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484" r:id="rId3"/>
    <p:sldId id="1393" r:id="rId4"/>
    <p:sldId id="1394" r:id="rId5"/>
    <p:sldId id="1416" r:id="rId6"/>
    <p:sldId id="1427" r:id="rId7"/>
    <p:sldId id="1421" r:id="rId8"/>
    <p:sldId id="504" r:id="rId9"/>
    <p:sldId id="1443" r:id="rId10"/>
    <p:sldId id="1371" r:id="rId11"/>
    <p:sldId id="1340" r:id="rId12"/>
    <p:sldId id="1341" r:id="rId13"/>
    <p:sldId id="1450"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89"/>
    <a:srgbClr val="00CECA"/>
    <a:srgbClr val="4EA6DC"/>
    <a:srgbClr val="06576D"/>
    <a:srgbClr val="00D0CF"/>
    <a:srgbClr val="000000"/>
    <a:srgbClr val="FF9142"/>
    <a:srgbClr val="0137BB"/>
    <a:srgbClr val="03A59A"/>
    <a:srgbClr val="7538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CA0EAF-F3F9-4E66-801B-B05D41167D42}" v="1" dt="2025-06-09T14:56:09.4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napToGrid="0">
      <p:cViewPr varScale="1">
        <p:scale>
          <a:sx n="112" d="100"/>
          <a:sy n="112" d="100"/>
        </p:scale>
        <p:origin x="1038" y="108"/>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B1CA0EAF-F3F9-4E66-801B-B05D41167D42}"/>
    <pc:docChg chg="addSld delSld modSld sldOrd">
      <pc:chgData name="Jolie Serrano Delgado" userId="d52b4219-5c60-4a0c-87ad-b1ec335c0c37" providerId="ADAL" clId="{B1CA0EAF-F3F9-4E66-801B-B05D41167D42}" dt="2025-06-09T14:56:35.040" v="6" actId="47"/>
      <pc:docMkLst>
        <pc:docMk/>
      </pc:docMkLst>
      <pc:sldChg chg="del">
        <pc:chgData name="Jolie Serrano Delgado" userId="d52b4219-5c60-4a0c-87ad-b1ec335c0c37" providerId="ADAL" clId="{B1CA0EAF-F3F9-4E66-801B-B05D41167D42}" dt="2025-06-09T14:56:30.818" v="5" actId="47"/>
        <pc:sldMkLst>
          <pc:docMk/>
          <pc:sldMk cId="4040804473" sldId="1449"/>
        </pc:sldMkLst>
      </pc:sldChg>
      <pc:sldChg chg="del">
        <pc:chgData name="Jolie Serrano Delgado" userId="d52b4219-5c60-4a0c-87ad-b1ec335c0c37" providerId="ADAL" clId="{B1CA0EAF-F3F9-4E66-801B-B05D41167D42}" dt="2025-06-09T14:56:35.040" v="6" actId="47"/>
        <pc:sldMkLst>
          <pc:docMk/>
          <pc:sldMk cId="4252302300" sldId="1451"/>
        </pc:sldMkLst>
      </pc:sldChg>
      <pc:sldChg chg="modSp add mod ord">
        <pc:chgData name="Jolie Serrano Delgado" userId="d52b4219-5c60-4a0c-87ad-b1ec335c0c37" providerId="ADAL" clId="{B1CA0EAF-F3F9-4E66-801B-B05D41167D42}" dt="2025-06-09T14:56:26.138" v="4" actId="207"/>
        <pc:sldMkLst>
          <pc:docMk/>
          <pc:sldMk cId="3573392034" sldId="1791"/>
        </pc:sldMkLst>
        <pc:spChg chg="mod">
          <ac:chgData name="Jolie Serrano Delgado" userId="d52b4219-5c60-4a0c-87ad-b1ec335c0c37" providerId="ADAL" clId="{B1CA0EAF-F3F9-4E66-801B-B05D41167D42}" dt="2025-06-09T14:56:26.138" v="4" actId="207"/>
          <ac:spMkLst>
            <pc:docMk/>
            <pc:sldMk cId="3573392034" sldId="1791"/>
            <ac:spMk id="5" creationId="{7FCA87B9-E211-0E4B-A9F7-DF87D6193A8C}"/>
          </ac:spMkLst>
        </pc:spChg>
        <pc:spChg chg="mod">
          <ac:chgData name="Jolie Serrano Delgado" userId="d52b4219-5c60-4a0c-87ad-b1ec335c0c37" providerId="ADAL" clId="{B1CA0EAF-F3F9-4E66-801B-B05D41167D42}" dt="2025-06-09T14:56:22.726" v="3" actId="207"/>
          <ac:spMkLst>
            <pc:docMk/>
            <pc:sldMk cId="3573392034" sldId="1791"/>
            <ac:spMk id="7" creationId="{FA0AAE3D-72C1-B78D-34E3-44A78CF1DA1D}"/>
          </ac:spMkLst>
        </pc:spChg>
      </pc:sldChg>
      <pc:sldChg chg="add">
        <pc:chgData name="Jolie Serrano Delgado" userId="d52b4219-5c60-4a0c-87ad-b1ec335c0c37" providerId="ADAL" clId="{B1CA0EAF-F3F9-4E66-801B-B05D41167D42}" dt="2025-06-09T14:56:09.436" v="0"/>
        <pc:sldMkLst>
          <pc:docMk/>
          <pc:sldMk cId="0" sldId="4129"/>
        </pc:sldMkLst>
      </pc:sldChg>
      <pc:sldMasterChg chg="delSldLayout">
        <pc:chgData name="Jolie Serrano Delgado" userId="d52b4219-5c60-4a0c-87ad-b1ec335c0c37" providerId="ADAL" clId="{B1CA0EAF-F3F9-4E66-801B-B05D41167D42}" dt="2025-06-09T14:56:35.040" v="6" actId="47"/>
        <pc:sldMasterMkLst>
          <pc:docMk/>
          <pc:sldMasterMk cId="2916016287" sldId="2147483648"/>
        </pc:sldMasterMkLst>
        <pc:sldLayoutChg chg="del">
          <pc:chgData name="Jolie Serrano Delgado" userId="d52b4219-5c60-4a0c-87ad-b1ec335c0c37" providerId="ADAL" clId="{B1CA0EAF-F3F9-4E66-801B-B05D41167D42}" dt="2025-06-09T14:56:35.040" v="6" actId="47"/>
          <pc:sldLayoutMkLst>
            <pc:docMk/>
            <pc:sldMasterMk cId="2916016287" sldId="2147483648"/>
            <pc:sldLayoutMk cId="1666688747" sldId="2147483681"/>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s-MX">
                <a:latin typeface="Calibri Light" panose="020F0302020204030204" pitchFamily="34" charset="0"/>
              </a:rPr>
              <a:t>To change the image behind the Mock up.</a:t>
            </a:r>
          </a:p>
          <a:p>
            <a:pPr>
              <a:spcBef>
                <a:spcPct val="0"/>
              </a:spcBef>
            </a:pPr>
            <a:r>
              <a:rPr lang="en-US" altLang="es-MX">
                <a:latin typeface="Calibri Light" panose="020F0302020204030204" pitchFamily="34" charset="0"/>
              </a:rPr>
              <a:t>Select the layer - &gt; Right Click -&gt; Send to Back -&gt; Delete the image -&gt; Drag &amp; Drop your Own Picture -&gt; Send to Back (again)</a:t>
            </a:r>
          </a:p>
        </p:txBody>
      </p:sp>
      <p:sp>
        <p:nvSpPr>
          <p:cNvPr id="849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6690C2B-1196-4520-B983-69074607CE9C}" type="slidenum">
              <a:rPr lang="en-US" altLang="es-MX" sz="1200">
                <a:latin typeface="Calibri Light" panose="020F0302020204030204" pitchFamily="34" charset="0"/>
              </a:rPr>
              <a:pPr/>
              <a:t>4</a:t>
            </a:fld>
            <a:endParaRPr lang="en-US" altLang="es-MX" sz="1200">
              <a:latin typeface="Calibri Light" panose="020F03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830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67CF3608-958E-4251-8CB1-525A16AFCBF3}" type="slidenum">
              <a:rPr lang="en-US" altLang="es-MX" sz="1200">
                <a:latin typeface="Calibri Light" panose="020F0302020204030204" pitchFamily="34" charset="0"/>
              </a:rPr>
              <a:pPr/>
              <a:t>6</a:t>
            </a:fld>
            <a:endParaRPr lang="en-US" altLang="es-MX" sz="1200">
              <a:latin typeface="Calibri Light" panose="020F0302020204030204" pitchFamily="34" charset="0"/>
            </a:endParaRPr>
          </a:p>
        </p:txBody>
      </p:sp>
      <p:sp>
        <p:nvSpPr>
          <p:cNvPr id="27649" name="Text Box 1"/>
          <p:cNvSpPr txBox="1">
            <a:spLocks noGrp="1" noRot="1" noChangeAspect="1" noChangeArrowheads="1"/>
          </p:cNvSpPr>
          <p:nvPr>
            <p:ph type="sldImg"/>
          </p:nvPr>
        </p:nvSpPr>
        <p:spPr bwMode="auto">
          <a:xfrm>
            <a:off x="382588" y="693738"/>
            <a:ext cx="6086475"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27650"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102403"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513811C-3731-46C7-8F04-E37E71138C3C}" type="slidenum">
              <a:rPr lang="en-US" altLang="es-MX" sz="1200">
                <a:latin typeface="Calibri Light" panose="020F0302020204030204" pitchFamily="34" charset="0"/>
              </a:rPr>
              <a:pPr/>
              <a:t>9</a:t>
            </a:fld>
            <a:endParaRPr lang="en-US" altLang="es-MX" sz="1200">
              <a:latin typeface="Calibri Light" panose="020F0302020204030204" pitchFamily="34" charset="0"/>
            </a:endParaRPr>
          </a:p>
        </p:txBody>
      </p:sp>
      <p:sp>
        <p:nvSpPr>
          <p:cNvPr id="8193" name="Text Box 1"/>
          <p:cNvSpPr txBox="1">
            <a:spLocks noGrp="1" noRot="1" noChangeAspect="1" noChangeArrowheads="1"/>
          </p:cNvSpPr>
          <p:nvPr>
            <p:ph type="sldImg"/>
          </p:nvPr>
        </p:nvSpPr>
        <p:spPr bwMode="auto">
          <a:xfrm>
            <a:off x="382588" y="693738"/>
            <a:ext cx="6086475"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8194"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Calibri Light" panose="020F0302020204030204" pitchFamily="34" charset="0"/>
            </a:endParaRPr>
          </a:p>
        </p:txBody>
      </p:sp>
      <p:sp>
        <p:nvSpPr>
          <p:cNvPr id="737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2E7AF344-397A-45AB-B2E1-6EB1202EF0B1}" type="slidenum">
              <a:rPr lang="en-US" altLang="es-MX" sz="1200">
                <a:latin typeface="Calibri Light" panose="020F0302020204030204" pitchFamily="34" charset="0"/>
              </a:rPr>
              <a:pPr/>
              <a:t>10</a:t>
            </a:fld>
            <a:endParaRPr lang="en-US" altLang="es-MX" sz="1200">
              <a:latin typeface="Calibri Light" panose="020F03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4" name="Marcador de posición de imagen 3"/>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67857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macbook_Air_mockup">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C0F52FDD-6227-4A46-BB53-5614ACB5C3C4}"/>
              </a:ext>
            </a:extLst>
          </p:cNvPr>
          <p:cNvSpPr>
            <a:spLocks noGrp="1"/>
          </p:cNvSpPr>
          <p:nvPr>
            <p:ph type="pic" sz="quarter" idx="10"/>
          </p:nvPr>
        </p:nvSpPr>
        <p:spPr>
          <a:xfrm>
            <a:off x="4122738" y="2220913"/>
            <a:ext cx="3962400" cy="2466975"/>
          </a:xfrm>
          <a:prstGeom prst="rect">
            <a:avLst/>
          </a:prstGeom>
        </p:spPr>
        <p:txBody>
          <a:bodyPr/>
          <a:lstStyle/>
          <a:p>
            <a:endParaRPr lang="en-US"/>
          </a:p>
        </p:txBody>
      </p:sp>
    </p:spTree>
    <p:extLst>
      <p:ext uri="{BB962C8B-B14F-4D97-AF65-F5344CB8AC3E}">
        <p14:creationId xmlns:p14="http://schemas.microsoft.com/office/powerpoint/2010/main" val="2938289720"/>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Big_Picture_place-holder">
    <p:spTree>
      <p:nvGrpSpPr>
        <p:cNvPr id="1" name=""/>
        <p:cNvGrpSpPr/>
        <p:nvPr/>
      </p:nvGrpSpPr>
      <p:grpSpPr>
        <a:xfrm>
          <a:off x="0" y="0"/>
          <a:ext cx="0" cy="0"/>
          <a:chOff x="0" y="0"/>
          <a:chExt cx="0" cy="0"/>
        </a:xfrm>
      </p:grpSpPr>
      <p:sp>
        <p:nvSpPr>
          <p:cNvPr id="9" name="Picture Placeholder 22"/>
          <p:cNvSpPr>
            <a:spLocks noGrp="1"/>
          </p:cNvSpPr>
          <p:nvPr>
            <p:ph type="pic" sz="quarter" idx="13"/>
          </p:nvPr>
        </p:nvSpPr>
        <p:spPr>
          <a:xfrm>
            <a:off x="0" y="-1"/>
            <a:ext cx="12203143" cy="6858001"/>
          </a:xfrm>
        </p:spPr>
        <p:txBody>
          <a:bodyPr rtlCol="0">
            <a:normAutofit/>
          </a:bodyPr>
          <a:lstStyle>
            <a:lvl1pPr marL="0" indent="0">
              <a:buNone/>
              <a:defRPr sz="1600">
                <a:latin typeface="Calibri Light"/>
                <a:cs typeface="Calibri Light"/>
              </a:defRPr>
            </a:lvl1pPr>
          </a:lstStyle>
          <a:p>
            <a:pPr lvl="0"/>
            <a:endParaRPr lang="id-ID" noProof="0" dirty="0"/>
          </a:p>
        </p:txBody>
      </p:sp>
    </p:spTree>
    <p:extLst>
      <p:ext uri="{BB962C8B-B14F-4D97-AF65-F5344CB8AC3E}">
        <p14:creationId xmlns:p14="http://schemas.microsoft.com/office/powerpoint/2010/main" val="535065621"/>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2_Blank">
    <p:spTree>
      <p:nvGrpSpPr>
        <p:cNvPr id="1" name=""/>
        <p:cNvGrpSpPr/>
        <p:nvPr/>
      </p:nvGrpSpPr>
      <p:grpSpPr>
        <a:xfrm>
          <a:off x="0" y="0"/>
          <a:ext cx="0" cy="0"/>
          <a:chOff x="0" y="0"/>
          <a:chExt cx="0" cy="0"/>
        </a:xfrm>
      </p:grpSpPr>
      <p:sp>
        <p:nvSpPr>
          <p:cNvPr id="8" name="Picture Placeholder 17"/>
          <p:cNvSpPr>
            <a:spLocks noGrp="1"/>
          </p:cNvSpPr>
          <p:nvPr>
            <p:ph type="pic" sz="quarter" idx="14"/>
          </p:nvPr>
        </p:nvSpPr>
        <p:spPr>
          <a:xfrm>
            <a:off x="1402735" y="1935281"/>
            <a:ext cx="4031978" cy="2263140"/>
          </a:xfrm>
          <a:noFill/>
        </p:spPr>
        <p:txBody>
          <a:bodyPr rtlCol="0">
            <a:normAutofit/>
          </a:bodyPr>
          <a:lstStyle>
            <a:lvl1pPr marL="0" indent="0" algn="ctr">
              <a:buNone/>
              <a:defRPr>
                <a:solidFill>
                  <a:schemeClr val="bg1">
                    <a:lumMod val="75000"/>
                  </a:schemeClr>
                </a:solidFill>
                <a:latin typeface="+mj-lt"/>
              </a:defRPr>
            </a:lvl1pPr>
          </a:lstStyle>
          <a:p>
            <a:pPr lvl="0"/>
            <a:endParaRPr lang="en-US" noProof="0"/>
          </a:p>
        </p:txBody>
      </p:sp>
      <p:sp>
        <p:nvSpPr>
          <p:cNvPr id="9" name="Picture Placeholder 17"/>
          <p:cNvSpPr>
            <a:spLocks noGrp="1"/>
          </p:cNvSpPr>
          <p:nvPr>
            <p:ph type="pic" sz="quarter" idx="16"/>
          </p:nvPr>
        </p:nvSpPr>
        <p:spPr>
          <a:xfrm>
            <a:off x="6731357" y="1935281"/>
            <a:ext cx="4031978" cy="2263140"/>
          </a:xfrm>
          <a:noFill/>
        </p:spPr>
        <p:txBody>
          <a:bodyPr rtlCol="0">
            <a:normAutofit/>
          </a:bodyPr>
          <a:lstStyle>
            <a:lvl1pPr marL="0" indent="0" algn="ctr">
              <a:buNone/>
              <a:defRPr>
                <a:solidFill>
                  <a:schemeClr val="bg1">
                    <a:lumMod val="75000"/>
                  </a:schemeClr>
                </a:solidFill>
                <a:latin typeface="+mj-lt"/>
              </a:defRPr>
            </a:lvl1pPr>
          </a:lstStyle>
          <a:p>
            <a:pPr lvl="0"/>
            <a:endParaRPr lang="en-US" noProof="0"/>
          </a:p>
        </p:txBody>
      </p:sp>
    </p:spTree>
    <p:extLst>
      <p:ext uri="{BB962C8B-B14F-4D97-AF65-F5344CB8AC3E}">
        <p14:creationId xmlns:p14="http://schemas.microsoft.com/office/powerpoint/2010/main" val="793456638"/>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sp>
        <p:nvSpPr>
          <p:cNvPr id="32" name="Marcador de posición de imagen 31">
            <a:extLst>
              <a:ext uri="{FF2B5EF4-FFF2-40B4-BE49-F238E27FC236}">
                <a16:creationId xmlns:a16="http://schemas.microsoft.com/office/drawing/2014/main" id="{F408788A-A3AC-402A-ACD2-84C5FDBE60F7}"/>
              </a:ext>
            </a:extLst>
          </p:cNvPr>
          <p:cNvSpPr>
            <a:spLocks noGrp="1"/>
          </p:cNvSpPr>
          <p:nvPr>
            <p:ph type="pic" sz="quarter" idx="10"/>
          </p:nvPr>
        </p:nvSpPr>
        <p:spPr>
          <a:xfrm>
            <a:off x="1419225" y="1938338"/>
            <a:ext cx="3971925" cy="2265362"/>
          </a:xfrm>
          <a:prstGeom prst="rect">
            <a:avLst/>
          </a:prstGeom>
        </p:spPr>
        <p:txBody>
          <a:bodyPr/>
          <a:lstStyle/>
          <a:p>
            <a:endParaRPr lang="en-US"/>
          </a:p>
        </p:txBody>
      </p:sp>
      <p:sp>
        <p:nvSpPr>
          <p:cNvPr id="34" name="Marcador de posición de imagen 33">
            <a:extLst>
              <a:ext uri="{FF2B5EF4-FFF2-40B4-BE49-F238E27FC236}">
                <a16:creationId xmlns:a16="http://schemas.microsoft.com/office/drawing/2014/main" id="{5D7E166F-2788-4830-9973-FC4687554F9C}"/>
              </a:ext>
            </a:extLst>
          </p:cNvPr>
          <p:cNvSpPr>
            <a:spLocks noGrp="1"/>
          </p:cNvSpPr>
          <p:nvPr>
            <p:ph type="pic" sz="quarter" idx="11"/>
          </p:nvPr>
        </p:nvSpPr>
        <p:spPr>
          <a:xfrm>
            <a:off x="6737350" y="1938338"/>
            <a:ext cx="4029075" cy="2260600"/>
          </a:xfrm>
          <a:prstGeom prst="rect">
            <a:avLst/>
          </a:prstGeom>
        </p:spPr>
        <p:txBody>
          <a:bodyPr/>
          <a:lstStyle/>
          <a:p>
            <a:endParaRPr lang="en-US"/>
          </a:p>
        </p:txBody>
      </p:sp>
    </p:spTree>
    <p:extLst>
      <p:ext uri="{BB962C8B-B14F-4D97-AF65-F5344CB8AC3E}">
        <p14:creationId xmlns:p14="http://schemas.microsoft.com/office/powerpoint/2010/main" val="19506418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Portfolio Four">
    <p:spTree>
      <p:nvGrpSpPr>
        <p:cNvPr id="1" name=""/>
        <p:cNvGrpSpPr/>
        <p:nvPr/>
      </p:nvGrpSpPr>
      <p:grpSpPr>
        <a:xfrm>
          <a:off x="0" y="0"/>
          <a:ext cx="0" cy="0"/>
          <a:chOff x="0" y="0"/>
          <a:chExt cx="0" cy="0"/>
        </a:xfrm>
      </p:grpSpPr>
      <p:sp>
        <p:nvSpPr>
          <p:cNvPr id="3" name="Picture Placeholder 2"/>
          <p:cNvSpPr>
            <a:spLocks noGrp="1"/>
          </p:cNvSpPr>
          <p:nvPr>
            <p:ph type="pic" sz="quarter" idx="15"/>
          </p:nvPr>
        </p:nvSpPr>
        <p:spPr>
          <a:xfrm>
            <a:off x="1874308" y="2069627"/>
            <a:ext cx="1669728" cy="2974880"/>
          </a:xfrm>
        </p:spPr>
        <p:txBody>
          <a:bodyPr rtlCol="0">
            <a:normAutofit/>
          </a:bodyPr>
          <a:lstStyle>
            <a:lvl1pPr>
              <a:defRPr sz="1600"/>
            </a:lvl1pPr>
          </a:lstStyle>
          <a:p>
            <a:pPr lvl="0"/>
            <a:endParaRPr lang="en-US" noProof="0"/>
          </a:p>
        </p:txBody>
      </p:sp>
      <p:sp>
        <p:nvSpPr>
          <p:cNvPr id="7" name="Picture Placeholder 2"/>
          <p:cNvSpPr>
            <a:spLocks noGrp="1"/>
          </p:cNvSpPr>
          <p:nvPr>
            <p:ph type="pic" sz="quarter" idx="16"/>
          </p:nvPr>
        </p:nvSpPr>
        <p:spPr>
          <a:xfrm>
            <a:off x="5232419" y="2069627"/>
            <a:ext cx="1669728" cy="2974880"/>
          </a:xfrm>
        </p:spPr>
        <p:txBody>
          <a:bodyPr rtlCol="0">
            <a:normAutofit/>
          </a:bodyPr>
          <a:lstStyle>
            <a:lvl1pPr>
              <a:defRPr sz="1600"/>
            </a:lvl1pPr>
          </a:lstStyle>
          <a:p>
            <a:pPr lvl="0"/>
            <a:endParaRPr lang="en-US" noProof="0"/>
          </a:p>
        </p:txBody>
      </p:sp>
      <p:sp>
        <p:nvSpPr>
          <p:cNvPr id="8" name="Picture Placeholder 2"/>
          <p:cNvSpPr>
            <a:spLocks noGrp="1"/>
          </p:cNvSpPr>
          <p:nvPr>
            <p:ph type="pic" sz="quarter" idx="17"/>
          </p:nvPr>
        </p:nvSpPr>
        <p:spPr>
          <a:xfrm>
            <a:off x="8591659" y="2069627"/>
            <a:ext cx="1669728" cy="2974880"/>
          </a:xfrm>
        </p:spPr>
        <p:txBody>
          <a:bodyPr rtlCol="0">
            <a:normAutofit/>
          </a:bodyPr>
          <a:lstStyle>
            <a:lvl1pPr>
              <a:defRPr sz="1600"/>
            </a:lvl1pPr>
          </a:lstStyle>
          <a:p>
            <a:pPr lvl="0"/>
            <a:endParaRPr lang="en-US" noProof="0"/>
          </a:p>
        </p:txBody>
      </p:sp>
    </p:spTree>
    <p:extLst>
      <p:ext uri="{BB962C8B-B14F-4D97-AF65-F5344CB8AC3E}">
        <p14:creationId xmlns:p14="http://schemas.microsoft.com/office/powerpoint/2010/main" val="1080530187"/>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Diseño personalizado">
    <p:spTree>
      <p:nvGrpSpPr>
        <p:cNvPr id="1" name=""/>
        <p:cNvGrpSpPr/>
        <p:nvPr/>
      </p:nvGrpSpPr>
      <p:grpSpPr>
        <a:xfrm>
          <a:off x="0" y="0"/>
          <a:ext cx="0" cy="0"/>
          <a:chOff x="0" y="0"/>
          <a:chExt cx="0" cy="0"/>
        </a:xfrm>
      </p:grpSpPr>
      <p:sp>
        <p:nvSpPr>
          <p:cNvPr id="7" name="Marcador de posición de imagen 6">
            <a:extLst>
              <a:ext uri="{FF2B5EF4-FFF2-40B4-BE49-F238E27FC236}">
                <a16:creationId xmlns:a16="http://schemas.microsoft.com/office/drawing/2014/main" id="{4773F88A-C7CF-41AE-B871-D5F29CFBFDBD}"/>
              </a:ext>
            </a:extLst>
          </p:cNvPr>
          <p:cNvSpPr>
            <a:spLocks noGrp="1"/>
          </p:cNvSpPr>
          <p:nvPr>
            <p:ph type="pic" sz="quarter" idx="10"/>
          </p:nvPr>
        </p:nvSpPr>
        <p:spPr>
          <a:xfrm>
            <a:off x="1843088" y="2006600"/>
            <a:ext cx="1692275" cy="3028950"/>
          </a:xfrm>
          <a:prstGeom prst="rect">
            <a:avLst/>
          </a:prstGeom>
        </p:spPr>
        <p:txBody>
          <a:bodyPr/>
          <a:lstStyle/>
          <a:p>
            <a:endParaRPr lang="en-US"/>
          </a:p>
        </p:txBody>
      </p:sp>
      <p:sp>
        <p:nvSpPr>
          <p:cNvPr id="8" name="Marcador de posición de imagen 6">
            <a:extLst>
              <a:ext uri="{FF2B5EF4-FFF2-40B4-BE49-F238E27FC236}">
                <a16:creationId xmlns:a16="http://schemas.microsoft.com/office/drawing/2014/main" id="{FA509FBD-65A5-47ED-BF59-719CF38859D7}"/>
              </a:ext>
            </a:extLst>
          </p:cNvPr>
          <p:cNvSpPr>
            <a:spLocks noGrp="1"/>
          </p:cNvSpPr>
          <p:nvPr>
            <p:ph type="pic" sz="quarter" idx="11"/>
          </p:nvPr>
        </p:nvSpPr>
        <p:spPr>
          <a:xfrm>
            <a:off x="5249862" y="2020887"/>
            <a:ext cx="1692275" cy="3028950"/>
          </a:xfrm>
          <a:prstGeom prst="rect">
            <a:avLst/>
          </a:prstGeom>
        </p:spPr>
        <p:txBody>
          <a:bodyPr/>
          <a:lstStyle/>
          <a:p>
            <a:endParaRPr lang="en-US"/>
          </a:p>
        </p:txBody>
      </p:sp>
      <p:sp>
        <p:nvSpPr>
          <p:cNvPr id="9" name="Marcador de posición de imagen 6">
            <a:extLst>
              <a:ext uri="{FF2B5EF4-FFF2-40B4-BE49-F238E27FC236}">
                <a16:creationId xmlns:a16="http://schemas.microsoft.com/office/drawing/2014/main" id="{F0A7D907-D780-4650-A6A6-EE5D780844F2}"/>
              </a:ext>
            </a:extLst>
          </p:cNvPr>
          <p:cNvSpPr>
            <a:spLocks noGrp="1"/>
          </p:cNvSpPr>
          <p:nvPr>
            <p:ph type="pic" sz="quarter" idx="12"/>
          </p:nvPr>
        </p:nvSpPr>
        <p:spPr>
          <a:xfrm>
            <a:off x="8561631" y="2020887"/>
            <a:ext cx="1692275" cy="3028950"/>
          </a:xfrm>
          <a:prstGeom prst="rect">
            <a:avLst/>
          </a:prstGeom>
        </p:spPr>
        <p:txBody>
          <a:bodyPr/>
          <a:lstStyle/>
          <a:p>
            <a:endParaRPr lang="en-US"/>
          </a:p>
        </p:txBody>
      </p:sp>
    </p:spTree>
    <p:extLst>
      <p:ext uri="{BB962C8B-B14F-4D97-AF65-F5344CB8AC3E}">
        <p14:creationId xmlns:p14="http://schemas.microsoft.com/office/powerpoint/2010/main" val="31544614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1_Title Slide">
    <p:spTree>
      <p:nvGrpSpPr>
        <p:cNvPr id="1" name=""/>
        <p:cNvGrpSpPr/>
        <p:nvPr/>
      </p:nvGrpSpPr>
      <p:grpSpPr>
        <a:xfrm>
          <a:off x="0" y="0"/>
          <a:ext cx="0" cy="0"/>
          <a:chOff x="0" y="0"/>
          <a:chExt cx="0" cy="0"/>
        </a:xfrm>
      </p:grpSpPr>
      <p:sp>
        <p:nvSpPr>
          <p:cNvPr id="27" name="Marcador de posición de imagen 26">
            <a:extLst>
              <a:ext uri="{FF2B5EF4-FFF2-40B4-BE49-F238E27FC236}">
                <a16:creationId xmlns:a16="http://schemas.microsoft.com/office/drawing/2014/main" id="{0571BDCF-8357-4E2A-83C8-249E4A427BC7}"/>
              </a:ext>
            </a:extLst>
          </p:cNvPr>
          <p:cNvSpPr>
            <a:spLocks noGrp="1"/>
          </p:cNvSpPr>
          <p:nvPr>
            <p:ph type="pic" sz="quarter" idx="10"/>
          </p:nvPr>
        </p:nvSpPr>
        <p:spPr>
          <a:xfrm>
            <a:off x="3324225" y="2506663"/>
            <a:ext cx="5541963" cy="3101975"/>
          </a:xfrm>
          <a:prstGeom prst="rect">
            <a:avLst/>
          </a:prstGeom>
        </p:spPr>
        <p:txBody>
          <a:bodyPr/>
          <a:lstStyle/>
          <a:p>
            <a:endParaRPr lang="en-US"/>
          </a:p>
        </p:txBody>
      </p:sp>
    </p:spTree>
    <p:extLst>
      <p:ext uri="{BB962C8B-B14F-4D97-AF65-F5344CB8AC3E}">
        <p14:creationId xmlns:p14="http://schemas.microsoft.com/office/powerpoint/2010/main" val="1080734844"/>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22488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5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453079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B3B42D9C-6612-4124-BC4B-51EC5E843741}"/>
              </a:ext>
            </a:extLst>
          </p:cNvPr>
          <p:cNvSpPr>
            <a:spLocks noGrp="1"/>
          </p:cNvSpPr>
          <p:nvPr>
            <p:ph type="pic" sz="quarter" idx="10"/>
          </p:nvPr>
        </p:nvSpPr>
        <p:spPr>
          <a:xfrm>
            <a:off x="1085850" y="2514600"/>
            <a:ext cx="2552700" cy="2552700"/>
          </a:xfrm>
          <a:prstGeom prst="ellipse">
            <a:avLst/>
          </a:prstGeom>
        </p:spPr>
        <p:txBody>
          <a:bodyPr/>
          <a:lstStyle/>
          <a:p>
            <a:endParaRPr lang="en-US" dirty="0"/>
          </a:p>
        </p:txBody>
      </p:sp>
      <p:sp>
        <p:nvSpPr>
          <p:cNvPr id="5" name="Marcador de posición de imagen 2">
            <a:extLst>
              <a:ext uri="{FF2B5EF4-FFF2-40B4-BE49-F238E27FC236}">
                <a16:creationId xmlns:a16="http://schemas.microsoft.com/office/drawing/2014/main" id="{FFA0D629-6DBE-4F0F-96CF-507C478621B6}"/>
              </a:ext>
            </a:extLst>
          </p:cNvPr>
          <p:cNvSpPr>
            <a:spLocks noGrp="1"/>
          </p:cNvSpPr>
          <p:nvPr>
            <p:ph type="pic" sz="quarter" idx="11"/>
          </p:nvPr>
        </p:nvSpPr>
        <p:spPr>
          <a:xfrm>
            <a:off x="4819650" y="2514600"/>
            <a:ext cx="2552700" cy="2552700"/>
          </a:xfrm>
          <a:prstGeom prst="ellipse">
            <a:avLst/>
          </a:prstGeom>
        </p:spPr>
        <p:txBody>
          <a:bodyPr/>
          <a:lstStyle/>
          <a:p>
            <a:endParaRPr lang="en-US"/>
          </a:p>
        </p:txBody>
      </p:sp>
      <p:sp>
        <p:nvSpPr>
          <p:cNvPr id="6" name="Marcador de posición de imagen 2">
            <a:extLst>
              <a:ext uri="{FF2B5EF4-FFF2-40B4-BE49-F238E27FC236}">
                <a16:creationId xmlns:a16="http://schemas.microsoft.com/office/drawing/2014/main" id="{43BA16E7-EE2C-4E05-A43E-1CC4D9143AF3}"/>
              </a:ext>
            </a:extLst>
          </p:cNvPr>
          <p:cNvSpPr>
            <a:spLocks noGrp="1"/>
          </p:cNvSpPr>
          <p:nvPr>
            <p:ph type="pic" sz="quarter" idx="12"/>
          </p:nvPr>
        </p:nvSpPr>
        <p:spPr>
          <a:xfrm>
            <a:off x="8553450" y="2514600"/>
            <a:ext cx="2552700" cy="2552700"/>
          </a:xfrm>
          <a:prstGeom prst="ellipse">
            <a:avLst/>
          </a:prstGeom>
        </p:spPr>
        <p:txBody>
          <a:bodyPr/>
          <a:lstStyle/>
          <a:p>
            <a:endParaRPr lang="en-US"/>
          </a:p>
        </p:txBody>
      </p:sp>
    </p:spTree>
    <p:extLst>
      <p:ext uri="{BB962C8B-B14F-4D97-AF65-F5344CB8AC3E}">
        <p14:creationId xmlns:p14="http://schemas.microsoft.com/office/powerpoint/2010/main" val="32767962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Marcador de posición de imagen 21">
            <a:extLst>
              <a:ext uri="{FF2B5EF4-FFF2-40B4-BE49-F238E27FC236}">
                <a16:creationId xmlns:a16="http://schemas.microsoft.com/office/drawing/2014/main" id="{EA2E0E24-9EF1-4BEB-8C5E-72AE4E64EC5D}"/>
              </a:ext>
            </a:extLst>
          </p:cNvPr>
          <p:cNvSpPr>
            <a:spLocks noGrp="1"/>
          </p:cNvSpPr>
          <p:nvPr>
            <p:ph type="pic" sz="quarter" idx="10"/>
          </p:nvPr>
        </p:nvSpPr>
        <p:spPr>
          <a:xfrm>
            <a:off x="2667000" y="2819400"/>
            <a:ext cx="3067050" cy="4133850"/>
          </a:xfrm>
          <a:prstGeom prst="rect">
            <a:avLst/>
          </a:prstGeom>
        </p:spPr>
        <p:txBody>
          <a:bodyPr/>
          <a:lstStyle>
            <a:lvl1pPr>
              <a:defRPr sz="1200">
                <a:solidFill>
                  <a:schemeClr val="bg1"/>
                </a:solidFill>
              </a:defRPr>
            </a:lvl1pPr>
          </a:lstStyle>
          <a:p>
            <a:endParaRPr lang="en-US"/>
          </a:p>
        </p:txBody>
      </p:sp>
      <p:sp>
        <p:nvSpPr>
          <p:cNvPr id="8" name="Marcador de posición de imagen 21">
            <a:extLst>
              <a:ext uri="{FF2B5EF4-FFF2-40B4-BE49-F238E27FC236}">
                <a16:creationId xmlns:a16="http://schemas.microsoft.com/office/drawing/2014/main" id="{C4F29832-7C85-4BB3-8A22-757DFEF6BC6D}"/>
              </a:ext>
            </a:extLst>
          </p:cNvPr>
          <p:cNvSpPr>
            <a:spLocks noGrp="1"/>
          </p:cNvSpPr>
          <p:nvPr>
            <p:ph type="pic" sz="quarter" idx="11"/>
          </p:nvPr>
        </p:nvSpPr>
        <p:spPr>
          <a:xfrm>
            <a:off x="5734050" y="-114300"/>
            <a:ext cx="3067050" cy="4133850"/>
          </a:xfrm>
          <a:prstGeom prst="rect">
            <a:avLst/>
          </a:prstGeom>
        </p:spPr>
        <p:txBody>
          <a:bodyPr/>
          <a:lstStyle>
            <a:lvl1pPr>
              <a:defRPr sz="1200">
                <a:solidFill>
                  <a:schemeClr val="bg1"/>
                </a:solidFill>
              </a:defRPr>
            </a:lvl1p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588B98C-A631-4077-AD40-B8F2BF6D5379}"/>
              </a:ext>
            </a:extLst>
          </p:cNvPr>
          <p:cNvSpPr>
            <a:spLocks noGrp="1"/>
          </p:cNvSpPr>
          <p:nvPr>
            <p:ph type="pic" sz="quarter" idx="10"/>
          </p:nvPr>
        </p:nvSpPr>
        <p:spPr>
          <a:xfrm>
            <a:off x="0" y="1619250"/>
            <a:ext cx="12192000" cy="299085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posición de imagen 17">
            <a:extLst>
              <a:ext uri="{FF2B5EF4-FFF2-40B4-BE49-F238E27FC236}">
                <a16:creationId xmlns:a16="http://schemas.microsoft.com/office/drawing/2014/main" id="{54298802-8784-46AF-9FAB-D3130CB77FC5}"/>
              </a:ext>
            </a:extLst>
          </p:cNvPr>
          <p:cNvSpPr>
            <a:spLocks noGrp="1"/>
          </p:cNvSpPr>
          <p:nvPr>
            <p:ph type="pic" sz="quarter" idx="10"/>
          </p:nvPr>
        </p:nvSpPr>
        <p:spPr>
          <a:xfrm>
            <a:off x="0" y="554038"/>
            <a:ext cx="12192000" cy="5599112"/>
          </a:xfrm>
          <a:prstGeom prst="rect">
            <a:avLst/>
          </a:prstGeom>
        </p:spPr>
        <p:txBody>
          <a:bodyPr/>
          <a:lstStyle/>
          <a:p>
            <a:endParaRPr lang="en-US"/>
          </a:p>
        </p:txBody>
      </p:sp>
    </p:spTree>
    <p:extLst>
      <p:ext uri="{BB962C8B-B14F-4D97-AF65-F5344CB8AC3E}">
        <p14:creationId xmlns:p14="http://schemas.microsoft.com/office/powerpoint/2010/main" val="1333038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A1CAAB4F-99BE-45F9-9A57-3E34E7849EE4}"/>
              </a:ext>
            </a:extLst>
          </p:cNvPr>
          <p:cNvSpPr>
            <a:spLocks noGrp="1"/>
          </p:cNvSpPr>
          <p:nvPr>
            <p:ph type="pic" sz="quarter" idx="10"/>
          </p:nvPr>
        </p:nvSpPr>
        <p:spPr>
          <a:xfrm>
            <a:off x="6648450" y="0"/>
            <a:ext cx="5543550" cy="6858000"/>
          </a:xfrm>
          <a:prstGeom prst="rect">
            <a:avLst/>
          </a:prstGeom>
        </p:spPr>
        <p:txBody>
          <a:bodyPr/>
          <a:lstStyle/>
          <a:p>
            <a:endParaRPr lang="en-US"/>
          </a:p>
        </p:txBody>
      </p:sp>
    </p:spTree>
    <p:extLst>
      <p:ext uri="{BB962C8B-B14F-4D97-AF65-F5344CB8AC3E}">
        <p14:creationId xmlns:p14="http://schemas.microsoft.com/office/powerpoint/2010/main" val="1784254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2039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090440"/>
      </p:ext>
    </p:extLst>
  </p:cSld>
  <p:clrMapOvr>
    <a:masterClrMapping/>
  </p:clrMapOvr>
  <p:transition advClick="0" advTm="3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free-powerpoint-templates-download.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B40DE2-E565-4F94-9089-1E7DD09E50D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uadroTexto 5">
            <a:extLst>
              <a:ext uri="{FF2B5EF4-FFF2-40B4-BE49-F238E27FC236}">
                <a16:creationId xmlns:a16="http://schemas.microsoft.com/office/drawing/2014/main" id="{84A20288-61F4-497E-868B-175BA8D0A2BA}"/>
              </a:ext>
            </a:extLst>
          </p:cNvPr>
          <p:cNvSpPr txBox="1"/>
          <p:nvPr userDrawn="1"/>
        </p:nvSpPr>
        <p:spPr>
          <a:xfrm>
            <a:off x="1659310" y="-688899"/>
            <a:ext cx="5134739" cy="369332"/>
          </a:xfrm>
          <a:prstGeom prst="rect">
            <a:avLst/>
          </a:prstGeom>
          <a:noFill/>
        </p:spPr>
        <p:txBody>
          <a:bodyPr wrap="none" rtlCol="0">
            <a:spAutoFit/>
          </a:bodyPr>
          <a:lstStyle/>
          <a:p>
            <a:r>
              <a:rPr lang="en-US" dirty="0">
                <a:solidFill>
                  <a:schemeClr val="bg1"/>
                </a:solidFill>
                <a:hlinkClick r:id="rId20">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pic>
        <p:nvPicPr>
          <p:cNvPr id="7" name="Imagen 6">
            <a:extLst>
              <a:ext uri="{FF2B5EF4-FFF2-40B4-BE49-F238E27FC236}">
                <a16:creationId xmlns:a16="http://schemas.microsoft.com/office/drawing/2014/main" id="{9B58F451-DA91-46A4-A1BF-535A62353D1E}"/>
              </a:ext>
            </a:extLst>
          </p:cNvPr>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8" name="CuadroTexto 7">
            <a:extLst>
              <a:ext uri="{FF2B5EF4-FFF2-40B4-BE49-F238E27FC236}">
                <a16:creationId xmlns:a16="http://schemas.microsoft.com/office/drawing/2014/main" id="{71C4FDE4-7D47-4948-8193-D9B0DD0B6A76}"/>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2">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9" name="Imagen 8">
            <a:extLst>
              <a:ext uri="{FF2B5EF4-FFF2-40B4-BE49-F238E27FC236}">
                <a16:creationId xmlns:a16="http://schemas.microsoft.com/office/drawing/2014/main" id="{5EF4608B-62BE-42A3-8CD7-C486DE335C11}"/>
              </a:ext>
            </a:extLst>
          </p:cNvPr>
          <p:cNvPicPr>
            <a:picLocks noChangeAspect="1"/>
          </p:cNvPicPr>
          <p:nvPr userDrawn="1"/>
        </p:nvPicPr>
        <p:blipFill>
          <a:blip r:embed="rId23" cstate="hqprint">
            <a:extLst>
              <a:ext uri="{28A0092B-C50C-407E-A947-70E740481C1C}">
                <a14:useLocalDpi xmlns:a14="http://schemas.microsoft.com/office/drawing/2010/main" val="0"/>
              </a:ext>
            </a:extLst>
          </a:blip>
          <a:stretch>
            <a:fillRect/>
          </a:stretch>
        </p:blipFill>
        <p:spPr>
          <a:xfrm>
            <a:off x="33397" y="-967119"/>
            <a:ext cx="1856346" cy="713826"/>
          </a:xfrm>
          <a:prstGeom prst="rect">
            <a:avLst/>
          </a:prstGeom>
        </p:spPr>
      </p:pic>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70" r:id="rId1"/>
    <p:sldLayoutId id="2147483651" r:id="rId2"/>
    <p:sldLayoutId id="2147483667" r:id="rId3"/>
    <p:sldLayoutId id="2147483649" r:id="rId4"/>
    <p:sldLayoutId id="2147483661" r:id="rId5"/>
    <p:sldLayoutId id="2147483668" r:id="rId6"/>
    <p:sldLayoutId id="2147483669" r:id="rId7"/>
    <p:sldLayoutId id="2147483672" r:id="rId8"/>
    <p:sldLayoutId id="2147483673" r:id="rId9"/>
    <p:sldLayoutId id="2147483674" r:id="rId10"/>
    <p:sldLayoutId id="2147483675" r:id="rId11"/>
    <p:sldLayoutId id="2147483676" r:id="rId12"/>
    <p:sldLayoutId id="2147483679" r:id="rId13"/>
    <p:sldLayoutId id="2147483677" r:id="rId14"/>
    <p:sldLayoutId id="2147483680" r:id="rId15"/>
    <p:sldLayoutId id="2147483678" r:id="rId16"/>
    <p:sldLayoutId id="2147483682" r:id="rId17"/>
    <p:sldLayoutId id="2147483683"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Raleway"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7.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8.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Montserrat </a:t>
            </a:r>
            <a:r>
              <a:rPr lang="en-US" altLang="ja-JP" sz="1400" b="1" dirty="0" err="1">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ExtraBold</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b="1" dirty="0">
                <a:solidFill>
                  <a:schemeClr val="bg1"/>
                </a:solidFill>
                <a:latin typeface="+mn-lt"/>
                <a:cs typeface="Calibri" panose="020F0502020204030204" pitchFamily="34" charset="0"/>
              </a:rPr>
              <a:t>and </a:t>
            </a:r>
            <a:r>
              <a:rPr lang="en-US" altLang="ja-JP" sz="1400" b="1" dirty="0" err="1">
                <a:solidFill>
                  <a:schemeClr val="bg1"/>
                </a:solidFill>
                <a:latin typeface="+mn-lt"/>
                <a:cs typeface="Calibri" panose="020F0502020204030204" pitchFamily="34" charset="0"/>
                <a:hlinkClick r:id="rId3">
                  <a:extLst>
                    <a:ext uri="{A12FA001-AC4F-418D-AE19-62706E023703}">
                      <ahyp:hlinkClr xmlns:ahyp="http://schemas.microsoft.com/office/drawing/2018/hyperlinkcolor" val="tx"/>
                    </a:ext>
                  </a:extLst>
                </a:hlinkClick>
              </a:rPr>
              <a:t>Raleway</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adroTexto 47"/>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49" name="Conector recto 48"/>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5" name="Group 4"/>
          <p:cNvGrpSpPr>
            <a:grpSpLocks noChangeAspect="1"/>
          </p:cNvGrpSpPr>
          <p:nvPr/>
        </p:nvGrpSpPr>
        <p:grpSpPr bwMode="auto">
          <a:xfrm>
            <a:off x="2543704" y="942976"/>
            <a:ext cx="9767920" cy="5819774"/>
            <a:chOff x="2059" y="878"/>
            <a:chExt cx="4958" cy="2954"/>
          </a:xfrm>
        </p:grpSpPr>
        <p:sp>
          <p:nvSpPr>
            <p:cNvPr id="7" name="Freeform 5"/>
            <p:cNvSpPr>
              <a:spLocks/>
            </p:cNvSpPr>
            <p:nvPr/>
          </p:nvSpPr>
          <p:spPr bwMode="auto">
            <a:xfrm>
              <a:off x="2835" y="878"/>
              <a:ext cx="362" cy="2931"/>
            </a:xfrm>
            <a:custGeom>
              <a:avLst/>
              <a:gdLst>
                <a:gd name="T0" fmla="*/ 362 w 362"/>
                <a:gd name="T1" fmla="*/ 181 h 2931"/>
                <a:gd name="T2" fmla="*/ 362 w 362"/>
                <a:gd name="T3" fmla="*/ 2931 h 2931"/>
                <a:gd name="T4" fmla="*/ 0 w 362"/>
                <a:gd name="T5" fmla="*/ 2931 h 2931"/>
                <a:gd name="T6" fmla="*/ 0 w 362"/>
                <a:gd name="T7" fmla="*/ 181 h 2931"/>
                <a:gd name="T8" fmla="*/ 181 w 362"/>
                <a:gd name="T9" fmla="*/ 0 h 2931"/>
                <a:gd name="T10" fmla="*/ 362 w 362"/>
                <a:gd name="T11" fmla="*/ 181 h 2931"/>
                <a:gd name="T12" fmla="*/ 362 w 362"/>
                <a:gd name="T13" fmla="*/ 181 h 2931"/>
              </a:gdLst>
              <a:ahLst/>
              <a:cxnLst>
                <a:cxn ang="0">
                  <a:pos x="T0" y="T1"/>
                </a:cxn>
                <a:cxn ang="0">
                  <a:pos x="T2" y="T3"/>
                </a:cxn>
                <a:cxn ang="0">
                  <a:pos x="T4" y="T5"/>
                </a:cxn>
                <a:cxn ang="0">
                  <a:pos x="T6" y="T7"/>
                </a:cxn>
                <a:cxn ang="0">
                  <a:pos x="T8" y="T9"/>
                </a:cxn>
                <a:cxn ang="0">
                  <a:pos x="T10" y="T11"/>
                </a:cxn>
                <a:cxn ang="0">
                  <a:pos x="T12" y="T13"/>
                </a:cxn>
              </a:cxnLst>
              <a:rect l="0" t="0" r="r" b="b"/>
              <a:pathLst>
                <a:path w="362" h="2931">
                  <a:moveTo>
                    <a:pt x="362" y="181"/>
                  </a:moveTo>
                  <a:lnTo>
                    <a:pt x="362" y="2931"/>
                  </a:lnTo>
                  <a:lnTo>
                    <a:pt x="0" y="2931"/>
                  </a:lnTo>
                  <a:lnTo>
                    <a:pt x="0" y="181"/>
                  </a:lnTo>
                  <a:lnTo>
                    <a:pt x="181" y="0"/>
                  </a:lnTo>
                  <a:lnTo>
                    <a:pt x="362" y="181"/>
                  </a:lnTo>
                  <a:lnTo>
                    <a:pt x="362" y="181"/>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p:cNvSpPr>
              <a:spLocks/>
            </p:cNvSpPr>
            <p:nvPr/>
          </p:nvSpPr>
          <p:spPr bwMode="auto">
            <a:xfrm>
              <a:off x="3976" y="878"/>
              <a:ext cx="361" cy="2931"/>
            </a:xfrm>
            <a:custGeom>
              <a:avLst/>
              <a:gdLst>
                <a:gd name="T0" fmla="*/ 361 w 361"/>
                <a:gd name="T1" fmla="*/ 181 h 2931"/>
                <a:gd name="T2" fmla="*/ 361 w 361"/>
                <a:gd name="T3" fmla="*/ 2931 h 2931"/>
                <a:gd name="T4" fmla="*/ 0 w 361"/>
                <a:gd name="T5" fmla="*/ 2931 h 2931"/>
                <a:gd name="T6" fmla="*/ 0 w 361"/>
                <a:gd name="T7" fmla="*/ 181 h 2931"/>
                <a:gd name="T8" fmla="*/ 181 w 361"/>
                <a:gd name="T9" fmla="*/ 0 h 2931"/>
                <a:gd name="T10" fmla="*/ 361 w 361"/>
                <a:gd name="T11" fmla="*/ 181 h 2931"/>
                <a:gd name="T12" fmla="*/ 361 w 361"/>
                <a:gd name="T13" fmla="*/ 181 h 2931"/>
              </a:gdLst>
              <a:ahLst/>
              <a:cxnLst>
                <a:cxn ang="0">
                  <a:pos x="T0" y="T1"/>
                </a:cxn>
                <a:cxn ang="0">
                  <a:pos x="T2" y="T3"/>
                </a:cxn>
                <a:cxn ang="0">
                  <a:pos x="T4" y="T5"/>
                </a:cxn>
                <a:cxn ang="0">
                  <a:pos x="T6" y="T7"/>
                </a:cxn>
                <a:cxn ang="0">
                  <a:pos x="T8" y="T9"/>
                </a:cxn>
                <a:cxn ang="0">
                  <a:pos x="T10" y="T11"/>
                </a:cxn>
                <a:cxn ang="0">
                  <a:pos x="T12" y="T13"/>
                </a:cxn>
              </a:cxnLst>
              <a:rect l="0" t="0" r="r" b="b"/>
              <a:pathLst>
                <a:path w="361" h="2931">
                  <a:moveTo>
                    <a:pt x="361" y="181"/>
                  </a:moveTo>
                  <a:lnTo>
                    <a:pt x="361" y="2931"/>
                  </a:lnTo>
                  <a:lnTo>
                    <a:pt x="0" y="2931"/>
                  </a:lnTo>
                  <a:lnTo>
                    <a:pt x="0" y="181"/>
                  </a:lnTo>
                  <a:lnTo>
                    <a:pt x="181" y="0"/>
                  </a:lnTo>
                  <a:lnTo>
                    <a:pt x="361" y="181"/>
                  </a:lnTo>
                  <a:lnTo>
                    <a:pt x="361" y="181"/>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p:cNvSpPr>
            <p:nvPr/>
          </p:nvSpPr>
          <p:spPr bwMode="auto">
            <a:xfrm>
              <a:off x="4150" y="1111"/>
              <a:ext cx="7" cy="30"/>
            </a:xfrm>
            <a:custGeom>
              <a:avLst/>
              <a:gdLst>
                <a:gd name="T0" fmla="*/ 5 w 5"/>
                <a:gd name="T1" fmla="*/ 18 h 21"/>
                <a:gd name="T2" fmla="*/ 3 w 5"/>
                <a:gd name="T3" fmla="*/ 21 h 21"/>
                <a:gd name="T4" fmla="*/ 3 w 5"/>
                <a:gd name="T5" fmla="*/ 21 h 21"/>
                <a:gd name="T6" fmla="*/ 0 w 5"/>
                <a:gd name="T7" fmla="*/ 18 h 21"/>
                <a:gd name="T8" fmla="*/ 0 w 5"/>
                <a:gd name="T9" fmla="*/ 2 h 21"/>
                <a:gd name="T10" fmla="*/ 3 w 5"/>
                <a:gd name="T11" fmla="*/ 0 h 21"/>
                <a:gd name="T12" fmla="*/ 3 w 5"/>
                <a:gd name="T13" fmla="*/ 0 h 21"/>
                <a:gd name="T14" fmla="*/ 5 w 5"/>
                <a:gd name="T15" fmla="*/ 2 h 21"/>
                <a:gd name="T16" fmla="*/ 5 w 5"/>
                <a:gd name="T17" fmla="*/ 1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21">
                  <a:moveTo>
                    <a:pt x="5" y="18"/>
                  </a:moveTo>
                  <a:cubicBezTo>
                    <a:pt x="5" y="20"/>
                    <a:pt x="4" y="21"/>
                    <a:pt x="3" y="21"/>
                  </a:cubicBezTo>
                  <a:cubicBezTo>
                    <a:pt x="3" y="21"/>
                    <a:pt x="3" y="21"/>
                    <a:pt x="3" y="21"/>
                  </a:cubicBezTo>
                  <a:cubicBezTo>
                    <a:pt x="1" y="21"/>
                    <a:pt x="0" y="20"/>
                    <a:pt x="0" y="18"/>
                  </a:cubicBezTo>
                  <a:cubicBezTo>
                    <a:pt x="0" y="2"/>
                    <a:pt x="0" y="2"/>
                    <a:pt x="0" y="2"/>
                  </a:cubicBezTo>
                  <a:cubicBezTo>
                    <a:pt x="0" y="1"/>
                    <a:pt x="1" y="0"/>
                    <a:pt x="3" y="0"/>
                  </a:cubicBezTo>
                  <a:cubicBezTo>
                    <a:pt x="3" y="0"/>
                    <a:pt x="3" y="0"/>
                    <a:pt x="3" y="0"/>
                  </a:cubicBezTo>
                  <a:cubicBezTo>
                    <a:pt x="4" y="0"/>
                    <a:pt x="5" y="1"/>
                    <a:pt x="5" y="2"/>
                  </a:cubicBezTo>
                  <a:cubicBezTo>
                    <a:pt x="5" y="18"/>
                    <a:pt x="5" y="18"/>
                    <a:pt x="5"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p:cNvSpPr>
            <p:nvPr/>
          </p:nvSpPr>
          <p:spPr bwMode="auto">
            <a:xfrm>
              <a:off x="4052" y="1157"/>
              <a:ext cx="26" cy="24"/>
            </a:xfrm>
            <a:custGeom>
              <a:avLst/>
              <a:gdLst>
                <a:gd name="T0" fmla="*/ 17 w 18"/>
                <a:gd name="T1" fmla="*/ 12 h 17"/>
                <a:gd name="T2" fmla="*/ 17 w 18"/>
                <a:gd name="T3" fmla="*/ 15 h 17"/>
                <a:gd name="T4" fmla="*/ 17 w 18"/>
                <a:gd name="T5" fmla="*/ 15 h 17"/>
                <a:gd name="T6" fmla="*/ 13 w 18"/>
                <a:gd name="T7" fmla="*/ 16 h 17"/>
                <a:gd name="T8" fmla="*/ 1 w 18"/>
                <a:gd name="T9" fmla="*/ 5 h 17"/>
                <a:gd name="T10" fmla="*/ 1 w 18"/>
                <a:gd name="T11" fmla="*/ 1 h 17"/>
                <a:gd name="T12" fmla="*/ 1 w 18"/>
                <a:gd name="T13" fmla="*/ 1 h 17"/>
                <a:gd name="T14" fmla="*/ 5 w 18"/>
                <a:gd name="T15" fmla="*/ 1 h 17"/>
                <a:gd name="T16" fmla="*/ 17 w 18"/>
                <a:gd name="T17" fmla="*/ 1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7">
                  <a:moveTo>
                    <a:pt x="17" y="12"/>
                  </a:moveTo>
                  <a:cubicBezTo>
                    <a:pt x="18" y="13"/>
                    <a:pt x="18" y="14"/>
                    <a:pt x="17" y="15"/>
                  </a:cubicBezTo>
                  <a:cubicBezTo>
                    <a:pt x="17" y="15"/>
                    <a:pt x="17" y="15"/>
                    <a:pt x="17" y="15"/>
                  </a:cubicBezTo>
                  <a:cubicBezTo>
                    <a:pt x="16" y="17"/>
                    <a:pt x="14" y="17"/>
                    <a:pt x="13" y="16"/>
                  </a:cubicBezTo>
                  <a:cubicBezTo>
                    <a:pt x="1" y="5"/>
                    <a:pt x="1" y="5"/>
                    <a:pt x="1" y="5"/>
                  </a:cubicBezTo>
                  <a:cubicBezTo>
                    <a:pt x="0" y="4"/>
                    <a:pt x="0" y="2"/>
                    <a:pt x="1" y="1"/>
                  </a:cubicBezTo>
                  <a:cubicBezTo>
                    <a:pt x="1" y="1"/>
                    <a:pt x="1" y="1"/>
                    <a:pt x="1" y="1"/>
                  </a:cubicBezTo>
                  <a:cubicBezTo>
                    <a:pt x="2" y="0"/>
                    <a:pt x="4" y="0"/>
                    <a:pt x="5" y="1"/>
                  </a:cubicBezTo>
                  <a:cubicBezTo>
                    <a:pt x="17" y="12"/>
                    <a:pt x="17" y="12"/>
                    <a:pt x="17"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p:nvSpPr>
          <p:spPr bwMode="auto">
            <a:xfrm>
              <a:off x="4022" y="1257"/>
              <a:ext cx="30" cy="11"/>
            </a:xfrm>
            <a:custGeom>
              <a:avLst/>
              <a:gdLst>
                <a:gd name="T0" fmla="*/ 18 w 21"/>
                <a:gd name="T1" fmla="*/ 0 h 8"/>
                <a:gd name="T2" fmla="*/ 21 w 21"/>
                <a:gd name="T3" fmla="*/ 3 h 8"/>
                <a:gd name="T4" fmla="*/ 21 w 21"/>
                <a:gd name="T5" fmla="*/ 3 h 8"/>
                <a:gd name="T6" fmla="*/ 19 w 21"/>
                <a:gd name="T7" fmla="*/ 6 h 8"/>
                <a:gd name="T8" fmla="*/ 3 w 21"/>
                <a:gd name="T9" fmla="*/ 8 h 8"/>
                <a:gd name="T10" fmla="*/ 0 w 21"/>
                <a:gd name="T11" fmla="*/ 5 h 8"/>
                <a:gd name="T12" fmla="*/ 0 w 21"/>
                <a:gd name="T13" fmla="*/ 5 h 8"/>
                <a:gd name="T14" fmla="*/ 2 w 21"/>
                <a:gd name="T15" fmla="*/ 2 h 8"/>
                <a:gd name="T16" fmla="*/ 18 w 21"/>
                <a:gd name="T1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8">
                  <a:moveTo>
                    <a:pt x="18" y="0"/>
                  </a:moveTo>
                  <a:cubicBezTo>
                    <a:pt x="20" y="0"/>
                    <a:pt x="21" y="1"/>
                    <a:pt x="21" y="3"/>
                  </a:cubicBezTo>
                  <a:cubicBezTo>
                    <a:pt x="21" y="3"/>
                    <a:pt x="21" y="3"/>
                    <a:pt x="21" y="3"/>
                  </a:cubicBezTo>
                  <a:cubicBezTo>
                    <a:pt x="21" y="5"/>
                    <a:pt x="20" y="6"/>
                    <a:pt x="19" y="6"/>
                  </a:cubicBezTo>
                  <a:cubicBezTo>
                    <a:pt x="3" y="8"/>
                    <a:pt x="3" y="8"/>
                    <a:pt x="3" y="8"/>
                  </a:cubicBezTo>
                  <a:cubicBezTo>
                    <a:pt x="1" y="8"/>
                    <a:pt x="0" y="7"/>
                    <a:pt x="0" y="5"/>
                  </a:cubicBezTo>
                  <a:cubicBezTo>
                    <a:pt x="0" y="5"/>
                    <a:pt x="0" y="5"/>
                    <a:pt x="0" y="5"/>
                  </a:cubicBezTo>
                  <a:cubicBezTo>
                    <a:pt x="0" y="4"/>
                    <a:pt x="1" y="2"/>
                    <a:pt x="2" y="2"/>
                  </a:cubicBezTo>
                  <a:cubicBezTo>
                    <a:pt x="18" y="0"/>
                    <a:pt x="18" y="0"/>
                    <a:pt x="1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p:nvSpPr>
          <p:spPr bwMode="auto">
            <a:xfrm>
              <a:off x="4262" y="1250"/>
              <a:ext cx="30" cy="11"/>
            </a:xfrm>
            <a:custGeom>
              <a:avLst/>
              <a:gdLst>
                <a:gd name="T0" fmla="*/ 2 w 21"/>
                <a:gd name="T1" fmla="*/ 6 h 8"/>
                <a:gd name="T2" fmla="*/ 0 w 21"/>
                <a:gd name="T3" fmla="*/ 3 h 8"/>
                <a:gd name="T4" fmla="*/ 0 w 21"/>
                <a:gd name="T5" fmla="*/ 3 h 8"/>
                <a:gd name="T6" fmla="*/ 3 w 21"/>
                <a:gd name="T7" fmla="*/ 1 h 8"/>
                <a:gd name="T8" fmla="*/ 19 w 21"/>
                <a:gd name="T9" fmla="*/ 2 h 8"/>
                <a:gd name="T10" fmla="*/ 21 w 21"/>
                <a:gd name="T11" fmla="*/ 5 h 8"/>
                <a:gd name="T12" fmla="*/ 21 w 21"/>
                <a:gd name="T13" fmla="*/ 5 h 8"/>
                <a:gd name="T14" fmla="*/ 18 w 21"/>
                <a:gd name="T15" fmla="*/ 8 h 8"/>
                <a:gd name="T16" fmla="*/ 2 w 21"/>
                <a:gd name="T17"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8">
                  <a:moveTo>
                    <a:pt x="2" y="6"/>
                  </a:moveTo>
                  <a:cubicBezTo>
                    <a:pt x="1" y="6"/>
                    <a:pt x="0" y="5"/>
                    <a:pt x="0" y="3"/>
                  </a:cubicBezTo>
                  <a:cubicBezTo>
                    <a:pt x="0" y="3"/>
                    <a:pt x="0" y="3"/>
                    <a:pt x="0" y="3"/>
                  </a:cubicBezTo>
                  <a:cubicBezTo>
                    <a:pt x="0" y="2"/>
                    <a:pt x="1" y="0"/>
                    <a:pt x="3" y="1"/>
                  </a:cubicBezTo>
                  <a:cubicBezTo>
                    <a:pt x="19" y="2"/>
                    <a:pt x="19" y="2"/>
                    <a:pt x="19" y="2"/>
                  </a:cubicBezTo>
                  <a:cubicBezTo>
                    <a:pt x="20" y="2"/>
                    <a:pt x="21" y="4"/>
                    <a:pt x="21" y="5"/>
                  </a:cubicBezTo>
                  <a:cubicBezTo>
                    <a:pt x="21" y="5"/>
                    <a:pt x="21" y="5"/>
                    <a:pt x="21" y="5"/>
                  </a:cubicBezTo>
                  <a:cubicBezTo>
                    <a:pt x="21" y="7"/>
                    <a:pt x="20" y="8"/>
                    <a:pt x="18" y="8"/>
                  </a:cubicBezTo>
                  <a:cubicBezTo>
                    <a:pt x="2" y="6"/>
                    <a:pt x="2" y="6"/>
                    <a:pt x="2"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p:cNvSpPr>
              <a:spLocks/>
            </p:cNvSpPr>
            <p:nvPr/>
          </p:nvSpPr>
          <p:spPr bwMode="auto">
            <a:xfrm>
              <a:off x="4231" y="1151"/>
              <a:ext cx="26" cy="24"/>
            </a:xfrm>
            <a:custGeom>
              <a:avLst/>
              <a:gdLst>
                <a:gd name="T0" fmla="*/ 5 w 18"/>
                <a:gd name="T1" fmla="*/ 16 h 17"/>
                <a:gd name="T2" fmla="*/ 1 w 18"/>
                <a:gd name="T3" fmla="*/ 16 h 17"/>
                <a:gd name="T4" fmla="*/ 1 w 18"/>
                <a:gd name="T5" fmla="*/ 16 h 17"/>
                <a:gd name="T6" fmla="*/ 1 w 18"/>
                <a:gd name="T7" fmla="*/ 12 h 17"/>
                <a:gd name="T8" fmla="*/ 13 w 18"/>
                <a:gd name="T9" fmla="*/ 1 h 17"/>
                <a:gd name="T10" fmla="*/ 17 w 18"/>
                <a:gd name="T11" fmla="*/ 2 h 17"/>
                <a:gd name="T12" fmla="*/ 17 w 18"/>
                <a:gd name="T13" fmla="*/ 2 h 17"/>
                <a:gd name="T14" fmla="*/ 17 w 18"/>
                <a:gd name="T15" fmla="*/ 5 h 17"/>
                <a:gd name="T16" fmla="*/ 5 w 18"/>
                <a:gd name="T17" fmla="*/ 1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7">
                  <a:moveTo>
                    <a:pt x="5" y="16"/>
                  </a:moveTo>
                  <a:cubicBezTo>
                    <a:pt x="4" y="17"/>
                    <a:pt x="2" y="17"/>
                    <a:pt x="1" y="16"/>
                  </a:cubicBezTo>
                  <a:cubicBezTo>
                    <a:pt x="1" y="16"/>
                    <a:pt x="1" y="16"/>
                    <a:pt x="1" y="16"/>
                  </a:cubicBezTo>
                  <a:cubicBezTo>
                    <a:pt x="0" y="15"/>
                    <a:pt x="0" y="13"/>
                    <a:pt x="1" y="12"/>
                  </a:cubicBezTo>
                  <a:cubicBezTo>
                    <a:pt x="13" y="1"/>
                    <a:pt x="13" y="1"/>
                    <a:pt x="13" y="1"/>
                  </a:cubicBezTo>
                  <a:cubicBezTo>
                    <a:pt x="14" y="0"/>
                    <a:pt x="16" y="0"/>
                    <a:pt x="17" y="2"/>
                  </a:cubicBezTo>
                  <a:cubicBezTo>
                    <a:pt x="17" y="2"/>
                    <a:pt x="17" y="2"/>
                    <a:pt x="17" y="2"/>
                  </a:cubicBezTo>
                  <a:cubicBezTo>
                    <a:pt x="18" y="3"/>
                    <a:pt x="18" y="4"/>
                    <a:pt x="17" y="5"/>
                  </a:cubicBezTo>
                  <a:cubicBezTo>
                    <a:pt x="5" y="16"/>
                    <a:pt x="5" y="16"/>
                    <a:pt x="5" y="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p:cNvSpPr>
              <a:spLocks noEditPoints="1"/>
            </p:cNvSpPr>
            <p:nvPr/>
          </p:nvSpPr>
          <p:spPr bwMode="auto">
            <a:xfrm>
              <a:off x="4070" y="1152"/>
              <a:ext cx="166" cy="232"/>
            </a:xfrm>
            <a:custGeom>
              <a:avLst/>
              <a:gdLst>
                <a:gd name="T0" fmla="*/ 77 w 117"/>
                <a:gd name="T1" fmla="*/ 141 h 164"/>
                <a:gd name="T2" fmla="*/ 75 w 117"/>
                <a:gd name="T3" fmla="*/ 145 h 164"/>
                <a:gd name="T4" fmla="*/ 73 w 117"/>
                <a:gd name="T5" fmla="*/ 146 h 164"/>
                <a:gd name="T6" fmla="*/ 44 w 117"/>
                <a:gd name="T7" fmla="*/ 146 h 164"/>
                <a:gd name="T8" fmla="*/ 42 w 117"/>
                <a:gd name="T9" fmla="*/ 145 h 164"/>
                <a:gd name="T10" fmla="*/ 40 w 117"/>
                <a:gd name="T11" fmla="*/ 141 h 164"/>
                <a:gd name="T12" fmla="*/ 40 w 117"/>
                <a:gd name="T13" fmla="*/ 125 h 164"/>
                <a:gd name="T14" fmla="*/ 77 w 117"/>
                <a:gd name="T15" fmla="*/ 125 h 164"/>
                <a:gd name="T16" fmla="*/ 77 w 117"/>
                <a:gd name="T17" fmla="*/ 141 h 164"/>
                <a:gd name="T18" fmla="*/ 37 w 117"/>
                <a:gd name="T19" fmla="*/ 30 h 164"/>
                <a:gd name="T20" fmla="*/ 22 w 117"/>
                <a:gd name="T21" fmla="*/ 59 h 164"/>
                <a:gd name="T22" fmla="*/ 35 w 117"/>
                <a:gd name="T23" fmla="*/ 87 h 164"/>
                <a:gd name="T24" fmla="*/ 35 w 117"/>
                <a:gd name="T25" fmla="*/ 91 h 164"/>
                <a:gd name="T26" fmla="*/ 35 w 117"/>
                <a:gd name="T27" fmla="*/ 91 h 164"/>
                <a:gd name="T28" fmla="*/ 31 w 117"/>
                <a:gd name="T29" fmla="*/ 91 h 164"/>
                <a:gd name="T30" fmla="*/ 16 w 117"/>
                <a:gd name="T31" fmla="*/ 59 h 164"/>
                <a:gd name="T32" fmla="*/ 33 w 117"/>
                <a:gd name="T33" fmla="*/ 25 h 164"/>
                <a:gd name="T34" fmla="*/ 37 w 117"/>
                <a:gd name="T35" fmla="*/ 26 h 164"/>
                <a:gd name="T36" fmla="*/ 37 w 117"/>
                <a:gd name="T37" fmla="*/ 26 h 164"/>
                <a:gd name="T38" fmla="*/ 37 w 117"/>
                <a:gd name="T39" fmla="*/ 30 h 164"/>
                <a:gd name="T40" fmla="*/ 117 w 117"/>
                <a:gd name="T41" fmla="*/ 59 h 164"/>
                <a:gd name="T42" fmla="*/ 58 w 117"/>
                <a:gd name="T43" fmla="*/ 0 h 164"/>
                <a:gd name="T44" fmla="*/ 0 w 117"/>
                <a:gd name="T45" fmla="*/ 59 h 164"/>
                <a:gd name="T46" fmla="*/ 34 w 117"/>
                <a:gd name="T47" fmla="*/ 113 h 164"/>
                <a:gd name="T48" fmla="*/ 34 w 117"/>
                <a:gd name="T49" fmla="*/ 125 h 164"/>
                <a:gd name="T50" fmla="*/ 34 w 117"/>
                <a:gd name="T51" fmla="*/ 141 h 164"/>
                <a:gd name="T52" fmla="*/ 43 w 117"/>
                <a:gd name="T53" fmla="*/ 151 h 164"/>
                <a:gd name="T54" fmla="*/ 44 w 117"/>
                <a:gd name="T55" fmla="*/ 155 h 164"/>
                <a:gd name="T56" fmla="*/ 55 w 117"/>
                <a:gd name="T57" fmla="*/ 164 h 164"/>
                <a:gd name="T58" fmla="*/ 62 w 117"/>
                <a:gd name="T59" fmla="*/ 164 h 164"/>
                <a:gd name="T60" fmla="*/ 73 w 117"/>
                <a:gd name="T61" fmla="*/ 155 h 164"/>
                <a:gd name="T62" fmla="*/ 74 w 117"/>
                <a:gd name="T63" fmla="*/ 151 h 164"/>
                <a:gd name="T64" fmla="*/ 83 w 117"/>
                <a:gd name="T65" fmla="*/ 141 h 164"/>
                <a:gd name="T66" fmla="*/ 83 w 117"/>
                <a:gd name="T67" fmla="*/ 119 h 164"/>
                <a:gd name="T68" fmla="*/ 83 w 117"/>
                <a:gd name="T69" fmla="*/ 113 h 164"/>
                <a:gd name="T70" fmla="*/ 117 w 117"/>
                <a:gd name="T71" fmla="*/ 59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7" h="164">
                  <a:moveTo>
                    <a:pt x="77" y="141"/>
                  </a:moveTo>
                  <a:cubicBezTo>
                    <a:pt x="77" y="142"/>
                    <a:pt x="76" y="144"/>
                    <a:pt x="75" y="145"/>
                  </a:cubicBezTo>
                  <a:cubicBezTo>
                    <a:pt x="74" y="145"/>
                    <a:pt x="73" y="146"/>
                    <a:pt x="73" y="146"/>
                  </a:cubicBezTo>
                  <a:cubicBezTo>
                    <a:pt x="44" y="146"/>
                    <a:pt x="44" y="146"/>
                    <a:pt x="44" y="146"/>
                  </a:cubicBezTo>
                  <a:cubicBezTo>
                    <a:pt x="43" y="146"/>
                    <a:pt x="43" y="146"/>
                    <a:pt x="42" y="145"/>
                  </a:cubicBezTo>
                  <a:cubicBezTo>
                    <a:pt x="41" y="144"/>
                    <a:pt x="40" y="142"/>
                    <a:pt x="40" y="141"/>
                  </a:cubicBezTo>
                  <a:cubicBezTo>
                    <a:pt x="40" y="125"/>
                    <a:pt x="40" y="125"/>
                    <a:pt x="40" y="125"/>
                  </a:cubicBezTo>
                  <a:cubicBezTo>
                    <a:pt x="77" y="125"/>
                    <a:pt x="77" y="125"/>
                    <a:pt x="77" y="125"/>
                  </a:cubicBezTo>
                  <a:cubicBezTo>
                    <a:pt x="77" y="141"/>
                    <a:pt x="77" y="141"/>
                    <a:pt x="77" y="141"/>
                  </a:cubicBezTo>
                  <a:close/>
                  <a:moveTo>
                    <a:pt x="37" y="30"/>
                  </a:moveTo>
                  <a:cubicBezTo>
                    <a:pt x="28" y="36"/>
                    <a:pt x="22" y="47"/>
                    <a:pt x="22" y="59"/>
                  </a:cubicBezTo>
                  <a:cubicBezTo>
                    <a:pt x="22" y="70"/>
                    <a:pt x="27" y="80"/>
                    <a:pt x="35" y="87"/>
                  </a:cubicBezTo>
                  <a:cubicBezTo>
                    <a:pt x="36" y="88"/>
                    <a:pt x="36" y="90"/>
                    <a:pt x="35" y="91"/>
                  </a:cubicBezTo>
                  <a:cubicBezTo>
                    <a:pt x="35" y="91"/>
                    <a:pt x="35" y="91"/>
                    <a:pt x="35" y="91"/>
                  </a:cubicBezTo>
                  <a:cubicBezTo>
                    <a:pt x="34" y="92"/>
                    <a:pt x="33" y="92"/>
                    <a:pt x="31" y="91"/>
                  </a:cubicBezTo>
                  <a:cubicBezTo>
                    <a:pt x="22" y="84"/>
                    <a:pt x="16" y="72"/>
                    <a:pt x="16" y="59"/>
                  </a:cubicBezTo>
                  <a:cubicBezTo>
                    <a:pt x="16" y="45"/>
                    <a:pt x="23" y="33"/>
                    <a:pt x="33" y="25"/>
                  </a:cubicBezTo>
                  <a:cubicBezTo>
                    <a:pt x="35" y="24"/>
                    <a:pt x="36" y="25"/>
                    <a:pt x="37" y="26"/>
                  </a:cubicBezTo>
                  <a:cubicBezTo>
                    <a:pt x="37" y="26"/>
                    <a:pt x="37" y="26"/>
                    <a:pt x="37" y="26"/>
                  </a:cubicBezTo>
                  <a:cubicBezTo>
                    <a:pt x="38" y="27"/>
                    <a:pt x="38" y="29"/>
                    <a:pt x="37" y="30"/>
                  </a:cubicBezTo>
                  <a:close/>
                  <a:moveTo>
                    <a:pt x="117" y="59"/>
                  </a:moveTo>
                  <a:cubicBezTo>
                    <a:pt x="117" y="27"/>
                    <a:pt x="91" y="0"/>
                    <a:pt x="58" y="0"/>
                  </a:cubicBezTo>
                  <a:cubicBezTo>
                    <a:pt x="26" y="0"/>
                    <a:pt x="0" y="27"/>
                    <a:pt x="0" y="59"/>
                  </a:cubicBezTo>
                  <a:cubicBezTo>
                    <a:pt x="0" y="83"/>
                    <a:pt x="14" y="103"/>
                    <a:pt x="34" y="113"/>
                  </a:cubicBezTo>
                  <a:cubicBezTo>
                    <a:pt x="34" y="125"/>
                    <a:pt x="34" y="125"/>
                    <a:pt x="34" y="125"/>
                  </a:cubicBezTo>
                  <a:cubicBezTo>
                    <a:pt x="34" y="141"/>
                    <a:pt x="34" y="141"/>
                    <a:pt x="34" y="141"/>
                  </a:cubicBezTo>
                  <a:cubicBezTo>
                    <a:pt x="34" y="146"/>
                    <a:pt x="38" y="150"/>
                    <a:pt x="43" y="151"/>
                  </a:cubicBezTo>
                  <a:cubicBezTo>
                    <a:pt x="43" y="153"/>
                    <a:pt x="44" y="154"/>
                    <a:pt x="44" y="155"/>
                  </a:cubicBezTo>
                  <a:cubicBezTo>
                    <a:pt x="47" y="161"/>
                    <a:pt x="51" y="164"/>
                    <a:pt x="55" y="164"/>
                  </a:cubicBezTo>
                  <a:cubicBezTo>
                    <a:pt x="62" y="164"/>
                    <a:pt x="62" y="164"/>
                    <a:pt x="62" y="164"/>
                  </a:cubicBezTo>
                  <a:cubicBezTo>
                    <a:pt x="66" y="164"/>
                    <a:pt x="70" y="161"/>
                    <a:pt x="73" y="155"/>
                  </a:cubicBezTo>
                  <a:cubicBezTo>
                    <a:pt x="73" y="154"/>
                    <a:pt x="74" y="153"/>
                    <a:pt x="74" y="151"/>
                  </a:cubicBezTo>
                  <a:cubicBezTo>
                    <a:pt x="79" y="150"/>
                    <a:pt x="83" y="146"/>
                    <a:pt x="83" y="141"/>
                  </a:cubicBezTo>
                  <a:cubicBezTo>
                    <a:pt x="83" y="119"/>
                    <a:pt x="83" y="119"/>
                    <a:pt x="83" y="119"/>
                  </a:cubicBezTo>
                  <a:cubicBezTo>
                    <a:pt x="83" y="113"/>
                    <a:pt x="83" y="113"/>
                    <a:pt x="83" y="113"/>
                  </a:cubicBezTo>
                  <a:cubicBezTo>
                    <a:pt x="103" y="103"/>
                    <a:pt x="117" y="83"/>
                    <a:pt x="117" y="5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p:cNvSpPr>
              <a:spLocks/>
            </p:cNvSpPr>
            <p:nvPr/>
          </p:nvSpPr>
          <p:spPr bwMode="auto">
            <a:xfrm>
              <a:off x="4111" y="2328"/>
              <a:ext cx="92" cy="66"/>
            </a:xfrm>
            <a:custGeom>
              <a:avLst/>
              <a:gdLst>
                <a:gd name="T0" fmla="*/ 54 w 92"/>
                <a:gd name="T1" fmla="*/ 0 h 66"/>
                <a:gd name="T2" fmla="*/ 92 w 92"/>
                <a:gd name="T3" fmla="*/ 66 h 66"/>
                <a:gd name="T4" fmla="*/ 60 w 92"/>
                <a:gd name="T5" fmla="*/ 66 h 66"/>
                <a:gd name="T6" fmla="*/ 47 w 92"/>
                <a:gd name="T7" fmla="*/ 42 h 66"/>
                <a:gd name="T8" fmla="*/ 31 w 92"/>
                <a:gd name="T9" fmla="*/ 66 h 66"/>
                <a:gd name="T10" fmla="*/ 0 w 92"/>
                <a:gd name="T11" fmla="*/ 66 h 66"/>
                <a:gd name="T12" fmla="*/ 40 w 92"/>
                <a:gd name="T13" fmla="*/ 0 h 66"/>
                <a:gd name="T14" fmla="*/ 54 w 92"/>
                <a:gd name="T15" fmla="*/ 0 h 66"/>
                <a:gd name="T16" fmla="*/ 54 w 92"/>
                <a:gd name="T1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6">
                  <a:moveTo>
                    <a:pt x="54" y="0"/>
                  </a:moveTo>
                  <a:lnTo>
                    <a:pt x="92" y="66"/>
                  </a:lnTo>
                  <a:lnTo>
                    <a:pt x="60" y="66"/>
                  </a:lnTo>
                  <a:lnTo>
                    <a:pt x="47" y="42"/>
                  </a:lnTo>
                  <a:lnTo>
                    <a:pt x="31" y="66"/>
                  </a:lnTo>
                  <a:lnTo>
                    <a:pt x="0" y="66"/>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p:cNvSpPr>
              <a:spLocks/>
            </p:cNvSpPr>
            <p:nvPr/>
          </p:nvSpPr>
          <p:spPr bwMode="auto">
            <a:xfrm>
              <a:off x="4111" y="2215"/>
              <a:ext cx="92" cy="65"/>
            </a:xfrm>
            <a:custGeom>
              <a:avLst/>
              <a:gdLst>
                <a:gd name="T0" fmla="*/ 54 w 92"/>
                <a:gd name="T1" fmla="*/ 0 h 65"/>
                <a:gd name="T2" fmla="*/ 92 w 92"/>
                <a:gd name="T3" fmla="*/ 65 h 65"/>
                <a:gd name="T4" fmla="*/ 60 w 92"/>
                <a:gd name="T5" fmla="*/ 65 h 65"/>
                <a:gd name="T6" fmla="*/ 47 w 92"/>
                <a:gd name="T7" fmla="*/ 42 h 65"/>
                <a:gd name="T8" fmla="*/ 31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1"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p:cNvSpPr>
              <a:spLocks/>
            </p:cNvSpPr>
            <p:nvPr/>
          </p:nvSpPr>
          <p:spPr bwMode="auto">
            <a:xfrm>
              <a:off x="4111" y="2102"/>
              <a:ext cx="92" cy="65"/>
            </a:xfrm>
            <a:custGeom>
              <a:avLst/>
              <a:gdLst>
                <a:gd name="T0" fmla="*/ 54 w 92"/>
                <a:gd name="T1" fmla="*/ 0 h 65"/>
                <a:gd name="T2" fmla="*/ 92 w 92"/>
                <a:gd name="T3" fmla="*/ 65 h 65"/>
                <a:gd name="T4" fmla="*/ 60 w 92"/>
                <a:gd name="T5" fmla="*/ 65 h 65"/>
                <a:gd name="T6" fmla="*/ 47 w 92"/>
                <a:gd name="T7" fmla="*/ 42 h 65"/>
                <a:gd name="T8" fmla="*/ 31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1"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p:cNvSpPr>
              <a:spLocks/>
            </p:cNvSpPr>
            <p:nvPr/>
          </p:nvSpPr>
          <p:spPr bwMode="auto">
            <a:xfrm>
              <a:off x="4111" y="1988"/>
              <a:ext cx="92" cy="66"/>
            </a:xfrm>
            <a:custGeom>
              <a:avLst/>
              <a:gdLst>
                <a:gd name="T0" fmla="*/ 54 w 92"/>
                <a:gd name="T1" fmla="*/ 0 h 66"/>
                <a:gd name="T2" fmla="*/ 92 w 92"/>
                <a:gd name="T3" fmla="*/ 66 h 66"/>
                <a:gd name="T4" fmla="*/ 60 w 92"/>
                <a:gd name="T5" fmla="*/ 66 h 66"/>
                <a:gd name="T6" fmla="*/ 47 w 92"/>
                <a:gd name="T7" fmla="*/ 42 h 66"/>
                <a:gd name="T8" fmla="*/ 31 w 92"/>
                <a:gd name="T9" fmla="*/ 66 h 66"/>
                <a:gd name="T10" fmla="*/ 0 w 92"/>
                <a:gd name="T11" fmla="*/ 66 h 66"/>
                <a:gd name="T12" fmla="*/ 40 w 92"/>
                <a:gd name="T13" fmla="*/ 0 h 66"/>
                <a:gd name="T14" fmla="*/ 54 w 92"/>
                <a:gd name="T15" fmla="*/ 0 h 66"/>
                <a:gd name="T16" fmla="*/ 54 w 92"/>
                <a:gd name="T1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6">
                  <a:moveTo>
                    <a:pt x="54" y="0"/>
                  </a:moveTo>
                  <a:lnTo>
                    <a:pt x="92" y="66"/>
                  </a:lnTo>
                  <a:lnTo>
                    <a:pt x="60" y="66"/>
                  </a:lnTo>
                  <a:lnTo>
                    <a:pt x="47" y="42"/>
                  </a:lnTo>
                  <a:lnTo>
                    <a:pt x="31" y="66"/>
                  </a:lnTo>
                  <a:lnTo>
                    <a:pt x="0" y="66"/>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p:cNvSpPr>
              <a:spLocks/>
            </p:cNvSpPr>
            <p:nvPr/>
          </p:nvSpPr>
          <p:spPr bwMode="auto">
            <a:xfrm>
              <a:off x="4111" y="1875"/>
              <a:ext cx="92" cy="65"/>
            </a:xfrm>
            <a:custGeom>
              <a:avLst/>
              <a:gdLst>
                <a:gd name="T0" fmla="*/ 54 w 92"/>
                <a:gd name="T1" fmla="*/ 0 h 65"/>
                <a:gd name="T2" fmla="*/ 92 w 92"/>
                <a:gd name="T3" fmla="*/ 65 h 65"/>
                <a:gd name="T4" fmla="*/ 60 w 92"/>
                <a:gd name="T5" fmla="*/ 65 h 65"/>
                <a:gd name="T6" fmla="*/ 47 w 92"/>
                <a:gd name="T7" fmla="*/ 42 h 65"/>
                <a:gd name="T8" fmla="*/ 31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1"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p:cNvSpPr>
              <a:spLocks/>
            </p:cNvSpPr>
            <p:nvPr/>
          </p:nvSpPr>
          <p:spPr bwMode="auto">
            <a:xfrm>
              <a:off x="4111" y="1762"/>
              <a:ext cx="92" cy="65"/>
            </a:xfrm>
            <a:custGeom>
              <a:avLst/>
              <a:gdLst>
                <a:gd name="T0" fmla="*/ 54 w 92"/>
                <a:gd name="T1" fmla="*/ 0 h 65"/>
                <a:gd name="T2" fmla="*/ 92 w 92"/>
                <a:gd name="T3" fmla="*/ 65 h 65"/>
                <a:gd name="T4" fmla="*/ 60 w 92"/>
                <a:gd name="T5" fmla="*/ 65 h 65"/>
                <a:gd name="T6" fmla="*/ 47 w 92"/>
                <a:gd name="T7" fmla="*/ 42 h 65"/>
                <a:gd name="T8" fmla="*/ 31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1"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p:cNvSpPr>
              <a:spLocks/>
            </p:cNvSpPr>
            <p:nvPr/>
          </p:nvSpPr>
          <p:spPr bwMode="auto">
            <a:xfrm>
              <a:off x="4111" y="1648"/>
              <a:ext cx="92" cy="65"/>
            </a:xfrm>
            <a:custGeom>
              <a:avLst/>
              <a:gdLst>
                <a:gd name="T0" fmla="*/ 54 w 92"/>
                <a:gd name="T1" fmla="*/ 0 h 65"/>
                <a:gd name="T2" fmla="*/ 92 w 92"/>
                <a:gd name="T3" fmla="*/ 65 h 65"/>
                <a:gd name="T4" fmla="*/ 60 w 92"/>
                <a:gd name="T5" fmla="*/ 65 h 65"/>
                <a:gd name="T6" fmla="*/ 47 w 92"/>
                <a:gd name="T7" fmla="*/ 42 h 65"/>
                <a:gd name="T8" fmla="*/ 31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1"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p:cNvSpPr>
              <a:spLocks/>
            </p:cNvSpPr>
            <p:nvPr/>
          </p:nvSpPr>
          <p:spPr bwMode="auto">
            <a:xfrm>
              <a:off x="2059" y="1821"/>
              <a:ext cx="1588" cy="1093"/>
            </a:xfrm>
            <a:custGeom>
              <a:avLst/>
              <a:gdLst>
                <a:gd name="T0" fmla="*/ 226 w 1125"/>
                <a:gd name="T1" fmla="*/ 262 h 774"/>
                <a:gd name="T2" fmla="*/ 203 w 1125"/>
                <a:gd name="T3" fmla="*/ 527 h 774"/>
                <a:gd name="T4" fmla="*/ 484 w 1125"/>
                <a:gd name="T5" fmla="*/ 653 h 774"/>
                <a:gd name="T6" fmla="*/ 550 w 1125"/>
                <a:gd name="T7" fmla="*/ 704 h 774"/>
                <a:gd name="T8" fmla="*/ 550 w 1125"/>
                <a:gd name="T9" fmla="*/ 748 h 774"/>
                <a:gd name="T10" fmla="*/ 479 w 1125"/>
                <a:gd name="T11" fmla="*/ 702 h 774"/>
                <a:gd name="T12" fmla="*/ 168 w 1125"/>
                <a:gd name="T13" fmla="*/ 558 h 774"/>
                <a:gd name="T14" fmla="*/ 198 w 1125"/>
                <a:gd name="T15" fmla="*/ 226 h 774"/>
                <a:gd name="T16" fmla="*/ 617 w 1125"/>
                <a:gd name="T17" fmla="*/ 113 h 774"/>
                <a:gd name="T18" fmla="*/ 946 w 1125"/>
                <a:gd name="T19" fmla="*/ 266 h 774"/>
                <a:gd name="T20" fmla="*/ 887 w 1125"/>
                <a:gd name="T21" fmla="*/ 599 h 774"/>
                <a:gd name="T22" fmla="*/ 806 w 1125"/>
                <a:gd name="T23" fmla="*/ 712 h 774"/>
                <a:gd name="T24" fmla="*/ 806 w 1125"/>
                <a:gd name="T25" fmla="*/ 657 h 774"/>
                <a:gd name="T26" fmla="*/ 859 w 1125"/>
                <a:gd name="T27" fmla="*/ 558 h 774"/>
                <a:gd name="T28" fmla="*/ 909 w 1125"/>
                <a:gd name="T29" fmla="*/ 296 h 774"/>
                <a:gd name="T30" fmla="*/ 616 w 1125"/>
                <a:gd name="T31" fmla="*/ 163 h 774"/>
                <a:gd name="T32" fmla="*/ 226 w 1125"/>
                <a:gd name="T33" fmla="*/ 262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25" h="774">
                  <a:moveTo>
                    <a:pt x="226" y="262"/>
                  </a:moveTo>
                  <a:cubicBezTo>
                    <a:pt x="61" y="274"/>
                    <a:pt x="38" y="485"/>
                    <a:pt x="203" y="527"/>
                  </a:cubicBezTo>
                  <a:cubicBezTo>
                    <a:pt x="221" y="677"/>
                    <a:pt x="362" y="735"/>
                    <a:pt x="484" y="653"/>
                  </a:cubicBezTo>
                  <a:cubicBezTo>
                    <a:pt x="505" y="675"/>
                    <a:pt x="527" y="691"/>
                    <a:pt x="550" y="704"/>
                  </a:cubicBezTo>
                  <a:cubicBezTo>
                    <a:pt x="550" y="748"/>
                    <a:pt x="550" y="748"/>
                    <a:pt x="550" y="748"/>
                  </a:cubicBezTo>
                  <a:cubicBezTo>
                    <a:pt x="525" y="737"/>
                    <a:pt x="500" y="722"/>
                    <a:pt x="479" y="702"/>
                  </a:cubicBezTo>
                  <a:cubicBezTo>
                    <a:pt x="353" y="774"/>
                    <a:pt x="194" y="697"/>
                    <a:pt x="168" y="558"/>
                  </a:cubicBezTo>
                  <a:cubicBezTo>
                    <a:pt x="0" y="502"/>
                    <a:pt x="22" y="251"/>
                    <a:pt x="198" y="226"/>
                  </a:cubicBezTo>
                  <a:cubicBezTo>
                    <a:pt x="263" y="55"/>
                    <a:pt x="477" y="0"/>
                    <a:pt x="617" y="113"/>
                  </a:cubicBezTo>
                  <a:cubicBezTo>
                    <a:pt x="748" y="23"/>
                    <a:pt x="931" y="108"/>
                    <a:pt x="946" y="266"/>
                  </a:cubicBezTo>
                  <a:cubicBezTo>
                    <a:pt x="1125" y="328"/>
                    <a:pt x="1077" y="602"/>
                    <a:pt x="887" y="599"/>
                  </a:cubicBezTo>
                  <a:cubicBezTo>
                    <a:pt x="870" y="646"/>
                    <a:pt x="842" y="684"/>
                    <a:pt x="806" y="712"/>
                  </a:cubicBezTo>
                  <a:cubicBezTo>
                    <a:pt x="806" y="657"/>
                    <a:pt x="806" y="657"/>
                    <a:pt x="806" y="657"/>
                  </a:cubicBezTo>
                  <a:cubicBezTo>
                    <a:pt x="829" y="631"/>
                    <a:pt x="848" y="597"/>
                    <a:pt x="859" y="558"/>
                  </a:cubicBezTo>
                  <a:cubicBezTo>
                    <a:pt x="1045" y="576"/>
                    <a:pt x="1083" y="343"/>
                    <a:pt x="909" y="296"/>
                  </a:cubicBezTo>
                  <a:cubicBezTo>
                    <a:pt x="903" y="128"/>
                    <a:pt x="740" y="63"/>
                    <a:pt x="616" y="163"/>
                  </a:cubicBezTo>
                  <a:cubicBezTo>
                    <a:pt x="476" y="36"/>
                    <a:pt x="285" y="85"/>
                    <a:pt x="226" y="262"/>
                  </a:cubicBez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p:cNvSpPr>
              <a:spLocks noEditPoints="1"/>
            </p:cNvSpPr>
            <p:nvPr/>
          </p:nvSpPr>
          <p:spPr bwMode="auto">
            <a:xfrm>
              <a:off x="2985" y="1125"/>
              <a:ext cx="59" cy="60"/>
            </a:xfrm>
            <a:custGeom>
              <a:avLst/>
              <a:gdLst>
                <a:gd name="T0" fmla="*/ 21 w 42"/>
                <a:gd name="T1" fmla="*/ 32 h 42"/>
                <a:gd name="T2" fmla="*/ 11 w 42"/>
                <a:gd name="T3" fmla="*/ 21 h 42"/>
                <a:gd name="T4" fmla="*/ 21 w 42"/>
                <a:gd name="T5" fmla="*/ 11 h 42"/>
                <a:gd name="T6" fmla="*/ 32 w 42"/>
                <a:gd name="T7" fmla="*/ 21 h 42"/>
                <a:gd name="T8" fmla="*/ 21 w 42"/>
                <a:gd name="T9" fmla="*/ 32 h 42"/>
                <a:gd name="T10" fmla="*/ 42 w 42"/>
                <a:gd name="T11" fmla="*/ 21 h 42"/>
                <a:gd name="T12" fmla="*/ 21 w 42"/>
                <a:gd name="T13" fmla="*/ 0 h 42"/>
                <a:gd name="T14" fmla="*/ 0 w 42"/>
                <a:gd name="T15" fmla="*/ 21 h 42"/>
                <a:gd name="T16" fmla="*/ 14 w 42"/>
                <a:gd name="T17" fmla="*/ 41 h 42"/>
                <a:gd name="T18" fmla="*/ 21 w 42"/>
                <a:gd name="T19" fmla="*/ 42 h 42"/>
                <a:gd name="T20" fmla="*/ 28 w 42"/>
                <a:gd name="T21" fmla="*/ 41 h 42"/>
                <a:gd name="T22" fmla="*/ 42 w 42"/>
                <a:gd name="T23" fmla="*/ 2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 h="42">
                  <a:moveTo>
                    <a:pt x="21" y="32"/>
                  </a:moveTo>
                  <a:cubicBezTo>
                    <a:pt x="15" y="32"/>
                    <a:pt x="11" y="27"/>
                    <a:pt x="11" y="21"/>
                  </a:cubicBezTo>
                  <a:cubicBezTo>
                    <a:pt x="11" y="15"/>
                    <a:pt x="15" y="11"/>
                    <a:pt x="21" y="11"/>
                  </a:cubicBezTo>
                  <a:cubicBezTo>
                    <a:pt x="27" y="11"/>
                    <a:pt x="32" y="15"/>
                    <a:pt x="32" y="21"/>
                  </a:cubicBezTo>
                  <a:cubicBezTo>
                    <a:pt x="32" y="27"/>
                    <a:pt x="27" y="32"/>
                    <a:pt x="21" y="32"/>
                  </a:cubicBezTo>
                  <a:close/>
                  <a:moveTo>
                    <a:pt x="42" y="21"/>
                  </a:moveTo>
                  <a:cubicBezTo>
                    <a:pt x="42" y="10"/>
                    <a:pt x="33" y="0"/>
                    <a:pt x="21" y="0"/>
                  </a:cubicBezTo>
                  <a:cubicBezTo>
                    <a:pt x="10" y="0"/>
                    <a:pt x="0" y="10"/>
                    <a:pt x="0" y="21"/>
                  </a:cubicBezTo>
                  <a:cubicBezTo>
                    <a:pt x="0" y="30"/>
                    <a:pt x="6" y="38"/>
                    <a:pt x="14" y="41"/>
                  </a:cubicBezTo>
                  <a:cubicBezTo>
                    <a:pt x="16" y="42"/>
                    <a:pt x="19" y="42"/>
                    <a:pt x="21" y="42"/>
                  </a:cubicBezTo>
                  <a:cubicBezTo>
                    <a:pt x="24" y="42"/>
                    <a:pt x="26" y="42"/>
                    <a:pt x="28" y="41"/>
                  </a:cubicBezTo>
                  <a:cubicBezTo>
                    <a:pt x="37" y="38"/>
                    <a:pt x="42" y="30"/>
                    <a:pt x="42"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p:cNvSpPr>
              <a:spLocks/>
            </p:cNvSpPr>
            <p:nvPr/>
          </p:nvSpPr>
          <p:spPr bwMode="auto">
            <a:xfrm>
              <a:off x="2907" y="1257"/>
              <a:ext cx="40" cy="35"/>
            </a:xfrm>
            <a:custGeom>
              <a:avLst/>
              <a:gdLst>
                <a:gd name="T0" fmla="*/ 26 w 40"/>
                <a:gd name="T1" fmla="*/ 0 h 35"/>
                <a:gd name="T2" fmla="*/ 13 w 40"/>
                <a:gd name="T3" fmla="*/ 15 h 35"/>
                <a:gd name="T4" fmla="*/ 0 w 40"/>
                <a:gd name="T5" fmla="*/ 29 h 35"/>
                <a:gd name="T6" fmla="*/ 20 w 40"/>
                <a:gd name="T7" fmla="*/ 32 h 35"/>
                <a:gd name="T8" fmla="*/ 40 w 40"/>
                <a:gd name="T9" fmla="*/ 35 h 35"/>
                <a:gd name="T10" fmla="*/ 33 w 40"/>
                <a:gd name="T11" fmla="*/ 18 h 35"/>
                <a:gd name="T12" fmla="*/ 26 w 40"/>
                <a:gd name="T13" fmla="*/ 0 h 35"/>
                <a:gd name="T14" fmla="*/ 26 w 40"/>
                <a:gd name="T15" fmla="*/ 0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35">
                  <a:moveTo>
                    <a:pt x="26" y="0"/>
                  </a:moveTo>
                  <a:lnTo>
                    <a:pt x="13" y="15"/>
                  </a:lnTo>
                  <a:lnTo>
                    <a:pt x="0" y="29"/>
                  </a:lnTo>
                  <a:lnTo>
                    <a:pt x="20" y="32"/>
                  </a:lnTo>
                  <a:lnTo>
                    <a:pt x="40" y="35"/>
                  </a:lnTo>
                  <a:lnTo>
                    <a:pt x="33" y="18"/>
                  </a:lnTo>
                  <a:lnTo>
                    <a:pt x="26" y="0"/>
                  </a:lnTo>
                  <a:lnTo>
                    <a:pt x="2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p:cNvSpPr>
              <a:spLocks/>
            </p:cNvSpPr>
            <p:nvPr/>
          </p:nvSpPr>
          <p:spPr bwMode="auto">
            <a:xfrm>
              <a:off x="3082" y="1257"/>
              <a:ext cx="40" cy="35"/>
            </a:xfrm>
            <a:custGeom>
              <a:avLst/>
              <a:gdLst>
                <a:gd name="T0" fmla="*/ 40 w 40"/>
                <a:gd name="T1" fmla="*/ 29 h 35"/>
                <a:gd name="T2" fmla="*/ 29 w 40"/>
                <a:gd name="T3" fmla="*/ 15 h 35"/>
                <a:gd name="T4" fmla="*/ 16 w 40"/>
                <a:gd name="T5" fmla="*/ 0 h 35"/>
                <a:gd name="T6" fmla="*/ 9 w 40"/>
                <a:gd name="T7" fmla="*/ 18 h 35"/>
                <a:gd name="T8" fmla="*/ 0 w 40"/>
                <a:gd name="T9" fmla="*/ 35 h 35"/>
                <a:gd name="T10" fmla="*/ 20 w 40"/>
                <a:gd name="T11" fmla="*/ 32 h 35"/>
                <a:gd name="T12" fmla="*/ 40 w 40"/>
                <a:gd name="T13" fmla="*/ 29 h 35"/>
                <a:gd name="T14" fmla="*/ 40 w 40"/>
                <a:gd name="T15" fmla="*/ 29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35">
                  <a:moveTo>
                    <a:pt x="40" y="29"/>
                  </a:moveTo>
                  <a:lnTo>
                    <a:pt x="29" y="15"/>
                  </a:lnTo>
                  <a:lnTo>
                    <a:pt x="16" y="0"/>
                  </a:lnTo>
                  <a:lnTo>
                    <a:pt x="9" y="18"/>
                  </a:lnTo>
                  <a:lnTo>
                    <a:pt x="0" y="35"/>
                  </a:lnTo>
                  <a:lnTo>
                    <a:pt x="20" y="32"/>
                  </a:lnTo>
                  <a:lnTo>
                    <a:pt x="40" y="29"/>
                  </a:lnTo>
                  <a:lnTo>
                    <a:pt x="4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p:cNvSpPr>
              <a:spLocks/>
            </p:cNvSpPr>
            <p:nvPr/>
          </p:nvSpPr>
          <p:spPr bwMode="auto">
            <a:xfrm>
              <a:off x="2914" y="1190"/>
              <a:ext cx="202" cy="180"/>
            </a:xfrm>
            <a:custGeom>
              <a:avLst/>
              <a:gdLst>
                <a:gd name="T0" fmla="*/ 142 w 143"/>
                <a:gd name="T1" fmla="*/ 81 h 127"/>
                <a:gd name="T2" fmla="*/ 140 w 143"/>
                <a:gd name="T3" fmla="*/ 74 h 127"/>
                <a:gd name="T4" fmla="*/ 134 w 143"/>
                <a:gd name="T5" fmla="*/ 75 h 127"/>
                <a:gd name="T6" fmla="*/ 128 w 143"/>
                <a:gd name="T7" fmla="*/ 75 h 127"/>
                <a:gd name="T8" fmla="*/ 121 w 143"/>
                <a:gd name="T9" fmla="*/ 84 h 127"/>
                <a:gd name="T10" fmla="*/ 83 w 143"/>
                <a:gd name="T11" fmla="*/ 84 h 127"/>
                <a:gd name="T12" fmla="*/ 79 w 143"/>
                <a:gd name="T13" fmla="*/ 18 h 127"/>
                <a:gd name="T14" fmla="*/ 96 w 143"/>
                <a:gd name="T15" fmla="*/ 18 h 127"/>
                <a:gd name="T16" fmla="*/ 101 w 143"/>
                <a:gd name="T17" fmla="*/ 13 h 127"/>
                <a:gd name="T18" fmla="*/ 101 w 143"/>
                <a:gd name="T19" fmla="*/ 13 h 127"/>
                <a:gd name="T20" fmla="*/ 96 w 143"/>
                <a:gd name="T21" fmla="*/ 8 h 127"/>
                <a:gd name="T22" fmla="*/ 79 w 143"/>
                <a:gd name="T23" fmla="*/ 8 h 127"/>
                <a:gd name="T24" fmla="*/ 79 w 143"/>
                <a:gd name="T25" fmla="*/ 0 h 127"/>
                <a:gd name="T26" fmla="*/ 71 w 143"/>
                <a:gd name="T27" fmla="*/ 1 h 127"/>
                <a:gd name="T28" fmla="*/ 64 w 143"/>
                <a:gd name="T29" fmla="*/ 0 h 127"/>
                <a:gd name="T30" fmla="*/ 64 w 143"/>
                <a:gd name="T31" fmla="*/ 8 h 127"/>
                <a:gd name="T32" fmla="*/ 47 w 143"/>
                <a:gd name="T33" fmla="*/ 8 h 127"/>
                <a:gd name="T34" fmla="*/ 42 w 143"/>
                <a:gd name="T35" fmla="*/ 13 h 127"/>
                <a:gd name="T36" fmla="*/ 42 w 143"/>
                <a:gd name="T37" fmla="*/ 13 h 127"/>
                <a:gd name="T38" fmla="*/ 47 w 143"/>
                <a:gd name="T39" fmla="*/ 18 h 127"/>
                <a:gd name="T40" fmla="*/ 63 w 143"/>
                <a:gd name="T41" fmla="*/ 18 h 127"/>
                <a:gd name="T42" fmla="*/ 59 w 143"/>
                <a:gd name="T43" fmla="*/ 84 h 127"/>
                <a:gd name="T44" fmla="*/ 22 w 143"/>
                <a:gd name="T45" fmla="*/ 84 h 127"/>
                <a:gd name="T46" fmla="*/ 15 w 143"/>
                <a:gd name="T47" fmla="*/ 75 h 127"/>
                <a:gd name="T48" fmla="*/ 9 w 143"/>
                <a:gd name="T49" fmla="*/ 75 h 127"/>
                <a:gd name="T50" fmla="*/ 3 w 143"/>
                <a:gd name="T51" fmla="*/ 74 h 127"/>
                <a:gd name="T52" fmla="*/ 1 w 143"/>
                <a:gd name="T53" fmla="*/ 81 h 127"/>
                <a:gd name="T54" fmla="*/ 22 w 143"/>
                <a:gd name="T55" fmla="*/ 105 h 127"/>
                <a:gd name="T56" fmla="*/ 31 w 143"/>
                <a:gd name="T57" fmla="*/ 108 h 127"/>
                <a:gd name="T58" fmla="*/ 68 w 143"/>
                <a:gd name="T59" fmla="*/ 125 h 127"/>
                <a:gd name="T60" fmla="*/ 75 w 143"/>
                <a:gd name="T61" fmla="*/ 125 h 127"/>
                <a:gd name="T62" fmla="*/ 112 w 143"/>
                <a:gd name="T63" fmla="*/ 108 h 127"/>
                <a:gd name="T64" fmla="*/ 121 w 143"/>
                <a:gd name="T65" fmla="*/ 105 h 127"/>
                <a:gd name="T66" fmla="*/ 142 w 143"/>
                <a:gd name="T67" fmla="*/ 81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3" h="127">
                  <a:moveTo>
                    <a:pt x="142" y="81"/>
                  </a:moveTo>
                  <a:cubicBezTo>
                    <a:pt x="141" y="78"/>
                    <a:pt x="141" y="76"/>
                    <a:pt x="140" y="74"/>
                  </a:cubicBezTo>
                  <a:cubicBezTo>
                    <a:pt x="134" y="75"/>
                    <a:pt x="134" y="75"/>
                    <a:pt x="134" y="75"/>
                  </a:cubicBezTo>
                  <a:cubicBezTo>
                    <a:pt x="128" y="75"/>
                    <a:pt x="128" y="75"/>
                    <a:pt x="128" y="75"/>
                  </a:cubicBezTo>
                  <a:cubicBezTo>
                    <a:pt x="127" y="79"/>
                    <a:pt x="125" y="82"/>
                    <a:pt x="121" y="84"/>
                  </a:cubicBezTo>
                  <a:cubicBezTo>
                    <a:pt x="113" y="89"/>
                    <a:pt x="86" y="94"/>
                    <a:pt x="83" y="84"/>
                  </a:cubicBezTo>
                  <a:cubicBezTo>
                    <a:pt x="81" y="78"/>
                    <a:pt x="80" y="45"/>
                    <a:pt x="79" y="18"/>
                  </a:cubicBezTo>
                  <a:cubicBezTo>
                    <a:pt x="96" y="18"/>
                    <a:pt x="96" y="18"/>
                    <a:pt x="96" y="18"/>
                  </a:cubicBezTo>
                  <a:cubicBezTo>
                    <a:pt x="99" y="18"/>
                    <a:pt x="101" y="16"/>
                    <a:pt x="101" y="13"/>
                  </a:cubicBezTo>
                  <a:cubicBezTo>
                    <a:pt x="101" y="13"/>
                    <a:pt x="101" y="13"/>
                    <a:pt x="101" y="13"/>
                  </a:cubicBezTo>
                  <a:cubicBezTo>
                    <a:pt x="101" y="10"/>
                    <a:pt x="99" y="8"/>
                    <a:pt x="96" y="8"/>
                  </a:cubicBezTo>
                  <a:cubicBezTo>
                    <a:pt x="79" y="8"/>
                    <a:pt x="79" y="8"/>
                    <a:pt x="79" y="8"/>
                  </a:cubicBezTo>
                  <a:cubicBezTo>
                    <a:pt x="79" y="5"/>
                    <a:pt x="79" y="2"/>
                    <a:pt x="79" y="0"/>
                  </a:cubicBezTo>
                  <a:cubicBezTo>
                    <a:pt x="76" y="0"/>
                    <a:pt x="74" y="1"/>
                    <a:pt x="71" y="1"/>
                  </a:cubicBezTo>
                  <a:cubicBezTo>
                    <a:pt x="69" y="1"/>
                    <a:pt x="66" y="0"/>
                    <a:pt x="64" y="0"/>
                  </a:cubicBezTo>
                  <a:cubicBezTo>
                    <a:pt x="64" y="2"/>
                    <a:pt x="64" y="5"/>
                    <a:pt x="64" y="8"/>
                  </a:cubicBezTo>
                  <a:cubicBezTo>
                    <a:pt x="47" y="8"/>
                    <a:pt x="47" y="8"/>
                    <a:pt x="47" y="8"/>
                  </a:cubicBezTo>
                  <a:cubicBezTo>
                    <a:pt x="44" y="8"/>
                    <a:pt x="42" y="10"/>
                    <a:pt x="42" y="13"/>
                  </a:cubicBezTo>
                  <a:cubicBezTo>
                    <a:pt x="42" y="13"/>
                    <a:pt x="42" y="13"/>
                    <a:pt x="42" y="13"/>
                  </a:cubicBezTo>
                  <a:cubicBezTo>
                    <a:pt x="42" y="16"/>
                    <a:pt x="44" y="18"/>
                    <a:pt x="47" y="18"/>
                  </a:cubicBezTo>
                  <a:cubicBezTo>
                    <a:pt x="63" y="18"/>
                    <a:pt x="63" y="18"/>
                    <a:pt x="63" y="18"/>
                  </a:cubicBezTo>
                  <a:cubicBezTo>
                    <a:pt x="62" y="45"/>
                    <a:pt x="61" y="78"/>
                    <a:pt x="59" y="84"/>
                  </a:cubicBezTo>
                  <a:cubicBezTo>
                    <a:pt x="56" y="94"/>
                    <a:pt x="30" y="89"/>
                    <a:pt x="22" y="84"/>
                  </a:cubicBezTo>
                  <a:cubicBezTo>
                    <a:pt x="18" y="82"/>
                    <a:pt x="16" y="79"/>
                    <a:pt x="15" y="75"/>
                  </a:cubicBezTo>
                  <a:cubicBezTo>
                    <a:pt x="9" y="75"/>
                    <a:pt x="9" y="75"/>
                    <a:pt x="9" y="75"/>
                  </a:cubicBezTo>
                  <a:cubicBezTo>
                    <a:pt x="3" y="74"/>
                    <a:pt x="3" y="74"/>
                    <a:pt x="3" y="74"/>
                  </a:cubicBezTo>
                  <a:cubicBezTo>
                    <a:pt x="2" y="76"/>
                    <a:pt x="1" y="78"/>
                    <a:pt x="1" y="81"/>
                  </a:cubicBezTo>
                  <a:cubicBezTo>
                    <a:pt x="0" y="94"/>
                    <a:pt x="11" y="101"/>
                    <a:pt x="22" y="105"/>
                  </a:cubicBezTo>
                  <a:cubicBezTo>
                    <a:pt x="25" y="106"/>
                    <a:pt x="28" y="107"/>
                    <a:pt x="31" y="108"/>
                  </a:cubicBezTo>
                  <a:cubicBezTo>
                    <a:pt x="46" y="112"/>
                    <a:pt x="59" y="115"/>
                    <a:pt x="68" y="125"/>
                  </a:cubicBezTo>
                  <a:cubicBezTo>
                    <a:pt x="70" y="127"/>
                    <a:pt x="73" y="127"/>
                    <a:pt x="75" y="125"/>
                  </a:cubicBezTo>
                  <a:cubicBezTo>
                    <a:pt x="84" y="115"/>
                    <a:pt x="97" y="112"/>
                    <a:pt x="112" y="108"/>
                  </a:cubicBezTo>
                  <a:cubicBezTo>
                    <a:pt x="115" y="107"/>
                    <a:pt x="118" y="106"/>
                    <a:pt x="121" y="105"/>
                  </a:cubicBezTo>
                  <a:cubicBezTo>
                    <a:pt x="132" y="101"/>
                    <a:pt x="143" y="94"/>
                    <a:pt x="142" y="8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p:cNvSpPr>
              <a:spLocks/>
            </p:cNvSpPr>
            <p:nvPr/>
          </p:nvSpPr>
          <p:spPr bwMode="auto">
            <a:xfrm>
              <a:off x="5115" y="878"/>
              <a:ext cx="362" cy="2931"/>
            </a:xfrm>
            <a:custGeom>
              <a:avLst/>
              <a:gdLst>
                <a:gd name="T0" fmla="*/ 362 w 362"/>
                <a:gd name="T1" fmla="*/ 181 h 2931"/>
                <a:gd name="T2" fmla="*/ 362 w 362"/>
                <a:gd name="T3" fmla="*/ 2931 h 2931"/>
                <a:gd name="T4" fmla="*/ 0 w 362"/>
                <a:gd name="T5" fmla="*/ 2931 h 2931"/>
                <a:gd name="T6" fmla="*/ 0 w 362"/>
                <a:gd name="T7" fmla="*/ 181 h 2931"/>
                <a:gd name="T8" fmla="*/ 181 w 362"/>
                <a:gd name="T9" fmla="*/ 0 h 2931"/>
                <a:gd name="T10" fmla="*/ 362 w 362"/>
                <a:gd name="T11" fmla="*/ 181 h 2931"/>
                <a:gd name="T12" fmla="*/ 362 w 362"/>
                <a:gd name="T13" fmla="*/ 181 h 2931"/>
              </a:gdLst>
              <a:ahLst/>
              <a:cxnLst>
                <a:cxn ang="0">
                  <a:pos x="T0" y="T1"/>
                </a:cxn>
                <a:cxn ang="0">
                  <a:pos x="T2" y="T3"/>
                </a:cxn>
                <a:cxn ang="0">
                  <a:pos x="T4" y="T5"/>
                </a:cxn>
                <a:cxn ang="0">
                  <a:pos x="T6" y="T7"/>
                </a:cxn>
                <a:cxn ang="0">
                  <a:pos x="T8" y="T9"/>
                </a:cxn>
                <a:cxn ang="0">
                  <a:pos x="T10" y="T11"/>
                </a:cxn>
                <a:cxn ang="0">
                  <a:pos x="T12" y="T13"/>
                </a:cxn>
              </a:cxnLst>
              <a:rect l="0" t="0" r="r" b="b"/>
              <a:pathLst>
                <a:path w="362" h="2931">
                  <a:moveTo>
                    <a:pt x="362" y="181"/>
                  </a:moveTo>
                  <a:lnTo>
                    <a:pt x="362" y="2931"/>
                  </a:lnTo>
                  <a:lnTo>
                    <a:pt x="0" y="2931"/>
                  </a:lnTo>
                  <a:lnTo>
                    <a:pt x="0" y="181"/>
                  </a:lnTo>
                  <a:lnTo>
                    <a:pt x="181" y="0"/>
                  </a:lnTo>
                  <a:lnTo>
                    <a:pt x="362" y="181"/>
                  </a:lnTo>
                  <a:lnTo>
                    <a:pt x="362" y="181"/>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auto">
            <a:xfrm>
              <a:off x="5249" y="3116"/>
              <a:ext cx="92" cy="64"/>
            </a:xfrm>
            <a:custGeom>
              <a:avLst/>
              <a:gdLst>
                <a:gd name="T0" fmla="*/ 54 w 92"/>
                <a:gd name="T1" fmla="*/ 0 h 64"/>
                <a:gd name="T2" fmla="*/ 92 w 92"/>
                <a:gd name="T3" fmla="*/ 64 h 64"/>
                <a:gd name="T4" fmla="*/ 60 w 92"/>
                <a:gd name="T5" fmla="*/ 64 h 64"/>
                <a:gd name="T6" fmla="*/ 47 w 92"/>
                <a:gd name="T7" fmla="*/ 42 h 64"/>
                <a:gd name="T8" fmla="*/ 31 w 92"/>
                <a:gd name="T9" fmla="*/ 64 h 64"/>
                <a:gd name="T10" fmla="*/ 0 w 92"/>
                <a:gd name="T11" fmla="*/ 64 h 64"/>
                <a:gd name="T12" fmla="*/ 40 w 92"/>
                <a:gd name="T13" fmla="*/ 0 h 64"/>
                <a:gd name="T14" fmla="*/ 54 w 92"/>
                <a:gd name="T15" fmla="*/ 0 h 64"/>
                <a:gd name="T16" fmla="*/ 54 w 92"/>
                <a:gd name="T17"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4">
                  <a:moveTo>
                    <a:pt x="54" y="0"/>
                  </a:moveTo>
                  <a:lnTo>
                    <a:pt x="92" y="64"/>
                  </a:lnTo>
                  <a:lnTo>
                    <a:pt x="60" y="64"/>
                  </a:lnTo>
                  <a:lnTo>
                    <a:pt x="47" y="42"/>
                  </a:lnTo>
                  <a:lnTo>
                    <a:pt x="31" y="64"/>
                  </a:lnTo>
                  <a:lnTo>
                    <a:pt x="0" y="64"/>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p:cNvSpPr>
              <a:spLocks/>
            </p:cNvSpPr>
            <p:nvPr/>
          </p:nvSpPr>
          <p:spPr bwMode="auto">
            <a:xfrm>
              <a:off x="5249" y="3001"/>
              <a:ext cx="92" cy="65"/>
            </a:xfrm>
            <a:custGeom>
              <a:avLst/>
              <a:gdLst>
                <a:gd name="T0" fmla="*/ 54 w 92"/>
                <a:gd name="T1" fmla="*/ 0 h 65"/>
                <a:gd name="T2" fmla="*/ 92 w 92"/>
                <a:gd name="T3" fmla="*/ 65 h 65"/>
                <a:gd name="T4" fmla="*/ 60 w 92"/>
                <a:gd name="T5" fmla="*/ 65 h 65"/>
                <a:gd name="T6" fmla="*/ 47 w 92"/>
                <a:gd name="T7" fmla="*/ 43 h 65"/>
                <a:gd name="T8" fmla="*/ 31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3"/>
                  </a:lnTo>
                  <a:lnTo>
                    <a:pt x="31"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p:cNvSpPr>
              <a:spLocks/>
            </p:cNvSpPr>
            <p:nvPr/>
          </p:nvSpPr>
          <p:spPr bwMode="auto">
            <a:xfrm>
              <a:off x="5249" y="2888"/>
              <a:ext cx="92" cy="65"/>
            </a:xfrm>
            <a:custGeom>
              <a:avLst/>
              <a:gdLst>
                <a:gd name="T0" fmla="*/ 54 w 92"/>
                <a:gd name="T1" fmla="*/ 0 h 65"/>
                <a:gd name="T2" fmla="*/ 92 w 92"/>
                <a:gd name="T3" fmla="*/ 65 h 65"/>
                <a:gd name="T4" fmla="*/ 60 w 92"/>
                <a:gd name="T5" fmla="*/ 65 h 65"/>
                <a:gd name="T6" fmla="*/ 47 w 92"/>
                <a:gd name="T7" fmla="*/ 43 h 65"/>
                <a:gd name="T8" fmla="*/ 31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3"/>
                  </a:lnTo>
                  <a:lnTo>
                    <a:pt x="31"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p:cNvSpPr>
              <a:spLocks/>
            </p:cNvSpPr>
            <p:nvPr/>
          </p:nvSpPr>
          <p:spPr bwMode="auto">
            <a:xfrm>
              <a:off x="5249" y="2774"/>
              <a:ext cx="92" cy="66"/>
            </a:xfrm>
            <a:custGeom>
              <a:avLst/>
              <a:gdLst>
                <a:gd name="T0" fmla="*/ 54 w 92"/>
                <a:gd name="T1" fmla="*/ 0 h 66"/>
                <a:gd name="T2" fmla="*/ 92 w 92"/>
                <a:gd name="T3" fmla="*/ 66 h 66"/>
                <a:gd name="T4" fmla="*/ 60 w 92"/>
                <a:gd name="T5" fmla="*/ 66 h 66"/>
                <a:gd name="T6" fmla="*/ 47 w 92"/>
                <a:gd name="T7" fmla="*/ 44 h 66"/>
                <a:gd name="T8" fmla="*/ 31 w 92"/>
                <a:gd name="T9" fmla="*/ 66 h 66"/>
                <a:gd name="T10" fmla="*/ 0 w 92"/>
                <a:gd name="T11" fmla="*/ 66 h 66"/>
                <a:gd name="T12" fmla="*/ 40 w 92"/>
                <a:gd name="T13" fmla="*/ 0 h 66"/>
                <a:gd name="T14" fmla="*/ 54 w 92"/>
                <a:gd name="T15" fmla="*/ 0 h 66"/>
                <a:gd name="T16" fmla="*/ 54 w 92"/>
                <a:gd name="T1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6">
                  <a:moveTo>
                    <a:pt x="54" y="0"/>
                  </a:moveTo>
                  <a:lnTo>
                    <a:pt x="92" y="66"/>
                  </a:lnTo>
                  <a:lnTo>
                    <a:pt x="60" y="66"/>
                  </a:lnTo>
                  <a:lnTo>
                    <a:pt x="47" y="44"/>
                  </a:lnTo>
                  <a:lnTo>
                    <a:pt x="31" y="66"/>
                  </a:lnTo>
                  <a:lnTo>
                    <a:pt x="0" y="66"/>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p:cNvSpPr>
              <a:spLocks/>
            </p:cNvSpPr>
            <p:nvPr/>
          </p:nvSpPr>
          <p:spPr bwMode="auto">
            <a:xfrm>
              <a:off x="5249" y="2661"/>
              <a:ext cx="92" cy="65"/>
            </a:xfrm>
            <a:custGeom>
              <a:avLst/>
              <a:gdLst>
                <a:gd name="T0" fmla="*/ 54 w 92"/>
                <a:gd name="T1" fmla="*/ 0 h 65"/>
                <a:gd name="T2" fmla="*/ 92 w 92"/>
                <a:gd name="T3" fmla="*/ 65 h 65"/>
                <a:gd name="T4" fmla="*/ 60 w 92"/>
                <a:gd name="T5" fmla="*/ 65 h 65"/>
                <a:gd name="T6" fmla="*/ 47 w 92"/>
                <a:gd name="T7" fmla="*/ 42 h 65"/>
                <a:gd name="T8" fmla="*/ 31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1"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1"/>
            <p:cNvSpPr>
              <a:spLocks/>
            </p:cNvSpPr>
            <p:nvPr/>
          </p:nvSpPr>
          <p:spPr bwMode="auto">
            <a:xfrm>
              <a:off x="5249" y="2548"/>
              <a:ext cx="92" cy="65"/>
            </a:xfrm>
            <a:custGeom>
              <a:avLst/>
              <a:gdLst>
                <a:gd name="T0" fmla="*/ 54 w 92"/>
                <a:gd name="T1" fmla="*/ 0 h 65"/>
                <a:gd name="T2" fmla="*/ 92 w 92"/>
                <a:gd name="T3" fmla="*/ 65 h 65"/>
                <a:gd name="T4" fmla="*/ 60 w 92"/>
                <a:gd name="T5" fmla="*/ 65 h 65"/>
                <a:gd name="T6" fmla="*/ 47 w 92"/>
                <a:gd name="T7" fmla="*/ 42 h 65"/>
                <a:gd name="T8" fmla="*/ 31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1"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2"/>
            <p:cNvSpPr>
              <a:spLocks/>
            </p:cNvSpPr>
            <p:nvPr/>
          </p:nvSpPr>
          <p:spPr bwMode="auto">
            <a:xfrm>
              <a:off x="5249" y="2434"/>
              <a:ext cx="92" cy="66"/>
            </a:xfrm>
            <a:custGeom>
              <a:avLst/>
              <a:gdLst>
                <a:gd name="T0" fmla="*/ 54 w 92"/>
                <a:gd name="T1" fmla="*/ 0 h 66"/>
                <a:gd name="T2" fmla="*/ 92 w 92"/>
                <a:gd name="T3" fmla="*/ 66 h 66"/>
                <a:gd name="T4" fmla="*/ 60 w 92"/>
                <a:gd name="T5" fmla="*/ 66 h 66"/>
                <a:gd name="T6" fmla="*/ 47 w 92"/>
                <a:gd name="T7" fmla="*/ 42 h 66"/>
                <a:gd name="T8" fmla="*/ 31 w 92"/>
                <a:gd name="T9" fmla="*/ 66 h 66"/>
                <a:gd name="T10" fmla="*/ 0 w 92"/>
                <a:gd name="T11" fmla="*/ 66 h 66"/>
                <a:gd name="T12" fmla="*/ 40 w 92"/>
                <a:gd name="T13" fmla="*/ 0 h 66"/>
                <a:gd name="T14" fmla="*/ 54 w 92"/>
                <a:gd name="T15" fmla="*/ 0 h 66"/>
                <a:gd name="T16" fmla="*/ 54 w 92"/>
                <a:gd name="T1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6">
                  <a:moveTo>
                    <a:pt x="54" y="0"/>
                  </a:moveTo>
                  <a:lnTo>
                    <a:pt x="92" y="66"/>
                  </a:lnTo>
                  <a:lnTo>
                    <a:pt x="60" y="66"/>
                  </a:lnTo>
                  <a:lnTo>
                    <a:pt x="47" y="42"/>
                  </a:lnTo>
                  <a:lnTo>
                    <a:pt x="31" y="66"/>
                  </a:lnTo>
                  <a:lnTo>
                    <a:pt x="0" y="66"/>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3"/>
            <p:cNvSpPr>
              <a:spLocks/>
            </p:cNvSpPr>
            <p:nvPr/>
          </p:nvSpPr>
          <p:spPr bwMode="auto">
            <a:xfrm>
              <a:off x="3590" y="2338"/>
              <a:ext cx="1589" cy="1130"/>
            </a:xfrm>
            <a:custGeom>
              <a:avLst/>
              <a:gdLst>
                <a:gd name="T0" fmla="*/ 226 w 1125"/>
                <a:gd name="T1" fmla="*/ 240 h 801"/>
                <a:gd name="T2" fmla="*/ 203 w 1125"/>
                <a:gd name="T3" fmla="*/ 505 h 801"/>
                <a:gd name="T4" fmla="*/ 484 w 1125"/>
                <a:gd name="T5" fmla="*/ 631 h 801"/>
                <a:gd name="T6" fmla="*/ 859 w 1125"/>
                <a:gd name="T7" fmla="*/ 535 h 801"/>
                <a:gd name="T8" fmla="*/ 909 w 1125"/>
                <a:gd name="T9" fmla="*/ 273 h 801"/>
                <a:gd name="T10" fmla="*/ 616 w 1125"/>
                <a:gd name="T11" fmla="*/ 140 h 801"/>
                <a:gd name="T12" fmla="*/ 529 w 1125"/>
                <a:gd name="T13" fmla="*/ 86 h 801"/>
                <a:gd name="T14" fmla="*/ 529 w 1125"/>
                <a:gd name="T15" fmla="*/ 43 h 801"/>
                <a:gd name="T16" fmla="*/ 617 w 1125"/>
                <a:gd name="T17" fmla="*/ 90 h 801"/>
                <a:gd name="T18" fmla="*/ 946 w 1125"/>
                <a:gd name="T19" fmla="*/ 244 h 801"/>
                <a:gd name="T20" fmla="*/ 887 w 1125"/>
                <a:gd name="T21" fmla="*/ 576 h 801"/>
                <a:gd name="T22" fmla="*/ 479 w 1125"/>
                <a:gd name="T23" fmla="*/ 680 h 801"/>
                <a:gd name="T24" fmla="*/ 168 w 1125"/>
                <a:gd name="T25" fmla="*/ 535 h 801"/>
                <a:gd name="T26" fmla="*/ 198 w 1125"/>
                <a:gd name="T27" fmla="*/ 204 h 801"/>
                <a:gd name="T28" fmla="*/ 273 w 1125"/>
                <a:gd name="T29" fmla="*/ 96 h 801"/>
                <a:gd name="T30" fmla="*/ 273 w 1125"/>
                <a:gd name="T31" fmla="*/ 152 h 801"/>
                <a:gd name="T32" fmla="*/ 226 w 1125"/>
                <a:gd name="T33" fmla="*/ 240 h 8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25" h="801">
                  <a:moveTo>
                    <a:pt x="226" y="240"/>
                  </a:moveTo>
                  <a:cubicBezTo>
                    <a:pt x="61" y="252"/>
                    <a:pt x="38" y="462"/>
                    <a:pt x="203" y="505"/>
                  </a:cubicBezTo>
                  <a:cubicBezTo>
                    <a:pt x="221" y="654"/>
                    <a:pt x="362" y="712"/>
                    <a:pt x="484" y="631"/>
                  </a:cubicBezTo>
                  <a:cubicBezTo>
                    <a:pt x="617" y="766"/>
                    <a:pt x="808" y="713"/>
                    <a:pt x="859" y="535"/>
                  </a:cubicBezTo>
                  <a:cubicBezTo>
                    <a:pt x="1045" y="553"/>
                    <a:pt x="1083" y="320"/>
                    <a:pt x="909" y="273"/>
                  </a:cubicBezTo>
                  <a:cubicBezTo>
                    <a:pt x="903" y="105"/>
                    <a:pt x="740" y="41"/>
                    <a:pt x="616" y="140"/>
                  </a:cubicBezTo>
                  <a:cubicBezTo>
                    <a:pt x="589" y="116"/>
                    <a:pt x="559" y="98"/>
                    <a:pt x="529" y="86"/>
                  </a:cubicBezTo>
                  <a:cubicBezTo>
                    <a:pt x="529" y="43"/>
                    <a:pt x="529" y="43"/>
                    <a:pt x="529" y="43"/>
                  </a:cubicBezTo>
                  <a:cubicBezTo>
                    <a:pt x="560" y="53"/>
                    <a:pt x="590" y="68"/>
                    <a:pt x="617" y="90"/>
                  </a:cubicBezTo>
                  <a:cubicBezTo>
                    <a:pt x="748" y="0"/>
                    <a:pt x="931" y="85"/>
                    <a:pt x="946" y="244"/>
                  </a:cubicBezTo>
                  <a:cubicBezTo>
                    <a:pt x="1125" y="306"/>
                    <a:pt x="1077" y="580"/>
                    <a:pt x="887" y="576"/>
                  </a:cubicBezTo>
                  <a:cubicBezTo>
                    <a:pt x="828" y="746"/>
                    <a:pt x="612" y="801"/>
                    <a:pt x="479" y="680"/>
                  </a:cubicBezTo>
                  <a:cubicBezTo>
                    <a:pt x="353" y="751"/>
                    <a:pt x="194" y="675"/>
                    <a:pt x="168" y="535"/>
                  </a:cubicBezTo>
                  <a:cubicBezTo>
                    <a:pt x="0" y="480"/>
                    <a:pt x="22" y="228"/>
                    <a:pt x="198" y="204"/>
                  </a:cubicBezTo>
                  <a:cubicBezTo>
                    <a:pt x="214" y="160"/>
                    <a:pt x="241" y="124"/>
                    <a:pt x="273" y="96"/>
                  </a:cubicBezTo>
                  <a:cubicBezTo>
                    <a:pt x="273" y="152"/>
                    <a:pt x="273" y="152"/>
                    <a:pt x="273" y="152"/>
                  </a:cubicBezTo>
                  <a:cubicBezTo>
                    <a:pt x="253" y="177"/>
                    <a:pt x="237" y="206"/>
                    <a:pt x="226" y="240"/>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4"/>
            <p:cNvSpPr>
              <a:spLocks/>
            </p:cNvSpPr>
            <p:nvPr/>
          </p:nvSpPr>
          <p:spPr bwMode="auto">
            <a:xfrm>
              <a:off x="4327" y="1370"/>
              <a:ext cx="1590" cy="1123"/>
            </a:xfrm>
            <a:custGeom>
              <a:avLst/>
              <a:gdLst>
                <a:gd name="T0" fmla="*/ 900 w 1126"/>
                <a:gd name="T1" fmla="*/ 262 h 796"/>
                <a:gd name="T2" fmla="*/ 923 w 1126"/>
                <a:gd name="T3" fmla="*/ 527 h 796"/>
                <a:gd name="T4" fmla="*/ 814 w 1126"/>
                <a:gd name="T5" fmla="*/ 680 h 796"/>
                <a:gd name="T6" fmla="*/ 814 w 1126"/>
                <a:gd name="T7" fmla="*/ 720 h 796"/>
                <a:gd name="T8" fmla="*/ 958 w 1126"/>
                <a:gd name="T9" fmla="*/ 558 h 796"/>
                <a:gd name="T10" fmla="*/ 928 w 1126"/>
                <a:gd name="T11" fmla="*/ 226 h 796"/>
                <a:gd name="T12" fmla="*/ 508 w 1126"/>
                <a:gd name="T13" fmla="*/ 113 h 796"/>
                <a:gd name="T14" fmla="*/ 180 w 1126"/>
                <a:gd name="T15" fmla="*/ 266 h 796"/>
                <a:gd name="T16" fmla="*/ 239 w 1126"/>
                <a:gd name="T17" fmla="*/ 599 h 796"/>
                <a:gd name="T18" fmla="*/ 558 w 1126"/>
                <a:gd name="T19" fmla="*/ 755 h 796"/>
                <a:gd name="T20" fmla="*/ 558 w 1126"/>
                <a:gd name="T21" fmla="*/ 712 h 796"/>
                <a:gd name="T22" fmla="*/ 267 w 1126"/>
                <a:gd name="T23" fmla="*/ 558 h 796"/>
                <a:gd name="T24" fmla="*/ 217 w 1126"/>
                <a:gd name="T25" fmla="*/ 296 h 796"/>
                <a:gd name="T26" fmla="*/ 510 w 1126"/>
                <a:gd name="T27" fmla="*/ 163 h 796"/>
                <a:gd name="T28" fmla="*/ 900 w 1126"/>
                <a:gd name="T29" fmla="*/ 262 h 7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26" h="796">
                  <a:moveTo>
                    <a:pt x="900" y="262"/>
                  </a:moveTo>
                  <a:cubicBezTo>
                    <a:pt x="1065" y="275"/>
                    <a:pt x="1087" y="485"/>
                    <a:pt x="923" y="527"/>
                  </a:cubicBezTo>
                  <a:cubicBezTo>
                    <a:pt x="913" y="606"/>
                    <a:pt x="870" y="659"/>
                    <a:pt x="814" y="680"/>
                  </a:cubicBezTo>
                  <a:cubicBezTo>
                    <a:pt x="814" y="720"/>
                    <a:pt x="814" y="720"/>
                    <a:pt x="814" y="720"/>
                  </a:cubicBezTo>
                  <a:cubicBezTo>
                    <a:pt x="885" y="697"/>
                    <a:pt x="943" y="638"/>
                    <a:pt x="958" y="558"/>
                  </a:cubicBezTo>
                  <a:cubicBezTo>
                    <a:pt x="1126" y="502"/>
                    <a:pt x="1104" y="251"/>
                    <a:pt x="928" y="226"/>
                  </a:cubicBezTo>
                  <a:cubicBezTo>
                    <a:pt x="863" y="55"/>
                    <a:pt x="648" y="0"/>
                    <a:pt x="508" y="113"/>
                  </a:cubicBezTo>
                  <a:cubicBezTo>
                    <a:pt x="377" y="23"/>
                    <a:pt x="195" y="108"/>
                    <a:pt x="180" y="266"/>
                  </a:cubicBezTo>
                  <a:cubicBezTo>
                    <a:pt x="0" y="329"/>
                    <a:pt x="49" y="602"/>
                    <a:pt x="239" y="599"/>
                  </a:cubicBezTo>
                  <a:cubicBezTo>
                    <a:pt x="286" y="734"/>
                    <a:pt x="433" y="796"/>
                    <a:pt x="558" y="755"/>
                  </a:cubicBezTo>
                  <a:cubicBezTo>
                    <a:pt x="558" y="712"/>
                    <a:pt x="558" y="712"/>
                    <a:pt x="558" y="712"/>
                  </a:cubicBezTo>
                  <a:cubicBezTo>
                    <a:pt x="439" y="763"/>
                    <a:pt x="307" y="700"/>
                    <a:pt x="267" y="558"/>
                  </a:cubicBezTo>
                  <a:cubicBezTo>
                    <a:pt x="81" y="576"/>
                    <a:pt x="43" y="343"/>
                    <a:pt x="217" y="296"/>
                  </a:cubicBezTo>
                  <a:cubicBezTo>
                    <a:pt x="223" y="128"/>
                    <a:pt x="386" y="63"/>
                    <a:pt x="510" y="163"/>
                  </a:cubicBezTo>
                  <a:cubicBezTo>
                    <a:pt x="649" y="36"/>
                    <a:pt x="841" y="85"/>
                    <a:pt x="900" y="262"/>
                  </a:cubicBezTo>
                  <a:close/>
                </a:path>
              </a:pathLst>
            </a:custGeom>
            <a:solidFill>
              <a:schemeClr val="accent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5"/>
            <p:cNvSpPr>
              <a:spLocks/>
            </p:cNvSpPr>
            <p:nvPr/>
          </p:nvSpPr>
          <p:spPr bwMode="auto">
            <a:xfrm>
              <a:off x="5280" y="1253"/>
              <a:ext cx="12" cy="18"/>
            </a:xfrm>
            <a:custGeom>
              <a:avLst/>
              <a:gdLst>
                <a:gd name="T0" fmla="*/ 0 w 8"/>
                <a:gd name="T1" fmla="*/ 7 h 13"/>
                <a:gd name="T2" fmla="*/ 8 w 8"/>
                <a:gd name="T3" fmla="*/ 13 h 13"/>
                <a:gd name="T4" fmla="*/ 8 w 8"/>
                <a:gd name="T5" fmla="*/ 0 h 13"/>
                <a:gd name="T6" fmla="*/ 3 w 8"/>
                <a:gd name="T7" fmla="*/ 2 h 13"/>
                <a:gd name="T8" fmla="*/ 0 w 8"/>
                <a:gd name="T9" fmla="*/ 7 h 13"/>
              </a:gdLst>
              <a:ahLst/>
              <a:cxnLst>
                <a:cxn ang="0">
                  <a:pos x="T0" y="T1"/>
                </a:cxn>
                <a:cxn ang="0">
                  <a:pos x="T2" y="T3"/>
                </a:cxn>
                <a:cxn ang="0">
                  <a:pos x="T4" y="T5"/>
                </a:cxn>
                <a:cxn ang="0">
                  <a:pos x="T6" y="T7"/>
                </a:cxn>
                <a:cxn ang="0">
                  <a:pos x="T8" y="T9"/>
                </a:cxn>
              </a:cxnLst>
              <a:rect l="0" t="0" r="r" b="b"/>
              <a:pathLst>
                <a:path w="8" h="13">
                  <a:moveTo>
                    <a:pt x="0" y="7"/>
                  </a:moveTo>
                  <a:cubicBezTo>
                    <a:pt x="0" y="11"/>
                    <a:pt x="3" y="13"/>
                    <a:pt x="8" y="13"/>
                  </a:cubicBezTo>
                  <a:cubicBezTo>
                    <a:pt x="8" y="0"/>
                    <a:pt x="8" y="0"/>
                    <a:pt x="8" y="0"/>
                  </a:cubicBezTo>
                  <a:cubicBezTo>
                    <a:pt x="6" y="0"/>
                    <a:pt x="4" y="1"/>
                    <a:pt x="3" y="2"/>
                  </a:cubicBezTo>
                  <a:cubicBezTo>
                    <a:pt x="1" y="3"/>
                    <a:pt x="0" y="5"/>
                    <a:pt x="0"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p:cNvSpPr>
              <a:spLocks/>
            </p:cNvSpPr>
            <p:nvPr/>
          </p:nvSpPr>
          <p:spPr bwMode="auto">
            <a:xfrm>
              <a:off x="5300" y="1286"/>
              <a:ext cx="11" cy="22"/>
            </a:xfrm>
            <a:custGeom>
              <a:avLst/>
              <a:gdLst>
                <a:gd name="T0" fmla="*/ 0 w 8"/>
                <a:gd name="T1" fmla="*/ 0 h 15"/>
                <a:gd name="T2" fmla="*/ 0 w 8"/>
                <a:gd name="T3" fmla="*/ 15 h 15"/>
                <a:gd name="T4" fmla="*/ 6 w 8"/>
                <a:gd name="T5" fmla="*/ 12 h 15"/>
                <a:gd name="T6" fmla="*/ 8 w 8"/>
                <a:gd name="T7" fmla="*/ 7 h 15"/>
                <a:gd name="T8" fmla="*/ 0 w 8"/>
                <a:gd name="T9" fmla="*/ 0 h 15"/>
              </a:gdLst>
              <a:ahLst/>
              <a:cxnLst>
                <a:cxn ang="0">
                  <a:pos x="T0" y="T1"/>
                </a:cxn>
                <a:cxn ang="0">
                  <a:pos x="T2" y="T3"/>
                </a:cxn>
                <a:cxn ang="0">
                  <a:pos x="T4" y="T5"/>
                </a:cxn>
                <a:cxn ang="0">
                  <a:pos x="T6" y="T7"/>
                </a:cxn>
                <a:cxn ang="0">
                  <a:pos x="T8" y="T9"/>
                </a:cxn>
              </a:cxnLst>
              <a:rect l="0" t="0" r="r" b="b"/>
              <a:pathLst>
                <a:path w="8" h="15">
                  <a:moveTo>
                    <a:pt x="0" y="0"/>
                  </a:moveTo>
                  <a:cubicBezTo>
                    <a:pt x="0" y="15"/>
                    <a:pt x="0" y="15"/>
                    <a:pt x="0" y="15"/>
                  </a:cubicBezTo>
                  <a:cubicBezTo>
                    <a:pt x="2" y="15"/>
                    <a:pt x="4" y="14"/>
                    <a:pt x="6" y="12"/>
                  </a:cubicBezTo>
                  <a:cubicBezTo>
                    <a:pt x="7" y="11"/>
                    <a:pt x="8" y="9"/>
                    <a:pt x="8" y="7"/>
                  </a:cubicBezTo>
                  <a:cubicBezTo>
                    <a:pt x="8" y="3"/>
                    <a:pt x="5"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7"/>
            <p:cNvSpPr>
              <a:spLocks/>
            </p:cNvSpPr>
            <p:nvPr/>
          </p:nvSpPr>
          <p:spPr bwMode="auto">
            <a:xfrm>
              <a:off x="5248" y="1133"/>
              <a:ext cx="99" cy="43"/>
            </a:xfrm>
            <a:custGeom>
              <a:avLst/>
              <a:gdLst>
                <a:gd name="T0" fmla="*/ 51 w 70"/>
                <a:gd name="T1" fmla="*/ 30 h 31"/>
                <a:gd name="T2" fmla="*/ 51 w 70"/>
                <a:gd name="T3" fmla="*/ 31 h 31"/>
                <a:gd name="T4" fmla="*/ 62 w 70"/>
                <a:gd name="T5" fmla="*/ 14 h 31"/>
                <a:gd name="T6" fmla="*/ 35 w 70"/>
                <a:gd name="T7" fmla="*/ 0 h 31"/>
                <a:gd name="T8" fmla="*/ 8 w 70"/>
                <a:gd name="T9" fmla="*/ 14 h 31"/>
                <a:gd name="T10" fmla="*/ 18 w 70"/>
                <a:gd name="T11" fmla="*/ 31 h 31"/>
                <a:gd name="T12" fmla="*/ 19 w 70"/>
                <a:gd name="T13" fmla="*/ 30 h 31"/>
                <a:gd name="T14" fmla="*/ 51 w 70"/>
                <a:gd name="T15" fmla="*/ 3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 h="31">
                  <a:moveTo>
                    <a:pt x="51" y="30"/>
                  </a:moveTo>
                  <a:cubicBezTo>
                    <a:pt x="51" y="30"/>
                    <a:pt x="51" y="30"/>
                    <a:pt x="51" y="31"/>
                  </a:cubicBezTo>
                  <a:cubicBezTo>
                    <a:pt x="54" y="26"/>
                    <a:pt x="58" y="21"/>
                    <a:pt x="62" y="14"/>
                  </a:cubicBezTo>
                  <a:cubicBezTo>
                    <a:pt x="70" y="0"/>
                    <a:pt x="50" y="0"/>
                    <a:pt x="35" y="0"/>
                  </a:cubicBezTo>
                  <a:cubicBezTo>
                    <a:pt x="20" y="0"/>
                    <a:pt x="0" y="0"/>
                    <a:pt x="8" y="14"/>
                  </a:cubicBezTo>
                  <a:cubicBezTo>
                    <a:pt x="11" y="21"/>
                    <a:pt x="15" y="26"/>
                    <a:pt x="18" y="31"/>
                  </a:cubicBezTo>
                  <a:cubicBezTo>
                    <a:pt x="18" y="31"/>
                    <a:pt x="19" y="30"/>
                    <a:pt x="19" y="30"/>
                  </a:cubicBezTo>
                  <a:cubicBezTo>
                    <a:pt x="51" y="30"/>
                    <a:pt x="51" y="30"/>
                    <a:pt x="51" y="3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8"/>
            <p:cNvSpPr>
              <a:spLocks noEditPoints="1"/>
            </p:cNvSpPr>
            <p:nvPr/>
          </p:nvSpPr>
          <p:spPr bwMode="auto">
            <a:xfrm>
              <a:off x="5210" y="1188"/>
              <a:ext cx="173" cy="175"/>
            </a:xfrm>
            <a:custGeom>
              <a:avLst/>
              <a:gdLst>
                <a:gd name="T0" fmla="*/ 77 w 123"/>
                <a:gd name="T1" fmla="*/ 87 h 124"/>
                <a:gd name="T2" fmla="*/ 64 w 123"/>
                <a:gd name="T3" fmla="*/ 92 h 124"/>
                <a:gd name="T4" fmla="*/ 64 w 123"/>
                <a:gd name="T5" fmla="*/ 99 h 124"/>
                <a:gd name="T6" fmla="*/ 58 w 123"/>
                <a:gd name="T7" fmla="*/ 99 h 124"/>
                <a:gd name="T8" fmla="*/ 58 w 123"/>
                <a:gd name="T9" fmla="*/ 92 h 124"/>
                <a:gd name="T10" fmla="*/ 40 w 123"/>
                <a:gd name="T11" fmla="*/ 78 h 124"/>
                <a:gd name="T12" fmla="*/ 48 w 123"/>
                <a:gd name="T13" fmla="*/ 76 h 124"/>
                <a:gd name="T14" fmla="*/ 58 w 123"/>
                <a:gd name="T15" fmla="*/ 85 h 124"/>
                <a:gd name="T16" fmla="*/ 58 w 123"/>
                <a:gd name="T17" fmla="*/ 69 h 124"/>
                <a:gd name="T18" fmla="*/ 45 w 123"/>
                <a:gd name="T19" fmla="*/ 63 h 124"/>
                <a:gd name="T20" fmla="*/ 42 w 123"/>
                <a:gd name="T21" fmla="*/ 54 h 124"/>
                <a:gd name="T22" fmla="*/ 58 w 123"/>
                <a:gd name="T23" fmla="*/ 39 h 124"/>
                <a:gd name="T24" fmla="*/ 58 w 123"/>
                <a:gd name="T25" fmla="*/ 34 h 124"/>
                <a:gd name="T26" fmla="*/ 64 w 123"/>
                <a:gd name="T27" fmla="*/ 34 h 124"/>
                <a:gd name="T28" fmla="*/ 64 w 123"/>
                <a:gd name="T29" fmla="*/ 39 h 124"/>
                <a:gd name="T30" fmla="*/ 79 w 123"/>
                <a:gd name="T31" fmla="*/ 51 h 124"/>
                <a:gd name="T32" fmla="*/ 71 w 123"/>
                <a:gd name="T33" fmla="*/ 53 h 124"/>
                <a:gd name="T34" fmla="*/ 64 w 123"/>
                <a:gd name="T35" fmla="*/ 46 h 124"/>
                <a:gd name="T36" fmla="*/ 64 w 123"/>
                <a:gd name="T37" fmla="*/ 60 h 124"/>
                <a:gd name="T38" fmla="*/ 74 w 123"/>
                <a:gd name="T39" fmla="*/ 63 h 124"/>
                <a:gd name="T40" fmla="*/ 79 w 123"/>
                <a:gd name="T41" fmla="*/ 68 h 124"/>
                <a:gd name="T42" fmla="*/ 81 w 123"/>
                <a:gd name="T43" fmla="*/ 76 h 124"/>
                <a:gd name="T44" fmla="*/ 77 w 123"/>
                <a:gd name="T45" fmla="*/ 87 h 124"/>
                <a:gd name="T46" fmla="*/ 81 w 123"/>
                <a:gd name="T47" fmla="*/ 1 h 124"/>
                <a:gd name="T48" fmla="*/ 78 w 123"/>
                <a:gd name="T49" fmla="*/ 5 h 124"/>
                <a:gd name="T50" fmla="*/ 46 w 123"/>
                <a:gd name="T51" fmla="*/ 5 h 124"/>
                <a:gd name="T52" fmla="*/ 42 w 123"/>
                <a:gd name="T53" fmla="*/ 0 h 124"/>
                <a:gd name="T54" fmla="*/ 0 w 123"/>
                <a:gd name="T55" fmla="*/ 78 h 124"/>
                <a:gd name="T56" fmla="*/ 62 w 123"/>
                <a:gd name="T57" fmla="*/ 124 h 124"/>
                <a:gd name="T58" fmla="*/ 123 w 123"/>
                <a:gd name="T59" fmla="*/ 78 h 124"/>
                <a:gd name="T60" fmla="*/ 81 w 123"/>
                <a:gd name="T61" fmla="*/ 1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3" h="124">
                  <a:moveTo>
                    <a:pt x="77" y="87"/>
                  </a:moveTo>
                  <a:cubicBezTo>
                    <a:pt x="74" y="90"/>
                    <a:pt x="69" y="91"/>
                    <a:pt x="64" y="92"/>
                  </a:cubicBezTo>
                  <a:cubicBezTo>
                    <a:pt x="64" y="99"/>
                    <a:pt x="64" y="99"/>
                    <a:pt x="64" y="99"/>
                  </a:cubicBezTo>
                  <a:cubicBezTo>
                    <a:pt x="58" y="99"/>
                    <a:pt x="58" y="99"/>
                    <a:pt x="58" y="99"/>
                  </a:cubicBezTo>
                  <a:cubicBezTo>
                    <a:pt x="58" y="92"/>
                    <a:pt x="58" y="92"/>
                    <a:pt x="58" y="92"/>
                  </a:cubicBezTo>
                  <a:cubicBezTo>
                    <a:pt x="49" y="91"/>
                    <a:pt x="43" y="86"/>
                    <a:pt x="40" y="78"/>
                  </a:cubicBezTo>
                  <a:cubicBezTo>
                    <a:pt x="48" y="76"/>
                    <a:pt x="48" y="76"/>
                    <a:pt x="48" y="76"/>
                  </a:cubicBezTo>
                  <a:cubicBezTo>
                    <a:pt x="50" y="81"/>
                    <a:pt x="53" y="84"/>
                    <a:pt x="58" y="85"/>
                  </a:cubicBezTo>
                  <a:cubicBezTo>
                    <a:pt x="58" y="69"/>
                    <a:pt x="58" y="69"/>
                    <a:pt x="58" y="69"/>
                  </a:cubicBezTo>
                  <a:cubicBezTo>
                    <a:pt x="52" y="68"/>
                    <a:pt x="47" y="66"/>
                    <a:pt x="45" y="63"/>
                  </a:cubicBezTo>
                  <a:cubicBezTo>
                    <a:pt x="43" y="61"/>
                    <a:pt x="42" y="58"/>
                    <a:pt x="42" y="54"/>
                  </a:cubicBezTo>
                  <a:cubicBezTo>
                    <a:pt x="42" y="46"/>
                    <a:pt x="47" y="41"/>
                    <a:pt x="58" y="39"/>
                  </a:cubicBezTo>
                  <a:cubicBezTo>
                    <a:pt x="58" y="34"/>
                    <a:pt x="58" y="34"/>
                    <a:pt x="58" y="34"/>
                  </a:cubicBezTo>
                  <a:cubicBezTo>
                    <a:pt x="64" y="34"/>
                    <a:pt x="64" y="34"/>
                    <a:pt x="64" y="34"/>
                  </a:cubicBezTo>
                  <a:cubicBezTo>
                    <a:pt x="64" y="39"/>
                    <a:pt x="64" y="39"/>
                    <a:pt x="64" y="39"/>
                  </a:cubicBezTo>
                  <a:cubicBezTo>
                    <a:pt x="72" y="40"/>
                    <a:pt x="77" y="44"/>
                    <a:pt x="79" y="51"/>
                  </a:cubicBezTo>
                  <a:cubicBezTo>
                    <a:pt x="71" y="53"/>
                    <a:pt x="71" y="53"/>
                    <a:pt x="71" y="53"/>
                  </a:cubicBezTo>
                  <a:cubicBezTo>
                    <a:pt x="70" y="49"/>
                    <a:pt x="67" y="47"/>
                    <a:pt x="64" y="46"/>
                  </a:cubicBezTo>
                  <a:cubicBezTo>
                    <a:pt x="64" y="60"/>
                    <a:pt x="64" y="60"/>
                    <a:pt x="64" y="60"/>
                  </a:cubicBezTo>
                  <a:cubicBezTo>
                    <a:pt x="69" y="61"/>
                    <a:pt x="72" y="63"/>
                    <a:pt x="74" y="63"/>
                  </a:cubicBezTo>
                  <a:cubicBezTo>
                    <a:pt x="76" y="64"/>
                    <a:pt x="77" y="66"/>
                    <a:pt x="79" y="68"/>
                  </a:cubicBezTo>
                  <a:cubicBezTo>
                    <a:pt x="80" y="70"/>
                    <a:pt x="81" y="73"/>
                    <a:pt x="81" y="76"/>
                  </a:cubicBezTo>
                  <a:cubicBezTo>
                    <a:pt x="81" y="80"/>
                    <a:pt x="79" y="84"/>
                    <a:pt x="77" y="87"/>
                  </a:cubicBezTo>
                  <a:close/>
                  <a:moveTo>
                    <a:pt x="81" y="1"/>
                  </a:moveTo>
                  <a:cubicBezTo>
                    <a:pt x="81" y="4"/>
                    <a:pt x="79" y="5"/>
                    <a:pt x="78" y="5"/>
                  </a:cubicBezTo>
                  <a:cubicBezTo>
                    <a:pt x="46" y="5"/>
                    <a:pt x="46" y="5"/>
                    <a:pt x="46" y="5"/>
                  </a:cubicBezTo>
                  <a:cubicBezTo>
                    <a:pt x="44" y="5"/>
                    <a:pt x="43" y="3"/>
                    <a:pt x="42" y="0"/>
                  </a:cubicBezTo>
                  <a:cubicBezTo>
                    <a:pt x="19" y="14"/>
                    <a:pt x="0" y="50"/>
                    <a:pt x="0" y="78"/>
                  </a:cubicBezTo>
                  <a:cubicBezTo>
                    <a:pt x="0" y="114"/>
                    <a:pt x="28" y="124"/>
                    <a:pt x="62" y="124"/>
                  </a:cubicBezTo>
                  <a:cubicBezTo>
                    <a:pt x="96" y="124"/>
                    <a:pt x="123" y="114"/>
                    <a:pt x="123" y="78"/>
                  </a:cubicBezTo>
                  <a:cubicBezTo>
                    <a:pt x="123" y="51"/>
                    <a:pt x="103" y="16"/>
                    <a:pt x="8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9"/>
            <p:cNvSpPr>
              <a:spLocks/>
            </p:cNvSpPr>
            <p:nvPr/>
          </p:nvSpPr>
          <p:spPr bwMode="auto">
            <a:xfrm>
              <a:off x="6270" y="878"/>
              <a:ext cx="361" cy="2931"/>
            </a:xfrm>
            <a:custGeom>
              <a:avLst/>
              <a:gdLst>
                <a:gd name="T0" fmla="*/ 361 w 361"/>
                <a:gd name="T1" fmla="*/ 181 h 2931"/>
                <a:gd name="T2" fmla="*/ 361 w 361"/>
                <a:gd name="T3" fmla="*/ 2931 h 2931"/>
                <a:gd name="T4" fmla="*/ 0 w 361"/>
                <a:gd name="T5" fmla="*/ 2931 h 2931"/>
                <a:gd name="T6" fmla="*/ 0 w 361"/>
                <a:gd name="T7" fmla="*/ 181 h 2931"/>
                <a:gd name="T8" fmla="*/ 181 w 361"/>
                <a:gd name="T9" fmla="*/ 0 h 2931"/>
                <a:gd name="T10" fmla="*/ 361 w 361"/>
                <a:gd name="T11" fmla="*/ 181 h 2931"/>
                <a:gd name="T12" fmla="*/ 361 w 361"/>
                <a:gd name="T13" fmla="*/ 181 h 2931"/>
              </a:gdLst>
              <a:ahLst/>
              <a:cxnLst>
                <a:cxn ang="0">
                  <a:pos x="T0" y="T1"/>
                </a:cxn>
                <a:cxn ang="0">
                  <a:pos x="T2" y="T3"/>
                </a:cxn>
                <a:cxn ang="0">
                  <a:pos x="T4" y="T5"/>
                </a:cxn>
                <a:cxn ang="0">
                  <a:pos x="T6" y="T7"/>
                </a:cxn>
                <a:cxn ang="0">
                  <a:pos x="T8" y="T9"/>
                </a:cxn>
                <a:cxn ang="0">
                  <a:pos x="T10" y="T11"/>
                </a:cxn>
                <a:cxn ang="0">
                  <a:pos x="T12" y="T13"/>
                </a:cxn>
              </a:cxnLst>
              <a:rect l="0" t="0" r="r" b="b"/>
              <a:pathLst>
                <a:path w="361" h="2931">
                  <a:moveTo>
                    <a:pt x="361" y="181"/>
                  </a:moveTo>
                  <a:lnTo>
                    <a:pt x="361" y="2931"/>
                  </a:lnTo>
                  <a:lnTo>
                    <a:pt x="0" y="2931"/>
                  </a:lnTo>
                  <a:lnTo>
                    <a:pt x="0" y="181"/>
                  </a:lnTo>
                  <a:lnTo>
                    <a:pt x="181" y="0"/>
                  </a:lnTo>
                  <a:lnTo>
                    <a:pt x="361" y="181"/>
                  </a:lnTo>
                  <a:lnTo>
                    <a:pt x="361" y="181"/>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6"/>
            <p:cNvSpPr>
              <a:spLocks/>
            </p:cNvSpPr>
            <p:nvPr/>
          </p:nvSpPr>
          <p:spPr bwMode="auto">
            <a:xfrm>
              <a:off x="5429" y="2703"/>
              <a:ext cx="1588" cy="1129"/>
            </a:xfrm>
            <a:custGeom>
              <a:avLst/>
              <a:gdLst>
                <a:gd name="T0" fmla="*/ 899 w 1125"/>
                <a:gd name="T1" fmla="*/ 239 h 800"/>
                <a:gd name="T2" fmla="*/ 922 w 1125"/>
                <a:gd name="T3" fmla="*/ 504 h 800"/>
                <a:gd name="T4" fmla="*/ 641 w 1125"/>
                <a:gd name="T5" fmla="*/ 630 h 800"/>
                <a:gd name="T6" fmla="*/ 266 w 1125"/>
                <a:gd name="T7" fmla="*/ 535 h 800"/>
                <a:gd name="T8" fmla="*/ 216 w 1125"/>
                <a:gd name="T9" fmla="*/ 273 h 800"/>
                <a:gd name="T10" fmla="*/ 509 w 1125"/>
                <a:gd name="T11" fmla="*/ 140 h 800"/>
                <a:gd name="T12" fmla="*/ 596 w 1125"/>
                <a:gd name="T13" fmla="*/ 85 h 800"/>
                <a:gd name="T14" fmla="*/ 596 w 1125"/>
                <a:gd name="T15" fmla="*/ 43 h 800"/>
                <a:gd name="T16" fmla="*/ 508 w 1125"/>
                <a:gd name="T17" fmla="*/ 90 h 800"/>
                <a:gd name="T18" fmla="*/ 179 w 1125"/>
                <a:gd name="T19" fmla="*/ 243 h 800"/>
                <a:gd name="T20" fmla="*/ 238 w 1125"/>
                <a:gd name="T21" fmla="*/ 576 h 800"/>
                <a:gd name="T22" fmla="*/ 647 w 1125"/>
                <a:gd name="T23" fmla="*/ 679 h 800"/>
                <a:gd name="T24" fmla="*/ 957 w 1125"/>
                <a:gd name="T25" fmla="*/ 534 h 800"/>
                <a:gd name="T26" fmla="*/ 927 w 1125"/>
                <a:gd name="T27" fmla="*/ 203 h 800"/>
                <a:gd name="T28" fmla="*/ 852 w 1125"/>
                <a:gd name="T29" fmla="*/ 95 h 800"/>
                <a:gd name="T30" fmla="*/ 852 w 1125"/>
                <a:gd name="T31" fmla="*/ 152 h 800"/>
                <a:gd name="T32" fmla="*/ 899 w 1125"/>
                <a:gd name="T33" fmla="*/ 239 h 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25" h="800">
                  <a:moveTo>
                    <a:pt x="899" y="239"/>
                  </a:moveTo>
                  <a:cubicBezTo>
                    <a:pt x="1065" y="251"/>
                    <a:pt x="1087" y="462"/>
                    <a:pt x="922" y="504"/>
                  </a:cubicBezTo>
                  <a:cubicBezTo>
                    <a:pt x="904" y="654"/>
                    <a:pt x="763" y="712"/>
                    <a:pt x="641" y="630"/>
                  </a:cubicBezTo>
                  <a:cubicBezTo>
                    <a:pt x="508" y="766"/>
                    <a:pt x="317" y="712"/>
                    <a:pt x="266" y="535"/>
                  </a:cubicBezTo>
                  <a:cubicBezTo>
                    <a:pt x="80" y="553"/>
                    <a:pt x="42" y="320"/>
                    <a:pt x="216" y="273"/>
                  </a:cubicBezTo>
                  <a:cubicBezTo>
                    <a:pt x="222" y="105"/>
                    <a:pt x="385" y="40"/>
                    <a:pt x="509" y="140"/>
                  </a:cubicBezTo>
                  <a:cubicBezTo>
                    <a:pt x="537" y="115"/>
                    <a:pt x="566" y="97"/>
                    <a:pt x="596" y="85"/>
                  </a:cubicBezTo>
                  <a:cubicBezTo>
                    <a:pt x="596" y="43"/>
                    <a:pt x="596" y="43"/>
                    <a:pt x="596" y="43"/>
                  </a:cubicBezTo>
                  <a:cubicBezTo>
                    <a:pt x="565" y="52"/>
                    <a:pt x="535" y="68"/>
                    <a:pt x="508" y="90"/>
                  </a:cubicBezTo>
                  <a:cubicBezTo>
                    <a:pt x="377" y="0"/>
                    <a:pt x="194" y="84"/>
                    <a:pt x="179" y="243"/>
                  </a:cubicBezTo>
                  <a:cubicBezTo>
                    <a:pt x="0" y="305"/>
                    <a:pt x="48" y="579"/>
                    <a:pt x="238" y="576"/>
                  </a:cubicBezTo>
                  <a:cubicBezTo>
                    <a:pt x="297" y="745"/>
                    <a:pt x="513" y="800"/>
                    <a:pt x="647" y="679"/>
                  </a:cubicBezTo>
                  <a:cubicBezTo>
                    <a:pt x="772" y="751"/>
                    <a:pt x="931" y="674"/>
                    <a:pt x="957" y="534"/>
                  </a:cubicBezTo>
                  <a:cubicBezTo>
                    <a:pt x="1125" y="479"/>
                    <a:pt x="1103" y="228"/>
                    <a:pt x="927" y="203"/>
                  </a:cubicBezTo>
                  <a:cubicBezTo>
                    <a:pt x="911" y="159"/>
                    <a:pt x="884" y="123"/>
                    <a:pt x="852" y="95"/>
                  </a:cubicBezTo>
                  <a:cubicBezTo>
                    <a:pt x="852" y="152"/>
                    <a:pt x="852" y="152"/>
                    <a:pt x="852" y="152"/>
                  </a:cubicBezTo>
                  <a:cubicBezTo>
                    <a:pt x="872" y="176"/>
                    <a:pt x="888" y="205"/>
                    <a:pt x="899" y="239"/>
                  </a:cubicBezTo>
                  <a:close/>
                </a:path>
              </a:pathLst>
            </a:custGeom>
            <a:solidFill>
              <a:schemeClr val="accent6">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7"/>
            <p:cNvSpPr>
              <a:spLocks noEditPoints="1"/>
            </p:cNvSpPr>
            <p:nvPr/>
          </p:nvSpPr>
          <p:spPr bwMode="auto">
            <a:xfrm>
              <a:off x="6352" y="1140"/>
              <a:ext cx="185" cy="216"/>
            </a:xfrm>
            <a:custGeom>
              <a:avLst/>
              <a:gdLst>
                <a:gd name="T0" fmla="*/ 47 w 131"/>
                <a:gd name="T1" fmla="*/ 7 h 153"/>
                <a:gd name="T2" fmla="*/ 44 w 131"/>
                <a:gd name="T3" fmla="*/ 10 h 153"/>
                <a:gd name="T4" fmla="*/ 46 w 131"/>
                <a:gd name="T5" fmla="*/ 13 h 153"/>
                <a:gd name="T6" fmla="*/ 48 w 131"/>
                <a:gd name="T7" fmla="*/ 13 h 153"/>
                <a:gd name="T8" fmla="*/ 48 w 131"/>
                <a:gd name="T9" fmla="*/ 47 h 153"/>
                <a:gd name="T10" fmla="*/ 39 w 131"/>
                <a:gd name="T11" fmla="*/ 81 h 153"/>
                <a:gd name="T12" fmla="*/ 9 w 131"/>
                <a:gd name="T13" fmla="*/ 137 h 153"/>
                <a:gd name="T14" fmla="*/ 9 w 131"/>
                <a:gd name="T15" fmla="*/ 143 h 153"/>
                <a:gd name="T16" fmla="*/ 14 w 131"/>
                <a:gd name="T17" fmla="*/ 146 h 153"/>
                <a:gd name="T18" fmla="*/ 118 w 131"/>
                <a:gd name="T19" fmla="*/ 146 h 153"/>
                <a:gd name="T20" fmla="*/ 123 w 131"/>
                <a:gd name="T21" fmla="*/ 143 h 153"/>
                <a:gd name="T22" fmla="*/ 123 w 131"/>
                <a:gd name="T23" fmla="*/ 137 h 153"/>
                <a:gd name="T24" fmla="*/ 92 w 131"/>
                <a:gd name="T25" fmla="*/ 82 h 153"/>
                <a:gd name="T26" fmla="*/ 84 w 131"/>
                <a:gd name="T27" fmla="*/ 48 h 153"/>
                <a:gd name="T28" fmla="*/ 84 w 131"/>
                <a:gd name="T29" fmla="*/ 13 h 153"/>
                <a:gd name="T30" fmla="*/ 86 w 131"/>
                <a:gd name="T31" fmla="*/ 13 h 153"/>
                <a:gd name="T32" fmla="*/ 89 w 131"/>
                <a:gd name="T33" fmla="*/ 10 h 153"/>
                <a:gd name="T34" fmla="*/ 86 w 131"/>
                <a:gd name="T35" fmla="*/ 7 h 153"/>
                <a:gd name="T36" fmla="*/ 47 w 131"/>
                <a:gd name="T37" fmla="*/ 7 h 153"/>
                <a:gd name="T38" fmla="*/ 118 w 131"/>
                <a:gd name="T39" fmla="*/ 153 h 153"/>
                <a:gd name="T40" fmla="*/ 14 w 131"/>
                <a:gd name="T41" fmla="*/ 153 h 153"/>
                <a:gd name="T42" fmla="*/ 3 w 131"/>
                <a:gd name="T43" fmla="*/ 146 h 153"/>
                <a:gd name="T44" fmla="*/ 3 w 131"/>
                <a:gd name="T45" fmla="*/ 133 h 153"/>
                <a:gd name="T46" fmla="*/ 33 w 131"/>
                <a:gd name="T47" fmla="*/ 78 h 153"/>
                <a:gd name="T48" fmla="*/ 41 w 131"/>
                <a:gd name="T49" fmla="*/ 47 h 153"/>
                <a:gd name="T50" fmla="*/ 41 w 131"/>
                <a:gd name="T51" fmla="*/ 18 h 153"/>
                <a:gd name="T52" fmla="*/ 37 w 131"/>
                <a:gd name="T53" fmla="*/ 9 h 153"/>
                <a:gd name="T54" fmla="*/ 47 w 131"/>
                <a:gd name="T55" fmla="*/ 0 h 153"/>
                <a:gd name="T56" fmla="*/ 86 w 131"/>
                <a:gd name="T57" fmla="*/ 0 h 153"/>
                <a:gd name="T58" fmla="*/ 95 w 131"/>
                <a:gd name="T59" fmla="*/ 9 h 153"/>
                <a:gd name="T60" fmla="*/ 90 w 131"/>
                <a:gd name="T61" fmla="*/ 19 h 153"/>
                <a:gd name="T62" fmla="*/ 90 w 131"/>
                <a:gd name="T63" fmla="*/ 48 h 153"/>
                <a:gd name="T64" fmla="*/ 99 w 131"/>
                <a:gd name="T65" fmla="*/ 79 h 153"/>
                <a:gd name="T66" fmla="*/ 129 w 131"/>
                <a:gd name="T67" fmla="*/ 133 h 153"/>
                <a:gd name="T68" fmla="*/ 129 w 131"/>
                <a:gd name="T69" fmla="*/ 146 h 153"/>
                <a:gd name="T70" fmla="*/ 118 w 131"/>
                <a:gd name="T71" fmla="*/ 15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1" h="153">
                  <a:moveTo>
                    <a:pt x="47" y="7"/>
                  </a:moveTo>
                  <a:cubicBezTo>
                    <a:pt x="44" y="7"/>
                    <a:pt x="44" y="9"/>
                    <a:pt x="44" y="10"/>
                  </a:cubicBezTo>
                  <a:cubicBezTo>
                    <a:pt x="44" y="10"/>
                    <a:pt x="44" y="12"/>
                    <a:pt x="46" y="13"/>
                  </a:cubicBezTo>
                  <a:cubicBezTo>
                    <a:pt x="48" y="13"/>
                    <a:pt x="48" y="13"/>
                    <a:pt x="48" y="13"/>
                  </a:cubicBezTo>
                  <a:cubicBezTo>
                    <a:pt x="48" y="47"/>
                    <a:pt x="48" y="47"/>
                    <a:pt x="48" y="47"/>
                  </a:cubicBezTo>
                  <a:cubicBezTo>
                    <a:pt x="48" y="59"/>
                    <a:pt x="45" y="71"/>
                    <a:pt x="39" y="81"/>
                  </a:cubicBezTo>
                  <a:cubicBezTo>
                    <a:pt x="9" y="137"/>
                    <a:pt x="9" y="137"/>
                    <a:pt x="9" y="137"/>
                  </a:cubicBezTo>
                  <a:cubicBezTo>
                    <a:pt x="8" y="139"/>
                    <a:pt x="8" y="141"/>
                    <a:pt x="9" y="143"/>
                  </a:cubicBezTo>
                  <a:cubicBezTo>
                    <a:pt x="10" y="145"/>
                    <a:pt x="12" y="146"/>
                    <a:pt x="14" y="146"/>
                  </a:cubicBezTo>
                  <a:cubicBezTo>
                    <a:pt x="118" y="146"/>
                    <a:pt x="118" y="146"/>
                    <a:pt x="118" y="146"/>
                  </a:cubicBezTo>
                  <a:cubicBezTo>
                    <a:pt x="120" y="146"/>
                    <a:pt x="122" y="145"/>
                    <a:pt x="123" y="143"/>
                  </a:cubicBezTo>
                  <a:cubicBezTo>
                    <a:pt x="124" y="141"/>
                    <a:pt x="124" y="139"/>
                    <a:pt x="123" y="137"/>
                  </a:cubicBezTo>
                  <a:cubicBezTo>
                    <a:pt x="92" y="82"/>
                    <a:pt x="92" y="82"/>
                    <a:pt x="92" y="82"/>
                  </a:cubicBezTo>
                  <a:cubicBezTo>
                    <a:pt x="87" y="72"/>
                    <a:pt x="84" y="60"/>
                    <a:pt x="84" y="48"/>
                  </a:cubicBezTo>
                  <a:cubicBezTo>
                    <a:pt x="84" y="13"/>
                    <a:pt x="84" y="13"/>
                    <a:pt x="84" y="13"/>
                  </a:cubicBezTo>
                  <a:cubicBezTo>
                    <a:pt x="86" y="13"/>
                    <a:pt x="86" y="13"/>
                    <a:pt x="86" y="13"/>
                  </a:cubicBezTo>
                  <a:cubicBezTo>
                    <a:pt x="89" y="12"/>
                    <a:pt x="89" y="10"/>
                    <a:pt x="89" y="10"/>
                  </a:cubicBezTo>
                  <a:cubicBezTo>
                    <a:pt x="89" y="9"/>
                    <a:pt x="88" y="7"/>
                    <a:pt x="86" y="7"/>
                  </a:cubicBezTo>
                  <a:cubicBezTo>
                    <a:pt x="47" y="7"/>
                    <a:pt x="47" y="7"/>
                    <a:pt x="47" y="7"/>
                  </a:cubicBezTo>
                  <a:close/>
                  <a:moveTo>
                    <a:pt x="118" y="153"/>
                  </a:moveTo>
                  <a:cubicBezTo>
                    <a:pt x="14" y="153"/>
                    <a:pt x="14" y="153"/>
                    <a:pt x="14" y="153"/>
                  </a:cubicBezTo>
                  <a:cubicBezTo>
                    <a:pt x="9" y="153"/>
                    <a:pt x="5" y="150"/>
                    <a:pt x="3" y="146"/>
                  </a:cubicBezTo>
                  <a:cubicBezTo>
                    <a:pt x="0" y="142"/>
                    <a:pt x="0" y="137"/>
                    <a:pt x="3" y="133"/>
                  </a:cubicBezTo>
                  <a:cubicBezTo>
                    <a:pt x="33" y="78"/>
                    <a:pt x="33" y="78"/>
                    <a:pt x="33" y="78"/>
                  </a:cubicBezTo>
                  <a:cubicBezTo>
                    <a:pt x="39" y="68"/>
                    <a:pt x="41" y="58"/>
                    <a:pt x="41" y="47"/>
                  </a:cubicBezTo>
                  <a:cubicBezTo>
                    <a:pt x="41" y="18"/>
                    <a:pt x="41" y="18"/>
                    <a:pt x="41" y="18"/>
                  </a:cubicBezTo>
                  <a:cubicBezTo>
                    <a:pt x="38" y="16"/>
                    <a:pt x="36" y="13"/>
                    <a:pt x="37" y="9"/>
                  </a:cubicBezTo>
                  <a:cubicBezTo>
                    <a:pt x="38" y="4"/>
                    <a:pt x="42" y="0"/>
                    <a:pt x="47" y="0"/>
                  </a:cubicBezTo>
                  <a:cubicBezTo>
                    <a:pt x="86" y="0"/>
                    <a:pt x="86" y="0"/>
                    <a:pt x="86" y="0"/>
                  </a:cubicBezTo>
                  <a:cubicBezTo>
                    <a:pt x="91" y="0"/>
                    <a:pt x="95" y="4"/>
                    <a:pt x="95" y="9"/>
                  </a:cubicBezTo>
                  <a:cubicBezTo>
                    <a:pt x="96" y="13"/>
                    <a:pt x="94" y="17"/>
                    <a:pt x="90" y="19"/>
                  </a:cubicBezTo>
                  <a:cubicBezTo>
                    <a:pt x="90" y="48"/>
                    <a:pt x="90" y="48"/>
                    <a:pt x="90" y="48"/>
                  </a:cubicBezTo>
                  <a:cubicBezTo>
                    <a:pt x="90" y="59"/>
                    <a:pt x="93" y="69"/>
                    <a:pt x="99" y="79"/>
                  </a:cubicBezTo>
                  <a:cubicBezTo>
                    <a:pt x="129" y="133"/>
                    <a:pt x="129" y="133"/>
                    <a:pt x="129" y="133"/>
                  </a:cubicBezTo>
                  <a:cubicBezTo>
                    <a:pt x="131" y="137"/>
                    <a:pt x="131" y="142"/>
                    <a:pt x="129" y="146"/>
                  </a:cubicBezTo>
                  <a:cubicBezTo>
                    <a:pt x="126" y="150"/>
                    <a:pt x="122" y="153"/>
                    <a:pt x="118" y="1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8"/>
            <p:cNvSpPr>
              <a:spLocks noEditPoints="1"/>
            </p:cNvSpPr>
            <p:nvPr/>
          </p:nvSpPr>
          <p:spPr bwMode="auto">
            <a:xfrm>
              <a:off x="6376" y="1262"/>
              <a:ext cx="138" cy="72"/>
            </a:xfrm>
            <a:custGeom>
              <a:avLst/>
              <a:gdLst>
                <a:gd name="T0" fmla="*/ 62 w 98"/>
                <a:gd name="T1" fmla="*/ 45 h 51"/>
                <a:gd name="T2" fmla="*/ 59 w 98"/>
                <a:gd name="T3" fmla="*/ 41 h 51"/>
                <a:gd name="T4" fmla="*/ 62 w 98"/>
                <a:gd name="T5" fmla="*/ 37 h 51"/>
                <a:gd name="T6" fmla="*/ 66 w 98"/>
                <a:gd name="T7" fmla="*/ 41 h 51"/>
                <a:gd name="T8" fmla="*/ 62 w 98"/>
                <a:gd name="T9" fmla="*/ 45 h 51"/>
                <a:gd name="T10" fmla="*/ 54 w 98"/>
                <a:gd name="T11" fmla="*/ 13 h 51"/>
                <a:gd name="T12" fmla="*/ 58 w 98"/>
                <a:gd name="T13" fmla="*/ 9 h 51"/>
                <a:gd name="T14" fmla="*/ 61 w 98"/>
                <a:gd name="T15" fmla="*/ 13 h 51"/>
                <a:gd name="T16" fmla="*/ 58 w 98"/>
                <a:gd name="T17" fmla="*/ 16 h 51"/>
                <a:gd name="T18" fmla="*/ 54 w 98"/>
                <a:gd name="T19" fmla="*/ 13 h 51"/>
                <a:gd name="T20" fmla="*/ 31 w 98"/>
                <a:gd name="T21" fmla="*/ 32 h 51"/>
                <a:gd name="T22" fmla="*/ 27 w 98"/>
                <a:gd name="T23" fmla="*/ 28 h 51"/>
                <a:gd name="T24" fmla="*/ 31 w 98"/>
                <a:gd name="T25" fmla="*/ 24 h 51"/>
                <a:gd name="T26" fmla="*/ 34 w 98"/>
                <a:gd name="T27" fmla="*/ 28 h 51"/>
                <a:gd name="T28" fmla="*/ 31 w 98"/>
                <a:gd name="T29" fmla="*/ 32 h 51"/>
                <a:gd name="T30" fmla="*/ 94 w 98"/>
                <a:gd name="T31" fmla="*/ 41 h 51"/>
                <a:gd name="T32" fmla="*/ 72 w 98"/>
                <a:gd name="T33" fmla="*/ 0 h 51"/>
                <a:gd name="T34" fmla="*/ 25 w 98"/>
                <a:gd name="T35" fmla="*/ 0 h 51"/>
                <a:gd name="T36" fmla="*/ 3 w 98"/>
                <a:gd name="T37" fmla="*/ 41 h 51"/>
                <a:gd name="T38" fmla="*/ 6 w 98"/>
                <a:gd name="T39" fmla="*/ 51 h 51"/>
                <a:gd name="T40" fmla="*/ 92 w 98"/>
                <a:gd name="T41" fmla="*/ 51 h 51"/>
                <a:gd name="T42" fmla="*/ 94 w 98"/>
                <a:gd name="T43" fmla="*/ 4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8" h="51">
                  <a:moveTo>
                    <a:pt x="62" y="45"/>
                  </a:moveTo>
                  <a:cubicBezTo>
                    <a:pt x="60" y="45"/>
                    <a:pt x="59" y="43"/>
                    <a:pt x="59" y="41"/>
                  </a:cubicBezTo>
                  <a:cubicBezTo>
                    <a:pt x="59" y="39"/>
                    <a:pt x="60" y="37"/>
                    <a:pt x="62" y="37"/>
                  </a:cubicBezTo>
                  <a:cubicBezTo>
                    <a:pt x="64" y="37"/>
                    <a:pt x="66" y="39"/>
                    <a:pt x="66" y="41"/>
                  </a:cubicBezTo>
                  <a:cubicBezTo>
                    <a:pt x="66" y="43"/>
                    <a:pt x="64" y="45"/>
                    <a:pt x="62" y="45"/>
                  </a:cubicBezTo>
                  <a:close/>
                  <a:moveTo>
                    <a:pt x="54" y="13"/>
                  </a:moveTo>
                  <a:cubicBezTo>
                    <a:pt x="54" y="11"/>
                    <a:pt x="56" y="9"/>
                    <a:pt x="58" y="9"/>
                  </a:cubicBezTo>
                  <a:cubicBezTo>
                    <a:pt x="59" y="9"/>
                    <a:pt x="61" y="11"/>
                    <a:pt x="61" y="13"/>
                  </a:cubicBezTo>
                  <a:cubicBezTo>
                    <a:pt x="61" y="15"/>
                    <a:pt x="59" y="16"/>
                    <a:pt x="58" y="16"/>
                  </a:cubicBezTo>
                  <a:cubicBezTo>
                    <a:pt x="56" y="16"/>
                    <a:pt x="54" y="15"/>
                    <a:pt x="54" y="13"/>
                  </a:cubicBezTo>
                  <a:close/>
                  <a:moveTo>
                    <a:pt x="31" y="32"/>
                  </a:moveTo>
                  <a:cubicBezTo>
                    <a:pt x="29" y="32"/>
                    <a:pt x="27" y="30"/>
                    <a:pt x="27" y="28"/>
                  </a:cubicBezTo>
                  <a:cubicBezTo>
                    <a:pt x="27" y="26"/>
                    <a:pt x="29" y="24"/>
                    <a:pt x="31" y="24"/>
                  </a:cubicBezTo>
                  <a:cubicBezTo>
                    <a:pt x="33" y="24"/>
                    <a:pt x="34" y="26"/>
                    <a:pt x="34" y="28"/>
                  </a:cubicBezTo>
                  <a:cubicBezTo>
                    <a:pt x="34" y="30"/>
                    <a:pt x="33" y="32"/>
                    <a:pt x="31" y="32"/>
                  </a:cubicBezTo>
                  <a:close/>
                  <a:moveTo>
                    <a:pt x="94" y="41"/>
                  </a:moveTo>
                  <a:cubicBezTo>
                    <a:pt x="94" y="41"/>
                    <a:pt x="73" y="1"/>
                    <a:pt x="72" y="0"/>
                  </a:cubicBezTo>
                  <a:cubicBezTo>
                    <a:pt x="25" y="0"/>
                    <a:pt x="25" y="0"/>
                    <a:pt x="25" y="0"/>
                  </a:cubicBezTo>
                  <a:cubicBezTo>
                    <a:pt x="25" y="1"/>
                    <a:pt x="3" y="41"/>
                    <a:pt x="3" y="41"/>
                  </a:cubicBezTo>
                  <a:cubicBezTo>
                    <a:pt x="0" y="46"/>
                    <a:pt x="0" y="51"/>
                    <a:pt x="6" y="51"/>
                  </a:cubicBezTo>
                  <a:cubicBezTo>
                    <a:pt x="92" y="51"/>
                    <a:pt x="92" y="51"/>
                    <a:pt x="92" y="51"/>
                  </a:cubicBezTo>
                  <a:cubicBezTo>
                    <a:pt x="98" y="51"/>
                    <a:pt x="97" y="46"/>
                    <a:pt x="94" y="4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9"/>
            <p:cNvSpPr>
              <a:spLocks/>
            </p:cNvSpPr>
            <p:nvPr/>
          </p:nvSpPr>
          <p:spPr bwMode="auto">
            <a:xfrm>
              <a:off x="2959" y="3571"/>
              <a:ext cx="92" cy="65"/>
            </a:xfrm>
            <a:custGeom>
              <a:avLst/>
              <a:gdLst>
                <a:gd name="T0" fmla="*/ 54 w 92"/>
                <a:gd name="T1" fmla="*/ 0 h 65"/>
                <a:gd name="T2" fmla="*/ 92 w 92"/>
                <a:gd name="T3" fmla="*/ 65 h 65"/>
                <a:gd name="T4" fmla="*/ 60 w 92"/>
                <a:gd name="T5" fmla="*/ 65 h 65"/>
                <a:gd name="T6" fmla="*/ 47 w 92"/>
                <a:gd name="T7" fmla="*/ 43 h 65"/>
                <a:gd name="T8" fmla="*/ 32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3"/>
                  </a:lnTo>
                  <a:lnTo>
                    <a:pt x="32"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0"/>
            <p:cNvSpPr>
              <a:spLocks/>
            </p:cNvSpPr>
            <p:nvPr/>
          </p:nvSpPr>
          <p:spPr bwMode="auto">
            <a:xfrm>
              <a:off x="2959" y="3457"/>
              <a:ext cx="92" cy="65"/>
            </a:xfrm>
            <a:custGeom>
              <a:avLst/>
              <a:gdLst>
                <a:gd name="T0" fmla="*/ 54 w 92"/>
                <a:gd name="T1" fmla="*/ 0 h 65"/>
                <a:gd name="T2" fmla="*/ 92 w 92"/>
                <a:gd name="T3" fmla="*/ 65 h 65"/>
                <a:gd name="T4" fmla="*/ 60 w 92"/>
                <a:gd name="T5" fmla="*/ 65 h 65"/>
                <a:gd name="T6" fmla="*/ 47 w 92"/>
                <a:gd name="T7" fmla="*/ 42 h 65"/>
                <a:gd name="T8" fmla="*/ 32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2"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1"/>
            <p:cNvSpPr>
              <a:spLocks/>
            </p:cNvSpPr>
            <p:nvPr/>
          </p:nvSpPr>
          <p:spPr bwMode="auto">
            <a:xfrm>
              <a:off x="2959" y="3344"/>
              <a:ext cx="92" cy="65"/>
            </a:xfrm>
            <a:custGeom>
              <a:avLst/>
              <a:gdLst>
                <a:gd name="T0" fmla="*/ 54 w 92"/>
                <a:gd name="T1" fmla="*/ 0 h 65"/>
                <a:gd name="T2" fmla="*/ 92 w 92"/>
                <a:gd name="T3" fmla="*/ 65 h 65"/>
                <a:gd name="T4" fmla="*/ 60 w 92"/>
                <a:gd name="T5" fmla="*/ 65 h 65"/>
                <a:gd name="T6" fmla="*/ 47 w 92"/>
                <a:gd name="T7" fmla="*/ 43 h 65"/>
                <a:gd name="T8" fmla="*/ 32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3"/>
                  </a:lnTo>
                  <a:lnTo>
                    <a:pt x="32"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40" name="Freeform 52"/>
            <p:cNvSpPr>
              <a:spLocks/>
            </p:cNvSpPr>
            <p:nvPr/>
          </p:nvSpPr>
          <p:spPr bwMode="auto">
            <a:xfrm>
              <a:off x="2959" y="3230"/>
              <a:ext cx="92" cy="66"/>
            </a:xfrm>
            <a:custGeom>
              <a:avLst/>
              <a:gdLst>
                <a:gd name="T0" fmla="*/ 54 w 92"/>
                <a:gd name="T1" fmla="*/ 0 h 66"/>
                <a:gd name="T2" fmla="*/ 92 w 92"/>
                <a:gd name="T3" fmla="*/ 66 h 66"/>
                <a:gd name="T4" fmla="*/ 60 w 92"/>
                <a:gd name="T5" fmla="*/ 66 h 66"/>
                <a:gd name="T6" fmla="*/ 47 w 92"/>
                <a:gd name="T7" fmla="*/ 42 h 66"/>
                <a:gd name="T8" fmla="*/ 32 w 92"/>
                <a:gd name="T9" fmla="*/ 66 h 66"/>
                <a:gd name="T10" fmla="*/ 0 w 92"/>
                <a:gd name="T11" fmla="*/ 66 h 66"/>
                <a:gd name="T12" fmla="*/ 40 w 92"/>
                <a:gd name="T13" fmla="*/ 0 h 66"/>
                <a:gd name="T14" fmla="*/ 54 w 92"/>
                <a:gd name="T15" fmla="*/ 0 h 66"/>
                <a:gd name="T16" fmla="*/ 54 w 92"/>
                <a:gd name="T1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6">
                  <a:moveTo>
                    <a:pt x="54" y="0"/>
                  </a:moveTo>
                  <a:lnTo>
                    <a:pt x="92" y="66"/>
                  </a:lnTo>
                  <a:lnTo>
                    <a:pt x="60" y="66"/>
                  </a:lnTo>
                  <a:lnTo>
                    <a:pt x="47" y="42"/>
                  </a:lnTo>
                  <a:lnTo>
                    <a:pt x="32" y="66"/>
                  </a:lnTo>
                  <a:lnTo>
                    <a:pt x="0" y="66"/>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45" name="Freeform 53"/>
            <p:cNvSpPr>
              <a:spLocks/>
            </p:cNvSpPr>
            <p:nvPr/>
          </p:nvSpPr>
          <p:spPr bwMode="auto">
            <a:xfrm>
              <a:off x="2959" y="3117"/>
              <a:ext cx="92" cy="65"/>
            </a:xfrm>
            <a:custGeom>
              <a:avLst/>
              <a:gdLst>
                <a:gd name="T0" fmla="*/ 54 w 92"/>
                <a:gd name="T1" fmla="*/ 0 h 65"/>
                <a:gd name="T2" fmla="*/ 92 w 92"/>
                <a:gd name="T3" fmla="*/ 65 h 65"/>
                <a:gd name="T4" fmla="*/ 60 w 92"/>
                <a:gd name="T5" fmla="*/ 65 h 65"/>
                <a:gd name="T6" fmla="*/ 47 w 92"/>
                <a:gd name="T7" fmla="*/ 42 h 65"/>
                <a:gd name="T8" fmla="*/ 32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2"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46" name="Freeform 54"/>
            <p:cNvSpPr>
              <a:spLocks/>
            </p:cNvSpPr>
            <p:nvPr/>
          </p:nvSpPr>
          <p:spPr bwMode="auto">
            <a:xfrm>
              <a:off x="2959" y="3004"/>
              <a:ext cx="92" cy="65"/>
            </a:xfrm>
            <a:custGeom>
              <a:avLst/>
              <a:gdLst>
                <a:gd name="T0" fmla="*/ 54 w 92"/>
                <a:gd name="T1" fmla="*/ 0 h 65"/>
                <a:gd name="T2" fmla="*/ 92 w 92"/>
                <a:gd name="T3" fmla="*/ 65 h 65"/>
                <a:gd name="T4" fmla="*/ 60 w 92"/>
                <a:gd name="T5" fmla="*/ 65 h 65"/>
                <a:gd name="T6" fmla="*/ 47 w 92"/>
                <a:gd name="T7" fmla="*/ 42 h 65"/>
                <a:gd name="T8" fmla="*/ 32 w 92"/>
                <a:gd name="T9" fmla="*/ 65 h 65"/>
                <a:gd name="T10" fmla="*/ 0 w 92"/>
                <a:gd name="T11" fmla="*/ 65 h 65"/>
                <a:gd name="T12" fmla="*/ 40 w 92"/>
                <a:gd name="T13" fmla="*/ 0 h 65"/>
                <a:gd name="T14" fmla="*/ 54 w 92"/>
                <a:gd name="T15" fmla="*/ 0 h 65"/>
                <a:gd name="T16" fmla="*/ 54 w 92"/>
                <a:gd name="T1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5">
                  <a:moveTo>
                    <a:pt x="54" y="0"/>
                  </a:moveTo>
                  <a:lnTo>
                    <a:pt x="92" y="65"/>
                  </a:lnTo>
                  <a:lnTo>
                    <a:pt x="60" y="65"/>
                  </a:lnTo>
                  <a:lnTo>
                    <a:pt x="47" y="42"/>
                  </a:lnTo>
                  <a:lnTo>
                    <a:pt x="32" y="65"/>
                  </a:lnTo>
                  <a:lnTo>
                    <a:pt x="0" y="65"/>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47" name="Freeform 55"/>
            <p:cNvSpPr>
              <a:spLocks/>
            </p:cNvSpPr>
            <p:nvPr/>
          </p:nvSpPr>
          <p:spPr bwMode="auto">
            <a:xfrm>
              <a:off x="2959" y="2890"/>
              <a:ext cx="92" cy="66"/>
            </a:xfrm>
            <a:custGeom>
              <a:avLst/>
              <a:gdLst>
                <a:gd name="T0" fmla="*/ 54 w 92"/>
                <a:gd name="T1" fmla="*/ 0 h 66"/>
                <a:gd name="T2" fmla="*/ 92 w 92"/>
                <a:gd name="T3" fmla="*/ 66 h 66"/>
                <a:gd name="T4" fmla="*/ 60 w 92"/>
                <a:gd name="T5" fmla="*/ 66 h 66"/>
                <a:gd name="T6" fmla="*/ 47 w 92"/>
                <a:gd name="T7" fmla="*/ 42 h 66"/>
                <a:gd name="T8" fmla="*/ 32 w 92"/>
                <a:gd name="T9" fmla="*/ 66 h 66"/>
                <a:gd name="T10" fmla="*/ 0 w 92"/>
                <a:gd name="T11" fmla="*/ 66 h 66"/>
                <a:gd name="T12" fmla="*/ 40 w 92"/>
                <a:gd name="T13" fmla="*/ 0 h 66"/>
                <a:gd name="T14" fmla="*/ 54 w 92"/>
                <a:gd name="T15" fmla="*/ 0 h 66"/>
                <a:gd name="T16" fmla="*/ 54 w 92"/>
                <a:gd name="T1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66">
                  <a:moveTo>
                    <a:pt x="54" y="0"/>
                  </a:moveTo>
                  <a:lnTo>
                    <a:pt x="92" y="66"/>
                  </a:lnTo>
                  <a:lnTo>
                    <a:pt x="60" y="66"/>
                  </a:lnTo>
                  <a:lnTo>
                    <a:pt x="47" y="42"/>
                  </a:lnTo>
                  <a:lnTo>
                    <a:pt x="32" y="66"/>
                  </a:lnTo>
                  <a:lnTo>
                    <a:pt x="0" y="66"/>
                  </a:lnTo>
                  <a:lnTo>
                    <a:pt x="40" y="0"/>
                  </a:lnTo>
                  <a:lnTo>
                    <a:pt x="54" y="0"/>
                  </a:lnTo>
                  <a:lnTo>
                    <a:pt x="54"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48" name="Freeform 56"/>
            <p:cNvSpPr>
              <a:spLocks/>
            </p:cNvSpPr>
            <p:nvPr/>
          </p:nvSpPr>
          <p:spPr bwMode="auto">
            <a:xfrm>
              <a:off x="3250" y="1636"/>
              <a:ext cx="592" cy="427"/>
            </a:xfrm>
            <a:custGeom>
              <a:avLst/>
              <a:gdLst>
                <a:gd name="T0" fmla="*/ 76 w 419"/>
                <a:gd name="T1" fmla="*/ 90 h 302"/>
                <a:gd name="T2" fmla="*/ 66 w 419"/>
                <a:gd name="T3" fmla="*/ 197 h 302"/>
                <a:gd name="T4" fmla="*/ 179 w 419"/>
                <a:gd name="T5" fmla="*/ 247 h 302"/>
                <a:gd name="T6" fmla="*/ 330 w 419"/>
                <a:gd name="T7" fmla="*/ 209 h 302"/>
                <a:gd name="T8" fmla="*/ 349 w 419"/>
                <a:gd name="T9" fmla="*/ 104 h 302"/>
                <a:gd name="T10" fmla="*/ 232 w 419"/>
                <a:gd name="T11" fmla="*/ 51 h 302"/>
                <a:gd name="T12" fmla="*/ 76 w 419"/>
                <a:gd name="T13" fmla="*/ 90 h 302"/>
              </a:gdLst>
              <a:ahLst/>
              <a:cxnLst>
                <a:cxn ang="0">
                  <a:pos x="T0" y="T1"/>
                </a:cxn>
                <a:cxn ang="0">
                  <a:pos x="T2" y="T3"/>
                </a:cxn>
                <a:cxn ang="0">
                  <a:pos x="T4" y="T5"/>
                </a:cxn>
                <a:cxn ang="0">
                  <a:pos x="T6" y="T7"/>
                </a:cxn>
                <a:cxn ang="0">
                  <a:pos x="T8" y="T9"/>
                </a:cxn>
                <a:cxn ang="0">
                  <a:pos x="T10" y="T11"/>
                </a:cxn>
                <a:cxn ang="0">
                  <a:pos x="T12" y="T13"/>
                </a:cxn>
              </a:cxnLst>
              <a:rect l="0" t="0" r="r" b="b"/>
              <a:pathLst>
                <a:path w="419" h="302">
                  <a:moveTo>
                    <a:pt x="76" y="90"/>
                  </a:moveTo>
                  <a:cubicBezTo>
                    <a:pt x="9" y="95"/>
                    <a:pt x="0" y="180"/>
                    <a:pt x="66" y="197"/>
                  </a:cubicBezTo>
                  <a:cubicBezTo>
                    <a:pt x="74" y="257"/>
                    <a:pt x="130" y="280"/>
                    <a:pt x="179" y="247"/>
                  </a:cubicBezTo>
                  <a:cubicBezTo>
                    <a:pt x="232" y="302"/>
                    <a:pt x="309" y="280"/>
                    <a:pt x="330" y="209"/>
                  </a:cubicBezTo>
                  <a:cubicBezTo>
                    <a:pt x="404" y="216"/>
                    <a:pt x="419" y="123"/>
                    <a:pt x="349" y="104"/>
                  </a:cubicBezTo>
                  <a:cubicBezTo>
                    <a:pt x="347" y="36"/>
                    <a:pt x="282" y="11"/>
                    <a:pt x="232" y="51"/>
                  </a:cubicBezTo>
                  <a:cubicBezTo>
                    <a:pt x="176" y="0"/>
                    <a:pt x="99" y="19"/>
                    <a:pt x="76" y="90"/>
                  </a:cubicBez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49" name="Freeform 57"/>
            <p:cNvSpPr>
              <a:spLocks noEditPoints="1"/>
            </p:cNvSpPr>
            <p:nvPr/>
          </p:nvSpPr>
          <p:spPr bwMode="auto">
            <a:xfrm>
              <a:off x="3465" y="1754"/>
              <a:ext cx="169" cy="173"/>
            </a:xfrm>
            <a:custGeom>
              <a:avLst/>
              <a:gdLst>
                <a:gd name="T0" fmla="*/ 0 w 169"/>
                <a:gd name="T1" fmla="*/ 173 h 173"/>
                <a:gd name="T2" fmla="*/ 65 w 169"/>
                <a:gd name="T3" fmla="*/ 0 h 173"/>
                <a:gd name="T4" fmla="*/ 104 w 169"/>
                <a:gd name="T5" fmla="*/ 0 h 173"/>
                <a:gd name="T6" fmla="*/ 169 w 169"/>
                <a:gd name="T7" fmla="*/ 173 h 173"/>
                <a:gd name="T8" fmla="*/ 118 w 169"/>
                <a:gd name="T9" fmla="*/ 173 h 173"/>
                <a:gd name="T10" fmla="*/ 107 w 169"/>
                <a:gd name="T11" fmla="*/ 139 h 173"/>
                <a:gd name="T12" fmla="*/ 61 w 169"/>
                <a:gd name="T13" fmla="*/ 139 h 173"/>
                <a:gd name="T14" fmla="*/ 51 w 169"/>
                <a:gd name="T15" fmla="*/ 173 h 173"/>
                <a:gd name="T16" fmla="*/ 0 w 169"/>
                <a:gd name="T17" fmla="*/ 173 h 173"/>
                <a:gd name="T18" fmla="*/ 0 w 169"/>
                <a:gd name="T19" fmla="*/ 173 h 173"/>
                <a:gd name="T20" fmla="*/ 85 w 169"/>
                <a:gd name="T21" fmla="*/ 49 h 173"/>
                <a:gd name="T22" fmla="*/ 68 w 169"/>
                <a:gd name="T23" fmla="*/ 108 h 173"/>
                <a:gd name="T24" fmla="*/ 100 w 169"/>
                <a:gd name="T25" fmla="*/ 108 h 173"/>
                <a:gd name="T26" fmla="*/ 85 w 169"/>
                <a:gd name="T27" fmla="*/ 49 h 173"/>
                <a:gd name="T28" fmla="*/ 85 w 169"/>
                <a:gd name="T29" fmla="*/ 49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9" h="173">
                  <a:moveTo>
                    <a:pt x="0" y="173"/>
                  </a:moveTo>
                  <a:lnTo>
                    <a:pt x="65" y="0"/>
                  </a:lnTo>
                  <a:lnTo>
                    <a:pt x="104" y="0"/>
                  </a:lnTo>
                  <a:lnTo>
                    <a:pt x="169" y="173"/>
                  </a:lnTo>
                  <a:lnTo>
                    <a:pt x="118" y="173"/>
                  </a:lnTo>
                  <a:lnTo>
                    <a:pt x="107" y="139"/>
                  </a:lnTo>
                  <a:lnTo>
                    <a:pt x="61" y="139"/>
                  </a:lnTo>
                  <a:lnTo>
                    <a:pt x="51" y="173"/>
                  </a:lnTo>
                  <a:lnTo>
                    <a:pt x="0" y="173"/>
                  </a:lnTo>
                  <a:lnTo>
                    <a:pt x="0" y="173"/>
                  </a:lnTo>
                  <a:close/>
                  <a:moveTo>
                    <a:pt x="85" y="49"/>
                  </a:moveTo>
                  <a:lnTo>
                    <a:pt x="68" y="108"/>
                  </a:lnTo>
                  <a:lnTo>
                    <a:pt x="100" y="108"/>
                  </a:lnTo>
                  <a:lnTo>
                    <a:pt x="85" y="49"/>
                  </a:lnTo>
                  <a:lnTo>
                    <a:pt x="85" y="4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76" name="Freeform 58"/>
            <p:cNvSpPr>
              <a:spLocks/>
            </p:cNvSpPr>
            <p:nvPr/>
          </p:nvSpPr>
          <p:spPr bwMode="auto">
            <a:xfrm>
              <a:off x="5649" y="2336"/>
              <a:ext cx="591" cy="427"/>
            </a:xfrm>
            <a:custGeom>
              <a:avLst/>
              <a:gdLst>
                <a:gd name="T0" fmla="*/ 75 w 419"/>
                <a:gd name="T1" fmla="*/ 91 h 302"/>
                <a:gd name="T2" fmla="*/ 66 w 419"/>
                <a:gd name="T3" fmla="*/ 197 h 302"/>
                <a:gd name="T4" fmla="*/ 179 w 419"/>
                <a:gd name="T5" fmla="*/ 248 h 302"/>
                <a:gd name="T6" fmla="*/ 329 w 419"/>
                <a:gd name="T7" fmla="*/ 210 h 302"/>
                <a:gd name="T8" fmla="*/ 349 w 419"/>
                <a:gd name="T9" fmla="*/ 104 h 302"/>
                <a:gd name="T10" fmla="*/ 232 w 419"/>
                <a:gd name="T11" fmla="*/ 51 h 302"/>
                <a:gd name="T12" fmla="*/ 75 w 419"/>
                <a:gd name="T13" fmla="*/ 91 h 302"/>
              </a:gdLst>
              <a:ahLst/>
              <a:cxnLst>
                <a:cxn ang="0">
                  <a:pos x="T0" y="T1"/>
                </a:cxn>
                <a:cxn ang="0">
                  <a:pos x="T2" y="T3"/>
                </a:cxn>
                <a:cxn ang="0">
                  <a:pos x="T4" y="T5"/>
                </a:cxn>
                <a:cxn ang="0">
                  <a:pos x="T6" y="T7"/>
                </a:cxn>
                <a:cxn ang="0">
                  <a:pos x="T8" y="T9"/>
                </a:cxn>
                <a:cxn ang="0">
                  <a:pos x="T10" y="T11"/>
                </a:cxn>
                <a:cxn ang="0">
                  <a:pos x="T12" y="T13"/>
                </a:cxn>
              </a:cxnLst>
              <a:rect l="0" t="0" r="r" b="b"/>
              <a:pathLst>
                <a:path w="419" h="302">
                  <a:moveTo>
                    <a:pt x="75" y="91"/>
                  </a:moveTo>
                  <a:cubicBezTo>
                    <a:pt x="9" y="96"/>
                    <a:pt x="0" y="180"/>
                    <a:pt x="66" y="197"/>
                  </a:cubicBezTo>
                  <a:cubicBezTo>
                    <a:pt x="73" y="258"/>
                    <a:pt x="130" y="281"/>
                    <a:pt x="179" y="248"/>
                  </a:cubicBezTo>
                  <a:cubicBezTo>
                    <a:pt x="232" y="302"/>
                    <a:pt x="309" y="281"/>
                    <a:pt x="329" y="210"/>
                  </a:cubicBezTo>
                  <a:cubicBezTo>
                    <a:pt x="404" y="217"/>
                    <a:pt x="419" y="123"/>
                    <a:pt x="349" y="104"/>
                  </a:cubicBezTo>
                  <a:cubicBezTo>
                    <a:pt x="347" y="37"/>
                    <a:pt x="281" y="11"/>
                    <a:pt x="232" y="51"/>
                  </a:cubicBezTo>
                  <a:cubicBezTo>
                    <a:pt x="176" y="0"/>
                    <a:pt x="99" y="20"/>
                    <a:pt x="75" y="91"/>
                  </a:cubicBezTo>
                  <a:close/>
                </a:path>
              </a:pathLst>
            </a:custGeom>
            <a:solidFill>
              <a:schemeClr val="accent6">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77" name="Freeform 59"/>
            <p:cNvSpPr>
              <a:spLocks noEditPoints="1"/>
            </p:cNvSpPr>
            <p:nvPr/>
          </p:nvSpPr>
          <p:spPr bwMode="auto">
            <a:xfrm>
              <a:off x="5880" y="2454"/>
              <a:ext cx="154" cy="175"/>
            </a:xfrm>
            <a:custGeom>
              <a:avLst/>
              <a:gdLst>
                <a:gd name="T0" fmla="*/ 0 w 109"/>
                <a:gd name="T1" fmla="*/ 124 h 124"/>
                <a:gd name="T2" fmla="*/ 0 w 109"/>
                <a:gd name="T3" fmla="*/ 0 h 124"/>
                <a:gd name="T4" fmla="*/ 47 w 109"/>
                <a:gd name="T5" fmla="*/ 0 h 124"/>
                <a:gd name="T6" fmla="*/ 74 w 109"/>
                <a:gd name="T7" fmla="*/ 5 h 124"/>
                <a:gd name="T8" fmla="*/ 94 w 109"/>
                <a:gd name="T9" fmla="*/ 18 h 124"/>
                <a:gd name="T10" fmla="*/ 106 w 109"/>
                <a:gd name="T11" fmla="*/ 38 h 124"/>
                <a:gd name="T12" fmla="*/ 109 w 109"/>
                <a:gd name="T13" fmla="*/ 62 h 124"/>
                <a:gd name="T14" fmla="*/ 105 w 109"/>
                <a:gd name="T15" fmla="*/ 88 h 124"/>
                <a:gd name="T16" fmla="*/ 92 w 109"/>
                <a:gd name="T17" fmla="*/ 107 h 124"/>
                <a:gd name="T18" fmla="*/ 73 w 109"/>
                <a:gd name="T19" fmla="*/ 120 h 124"/>
                <a:gd name="T20" fmla="*/ 47 w 109"/>
                <a:gd name="T21" fmla="*/ 124 h 124"/>
                <a:gd name="T22" fmla="*/ 0 w 109"/>
                <a:gd name="T23" fmla="*/ 124 h 124"/>
                <a:gd name="T24" fmla="*/ 75 w 109"/>
                <a:gd name="T25" fmla="*/ 62 h 124"/>
                <a:gd name="T26" fmla="*/ 73 w 109"/>
                <a:gd name="T27" fmla="*/ 49 h 124"/>
                <a:gd name="T28" fmla="*/ 68 w 109"/>
                <a:gd name="T29" fmla="*/ 39 h 124"/>
                <a:gd name="T30" fmla="*/ 59 w 109"/>
                <a:gd name="T31" fmla="*/ 32 h 124"/>
                <a:gd name="T32" fmla="*/ 47 w 109"/>
                <a:gd name="T33" fmla="*/ 30 h 124"/>
                <a:gd name="T34" fmla="*/ 34 w 109"/>
                <a:gd name="T35" fmla="*/ 30 h 124"/>
                <a:gd name="T36" fmla="*/ 34 w 109"/>
                <a:gd name="T37" fmla="*/ 94 h 124"/>
                <a:gd name="T38" fmla="*/ 47 w 109"/>
                <a:gd name="T39" fmla="*/ 94 h 124"/>
                <a:gd name="T40" fmla="*/ 59 w 109"/>
                <a:gd name="T41" fmla="*/ 92 h 124"/>
                <a:gd name="T42" fmla="*/ 68 w 109"/>
                <a:gd name="T43" fmla="*/ 85 h 124"/>
                <a:gd name="T44" fmla="*/ 73 w 109"/>
                <a:gd name="T45" fmla="*/ 75 h 124"/>
                <a:gd name="T46" fmla="*/ 75 w 109"/>
                <a:gd name="T47" fmla="*/ 62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9" h="124">
                  <a:moveTo>
                    <a:pt x="0" y="124"/>
                  </a:moveTo>
                  <a:cubicBezTo>
                    <a:pt x="0" y="0"/>
                    <a:pt x="0" y="0"/>
                    <a:pt x="0" y="0"/>
                  </a:cubicBezTo>
                  <a:cubicBezTo>
                    <a:pt x="47" y="0"/>
                    <a:pt x="47" y="0"/>
                    <a:pt x="47" y="0"/>
                  </a:cubicBezTo>
                  <a:cubicBezTo>
                    <a:pt x="57" y="0"/>
                    <a:pt x="66" y="2"/>
                    <a:pt x="74" y="5"/>
                  </a:cubicBezTo>
                  <a:cubicBezTo>
                    <a:pt x="82" y="8"/>
                    <a:pt x="88" y="13"/>
                    <a:pt x="94" y="18"/>
                  </a:cubicBezTo>
                  <a:cubicBezTo>
                    <a:pt x="99" y="24"/>
                    <a:pt x="103" y="31"/>
                    <a:pt x="106" y="38"/>
                  </a:cubicBezTo>
                  <a:cubicBezTo>
                    <a:pt x="108" y="46"/>
                    <a:pt x="109" y="54"/>
                    <a:pt x="109" y="62"/>
                  </a:cubicBezTo>
                  <a:cubicBezTo>
                    <a:pt x="109" y="71"/>
                    <a:pt x="108" y="80"/>
                    <a:pt x="105" y="88"/>
                  </a:cubicBezTo>
                  <a:cubicBezTo>
                    <a:pt x="102" y="95"/>
                    <a:pt x="98" y="102"/>
                    <a:pt x="92" y="107"/>
                  </a:cubicBezTo>
                  <a:cubicBezTo>
                    <a:pt x="87" y="112"/>
                    <a:pt x="80" y="117"/>
                    <a:pt x="73" y="120"/>
                  </a:cubicBezTo>
                  <a:cubicBezTo>
                    <a:pt x="65" y="123"/>
                    <a:pt x="57" y="124"/>
                    <a:pt x="47" y="124"/>
                  </a:cubicBezTo>
                  <a:cubicBezTo>
                    <a:pt x="0" y="124"/>
                    <a:pt x="0" y="124"/>
                    <a:pt x="0" y="124"/>
                  </a:cubicBezTo>
                  <a:close/>
                  <a:moveTo>
                    <a:pt x="75" y="62"/>
                  </a:moveTo>
                  <a:cubicBezTo>
                    <a:pt x="75" y="57"/>
                    <a:pt x="74" y="53"/>
                    <a:pt x="73" y="49"/>
                  </a:cubicBezTo>
                  <a:cubicBezTo>
                    <a:pt x="72" y="45"/>
                    <a:pt x="70" y="42"/>
                    <a:pt x="68" y="39"/>
                  </a:cubicBezTo>
                  <a:cubicBezTo>
                    <a:pt x="65" y="36"/>
                    <a:pt x="62" y="34"/>
                    <a:pt x="59" y="32"/>
                  </a:cubicBezTo>
                  <a:cubicBezTo>
                    <a:pt x="55" y="31"/>
                    <a:pt x="51" y="30"/>
                    <a:pt x="47" y="30"/>
                  </a:cubicBezTo>
                  <a:cubicBezTo>
                    <a:pt x="34" y="30"/>
                    <a:pt x="34" y="30"/>
                    <a:pt x="34" y="30"/>
                  </a:cubicBezTo>
                  <a:cubicBezTo>
                    <a:pt x="34" y="94"/>
                    <a:pt x="34" y="94"/>
                    <a:pt x="34" y="94"/>
                  </a:cubicBezTo>
                  <a:cubicBezTo>
                    <a:pt x="47" y="94"/>
                    <a:pt x="47" y="94"/>
                    <a:pt x="47" y="94"/>
                  </a:cubicBezTo>
                  <a:cubicBezTo>
                    <a:pt x="52" y="94"/>
                    <a:pt x="56" y="94"/>
                    <a:pt x="59" y="92"/>
                  </a:cubicBezTo>
                  <a:cubicBezTo>
                    <a:pt x="62" y="90"/>
                    <a:pt x="65" y="88"/>
                    <a:pt x="68" y="85"/>
                  </a:cubicBezTo>
                  <a:cubicBezTo>
                    <a:pt x="70" y="82"/>
                    <a:pt x="72" y="79"/>
                    <a:pt x="73" y="75"/>
                  </a:cubicBezTo>
                  <a:cubicBezTo>
                    <a:pt x="74" y="71"/>
                    <a:pt x="75" y="67"/>
                    <a:pt x="75" y="6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78" name="Freeform 60"/>
            <p:cNvSpPr>
              <a:spLocks/>
            </p:cNvSpPr>
            <p:nvPr/>
          </p:nvSpPr>
          <p:spPr bwMode="auto">
            <a:xfrm>
              <a:off x="4409" y="1315"/>
              <a:ext cx="592" cy="426"/>
            </a:xfrm>
            <a:custGeom>
              <a:avLst/>
              <a:gdLst>
                <a:gd name="T0" fmla="*/ 75 w 419"/>
                <a:gd name="T1" fmla="*/ 91 h 302"/>
                <a:gd name="T2" fmla="*/ 66 w 419"/>
                <a:gd name="T3" fmla="*/ 197 h 302"/>
                <a:gd name="T4" fmla="*/ 178 w 419"/>
                <a:gd name="T5" fmla="*/ 248 h 302"/>
                <a:gd name="T6" fmla="*/ 329 w 419"/>
                <a:gd name="T7" fmla="*/ 209 h 302"/>
                <a:gd name="T8" fmla="*/ 349 w 419"/>
                <a:gd name="T9" fmla="*/ 104 h 302"/>
                <a:gd name="T10" fmla="*/ 232 w 419"/>
                <a:gd name="T11" fmla="*/ 51 h 302"/>
                <a:gd name="T12" fmla="*/ 75 w 419"/>
                <a:gd name="T13" fmla="*/ 91 h 302"/>
              </a:gdLst>
              <a:ahLst/>
              <a:cxnLst>
                <a:cxn ang="0">
                  <a:pos x="T0" y="T1"/>
                </a:cxn>
                <a:cxn ang="0">
                  <a:pos x="T2" y="T3"/>
                </a:cxn>
                <a:cxn ang="0">
                  <a:pos x="T4" y="T5"/>
                </a:cxn>
                <a:cxn ang="0">
                  <a:pos x="T6" y="T7"/>
                </a:cxn>
                <a:cxn ang="0">
                  <a:pos x="T8" y="T9"/>
                </a:cxn>
                <a:cxn ang="0">
                  <a:pos x="T10" y="T11"/>
                </a:cxn>
                <a:cxn ang="0">
                  <a:pos x="T12" y="T13"/>
                </a:cxn>
              </a:cxnLst>
              <a:rect l="0" t="0" r="r" b="b"/>
              <a:pathLst>
                <a:path w="419" h="302">
                  <a:moveTo>
                    <a:pt x="75" y="91"/>
                  </a:moveTo>
                  <a:cubicBezTo>
                    <a:pt x="9" y="96"/>
                    <a:pt x="0" y="180"/>
                    <a:pt x="66" y="197"/>
                  </a:cubicBezTo>
                  <a:cubicBezTo>
                    <a:pt x="73" y="257"/>
                    <a:pt x="130" y="280"/>
                    <a:pt x="178" y="248"/>
                  </a:cubicBezTo>
                  <a:cubicBezTo>
                    <a:pt x="232" y="302"/>
                    <a:pt x="309" y="281"/>
                    <a:pt x="329" y="209"/>
                  </a:cubicBezTo>
                  <a:cubicBezTo>
                    <a:pt x="404" y="217"/>
                    <a:pt x="419" y="123"/>
                    <a:pt x="349" y="104"/>
                  </a:cubicBezTo>
                  <a:cubicBezTo>
                    <a:pt x="347" y="37"/>
                    <a:pt x="281" y="11"/>
                    <a:pt x="232" y="51"/>
                  </a:cubicBezTo>
                  <a:cubicBezTo>
                    <a:pt x="176" y="0"/>
                    <a:pt x="99" y="20"/>
                    <a:pt x="75" y="91"/>
                  </a:cubicBezTo>
                  <a:close/>
                </a:path>
              </a:pathLst>
            </a:custGeom>
            <a:solidFill>
              <a:schemeClr val="accent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79" name="Freeform 61"/>
            <p:cNvSpPr>
              <a:spLocks/>
            </p:cNvSpPr>
            <p:nvPr/>
          </p:nvSpPr>
          <p:spPr bwMode="auto">
            <a:xfrm>
              <a:off x="4631" y="1430"/>
              <a:ext cx="152" cy="178"/>
            </a:xfrm>
            <a:custGeom>
              <a:avLst/>
              <a:gdLst>
                <a:gd name="T0" fmla="*/ 0 w 108"/>
                <a:gd name="T1" fmla="*/ 62 h 126"/>
                <a:gd name="T2" fmla="*/ 4 w 108"/>
                <a:gd name="T3" fmla="*/ 40 h 126"/>
                <a:gd name="T4" fmla="*/ 15 w 108"/>
                <a:gd name="T5" fmla="*/ 20 h 126"/>
                <a:gd name="T6" fmla="*/ 34 w 108"/>
                <a:gd name="T7" fmla="*/ 6 h 126"/>
                <a:gd name="T8" fmla="*/ 59 w 108"/>
                <a:gd name="T9" fmla="*/ 0 h 126"/>
                <a:gd name="T10" fmla="*/ 88 w 108"/>
                <a:gd name="T11" fmla="*/ 8 h 126"/>
                <a:gd name="T12" fmla="*/ 107 w 108"/>
                <a:gd name="T13" fmla="*/ 27 h 126"/>
                <a:gd name="T14" fmla="*/ 81 w 108"/>
                <a:gd name="T15" fmla="*/ 46 h 126"/>
                <a:gd name="T16" fmla="*/ 77 w 108"/>
                <a:gd name="T17" fmla="*/ 38 h 126"/>
                <a:gd name="T18" fmla="*/ 71 w 108"/>
                <a:gd name="T19" fmla="*/ 34 h 126"/>
                <a:gd name="T20" fmla="*/ 65 w 108"/>
                <a:gd name="T21" fmla="*/ 31 h 126"/>
                <a:gd name="T22" fmla="*/ 59 w 108"/>
                <a:gd name="T23" fmla="*/ 31 h 126"/>
                <a:gd name="T24" fmla="*/ 48 w 108"/>
                <a:gd name="T25" fmla="*/ 34 h 126"/>
                <a:gd name="T26" fmla="*/ 40 w 108"/>
                <a:gd name="T27" fmla="*/ 41 h 126"/>
                <a:gd name="T28" fmla="*/ 36 w 108"/>
                <a:gd name="T29" fmla="*/ 51 h 126"/>
                <a:gd name="T30" fmla="*/ 34 w 108"/>
                <a:gd name="T31" fmla="*/ 63 h 126"/>
                <a:gd name="T32" fmla="*/ 36 w 108"/>
                <a:gd name="T33" fmla="*/ 75 h 126"/>
                <a:gd name="T34" fmla="*/ 41 w 108"/>
                <a:gd name="T35" fmla="*/ 86 h 126"/>
                <a:gd name="T36" fmla="*/ 49 w 108"/>
                <a:gd name="T37" fmla="*/ 93 h 126"/>
                <a:gd name="T38" fmla="*/ 59 w 108"/>
                <a:gd name="T39" fmla="*/ 96 h 126"/>
                <a:gd name="T40" fmla="*/ 65 w 108"/>
                <a:gd name="T41" fmla="*/ 95 h 126"/>
                <a:gd name="T42" fmla="*/ 71 w 108"/>
                <a:gd name="T43" fmla="*/ 92 h 126"/>
                <a:gd name="T44" fmla="*/ 76 w 108"/>
                <a:gd name="T45" fmla="*/ 88 h 126"/>
                <a:gd name="T46" fmla="*/ 80 w 108"/>
                <a:gd name="T47" fmla="*/ 81 h 126"/>
                <a:gd name="T48" fmla="*/ 108 w 108"/>
                <a:gd name="T49" fmla="*/ 97 h 126"/>
                <a:gd name="T50" fmla="*/ 100 w 108"/>
                <a:gd name="T51" fmla="*/ 109 h 126"/>
                <a:gd name="T52" fmla="*/ 88 w 108"/>
                <a:gd name="T53" fmla="*/ 118 h 126"/>
                <a:gd name="T54" fmla="*/ 73 w 108"/>
                <a:gd name="T55" fmla="*/ 124 h 126"/>
                <a:gd name="T56" fmla="*/ 58 w 108"/>
                <a:gd name="T57" fmla="*/ 126 h 126"/>
                <a:gd name="T58" fmla="*/ 35 w 108"/>
                <a:gd name="T59" fmla="*/ 120 h 126"/>
                <a:gd name="T60" fmla="*/ 16 w 108"/>
                <a:gd name="T61" fmla="*/ 106 h 126"/>
                <a:gd name="T62" fmla="*/ 4 w 108"/>
                <a:gd name="T63" fmla="*/ 85 h 126"/>
                <a:gd name="T64" fmla="*/ 0 w 108"/>
                <a:gd name="T65" fmla="*/ 62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8" h="126">
                  <a:moveTo>
                    <a:pt x="0" y="62"/>
                  </a:moveTo>
                  <a:cubicBezTo>
                    <a:pt x="0" y="54"/>
                    <a:pt x="1" y="47"/>
                    <a:pt x="4" y="40"/>
                  </a:cubicBezTo>
                  <a:cubicBezTo>
                    <a:pt x="6" y="32"/>
                    <a:pt x="10" y="26"/>
                    <a:pt x="15" y="20"/>
                  </a:cubicBezTo>
                  <a:cubicBezTo>
                    <a:pt x="21" y="14"/>
                    <a:pt x="27" y="9"/>
                    <a:pt x="34" y="6"/>
                  </a:cubicBezTo>
                  <a:cubicBezTo>
                    <a:pt x="42" y="2"/>
                    <a:pt x="50" y="0"/>
                    <a:pt x="59" y="0"/>
                  </a:cubicBezTo>
                  <a:cubicBezTo>
                    <a:pt x="70" y="0"/>
                    <a:pt x="80" y="3"/>
                    <a:pt x="88" y="8"/>
                  </a:cubicBezTo>
                  <a:cubicBezTo>
                    <a:pt x="97" y="13"/>
                    <a:pt x="103" y="19"/>
                    <a:pt x="107" y="27"/>
                  </a:cubicBezTo>
                  <a:cubicBezTo>
                    <a:pt x="81" y="46"/>
                    <a:pt x="81" y="46"/>
                    <a:pt x="81" y="46"/>
                  </a:cubicBezTo>
                  <a:cubicBezTo>
                    <a:pt x="80" y="43"/>
                    <a:pt x="78" y="40"/>
                    <a:pt x="77" y="38"/>
                  </a:cubicBezTo>
                  <a:cubicBezTo>
                    <a:pt x="75" y="36"/>
                    <a:pt x="73" y="35"/>
                    <a:pt x="71" y="34"/>
                  </a:cubicBezTo>
                  <a:cubicBezTo>
                    <a:pt x="69" y="33"/>
                    <a:pt x="67" y="32"/>
                    <a:pt x="65" y="31"/>
                  </a:cubicBezTo>
                  <a:cubicBezTo>
                    <a:pt x="63" y="31"/>
                    <a:pt x="61" y="31"/>
                    <a:pt x="59" y="31"/>
                  </a:cubicBezTo>
                  <a:cubicBezTo>
                    <a:pt x="54" y="31"/>
                    <a:pt x="51" y="32"/>
                    <a:pt x="48" y="34"/>
                  </a:cubicBezTo>
                  <a:cubicBezTo>
                    <a:pt x="45" y="35"/>
                    <a:pt x="42" y="38"/>
                    <a:pt x="40" y="41"/>
                  </a:cubicBezTo>
                  <a:cubicBezTo>
                    <a:pt x="38" y="44"/>
                    <a:pt x="37" y="48"/>
                    <a:pt x="36" y="51"/>
                  </a:cubicBezTo>
                  <a:cubicBezTo>
                    <a:pt x="35" y="55"/>
                    <a:pt x="34" y="59"/>
                    <a:pt x="34" y="63"/>
                  </a:cubicBezTo>
                  <a:cubicBezTo>
                    <a:pt x="34" y="67"/>
                    <a:pt x="35" y="71"/>
                    <a:pt x="36" y="75"/>
                  </a:cubicBezTo>
                  <a:cubicBezTo>
                    <a:pt x="37" y="79"/>
                    <a:pt x="39" y="83"/>
                    <a:pt x="41" y="86"/>
                  </a:cubicBezTo>
                  <a:cubicBezTo>
                    <a:pt x="43" y="89"/>
                    <a:pt x="45" y="91"/>
                    <a:pt x="49" y="93"/>
                  </a:cubicBezTo>
                  <a:cubicBezTo>
                    <a:pt x="52" y="95"/>
                    <a:pt x="55" y="96"/>
                    <a:pt x="59" y="96"/>
                  </a:cubicBezTo>
                  <a:cubicBezTo>
                    <a:pt x="61" y="96"/>
                    <a:pt x="63" y="96"/>
                    <a:pt x="65" y="95"/>
                  </a:cubicBezTo>
                  <a:cubicBezTo>
                    <a:pt x="67" y="94"/>
                    <a:pt x="69" y="94"/>
                    <a:pt x="71" y="92"/>
                  </a:cubicBezTo>
                  <a:cubicBezTo>
                    <a:pt x="73" y="91"/>
                    <a:pt x="75" y="90"/>
                    <a:pt x="76" y="88"/>
                  </a:cubicBezTo>
                  <a:cubicBezTo>
                    <a:pt x="78" y="86"/>
                    <a:pt x="79" y="83"/>
                    <a:pt x="80" y="81"/>
                  </a:cubicBezTo>
                  <a:cubicBezTo>
                    <a:pt x="108" y="97"/>
                    <a:pt x="108" y="97"/>
                    <a:pt x="108" y="97"/>
                  </a:cubicBezTo>
                  <a:cubicBezTo>
                    <a:pt x="106" y="102"/>
                    <a:pt x="103" y="106"/>
                    <a:pt x="100" y="109"/>
                  </a:cubicBezTo>
                  <a:cubicBezTo>
                    <a:pt x="96" y="113"/>
                    <a:pt x="92" y="116"/>
                    <a:pt x="88" y="118"/>
                  </a:cubicBezTo>
                  <a:cubicBezTo>
                    <a:pt x="83" y="121"/>
                    <a:pt x="78" y="123"/>
                    <a:pt x="73" y="124"/>
                  </a:cubicBezTo>
                  <a:cubicBezTo>
                    <a:pt x="68" y="125"/>
                    <a:pt x="63" y="126"/>
                    <a:pt x="58" y="126"/>
                  </a:cubicBezTo>
                  <a:cubicBezTo>
                    <a:pt x="50" y="126"/>
                    <a:pt x="42" y="124"/>
                    <a:pt x="35" y="120"/>
                  </a:cubicBezTo>
                  <a:cubicBezTo>
                    <a:pt x="28" y="117"/>
                    <a:pt x="21" y="112"/>
                    <a:pt x="16" y="106"/>
                  </a:cubicBezTo>
                  <a:cubicBezTo>
                    <a:pt x="11" y="100"/>
                    <a:pt x="7" y="93"/>
                    <a:pt x="4" y="85"/>
                  </a:cubicBezTo>
                  <a:cubicBezTo>
                    <a:pt x="1" y="78"/>
                    <a:pt x="0" y="70"/>
                    <a:pt x="0" y="6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80" name="Freeform 62"/>
            <p:cNvSpPr>
              <a:spLocks/>
            </p:cNvSpPr>
            <p:nvPr/>
          </p:nvSpPr>
          <p:spPr bwMode="auto">
            <a:xfrm>
              <a:off x="3303" y="3090"/>
              <a:ext cx="591" cy="426"/>
            </a:xfrm>
            <a:custGeom>
              <a:avLst/>
              <a:gdLst>
                <a:gd name="T0" fmla="*/ 75 w 419"/>
                <a:gd name="T1" fmla="*/ 90 h 302"/>
                <a:gd name="T2" fmla="*/ 66 w 419"/>
                <a:gd name="T3" fmla="*/ 197 h 302"/>
                <a:gd name="T4" fmla="*/ 179 w 419"/>
                <a:gd name="T5" fmla="*/ 247 h 302"/>
                <a:gd name="T6" fmla="*/ 329 w 419"/>
                <a:gd name="T7" fmla="*/ 209 h 302"/>
                <a:gd name="T8" fmla="*/ 349 w 419"/>
                <a:gd name="T9" fmla="*/ 104 h 302"/>
                <a:gd name="T10" fmla="*/ 232 w 419"/>
                <a:gd name="T11" fmla="*/ 50 h 302"/>
                <a:gd name="T12" fmla="*/ 75 w 419"/>
                <a:gd name="T13" fmla="*/ 90 h 302"/>
              </a:gdLst>
              <a:ahLst/>
              <a:cxnLst>
                <a:cxn ang="0">
                  <a:pos x="T0" y="T1"/>
                </a:cxn>
                <a:cxn ang="0">
                  <a:pos x="T2" y="T3"/>
                </a:cxn>
                <a:cxn ang="0">
                  <a:pos x="T4" y="T5"/>
                </a:cxn>
                <a:cxn ang="0">
                  <a:pos x="T6" y="T7"/>
                </a:cxn>
                <a:cxn ang="0">
                  <a:pos x="T8" y="T9"/>
                </a:cxn>
                <a:cxn ang="0">
                  <a:pos x="T10" y="T11"/>
                </a:cxn>
                <a:cxn ang="0">
                  <a:pos x="T12" y="T13"/>
                </a:cxn>
              </a:cxnLst>
              <a:rect l="0" t="0" r="r" b="b"/>
              <a:pathLst>
                <a:path w="419" h="302">
                  <a:moveTo>
                    <a:pt x="75" y="90"/>
                  </a:moveTo>
                  <a:cubicBezTo>
                    <a:pt x="9" y="95"/>
                    <a:pt x="0" y="180"/>
                    <a:pt x="66" y="197"/>
                  </a:cubicBezTo>
                  <a:cubicBezTo>
                    <a:pt x="73" y="257"/>
                    <a:pt x="130" y="280"/>
                    <a:pt x="179" y="247"/>
                  </a:cubicBezTo>
                  <a:cubicBezTo>
                    <a:pt x="232" y="302"/>
                    <a:pt x="309" y="280"/>
                    <a:pt x="329" y="209"/>
                  </a:cubicBezTo>
                  <a:cubicBezTo>
                    <a:pt x="404" y="216"/>
                    <a:pt x="419" y="123"/>
                    <a:pt x="349" y="104"/>
                  </a:cubicBezTo>
                  <a:cubicBezTo>
                    <a:pt x="347" y="36"/>
                    <a:pt x="282" y="10"/>
                    <a:pt x="232" y="50"/>
                  </a:cubicBezTo>
                  <a:cubicBezTo>
                    <a:pt x="176" y="0"/>
                    <a:pt x="99" y="19"/>
                    <a:pt x="75" y="90"/>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81" name="Freeform 63"/>
            <p:cNvSpPr>
              <a:spLocks noEditPoints="1"/>
            </p:cNvSpPr>
            <p:nvPr/>
          </p:nvSpPr>
          <p:spPr bwMode="auto">
            <a:xfrm>
              <a:off x="3534" y="3213"/>
              <a:ext cx="148" cy="175"/>
            </a:xfrm>
            <a:custGeom>
              <a:avLst/>
              <a:gdLst>
                <a:gd name="T0" fmla="*/ 105 w 105"/>
                <a:gd name="T1" fmla="*/ 92 h 124"/>
                <a:gd name="T2" fmla="*/ 101 w 105"/>
                <a:gd name="T3" fmla="*/ 107 h 124"/>
                <a:gd name="T4" fmla="*/ 92 w 105"/>
                <a:gd name="T5" fmla="*/ 116 h 124"/>
                <a:gd name="T6" fmla="*/ 78 w 105"/>
                <a:gd name="T7" fmla="*/ 122 h 124"/>
                <a:gd name="T8" fmla="*/ 60 w 105"/>
                <a:gd name="T9" fmla="*/ 124 h 124"/>
                <a:gd name="T10" fmla="*/ 0 w 105"/>
                <a:gd name="T11" fmla="*/ 124 h 124"/>
                <a:gd name="T12" fmla="*/ 0 w 105"/>
                <a:gd name="T13" fmla="*/ 0 h 124"/>
                <a:gd name="T14" fmla="*/ 71 w 105"/>
                <a:gd name="T15" fmla="*/ 0 h 124"/>
                <a:gd name="T16" fmla="*/ 83 w 105"/>
                <a:gd name="T17" fmla="*/ 3 h 124"/>
                <a:gd name="T18" fmla="*/ 92 w 105"/>
                <a:gd name="T19" fmla="*/ 10 h 124"/>
                <a:gd name="T20" fmla="*/ 98 w 105"/>
                <a:gd name="T21" fmla="*/ 20 h 124"/>
                <a:gd name="T22" fmla="*/ 100 w 105"/>
                <a:gd name="T23" fmla="*/ 32 h 124"/>
                <a:gd name="T24" fmla="*/ 95 w 105"/>
                <a:gd name="T25" fmla="*/ 49 h 124"/>
                <a:gd name="T26" fmla="*/ 82 w 105"/>
                <a:gd name="T27" fmla="*/ 61 h 124"/>
                <a:gd name="T28" fmla="*/ 99 w 105"/>
                <a:gd name="T29" fmla="*/ 71 h 124"/>
                <a:gd name="T30" fmla="*/ 105 w 105"/>
                <a:gd name="T31" fmla="*/ 92 h 124"/>
                <a:gd name="T32" fmla="*/ 70 w 105"/>
                <a:gd name="T33" fmla="*/ 85 h 124"/>
                <a:gd name="T34" fmla="*/ 68 w 105"/>
                <a:gd name="T35" fmla="*/ 78 h 124"/>
                <a:gd name="T36" fmla="*/ 62 w 105"/>
                <a:gd name="T37" fmla="*/ 75 h 124"/>
                <a:gd name="T38" fmla="*/ 34 w 105"/>
                <a:gd name="T39" fmla="*/ 75 h 124"/>
                <a:gd name="T40" fmla="*/ 34 w 105"/>
                <a:gd name="T41" fmla="*/ 95 h 124"/>
                <a:gd name="T42" fmla="*/ 60 w 105"/>
                <a:gd name="T43" fmla="*/ 95 h 124"/>
                <a:gd name="T44" fmla="*/ 67 w 105"/>
                <a:gd name="T45" fmla="*/ 93 h 124"/>
                <a:gd name="T46" fmla="*/ 70 w 105"/>
                <a:gd name="T47" fmla="*/ 85 h 124"/>
                <a:gd name="T48" fmla="*/ 34 w 105"/>
                <a:gd name="T49" fmla="*/ 29 h 124"/>
                <a:gd name="T50" fmla="*/ 34 w 105"/>
                <a:gd name="T51" fmla="*/ 48 h 124"/>
                <a:gd name="T52" fmla="*/ 57 w 105"/>
                <a:gd name="T53" fmla="*/ 48 h 124"/>
                <a:gd name="T54" fmla="*/ 63 w 105"/>
                <a:gd name="T55" fmla="*/ 46 h 124"/>
                <a:gd name="T56" fmla="*/ 66 w 105"/>
                <a:gd name="T57" fmla="*/ 39 h 124"/>
                <a:gd name="T58" fmla="*/ 64 w 105"/>
                <a:gd name="T59" fmla="*/ 31 h 124"/>
                <a:gd name="T60" fmla="*/ 58 w 105"/>
                <a:gd name="T61" fmla="*/ 29 h 124"/>
                <a:gd name="T62" fmla="*/ 34 w 105"/>
                <a:gd name="T63" fmla="*/ 29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5" h="124">
                  <a:moveTo>
                    <a:pt x="105" y="92"/>
                  </a:moveTo>
                  <a:cubicBezTo>
                    <a:pt x="105" y="98"/>
                    <a:pt x="104" y="103"/>
                    <a:pt x="101" y="107"/>
                  </a:cubicBezTo>
                  <a:cubicBezTo>
                    <a:pt x="99" y="111"/>
                    <a:pt x="96" y="114"/>
                    <a:pt x="92" y="116"/>
                  </a:cubicBezTo>
                  <a:cubicBezTo>
                    <a:pt x="88" y="119"/>
                    <a:pt x="83" y="121"/>
                    <a:pt x="78" y="122"/>
                  </a:cubicBezTo>
                  <a:cubicBezTo>
                    <a:pt x="72" y="123"/>
                    <a:pt x="66" y="124"/>
                    <a:pt x="60" y="124"/>
                  </a:cubicBezTo>
                  <a:cubicBezTo>
                    <a:pt x="0" y="124"/>
                    <a:pt x="0" y="124"/>
                    <a:pt x="0" y="124"/>
                  </a:cubicBezTo>
                  <a:cubicBezTo>
                    <a:pt x="0" y="0"/>
                    <a:pt x="0" y="0"/>
                    <a:pt x="0" y="0"/>
                  </a:cubicBezTo>
                  <a:cubicBezTo>
                    <a:pt x="71" y="0"/>
                    <a:pt x="71" y="0"/>
                    <a:pt x="71" y="0"/>
                  </a:cubicBezTo>
                  <a:cubicBezTo>
                    <a:pt x="76" y="0"/>
                    <a:pt x="80" y="1"/>
                    <a:pt x="83" y="3"/>
                  </a:cubicBezTo>
                  <a:cubicBezTo>
                    <a:pt x="87" y="5"/>
                    <a:pt x="90" y="7"/>
                    <a:pt x="92" y="10"/>
                  </a:cubicBezTo>
                  <a:cubicBezTo>
                    <a:pt x="94" y="13"/>
                    <a:pt x="96" y="17"/>
                    <a:pt x="98" y="20"/>
                  </a:cubicBezTo>
                  <a:cubicBezTo>
                    <a:pt x="99" y="24"/>
                    <a:pt x="100" y="28"/>
                    <a:pt x="100" y="32"/>
                  </a:cubicBezTo>
                  <a:cubicBezTo>
                    <a:pt x="100" y="38"/>
                    <a:pt x="98" y="43"/>
                    <a:pt x="95" y="49"/>
                  </a:cubicBezTo>
                  <a:cubicBezTo>
                    <a:pt x="92" y="54"/>
                    <a:pt x="88" y="58"/>
                    <a:pt x="82" y="61"/>
                  </a:cubicBezTo>
                  <a:cubicBezTo>
                    <a:pt x="89" y="63"/>
                    <a:pt x="95" y="66"/>
                    <a:pt x="99" y="71"/>
                  </a:cubicBezTo>
                  <a:cubicBezTo>
                    <a:pt x="103" y="77"/>
                    <a:pt x="105" y="84"/>
                    <a:pt x="105" y="92"/>
                  </a:cubicBezTo>
                  <a:close/>
                  <a:moveTo>
                    <a:pt x="70" y="85"/>
                  </a:moveTo>
                  <a:cubicBezTo>
                    <a:pt x="70" y="82"/>
                    <a:pt x="70" y="80"/>
                    <a:pt x="68" y="78"/>
                  </a:cubicBezTo>
                  <a:cubicBezTo>
                    <a:pt x="66" y="76"/>
                    <a:pt x="64" y="75"/>
                    <a:pt x="62" y="75"/>
                  </a:cubicBezTo>
                  <a:cubicBezTo>
                    <a:pt x="34" y="75"/>
                    <a:pt x="34" y="75"/>
                    <a:pt x="34" y="75"/>
                  </a:cubicBezTo>
                  <a:cubicBezTo>
                    <a:pt x="34" y="95"/>
                    <a:pt x="34" y="95"/>
                    <a:pt x="34" y="95"/>
                  </a:cubicBezTo>
                  <a:cubicBezTo>
                    <a:pt x="60" y="95"/>
                    <a:pt x="60" y="95"/>
                    <a:pt x="60" y="95"/>
                  </a:cubicBezTo>
                  <a:cubicBezTo>
                    <a:pt x="63" y="95"/>
                    <a:pt x="66" y="95"/>
                    <a:pt x="67" y="93"/>
                  </a:cubicBezTo>
                  <a:cubicBezTo>
                    <a:pt x="69" y="91"/>
                    <a:pt x="70" y="89"/>
                    <a:pt x="70" y="85"/>
                  </a:cubicBezTo>
                  <a:close/>
                  <a:moveTo>
                    <a:pt x="34" y="29"/>
                  </a:moveTo>
                  <a:cubicBezTo>
                    <a:pt x="34" y="48"/>
                    <a:pt x="34" y="48"/>
                    <a:pt x="34" y="48"/>
                  </a:cubicBezTo>
                  <a:cubicBezTo>
                    <a:pt x="57" y="48"/>
                    <a:pt x="57" y="48"/>
                    <a:pt x="57" y="48"/>
                  </a:cubicBezTo>
                  <a:cubicBezTo>
                    <a:pt x="59" y="48"/>
                    <a:pt x="61" y="48"/>
                    <a:pt x="63" y="46"/>
                  </a:cubicBezTo>
                  <a:cubicBezTo>
                    <a:pt x="65" y="45"/>
                    <a:pt x="66" y="42"/>
                    <a:pt x="66" y="39"/>
                  </a:cubicBezTo>
                  <a:cubicBezTo>
                    <a:pt x="66" y="35"/>
                    <a:pt x="65" y="33"/>
                    <a:pt x="64" y="31"/>
                  </a:cubicBezTo>
                  <a:cubicBezTo>
                    <a:pt x="62" y="30"/>
                    <a:pt x="60" y="29"/>
                    <a:pt x="58" y="29"/>
                  </a:cubicBezTo>
                  <a:cubicBezTo>
                    <a:pt x="34" y="29"/>
                    <a:pt x="34" y="29"/>
                    <a:pt x="34"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6" name="Grupo 105"/>
          <p:cNvGrpSpPr/>
          <p:nvPr/>
        </p:nvGrpSpPr>
        <p:grpSpPr>
          <a:xfrm>
            <a:off x="470263" y="1447938"/>
            <a:ext cx="2440804" cy="882375"/>
            <a:chOff x="7806418" y="1306415"/>
            <a:chExt cx="2440804" cy="882375"/>
          </a:xfrm>
        </p:grpSpPr>
        <p:sp>
          <p:nvSpPr>
            <p:cNvPr id="107" name="TextBox 600"/>
            <p:cNvSpPr txBox="1">
              <a:spLocks noChangeArrowheads="1"/>
            </p:cNvSpPr>
            <p:nvPr/>
          </p:nvSpPr>
          <p:spPr bwMode="auto">
            <a:xfrm>
              <a:off x="7806418" y="160403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08" name="TextBox 601"/>
            <p:cNvSpPr txBox="1">
              <a:spLocks noChangeArrowheads="1"/>
            </p:cNvSpPr>
            <p:nvPr/>
          </p:nvSpPr>
          <p:spPr bwMode="auto">
            <a:xfrm>
              <a:off x="7812767" y="1306415"/>
              <a:ext cx="128909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Two</a:t>
              </a:r>
              <a:endParaRPr lang="id-ID" altLang="es-MX" sz="2000" b="1" dirty="0">
                <a:latin typeface="Lato Black" panose="020F0A02020204030203" pitchFamily="34" charset="0"/>
              </a:endParaRPr>
            </a:p>
          </p:txBody>
        </p:sp>
      </p:grpSp>
      <p:sp>
        <p:nvSpPr>
          <p:cNvPr id="110" name="TextBox 600"/>
          <p:cNvSpPr txBox="1">
            <a:spLocks noChangeArrowheads="1"/>
          </p:cNvSpPr>
          <p:nvPr/>
        </p:nvSpPr>
        <p:spPr bwMode="auto">
          <a:xfrm>
            <a:off x="2907609" y="3368355"/>
            <a:ext cx="1183088" cy="111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200" dirty="0">
              <a:latin typeface="Calibri Light" panose="020F0302020204030204" pitchFamily="34" charset="0"/>
              <a:cs typeface="Calibri Light" panose="020F0302020204030204" pitchFamily="34" charset="0"/>
            </a:endParaRPr>
          </a:p>
        </p:txBody>
      </p:sp>
      <p:sp>
        <p:nvSpPr>
          <p:cNvPr id="111" name="TextBox 600"/>
          <p:cNvSpPr txBox="1">
            <a:spLocks noChangeArrowheads="1"/>
          </p:cNvSpPr>
          <p:nvPr/>
        </p:nvSpPr>
        <p:spPr bwMode="auto">
          <a:xfrm>
            <a:off x="7409034" y="2595295"/>
            <a:ext cx="1183088" cy="111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200" dirty="0">
              <a:latin typeface="Calibri Light" panose="020F0302020204030204" pitchFamily="34" charset="0"/>
              <a:cs typeface="Calibri Light" panose="020F0302020204030204" pitchFamily="34" charset="0"/>
            </a:endParaRPr>
          </a:p>
        </p:txBody>
      </p:sp>
      <p:sp>
        <p:nvSpPr>
          <p:cNvPr id="112" name="TextBox 600"/>
          <p:cNvSpPr txBox="1">
            <a:spLocks noChangeArrowheads="1"/>
          </p:cNvSpPr>
          <p:nvPr/>
        </p:nvSpPr>
        <p:spPr bwMode="auto">
          <a:xfrm>
            <a:off x="9661292" y="5083587"/>
            <a:ext cx="1183088" cy="111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200" dirty="0">
              <a:latin typeface="Calibri Light" panose="020F0302020204030204" pitchFamily="34" charset="0"/>
              <a:cs typeface="Calibri Light" panose="020F0302020204030204" pitchFamily="34" charset="0"/>
            </a:endParaRPr>
          </a:p>
        </p:txBody>
      </p:sp>
      <p:sp>
        <p:nvSpPr>
          <p:cNvPr id="113" name="TextBox 600"/>
          <p:cNvSpPr txBox="1">
            <a:spLocks noChangeArrowheads="1"/>
          </p:cNvSpPr>
          <p:nvPr/>
        </p:nvSpPr>
        <p:spPr bwMode="auto">
          <a:xfrm>
            <a:off x="7072032" y="4329621"/>
            <a:ext cx="1183088" cy="111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200" dirty="0">
              <a:latin typeface="Calibri Light" panose="020F0302020204030204" pitchFamily="34" charset="0"/>
              <a:cs typeface="Calibri Light" panose="020F0302020204030204" pitchFamily="34" charset="0"/>
            </a:endParaRPr>
          </a:p>
        </p:txBody>
      </p:sp>
      <p:sp>
        <p:nvSpPr>
          <p:cNvPr id="61482" name="CuadroTexto 61481"/>
          <p:cNvSpPr txBox="1"/>
          <p:nvPr/>
        </p:nvSpPr>
        <p:spPr>
          <a:xfrm rot="16200000">
            <a:off x="3844679" y="4063924"/>
            <a:ext cx="1132061" cy="369332"/>
          </a:xfrm>
          <a:prstGeom prst="rect">
            <a:avLst/>
          </a:prstGeom>
          <a:noFill/>
        </p:spPr>
        <p:txBody>
          <a:bodyPr wrap="square" rtlCol="0">
            <a:spAutoFit/>
          </a:bodyPr>
          <a:lstStyle/>
          <a:p>
            <a:r>
              <a:rPr lang="en-US" dirty="0">
                <a:solidFill>
                  <a:schemeClr val="bg1"/>
                </a:solidFill>
              </a:rPr>
              <a:t>Option 1</a:t>
            </a:r>
          </a:p>
        </p:txBody>
      </p:sp>
      <p:sp>
        <p:nvSpPr>
          <p:cNvPr id="115" name="CuadroTexto 114"/>
          <p:cNvSpPr txBox="1"/>
          <p:nvPr/>
        </p:nvSpPr>
        <p:spPr>
          <a:xfrm rot="16200000">
            <a:off x="6129499" y="4747829"/>
            <a:ext cx="1132061" cy="369332"/>
          </a:xfrm>
          <a:prstGeom prst="rect">
            <a:avLst/>
          </a:prstGeom>
          <a:noFill/>
        </p:spPr>
        <p:txBody>
          <a:bodyPr wrap="square" rtlCol="0">
            <a:spAutoFit/>
          </a:bodyPr>
          <a:lstStyle/>
          <a:p>
            <a:r>
              <a:rPr lang="en-US" dirty="0">
                <a:solidFill>
                  <a:schemeClr val="bg1"/>
                </a:solidFill>
              </a:rPr>
              <a:t>Option 2</a:t>
            </a:r>
          </a:p>
        </p:txBody>
      </p:sp>
      <p:sp>
        <p:nvSpPr>
          <p:cNvPr id="116" name="CuadroTexto 115"/>
          <p:cNvSpPr txBox="1"/>
          <p:nvPr/>
        </p:nvSpPr>
        <p:spPr>
          <a:xfrm rot="16200000">
            <a:off x="8356806" y="3127405"/>
            <a:ext cx="1132061" cy="369332"/>
          </a:xfrm>
          <a:prstGeom prst="rect">
            <a:avLst/>
          </a:prstGeom>
          <a:noFill/>
        </p:spPr>
        <p:txBody>
          <a:bodyPr wrap="square" rtlCol="0">
            <a:spAutoFit/>
          </a:bodyPr>
          <a:lstStyle/>
          <a:p>
            <a:r>
              <a:rPr lang="en-US" dirty="0">
                <a:solidFill>
                  <a:schemeClr val="bg1"/>
                </a:solidFill>
              </a:rPr>
              <a:t>Option 3</a:t>
            </a:r>
          </a:p>
        </p:txBody>
      </p:sp>
      <p:sp>
        <p:nvSpPr>
          <p:cNvPr id="117" name="CuadroTexto 116"/>
          <p:cNvSpPr txBox="1"/>
          <p:nvPr/>
        </p:nvSpPr>
        <p:spPr>
          <a:xfrm rot="16200000">
            <a:off x="10622860" y="4956062"/>
            <a:ext cx="1132061" cy="369332"/>
          </a:xfrm>
          <a:prstGeom prst="rect">
            <a:avLst/>
          </a:prstGeom>
          <a:noFill/>
        </p:spPr>
        <p:txBody>
          <a:bodyPr wrap="square" rtlCol="0">
            <a:spAutoFit/>
          </a:bodyPr>
          <a:lstStyle/>
          <a:p>
            <a:r>
              <a:rPr lang="en-US" dirty="0">
                <a:solidFill>
                  <a:schemeClr val="bg1"/>
                </a:solidFill>
              </a:rPr>
              <a:t>Option 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CuadroTexto 26"/>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28" name="Conector recto 27"/>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6" name="Group 4"/>
          <p:cNvGrpSpPr>
            <a:grpSpLocks noChangeAspect="1"/>
          </p:cNvGrpSpPr>
          <p:nvPr/>
        </p:nvGrpSpPr>
        <p:grpSpPr bwMode="auto">
          <a:xfrm>
            <a:off x="849313" y="1814513"/>
            <a:ext cx="10069513" cy="4098926"/>
            <a:chOff x="535" y="1143"/>
            <a:chExt cx="6343" cy="2582"/>
          </a:xfrm>
        </p:grpSpPr>
        <p:sp>
          <p:nvSpPr>
            <p:cNvPr id="8" name="Freeform 5"/>
            <p:cNvSpPr>
              <a:spLocks/>
            </p:cNvSpPr>
            <p:nvPr/>
          </p:nvSpPr>
          <p:spPr bwMode="auto">
            <a:xfrm>
              <a:off x="3740" y="3463"/>
              <a:ext cx="223" cy="262"/>
            </a:xfrm>
            <a:custGeom>
              <a:avLst/>
              <a:gdLst>
                <a:gd name="T0" fmla="*/ 153 w 153"/>
                <a:gd name="T1" fmla="*/ 25 h 180"/>
                <a:gd name="T2" fmla="*/ 153 w 153"/>
                <a:gd name="T3" fmla="*/ 156 h 180"/>
                <a:gd name="T4" fmla="*/ 123 w 153"/>
                <a:gd name="T5" fmla="*/ 173 h 180"/>
                <a:gd name="T6" fmla="*/ 66 w 153"/>
                <a:gd name="T7" fmla="*/ 140 h 180"/>
                <a:gd name="T8" fmla="*/ 59 w 153"/>
                <a:gd name="T9" fmla="*/ 136 h 180"/>
                <a:gd name="T10" fmla="*/ 10 w 153"/>
                <a:gd name="T11" fmla="*/ 107 h 180"/>
                <a:gd name="T12" fmla="*/ 0 w 153"/>
                <a:gd name="T13" fmla="*/ 90 h 180"/>
                <a:gd name="T14" fmla="*/ 10 w 153"/>
                <a:gd name="T15" fmla="*/ 73 h 180"/>
                <a:gd name="T16" fmla="*/ 36 w 153"/>
                <a:gd name="T17" fmla="*/ 58 h 180"/>
                <a:gd name="T18" fmla="*/ 66 w 153"/>
                <a:gd name="T19" fmla="*/ 41 h 180"/>
                <a:gd name="T20" fmla="*/ 123 w 153"/>
                <a:gd name="T21" fmla="*/ 8 h 180"/>
                <a:gd name="T22" fmla="*/ 153 w 153"/>
                <a:gd name="T23" fmla="*/ 25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3" h="180">
                  <a:moveTo>
                    <a:pt x="153" y="25"/>
                  </a:moveTo>
                  <a:cubicBezTo>
                    <a:pt x="153" y="156"/>
                    <a:pt x="153" y="156"/>
                    <a:pt x="153" y="156"/>
                  </a:cubicBezTo>
                  <a:cubicBezTo>
                    <a:pt x="153" y="171"/>
                    <a:pt x="136" y="180"/>
                    <a:pt x="123" y="173"/>
                  </a:cubicBezTo>
                  <a:cubicBezTo>
                    <a:pt x="66" y="140"/>
                    <a:pt x="66" y="140"/>
                    <a:pt x="66" y="140"/>
                  </a:cubicBezTo>
                  <a:cubicBezTo>
                    <a:pt x="59" y="136"/>
                    <a:pt x="59" y="136"/>
                    <a:pt x="59" y="136"/>
                  </a:cubicBezTo>
                  <a:cubicBezTo>
                    <a:pt x="10" y="107"/>
                    <a:pt x="10" y="107"/>
                    <a:pt x="10" y="107"/>
                  </a:cubicBezTo>
                  <a:cubicBezTo>
                    <a:pt x="3" y="104"/>
                    <a:pt x="0" y="97"/>
                    <a:pt x="0" y="90"/>
                  </a:cubicBezTo>
                  <a:cubicBezTo>
                    <a:pt x="0" y="84"/>
                    <a:pt x="3" y="77"/>
                    <a:pt x="10" y="73"/>
                  </a:cubicBezTo>
                  <a:cubicBezTo>
                    <a:pt x="36" y="58"/>
                    <a:pt x="36" y="58"/>
                    <a:pt x="36" y="58"/>
                  </a:cubicBezTo>
                  <a:cubicBezTo>
                    <a:pt x="66" y="41"/>
                    <a:pt x="66" y="41"/>
                    <a:pt x="66" y="41"/>
                  </a:cubicBezTo>
                  <a:cubicBezTo>
                    <a:pt x="123" y="8"/>
                    <a:pt x="123" y="8"/>
                    <a:pt x="123" y="8"/>
                  </a:cubicBezTo>
                  <a:cubicBezTo>
                    <a:pt x="136" y="0"/>
                    <a:pt x="153" y="10"/>
                    <a:pt x="153" y="25"/>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p:cNvSpPr>
              <a:spLocks/>
            </p:cNvSpPr>
            <p:nvPr/>
          </p:nvSpPr>
          <p:spPr bwMode="auto">
            <a:xfrm>
              <a:off x="3740" y="3096"/>
              <a:ext cx="941" cy="565"/>
            </a:xfrm>
            <a:custGeom>
              <a:avLst/>
              <a:gdLst>
                <a:gd name="T0" fmla="*/ 646 w 646"/>
                <a:gd name="T1" fmla="*/ 39 h 388"/>
                <a:gd name="T2" fmla="*/ 646 w 646"/>
                <a:gd name="T3" fmla="*/ 233 h 388"/>
                <a:gd name="T4" fmla="*/ 491 w 646"/>
                <a:gd name="T5" fmla="*/ 388 h 388"/>
                <a:gd name="T6" fmla="*/ 59 w 646"/>
                <a:gd name="T7" fmla="*/ 388 h 388"/>
                <a:gd name="T8" fmla="*/ 10 w 646"/>
                <a:gd name="T9" fmla="*/ 359 h 388"/>
                <a:gd name="T10" fmla="*/ 0 w 646"/>
                <a:gd name="T11" fmla="*/ 342 h 388"/>
                <a:gd name="T12" fmla="*/ 10 w 646"/>
                <a:gd name="T13" fmla="*/ 325 h 388"/>
                <a:gd name="T14" fmla="*/ 36 w 646"/>
                <a:gd name="T15" fmla="*/ 310 h 388"/>
                <a:gd name="T16" fmla="*/ 491 w 646"/>
                <a:gd name="T17" fmla="*/ 310 h 388"/>
                <a:gd name="T18" fmla="*/ 568 w 646"/>
                <a:gd name="T19" fmla="*/ 233 h 388"/>
                <a:gd name="T20" fmla="*/ 568 w 646"/>
                <a:gd name="T21" fmla="*/ 39 h 388"/>
                <a:gd name="T22" fmla="*/ 607 w 646"/>
                <a:gd name="T23" fmla="*/ 0 h 388"/>
                <a:gd name="T24" fmla="*/ 607 w 646"/>
                <a:gd name="T25" fmla="*/ 0 h 388"/>
                <a:gd name="T26" fmla="*/ 646 w 646"/>
                <a:gd name="T27" fmla="*/ 39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6" h="388">
                  <a:moveTo>
                    <a:pt x="646" y="39"/>
                  </a:moveTo>
                  <a:cubicBezTo>
                    <a:pt x="646" y="233"/>
                    <a:pt x="646" y="233"/>
                    <a:pt x="646" y="233"/>
                  </a:cubicBezTo>
                  <a:cubicBezTo>
                    <a:pt x="646" y="318"/>
                    <a:pt x="577" y="388"/>
                    <a:pt x="491" y="388"/>
                  </a:cubicBezTo>
                  <a:cubicBezTo>
                    <a:pt x="59" y="388"/>
                    <a:pt x="59" y="388"/>
                    <a:pt x="59" y="388"/>
                  </a:cubicBezTo>
                  <a:cubicBezTo>
                    <a:pt x="10" y="359"/>
                    <a:pt x="10" y="359"/>
                    <a:pt x="10" y="359"/>
                  </a:cubicBezTo>
                  <a:cubicBezTo>
                    <a:pt x="3" y="356"/>
                    <a:pt x="0" y="349"/>
                    <a:pt x="0" y="342"/>
                  </a:cubicBezTo>
                  <a:cubicBezTo>
                    <a:pt x="0" y="336"/>
                    <a:pt x="3" y="329"/>
                    <a:pt x="10" y="325"/>
                  </a:cubicBezTo>
                  <a:cubicBezTo>
                    <a:pt x="36" y="310"/>
                    <a:pt x="36" y="310"/>
                    <a:pt x="36" y="310"/>
                  </a:cubicBezTo>
                  <a:cubicBezTo>
                    <a:pt x="491" y="310"/>
                    <a:pt x="491" y="310"/>
                    <a:pt x="491" y="310"/>
                  </a:cubicBezTo>
                  <a:cubicBezTo>
                    <a:pt x="534" y="310"/>
                    <a:pt x="568" y="275"/>
                    <a:pt x="568" y="233"/>
                  </a:cubicBezTo>
                  <a:cubicBezTo>
                    <a:pt x="568" y="39"/>
                    <a:pt x="568" y="39"/>
                    <a:pt x="568" y="39"/>
                  </a:cubicBezTo>
                  <a:cubicBezTo>
                    <a:pt x="568" y="18"/>
                    <a:pt x="586" y="0"/>
                    <a:pt x="607" y="0"/>
                  </a:cubicBezTo>
                  <a:cubicBezTo>
                    <a:pt x="607" y="0"/>
                    <a:pt x="607" y="0"/>
                    <a:pt x="607" y="0"/>
                  </a:cubicBezTo>
                  <a:cubicBezTo>
                    <a:pt x="629" y="0"/>
                    <a:pt x="646" y="18"/>
                    <a:pt x="646" y="39"/>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p:cNvSpPr>
              <a:spLocks/>
            </p:cNvSpPr>
            <p:nvPr/>
          </p:nvSpPr>
          <p:spPr bwMode="auto">
            <a:xfrm>
              <a:off x="3805" y="2530"/>
              <a:ext cx="876" cy="876"/>
            </a:xfrm>
            <a:custGeom>
              <a:avLst/>
              <a:gdLst>
                <a:gd name="T0" fmla="*/ 503 w 601"/>
                <a:gd name="T1" fmla="*/ 601 h 601"/>
                <a:gd name="T2" fmla="*/ 98 w 601"/>
                <a:gd name="T3" fmla="*/ 601 h 601"/>
                <a:gd name="T4" fmla="*/ 0 w 601"/>
                <a:gd name="T5" fmla="*/ 503 h 601"/>
                <a:gd name="T6" fmla="*/ 0 w 601"/>
                <a:gd name="T7" fmla="*/ 98 h 601"/>
                <a:gd name="T8" fmla="*/ 98 w 601"/>
                <a:gd name="T9" fmla="*/ 0 h 601"/>
                <a:gd name="T10" fmla="*/ 503 w 601"/>
                <a:gd name="T11" fmla="*/ 0 h 601"/>
                <a:gd name="T12" fmla="*/ 601 w 601"/>
                <a:gd name="T13" fmla="*/ 98 h 601"/>
                <a:gd name="T14" fmla="*/ 601 w 601"/>
                <a:gd name="T15" fmla="*/ 503 h 601"/>
                <a:gd name="T16" fmla="*/ 503 w 601"/>
                <a:gd name="T17" fmla="*/ 601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1" h="601">
                  <a:moveTo>
                    <a:pt x="503" y="601"/>
                  </a:moveTo>
                  <a:cubicBezTo>
                    <a:pt x="98" y="601"/>
                    <a:pt x="98" y="601"/>
                    <a:pt x="98" y="601"/>
                  </a:cubicBezTo>
                  <a:cubicBezTo>
                    <a:pt x="44" y="601"/>
                    <a:pt x="0" y="557"/>
                    <a:pt x="0" y="503"/>
                  </a:cubicBezTo>
                  <a:cubicBezTo>
                    <a:pt x="0" y="98"/>
                    <a:pt x="0" y="98"/>
                    <a:pt x="0" y="98"/>
                  </a:cubicBezTo>
                  <a:cubicBezTo>
                    <a:pt x="0" y="44"/>
                    <a:pt x="44" y="0"/>
                    <a:pt x="98" y="0"/>
                  </a:cubicBezTo>
                  <a:cubicBezTo>
                    <a:pt x="503" y="0"/>
                    <a:pt x="503" y="0"/>
                    <a:pt x="503" y="0"/>
                  </a:cubicBezTo>
                  <a:cubicBezTo>
                    <a:pt x="557" y="0"/>
                    <a:pt x="601" y="44"/>
                    <a:pt x="601" y="98"/>
                  </a:cubicBezTo>
                  <a:cubicBezTo>
                    <a:pt x="601" y="503"/>
                    <a:pt x="601" y="503"/>
                    <a:pt x="601" y="503"/>
                  </a:cubicBezTo>
                  <a:cubicBezTo>
                    <a:pt x="601" y="557"/>
                    <a:pt x="557" y="601"/>
                    <a:pt x="503" y="601"/>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p:cNvSpPr>
              <a:spLocks/>
            </p:cNvSpPr>
            <p:nvPr/>
          </p:nvSpPr>
          <p:spPr bwMode="auto">
            <a:xfrm>
              <a:off x="3985" y="3020"/>
              <a:ext cx="470" cy="154"/>
            </a:xfrm>
            <a:custGeom>
              <a:avLst/>
              <a:gdLst>
                <a:gd name="T0" fmla="*/ 161 w 323"/>
                <a:gd name="T1" fmla="*/ 106 h 106"/>
                <a:gd name="T2" fmla="*/ 0 w 323"/>
                <a:gd name="T3" fmla="*/ 43 h 106"/>
                <a:gd name="T4" fmla="*/ 44 w 323"/>
                <a:gd name="T5" fmla="*/ 0 h 106"/>
                <a:gd name="T6" fmla="*/ 46 w 323"/>
                <a:gd name="T7" fmla="*/ 0 h 106"/>
                <a:gd name="T8" fmla="*/ 51 w 323"/>
                <a:gd name="T9" fmla="*/ 5 h 106"/>
                <a:gd name="T10" fmla="*/ 47 w 323"/>
                <a:gd name="T11" fmla="*/ 10 h 106"/>
                <a:gd name="T12" fmla="*/ 10 w 323"/>
                <a:gd name="T13" fmla="*/ 43 h 106"/>
                <a:gd name="T14" fmla="*/ 161 w 323"/>
                <a:gd name="T15" fmla="*/ 95 h 106"/>
                <a:gd name="T16" fmla="*/ 312 w 323"/>
                <a:gd name="T17" fmla="*/ 43 h 106"/>
                <a:gd name="T18" fmla="*/ 305 w 323"/>
                <a:gd name="T19" fmla="*/ 28 h 106"/>
                <a:gd name="T20" fmla="*/ 305 w 323"/>
                <a:gd name="T21" fmla="*/ 21 h 106"/>
                <a:gd name="T22" fmla="*/ 313 w 323"/>
                <a:gd name="T23" fmla="*/ 21 h 106"/>
                <a:gd name="T24" fmla="*/ 323 w 323"/>
                <a:gd name="T25" fmla="*/ 43 h 106"/>
                <a:gd name="T26" fmla="*/ 161 w 323"/>
                <a:gd name="T27" fmla="*/ 10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3" h="106">
                  <a:moveTo>
                    <a:pt x="161" y="106"/>
                  </a:moveTo>
                  <a:cubicBezTo>
                    <a:pt x="71" y="106"/>
                    <a:pt x="0" y="78"/>
                    <a:pt x="0" y="43"/>
                  </a:cubicBezTo>
                  <a:cubicBezTo>
                    <a:pt x="0" y="27"/>
                    <a:pt x="15" y="12"/>
                    <a:pt x="44" y="0"/>
                  </a:cubicBezTo>
                  <a:cubicBezTo>
                    <a:pt x="44" y="0"/>
                    <a:pt x="45" y="0"/>
                    <a:pt x="46" y="0"/>
                  </a:cubicBezTo>
                  <a:cubicBezTo>
                    <a:pt x="48" y="0"/>
                    <a:pt x="51" y="2"/>
                    <a:pt x="51" y="5"/>
                  </a:cubicBezTo>
                  <a:cubicBezTo>
                    <a:pt x="51" y="7"/>
                    <a:pt x="49" y="9"/>
                    <a:pt x="47" y="10"/>
                  </a:cubicBezTo>
                  <a:cubicBezTo>
                    <a:pt x="24" y="20"/>
                    <a:pt x="10" y="32"/>
                    <a:pt x="10" y="43"/>
                  </a:cubicBezTo>
                  <a:cubicBezTo>
                    <a:pt x="10" y="68"/>
                    <a:pt x="71" y="95"/>
                    <a:pt x="161" y="95"/>
                  </a:cubicBezTo>
                  <a:cubicBezTo>
                    <a:pt x="252" y="95"/>
                    <a:pt x="312" y="68"/>
                    <a:pt x="312" y="43"/>
                  </a:cubicBezTo>
                  <a:cubicBezTo>
                    <a:pt x="312" y="38"/>
                    <a:pt x="310" y="33"/>
                    <a:pt x="305" y="28"/>
                  </a:cubicBezTo>
                  <a:cubicBezTo>
                    <a:pt x="303" y="26"/>
                    <a:pt x="303" y="23"/>
                    <a:pt x="305" y="21"/>
                  </a:cubicBezTo>
                  <a:cubicBezTo>
                    <a:pt x="308" y="19"/>
                    <a:pt x="311" y="19"/>
                    <a:pt x="313" y="21"/>
                  </a:cubicBezTo>
                  <a:cubicBezTo>
                    <a:pt x="320" y="28"/>
                    <a:pt x="323" y="36"/>
                    <a:pt x="323" y="43"/>
                  </a:cubicBezTo>
                  <a:cubicBezTo>
                    <a:pt x="323" y="78"/>
                    <a:pt x="252" y="106"/>
                    <a:pt x="161" y="10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p:cNvSpPr>
              <a:spLocks/>
            </p:cNvSpPr>
            <p:nvPr/>
          </p:nvSpPr>
          <p:spPr bwMode="auto">
            <a:xfrm>
              <a:off x="3985" y="3139"/>
              <a:ext cx="470" cy="98"/>
            </a:xfrm>
            <a:custGeom>
              <a:avLst/>
              <a:gdLst>
                <a:gd name="T0" fmla="*/ 161 w 323"/>
                <a:gd name="T1" fmla="*/ 67 h 67"/>
                <a:gd name="T2" fmla="*/ 0 w 323"/>
                <a:gd name="T3" fmla="*/ 5 h 67"/>
                <a:gd name="T4" fmla="*/ 5 w 323"/>
                <a:gd name="T5" fmla="*/ 0 h 67"/>
                <a:gd name="T6" fmla="*/ 10 w 323"/>
                <a:gd name="T7" fmla="*/ 5 h 67"/>
                <a:gd name="T8" fmla="*/ 161 w 323"/>
                <a:gd name="T9" fmla="*/ 57 h 67"/>
                <a:gd name="T10" fmla="*/ 312 w 323"/>
                <a:gd name="T11" fmla="*/ 5 h 67"/>
                <a:gd name="T12" fmla="*/ 318 w 323"/>
                <a:gd name="T13" fmla="*/ 0 h 67"/>
                <a:gd name="T14" fmla="*/ 323 w 323"/>
                <a:gd name="T15" fmla="*/ 5 h 67"/>
                <a:gd name="T16" fmla="*/ 161 w 323"/>
                <a:gd name="T17"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3" h="67">
                  <a:moveTo>
                    <a:pt x="161" y="67"/>
                  </a:moveTo>
                  <a:cubicBezTo>
                    <a:pt x="71" y="67"/>
                    <a:pt x="0" y="40"/>
                    <a:pt x="0" y="5"/>
                  </a:cubicBezTo>
                  <a:cubicBezTo>
                    <a:pt x="0" y="2"/>
                    <a:pt x="2" y="0"/>
                    <a:pt x="5" y="0"/>
                  </a:cubicBezTo>
                  <a:cubicBezTo>
                    <a:pt x="8" y="0"/>
                    <a:pt x="10" y="2"/>
                    <a:pt x="10" y="5"/>
                  </a:cubicBezTo>
                  <a:cubicBezTo>
                    <a:pt x="10" y="30"/>
                    <a:pt x="71" y="57"/>
                    <a:pt x="161" y="57"/>
                  </a:cubicBezTo>
                  <a:cubicBezTo>
                    <a:pt x="252" y="57"/>
                    <a:pt x="312" y="30"/>
                    <a:pt x="312" y="5"/>
                  </a:cubicBezTo>
                  <a:cubicBezTo>
                    <a:pt x="312" y="2"/>
                    <a:pt x="315" y="0"/>
                    <a:pt x="318" y="0"/>
                  </a:cubicBezTo>
                  <a:cubicBezTo>
                    <a:pt x="321" y="0"/>
                    <a:pt x="323" y="2"/>
                    <a:pt x="323" y="5"/>
                  </a:cubicBezTo>
                  <a:cubicBezTo>
                    <a:pt x="323" y="40"/>
                    <a:pt x="252" y="67"/>
                    <a:pt x="161" y="6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
            <p:cNvSpPr>
              <a:spLocks/>
            </p:cNvSpPr>
            <p:nvPr/>
          </p:nvSpPr>
          <p:spPr bwMode="auto">
            <a:xfrm>
              <a:off x="3985" y="3075"/>
              <a:ext cx="14" cy="79"/>
            </a:xfrm>
            <a:custGeom>
              <a:avLst/>
              <a:gdLst>
                <a:gd name="T0" fmla="*/ 5 w 10"/>
                <a:gd name="T1" fmla="*/ 54 h 54"/>
                <a:gd name="T2" fmla="*/ 0 w 10"/>
                <a:gd name="T3" fmla="*/ 49 h 54"/>
                <a:gd name="T4" fmla="*/ 0 w 10"/>
                <a:gd name="T5" fmla="*/ 5 h 54"/>
                <a:gd name="T6" fmla="*/ 5 w 10"/>
                <a:gd name="T7" fmla="*/ 0 h 54"/>
                <a:gd name="T8" fmla="*/ 10 w 10"/>
                <a:gd name="T9" fmla="*/ 5 h 54"/>
                <a:gd name="T10" fmla="*/ 10 w 10"/>
                <a:gd name="T11" fmla="*/ 49 h 54"/>
                <a:gd name="T12" fmla="*/ 5 w 10"/>
                <a:gd name="T13" fmla="*/ 54 h 54"/>
              </a:gdLst>
              <a:ahLst/>
              <a:cxnLst>
                <a:cxn ang="0">
                  <a:pos x="T0" y="T1"/>
                </a:cxn>
                <a:cxn ang="0">
                  <a:pos x="T2" y="T3"/>
                </a:cxn>
                <a:cxn ang="0">
                  <a:pos x="T4" y="T5"/>
                </a:cxn>
                <a:cxn ang="0">
                  <a:pos x="T6" y="T7"/>
                </a:cxn>
                <a:cxn ang="0">
                  <a:pos x="T8" y="T9"/>
                </a:cxn>
                <a:cxn ang="0">
                  <a:pos x="T10" y="T11"/>
                </a:cxn>
                <a:cxn ang="0">
                  <a:pos x="T12" y="T13"/>
                </a:cxn>
              </a:cxnLst>
              <a:rect l="0" t="0" r="r" b="b"/>
              <a:pathLst>
                <a:path w="10" h="54">
                  <a:moveTo>
                    <a:pt x="5" y="54"/>
                  </a:moveTo>
                  <a:cubicBezTo>
                    <a:pt x="2" y="54"/>
                    <a:pt x="0" y="52"/>
                    <a:pt x="0" y="49"/>
                  </a:cubicBezTo>
                  <a:cubicBezTo>
                    <a:pt x="0" y="5"/>
                    <a:pt x="0" y="5"/>
                    <a:pt x="0" y="5"/>
                  </a:cubicBezTo>
                  <a:cubicBezTo>
                    <a:pt x="0" y="2"/>
                    <a:pt x="2" y="0"/>
                    <a:pt x="5" y="0"/>
                  </a:cubicBezTo>
                  <a:cubicBezTo>
                    <a:pt x="8" y="0"/>
                    <a:pt x="10" y="2"/>
                    <a:pt x="10" y="5"/>
                  </a:cubicBezTo>
                  <a:cubicBezTo>
                    <a:pt x="10" y="49"/>
                    <a:pt x="10" y="49"/>
                    <a:pt x="10" y="49"/>
                  </a:cubicBezTo>
                  <a:cubicBezTo>
                    <a:pt x="10" y="52"/>
                    <a:pt x="8" y="54"/>
                    <a:pt x="5"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1"/>
            <p:cNvSpPr>
              <a:spLocks/>
            </p:cNvSpPr>
            <p:nvPr/>
          </p:nvSpPr>
          <p:spPr bwMode="auto">
            <a:xfrm>
              <a:off x="4439" y="3075"/>
              <a:ext cx="16" cy="79"/>
            </a:xfrm>
            <a:custGeom>
              <a:avLst/>
              <a:gdLst>
                <a:gd name="T0" fmla="*/ 6 w 11"/>
                <a:gd name="T1" fmla="*/ 54 h 54"/>
                <a:gd name="T2" fmla="*/ 0 w 11"/>
                <a:gd name="T3" fmla="*/ 49 h 54"/>
                <a:gd name="T4" fmla="*/ 0 w 11"/>
                <a:gd name="T5" fmla="*/ 5 h 54"/>
                <a:gd name="T6" fmla="*/ 6 w 11"/>
                <a:gd name="T7" fmla="*/ 0 h 54"/>
                <a:gd name="T8" fmla="*/ 11 w 11"/>
                <a:gd name="T9" fmla="*/ 5 h 54"/>
                <a:gd name="T10" fmla="*/ 11 w 11"/>
                <a:gd name="T11" fmla="*/ 49 h 54"/>
                <a:gd name="T12" fmla="*/ 6 w 11"/>
                <a:gd name="T13" fmla="*/ 54 h 54"/>
              </a:gdLst>
              <a:ahLst/>
              <a:cxnLst>
                <a:cxn ang="0">
                  <a:pos x="T0" y="T1"/>
                </a:cxn>
                <a:cxn ang="0">
                  <a:pos x="T2" y="T3"/>
                </a:cxn>
                <a:cxn ang="0">
                  <a:pos x="T4" y="T5"/>
                </a:cxn>
                <a:cxn ang="0">
                  <a:pos x="T6" y="T7"/>
                </a:cxn>
                <a:cxn ang="0">
                  <a:pos x="T8" y="T9"/>
                </a:cxn>
                <a:cxn ang="0">
                  <a:pos x="T10" y="T11"/>
                </a:cxn>
                <a:cxn ang="0">
                  <a:pos x="T12" y="T13"/>
                </a:cxn>
              </a:cxnLst>
              <a:rect l="0" t="0" r="r" b="b"/>
              <a:pathLst>
                <a:path w="11" h="54">
                  <a:moveTo>
                    <a:pt x="6" y="54"/>
                  </a:moveTo>
                  <a:cubicBezTo>
                    <a:pt x="3" y="54"/>
                    <a:pt x="0" y="52"/>
                    <a:pt x="0" y="49"/>
                  </a:cubicBezTo>
                  <a:cubicBezTo>
                    <a:pt x="0" y="5"/>
                    <a:pt x="0" y="5"/>
                    <a:pt x="0" y="5"/>
                  </a:cubicBezTo>
                  <a:cubicBezTo>
                    <a:pt x="0" y="2"/>
                    <a:pt x="3" y="0"/>
                    <a:pt x="6" y="0"/>
                  </a:cubicBezTo>
                  <a:cubicBezTo>
                    <a:pt x="9" y="0"/>
                    <a:pt x="11" y="2"/>
                    <a:pt x="11" y="5"/>
                  </a:cubicBezTo>
                  <a:cubicBezTo>
                    <a:pt x="11" y="49"/>
                    <a:pt x="11" y="49"/>
                    <a:pt x="11" y="49"/>
                  </a:cubicBezTo>
                  <a:cubicBezTo>
                    <a:pt x="11" y="52"/>
                    <a:pt x="9" y="54"/>
                    <a:pt x="6"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2"/>
            <p:cNvSpPr>
              <a:spLocks/>
            </p:cNvSpPr>
            <p:nvPr/>
          </p:nvSpPr>
          <p:spPr bwMode="auto">
            <a:xfrm>
              <a:off x="4031" y="2871"/>
              <a:ext cx="471" cy="156"/>
            </a:xfrm>
            <a:custGeom>
              <a:avLst/>
              <a:gdLst>
                <a:gd name="T0" fmla="*/ 161 w 323"/>
                <a:gd name="T1" fmla="*/ 107 h 107"/>
                <a:gd name="T2" fmla="*/ 73 w 323"/>
                <a:gd name="T3" fmla="*/ 97 h 107"/>
                <a:gd name="T4" fmla="*/ 0 w 323"/>
                <a:gd name="T5" fmla="*/ 45 h 107"/>
                <a:gd name="T6" fmla="*/ 10 w 323"/>
                <a:gd name="T7" fmla="*/ 22 h 107"/>
                <a:gd name="T8" fmla="*/ 17 w 323"/>
                <a:gd name="T9" fmla="*/ 22 h 107"/>
                <a:gd name="T10" fmla="*/ 17 w 323"/>
                <a:gd name="T11" fmla="*/ 29 h 107"/>
                <a:gd name="T12" fmla="*/ 10 w 323"/>
                <a:gd name="T13" fmla="*/ 45 h 107"/>
                <a:gd name="T14" fmla="*/ 75 w 323"/>
                <a:gd name="T15" fmla="*/ 87 h 107"/>
                <a:gd name="T16" fmla="*/ 161 w 323"/>
                <a:gd name="T17" fmla="*/ 96 h 107"/>
                <a:gd name="T18" fmla="*/ 216 w 323"/>
                <a:gd name="T19" fmla="*/ 93 h 107"/>
                <a:gd name="T20" fmla="*/ 312 w 323"/>
                <a:gd name="T21" fmla="*/ 45 h 107"/>
                <a:gd name="T22" fmla="*/ 275 w 323"/>
                <a:gd name="T23" fmla="*/ 11 h 107"/>
                <a:gd name="T24" fmla="*/ 272 w 323"/>
                <a:gd name="T25" fmla="*/ 4 h 107"/>
                <a:gd name="T26" fmla="*/ 279 w 323"/>
                <a:gd name="T27" fmla="*/ 1 h 107"/>
                <a:gd name="T28" fmla="*/ 323 w 323"/>
                <a:gd name="T29" fmla="*/ 45 h 107"/>
                <a:gd name="T30" fmla="*/ 217 w 323"/>
                <a:gd name="T31" fmla="*/ 103 h 107"/>
                <a:gd name="T32" fmla="*/ 161 w 323"/>
                <a:gd name="T33" fmla="*/ 107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3" h="107">
                  <a:moveTo>
                    <a:pt x="161" y="107"/>
                  </a:moveTo>
                  <a:cubicBezTo>
                    <a:pt x="130" y="107"/>
                    <a:pt x="99" y="104"/>
                    <a:pt x="73" y="97"/>
                  </a:cubicBezTo>
                  <a:cubicBezTo>
                    <a:pt x="26" y="86"/>
                    <a:pt x="0" y="67"/>
                    <a:pt x="0" y="45"/>
                  </a:cubicBezTo>
                  <a:cubicBezTo>
                    <a:pt x="0" y="37"/>
                    <a:pt x="3" y="29"/>
                    <a:pt x="10" y="22"/>
                  </a:cubicBezTo>
                  <a:cubicBezTo>
                    <a:pt x="12" y="20"/>
                    <a:pt x="15" y="20"/>
                    <a:pt x="17" y="22"/>
                  </a:cubicBezTo>
                  <a:cubicBezTo>
                    <a:pt x="19" y="24"/>
                    <a:pt x="19" y="27"/>
                    <a:pt x="17" y="29"/>
                  </a:cubicBezTo>
                  <a:cubicBezTo>
                    <a:pt x="13" y="34"/>
                    <a:pt x="10" y="40"/>
                    <a:pt x="10" y="45"/>
                  </a:cubicBezTo>
                  <a:cubicBezTo>
                    <a:pt x="10" y="61"/>
                    <a:pt x="35" y="77"/>
                    <a:pt x="75" y="87"/>
                  </a:cubicBezTo>
                  <a:cubicBezTo>
                    <a:pt x="101" y="93"/>
                    <a:pt x="131" y="96"/>
                    <a:pt x="161" y="96"/>
                  </a:cubicBezTo>
                  <a:cubicBezTo>
                    <a:pt x="180" y="96"/>
                    <a:pt x="198" y="95"/>
                    <a:pt x="216" y="93"/>
                  </a:cubicBezTo>
                  <a:cubicBezTo>
                    <a:pt x="273" y="85"/>
                    <a:pt x="312" y="65"/>
                    <a:pt x="312" y="45"/>
                  </a:cubicBezTo>
                  <a:cubicBezTo>
                    <a:pt x="312" y="33"/>
                    <a:pt x="299" y="21"/>
                    <a:pt x="275" y="11"/>
                  </a:cubicBezTo>
                  <a:cubicBezTo>
                    <a:pt x="272" y="10"/>
                    <a:pt x="271" y="7"/>
                    <a:pt x="272" y="4"/>
                  </a:cubicBezTo>
                  <a:cubicBezTo>
                    <a:pt x="273" y="2"/>
                    <a:pt x="276" y="0"/>
                    <a:pt x="279" y="1"/>
                  </a:cubicBezTo>
                  <a:cubicBezTo>
                    <a:pt x="308" y="13"/>
                    <a:pt x="323" y="28"/>
                    <a:pt x="323" y="45"/>
                  </a:cubicBezTo>
                  <a:cubicBezTo>
                    <a:pt x="323" y="71"/>
                    <a:pt x="281" y="94"/>
                    <a:pt x="217" y="103"/>
                  </a:cubicBezTo>
                  <a:cubicBezTo>
                    <a:pt x="199" y="106"/>
                    <a:pt x="181" y="107"/>
                    <a:pt x="161" y="10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3"/>
            <p:cNvSpPr>
              <a:spLocks/>
            </p:cNvSpPr>
            <p:nvPr/>
          </p:nvSpPr>
          <p:spPr bwMode="auto">
            <a:xfrm>
              <a:off x="4132" y="2860"/>
              <a:ext cx="16" cy="14"/>
            </a:xfrm>
            <a:custGeom>
              <a:avLst/>
              <a:gdLst>
                <a:gd name="T0" fmla="*/ 5 w 11"/>
                <a:gd name="T1" fmla="*/ 10 h 10"/>
                <a:gd name="T2" fmla="*/ 0 w 11"/>
                <a:gd name="T3" fmla="*/ 5 h 10"/>
                <a:gd name="T4" fmla="*/ 5 w 11"/>
                <a:gd name="T5" fmla="*/ 0 h 10"/>
                <a:gd name="T6" fmla="*/ 5 w 11"/>
                <a:gd name="T7" fmla="*/ 0 h 10"/>
                <a:gd name="T8" fmla="*/ 11 w 11"/>
                <a:gd name="T9" fmla="*/ 5 h 10"/>
                <a:gd name="T10" fmla="*/ 5 w 11"/>
                <a:gd name="T11" fmla="*/ 10 h 10"/>
              </a:gdLst>
              <a:ahLst/>
              <a:cxnLst>
                <a:cxn ang="0">
                  <a:pos x="T0" y="T1"/>
                </a:cxn>
                <a:cxn ang="0">
                  <a:pos x="T2" y="T3"/>
                </a:cxn>
                <a:cxn ang="0">
                  <a:pos x="T4" y="T5"/>
                </a:cxn>
                <a:cxn ang="0">
                  <a:pos x="T6" y="T7"/>
                </a:cxn>
                <a:cxn ang="0">
                  <a:pos x="T8" y="T9"/>
                </a:cxn>
                <a:cxn ang="0">
                  <a:pos x="T10" y="T11"/>
                </a:cxn>
              </a:cxnLst>
              <a:rect l="0" t="0" r="r" b="b"/>
              <a:pathLst>
                <a:path w="11" h="10">
                  <a:moveTo>
                    <a:pt x="5" y="10"/>
                  </a:moveTo>
                  <a:cubicBezTo>
                    <a:pt x="2" y="10"/>
                    <a:pt x="0" y="8"/>
                    <a:pt x="0" y="5"/>
                  </a:cubicBezTo>
                  <a:cubicBezTo>
                    <a:pt x="0" y="2"/>
                    <a:pt x="2" y="0"/>
                    <a:pt x="5" y="0"/>
                  </a:cubicBezTo>
                  <a:cubicBezTo>
                    <a:pt x="5" y="0"/>
                    <a:pt x="5" y="0"/>
                    <a:pt x="5" y="0"/>
                  </a:cubicBezTo>
                  <a:cubicBezTo>
                    <a:pt x="8" y="0"/>
                    <a:pt x="11" y="2"/>
                    <a:pt x="11" y="5"/>
                  </a:cubicBezTo>
                  <a:cubicBezTo>
                    <a:pt x="11" y="8"/>
                    <a:pt x="8" y="10"/>
                    <a:pt x="5"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p:cNvSpPr>
              <a:spLocks/>
            </p:cNvSpPr>
            <p:nvPr/>
          </p:nvSpPr>
          <p:spPr bwMode="auto">
            <a:xfrm>
              <a:off x="4031" y="2992"/>
              <a:ext cx="471" cy="99"/>
            </a:xfrm>
            <a:custGeom>
              <a:avLst/>
              <a:gdLst>
                <a:gd name="T0" fmla="*/ 161 w 323"/>
                <a:gd name="T1" fmla="*/ 68 h 68"/>
                <a:gd name="T2" fmla="*/ 0 w 323"/>
                <a:gd name="T3" fmla="*/ 5 h 68"/>
                <a:gd name="T4" fmla="*/ 5 w 323"/>
                <a:gd name="T5" fmla="*/ 0 h 68"/>
                <a:gd name="T6" fmla="*/ 10 w 323"/>
                <a:gd name="T7" fmla="*/ 5 h 68"/>
                <a:gd name="T8" fmla="*/ 161 w 323"/>
                <a:gd name="T9" fmla="*/ 57 h 68"/>
                <a:gd name="T10" fmla="*/ 312 w 323"/>
                <a:gd name="T11" fmla="*/ 5 h 68"/>
                <a:gd name="T12" fmla="*/ 318 w 323"/>
                <a:gd name="T13" fmla="*/ 0 h 68"/>
                <a:gd name="T14" fmla="*/ 323 w 323"/>
                <a:gd name="T15" fmla="*/ 5 h 68"/>
                <a:gd name="T16" fmla="*/ 161 w 323"/>
                <a:gd name="T17"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3" h="68">
                  <a:moveTo>
                    <a:pt x="161" y="68"/>
                  </a:moveTo>
                  <a:cubicBezTo>
                    <a:pt x="71" y="68"/>
                    <a:pt x="0" y="40"/>
                    <a:pt x="0" y="5"/>
                  </a:cubicBezTo>
                  <a:cubicBezTo>
                    <a:pt x="0" y="2"/>
                    <a:pt x="2" y="0"/>
                    <a:pt x="5" y="0"/>
                  </a:cubicBezTo>
                  <a:cubicBezTo>
                    <a:pt x="8" y="0"/>
                    <a:pt x="10" y="2"/>
                    <a:pt x="10" y="5"/>
                  </a:cubicBezTo>
                  <a:cubicBezTo>
                    <a:pt x="10" y="30"/>
                    <a:pt x="71" y="57"/>
                    <a:pt x="161" y="57"/>
                  </a:cubicBezTo>
                  <a:cubicBezTo>
                    <a:pt x="252" y="57"/>
                    <a:pt x="312" y="30"/>
                    <a:pt x="312" y="5"/>
                  </a:cubicBezTo>
                  <a:cubicBezTo>
                    <a:pt x="312" y="2"/>
                    <a:pt x="315" y="0"/>
                    <a:pt x="318" y="0"/>
                  </a:cubicBezTo>
                  <a:cubicBezTo>
                    <a:pt x="321" y="0"/>
                    <a:pt x="323" y="2"/>
                    <a:pt x="323" y="5"/>
                  </a:cubicBezTo>
                  <a:cubicBezTo>
                    <a:pt x="323" y="40"/>
                    <a:pt x="252" y="68"/>
                    <a:pt x="161" y="6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5"/>
            <p:cNvSpPr>
              <a:spLocks/>
            </p:cNvSpPr>
            <p:nvPr/>
          </p:nvSpPr>
          <p:spPr bwMode="auto">
            <a:xfrm>
              <a:off x="4031" y="2928"/>
              <a:ext cx="15" cy="80"/>
            </a:xfrm>
            <a:custGeom>
              <a:avLst/>
              <a:gdLst>
                <a:gd name="T0" fmla="*/ 5 w 10"/>
                <a:gd name="T1" fmla="*/ 55 h 55"/>
                <a:gd name="T2" fmla="*/ 0 w 10"/>
                <a:gd name="T3" fmla="*/ 49 h 55"/>
                <a:gd name="T4" fmla="*/ 0 w 10"/>
                <a:gd name="T5" fmla="*/ 6 h 55"/>
                <a:gd name="T6" fmla="*/ 5 w 10"/>
                <a:gd name="T7" fmla="*/ 0 h 55"/>
                <a:gd name="T8" fmla="*/ 10 w 10"/>
                <a:gd name="T9" fmla="*/ 6 h 55"/>
                <a:gd name="T10" fmla="*/ 10 w 10"/>
                <a:gd name="T11" fmla="*/ 49 h 55"/>
                <a:gd name="T12" fmla="*/ 5 w 10"/>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10" h="55">
                  <a:moveTo>
                    <a:pt x="5" y="55"/>
                  </a:moveTo>
                  <a:cubicBezTo>
                    <a:pt x="2" y="55"/>
                    <a:pt x="0" y="52"/>
                    <a:pt x="0" y="49"/>
                  </a:cubicBezTo>
                  <a:cubicBezTo>
                    <a:pt x="0" y="6"/>
                    <a:pt x="0" y="6"/>
                    <a:pt x="0" y="6"/>
                  </a:cubicBezTo>
                  <a:cubicBezTo>
                    <a:pt x="0" y="3"/>
                    <a:pt x="2" y="0"/>
                    <a:pt x="5" y="0"/>
                  </a:cubicBezTo>
                  <a:cubicBezTo>
                    <a:pt x="8" y="0"/>
                    <a:pt x="10" y="3"/>
                    <a:pt x="10" y="6"/>
                  </a:cubicBezTo>
                  <a:cubicBezTo>
                    <a:pt x="10" y="49"/>
                    <a:pt x="10" y="49"/>
                    <a:pt x="10" y="49"/>
                  </a:cubicBezTo>
                  <a:cubicBezTo>
                    <a:pt x="10" y="52"/>
                    <a:pt x="8" y="55"/>
                    <a:pt x="5" y="5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6"/>
            <p:cNvSpPr>
              <a:spLocks/>
            </p:cNvSpPr>
            <p:nvPr/>
          </p:nvSpPr>
          <p:spPr bwMode="auto">
            <a:xfrm>
              <a:off x="4486" y="2928"/>
              <a:ext cx="16" cy="80"/>
            </a:xfrm>
            <a:custGeom>
              <a:avLst/>
              <a:gdLst>
                <a:gd name="T0" fmla="*/ 6 w 11"/>
                <a:gd name="T1" fmla="*/ 55 h 55"/>
                <a:gd name="T2" fmla="*/ 0 w 11"/>
                <a:gd name="T3" fmla="*/ 49 h 55"/>
                <a:gd name="T4" fmla="*/ 0 w 11"/>
                <a:gd name="T5" fmla="*/ 6 h 55"/>
                <a:gd name="T6" fmla="*/ 6 w 11"/>
                <a:gd name="T7" fmla="*/ 0 h 55"/>
                <a:gd name="T8" fmla="*/ 11 w 11"/>
                <a:gd name="T9" fmla="*/ 6 h 55"/>
                <a:gd name="T10" fmla="*/ 11 w 11"/>
                <a:gd name="T11" fmla="*/ 49 h 55"/>
                <a:gd name="T12" fmla="*/ 6 w 11"/>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11" h="55">
                  <a:moveTo>
                    <a:pt x="6" y="55"/>
                  </a:moveTo>
                  <a:cubicBezTo>
                    <a:pt x="3" y="55"/>
                    <a:pt x="0" y="52"/>
                    <a:pt x="0" y="49"/>
                  </a:cubicBezTo>
                  <a:cubicBezTo>
                    <a:pt x="0" y="6"/>
                    <a:pt x="0" y="6"/>
                    <a:pt x="0" y="6"/>
                  </a:cubicBezTo>
                  <a:cubicBezTo>
                    <a:pt x="0" y="3"/>
                    <a:pt x="3" y="0"/>
                    <a:pt x="6" y="0"/>
                  </a:cubicBezTo>
                  <a:cubicBezTo>
                    <a:pt x="9" y="0"/>
                    <a:pt x="11" y="3"/>
                    <a:pt x="11" y="6"/>
                  </a:cubicBezTo>
                  <a:cubicBezTo>
                    <a:pt x="11" y="49"/>
                    <a:pt x="11" y="49"/>
                    <a:pt x="11" y="49"/>
                  </a:cubicBezTo>
                  <a:cubicBezTo>
                    <a:pt x="11" y="52"/>
                    <a:pt x="9" y="55"/>
                    <a:pt x="6" y="5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7"/>
            <p:cNvSpPr>
              <a:spLocks noEditPoints="1"/>
            </p:cNvSpPr>
            <p:nvPr/>
          </p:nvSpPr>
          <p:spPr bwMode="auto">
            <a:xfrm>
              <a:off x="3985" y="2698"/>
              <a:ext cx="470" cy="182"/>
            </a:xfrm>
            <a:custGeom>
              <a:avLst/>
              <a:gdLst>
                <a:gd name="T0" fmla="*/ 161 w 323"/>
                <a:gd name="T1" fmla="*/ 125 h 125"/>
                <a:gd name="T2" fmla="*/ 0 w 323"/>
                <a:gd name="T3" fmla="*/ 63 h 125"/>
                <a:gd name="T4" fmla="*/ 161 w 323"/>
                <a:gd name="T5" fmla="*/ 0 h 125"/>
                <a:gd name="T6" fmla="*/ 323 w 323"/>
                <a:gd name="T7" fmla="*/ 63 h 125"/>
                <a:gd name="T8" fmla="*/ 161 w 323"/>
                <a:gd name="T9" fmla="*/ 125 h 125"/>
                <a:gd name="T10" fmla="*/ 161 w 323"/>
                <a:gd name="T11" fmla="*/ 11 h 125"/>
                <a:gd name="T12" fmla="*/ 10 w 323"/>
                <a:gd name="T13" fmla="*/ 63 h 125"/>
                <a:gd name="T14" fmla="*/ 161 w 323"/>
                <a:gd name="T15" fmla="*/ 114 h 125"/>
                <a:gd name="T16" fmla="*/ 312 w 323"/>
                <a:gd name="T17" fmla="*/ 63 h 125"/>
                <a:gd name="T18" fmla="*/ 161 w 323"/>
                <a:gd name="T19" fmla="*/ 11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3" h="125">
                  <a:moveTo>
                    <a:pt x="161" y="125"/>
                  </a:moveTo>
                  <a:cubicBezTo>
                    <a:pt x="71" y="125"/>
                    <a:pt x="0" y="98"/>
                    <a:pt x="0" y="63"/>
                  </a:cubicBezTo>
                  <a:cubicBezTo>
                    <a:pt x="0" y="28"/>
                    <a:pt x="71" y="0"/>
                    <a:pt x="161" y="0"/>
                  </a:cubicBezTo>
                  <a:cubicBezTo>
                    <a:pt x="252" y="0"/>
                    <a:pt x="323" y="28"/>
                    <a:pt x="323" y="63"/>
                  </a:cubicBezTo>
                  <a:cubicBezTo>
                    <a:pt x="323" y="98"/>
                    <a:pt x="252" y="125"/>
                    <a:pt x="161" y="125"/>
                  </a:cubicBezTo>
                  <a:close/>
                  <a:moveTo>
                    <a:pt x="161" y="11"/>
                  </a:moveTo>
                  <a:cubicBezTo>
                    <a:pt x="71" y="11"/>
                    <a:pt x="10" y="38"/>
                    <a:pt x="10" y="63"/>
                  </a:cubicBezTo>
                  <a:cubicBezTo>
                    <a:pt x="10" y="88"/>
                    <a:pt x="71" y="114"/>
                    <a:pt x="161" y="114"/>
                  </a:cubicBezTo>
                  <a:cubicBezTo>
                    <a:pt x="252" y="114"/>
                    <a:pt x="312" y="88"/>
                    <a:pt x="312" y="63"/>
                  </a:cubicBezTo>
                  <a:cubicBezTo>
                    <a:pt x="312" y="38"/>
                    <a:pt x="252" y="11"/>
                    <a:pt x="161"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8"/>
            <p:cNvSpPr>
              <a:spLocks/>
            </p:cNvSpPr>
            <p:nvPr/>
          </p:nvSpPr>
          <p:spPr bwMode="auto">
            <a:xfrm>
              <a:off x="3985" y="2845"/>
              <a:ext cx="470" cy="99"/>
            </a:xfrm>
            <a:custGeom>
              <a:avLst/>
              <a:gdLst>
                <a:gd name="T0" fmla="*/ 161 w 323"/>
                <a:gd name="T1" fmla="*/ 68 h 68"/>
                <a:gd name="T2" fmla="*/ 0 w 323"/>
                <a:gd name="T3" fmla="*/ 5 h 68"/>
                <a:gd name="T4" fmla="*/ 5 w 323"/>
                <a:gd name="T5" fmla="*/ 0 h 68"/>
                <a:gd name="T6" fmla="*/ 10 w 323"/>
                <a:gd name="T7" fmla="*/ 5 h 68"/>
                <a:gd name="T8" fmla="*/ 161 w 323"/>
                <a:gd name="T9" fmla="*/ 57 h 68"/>
                <a:gd name="T10" fmla="*/ 312 w 323"/>
                <a:gd name="T11" fmla="*/ 5 h 68"/>
                <a:gd name="T12" fmla="*/ 318 w 323"/>
                <a:gd name="T13" fmla="*/ 0 h 68"/>
                <a:gd name="T14" fmla="*/ 323 w 323"/>
                <a:gd name="T15" fmla="*/ 5 h 68"/>
                <a:gd name="T16" fmla="*/ 161 w 323"/>
                <a:gd name="T17"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3" h="68">
                  <a:moveTo>
                    <a:pt x="161" y="68"/>
                  </a:moveTo>
                  <a:cubicBezTo>
                    <a:pt x="71" y="68"/>
                    <a:pt x="0" y="40"/>
                    <a:pt x="0" y="5"/>
                  </a:cubicBezTo>
                  <a:cubicBezTo>
                    <a:pt x="0" y="2"/>
                    <a:pt x="2" y="0"/>
                    <a:pt x="5" y="0"/>
                  </a:cubicBezTo>
                  <a:cubicBezTo>
                    <a:pt x="8" y="0"/>
                    <a:pt x="10" y="2"/>
                    <a:pt x="10" y="5"/>
                  </a:cubicBezTo>
                  <a:cubicBezTo>
                    <a:pt x="10" y="30"/>
                    <a:pt x="71" y="57"/>
                    <a:pt x="161" y="57"/>
                  </a:cubicBezTo>
                  <a:cubicBezTo>
                    <a:pt x="252" y="57"/>
                    <a:pt x="312" y="30"/>
                    <a:pt x="312" y="5"/>
                  </a:cubicBezTo>
                  <a:cubicBezTo>
                    <a:pt x="312" y="2"/>
                    <a:pt x="315" y="0"/>
                    <a:pt x="318" y="0"/>
                  </a:cubicBezTo>
                  <a:cubicBezTo>
                    <a:pt x="321" y="0"/>
                    <a:pt x="323" y="2"/>
                    <a:pt x="323" y="5"/>
                  </a:cubicBezTo>
                  <a:cubicBezTo>
                    <a:pt x="323" y="40"/>
                    <a:pt x="252" y="68"/>
                    <a:pt x="161" y="6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9"/>
            <p:cNvSpPr>
              <a:spLocks/>
            </p:cNvSpPr>
            <p:nvPr/>
          </p:nvSpPr>
          <p:spPr bwMode="auto">
            <a:xfrm>
              <a:off x="3985" y="2781"/>
              <a:ext cx="14" cy="80"/>
            </a:xfrm>
            <a:custGeom>
              <a:avLst/>
              <a:gdLst>
                <a:gd name="T0" fmla="*/ 5 w 10"/>
                <a:gd name="T1" fmla="*/ 55 h 55"/>
                <a:gd name="T2" fmla="*/ 0 w 10"/>
                <a:gd name="T3" fmla="*/ 49 h 55"/>
                <a:gd name="T4" fmla="*/ 0 w 10"/>
                <a:gd name="T5" fmla="*/ 6 h 55"/>
                <a:gd name="T6" fmla="*/ 5 w 10"/>
                <a:gd name="T7" fmla="*/ 0 h 55"/>
                <a:gd name="T8" fmla="*/ 10 w 10"/>
                <a:gd name="T9" fmla="*/ 6 h 55"/>
                <a:gd name="T10" fmla="*/ 10 w 10"/>
                <a:gd name="T11" fmla="*/ 49 h 55"/>
                <a:gd name="T12" fmla="*/ 5 w 10"/>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10" h="55">
                  <a:moveTo>
                    <a:pt x="5" y="55"/>
                  </a:moveTo>
                  <a:cubicBezTo>
                    <a:pt x="2" y="55"/>
                    <a:pt x="0" y="52"/>
                    <a:pt x="0" y="49"/>
                  </a:cubicBezTo>
                  <a:cubicBezTo>
                    <a:pt x="0" y="6"/>
                    <a:pt x="0" y="6"/>
                    <a:pt x="0" y="6"/>
                  </a:cubicBezTo>
                  <a:cubicBezTo>
                    <a:pt x="0" y="3"/>
                    <a:pt x="2" y="0"/>
                    <a:pt x="5" y="0"/>
                  </a:cubicBezTo>
                  <a:cubicBezTo>
                    <a:pt x="8" y="0"/>
                    <a:pt x="10" y="3"/>
                    <a:pt x="10" y="6"/>
                  </a:cubicBezTo>
                  <a:cubicBezTo>
                    <a:pt x="10" y="49"/>
                    <a:pt x="10" y="49"/>
                    <a:pt x="10" y="49"/>
                  </a:cubicBezTo>
                  <a:cubicBezTo>
                    <a:pt x="10" y="52"/>
                    <a:pt x="8" y="55"/>
                    <a:pt x="5" y="5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0"/>
            <p:cNvSpPr>
              <a:spLocks/>
            </p:cNvSpPr>
            <p:nvPr/>
          </p:nvSpPr>
          <p:spPr bwMode="auto">
            <a:xfrm>
              <a:off x="4439" y="2781"/>
              <a:ext cx="16" cy="80"/>
            </a:xfrm>
            <a:custGeom>
              <a:avLst/>
              <a:gdLst>
                <a:gd name="T0" fmla="*/ 6 w 11"/>
                <a:gd name="T1" fmla="*/ 55 h 55"/>
                <a:gd name="T2" fmla="*/ 0 w 11"/>
                <a:gd name="T3" fmla="*/ 49 h 55"/>
                <a:gd name="T4" fmla="*/ 0 w 11"/>
                <a:gd name="T5" fmla="*/ 6 h 55"/>
                <a:gd name="T6" fmla="*/ 6 w 11"/>
                <a:gd name="T7" fmla="*/ 0 h 55"/>
                <a:gd name="T8" fmla="*/ 11 w 11"/>
                <a:gd name="T9" fmla="*/ 6 h 55"/>
                <a:gd name="T10" fmla="*/ 11 w 11"/>
                <a:gd name="T11" fmla="*/ 49 h 55"/>
                <a:gd name="T12" fmla="*/ 6 w 11"/>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11" h="55">
                  <a:moveTo>
                    <a:pt x="6" y="55"/>
                  </a:moveTo>
                  <a:cubicBezTo>
                    <a:pt x="3" y="55"/>
                    <a:pt x="0" y="52"/>
                    <a:pt x="0" y="49"/>
                  </a:cubicBezTo>
                  <a:cubicBezTo>
                    <a:pt x="0" y="6"/>
                    <a:pt x="0" y="6"/>
                    <a:pt x="0" y="6"/>
                  </a:cubicBezTo>
                  <a:cubicBezTo>
                    <a:pt x="0" y="3"/>
                    <a:pt x="3" y="0"/>
                    <a:pt x="6" y="0"/>
                  </a:cubicBezTo>
                  <a:cubicBezTo>
                    <a:pt x="9" y="0"/>
                    <a:pt x="11" y="3"/>
                    <a:pt x="11" y="6"/>
                  </a:cubicBezTo>
                  <a:cubicBezTo>
                    <a:pt x="11" y="49"/>
                    <a:pt x="11" y="49"/>
                    <a:pt x="11" y="49"/>
                  </a:cubicBezTo>
                  <a:cubicBezTo>
                    <a:pt x="11" y="52"/>
                    <a:pt x="9" y="55"/>
                    <a:pt x="6" y="5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1"/>
            <p:cNvSpPr>
              <a:spLocks/>
            </p:cNvSpPr>
            <p:nvPr/>
          </p:nvSpPr>
          <p:spPr bwMode="auto">
            <a:xfrm>
              <a:off x="2427" y="2465"/>
              <a:ext cx="262" cy="223"/>
            </a:xfrm>
            <a:custGeom>
              <a:avLst/>
              <a:gdLst>
                <a:gd name="T0" fmla="*/ 155 w 180"/>
                <a:gd name="T1" fmla="*/ 153 h 153"/>
                <a:gd name="T2" fmla="*/ 24 w 180"/>
                <a:gd name="T3" fmla="*/ 153 h 153"/>
                <a:gd name="T4" fmla="*/ 7 w 180"/>
                <a:gd name="T5" fmla="*/ 123 h 153"/>
                <a:gd name="T6" fmla="*/ 40 w 180"/>
                <a:gd name="T7" fmla="*/ 66 h 153"/>
                <a:gd name="T8" fmla="*/ 48 w 180"/>
                <a:gd name="T9" fmla="*/ 53 h 153"/>
                <a:gd name="T10" fmla="*/ 73 w 180"/>
                <a:gd name="T11" fmla="*/ 10 h 153"/>
                <a:gd name="T12" fmla="*/ 90 w 180"/>
                <a:gd name="T13" fmla="*/ 0 h 153"/>
                <a:gd name="T14" fmla="*/ 107 w 180"/>
                <a:gd name="T15" fmla="*/ 10 h 153"/>
                <a:gd name="T16" fmla="*/ 125 w 180"/>
                <a:gd name="T17" fmla="*/ 42 h 153"/>
                <a:gd name="T18" fmla="*/ 140 w 180"/>
                <a:gd name="T19" fmla="*/ 66 h 153"/>
                <a:gd name="T20" fmla="*/ 172 w 180"/>
                <a:gd name="T21" fmla="*/ 123 h 153"/>
                <a:gd name="T22" fmla="*/ 155 w 180"/>
                <a:gd name="T23" fmla="*/ 15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0" h="153">
                  <a:moveTo>
                    <a:pt x="155" y="153"/>
                  </a:moveTo>
                  <a:cubicBezTo>
                    <a:pt x="24" y="153"/>
                    <a:pt x="24" y="153"/>
                    <a:pt x="24" y="153"/>
                  </a:cubicBezTo>
                  <a:cubicBezTo>
                    <a:pt x="9" y="153"/>
                    <a:pt x="0" y="136"/>
                    <a:pt x="7" y="123"/>
                  </a:cubicBezTo>
                  <a:cubicBezTo>
                    <a:pt x="40" y="66"/>
                    <a:pt x="40" y="66"/>
                    <a:pt x="40" y="66"/>
                  </a:cubicBezTo>
                  <a:cubicBezTo>
                    <a:pt x="48" y="53"/>
                    <a:pt x="48" y="53"/>
                    <a:pt x="48" y="53"/>
                  </a:cubicBezTo>
                  <a:cubicBezTo>
                    <a:pt x="73" y="10"/>
                    <a:pt x="73" y="10"/>
                    <a:pt x="73" y="10"/>
                  </a:cubicBezTo>
                  <a:cubicBezTo>
                    <a:pt x="77" y="3"/>
                    <a:pt x="83" y="0"/>
                    <a:pt x="90" y="0"/>
                  </a:cubicBezTo>
                  <a:cubicBezTo>
                    <a:pt x="96" y="0"/>
                    <a:pt x="103" y="3"/>
                    <a:pt x="107" y="10"/>
                  </a:cubicBezTo>
                  <a:cubicBezTo>
                    <a:pt x="125" y="42"/>
                    <a:pt x="125" y="42"/>
                    <a:pt x="125" y="42"/>
                  </a:cubicBezTo>
                  <a:cubicBezTo>
                    <a:pt x="140" y="66"/>
                    <a:pt x="140" y="66"/>
                    <a:pt x="140" y="66"/>
                  </a:cubicBezTo>
                  <a:cubicBezTo>
                    <a:pt x="172" y="123"/>
                    <a:pt x="172" y="123"/>
                    <a:pt x="172" y="123"/>
                  </a:cubicBezTo>
                  <a:cubicBezTo>
                    <a:pt x="180" y="136"/>
                    <a:pt x="170" y="153"/>
                    <a:pt x="155" y="153"/>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2"/>
            <p:cNvSpPr>
              <a:spLocks/>
            </p:cNvSpPr>
            <p:nvPr/>
          </p:nvSpPr>
          <p:spPr bwMode="auto">
            <a:xfrm>
              <a:off x="2497" y="2465"/>
              <a:ext cx="521" cy="941"/>
            </a:xfrm>
            <a:custGeom>
              <a:avLst/>
              <a:gdLst>
                <a:gd name="T0" fmla="*/ 358 w 358"/>
                <a:gd name="T1" fmla="*/ 607 h 646"/>
                <a:gd name="T2" fmla="*/ 358 w 358"/>
                <a:gd name="T3" fmla="*/ 607 h 646"/>
                <a:gd name="T4" fmla="*/ 319 w 358"/>
                <a:gd name="T5" fmla="*/ 646 h 646"/>
                <a:gd name="T6" fmla="*/ 155 w 358"/>
                <a:gd name="T7" fmla="*/ 646 h 646"/>
                <a:gd name="T8" fmla="*/ 0 w 358"/>
                <a:gd name="T9" fmla="*/ 491 h 646"/>
                <a:gd name="T10" fmla="*/ 0 w 358"/>
                <a:gd name="T11" fmla="*/ 53 h 646"/>
                <a:gd name="T12" fmla="*/ 25 w 358"/>
                <a:gd name="T13" fmla="*/ 10 h 646"/>
                <a:gd name="T14" fmla="*/ 42 w 358"/>
                <a:gd name="T15" fmla="*/ 0 h 646"/>
                <a:gd name="T16" fmla="*/ 59 w 358"/>
                <a:gd name="T17" fmla="*/ 10 h 646"/>
                <a:gd name="T18" fmla="*/ 77 w 358"/>
                <a:gd name="T19" fmla="*/ 42 h 646"/>
                <a:gd name="T20" fmla="*/ 77 w 358"/>
                <a:gd name="T21" fmla="*/ 491 h 646"/>
                <a:gd name="T22" fmla="*/ 155 w 358"/>
                <a:gd name="T23" fmla="*/ 568 h 646"/>
                <a:gd name="T24" fmla="*/ 319 w 358"/>
                <a:gd name="T25" fmla="*/ 568 h 646"/>
                <a:gd name="T26" fmla="*/ 358 w 358"/>
                <a:gd name="T27" fmla="*/ 607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8" h="646">
                  <a:moveTo>
                    <a:pt x="358" y="607"/>
                  </a:moveTo>
                  <a:cubicBezTo>
                    <a:pt x="358" y="607"/>
                    <a:pt x="358" y="607"/>
                    <a:pt x="358" y="607"/>
                  </a:cubicBezTo>
                  <a:cubicBezTo>
                    <a:pt x="358" y="629"/>
                    <a:pt x="341" y="646"/>
                    <a:pt x="319" y="646"/>
                  </a:cubicBezTo>
                  <a:cubicBezTo>
                    <a:pt x="155" y="646"/>
                    <a:pt x="155" y="646"/>
                    <a:pt x="155" y="646"/>
                  </a:cubicBezTo>
                  <a:cubicBezTo>
                    <a:pt x="69" y="646"/>
                    <a:pt x="0" y="577"/>
                    <a:pt x="0" y="491"/>
                  </a:cubicBezTo>
                  <a:cubicBezTo>
                    <a:pt x="0" y="53"/>
                    <a:pt x="0" y="53"/>
                    <a:pt x="0" y="53"/>
                  </a:cubicBezTo>
                  <a:cubicBezTo>
                    <a:pt x="25" y="10"/>
                    <a:pt x="25" y="10"/>
                    <a:pt x="25" y="10"/>
                  </a:cubicBezTo>
                  <a:cubicBezTo>
                    <a:pt x="29" y="3"/>
                    <a:pt x="35" y="0"/>
                    <a:pt x="42" y="0"/>
                  </a:cubicBezTo>
                  <a:cubicBezTo>
                    <a:pt x="48" y="0"/>
                    <a:pt x="55" y="3"/>
                    <a:pt x="59" y="10"/>
                  </a:cubicBezTo>
                  <a:cubicBezTo>
                    <a:pt x="77" y="42"/>
                    <a:pt x="77" y="42"/>
                    <a:pt x="77" y="42"/>
                  </a:cubicBezTo>
                  <a:cubicBezTo>
                    <a:pt x="77" y="491"/>
                    <a:pt x="77" y="491"/>
                    <a:pt x="77" y="491"/>
                  </a:cubicBezTo>
                  <a:cubicBezTo>
                    <a:pt x="77" y="534"/>
                    <a:pt x="112" y="568"/>
                    <a:pt x="155" y="568"/>
                  </a:cubicBezTo>
                  <a:cubicBezTo>
                    <a:pt x="319" y="568"/>
                    <a:pt x="319" y="568"/>
                    <a:pt x="319" y="568"/>
                  </a:cubicBezTo>
                  <a:cubicBezTo>
                    <a:pt x="341" y="568"/>
                    <a:pt x="358" y="586"/>
                    <a:pt x="358" y="607"/>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3"/>
            <p:cNvSpPr>
              <a:spLocks/>
            </p:cNvSpPr>
            <p:nvPr/>
          </p:nvSpPr>
          <p:spPr bwMode="auto">
            <a:xfrm>
              <a:off x="2749" y="2530"/>
              <a:ext cx="877" cy="876"/>
            </a:xfrm>
            <a:custGeom>
              <a:avLst/>
              <a:gdLst>
                <a:gd name="T0" fmla="*/ 503 w 602"/>
                <a:gd name="T1" fmla="*/ 601 h 601"/>
                <a:gd name="T2" fmla="*/ 98 w 602"/>
                <a:gd name="T3" fmla="*/ 601 h 601"/>
                <a:gd name="T4" fmla="*/ 0 w 602"/>
                <a:gd name="T5" fmla="*/ 503 h 601"/>
                <a:gd name="T6" fmla="*/ 0 w 602"/>
                <a:gd name="T7" fmla="*/ 98 h 601"/>
                <a:gd name="T8" fmla="*/ 98 w 602"/>
                <a:gd name="T9" fmla="*/ 0 h 601"/>
                <a:gd name="T10" fmla="*/ 503 w 602"/>
                <a:gd name="T11" fmla="*/ 0 h 601"/>
                <a:gd name="T12" fmla="*/ 602 w 602"/>
                <a:gd name="T13" fmla="*/ 98 h 601"/>
                <a:gd name="T14" fmla="*/ 602 w 602"/>
                <a:gd name="T15" fmla="*/ 503 h 601"/>
                <a:gd name="T16" fmla="*/ 503 w 602"/>
                <a:gd name="T17" fmla="*/ 601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2" h="601">
                  <a:moveTo>
                    <a:pt x="503" y="601"/>
                  </a:moveTo>
                  <a:cubicBezTo>
                    <a:pt x="98" y="601"/>
                    <a:pt x="98" y="601"/>
                    <a:pt x="98" y="601"/>
                  </a:cubicBezTo>
                  <a:cubicBezTo>
                    <a:pt x="44" y="601"/>
                    <a:pt x="0" y="557"/>
                    <a:pt x="0" y="503"/>
                  </a:cubicBezTo>
                  <a:cubicBezTo>
                    <a:pt x="0" y="98"/>
                    <a:pt x="0" y="98"/>
                    <a:pt x="0" y="98"/>
                  </a:cubicBezTo>
                  <a:cubicBezTo>
                    <a:pt x="0" y="44"/>
                    <a:pt x="44" y="0"/>
                    <a:pt x="98" y="0"/>
                  </a:cubicBezTo>
                  <a:cubicBezTo>
                    <a:pt x="503" y="0"/>
                    <a:pt x="503" y="0"/>
                    <a:pt x="503" y="0"/>
                  </a:cubicBezTo>
                  <a:cubicBezTo>
                    <a:pt x="557" y="0"/>
                    <a:pt x="602" y="44"/>
                    <a:pt x="602" y="98"/>
                  </a:cubicBezTo>
                  <a:cubicBezTo>
                    <a:pt x="602" y="503"/>
                    <a:pt x="602" y="503"/>
                    <a:pt x="602" y="503"/>
                  </a:cubicBezTo>
                  <a:cubicBezTo>
                    <a:pt x="602" y="557"/>
                    <a:pt x="557" y="601"/>
                    <a:pt x="503" y="601"/>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4"/>
            <p:cNvSpPr>
              <a:spLocks noEditPoints="1"/>
            </p:cNvSpPr>
            <p:nvPr/>
          </p:nvSpPr>
          <p:spPr bwMode="auto">
            <a:xfrm>
              <a:off x="3059" y="2631"/>
              <a:ext cx="359" cy="221"/>
            </a:xfrm>
            <a:custGeom>
              <a:avLst/>
              <a:gdLst>
                <a:gd name="T0" fmla="*/ 211 w 246"/>
                <a:gd name="T1" fmla="*/ 152 h 152"/>
                <a:gd name="T2" fmla="*/ 204 w 246"/>
                <a:gd name="T3" fmla="*/ 151 h 152"/>
                <a:gd name="T4" fmla="*/ 204 w 246"/>
                <a:gd name="T5" fmla="*/ 151 h 152"/>
                <a:gd name="T6" fmla="*/ 13 w 246"/>
                <a:gd name="T7" fmla="*/ 83 h 152"/>
                <a:gd name="T8" fmla="*/ 2 w 246"/>
                <a:gd name="T9" fmla="*/ 74 h 152"/>
                <a:gd name="T10" fmla="*/ 1 w 246"/>
                <a:gd name="T11" fmla="*/ 59 h 152"/>
                <a:gd name="T12" fmla="*/ 17 w 246"/>
                <a:gd name="T13" fmla="*/ 15 h 152"/>
                <a:gd name="T14" fmla="*/ 41 w 246"/>
                <a:gd name="T15" fmla="*/ 3 h 152"/>
                <a:gd name="T16" fmla="*/ 233 w 246"/>
                <a:gd name="T17" fmla="*/ 71 h 152"/>
                <a:gd name="T18" fmla="*/ 243 w 246"/>
                <a:gd name="T19" fmla="*/ 81 h 152"/>
                <a:gd name="T20" fmla="*/ 244 w 246"/>
                <a:gd name="T21" fmla="*/ 95 h 152"/>
                <a:gd name="T22" fmla="*/ 229 w 246"/>
                <a:gd name="T23" fmla="*/ 140 h 152"/>
                <a:gd name="T24" fmla="*/ 211 w 246"/>
                <a:gd name="T25" fmla="*/ 152 h 152"/>
                <a:gd name="T26" fmla="*/ 208 w 246"/>
                <a:gd name="T27" fmla="*/ 141 h 152"/>
                <a:gd name="T28" fmla="*/ 218 w 246"/>
                <a:gd name="T29" fmla="*/ 136 h 152"/>
                <a:gd name="T30" fmla="*/ 234 w 246"/>
                <a:gd name="T31" fmla="*/ 92 h 152"/>
                <a:gd name="T32" fmla="*/ 234 w 246"/>
                <a:gd name="T33" fmla="*/ 85 h 152"/>
                <a:gd name="T34" fmla="*/ 229 w 246"/>
                <a:gd name="T35" fmla="*/ 81 h 152"/>
                <a:gd name="T36" fmla="*/ 37 w 246"/>
                <a:gd name="T37" fmla="*/ 13 h 152"/>
                <a:gd name="T38" fmla="*/ 27 w 246"/>
                <a:gd name="T39" fmla="*/ 19 h 152"/>
                <a:gd name="T40" fmla="*/ 11 w 246"/>
                <a:gd name="T41" fmla="*/ 63 h 152"/>
                <a:gd name="T42" fmla="*/ 12 w 246"/>
                <a:gd name="T43" fmla="*/ 69 h 152"/>
                <a:gd name="T44" fmla="*/ 16 w 246"/>
                <a:gd name="T45" fmla="*/ 73 h 152"/>
                <a:gd name="T46" fmla="*/ 208 w 246"/>
                <a:gd name="T47" fmla="*/ 141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46" h="152">
                  <a:moveTo>
                    <a:pt x="211" y="152"/>
                  </a:moveTo>
                  <a:cubicBezTo>
                    <a:pt x="209" y="152"/>
                    <a:pt x="206" y="152"/>
                    <a:pt x="204" y="151"/>
                  </a:cubicBezTo>
                  <a:cubicBezTo>
                    <a:pt x="204" y="151"/>
                    <a:pt x="204" y="151"/>
                    <a:pt x="204" y="151"/>
                  </a:cubicBezTo>
                  <a:cubicBezTo>
                    <a:pt x="13" y="83"/>
                    <a:pt x="13" y="83"/>
                    <a:pt x="13" y="83"/>
                  </a:cubicBezTo>
                  <a:cubicBezTo>
                    <a:pt x="8" y="82"/>
                    <a:pt x="4" y="78"/>
                    <a:pt x="2" y="74"/>
                  </a:cubicBezTo>
                  <a:cubicBezTo>
                    <a:pt x="0" y="69"/>
                    <a:pt x="0" y="64"/>
                    <a:pt x="1" y="59"/>
                  </a:cubicBezTo>
                  <a:cubicBezTo>
                    <a:pt x="17" y="15"/>
                    <a:pt x="17" y="15"/>
                    <a:pt x="17" y="15"/>
                  </a:cubicBezTo>
                  <a:cubicBezTo>
                    <a:pt x="20" y="5"/>
                    <a:pt x="31" y="0"/>
                    <a:pt x="41" y="3"/>
                  </a:cubicBezTo>
                  <a:cubicBezTo>
                    <a:pt x="233" y="71"/>
                    <a:pt x="233" y="71"/>
                    <a:pt x="233" y="71"/>
                  </a:cubicBezTo>
                  <a:cubicBezTo>
                    <a:pt x="237" y="73"/>
                    <a:pt x="241" y="76"/>
                    <a:pt x="243" y="81"/>
                  </a:cubicBezTo>
                  <a:cubicBezTo>
                    <a:pt x="246" y="85"/>
                    <a:pt x="246" y="90"/>
                    <a:pt x="244" y="95"/>
                  </a:cubicBezTo>
                  <a:cubicBezTo>
                    <a:pt x="229" y="140"/>
                    <a:pt x="229" y="140"/>
                    <a:pt x="229" y="140"/>
                  </a:cubicBezTo>
                  <a:cubicBezTo>
                    <a:pt x="226" y="147"/>
                    <a:pt x="218" y="152"/>
                    <a:pt x="211" y="152"/>
                  </a:cubicBezTo>
                  <a:close/>
                  <a:moveTo>
                    <a:pt x="208" y="141"/>
                  </a:moveTo>
                  <a:cubicBezTo>
                    <a:pt x="212" y="143"/>
                    <a:pt x="217" y="140"/>
                    <a:pt x="218" y="136"/>
                  </a:cubicBezTo>
                  <a:cubicBezTo>
                    <a:pt x="234" y="92"/>
                    <a:pt x="234" y="92"/>
                    <a:pt x="234" y="92"/>
                  </a:cubicBezTo>
                  <a:cubicBezTo>
                    <a:pt x="235" y="90"/>
                    <a:pt x="235" y="87"/>
                    <a:pt x="234" y="85"/>
                  </a:cubicBezTo>
                  <a:cubicBezTo>
                    <a:pt x="233" y="83"/>
                    <a:pt x="231" y="82"/>
                    <a:pt x="229" y="81"/>
                  </a:cubicBezTo>
                  <a:cubicBezTo>
                    <a:pt x="37" y="13"/>
                    <a:pt x="37" y="13"/>
                    <a:pt x="37" y="13"/>
                  </a:cubicBezTo>
                  <a:cubicBezTo>
                    <a:pt x="33" y="12"/>
                    <a:pt x="28" y="14"/>
                    <a:pt x="27" y="19"/>
                  </a:cubicBezTo>
                  <a:cubicBezTo>
                    <a:pt x="11" y="63"/>
                    <a:pt x="11" y="63"/>
                    <a:pt x="11" y="63"/>
                  </a:cubicBezTo>
                  <a:cubicBezTo>
                    <a:pt x="11" y="65"/>
                    <a:pt x="11" y="67"/>
                    <a:pt x="12" y="69"/>
                  </a:cubicBezTo>
                  <a:cubicBezTo>
                    <a:pt x="13" y="71"/>
                    <a:pt x="14" y="73"/>
                    <a:pt x="16" y="73"/>
                  </a:cubicBezTo>
                  <a:cubicBezTo>
                    <a:pt x="208" y="141"/>
                    <a:pt x="208" y="141"/>
                    <a:pt x="208" y="14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5"/>
            <p:cNvSpPr>
              <a:spLocks/>
            </p:cNvSpPr>
            <p:nvPr/>
          </p:nvSpPr>
          <p:spPr bwMode="auto">
            <a:xfrm>
              <a:off x="3046" y="2753"/>
              <a:ext cx="274" cy="298"/>
            </a:xfrm>
            <a:custGeom>
              <a:avLst/>
              <a:gdLst>
                <a:gd name="T0" fmla="*/ 114 w 188"/>
                <a:gd name="T1" fmla="*/ 204 h 204"/>
                <a:gd name="T2" fmla="*/ 104 w 188"/>
                <a:gd name="T3" fmla="*/ 202 h 204"/>
                <a:gd name="T4" fmla="*/ 22 w 188"/>
                <a:gd name="T5" fmla="*/ 173 h 204"/>
                <a:gd name="T6" fmla="*/ 5 w 188"/>
                <a:gd name="T7" fmla="*/ 138 h 204"/>
                <a:gd name="T8" fmla="*/ 52 w 188"/>
                <a:gd name="T9" fmla="*/ 4 h 204"/>
                <a:gd name="T10" fmla="*/ 59 w 188"/>
                <a:gd name="T11" fmla="*/ 1 h 204"/>
                <a:gd name="T12" fmla="*/ 62 w 188"/>
                <a:gd name="T13" fmla="*/ 8 h 204"/>
                <a:gd name="T14" fmla="*/ 15 w 188"/>
                <a:gd name="T15" fmla="*/ 142 h 204"/>
                <a:gd name="T16" fmla="*/ 16 w 188"/>
                <a:gd name="T17" fmla="*/ 155 h 204"/>
                <a:gd name="T18" fmla="*/ 25 w 188"/>
                <a:gd name="T19" fmla="*/ 163 h 204"/>
                <a:gd name="T20" fmla="*/ 108 w 188"/>
                <a:gd name="T21" fmla="*/ 192 h 204"/>
                <a:gd name="T22" fmla="*/ 129 w 188"/>
                <a:gd name="T23" fmla="*/ 182 h 204"/>
                <a:gd name="T24" fmla="*/ 176 w 188"/>
                <a:gd name="T25" fmla="*/ 48 h 204"/>
                <a:gd name="T26" fmla="*/ 183 w 188"/>
                <a:gd name="T27" fmla="*/ 45 h 204"/>
                <a:gd name="T28" fmla="*/ 187 w 188"/>
                <a:gd name="T29" fmla="*/ 52 h 204"/>
                <a:gd name="T30" fmla="*/ 139 w 188"/>
                <a:gd name="T31" fmla="*/ 186 h 204"/>
                <a:gd name="T32" fmla="*/ 114 w 188"/>
                <a:gd name="T33" fmla="*/ 204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8" h="204">
                  <a:moveTo>
                    <a:pt x="114" y="204"/>
                  </a:moveTo>
                  <a:cubicBezTo>
                    <a:pt x="110" y="204"/>
                    <a:pt x="107" y="203"/>
                    <a:pt x="104" y="202"/>
                  </a:cubicBezTo>
                  <a:cubicBezTo>
                    <a:pt x="22" y="173"/>
                    <a:pt x="22" y="173"/>
                    <a:pt x="22" y="173"/>
                  </a:cubicBezTo>
                  <a:cubicBezTo>
                    <a:pt x="7" y="168"/>
                    <a:pt x="0" y="152"/>
                    <a:pt x="5" y="138"/>
                  </a:cubicBezTo>
                  <a:cubicBezTo>
                    <a:pt x="52" y="4"/>
                    <a:pt x="52" y="4"/>
                    <a:pt x="52" y="4"/>
                  </a:cubicBezTo>
                  <a:cubicBezTo>
                    <a:pt x="53" y="2"/>
                    <a:pt x="56" y="0"/>
                    <a:pt x="59" y="1"/>
                  </a:cubicBezTo>
                  <a:cubicBezTo>
                    <a:pt x="62" y="2"/>
                    <a:pt x="63" y="5"/>
                    <a:pt x="62" y="8"/>
                  </a:cubicBezTo>
                  <a:cubicBezTo>
                    <a:pt x="15" y="142"/>
                    <a:pt x="15" y="142"/>
                    <a:pt x="15" y="142"/>
                  </a:cubicBezTo>
                  <a:cubicBezTo>
                    <a:pt x="14" y="146"/>
                    <a:pt x="14" y="150"/>
                    <a:pt x="16" y="155"/>
                  </a:cubicBezTo>
                  <a:cubicBezTo>
                    <a:pt x="18" y="159"/>
                    <a:pt x="21" y="162"/>
                    <a:pt x="25" y="163"/>
                  </a:cubicBezTo>
                  <a:cubicBezTo>
                    <a:pt x="108" y="192"/>
                    <a:pt x="108" y="192"/>
                    <a:pt x="108" y="192"/>
                  </a:cubicBezTo>
                  <a:cubicBezTo>
                    <a:pt x="117" y="195"/>
                    <a:pt x="126" y="191"/>
                    <a:pt x="129" y="182"/>
                  </a:cubicBezTo>
                  <a:cubicBezTo>
                    <a:pt x="176" y="48"/>
                    <a:pt x="176" y="48"/>
                    <a:pt x="176" y="48"/>
                  </a:cubicBezTo>
                  <a:cubicBezTo>
                    <a:pt x="177" y="46"/>
                    <a:pt x="181" y="44"/>
                    <a:pt x="183" y="45"/>
                  </a:cubicBezTo>
                  <a:cubicBezTo>
                    <a:pt x="186" y="46"/>
                    <a:pt x="188" y="49"/>
                    <a:pt x="187" y="52"/>
                  </a:cubicBezTo>
                  <a:cubicBezTo>
                    <a:pt x="139" y="186"/>
                    <a:pt x="139" y="186"/>
                    <a:pt x="139" y="186"/>
                  </a:cubicBezTo>
                  <a:cubicBezTo>
                    <a:pt x="135" y="197"/>
                    <a:pt x="125" y="204"/>
                    <a:pt x="114" y="20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6"/>
            <p:cNvSpPr>
              <a:spLocks/>
            </p:cNvSpPr>
            <p:nvPr/>
          </p:nvSpPr>
          <p:spPr bwMode="auto">
            <a:xfrm>
              <a:off x="3034" y="3000"/>
              <a:ext cx="146" cy="303"/>
            </a:xfrm>
            <a:custGeom>
              <a:avLst/>
              <a:gdLst>
                <a:gd name="T0" fmla="*/ 6 w 100"/>
                <a:gd name="T1" fmla="*/ 208 h 208"/>
                <a:gd name="T2" fmla="*/ 5 w 100"/>
                <a:gd name="T3" fmla="*/ 207 h 208"/>
                <a:gd name="T4" fmla="*/ 1 w 100"/>
                <a:gd name="T5" fmla="*/ 201 h 208"/>
                <a:gd name="T6" fmla="*/ 46 w 100"/>
                <a:gd name="T7" fmla="*/ 5 h 208"/>
                <a:gd name="T8" fmla="*/ 52 w 100"/>
                <a:gd name="T9" fmla="*/ 1 h 208"/>
                <a:gd name="T10" fmla="*/ 56 w 100"/>
                <a:gd name="T11" fmla="*/ 7 h 208"/>
                <a:gd name="T12" fmla="*/ 22 w 100"/>
                <a:gd name="T13" fmla="*/ 158 h 208"/>
                <a:gd name="T14" fmla="*/ 90 w 100"/>
                <a:gd name="T15" fmla="*/ 19 h 208"/>
                <a:gd name="T16" fmla="*/ 97 w 100"/>
                <a:gd name="T17" fmla="*/ 17 h 208"/>
                <a:gd name="T18" fmla="*/ 99 w 100"/>
                <a:gd name="T19" fmla="*/ 24 h 208"/>
                <a:gd name="T20" fmla="*/ 11 w 100"/>
                <a:gd name="T21" fmla="*/ 205 h 208"/>
                <a:gd name="T22" fmla="*/ 6 w 100"/>
                <a:gd name="T23" fmla="*/ 20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0" h="208">
                  <a:moveTo>
                    <a:pt x="6" y="208"/>
                  </a:moveTo>
                  <a:cubicBezTo>
                    <a:pt x="6" y="208"/>
                    <a:pt x="5" y="207"/>
                    <a:pt x="5" y="207"/>
                  </a:cubicBezTo>
                  <a:cubicBezTo>
                    <a:pt x="2" y="206"/>
                    <a:pt x="0" y="204"/>
                    <a:pt x="1" y="201"/>
                  </a:cubicBezTo>
                  <a:cubicBezTo>
                    <a:pt x="46" y="5"/>
                    <a:pt x="46" y="5"/>
                    <a:pt x="46" y="5"/>
                  </a:cubicBezTo>
                  <a:cubicBezTo>
                    <a:pt x="47" y="2"/>
                    <a:pt x="50" y="0"/>
                    <a:pt x="52" y="1"/>
                  </a:cubicBezTo>
                  <a:cubicBezTo>
                    <a:pt x="55" y="2"/>
                    <a:pt x="57" y="4"/>
                    <a:pt x="56" y="7"/>
                  </a:cubicBezTo>
                  <a:cubicBezTo>
                    <a:pt x="22" y="158"/>
                    <a:pt x="22" y="158"/>
                    <a:pt x="22" y="158"/>
                  </a:cubicBezTo>
                  <a:cubicBezTo>
                    <a:pt x="90" y="19"/>
                    <a:pt x="90" y="19"/>
                    <a:pt x="90" y="19"/>
                  </a:cubicBezTo>
                  <a:cubicBezTo>
                    <a:pt x="91" y="16"/>
                    <a:pt x="94" y="15"/>
                    <a:pt x="97" y="17"/>
                  </a:cubicBezTo>
                  <a:cubicBezTo>
                    <a:pt x="99" y="18"/>
                    <a:pt x="100" y="21"/>
                    <a:pt x="99" y="24"/>
                  </a:cubicBezTo>
                  <a:cubicBezTo>
                    <a:pt x="11" y="205"/>
                    <a:pt x="11" y="205"/>
                    <a:pt x="11" y="205"/>
                  </a:cubicBezTo>
                  <a:cubicBezTo>
                    <a:pt x="10" y="206"/>
                    <a:pt x="8" y="208"/>
                    <a:pt x="6" y="20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7"/>
            <p:cNvSpPr>
              <a:spLocks/>
            </p:cNvSpPr>
            <p:nvPr/>
          </p:nvSpPr>
          <p:spPr bwMode="auto">
            <a:xfrm>
              <a:off x="3469" y="1143"/>
              <a:ext cx="221" cy="262"/>
            </a:xfrm>
            <a:custGeom>
              <a:avLst/>
              <a:gdLst>
                <a:gd name="T0" fmla="*/ 152 w 152"/>
                <a:gd name="T1" fmla="*/ 90 h 180"/>
                <a:gd name="T2" fmla="*/ 143 w 152"/>
                <a:gd name="T3" fmla="*/ 107 h 180"/>
                <a:gd name="T4" fmla="*/ 105 w 152"/>
                <a:gd name="T5" fmla="*/ 129 h 180"/>
                <a:gd name="T6" fmla="*/ 86 w 152"/>
                <a:gd name="T7" fmla="*/ 140 h 180"/>
                <a:gd name="T8" fmla="*/ 29 w 152"/>
                <a:gd name="T9" fmla="*/ 172 h 180"/>
                <a:gd name="T10" fmla="*/ 0 w 152"/>
                <a:gd name="T11" fmla="*/ 155 h 180"/>
                <a:gd name="T12" fmla="*/ 0 w 152"/>
                <a:gd name="T13" fmla="*/ 24 h 180"/>
                <a:gd name="T14" fmla="*/ 29 w 152"/>
                <a:gd name="T15" fmla="*/ 7 h 180"/>
                <a:gd name="T16" fmla="*/ 86 w 152"/>
                <a:gd name="T17" fmla="*/ 40 h 180"/>
                <a:gd name="T18" fmla="*/ 105 w 152"/>
                <a:gd name="T19" fmla="*/ 51 h 180"/>
                <a:gd name="T20" fmla="*/ 143 w 152"/>
                <a:gd name="T21" fmla="*/ 73 h 180"/>
                <a:gd name="T22" fmla="*/ 152 w 152"/>
                <a:gd name="T23" fmla="*/ 9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2" h="180">
                  <a:moveTo>
                    <a:pt x="152" y="90"/>
                  </a:moveTo>
                  <a:cubicBezTo>
                    <a:pt x="152" y="96"/>
                    <a:pt x="149" y="103"/>
                    <a:pt x="143" y="107"/>
                  </a:cubicBezTo>
                  <a:cubicBezTo>
                    <a:pt x="105" y="129"/>
                    <a:pt x="105" y="129"/>
                    <a:pt x="105" y="129"/>
                  </a:cubicBezTo>
                  <a:cubicBezTo>
                    <a:pt x="86" y="140"/>
                    <a:pt x="86" y="140"/>
                    <a:pt x="86" y="140"/>
                  </a:cubicBezTo>
                  <a:cubicBezTo>
                    <a:pt x="29" y="172"/>
                    <a:pt x="29" y="172"/>
                    <a:pt x="29" y="172"/>
                  </a:cubicBezTo>
                  <a:cubicBezTo>
                    <a:pt x="16" y="180"/>
                    <a:pt x="0" y="170"/>
                    <a:pt x="0" y="155"/>
                  </a:cubicBezTo>
                  <a:cubicBezTo>
                    <a:pt x="0" y="24"/>
                    <a:pt x="0" y="24"/>
                    <a:pt x="0" y="24"/>
                  </a:cubicBezTo>
                  <a:cubicBezTo>
                    <a:pt x="0" y="9"/>
                    <a:pt x="16" y="0"/>
                    <a:pt x="29" y="7"/>
                  </a:cubicBezTo>
                  <a:cubicBezTo>
                    <a:pt x="86" y="40"/>
                    <a:pt x="86" y="40"/>
                    <a:pt x="86" y="40"/>
                  </a:cubicBezTo>
                  <a:cubicBezTo>
                    <a:pt x="105" y="51"/>
                    <a:pt x="105" y="51"/>
                    <a:pt x="105" y="51"/>
                  </a:cubicBezTo>
                  <a:cubicBezTo>
                    <a:pt x="143" y="73"/>
                    <a:pt x="143" y="73"/>
                    <a:pt x="143" y="73"/>
                  </a:cubicBezTo>
                  <a:cubicBezTo>
                    <a:pt x="149" y="77"/>
                    <a:pt x="152" y="83"/>
                    <a:pt x="152" y="90"/>
                  </a:cubicBez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8"/>
            <p:cNvSpPr>
              <a:spLocks/>
            </p:cNvSpPr>
            <p:nvPr/>
          </p:nvSpPr>
          <p:spPr bwMode="auto">
            <a:xfrm>
              <a:off x="2749" y="1217"/>
              <a:ext cx="941" cy="522"/>
            </a:xfrm>
            <a:custGeom>
              <a:avLst/>
              <a:gdLst>
                <a:gd name="T0" fmla="*/ 646 w 646"/>
                <a:gd name="T1" fmla="*/ 39 h 358"/>
                <a:gd name="T2" fmla="*/ 637 w 646"/>
                <a:gd name="T3" fmla="*/ 56 h 358"/>
                <a:gd name="T4" fmla="*/ 599 w 646"/>
                <a:gd name="T5" fmla="*/ 78 h 358"/>
                <a:gd name="T6" fmla="*/ 155 w 646"/>
                <a:gd name="T7" fmla="*/ 78 h 358"/>
                <a:gd name="T8" fmla="*/ 78 w 646"/>
                <a:gd name="T9" fmla="*/ 155 h 358"/>
                <a:gd name="T10" fmla="*/ 78 w 646"/>
                <a:gd name="T11" fmla="*/ 319 h 358"/>
                <a:gd name="T12" fmla="*/ 39 w 646"/>
                <a:gd name="T13" fmla="*/ 358 h 358"/>
                <a:gd name="T14" fmla="*/ 0 w 646"/>
                <a:gd name="T15" fmla="*/ 319 h 358"/>
                <a:gd name="T16" fmla="*/ 0 w 646"/>
                <a:gd name="T17" fmla="*/ 155 h 358"/>
                <a:gd name="T18" fmla="*/ 155 w 646"/>
                <a:gd name="T19" fmla="*/ 0 h 358"/>
                <a:gd name="T20" fmla="*/ 599 w 646"/>
                <a:gd name="T21" fmla="*/ 0 h 358"/>
                <a:gd name="T22" fmla="*/ 637 w 646"/>
                <a:gd name="T23" fmla="*/ 22 h 358"/>
                <a:gd name="T24" fmla="*/ 646 w 646"/>
                <a:gd name="T25" fmla="*/ 39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6" h="358">
                  <a:moveTo>
                    <a:pt x="646" y="39"/>
                  </a:moveTo>
                  <a:cubicBezTo>
                    <a:pt x="646" y="45"/>
                    <a:pt x="643" y="52"/>
                    <a:pt x="637" y="56"/>
                  </a:cubicBezTo>
                  <a:cubicBezTo>
                    <a:pt x="599" y="78"/>
                    <a:pt x="599" y="78"/>
                    <a:pt x="599" y="78"/>
                  </a:cubicBezTo>
                  <a:cubicBezTo>
                    <a:pt x="155" y="78"/>
                    <a:pt x="155" y="78"/>
                    <a:pt x="155" y="78"/>
                  </a:cubicBezTo>
                  <a:cubicBezTo>
                    <a:pt x="113" y="78"/>
                    <a:pt x="78" y="112"/>
                    <a:pt x="78" y="155"/>
                  </a:cubicBezTo>
                  <a:cubicBezTo>
                    <a:pt x="78" y="319"/>
                    <a:pt x="78" y="319"/>
                    <a:pt x="78" y="319"/>
                  </a:cubicBezTo>
                  <a:cubicBezTo>
                    <a:pt x="78" y="341"/>
                    <a:pt x="61" y="358"/>
                    <a:pt x="39" y="358"/>
                  </a:cubicBezTo>
                  <a:cubicBezTo>
                    <a:pt x="18" y="358"/>
                    <a:pt x="0" y="341"/>
                    <a:pt x="0" y="319"/>
                  </a:cubicBezTo>
                  <a:cubicBezTo>
                    <a:pt x="0" y="155"/>
                    <a:pt x="0" y="155"/>
                    <a:pt x="0" y="155"/>
                  </a:cubicBezTo>
                  <a:cubicBezTo>
                    <a:pt x="0" y="69"/>
                    <a:pt x="70" y="0"/>
                    <a:pt x="155" y="0"/>
                  </a:cubicBezTo>
                  <a:cubicBezTo>
                    <a:pt x="599" y="0"/>
                    <a:pt x="599" y="0"/>
                    <a:pt x="599" y="0"/>
                  </a:cubicBezTo>
                  <a:cubicBezTo>
                    <a:pt x="637" y="22"/>
                    <a:pt x="637" y="22"/>
                    <a:pt x="637" y="22"/>
                  </a:cubicBezTo>
                  <a:cubicBezTo>
                    <a:pt x="643" y="26"/>
                    <a:pt x="646" y="32"/>
                    <a:pt x="646" y="39"/>
                  </a:cubicBez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9"/>
            <p:cNvSpPr>
              <a:spLocks/>
            </p:cNvSpPr>
            <p:nvPr/>
          </p:nvSpPr>
          <p:spPr bwMode="auto">
            <a:xfrm>
              <a:off x="2749" y="1465"/>
              <a:ext cx="877" cy="877"/>
            </a:xfrm>
            <a:custGeom>
              <a:avLst/>
              <a:gdLst>
                <a:gd name="T0" fmla="*/ 503 w 602"/>
                <a:gd name="T1" fmla="*/ 602 h 602"/>
                <a:gd name="T2" fmla="*/ 98 w 602"/>
                <a:gd name="T3" fmla="*/ 602 h 602"/>
                <a:gd name="T4" fmla="*/ 0 w 602"/>
                <a:gd name="T5" fmla="*/ 503 h 602"/>
                <a:gd name="T6" fmla="*/ 0 w 602"/>
                <a:gd name="T7" fmla="*/ 98 h 602"/>
                <a:gd name="T8" fmla="*/ 98 w 602"/>
                <a:gd name="T9" fmla="*/ 0 h 602"/>
                <a:gd name="T10" fmla="*/ 503 w 602"/>
                <a:gd name="T11" fmla="*/ 0 h 602"/>
                <a:gd name="T12" fmla="*/ 602 w 602"/>
                <a:gd name="T13" fmla="*/ 98 h 602"/>
                <a:gd name="T14" fmla="*/ 602 w 602"/>
                <a:gd name="T15" fmla="*/ 503 h 602"/>
                <a:gd name="T16" fmla="*/ 503 w 602"/>
                <a:gd name="T17" fmla="*/ 60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2" h="602">
                  <a:moveTo>
                    <a:pt x="503" y="602"/>
                  </a:moveTo>
                  <a:cubicBezTo>
                    <a:pt x="98" y="602"/>
                    <a:pt x="98" y="602"/>
                    <a:pt x="98" y="602"/>
                  </a:cubicBezTo>
                  <a:cubicBezTo>
                    <a:pt x="44" y="602"/>
                    <a:pt x="0" y="557"/>
                    <a:pt x="0" y="503"/>
                  </a:cubicBezTo>
                  <a:cubicBezTo>
                    <a:pt x="0" y="98"/>
                    <a:pt x="0" y="98"/>
                    <a:pt x="0" y="98"/>
                  </a:cubicBezTo>
                  <a:cubicBezTo>
                    <a:pt x="0" y="44"/>
                    <a:pt x="44" y="0"/>
                    <a:pt x="98" y="0"/>
                  </a:cubicBezTo>
                  <a:cubicBezTo>
                    <a:pt x="503" y="0"/>
                    <a:pt x="503" y="0"/>
                    <a:pt x="503" y="0"/>
                  </a:cubicBezTo>
                  <a:cubicBezTo>
                    <a:pt x="557" y="0"/>
                    <a:pt x="602" y="44"/>
                    <a:pt x="602" y="98"/>
                  </a:cubicBezTo>
                  <a:cubicBezTo>
                    <a:pt x="602" y="503"/>
                    <a:pt x="602" y="503"/>
                    <a:pt x="602" y="503"/>
                  </a:cubicBezTo>
                  <a:cubicBezTo>
                    <a:pt x="602" y="557"/>
                    <a:pt x="557" y="602"/>
                    <a:pt x="503" y="602"/>
                  </a:cubicBez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0"/>
            <p:cNvSpPr>
              <a:spLocks/>
            </p:cNvSpPr>
            <p:nvPr/>
          </p:nvSpPr>
          <p:spPr bwMode="auto">
            <a:xfrm>
              <a:off x="2980" y="1870"/>
              <a:ext cx="435" cy="329"/>
            </a:xfrm>
            <a:custGeom>
              <a:avLst/>
              <a:gdLst>
                <a:gd name="T0" fmla="*/ 216 w 298"/>
                <a:gd name="T1" fmla="*/ 226 h 226"/>
                <a:gd name="T2" fmla="*/ 207 w 298"/>
                <a:gd name="T3" fmla="*/ 224 h 226"/>
                <a:gd name="T4" fmla="*/ 4 w 298"/>
                <a:gd name="T5" fmla="*/ 132 h 226"/>
                <a:gd name="T6" fmla="*/ 1 w 298"/>
                <a:gd name="T7" fmla="*/ 125 h 226"/>
                <a:gd name="T8" fmla="*/ 9 w 298"/>
                <a:gd name="T9" fmla="*/ 123 h 226"/>
                <a:gd name="T10" fmla="*/ 212 w 298"/>
                <a:gd name="T11" fmla="*/ 215 h 226"/>
                <a:gd name="T12" fmla="*/ 220 w 298"/>
                <a:gd name="T13" fmla="*/ 215 h 226"/>
                <a:gd name="T14" fmla="*/ 226 w 298"/>
                <a:gd name="T15" fmla="*/ 209 h 226"/>
                <a:gd name="T16" fmla="*/ 286 w 298"/>
                <a:gd name="T17" fmla="*/ 77 h 226"/>
                <a:gd name="T18" fmla="*/ 286 w 298"/>
                <a:gd name="T19" fmla="*/ 69 h 226"/>
                <a:gd name="T20" fmla="*/ 281 w 298"/>
                <a:gd name="T21" fmla="*/ 63 h 226"/>
                <a:gd name="T22" fmla="*/ 276 w 298"/>
                <a:gd name="T23" fmla="*/ 61 h 226"/>
                <a:gd name="T24" fmla="*/ 166 w 298"/>
                <a:gd name="T25" fmla="*/ 11 h 226"/>
                <a:gd name="T26" fmla="*/ 163 w 298"/>
                <a:gd name="T27" fmla="*/ 4 h 226"/>
                <a:gd name="T28" fmla="*/ 170 w 298"/>
                <a:gd name="T29" fmla="*/ 1 h 226"/>
                <a:gd name="T30" fmla="*/ 285 w 298"/>
                <a:gd name="T31" fmla="*/ 53 h 226"/>
                <a:gd name="T32" fmla="*/ 296 w 298"/>
                <a:gd name="T33" fmla="*/ 65 h 226"/>
                <a:gd name="T34" fmla="*/ 296 w 298"/>
                <a:gd name="T35" fmla="*/ 81 h 226"/>
                <a:gd name="T36" fmla="*/ 236 w 298"/>
                <a:gd name="T37" fmla="*/ 214 h 226"/>
                <a:gd name="T38" fmla="*/ 224 w 298"/>
                <a:gd name="T39" fmla="*/ 225 h 226"/>
                <a:gd name="T40" fmla="*/ 216 w 298"/>
                <a:gd name="T41" fmla="*/ 226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98" h="226">
                  <a:moveTo>
                    <a:pt x="216" y="226"/>
                  </a:moveTo>
                  <a:cubicBezTo>
                    <a:pt x="213" y="226"/>
                    <a:pt x="210" y="226"/>
                    <a:pt x="207" y="224"/>
                  </a:cubicBezTo>
                  <a:cubicBezTo>
                    <a:pt x="4" y="132"/>
                    <a:pt x="4" y="132"/>
                    <a:pt x="4" y="132"/>
                  </a:cubicBezTo>
                  <a:cubicBezTo>
                    <a:pt x="1" y="131"/>
                    <a:pt x="0" y="128"/>
                    <a:pt x="1" y="125"/>
                  </a:cubicBezTo>
                  <a:cubicBezTo>
                    <a:pt x="3" y="123"/>
                    <a:pt x="6" y="122"/>
                    <a:pt x="9" y="123"/>
                  </a:cubicBezTo>
                  <a:cubicBezTo>
                    <a:pt x="212" y="215"/>
                    <a:pt x="212" y="215"/>
                    <a:pt x="212" y="215"/>
                  </a:cubicBezTo>
                  <a:cubicBezTo>
                    <a:pt x="214" y="216"/>
                    <a:pt x="217" y="216"/>
                    <a:pt x="220" y="215"/>
                  </a:cubicBezTo>
                  <a:cubicBezTo>
                    <a:pt x="223" y="214"/>
                    <a:pt x="225" y="212"/>
                    <a:pt x="226" y="209"/>
                  </a:cubicBezTo>
                  <a:cubicBezTo>
                    <a:pt x="286" y="77"/>
                    <a:pt x="286" y="77"/>
                    <a:pt x="286" y="77"/>
                  </a:cubicBezTo>
                  <a:cubicBezTo>
                    <a:pt x="287" y="74"/>
                    <a:pt x="287" y="71"/>
                    <a:pt x="286" y="69"/>
                  </a:cubicBezTo>
                  <a:cubicBezTo>
                    <a:pt x="285" y="66"/>
                    <a:pt x="283" y="64"/>
                    <a:pt x="281" y="63"/>
                  </a:cubicBezTo>
                  <a:cubicBezTo>
                    <a:pt x="276" y="61"/>
                    <a:pt x="276" y="61"/>
                    <a:pt x="276" y="61"/>
                  </a:cubicBezTo>
                  <a:cubicBezTo>
                    <a:pt x="166" y="11"/>
                    <a:pt x="166" y="11"/>
                    <a:pt x="166" y="11"/>
                  </a:cubicBezTo>
                  <a:cubicBezTo>
                    <a:pt x="163" y="10"/>
                    <a:pt x="162" y="6"/>
                    <a:pt x="163" y="4"/>
                  </a:cubicBezTo>
                  <a:cubicBezTo>
                    <a:pt x="164" y="1"/>
                    <a:pt x="167" y="0"/>
                    <a:pt x="170" y="1"/>
                  </a:cubicBezTo>
                  <a:cubicBezTo>
                    <a:pt x="285" y="53"/>
                    <a:pt x="285" y="53"/>
                    <a:pt x="285" y="53"/>
                  </a:cubicBezTo>
                  <a:cubicBezTo>
                    <a:pt x="290" y="55"/>
                    <a:pt x="294" y="60"/>
                    <a:pt x="296" y="65"/>
                  </a:cubicBezTo>
                  <a:cubicBezTo>
                    <a:pt x="298" y="70"/>
                    <a:pt x="298" y="76"/>
                    <a:pt x="296" y="81"/>
                  </a:cubicBezTo>
                  <a:cubicBezTo>
                    <a:pt x="236" y="214"/>
                    <a:pt x="236" y="214"/>
                    <a:pt x="236" y="214"/>
                  </a:cubicBezTo>
                  <a:cubicBezTo>
                    <a:pt x="233" y="219"/>
                    <a:pt x="229" y="223"/>
                    <a:pt x="224" y="225"/>
                  </a:cubicBezTo>
                  <a:cubicBezTo>
                    <a:pt x="221" y="226"/>
                    <a:pt x="219" y="226"/>
                    <a:pt x="216" y="2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1"/>
            <p:cNvSpPr>
              <a:spLocks/>
            </p:cNvSpPr>
            <p:nvPr/>
          </p:nvSpPr>
          <p:spPr bwMode="auto">
            <a:xfrm>
              <a:off x="3087" y="1812"/>
              <a:ext cx="73" cy="41"/>
            </a:xfrm>
            <a:custGeom>
              <a:avLst/>
              <a:gdLst>
                <a:gd name="T0" fmla="*/ 44 w 50"/>
                <a:gd name="T1" fmla="*/ 28 h 28"/>
                <a:gd name="T2" fmla="*/ 42 w 50"/>
                <a:gd name="T3" fmla="*/ 28 h 28"/>
                <a:gd name="T4" fmla="*/ 4 w 50"/>
                <a:gd name="T5" fmla="*/ 11 h 28"/>
                <a:gd name="T6" fmla="*/ 2 w 50"/>
                <a:gd name="T7" fmla="*/ 4 h 28"/>
                <a:gd name="T8" fmla="*/ 9 w 50"/>
                <a:gd name="T9" fmla="*/ 1 h 28"/>
                <a:gd name="T10" fmla="*/ 46 w 50"/>
                <a:gd name="T11" fmla="*/ 18 h 28"/>
                <a:gd name="T12" fmla="*/ 49 w 50"/>
                <a:gd name="T13" fmla="*/ 25 h 28"/>
                <a:gd name="T14" fmla="*/ 44 w 50"/>
                <a:gd name="T15" fmla="*/ 28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28">
                  <a:moveTo>
                    <a:pt x="44" y="28"/>
                  </a:moveTo>
                  <a:cubicBezTo>
                    <a:pt x="43" y="28"/>
                    <a:pt x="42" y="28"/>
                    <a:pt x="42" y="28"/>
                  </a:cubicBezTo>
                  <a:cubicBezTo>
                    <a:pt x="4" y="11"/>
                    <a:pt x="4" y="11"/>
                    <a:pt x="4" y="11"/>
                  </a:cubicBezTo>
                  <a:cubicBezTo>
                    <a:pt x="2" y="10"/>
                    <a:pt x="0" y="7"/>
                    <a:pt x="2" y="4"/>
                  </a:cubicBezTo>
                  <a:cubicBezTo>
                    <a:pt x="3" y="1"/>
                    <a:pt x="6" y="0"/>
                    <a:pt x="9" y="1"/>
                  </a:cubicBezTo>
                  <a:cubicBezTo>
                    <a:pt x="46" y="18"/>
                    <a:pt x="46" y="18"/>
                    <a:pt x="46" y="18"/>
                  </a:cubicBezTo>
                  <a:cubicBezTo>
                    <a:pt x="49" y="19"/>
                    <a:pt x="50" y="22"/>
                    <a:pt x="49" y="25"/>
                  </a:cubicBezTo>
                  <a:cubicBezTo>
                    <a:pt x="48" y="27"/>
                    <a:pt x="46" y="28"/>
                    <a:pt x="4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2"/>
            <p:cNvSpPr>
              <a:spLocks/>
            </p:cNvSpPr>
            <p:nvPr/>
          </p:nvSpPr>
          <p:spPr bwMode="auto">
            <a:xfrm>
              <a:off x="3142" y="1749"/>
              <a:ext cx="293" cy="210"/>
            </a:xfrm>
            <a:custGeom>
              <a:avLst/>
              <a:gdLst>
                <a:gd name="T0" fmla="*/ 168 w 201"/>
                <a:gd name="T1" fmla="*/ 144 h 144"/>
                <a:gd name="T2" fmla="*/ 165 w 201"/>
                <a:gd name="T3" fmla="*/ 144 h 144"/>
                <a:gd name="T4" fmla="*/ 55 w 201"/>
                <a:gd name="T5" fmla="*/ 94 h 144"/>
                <a:gd name="T6" fmla="*/ 52 w 201"/>
                <a:gd name="T7" fmla="*/ 87 h 144"/>
                <a:gd name="T8" fmla="*/ 59 w 201"/>
                <a:gd name="T9" fmla="*/ 84 h 144"/>
                <a:gd name="T10" fmla="*/ 165 w 201"/>
                <a:gd name="T11" fmla="*/ 132 h 144"/>
                <a:gd name="T12" fmla="*/ 188 w 201"/>
                <a:gd name="T13" fmla="*/ 82 h 144"/>
                <a:gd name="T14" fmla="*/ 36 w 201"/>
                <a:gd name="T15" fmla="*/ 13 h 144"/>
                <a:gd name="T16" fmla="*/ 11 w 201"/>
                <a:gd name="T17" fmla="*/ 68 h 144"/>
                <a:gd name="T18" fmla="*/ 4 w 201"/>
                <a:gd name="T19" fmla="*/ 71 h 144"/>
                <a:gd name="T20" fmla="*/ 1 w 201"/>
                <a:gd name="T21" fmla="*/ 64 h 144"/>
                <a:gd name="T22" fmla="*/ 28 w 201"/>
                <a:gd name="T23" fmla="*/ 4 h 144"/>
                <a:gd name="T24" fmla="*/ 35 w 201"/>
                <a:gd name="T25" fmla="*/ 1 h 144"/>
                <a:gd name="T26" fmla="*/ 197 w 201"/>
                <a:gd name="T27" fmla="*/ 74 h 144"/>
                <a:gd name="T28" fmla="*/ 200 w 201"/>
                <a:gd name="T29" fmla="*/ 81 h 144"/>
                <a:gd name="T30" fmla="*/ 172 w 201"/>
                <a:gd name="T31" fmla="*/ 141 h 144"/>
                <a:gd name="T32" fmla="*/ 169 w 201"/>
                <a:gd name="T33" fmla="*/ 144 h 144"/>
                <a:gd name="T34" fmla="*/ 168 w 201"/>
                <a:gd name="T3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1" h="144">
                  <a:moveTo>
                    <a:pt x="168" y="144"/>
                  </a:moveTo>
                  <a:cubicBezTo>
                    <a:pt x="167" y="144"/>
                    <a:pt x="166" y="144"/>
                    <a:pt x="165" y="144"/>
                  </a:cubicBezTo>
                  <a:cubicBezTo>
                    <a:pt x="55" y="94"/>
                    <a:pt x="55" y="94"/>
                    <a:pt x="55" y="94"/>
                  </a:cubicBezTo>
                  <a:cubicBezTo>
                    <a:pt x="52" y="93"/>
                    <a:pt x="51" y="89"/>
                    <a:pt x="52" y="87"/>
                  </a:cubicBezTo>
                  <a:cubicBezTo>
                    <a:pt x="53" y="84"/>
                    <a:pt x="56" y="83"/>
                    <a:pt x="59" y="84"/>
                  </a:cubicBezTo>
                  <a:cubicBezTo>
                    <a:pt x="165" y="132"/>
                    <a:pt x="165" y="132"/>
                    <a:pt x="165" y="132"/>
                  </a:cubicBezTo>
                  <a:cubicBezTo>
                    <a:pt x="188" y="82"/>
                    <a:pt x="188" y="82"/>
                    <a:pt x="188" y="82"/>
                  </a:cubicBezTo>
                  <a:cubicBezTo>
                    <a:pt x="36" y="13"/>
                    <a:pt x="36" y="13"/>
                    <a:pt x="36" y="13"/>
                  </a:cubicBezTo>
                  <a:cubicBezTo>
                    <a:pt x="11" y="68"/>
                    <a:pt x="11" y="68"/>
                    <a:pt x="11" y="68"/>
                  </a:cubicBezTo>
                  <a:cubicBezTo>
                    <a:pt x="10" y="71"/>
                    <a:pt x="6" y="72"/>
                    <a:pt x="4" y="71"/>
                  </a:cubicBezTo>
                  <a:cubicBezTo>
                    <a:pt x="1" y="70"/>
                    <a:pt x="0" y="66"/>
                    <a:pt x="1" y="64"/>
                  </a:cubicBezTo>
                  <a:cubicBezTo>
                    <a:pt x="28" y="4"/>
                    <a:pt x="28" y="4"/>
                    <a:pt x="28" y="4"/>
                  </a:cubicBezTo>
                  <a:cubicBezTo>
                    <a:pt x="30" y="1"/>
                    <a:pt x="33" y="0"/>
                    <a:pt x="35" y="1"/>
                  </a:cubicBezTo>
                  <a:cubicBezTo>
                    <a:pt x="197" y="74"/>
                    <a:pt x="197" y="74"/>
                    <a:pt x="197" y="74"/>
                  </a:cubicBezTo>
                  <a:cubicBezTo>
                    <a:pt x="200" y="75"/>
                    <a:pt x="201" y="79"/>
                    <a:pt x="200" y="81"/>
                  </a:cubicBezTo>
                  <a:cubicBezTo>
                    <a:pt x="172" y="141"/>
                    <a:pt x="172" y="141"/>
                    <a:pt x="172" y="141"/>
                  </a:cubicBezTo>
                  <a:cubicBezTo>
                    <a:pt x="172" y="143"/>
                    <a:pt x="171" y="144"/>
                    <a:pt x="169" y="144"/>
                  </a:cubicBezTo>
                  <a:cubicBezTo>
                    <a:pt x="169" y="144"/>
                    <a:pt x="168" y="144"/>
                    <a:pt x="168" y="1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3"/>
            <p:cNvSpPr>
              <a:spLocks noEditPoints="1"/>
            </p:cNvSpPr>
            <p:nvPr/>
          </p:nvSpPr>
          <p:spPr bwMode="auto">
            <a:xfrm>
              <a:off x="3136" y="1606"/>
              <a:ext cx="400" cy="283"/>
            </a:xfrm>
            <a:custGeom>
              <a:avLst/>
              <a:gdLst>
                <a:gd name="T0" fmla="*/ 226 w 274"/>
                <a:gd name="T1" fmla="*/ 194 h 194"/>
                <a:gd name="T2" fmla="*/ 219 w 274"/>
                <a:gd name="T3" fmla="*/ 192 h 194"/>
                <a:gd name="T4" fmla="*/ 13 w 274"/>
                <a:gd name="T5" fmla="*/ 99 h 194"/>
                <a:gd name="T6" fmla="*/ 4 w 274"/>
                <a:gd name="T7" fmla="*/ 75 h 194"/>
                <a:gd name="T8" fmla="*/ 33 w 274"/>
                <a:gd name="T9" fmla="*/ 11 h 194"/>
                <a:gd name="T10" fmla="*/ 43 w 274"/>
                <a:gd name="T11" fmla="*/ 1 h 194"/>
                <a:gd name="T12" fmla="*/ 57 w 274"/>
                <a:gd name="T13" fmla="*/ 2 h 194"/>
                <a:gd name="T14" fmla="*/ 263 w 274"/>
                <a:gd name="T15" fmla="*/ 95 h 194"/>
                <a:gd name="T16" fmla="*/ 272 w 274"/>
                <a:gd name="T17" fmla="*/ 105 h 194"/>
                <a:gd name="T18" fmla="*/ 272 w 274"/>
                <a:gd name="T19" fmla="*/ 119 h 194"/>
                <a:gd name="T20" fmla="*/ 243 w 274"/>
                <a:gd name="T21" fmla="*/ 183 h 194"/>
                <a:gd name="T22" fmla="*/ 226 w 274"/>
                <a:gd name="T23" fmla="*/ 194 h 194"/>
                <a:gd name="T24" fmla="*/ 14 w 274"/>
                <a:gd name="T25" fmla="*/ 79 h 194"/>
                <a:gd name="T26" fmla="*/ 17 w 274"/>
                <a:gd name="T27" fmla="*/ 89 h 194"/>
                <a:gd name="T28" fmla="*/ 223 w 274"/>
                <a:gd name="T29" fmla="*/ 182 h 194"/>
                <a:gd name="T30" fmla="*/ 233 w 274"/>
                <a:gd name="T31" fmla="*/ 179 h 194"/>
                <a:gd name="T32" fmla="*/ 262 w 274"/>
                <a:gd name="T33" fmla="*/ 114 h 194"/>
                <a:gd name="T34" fmla="*/ 262 w 274"/>
                <a:gd name="T35" fmla="*/ 109 h 194"/>
                <a:gd name="T36" fmla="*/ 258 w 274"/>
                <a:gd name="T37" fmla="*/ 105 h 194"/>
                <a:gd name="T38" fmla="*/ 52 w 274"/>
                <a:gd name="T39" fmla="*/ 11 h 194"/>
                <a:gd name="T40" fmla="*/ 47 w 274"/>
                <a:gd name="T41" fmla="*/ 11 h 194"/>
                <a:gd name="T42" fmla="*/ 43 w 274"/>
                <a:gd name="T43" fmla="*/ 15 h 194"/>
                <a:gd name="T44" fmla="*/ 14 w 274"/>
                <a:gd name="T45" fmla="*/ 79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4" h="194">
                  <a:moveTo>
                    <a:pt x="226" y="194"/>
                  </a:moveTo>
                  <a:cubicBezTo>
                    <a:pt x="224" y="194"/>
                    <a:pt x="221" y="193"/>
                    <a:pt x="219" y="192"/>
                  </a:cubicBezTo>
                  <a:cubicBezTo>
                    <a:pt x="13" y="99"/>
                    <a:pt x="13" y="99"/>
                    <a:pt x="13" y="99"/>
                  </a:cubicBezTo>
                  <a:cubicBezTo>
                    <a:pt x="4" y="94"/>
                    <a:pt x="0" y="84"/>
                    <a:pt x="4" y="75"/>
                  </a:cubicBezTo>
                  <a:cubicBezTo>
                    <a:pt x="33" y="11"/>
                    <a:pt x="33" y="11"/>
                    <a:pt x="33" y="11"/>
                  </a:cubicBezTo>
                  <a:cubicBezTo>
                    <a:pt x="35" y="6"/>
                    <a:pt x="38" y="3"/>
                    <a:pt x="43" y="1"/>
                  </a:cubicBezTo>
                  <a:cubicBezTo>
                    <a:pt x="47" y="0"/>
                    <a:pt x="52" y="0"/>
                    <a:pt x="57" y="2"/>
                  </a:cubicBezTo>
                  <a:cubicBezTo>
                    <a:pt x="263" y="95"/>
                    <a:pt x="263" y="95"/>
                    <a:pt x="263" y="95"/>
                  </a:cubicBezTo>
                  <a:cubicBezTo>
                    <a:pt x="267" y="97"/>
                    <a:pt x="270" y="101"/>
                    <a:pt x="272" y="105"/>
                  </a:cubicBezTo>
                  <a:cubicBezTo>
                    <a:pt x="274" y="110"/>
                    <a:pt x="274" y="114"/>
                    <a:pt x="272" y="119"/>
                  </a:cubicBezTo>
                  <a:cubicBezTo>
                    <a:pt x="243" y="183"/>
                    <a:pt x="243" y="183"/>
                    <a:pt x="243" y="183"/>
                  </a:cubicBezTo>
                  <a:cubicBezTo>
                    <a:pt x="240" y="190"/>
                    <a:pt x="233" y="194"/>
                    <a:pt x="226" y="194"/>
                  </a:cubicBezTo>
                  <a:close/>
                  <a:moveTo>
                    <a:pt x="14" y="79"/>
                  </a:moveTo>
                  <a:cubicBezTo>
                    <a:pt x="12" y="83"/>
                    <a:pt x="14" y="87"/>
                    <a:pt x="17" y="89"/>
                  </a:cubicBezTo>
                  <a:cubicBezTo>
                    <a:pt x="223" y="182"/>
                    <a:pt x="223" y="182"/>
                    <a:pt x="223" y="182"/>
                  </a:cubicBezTo>
                  <a:cubicBezTo>
                    <a:pt x="227" y="184"/>
                    <a:pt x="231" y="182"/>
                    <a:pt x="233" y="179"/>
                  </a:cubicBezTo>
                  <a:cubicBezTo>
                    <a:pt x="262" y="114"/>
                    <a:pt x="262" y="114"/>
                    <a:pt x="262" y="114"/>
                  </a:cubicBezTo>
                  <a:cubicBezTo>
                    <a:pt x="263" y="113"/>
                    <a:pt x="263" y="111"/>
                    <a:pt x="262" y="109"/>
                  </a:cubicBezTo>
                  <a:cubicBezTo>
                    <a:pt x="261" y="107"/>
                    <a:pt x="260" y="106"/>
                    <a:pt x="258" y="105"/>
                  </a:cubicBezTo>
                  <a:cubicBezTo>
                    <a:pt x="52" y="11"/>
                    <a:pt x="52" y="11"/>
                    <a:pt x="52" y="11"/>
                  </a:cubicBezTo>
                  <a:cubicBezTo>
                    <a:pt x="50" y="11"/>
                    <a:pt x="48" y="11"/>
                    <a:pt x="47" y="11"/>
                  </a:cubicBezTo>
                  <a:cubicBezTo>
                    <a:pt x="45" y="12"/>
                    <a:pt x="43" y="13"/>
                    <a:pt x="43" y="15"/>
                  </a:cubicBezTo>
                  <a:cubicBezTo>
                    <a:pt x="14" y="79"/>
                    <a:pt x="14" y="79"/>
                    <a:pt x="14" y="7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4"/>
            <p:cNvSpPr>
              <a:spLocks/>
            </p:cNvSpPr>
            <p:nvPr/>
          </p:nvSpPr>
          <p:spPr bwMode="auto">
            <a:xfrm>
              <a:off x="3110" y="1836"/>
              <a:ext cx="124" cy="121"/>
            </a:xfrm>
            <a:custGeom>
              <a:avLst/>
              <a:gdLst>
                <a:gd name="T0" fmla="*/ 53 w 85"/>
                <a:gd name="T1" fmla="*/ 83 h 83"/>
                <a:gd name="T2" fmla="*/ 49 w 85"/>
                <a:gd name="T3" fmla="*/ 82 h 83"/>
                <a:gd name="T4" fmla="*/ 8 w 85"/>
                <a:gd name="T5" fmla="*/ 64 h 83"/>
                <a:gd name="T6" fmla="*/ 2 w 85"/>
                <a:gd name="T7" fmla="*/ 50 h 83"/>
                <a:gd name="T8" fmla="*/ 23 w 85"/>
                <a:gd name="T9" fmla="*/ 4 h 83"/>
                <a:gd name="T10" fmla="*/ 30 w 85"/>
                <a:gd name="T11" fmla="*/ 1 h 83"/>
                <a:gd name="T12" fmla="*/ 33 w 85"/>
                <a:gd name="T13" fmla="*/ 8 h 83"/>
                <a:gd name="T14" fmla="*/ 12 w 85"/>
                <a:gd name="T15" fmla="*/ 54 h 83"/>
                <a:gd name="T16" fmla="*/ 53 w 85"/>
                <a:gd name="T17" fmla="*/ 73 h 83"/>
                <a:gd name="T18" fmla="*/ 74 w 85"/>
                <a:gd name="T19" fmla="*/ 27 h 83"/>
                <a:gd name="T20" fmla="*/ 81 w 85"/>
                <a:gd name="T21" fmla="*/ 24 h 83"/>
                <a:gd name="T22" fmla="*/ 84 w 85"/>
                <a:gd name="T23" fmla="*/ 31 h 83"/>
                <a:gd name="T24" fmla="*/ 63 w 85"/>
                <a:gd name="T25" fmla="*/ 77 h 83"/>
                <a:gd name="T26" fmla="*/ 57 w 85"/>
                <a:gd name="T27" fmla="*/ 83 h 83"/>
                <a:gd name="T28" fmla="*/ 53 w 85"/>
                <a:gd name="T29"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5" h="83">
                  <a:moveTo>
                    <a:pt x="53" y="83"/>
                  </a:moveTo>
                  <a:cubicBezTo>
                    <a:pt x="52" y="83"/>
                    <a:pt x="50" y="83"/>
                    <a:pt x="49" y="82"/>
                  </a:cubicBezTo>
                  <a:cubicBezTo>
                    <a:pt x="8" y="64"/>
                    <a:pt x="8" y="64"/>
                    <a:pt x="8" y="64"/>
                  </a:cubicBezTo>
                  <a:cubicBezTo>
                    <a:pt x="2" y="61"/>
                    <a:pt x="0" y="55"/>
                    <a:pt x="2" y="50"/>
                  </a:cubicBezTo>
                  <a:cubicBezTo>
                    <a:pt x="23" y="4"/>
                    <a:pt x="23" y="4"/>
                    <a:pt x="23" y="4"/>
                  </a:cubicBezTo>
                  <a:cubicBezTo>
                    <a:pt x="24" y="1"/>
                    <a:pt x="27" y="0"/>
                    <a:pt x="30" y="1"/>
                  </a:cubicBezTo>
                  <a:cubicBezTo>
                    <a:pt x="33" y="2"/>
                    <a:pt x="34" y="5"/>
                    <a:pt x="33" y="8"/>
                  </a:cubicBezTo>
                  <a:cubicBezTo>
                    <a:pt x="12" y="54"/>
                    <a:pt x="12" y="54"/>
                    <a:pt x="12" y="54"/>
                  </a:cubicBezTo>
                  <a:cubicBezTo>
                    <a:pt x="53" y="73"/>
                    <a:pt x="53" y="73"/>
                    <a:pt x="53" y="73"/>
                  </a:cubicBezTo>
                  <a:cubicBezTo>
                    <a:pt x="74" y="27"/>
                    <a:pt x="74" y="27"/>
                    <a:pt x="74" y="27"/>
                  </a:cubicBezTo>
                  <a:cubicBezTo>
                    <a:pt x="75" y="24"/>
                    <a:pt x="78" y="23"/>
                    <a:pt x="81" y="24"/>
                  </a:cubicBezTo>
                  <a:cubicBezTo>
                    <a:pt x="84" y="25"/>
                    <a:pt x="85" y="28"/>
                    <a:pt x="84" y="31"/>
                  </a:cubicBezTo>
                  <a:cubicBezTo>
                    <a:pt x="63" y="77"/>
                    <a:pt x="63" y="77"/>
                    <a:pt x="63" y="77"/>
                  </a:cubicBezTo>
                  <a:cubicBezTo>
                    <a:pt x="62" y="80"/>
                    <a:pt x="60" y="82"/>
                    <a:pt x="57" y="83"/>
                  </a:cubicBezTo>
                  <a:cubicBezTo>
                    <a:pt x="56" y="83"/>
                    <a:pt x="54" y="83"/>
                    <a:pt x="53" y="8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5"/>
            <p:cNvSpPr>
              <a:spLocks noEditPoints="1"/>
            </p:cNvSpPr>
            <p:nvPr/>
          </p:nvSpPr>
          <p:spPr bwMode="auto">
            <a:xfrm>
              <a:off x="2839" y="1705"/>
              <a:ext cx="283" cy="400"/>
            </a:xfrm>
            <a:custGeom>
              <a:avLst/>
              <a:gdLst>
                <a:gd name="T0" fmla="*/ 83 w 194"/>
                <a:gd name="T1" fmla="*/ 274 h 274"/>
                <a:gd name="T2" fmla="*/ 75 w 194"/>
                <a:gd name="T3" fmla="*/ 272 h 274"/>
                <a:gd name="T4" fmla="*/ 11 w 194"/>
                <a:gd name="T5" fmla="*/ 243 h 274"/>
                <a:gd name="T6" fmla="*/ 2 w 194"/>
                <a:gd name="T7" fmla="*/ 233 h 274"/>
                <a:gd name="T8" fmla="*/ 2 w 194"/>
                <a:gd name="T9" fmla="*/ 219 h 274"/>
                <a:gd name="T10" fmla="*/ 96 w 194"/>
                <a:gd name="T11" fmla="*/ 13 h 274"/>
                <a:gd name="T12" fmla="*/ 119 w 194"/>
                <a:gd name="T13" fmla="*/ 4 h 274"/>
                <a:gd name="T14" fmla="*/ 183 w 194"/>
                <a:gd name="T15" fmla="*/ 33 h 274"/>
                <a:gd name="T16" fmla="*/ 193 w 194"/>
                <a:gd name="T17" fmla="*/ 43 h 274"/>
                <a:gd name="T18" fmla="*/ 192 w 194"/>
                <a:gd name="T19" fmla="*/ 57 h 274"/>
                <a:gd name="T20" fmla="*/ 99 w 194"/>
                <a:gd name="T21" fmla="*/ 263 h 274"/>
                <a:gd name="T22" fmla="*/ 89 w 194"/>
                <a:gd name="T23" fmla="*/ 273 h 274"/>
                <a:gd name="T24" fmla="*/ 83 w 194"/>
                <a:gd name="T25" fmla="*/ 274 h 274"/>
                <a:gd name="T26" fmla="*/ 112 w 194"/>
                <a:gd name="T27" fmla="*/ 13 h 274"/>
                <a:gd name="T28" fmla="*/ 105 w 194"/>
                <a:gd name="T29" fmla="*/ 18 h 274"/>
                <a:gd name="T30" fmla="*/ 12 w 194"/>
                <a:gd name="T31" fmla="*/ 224 h 274"/>
                <a:gd name="T32" fmla="*/ 12 w 194"/>
                <a:gd name="T33" fmla="*/ 229 h 274"/>
                <a:gd name="T34" fmla="*/ 15 w 194"/>
                <a:gd name="T35" fmla="*/ 233 h 274"/>
                <a:gd name="T36" fmla="*/ 80 w 194"/>
                <a:gd name="T37" fmla="*/ 262 h 274"/>
                <a:gd name="T38" fmla="*/ 85 w 194"/>
                <a:gd name="T39" fmla="*/ 263 h 274"/>
                <a:gd name="T40" fmla="*/ 89 w 194"/>
                <a:gd name="T41" fmla="*/ 259 h 274"/>
                <a:gd name="T42" fmla="*/ 183 w 194"/>
                <a:gd name="T43" fmla="*/ 53 h 274"/>
                <a:gd name="T44" fmla="*/ 183 w 194"/>
                <a:gd name="T45" fmla="*/ 47 h 274"/>
                <a:gd name="T46" fmla="*/ 179 w 194"/>
                <a:gd name="T47" fmla="*/ 43 h 274"/>
                <a:gd name="T48" fmla="*/ 115 w 194"/>
                <a:gd name="T49" fmla="*/ 14 h 274"/>
                <a:gd name="T50" fmla="*/ 112 w 194"/>
                <a:gd name="T51" fmla="*/ 13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4" h="274">
                  <a:moveTo>
                    <a:pt x="83" y="274"/>
                  </a:moveTo>
                  <a:cubicBezTo>
                    <a:pt x="80" y="274"/>
                    <a:pt x="78" y="273"/>
                    <a:pt x="75" y="272"/>
                  </a:cubicBezTo>
                  <a:cubicBezTo>
                    <a:pt x="11" y="243"/>
                    <a:pt x="11" y="243"/>
                    <a:pt x="11" y="243"/>
                  </a:cubicBezTo>
                  <a:cubicBezTo>
                    <a:pt x="7" y="241"/>
                    <a:pt x="3" y="238"/>
                    <a:pt x="2" y="233"/>
                  </a:cubicBezTo>
                  <a:cubicBezTo>
                    <a:pt x="0" y="229"/>
                    <a:pt x="0" y="224"/>
                    <a:pt x="2" y="219"/>
                  </a:cubicBezTo>
                  <a:cubicBezTo>
                    <a:pt x="96" y="13"/>
                    <a:pt x="96" y="13"/>
                    <a:pt x="96" y="13"/>
                  </a:cubicBezTo>
                  <a:cubicBezTo>
                    <a:pt x="100" y="4"/>
                    <a:pt x="110" y="0"/>
                    <a:pt x="119" y="4"/>
                  </a:cubicBezTo>
                  <a:cubicBezTo>
                    <a:pt x="183" y="33"/>
                    <a:pt x="183" y="33"/>
                    <a:pt x="183" y="33"/>
                  </a:cubicBezTo>
                  <a:cubicBezTo>
                    <a:pt x="188" y="35"/>
                    <a:pt x="191" y="39"/>
                    <a:pt x="193" y="43"/>
                  </a:cubicBezTo>
                  <a:cubicBezTo>
                    <a:pt x="194" y="48"/>
                    <a:pt x="194" y="53"/>
                    <a:pt x="192" y="57"/>
                  </a:cubicBezTo>
                  <a:cubicBezTo>
                    <a:pt x="99" y="263"/>
                    <a:pt x="99" y="263"/>
                    <a:pt x="99" y="263"/>
                  </a:cubicBezTo>
                  <a:cubicBezTo>
                    <a:pt x="97" y="268"/>
                    <a:pt x="93" y="271"/>
                    <a:pt x="89" y="273"/>
                  </a:cubicBezTo>
                  <a:cubicBezTo>
                    <a:pt x="87" y="273"/>
                    <a:pt x="85" y="274"/>
                    <a:pt x="83" y="274"/>
                  </a:cubicBezTo>
                  <a:close/>
                  <a:moveTo>
                    <a:pt x="112" y="13"/>
                  </a:moveTo>
                  <a:cubicBezTo>
                    <a:pt x="109" y="13"/>
                    <a:pt x="107" y="15"/>
                    <a:pt x="105" y="18"/>
                  </a:cubicBezTo>
                  <a:cubicBezTo>
                    <a:pt x="12" y="224"/>
                    <a:pt x="12" y="224"/>
                    <a:pt x="12" y="224"/>
                  </a:cubicBezTo>
                  <a:cubicBezTo>
                    <a:pt x="11" y="226"/>
                    <a:pt x="11" y="228"/>
                    <a:pt x="12" y="229"/>
                  </a:cubicBezTo>
                  <a:cubicBezTo>
                    <a:pt x="12" y="231"/>
                    <a:pt x="14" y="233"/>
                    <a:pt x="15" y="233"/>
                  </a:cubicBezTo>
                  <a:cubicBezTo>
                    <a:pt x="80" y="262"/>
                    <a:pt x="80" y="262"/>
                    <a:pt x="80" y="262"/>
                  </a:cubicBezTo>
                  <a:cubicBezTo>
                    <a:pt x="81" y="263"/>
                    <a:pt x="83" y="263"/>
                    <a:pt x="85" y="263"/>
                  </a:cubicBezTo>
                  <a:cubicBezTo>
                    <a:pt x="87" y="262"/>
                    <a:pt x="88" y="261"/>
                    <a:pt x="89" y="259"/>
                  </a:cubicBezTo>
                  <a:cubicBezTo>
                    <a:pt x="183" y="53"/>
                    <a:pt x="183" y="53"/>
                    <a:pt x="183" y="53"/>
                  </a:cubicBezTo>
                  <a:cubicBezTo>
                    <a:pt x="183" y="51"/>
                    <a:pt x="183" y="49"/>
                    <a:pt x="183" y="47"/>
                  </a:cubicBezTo>
                  <a:cubicBezTo>
                    <a:pt x="182" y="45"/>
                    <a:pt x="181" y="44"/>
                    <a:pt x="179" y="43"/>
                  </a:cubicBezTo>
                  <a:cubicBezTo>
                    <a:pt x="115" y="14"/>
                    <a:pt x="115" y="14"/>
                    <a:pt x="115" y="14"/>
                  </a:cubicBezTo>
                  <a:cubicBezTo>
                    <a:pt x="114" y="14"/>
                    <a:pt x="113" y="13"/>
                    <a:pt x="112"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6"/>
            <p:cNvSpPr>
              <a:spLocks/>
            </p:cNvSpPr>
            <p:nvPr/>
          </p:nvSpPr>
          <p:spPr bwMode="auto">
            <a:xfrm>
              <a:off x="3301" y="1972"/>
              <a:ext cx="89" cy="50"/>
            </a:xfrm>
            <a:custGeom>
              <a:avLst/>
              <a:gdLst>
                <a:gd name="T0" fmla="*/ 55 w 61"/>
                <a:gd name="T1" fmla="*/ 34 h 34"/>
                <a:gd name="T2" fmla="*/ 53 w 61"/>
                <a:gd name="T3" fmla="*/ 34 h 34"/>
                <a:gd name="T4" fmla="*/ 3 w 61"/>
                <a:gd name="T5" fmla="*/ 11 h 34"/>
                <a:gd name="T6" fmla="*/ 1 w 61"/>
                <a:gd name="T7" fmla="*/ 4 h 34"/>
                <a:gd name="T8" fmla="*/ 8 w 61"/>
                <a:gd name="T9" fmla="*/ 1 h 34"/>
                <a:gd name="T10" fmla="*/ 58 w 61"/>
                <a:gd name="T11" fmla="*/ 24 h 34"/>
                <a:gd name="T12" fmla="*/ 60 w 61"/>
                <a:gd name="T13" fmla="*/ 31 h 34"/>
                <a:gd name="T14" fmla="*/ 55 w 61"/>
                <a:gd name="T15" fmla="*/ 34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34">
                  <a:moveTo>
                    <a:pt x="55" y="34"/>
                  </a:moveTo>
                  <a:cubicBezTo>
                    <a:pt x="55" y="34"/>
                    <a:pt x="54" y="34"/>
                    <a:pt x="53" y="34"/>
                  </a:cubicBezTo>
                  <a:cubicBezTo>
                    <a:pt x="3" y="11"/>
                    <a:pt x="3" y="11"/>
                    <a:pt x="3" y="11"/>
                  </a:cubicBezTo>
                  <a:cubicBezTo>
                    <a:pt x="1" y="10"/>
                    <a:pt x="0" y="6"/>
                    <a:pt x="1" y="4"/>
                  </a:cubicBezTo>
                  <a:cubicBezTo>
                    <a:pt x="2" y="1"/>
                    <a:pt x="5" y="0"/>
                    <a:pt x="8" y="1"/>
                  </a:cubicBezTo>
                  <a:cubicBezTo>
                    <a:pt x="58" y="24"/>
                    <a:pt x="58" y="24"/>
                    <a:pt x="58" y="24"/>
                  </a:cubicBezTo>
                  <a:cubicBezTo>
                    <a:pt x="60" y="26"/>
                    <a:pt x="61" y="29"/>
                    <a:pt x="60" y="31"/>
                  </a:cubicBezTo>
                  <a:cubicBezTo>
                    <a:pt x="59" y="33"/>
                    <a:pt x="57" y="34"/>
                    <a:pt x="55" y="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7"/>
            <p:cNvSpPr>
              <a:spLocks/>
            </p:cNvSpPr>
            <p:nvPr/>
          </p:nvSpPr>
          <p:spPr bwMode="auto">
            <a:xfrm>
              <a:off x="3270" y="2036"/>
              <a:ext cx="91" cy="50"/>
            </a:xfrm>
            <a:custGeom>
              <a:avLst/>
              <a:gdLst>
                <a:gd name="T0" fmla="*/ 56 w 62"/>
                <a:gd name="T1" fmla="*/ 34 h 34"/>
                <a:gd name="T2" fmla="*/ 54 w 62"/>
                <a:gd name="T3" fmla="*/ 34 h 34"/>
                <a:gd name="T4" fmla="*/ 4 w 62"/>
                <a:gd name="T5" fmla="*/ 11 h 34"/>
                <a:gd name="T6" fmla="*/ 1 w 62"/>
                <a:gd name="T7" fmla="*/ 3 h 34"/>
                <a:gd name="T8" fmla="*/ 9 w 62"/>
                <a:gd name="T9" fmla="*/ 1 h 34"/>
                <a:gd name="T10" fmla="*/ 58 w 62"/>
                <a:gd name="T11" fmla="*/ 24 h 34"/>
                <a:gd name="T12" fmla="*/ 61 w 62"/>
                <a:gd name="T13" fmla="*/ 31 h 34"/>
                <a:gd name="T14" fmla="*/ 56 w 62"/>
                <a:gd name="T15" fmla="*/ 34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 h="34">
                  <a:moveTo>
                    <a:pt x="56" y="34"/>
                  </a:moveTo>
                  <a:cubicBezTo>
                    <a:pt x="55" y="34"/>
                    <a:pt x="55" y="34"/>
                    <a:pt x="54" y="34"/>
                  </a:cubicBezTo>
                  <a:cubicBezTo>
                    <a:pt x="4" y="11"/>
                    <a:pt x="4" y="11"/>
                    <a:pt x="4" y="11"/>
                  </a:cubicBezTo>
                  <a:cubicBezTo>
                    <a:pt x="1" y="9"/>
                    <a:pt x="0" y="6"/>
                    <a:pt x="1" y="3"/>
                  </a:cubicBezTo>
                  <a:cubicBezTo>
                    <a:pt x="3" y="1"/>
                    <a:pt x="6" y="0"/>
                    <a:pt x="9" y="1"/>
                  </a:cubicBezTo>
                  <a:cubicBezTo>
                    <a:pt x="58" y="24"/>
                    <a:pt x="58" y="24"/>
                    <a:pt x="58" y="24"/>
                  </a:cubicBezTo>
                  <a:cubicBezTo>
                    <a:pt x="61" y="25"/>
                    <a:pt x="62" y="28"/>
                    <a:pt x="61" y="31"/>
                  </a:cubicBezTo>
                  <a:cubicBezTo>
                    <a:pt x="60" y="33"/>
                    <a:pt x="58" y="34"/>
                    <a:pt x="56" y="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8"/>
            <p:cNvSpPr>
              <a:spLocks/>
            </p:cNvSpPr>
            <p:nvPr/>
          </p:nvSpPr>
          <p:spPr bwMode="auto">
            <a:xfrm>
              <a:off x="3241" y="2099"/>
              <a:ext cx="91" cy="51"/>
            </a:xfrm>
            <a:custGeom>
              <a:avLst/>
              <a:gdLst>
                <a:gd name="T0" fmla="*/ 56 w 62"/>
                <a:gd name="T1" fmla="*/ 35 h 35"/>
                <a:gd name="T2" fmla="*/ 53 w 62"/>
                <a:gd name="T3" fmla="*/ 34 h 35"/>
                <a:gd name="T4" fmla="*/ 4 w 62"/>
                <a:gd name="T5" fmla="*/ 11 h 35"/>
                <a:gd name="T6" fmla="*/ 1 w 62"/>
                <a:gd name="T7" fmla="*/ 4 h 35"/>
                <a:gd name="T8" fmla="*/ 8 w 62"/>
                <a:gd name="T9" fmla="*/ 2 h 35"/>
                <a:gd name="T10" fmla="*/ 58 w 62"/>
                <a:gd name="T11" fmla="*/ 25 h 35"/>
                <a:gd name="T12" fmla="*/ 60 w 62"/>
                <a:gd name="T13" fmla="*/ 32 h 35"/>
                <a:gd name="T14" fmla="*/ 56 w 62"/>
                <a:gd name="T15" fmla="*/ 35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 h="35">
                  <a:moveTo>
                    <a:pt x="56" y="35"/>
                  </a:moveTo>
                  <a:cubicBezTo>
                    <a:pt x="55" y="35"/>
                    <a:pt x="54" y="35"/>
                    <a:pt x="53" y="34"/>
                  </a:cubicBezTo>
                  <a:cubicBezTo>
                    <a:pt x="4" y="11"/>
                    <a:pt x="4" y="11"/>
                    <a:pt x="4" y="11"/>
                  </a:cubicBezTo>
                  <a:cubicBezTo>
                    <a:pt x="1" y="10"/>
                    <a:pt x="0" y="7"/>
                    <a:pt x="1" y="4"/>
                  </a:cubicBezTo>
                  <a:cubicBezTo>
                    <a:pt x="2" y="2"/>
                    <a:pt x="5" y="0"/>
                    <a:pt x="8" y="2"/>
                  </a:cubicBezTo>
                  <a:cubicBezTo>
                    <a:pt x="58" y="25"/>
                    <a:pt x="58" y="25"/>
                    <a:pt x="58" y="25"/>
                  </a:cubicBezTo>
                  <a:cubicBezTo>
                    <a:pt x="61" y="26"/>
                    <a:pt x="62" y="29"/>
                    <a:pt x="60" y="32"/>
                  </a:cubicBezTo>
                  <a:cubicBezTo>
                    <a:pt x="60" y="34"/>
                    <a:pt x="58" y="35"/>
                    <a:pt x="56"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39"/>
            <p:cNvSpPr>
              <a:spLocks/>
            </p:cNvSpPr>
            <p:nvPr/>
          </p:nvSpPr>
          <p:spPr bwMode="auto">
            <a:xfrm>
              <a:off x="4737" y="2185"/>
              <a:ext cx="262" cy="227"/>
            </a:xfrm>
            <a:custGeom>
              <a:avLst/>
              <a:gdLst>
                <a:gd name="T0" fmla="*/ 172 w 180"/>
                <a:gd name="T1" fmla="*/ 29 h 156"/>
                <a:gd name="T2" fmla="*/ 140 w 180"/>
                <a:gd name="T3" fmla="*/ 86 h 156"/>
                <a:gd name="T4" fmla="*/ 130 w 180"/>
                <a:gd name="T5" fmla="*/ 102 h 156"/>
                <a:gd name="T6" fmla="*/ 118 w 180"/>
                <a:gd name="T7" fmla="*/ 123 h 156"/>
                <a:gd name="T8" fmla="*/ 107 w 180"/>
                <a:gd name="T9" fmla="*/ 143 h 156"/>
                <a:gd name="T10" fmla="*/ 73 w 180"/>
                <a:gd name="T11" fmla="*/ 143 h 156"/>
                <a:gd name="T12" fmla="*/ 62 w 180"/>
                <a:gd name="T13" fmla="*/ 123 h 156"/>
                <a:gd name="T14" fmla="*/ 53 w 180"/>
                <a:gd name="T15" fmla="*/ 108 h 156"/>
                <a:gd name="T16" fmla="*/ 40 w 180"/>
                <a:gd name="T17" fmla="*/ 86 h 156"/>
                <a:gd name="T18" fmla="*/ 7 w 180"/>
                <a:gd name="T19" fmla="*/ 29 h 156"/>
                <a:gd name="T20" fmla="*/ 24 w 180"/>
                <a:gd name="T21" fmla="*/ 0 h 156"/>
                <a:gd name="T22" fmla="*/ 155 w 180"/>
                <a:gd name="T23" fmla="*/ 0 h 156"/>
                <a:gd name="T24" fmla="*/ 172 w 180"/>
                <a:gd name="T25" fmla="*/ 2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156">
                  <a:moveTo>
                    <a:pt x="172" y="29"/>
                  </a:moveTo>
                  <a:cubicBezTo>
                    <a:pt x="140" y="86"/>
                    <a:pt x="140" y="86"/>
                    <a:pt x="140" y="86"/>
                  </a:cubicBezTo>
                  <a:cubicBezTo>
                    <a:pt x="130" y="102"/>
                    <a:pt x="130" y="102"/>
                    <a:pt x="130" y="102"/>
                  </a:cubicBezTo>
                  <a:cubicBezTo>
                    <a:pt x="118" y="123"/>
                    <a:pt x="118" y="123"/>
                    <a:pt x="118" y="123"/>
                  </a:cubicBezTo>
                  <a:cubicBezTo>
                    <a:pt x="107" y="143"/>
                    <a:pt x="107" y="143"/>
                    <a:pt x="107" y="143"/>
                  </a:cubicBezTo>
                  <a:cubicBezTo>
                    <a:pt x="99" y="156"/>
                    <a:pt x="80" y="156"/>
                    <a:pt x="73" y="143"/>
                  </a:cubicBezTo>
                  <a:cubicBezTo>
                    <a:pt x="62" y="123"/>
                    <a:pt x="62" y="123"/>
                    <a:pt x="62" y="123"/>
                  </a:cubicBezTo>
                  <a:cubicBezTo>
                    <a:pt x="53" y="108"/>
                    <a:pt x="53" y="108"/>
                    <a:pt x="53" y="108"/>
                  </a:cubicBezTo>
                  <a:cubicBezTo>
                    <a:pt x="40" y="86"/>
                    <a:pt x="40" y="86"/>
                    <a:pt x="40" y="86"/>
                  </a:cubicBezTo>
                  <a:cubicBezTo>
                    <a:pt x="7" y="29"/>
                    <a:pt x="7" y="29"/>
                    <a:pt x="7" y="29"/>
                  </a:cubicBezTo>
                  <a:cubicBezTo>
                    <a:pt x="0" y="16"/>
                    <a:pt x="9" y="0"/>
                    <a:pt x="24" y="0"/>
                  </a:cubicBezTo>
                  <a:cubicBezTo>
                    <a:pt x="155" y="0"/>
                    <a:pt x="155" y="0"/>
                    <a:pt x="155" y="0"/>
                  </a:cubicBezTo>
                  <a:cubicBezTo>
                    <a:pt x="170" y="0"/>
                    <a:pt x="180" y="16"/>
                    <a:pt x="172" y="29"/>
                  </a:cubicBezTo>
                  <a:close/>
                </a:path>
              </a:pathLst>
            </a:custGeom>
            <a:solidFill>
              <a:srgbClr val="0073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0"/>
            <p:cNvSpPr>
              <a:spLocks/>
            </p:cNvSpPr>
            <p:nvPr/>
          </p:nvSpPr>
          <p:spPr bwMode="auto">
            <a:xfrm>
              <a:off x="4404" y="1465"/>
              <a:ext cx="522" cy="899"/>
            </a:xfrm>
            <a:custGeom>
              <a:avLst/>
              <a:gdLst>
                <a:gd name="T0" fmla="*/ 358 w 358"/>
                <a:gd name="T1" fmla="*/ 155 h 617"/>
                <a:gd name="T2" fmla="*/ 358 w 358"/>
                <a:gd name="T3" fmla="*/ 596 h 617"/>
                <a:gd name="T4" fmla="*/ 346 w 358"/>
                <a:gd name="T5" fmla="*/ 617 h 617"/>
                <a:gd name="T6" fmla="*/ 290 w 358"/>
                <a:gd name="T7" fmla="*/ 617 h 617"/>
                <a:gd name="T8" fmla="*/ 281 w 358"/>
                <a:gd name="T9" fmla="*/ 602 h 617"/>
                <a:gd name="T10" fmla="*/ 281 w 358"/>
                <a:gd name="T11" fmla="*/ 155 h 617"/>
                <a:gd name="T12" fmla="*/ 203 w 358"/>
                <a:gd name="T13" fmla="*/ 78 h 617"/>
                <a:gd name="T14" fmla="*/ 39 w 358"/>
                <a:gd name="T15" fmla="*/ 78 h 617"/>
                <a:gd name="T16" fmla="*/ 0 w 358"/>
                <a:gd name="T17" fmla="*/ 39 h 617"/>
                <a:gd name="T18" fmla="*/ 0 w 358"/>
                <a:gd name="T19" fmla="*/ 39 h 617"/>
                <a:gd name="T20" fmla="*/ 39 w 358"/>
                <a:gd name="T21" fmla="*/ 0 h 617"/>
                <a:gd name="T22" fmla="*/ 203 w 358"/>
                <a:gd name="T23" fmla="*/ 0 h 617"/>
                <a:gd name="T24" fmla="*/ 358 w 358"/>
                <a:gd name="T25" fmla="*/ 155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8" h="617">
                  <a:moveTo>
                    <a:pt x="358" y="155"/>
                  </a:moveTo>
                  <a:cubicBezTo>
                    <a:pt x="358" y="596"/>
                    <a:pt x="358" y="596"/>
                    <a:pt x="358" y="596"/>
                  </a:cubicBezTo>
                  <a:cubicBezTo>
                    <a:pt x="346" y="617"/>
                    <a:pt x="346" y="617"/>
                    <a:pt x="346" y="617"/>
                  </a:cubicBezTo>
                  <a:cubicBezTo>
                    <a:pt x="290" y="617"/>
                    <a:pt x="290" y="617"/>
                    <a:pt x="290" y="617"/>
                  </a:cubicBezTo>
                  <a:cubicBezTo>
                    <a:pt x="281" y="602"/>
                    <a:pt x="281" y="602"/>
                    <a:pt x="281" y="602"/>
                  </a:cubicBezTo>
                  <a:cubicBezTo>
                    <a:pt x="281" y="155"/>
                    <a:pt x="281" y="155"/>
                    <a:pt x="281" y="155"/>
                  </a:cubicBezTo>
                  <a:cubicBezTo>
                    <a:pt x="281" y="113"/>
                    <a:pt x="246" y="78"/>
                    <a:pt x="203" y="78"/>
                  </a:cubicBezTo>
                  <a:cubicBezTo>
                    <a:pt x="39" y="78"/>
                    <a:pt x="39" y="78"/>
                    <a:pt x="39" y="78"/>
                  </a:cubicBezTo>
                  <a:cubicBezTo>
                    <a:pt x="17" y="78"/>
                    <a:pt x="0" y="61"/>
                    <a:pt x="0" y="39"/>
                  </a:cubicBezTo>
                  <a:cubicBezTo>
                    <a:pt x="0" y="39"/>
                    <a:pt x="0" y="39"/>
                    <a:pt x="0" y="39"/>
                  </a:cubicBezTo>
                  <a:cubicBezTo>
                    <a:pt x="0" y="18"/>
                    <a:pt x="17" y="0"/>
                    <a:pt x="39" y="0"/>
                  </a:cubicBezTo>
                  <a:cubicBezTo>
                    <a:pt x="203" y="0"/>
                    <a:pt x="203" y="0"/>
                    <a:pt x="203" y="0"/>
                  </a:cubicBezTo>
                  <a:cubicBezTo>
                    <a:pt x="289" y="0"/>
                    <a:pt x="358" y="70"/>
                    <a:pt x="358" y="155"/>
                  </a:cubicBezTo>
                  <a:close/>
                </a:path>
              </a:pathLst>
            </a:custGeom>
            <a:solidFill>
              <a:srgbClr val="0073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1"/>
            <p:cNvSpPr>
              <a:spLocks/>
            </p:cNvSpPr>
            <p:nvPr/>
          </p:nvSpPr>
          <p:spPr bwMode="auto">
            <a:xfrm>
              <a:off x="3805" y="1465"/>
              <a:ext cx="876" cy="877"/>
            </a:xfrm>
            <a:custGeom>
              <a:avLst/>
              <a:gdLst>
                <a:gd name="T0" fmla="*/ 503 w 601"/>
                <a:gd name="T1" fmla="*/ 602 h 602"/>
                <a:gd name="T2" fmla="*/ 98 w 601"/>
                <a:gd name="T3" fmla="*/ 602 h 602"/>
                <a:gd name="T4" fmla="*/ 0 w 601"/>
                <a:gd name="T5" fmla="*/ 503 h 602"/>
                <a:gd name="T6" fmla="*/ 0 w 601"/>
                <a:gd name="T7" fmla="*/ 98 h 602"/>
                <a:gd name="T8" fmla="*/ 98 w 601"/>
                <a:gd name="T9" fmla="*/ 0 h 602"/>
                <a:gd name="T10" fmla="*/ 503 w 601"/>
                <a:gd name="T11" fmla="*/ 0 h 602"/>
                <a:gd name="T12" fmla="*/ 601 w 601"/>
                <a:gd name="T13" fmla="*/ 98 h 602"/>
                <a:gd name="T14" fmla="*/ 601 w 601"/>
                <a:gd name="T15" fmla="*/ 503 h 602"/>
                <a:gd name="T16" fmla="*/ 503 w 601"/>
                <a:gd name="T17" fmla="*/ 60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1" h="602">
                  <a:moveTo>
                    <a:pt x="503" y="602"/>
                  </a:moveTo>
                  <a:cubicBezTo>
                    <a:pt x="98" y="602"/>
                    <a:pt x="98" y="602"/>
                    <a:pt x="98" y="602"/>
                  </a:cubicBezTo>
                  <a:cubicBezTo>
                    <a:pt x="44" y="602"/>
                    <a:pt x="0" y="557"/>
                    <a:pt x="0" y="503"/>
                  </a:cubicBezTo>
                  <a:cubicBezTo>
                    <a:pt x="0" y="98"/>
                    <a:pt x="0" y="98"/>
                    <a:pt x="0" y="98"/>
                  </a:cubicBezTo>
                  <a:cubicBezTo>
                    <a:pt x="0" y="44"/>
                    <a:pt x="44" y="0"/>
                    <a:pt x="98" y="0"/>
                  </a:cubicBezTo>
                  <a:cubicBezTo>
                    <a:pt x="503" y="0"/>
                    <a:pt x="503" y="0"/>
                    <a:pt x="503" y="0"/>
                  </a:cubicBezTo>
                  <a:cubicBezTo>
                    <a:pt x="557" y="0"/>
                    <a:pt x="601" y="44"/>
                    <a:pt x="601" y="98"/>
                  </a:cubicBezTo>
                  <a:cubicBezTo>
                    <a:pt x="601" y="503"/>
                    <a:pt x="601" y="503"/>
                    <a:pt x="601" y="503"/>
                  </a:cubicBezTo>
                  <a:cubicBezTo>
                    <a:pt x="601" y="557"/>
                    <a:pt x="557" y="602"/>
                    <a:pt x="503" y="602"/>
                  </a:cubicBezTo>
                  <a:close/>
                </a:path>
              </a:pathLst>
            </a:custGeom>
            <a:solidFill>
              <a:srgbClr val="0073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2"/>
            <p:cNvSpPr>
              <a:spLocks/>
            </p:cNvSpPr>
            <p:nvPr/>
          </p:nvSpPr>
          <p:spPr bwMode="auto">
            <a:xfrm>
              <a:off x="3977" y="1787"/>
              <a:ext cx="532" cy="294"/>
            </a:xfrm>
            <a:custGeom>
              <a:avLst/>
              <a:gdLst>
                <a:gd name="T0" fmla="*/ 344 w 365"/>
                <a:gd name="T1" fmla="*/ 202 h 202"/>
                <a:gd name="T2" fmla="*/ 21 w 365"/>
                <a:gd name="T3" fmla="*/ 202 h 202"/>
                <a:gd name="T4" fmla="*/ 0 w 365"/>
                <a:gd name="T5" fmla="*/ 181 h 202"/>
                <a:gd name="T6" fmla="*/ 0 w 365"/>
                <a:gd name="T7" fmla="*/ 6 h 202"/>
                <a:gd name="T8" fmla="*/ 5 w 365"/>
                <a:gd name="T9" fmla="*/ 0 h 202"/>
                <a:gd name="T10" fmla="*/ 11 w 365"/>
                <a:gd name="T11" fmla="*/ 6 h 202"/>
                <a:gd name="T12" fmla="*/ 11 w 365"/>
                <a:gd name="T13" fmla="*/ 181 h 202"/>
                <a:gd name="T14" fmla="*/ 21 w 365"/>
                <a:gd name="T15" fmla="*/ 191 h 202"/>
                <a:gd name="T16" fmla="*/ 344 w 365"/>
                <a:gd name="T17" fmla="*/ 191 h 202"/>
                <a:gd name="T18" fmla="*/ 354 w 365"/>
                <a:gd name="T19" fmla="*/ 181 h 202"/>
                <a:gd name="T20" fmla="*/ 354 w 365"/>
                <a:gd name="T21" fmla="*/ 6 h 202"/>
                <a:gd name="T22" fmla="*/ 359 w 365"/>
                <a:gd name="T23" fmla="*/ 0 h 202"/>
                <a:gd name="T24" fmla="*/ 365 w 365"/>
                <a:gd name="T25" fmla="*/ 6 h 202"/>
                <a:gd name="T26" fmla="*/ 365 w 365"/>
                <a:gd name="T27" fmla="*/ 181 h 202"/>
                <a:gd name="T28" fmla="*/ 344 w 365"/>
                <a:gd name="T29" fmla="*/ 202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202">
                  <a:moveTo>
                    <a:pt x="344" y="202"/>
                  </a:moveTo>
                  <a:cubicBezTo>
                    <a:pt x="21" y="202"/>
                    <a:pt x="21" y="202"/>
                    <a:pt x="21" y="202"/>
                  </a:cubicBezTo>
                  <a:cubicBezTo>
                    <a:pt x="9" y="202"/>
                    <a:pt x="0" y="192"/>
                    <a:pt x="0" y="181"/>
                  </a:cubicBezTo>
                  <a:cubicBezTo>
                    <a:pt x="0" y="6"/>
                    <a:pt x="0" y="6"/>
                    <a:pt x="0" y="6"/>
                  </a:cubicBezTo>
                  <a:cubicBezTo>
                    <a:pt x="0" y="3"/>
                    <a:pt x="2" y="0"/>
                    <a:pt x="5" y="0"/>
                  </a:cubicBezTo>
                  <a:cubicBezTo>
                    <a:pt x="8" y="0"/>
                    <a:pt x="11" y="3"/>
                    <a:pt x="11" y="6"/>
                  </a:cubicBezTo>
                  <a:cubicBezTo>
                    <a:pt x="11" y="181"/>
                    <a:pt x="11" y="181"/>
                    <a:pt x="11" y="181"/>
                  </a:cubicBezTo>
                  <a:cubicBezTo>
                    <a:pt x="11" y="186"/>
                    <a:pt x="15" y="191"/>
                    <a:pt x="21" y="191"/>
                  </a:cubicBezTo>
                  <a:cubicBezTo>
                    <a:pt x="344" y="191"/>
                    <a:pt x="344" y="191"/>
                    <a:pt x="344" y="191"/>
                  </a:cubicBezTo>
                  <a:cubicBezTo>
                    <a:pt x="349" y="191"/>
                    <a:pt x="354" y="186"/>
                    <a:pt x="354" y="181"/>
                  </a:cubicBezTo>
                  <a:cubicBezTo>
                    <a:pt x="354" y="6"/>
                    <a:pt x="354" y="6"/>
                    <a:pt x="354" y="6"/>
                  </a:cubicBezTo>
                  <a:cubicBezTo>
                    <a:pt x="354" y="3"/>
                    <a:pt x="356" y="0"/>
                    <a:pt x="359" y="0"/>
                  </a:cubicBezTo>
                  <a:cubicBezTo>
                    <a:pt x="362" y="0"/>
                    <a:pt x="365" y="3"/>
                    <a:pt x="365" y="6"/>
                  </a:cubicBezTo>
                  <a:cubicBezTo>
                    <a:pt x="365" y="181"/>
                    <a:pt x="365" y="181"/>
                    <a:pt x="365" y="181"/>
                  </a:cubicBezTo>
                  <a:cubicBezTo>
                    <a:pt x="365" y="192"/>
                    <a:pt x="355" y="202"/>
                    <a:pt x="344" y="20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3"/>
            <p:cNvSpPr>
              <a:spLocks noEditPoints="1"/>
            </p:cNvSpPr>
            <p:nvPr/>
          </p:nvSpPr>
          <p:spPr bwMode="auto">
            <a:xfrm>
              <a:off x="3912" y="1653"/>
              <a:ext cx="661" cy="150"/>
            </a:xfrm>
            <a:custGeom>
              <a:avLst/>
              <a:gdLst>
                <a:gd name="T0" fmla="*/ 440 w 454"/>
                <a:gd name="T1" fmla="*/ 103 h 103"/>
                <a:gd name="T2" fmla="*/ 15 w 454"/>
                <a:gd name="T3" fmla="*/ 103 h 103"/>
                <a:gd name="T4" fmla="*/ 0 w 454"/>
                <a:gd name="T5" fmla="*/ 88 h 103"/>
                <a:gd name="T6" fmla="*/ 0 w 454"/>
                <a:gd name="T7" fmla="*/ 14 h 103"/>
                <a:gd name="T8" fmla="*/ 15 w 454"/>
                <a:gd name="T9" fmla="*/ 0 h 103"/>
                <a:gd name="T10" fmla="*/ 440 w 454"/>
                <a:gd name="T11" fmla="*/ 0 h 103"/>
                <a:gd name="T12" fmla="*/ 454 w 454"/>
                <a:gd name="T13" fmla="*/ 14 h 103"/>
                <a:gd name="T14" fmla="*/ 454 w 454"/>
                <a:gd name="T15" fmla="*/ 88 h 103"/>
                <a:gd name="T16" fmla="*/ 440 w 454"/>
                <a:gd name="T17" fmla="*/ 103 h 103"/>
                <a:gd name="T18" fmla="*/ 15 w 454"/>
                <a:gd name="T19" fmla="*/ 10 h 103"/>
                <a:gd name="T20" fmla="*/ 11 w 454"/>
                <a:gd name="T21" fmla="*/ 14 h 103"/>
                <a:gd name="T22" fmla="*/ 11 w 454"/>
                <a:gd name="T23" fmla="*/ 88 h 103"/>
                <a:gd name="T24" fmla="*/ 15 w 454"/>
                <a:gd name="T25" fmla="*/ 92 h 103"/>
                <a:gd name="T26" fmla="*/ 440 w 454"/>
                <a:gd name="T27" fmla="*/ 92 h 103"/>
                <a:gd name="T28" fmla="*/ 444 w 454"/>
                <a:gd name="T29" fmla="*/ 88 h 103"/>
                <a:gd name="T30" fmla="*/ 444 w 454"/>
                <a:gd name="T31" fmla="*/ 14 h 103"/>
                <a:gd name="T32" fmla="*/ 440 w 454"/>
                <a:gd name="T33" fmla="*/ 10 h 103"/>
                <a:gd name="T34" fmla="*/ 15 w 454"/>
                <a:gd name="T35" fmla="*/ 1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4" h="103">
                  <a:moveTo>
                    <a:pt x="440" y="103"/>
                  </a:moveTo>
                  <a:cubicBezTo>
                    <a:pt x="15" y="103"/>
                    <a:pt x="15" y="103"/>
                    <a:pt x="15" y="103"/>
                  </a:cubicBezTo>
                  <a:cubicBezTo>
                    <a:pt x="7" y="103"/>
                    <a:pt x="0" y="97"/>
                    <a:pt x="0" y="88"/>
                  </a:cubicBezTo>
                  <a:cubicBezTo>
                    <a:pt x="0" y="14"/>
                    <a:pt x="0" y="14"/>
                    <a:pt x="0" y="14"/>
                  </a:cubicBezTo>
                  <a:cubicBezTo>
                    <a:pt x="0" y="6"/>
                    <a:pt x="7" y="0"/>
                    <a:pt x="15" y="0"/>
                  </a:cubicBezTo>
                  <a:cubicBezTo>
                    <a:pt x="440" y="0"/>
                    <a:pt x="440" y="0"/>
                    <a:pt x="440" y="0"/>
                  </a:cubicBezTo>
                  <a:cubicBezTo>
                    <a:pt x="448" y="0"/>
                    <a:pt x="454" y="6"/>
                    <a:pt x="454" y="14"/>
                  </a:cubicBezTo>
                  <a:cubicBezTo>
                    <a:pt x="454" y="88"/>
                    <a:pt x="454" y="88"/>
                    <a:pt x="454" y="88"/>
                  </a:cubicBezTo>
                  <a:cubicBezTo>
                    <a:pt x="454" y="97"/>
                    <a:pt x="448" y="103"/>
                    <a:pt x="440" y="103"/>
                  </a:cubicBezTo>
                  <a:close/>
                  <a:moveTo>
                    <a:pt x="15" y="10"/>
                  </a:moveTo>
                  <a:cubicBezTo>
                    <a:pt x="13" y="10"/>
                    <a:pt x="11" y="12"/>
                    <a:pt x="11" y="14"/>
                  </a:cubicBezTo>
                  <a:cubicBezTo>
                    <a:pt x="11" y="88"/>
                    <a:pt x="11" y="88"/>
                    <a:pt x="11" y="88"/>
                  </a:cubicBezTo>
                  <a:cubicBezTo>
                    <a:pt x="11" y="91"/>
                    <a:pt x="13" y="92"/>
                    <a:pt x="15" y="92"/>
                  </a:cubicBezTo>
                  <a:cubicBezTo>
                    <a:pt x="440" y="92"/>
                    <a:pt x="440" y="92"/>
                    <a:pt x="440" y="92"/>
                  </a:cubicBezTo>
                  <a:cubicBezTo>
                    <a:pt x="442" y="92"/>
                    <a:pt x="444" y="91"/>
                    <a:pt x="444" y="88"/>
                  </a:cubicBezTo>
                  <a:cubicBezTo>
                    <a:pt x="444" y="14"/>
                    <a:pt x="444" y="14"/>
                    <a:pt x="444" y="14"/>
                  </a:cubicBezTo>
                  <a:cubicBezTo>
                    <a:pt x="444" y="12"/>
                    <a:pt x="442" y="10"/>
                    <a:pt x="440" y="10"/>
                  </a:cubicBezTo>
                  <a:lnTo>
                    <a:pt x="15"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4"/>
            <p:cNvSpPr>
              <a:spLocks/>
            </p:cNvSpPr>
            <p:nvPr/>
          </p:nvSpPr>
          <p:spPr bwMode="auto">
            <a:xfrm>
              <a:off x="4033" y="1870"/>
              <a:ext cx="252" cy="16"/>
            </a:xfrm>
            <a:custGeom>
              <a:avLst/>
              <a:gdLst>
                <a:gd name="T0" fmla="*/ 168 w 173"/>
                <a:gd name="T1" fmla="*/ 11 h 11"/>
                <a:gd name="T2" fmla="*/ 6 w 173"/>
                <a:gd name="T3" fmla="*/ 11 h 11"/>
                <a:gd name="T4" fmla="*/ 0 w 173"/>
                <a:gd name="T5" fmla="*/ 6 h 11"/>
                <a:gd name="T6" fmla="*/ 6 w 173"/>
                <a:gd name="T7" fmla="*/ 0 h 11"/>
                <a:gd name="T8" fmla="*/ 168 w 173"/>
                <a:gd name="T9" fmla="*/ 0 h 11"/>
                <a:gd name="T10" fmla="*/ 173 w 173"/>
                <a:gd name="T11" fmla="*/ 6 h 11"/>
                <a:gd name="T12" fmla="*/ 168 w 173"/>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73" h="11">
                  <a:moveTo>
                    <a:pt x="168" y="11"/>
                  </a:moveTo>
                  <a:cubicBezTo>
                    <a:pt x="6" y="11"/>
                    <a:pt x="6" y="11"/>
                    <a:pt x="6" y="11"/>
                  </a:cubicBezTo>
                  <a:cubicBezTo>
                    <a:pt x="3" y="11"/>
                    <a:pt x="0" y="9"/>
                    <a:pt x="0" y="6"/>
                  </a:cubicBezTo>
                  <a:cubicBezTo>
                    <a:pt x="0" y="3"/>
                    <a:pt x="3" y="0"/>
                    <a:pt x="6" y="0"/>
                  </a:cubicBezTo>
                  <a:cubicBezTo>
                    <a:pt x="168" y="0"/>
                    <a:pt x="168" y="0"/>
                    <a:pt x="168" y="0"/>
                  </a:cubicBezTo>
                  <a:cubicBezTo>
                    <a:pt x="170" y="0"/>
                    <a:pt x="173" y="3"/>
                    <a:pt x="173" y="6"/>
                  </a:cubicBezTo>
                  <a:cubicBezTo>
                    <a:pt x="173" y="9"/>
                    <a:pt x="170" y="11"/>
                    <a:pt x="168"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5"/>
            <p:cNvSpPr>
              <a:spLocks/>
            </p:cNvSpPr>
            <p:nvPr/>
          </p:nvSpPr>
          <p:spPr bwMode="auto">
            <a:xfrm>
              <a:off x="4033" y="1927"/>
              <a:ext cx="306" cy="14"/>
            </a:xfrm>
            <a:custGeom>
              <a:avLst/>
              <a:gdLst>
                <a:gd name="T0" fmla="*/ 205 w 210"/>
                <a:gd name="T1" fmla="*/ 10 h 10"/>
                <a:gd name="T2" fmla="*/ 6 w 210"/>
                <a:gd name="T3" fmla="*/ 10 h 10"/>
                <a:gd name="T4" fmla="*/ 0 w 210"/>
                <a:gd name="T5" fmla="*/ 5 h 10"/>
                <a:gd name="T6" fmla="*/ 6 w 210"/>
                <a:gd name="T7" fmla="*/ 0 h 10"/>
                <a:gd name="T8" fmla="*/ 205 w 210"/>
                <a:gd name="T9" fmla="*/ 0 h 10"/>
                <a:gd name="T10" fmla="*/ 210 w 210"/>
                <a:gd name="T11" fmla="*/ 5 h 10"/>
                <a:gd name="T12" fmla="*/ 205 w 210"/>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10" h="10">
                  <a:moveTo>
                    <a:pt x="205" y="10"/>
                  </a:moveTo>
                  <a:cubicBezTo>
                    <a:pt x="6" y="10"/>
                    <a:pt x="6" y="10"/>
                    <a:pt x="6" y="10"/>
                  </a:cubicBezTo>
                  <a:cubicBezTo>
                    <a:pt x="3" y="10"/>
                    <a:pt x="0" y="8"/>
                    <a:pt x="0" y="5"/>
                  </a:cubicBezTo>
                  <a:cubicBezTo>
                    <a:pt x="0" y="2"/>
                    <a:pt x="3" y="0"/>
                    <a:pt x="6" y="0"/>
                  </a:cubicBezTo>
                  <a:cubicBezTo>
                    <a:pt x="205" y="0"/>
                    <a:pt x="205" y="0"/>
                    <a:pt x="205" y="0"/>
                  </a:cubicBezTo>
                  <a:cubicBezTo>
                    <a:pt x="208" y="0"/>
                    <a:pt x="210" y="2"/>
                    <a:pt x="210" y="5"/>
                  </a:cubicBezTo>
                  <a:cubicBezTo>
                    <a:pt x="210" y="8"/>
                    <a:pt x="208" y="10"/>
                    <a:pt x="205"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6"/>
            <p:cNvSpPr>
              <a:spLocks/>
            </p:cNvSpPr>
            <p:nvPr/>
          </p:nvSpPr>
          <p:spPr bwMode="auto">
            <a:xfrm>
              <a:off x="4033" y="1982"/>
              <a:ext cx="186" cy="16"/>
            </a:xfrm>
            <a:custGeom>
              <a:avLst/>
              <a:gdLst>
                <a:gd name="T0" fmla="*/ 123 w 128"/>
                <a:gd name="T1" fmla="*/ 11 h 11"/>
                <a:gd name="T2" fmla="*/ 6 w 128"/>
                <a:gd name="T3" fmla="*/ 11 h 11"/>
                <a:gd name="T4" fmla="*/ 0 w 128"/>
                <a:gd name="T5" fmla="*/ 5 h 11"/>
                <a:gd name="T6" fmla="*/ 6 w 128"/>
                <a:gd name="T7" fmla="*/ 0 h 11"/>
                <a:gd name="T8" fmla="*/ 123 w 128"/>
                <a:gd name="T9" fmla="*/ 0 h 11"/>
                <a:gd name="T10" fmla="*/ 128 w 128"/>
                <a:gd name="T11" fmla="*/ 5 h 11"/>
                <a:gd name="T12" fmla="*/ 123 w 128"/>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28" h="11">
                  <a:moveTo>
                    <a:pt x="123" y="11"/>
                  </a:moveTo>
                  <a:cubicBezTo>
                    <a:pt x="6" y="11"/>
                    <a:pt x="6" y="11"/>
                    <a:pt x="6" y="11"/>
                  </a:cubicBezTo>
                  <a:cubicBezTo>
                    <a:pt x="3" y="11"/>
                    <a:pt x="0" y="8"/>
                    <a:pt x="0" y="5"/>
                  </a:cubicBezTo>
                  <a:cubicBezTo>
                    <a:pt x="0" y="2"/>
                    <a:pt x="3" y="0"/>
                    <a:pt x="6" y="0"/>
                  </a:cubicBezTo>
                  <a:cubicBezTo>
                    <a:pt x="123" y="0"/>
                    <a:pt x="123" y="0"/>
                    <a:pt x="123" y="0"/>
                  </a:cubicBezTo>
                  <a:cubicBezTo>
                    <a:pt x="126" y="0"/>
                    <a:pt x="128" y="2"/>
                    <a:pt x="128" y="5"/>
                  </a:cubicBezTo>
                  <a:cubicBezTo>
                    <a:pt x="128" y="8"/>
                    <a:pt x="126" y="11"/>
                    <a:pt x="123"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7"/>
            <p:cNvSpPr>
              <a:spLocks/>
            </p:cNvSpPr>
            <p:nvPr/>
          </p:nvSpPr>
          <p:spPr bwMode="auto">
            <a:xfrm>
              <a:off x="4235" y="2065"/>
              <a:ext cx="16" cy="89"/>
            </a:xfrm>
            <a:custGeom>
              <a:avLst/>
              <a:gdLst>
                <a:gd name="T0" fmla="*/ 5 w 11"/>
                <a:gd name="T1" fmla="*/ 61 h 61"/>
                <a:gd name="T2" fmla="*/ 0 w 11"/>
                <a:gd name="T3" fmla="*/ 56 h 61"/>
                <a:gd name="T4" fmla="*/ 0 w 11"/>
                <a:gd name="T5" fmla="*/ 5 h 61"/>
                <a:gd name="T6" fmla="*/ 5 w 11"/>
                <a:gd name="T7" fmla="*/ 0 h 61"/>
                <a:gd name="T8" fmla="*/ 11 w 11"/>
                <a:gd name="T9" fmla="*/ 5 h 61"/>
                <a:gd name="T10" fmla="*/ 11 w 11"/>
                <a:gd name="T11" fmla="*/ 56 h 61"/>
                <a:gd name="T12" fmla="*/ 5 w 11"/>
                <a:gd name="T13" fmla="*/ 61 h 61"/>
              </a:gdLst>
              <a:ahLst/>
              <a:cxnLst>
                <a:cxn ang="0">
                  <a:pos x="T0" y="T1"/>
                </a:cxn>
                <a:cxn ang="0">
                  <a:pos x="T2" y="T3"/>
                </a:cxn>
                <a:cxn ang="0">
                  <a:pos x="T4" y="T5"/>
                </a:cxn>
                <a:cxn ang="0">
                  <a:pos x="T6" y="T7"/>
                </a:cxn>
                <a:cxn ang="0">
                  <a:pos x="T8" y="T9"/>
                </a:cxn>
                <a:cxn ang="0">
                  <a:pos x="T10" y="T11"/>
                </a:cxn>
                <a:cxn ang="0">
                  <a:pos x="T12" y="T13"/>
                </a:cxn>
              </a:cxnLst>
              <a:rect l="0" t="0" r="r" b="b"/>
              <a:pathLst>
                <a:path w="11" h="61">
                  <a:moveTo>
                    <a:pt x="5" y="61"/>
                  </a:moveTo>
                  <a:cubicBezTo>
                    <a:pt x="2" y="61"/>
                    <a:pt x="0" y="59"/>
                    <a:pt x="0" y="56"/>
                  </a:cubicBezTo>
                  <a:cubicBezTo>
                    <a:pt x="0" y="5"/>
                    <a:pt x="0" y="5"/>
                    <a:pt x="0" y="5"/>
                  </a:cubicBezTo>
                  <a:cubicBezTo>
                    <a:pt x="0" y="2"/>
                    <a:pt x="2" y="0"/>
                    <a:pt x="5" y="0"/>
                  </a:cubicBezTo>
                  <a:cubicBezTo>
                    <a:pt x="8" y="0"/>
                    <a:pt x="11" y="2"/>
                    <a:pt x="11" y="5"/>
                  </a:cubicBezTo>
                  <a:cubicBezTo>
                    <a:pt x="11" y="56"/>
                    <a:pt x="11" y="56"/>
                    <a:pt x="11" y="56"/>
                  </a:cubicBezTo>
                  <a:cubicBezTo>
                    <a:pt x="11" y="59"/>
                    <a:pt x="8" y="61"/>
                    <a:pt x="5" y="6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8"/>
            <p:cNvSpPr>
              <a:spLocks/>
            </p:cNvSpPr>
            <p:nvPr/>
          </p:nvSpPr>
          <p:spPr bwMode="auto">
            <a:xfrm>
              <a:off x="6508" y="1280"/>
              <a:ext cx="370" cy="597"/>
            </a:xfrm>
            <a:custGeom>
              <a:avLst/>
              <a:gdLst>
                <a:gd name="T0" fmla="*/ 3 w 254"/>
                <a:gd name="T1" fmla="*/ 201 h 410"/>
                <a:gd name="T2" fmla="*/ 121 w 254"/>
                <a:gd name="T3" fmla="*/ 406 h 410"/>
                <a:gd name="T4" fmla="*/ 133 w 254"/>
                <a:gd name="T5" fmla="*/ 406 h 410"/>
                <a:gd name="T6" fmla="*/ 251 w 254"/>
                <a:gd name="T7" fmla="*/ 201 h 410"/>
                <a:gd name="T8" fmla="*/ 245 w 254"/>
                <a:gd name="T9" fmla="*/ 191 h 410"/>
                <a:gd name="T10" fmla="*/ 188 w 254"/>
                <a:gd name="T11" fmla="*/ 191 h 410"/>
                <a:gd name="T12" fmla="*/ 188 w 254"/>
                <a:gd name="T13" fmla="*/ 18 h 410"/>
                <a:gd name="T14" fmla="*/ 170 w 254"/>
                <a:gd name="T15" fmla="*/ 0 h 410"/>
                <a:gd name="T16" fmla="*/ 84 w 254"/>
                <a:gd name="T17" fmla="*/ 0 h 410"/>
                <a:gd name="T18" fmla="*/ 66 w 254"/>
                <a:gd name="T19" fmla="*/ 18 h 410"/>
                <a:gd name="T20" fmla="*/ 66 w 254"/>
                <a:gd name="T21" fmla="*/ 191 h 410"/>
                <a:gd name="T22" fmla="*/ 9 w 254"/>
                <a:gd name="T23" fmla="*/ 191 h 410"/>
                <a:gd name="T24" fmla="*/ 3 w 254"/>
                <a:gd name="T25" fmla="*/ 201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4" h="410">
                  <a:moveTo>
                    <a:pt x="3" y="201"/>
                  </a:moveTo>
                  <a:cubicBezTo>
                    <a:pt x="121" y="406"/>
                    <a:pt x="121" y="406"/>
                    <a:pt x="121" y="406"/>
                  </a:cubicBezTo>
                  <a:cubicBezTo>
                    <a:pt x="124" y="410"/>
                    <a:pt x="130" y="410"/>
                    <a:pt x="133" y="406"/>
                  </a:cubicBezTo>
                  <a:cubicBezTo>
                    <a:pt x="251" y="201"/>
                    <a:pt x="251" y="201"/>
                    <a:pt x="251" y="201"/>
                  </a:cubicBezTo>
                  <a:cubicBezTo>
                    <a:pt x="254" y="197"/>
                    <a:pt x="250" y="191"/>
                    <a:pt x="245" y="191"/>
                  </a:cubicBezTo>
                  <a:cubicBezTo>
                    <a:pt x="188" y="191"/>
                    <a:pt x="188" y="191"/>
                    <a:pt x="188" y="191"/>
                  </a:cubicBezTo>
                  <a:cubicBezTo>
                    <a:pt x="188" y="18"/>
                    <a:pt x="188" y="18"/>
                    <a:pt x="188" y="18"/>
                  </a:cubicBezTo>
                  <a:cubicBezTo>
                    <a:pt x="188" y="8"/>
                    <a:pt x="180" y="0"/>
                    <a:pt x="170" y="0"/>
                  </a:cubicBezTo>
                  <a:cubicBezTo>
                    <a:pt x="84" y="0"/>
                    <a:pt x="84" y="0"/>
                    <a:pt x="84" y="0"/>
                  </a:cubicBezTo>
                  <a:cubicBezTo>
                    <a:pt x="74" y="0"/>
                    <a:pt x="66" y="8"/>
                    <a:pt x="66" y="18"/>
                  </a:cubicBezTo>
                  <a:cubicBezTo>
                    <a:pt x="66" y="191"/>
                    <a:pt x="66" y="191"/>
                    <a:pt x="66" y="191"/>
                  </a:cubicBezTo>
                  <a:cubicBezTo>
                    <a:pt x="9" y="191"/>
                    <a:pt x="9" y="191"/>
                    <a:pt x="9" y="191"/>
                  </a:cubicBezTo>
                  <a:cubicBezTo>
                    <a:pt x="4" y="191"/>
                    <a:pt x="0" y="197"/>
                    <a:pt x="3" y="201"/>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9"/>
            <p:cNvSpPr>
              <a:spLocks/>
            </p:cNvSpPr>
            <p:nvPr/>
          </p:nvSpPr>
          <p:spPr bwMode="auto">
            <a:xfrm>
              <a:off x="535" y="1278"/>
              <a:ext cx="368" cy="598"/>
            </a:xfrm>
            <a:custGeom>
              <a:avLst/>
              <a:gdLst>
                <a:gd name="T0" fmla="*/ 251 w 253"/>
                <a:gd name="T1" fmla="*/ 209 h 410"/>
                <a:gd name="T2" fmla="*/ 133 w 253"/>
                <a:gd name="T3" fmla="*/ 5 h 410"/>
                <a:gd name="T4" fmla="*/ 121 w 253"/>
                <a:gd name="T5" fmla="*/ 5 h 410"/>
                <a:gd name="T6" fmla="*/ 3 w 253"/>
                <a:gd name="T7" fmla="*/ 209 h 410"/>
                <a:gd name="T8" fmla="*/ 9 w 253"/>
                <a:gd name="T9" fmla="*/ 220 h 410"/>
                <a:gd name="T10" fmla="*/ 66 w 253"/>
                <a:gd name="T11" fmla="*/ 220 h 410"/>
                <a:gd name="T12" fmla="*/ 66 w 253"/>
                <a:gd name="T13" fmla="*/ 392 h 410"/>
                <a:gd name="T14" fmla="*/ 84 w 253"/>
                <a:gd name="T15" fmla="*/ 410 h 410"/>
                <a:gd name="T16" fmla="*/ 169 w 253"/>
                <a:gd name="T17" fmla="*/ 410 h 410"/>
                <a:gd name="T18" fmla="*/ 187 w 253"/>
                <a:gd name="T19" fmla="*/ 392 h 410"/>
                <a:gd name="T20" fmla="*/ 187 w 253"/>
                <a:gd name="T21" fmla="*/ 220 h 410"/>
                <a:gd name="T22" fmla="*/ 245 w 253"/>
                <a:gd name="T23" fmla="*/ 220 h 410"/>
                <a:gd name="T24" fmla="*/ 251 w 253"/>
                <a:gd name="T25" fmla="*/ 209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3" h="410">
                  <a:moveTo>
                    <a:pt x="251" y="209"/>
                  </a:moveTo>
                  <a:cubicBezTo>
                    <a:pt x="133" y="5"/>
                    <a:pt x="133" y="5"/>
                    <a:pt x="133" y="5"/>
                  </a:cubicBezTo>
                  <a:cubicBezTo>
                    <a:pt x="130" y="0"/>
                    <a:pt x="123" y="0"/>
                    <a:pt x="121" y="5"/>
                  </a:cubicBezTo>
                  <a:cubicBezTo>
                    <a:pt x="3" y="209"/>
                    <a:pt x="3" y="209"/>
                    <a:pt x="3" y="209"/>
                  </a:cubicBezTo>
                  <a:cubicBezTo>
                    <a:pt x="0" y="214"/>
                    <a:pt x="3" y="220"/>
                    <a:pt x="9" y="220"/>
                  </a:cubicBezTo>
                  <a:cubicBezTo>
                    <a:pt x="66" y="220"/>
                    <a:pt x="66" y="220"/>
                    <a:pt x="66" y="220"/>
                  </a:cubicBezTo>
                  <a:cubicBezTo>
                    <a:pt x="66" y="392"/>
                    <a:pt x="66" y="392"/>
                    <a:pt x="66" y="392"/>
                  </a:cubicBezTo>
                  <a:cubicBezTo>
                    <a:pt x="66" y="402"/>
                    <a:pt x="74" y="410"/>
                    <a:pt x="84" y="410"/>
                  </a:cubicBezTo>
                  <a:cubicBezTo>
                    <a:pt x="169" y="410"/>
                    <a:pt x="169" y="410"/>
                    <a:pt x="169" y="410"/>
                  </a:cubicBezTo>
                  <a:cubicBezTo>
                    <a:pt x="179" y="410"/>
                    <a:pt x="187" y="402"/>
                    <a:pt x="187" y="392"/>
                  </a:cubicBezTo>
                  <a:cubicBezTo>
                    <a:pt x="187" y="220"/>
                    <a:pt x="187" y="220"/>
                    <a:pt x="187" y="220"/>
                  </a:cubicBezTo>
                  <a:cubicBezTo>
                    <a:pt x="245" y="220"/>
                    <a:pt x="245" y="220"/>
                    <a:pt x="245" y="220"/>
                  </a:cubicBezTo>
                  <a:cubicBezTo>
                    <a:pt x="250" y="220"/>
                    <a:pt x="253" y="214"/>
                    <a:pt x="251" y="209"/>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2" name="TextBox 600"/>
          <p:cNvSpPr txBox="1">
            <a:spLocks noChangeArrowheads="1"/>
          </p:cNvSpPr>
          <p:nvPr/>
        </p:nvSpPr>
        <p:spPr bwMode="auto">
          <a:xfrm>
            <a:off x="1512332" y="2558267"/>
            <a:ext cx="1694973"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64" name="CuadroTexto 63"/>
          <p:cNvSpPr txBox="1"/>
          <p:nvPr/>
        </p:nvSpPr>
        <p:spPr>
          <a:xfrm>
            <a:off x="1496220" y="1931988"/>
            <a:ext cx="1941512" cy="707886"/>
          </a:xfrm>
          <a:prstGeom prst="rect">
            <a:avLst/>
          </a:prstGeom>
          <a:noFill/>
        </p:spPr>
        <p:txBody>
          <a:bodyPr wrap="square" rtlCol="0">
            <a:spAutoFit/>
          </a:bodyPr>
          <a:lstStyle/>
          <a:p>
            <a:r>
              <a:rPr lang="es-ES" sz="4000" b="1" dirty="0">
                <a:solidFill>
                  <a:schemeClr val="accent1"/>
                </a:solidFill>
              </a:rPr>
              <a:t>93%</a:t>
            </a:r>
            <a:endParaRPr lang="en-US" sz="4000" b="1" dirty="0">
              <a:solidFill>
                <a:schemeClr val="accent1"/>
              </a:solidFill>
            </a:endParaRPr>
          </a:p>
        </p:txBody>
      </p:sp>
      <p:sp>
        <p:nvSpPr>
          <p:cNvPr id="74" name="TextBox 600"/>
          <p:cNvSpPr txBox="1">
            <a:spLocks noChangeArrowheads="1"/>
          </p:cNvSpPr>
          <p:nvPr/>
        </p:nvSpPr>
        <p:spPr bwMode="auto">
          <a:xfrm>
            <a:off x="8675371" y="2608434"/>
            <a:ext cx="1694973"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75" name="CuadroTexto 74"/>
          <p:cNvSpPr txBox="1"/>
          <p:nvPr/>
        </p:nvSpPr>
        <p:spPr>
          <a:xfrm>
            <a:off x="8428832" y="1982155"/>
            <a:ext cx="1941512" cy="707886"/>
          </a:xfrm>
          <a:prstGeom prst="rect">
            <a:avLst/>
          </a:prstGeom>
          <a:noFill/>
        </p:spPr>
        <p:txBody>
          <a:bodyPr wrap="square" rtlCol="0">
            <a:spAutoFit/>
          </a:bodyPr>
          <a:lstStyle/>
          <a:p>
            <a:pPr algn="r"/>
            <a:r>
              <a:rPr lang="es-ES" sz="4000" b="1" dirty="0">
                <a:solidFill>
                  <a:schemeClr val="accent1"/>
                </a:solidFill>
              </a:rPr>
              <a:t>35%</a:t>
            </a:r>
            <a:endParaRPr lang="en-US" sz="4000" b="1" dirty="0">
              <a:solidFill>
                <a:schemeClr val="accent1"/>
              </a:solidFill>
            </a:endParaRPr>
          </a:p>
        </p:txBody>
      </p:sp>
      <p:sp>
        <p:nvSpPr>
          <p:cNvPr id="76" name="TextBox 600"/>
          <p:cNvSpPr txBox="1">
            <a:spLocks noChangeArrowheads="1"/>
          </p:cNvSpPr>
          <p:nvPr/>
        </p:nvSpPr>
        <p:spPr bwMode="auto">
          <a:xfrm>
            <a:off x="3207306" y="5510213"/>
            <a:ext cx="2675732"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77" name="TextBox 600"/>
          <p:cNvSpPr txBox="1">
            <a:spLocks noChangeArrowheads="1"/>
          </p:cNvSpPr>
          <p:nvPr/>
        </p:nvSpPr>
        <p:spPr bwMode="auto">
          <a:xfrm>
            <a:off x="5926143" y="1735460"/>
            <a:ext cx="2749227"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CuadroTexto 64"/>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68" name="Conector recto 67"/>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 name="Group 4"/>
          <p:cNvGrpSpPr>
            <a:grpSpLocks noChangeAspect="1"/>
          </p:cNvGrpSpPr>
          <p:nvPr/>
        </p:nvGrpSpPr>
        <p:grpSpPr bwMode="auto">
          <a:xfrm>
            <a:off x="1031876" y="2182813"/>
            <a:ext cx="10059988" cy="3276600"/>
            <a:chOff x="650" y="1375"/>
            <a:chExt cx="6337" cy="2064"/>
          </a:xfrm>
        </p:grpSpPr>
        <p:sp>
          <p:nvSpPr>
            <p:cNvPr id="5" name="Freeform 5"/>
            <p:cNvSpPr>
              <a:spLocks/>
            </p:cNvSpPr>
            <p:nvPr/>
          </p:nvSpPr>
          <p:spPr bwMode="auto">
            <a:xfrm>
              <a:off x="5105" y="3259"/>
              <a:ext cx="8" cy="17"/>
            </a:xfrm>
            <a:custGeom>
              <a:avLst/>
              <a:gdLst>
                <a:gd name="T0" fmla="*/ 0 w 6"/>
                <a:gd name="T1" fmla="*/ 10 h 12"/>
                <a:gd name="T2" fmla="*/ 3 w 6"/>
                <a:gd name="T3" fmla="*/ 6 h 12"/>
                <a:gd name="T4" fmla="*/ 1 w 6"/>
                <a:gd name="T5" fmla="*/ 6 h 12"/>
                <a:gd name="T6" fmla="*/ 1 w 6"/>
                <a:gd name="T7" fmla="*/ 0 h 12"/>
                <a:gd name="T8" fmla="*/ 6 w 6"/>
                <a:gd name="T9" fmla="*/ 0 h 12"/>
                <a:gd name="T10" fmla="*/ 6 w 6"/>
                <a:gd name="T11" fmla="*/ 5 h 12"/>
                <a:gd name="T12" fmla="*/ 0 w 6"/>
                <a:gd name="T13" fmla="*/ 12 h 12"/>
                <a:gd name="T14" fmla="*/ 0 w 6"/>
                <a:gd name="T15" fmla="*/ 1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0" y="10"/>
                  </a:moveTo>
                  <a:cubicBezTo>
                    <a:pt x="2" y="9"/>
                    <a:pt x="3" y="8"/>
                    <a:pt x="3" y="6"/>
                  </a:cubicBezTo>
                  <a:cubicBezTo>
                    <a:pt x="1" y="6"/>
                    <a:pt x="1" y="6"/>
                    <a:pt x="1" y="6"/>
                  </a:cubicBezTo>
                  <a:cubicBezTo>
                    <a:pt x="1" y="0"/>
                    <a:pt x="1" y="0"/>
                    <a:pt x="1" y="0"/>
                  </a:cubicBezTo>
                  <a:cubicBezTo>
                    <a:pt x="6" y="0"/>
                    <a:pt x="6" y="0"/>
                    <a:pt x="6" y="0"/>
                  </a:cubicBezTo>
                  <a:cubicBezTo>
                    <a:pt x="6" y="5"/>
                    <a:pt x="6" y="5"/>
                    <a:pt x="6" y="5"/>
                  </a:cubicBezTo>
                  <a:cubicBezTo>
                    <a:pt x="6" y="9"/>
                    <a:pt x="4" y="11"/>
                    <a:pt x="0" y="12"/>
                  </a:cubicBezTo>
                  <a:lnTo>
                    <a:pt x="0" y="10"/>
                  </a:lnTo>
                  <a:close/>
                </a:path>
              </a:pathLst>
            </a:custGeom>
            <a:solidFill>
              <a:srgbClr val="BDBD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5101" y="3365"/>
              <a:ext cx="10" cy="15"/>
            </a:xfrm>
            <a:custGeom>
              <a:avLst/>
              <a:gdLst>
                <a:gd name="T0" fmla="*/ 0 w 7"/>
                <a:gd name="T1" fmla="*/ 9 h 11"/>
                <a:gd name="T2" fmla="*/ 4 w 7"/>
                <a:gd name="T3" fmla="*/ 5 h 11"/>
                <a:gd name="T4" fmla="*/ 2 w 7"/>
                <a:gd name="T5" fmla="*/ 5 h 11"/>
                <a:gd name="T6" fmla="*/ 2 w 7"/>
                <a:gd name="T7" fmla="*/ 0 h 11"/>
                <a:gd name="T8" fmla="*/ 7 w 7"/>
                <a:gd name="T9" fmla="*/ 0 h 11"/>
                <a:gd name="T10" fmla="*/ 7 w 7"/>
                <a:gd name="T11" fmla="*/ 4 h 11"/>
                <a:gd name="T12" fmla="*/ 1 w 7"/>
                <a:gd name="T13" fmla="*/ 11 h 11"/>
                <a:gd name="T14" fmla="*/ 0 w 7"/>
                <a:gd name="T15" fmla="*/ 9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11">
                  <a:moveTo>
                    <a:pt x="0" y="9"/>
                  </a:moveTo>
                  <a:cubicBezTo>
                    <a:pt x="3" y="8"/>
                    <a:pt x="4" y="7"/>
                    <a:pt x="4" y="5"/>
                  </a:cubicBezTo>
                  <a:cubicBezTo>
                    <a:pt x="2" y="5"/>
                    <a:pt x="2" y="5"/>
                    <a:pt x="2" y="5"/>
                  </a:cubicBezTo>
                  <a:cubicBezTo>
                    <a:pt x="2" y="0"/>
                    <a:pt x="2" y="0"/>
                    <a:pt x="2" y="0"/>
                  </a:cubicBezTo>
                  <a:cubicBezTo>
                    <a:pt x="7" y="0"/>
                    <a:pt x="7" y="0"/>
                    <a:pt x="7" y="0"/>
                  </a:cubicBezTo>
                  <a:cubicBezTo>
                    <a:pt x="7" y="4"/>
                    <a:pt x="7" y="4"/>
                    <a:pt x="7" y="4"/>
                  </a:cubicBezTo>
                  <a:cubicBezTo>
                    <a:pt x="7" y="8"/>
                    <a:pt x="5" y="10"/>
                    <a:pt x="1" y="11"/>
                  </a:cubicBezTo>
                  <a:lnTo>
                    <a:pt x="0" y="9"/>
                  </a:lnTo>
                  <a:close/>
                </a:path>
              </a:pathLst>
            </a:custGeom>
            <a:solidFill>
              <a:srgbClr val="BDBD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p:cNvSpPr>
              <a:spLocks noChangeArrowheads="1"/>
            </p:cNvSpPr>
            <p:nvPr/>
          </p:nvSpPr>
          <p:spPr bwMode="auto">
            <a:xfrm>
              <a:off x="5836" y="2316"/>
              <a:ext cx="613" cy="613"/>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noEditPoints="1"/>
            </p:cNvSpPr>
            <p:nvPr/>
          </p:nvSpPr>
          <p:spPr bwMode="auto">
            <a:xfrm>
              <a:off x="5584" y="2064"/>
              <a:ext cx="1117" cy="1117"/>
            </a:xfrm>
            <a:custGeom>
              <a:avLst/>
              <a:gdLst>
                <a:gd name="T0" fmla="*/ 767 w 785"/>
                <a:gd name="T1" fmla="*/ 324 h 785"/>
                <a:gd name="T2" fmla="*/ 696 w 785"/>
                <a:gd name="T3" fmla="*/ 324 h 785"/>
                <a:gd name="T4" fmla="*/ 655 w 785"/>
                <a:gd name="T5" fmla="*/ 225 h 785"/>
                <a:gd name="T6" fmla="*/ 706 w 785"/>
                <a:gd name="T7" fmla="*/ 175 h 785"/>
                <a:gd name="T8" fmla="*/ 706 w 785"/>
                <a:gd name="T9" fmla="*/ 150 h 785"/>
                <a:gd name="T10" fmla="*/ 635 w 785"/>
                <a:gd name="T11" fmla="*/ 79 h 785"/>
                <a:gd name="T12" fmla="*/ 610 w 785"/>
                <a:gd name="T13" fmla="*/ 79 h 785"/>
                <a:gd name="T14" fmla="*/ 560 w 785"/>
                <a:gd name="T15" fmla="*/ 130 h 785"/>
                <a:gd name="T16" fmla="*/ 461 w 785"/>
                <a:gd name="T17" fmla="*/ 88 h 785"/>
                <a:gd name="T18" fmla="*/ 461 w 785"/>
                <a:gd name="T19" fmla="*/ 18 h 785"/>
                <a:gd name="T20" fmla="*/ 443 w 785"/>
                <a:gd name="T21" fmla="*/ 0 h 785"/>
                <a:gd name="T22" fmla="*/ 343 w 785"/>
                <a:gd name="T23" fmla="*/ 0 h 785"/>
                <a:gd name="T24" fmla="*/ 325 w 785"/>
                <a:gd name="T25" fmla="*/ 18 h 785"/>
                <a:gd name="T26" fmla="*/ 325 w 785"/>
                <a:gd name="T27" fmla="*/ 88 h 785"/>
                <a:gd name="T28" fmla="*/ 226 w 785"/>
                <a:gd name="T29" fmla="*/ 130 h 785"/>
                <a:gd name="T30" fmla="*/ 176 w 785"/>
                <a:gd name="T31" fmla="*/ 79 h 785"/>
                <a:gd name="T32" fmla="*/ 151 w 785"/>
                <a:gd name="T33" fmla="*/ 79 h 785"/>
                <a:gd name="T34" fmla="*/ 80 w 785"/>
                <a:gd name="T35" fmla="*/ 150 h 785"/>
                <a:gd name="T36" fmla="*/ 80 w 785"/>
                <a:gd name="T37" fmla="*/ 175 h 785"/>
                <a:gd name="T38" fmla="*/ 130 w 785"/>
                <a:gd name="T39" fmla="*/ 225 h 785"/>
                <a:gd name="T40" fmla="*/ 89 w 785"/>
                <a:gd name="T41" fmla="*/ 324 h 785"/>
                <a:gd name="T42" fmla="*/ 18 w 785"/>
                <a:gd name="T43" fmla="*/ 324 h 785"/>
                <a:gd name="T44" fmla="*/ 0 w 785"/>
                <a:gd name="T45" fmla="*/ 342 h 785"/>
                <a:gd name="T46" fmla="*/ 0 w 785"/>
                <a:gd name="T47" fmla="*/ 442 h 785"/>
                <a:gd name="T48" fmla="*/ 18 w 785"/>
                <a:gd name="T49" fmla="*/ 460 h 785"/>
                <a:gd name="T50" fmla="*/ 89 w 785"/>
                <a:gd name="T51" fmla="*/ 460 h 785"/>
                <a:gd name="T52" fmla="*/ 130 w 785"/>
                <a:gd name="T53" fmla="*/ 559 h 785"/>
                <a:gd name="T54" fmla="*/ 80 w 785"/>
                <a:gd name="T55" fmla="*/ 609 h 785"/>
                <a:gd name="T56" fmla="*/ 80 w 785"/>
                <a:gd name="T57" fmla="*/ 634 h 785"/>
                <a:gd name="T58" fmla="*/ 151 w 785"/>
                <a:gd name="T59" fmla="*/ 705 h 785"/>
                <a:gd name="T60" fmla="*/ 176 w 785"/>
                <a:gd name="T61" fmla="*/ 705 h 785"/>
                <a:gd name="T62" fmla="*/ 226 w 785"/>
                <a:gd name="T63" fmla="*/ 655 h 785"/>
                <a:gd name="T64" fmla="*/ 325 w 785"/>
                <a:gd name="T65" fmla="*/ 696 h 785"/>
                <a:gd name="T66" fmla="*/ 325 w 785"/>
                <a:gd name="T67" fmla="*/ 767 h 785"/>
                <a:gd name="T68" fmla="*/ 343 w 785"/>
                <a:gd name="T69" fmla="*/ 785 h 785"/>
                <a:gd name="T70" fmla="*/ 443 w 785"/>
                <a:gd name="T71" fmla="*/ 785 h 785"/>
                <a:gd name="T72" fmla="*/ 461 w 785"/>
                <a:gd name="T73" fmla="*/ 767 h 785"/>
                <a:gd name="T74" fmla="*/ 461 w 785"/>
                <a:gd name="T75" fmla="*/ 696 h 785"/>
                <a:gd name="T76" fmla="*/ 560 w 785"/>
                <a:gd name="T77" fmla="*/ 655 h 785"/>
                <a:gd name="T78" fmla="*/ 610 w 785"/>
                <a:gd name="T79" fmla="*/ 705 h 785"/>
                <a:gd name="T80" fmla="*/ 635 w 785"/>
                <a:gd name="T81" fmla="*/ 705 h 785"/>
                <a:gd name="T82" fmla="*/ 706 w 785"/>
                <a:gd name="T83" fmla="*/ 634 h 785"/>
                <a:gd name="T84" fmla="*/ 706 w 785"/>
                <a:gd name="T85" fmla="*/ 609 h 785"/>
                <a:gd name="T86" fmla="*/ 655 w 785"/>
                <a:gd name="T87" fmla="*/ 559 h 785"/>
                <a:gd name="T88" fmla="*/ 696 w 785"/>
                <a:gd name="T89" fmla="*/ 460 h 785"/>
                <a:gd name="T90" fmla="*/ 767 w 785"/>
                <a:gd name="T91" fmla="*/ 460 h 785"/>
                <a:gd name="T92" fmla="*/ 785 w 785"/>
                <a:gd name="T93" fmla="*/ 442 h 785"/>
                <a:gd name="T94" fmla="*/ 785 w 785"/>
                <a:gd name="T95" fmla="*/ 342 h 785"/>
                <a:gd name="T96" fmla="*/ 767 w 785"/>
                <a:gd name="T97" fmla="*/ 324 h 785"/>
                <a:gd name="T98" fmla="*/ 393 w 785"/>
                <a:gd name="T99" fmla="*/ 634 h 785"/>
                <a:gd name="T100" fmla="*/ 151 w 785"/>
                <a:gd name="T101" fmla="*/ 392 h 785"/>
                <a:gd name="T102" fmla="*/ 393 w 785"/>
                <a:gd name="T103" fmla="*/ 150 h 785"/>
                <a:gd name="T104" fmla="*/ 635 w 785"/>
                <a:gd name="T105" fmla="*/ 392 h 785"/>
                <a:gd name="T106" fmla="*/ 393 w 785"/>
                <a:gd name="T107" fmla="*/ 634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85" h="785">
                  <a:moveTo>
                    <a:pt x="767" y="324"/>
                  </a:moveTo>
                  <a:cubicBezTo>
                    <a:pt x="696" y="324"/>
                    <a:pt x="696" y="324"/>
                    <a:pt x="696" y="324"/>
                  </a:cubicBezTo>
                  <a:cubicBezTo>
                    <a:pt x="689" y="289"/>
                    <a:pt x="674" y="255"/>
                    <a:pt x="655" y="225"/>
                  </a:cubicBezTo>
                  <a:cubicBezTo>
                    <a:pt x="706" y="175"/>
                    <a:pt x="706" y="175"/>
                    <a:pt x="706" y="175"/>
                  </a:cubicBezTo>
                  <a:cubicBezTo>
                    <a:pt x="713" y="168"/>
                    <a:pt x="713" y="157"/>
                    <a:pt x="706" y="150"/>
                  </a:cubicBezTo>
                  <a:cubicBezTo>
                    <a:pt x="635" y="79"/>
                    <a:pt x="635" y="79"/>
                    <a:pt x="635" y="79"/>
                  </a:cubicBezTo>
                  <a:cubicBezTo>
                    <a:pt x="628" y="72"/>
                    <a:pt x="617" y="72"/>
                    <a:pt x="610" y="79"/>
                  </a:cubicBezTo>
                  <a:cubicBezTo>
                    <a:pt x="560" y="130"/>
                    <a:pt x="560" y="130"/>
                    <a:pt x="560" y="130"/>
                  </a:cubicBezTo>
                  <a:cubicBezTo>
                    <a:pt x="530" y="110"/>
                    <a:pt x="496" y="96"/>
                    <a:pt x="461" y="88"/>
                  </a:cubicBezTo>
                  <a:cubicBezTo>
                    <a:pt x="461" y="18"/>
                    <a:pt x="461" y="18"/>
                    <a:pt x="461" y="18"/>
                  </a:cubicBezTo>
                  <a:cubicBezTo>
                    <a:pt x="461" y="8"/>
                    <a:pt x="453" y="0"/>
                    <a:pt x="443" y="0"/>
                  </a:cubicBezTo>
                  <a:cubicBezTo>
                    <a:pt x="343" y="0"/>
                    <a:pt x="343" y="0"/>
                    <a:pt x="343" y="0"/>
                  </a:cubicBezTo>
                  <a:cubicBezTo>
                    <a:pt x="333" y="0"/>
                    <a:pt x="325" y="8"/>
                    <a:pt x="325" y="18"/>
                  </a:cubicBezTo>
                  <a:cubicBezTo>
                    <a:pt x="325" y="88"/>
                    <a:pt x="325" y="88"/>
                    <a:pt x="325" y="88"/>
                  </a:cubicBezTo>
                  <a:cubicBezTo>
                    <a:pt x="289" y="96"/>
                    <a:pt x="256" y="110"/>
                    <a:pt x="226" y="130"/>
                  </a:cubicBezTo>
                  <a:cubicBezTo>
                    <a:pt x="176" y="79"/>
                    <a:pt x="176" y="79"/>
                    <a:pt x="176" y="79"/>
                  </a:cubicBezTo>
                  <a:cubicBezTo>
                    <a:pt x="169" y="72"/>
                    <a:pt x="158" y="72"/>
                    <a:pt x="151" y="79"/>
                  </a:cubicBezTo>
                  <a:cubicBezTo>
                    <a:pt x="80" y="150"/>
                    <a:pt x="80" y="150"/>
                    <a:pt x="80" y="150"/>
                  </a:cubicBezTo>
                  <a:cubicBezTo>
                    <a:pt x="73" y="157"/>
                    <a:pt x="73" y="168"/>
                    <a:pt x="80" y="175"/>
                  </a:cubicBezTo>
                  <a:cubicBezTo>
                    <a:pt x="130" y="225"/>
                    <a:pt x="130" y="225"/>
                    <a:pt x="130" y="225"/>
                  </a:cubicBezTo>
                  <a:cubicBezTo>
                    <a:pt x="111" y="255"/>
                    <a:pt x="97" y="289"/>
                    <a:pt x="89" y="324"/>
                  </a:cubicBezTo>
                  <a:cubicBezTo>
                    <a:pt x="18" y="324"/>
                    <a:pt x="18" y="324"/>
                    <a:pt x="18" y="324"/>
                  </a:cubicBezTo>
                  <a:cubicBezTo>
                    <a:pt x="8" y="324"/>
                    <a:pt x="0" y="332"/>
                    <a:pt x="0" y="342"/>
                  </a:cubicBezTo>
                  <a:cubicBezTo>
                    <a:pt x="0" y="442"/>
                    <a:pt x="0" y="442"/>
                    <a:pt x="0" y="442"/>
                  </a:cubicBezTo>
                  <a:cubicBezTo>
                    <a:pt x="0" y="452"/>
                    <a:pt x="8" y="460"/>
                    <a:pt x="18" y="460"/>
                  </a:cubicBezTo>
                  <a:cubicBezTo>
                    <a:pt x="89" y="460"/>
                    <a:pt x="89" y="460"/>
                    <a:pt x="89" y="460"/>
                  </a:cubicBezTo>
                  <a:cubicBezTo>
                    <a:pt x="97" y="496"/>
                    <a:pt x="111" y="529"/>
                    <a:pt x="130" y="559"/>
                  </a:cubicBezTo>
                  <a:cubicBezTo>
                    <a:pt x="80" y="609"/>
                    <a:pt x="80" y="609"/>
                    <a:pt x="80" y="609"/>
                  </a:cubicBezTo>
                  <a:cubicBezTo>
                    <a:pt x="73" y="616"/>
                    <a:pt x="73" y="627"/>
                    <a:pt x="80" y="634"/>
                  </a:cubicBezTo>
                  <a:cubicBezTo>
                    <a:pt x="151" y="705"/>
                    <a:pt x="151" y="705"/>
                    <a:pt x="151" y="705"/>
                  </a:cubicBezTo>
                  <a:cubicBezTo>
                    <a:pt x="158" y="712"/>
                    <a:pt x="169" y="712"/>
                    <a:pt x="176" y="705"/>
                  </a:cubicBezTo>
                  <a:cubicBezTo>
                    <a:pt x="226" y="655"/>
                    <a:pt x="226" y="655"/>
                    <a:pt x="226" y="655"/>
                  </a:cubicBezTo>
                  <a:cubicBezTo>
                    <a:pt x="256" y="674"/>
                    <a:pt x="289" y="688"/>
                    <a:pt x="325" y="696"/>
                  </a:cubicBezTo>
                  <a:cubicBezTo>
                    <a:pt x="325" y="767"/>
                    <a:pt x="325" y="767"/>
                    <a:pt x="325" y="767"/>
                  </a:cubicBezTo>
                  <a:cubicBezTo>
                    <a:pt x="325" y="777"/>
                    <a:pt x="333" y="785"/>
                    <a:pt x="343" y="785"/>
                  </a:cubicBezTo>
                  <a:cubicBezTo>
                    <a:pt x="443" y="785"/>
                    <a:pt x="443" y="785"/>
                    <a:pt x="443" y="785"/>
                  </a:cubicBezTo>
                  <a:cubicBezTo>
                    <a:pt x="453" y="785"/>
                    <a:pt x="461" y="777"/>
                    <a:pt x="461" y="767"/>
                  </a:cubicBezTo>
                  <a:cubicBezTo>
                    <a:pt x="461" y="696"/>
                    <a:pt x="461" y="696"/>
                    <a:pt x="461" y="696"/>
                  </a:cubicBezTo>
                  <a:cubicBezTo>
                    <a:pt x="496" y="688"/>
                    <a:pt x="530" y="674"/>
                    <a:pt x="560" y="655"/>
                  </a:cubicBezTo>
                  <a:cubicBezTo>
                    <a:pt x="610" y="705"/>
                    <a:pt x="610" y="705"/>
                    <a:pt x="610" y="705"/>
                  </a:cubicBezTo>
                  <a:cubicBezTo>
                    <a:pt x="617" y="712"/>
                    <a:pt x="628" y="712"/>
                    <a:pt x="635" y="705"/>
                  </a:cubicBezTo>
                  <a:cubicBezTo>
                    <a:pt x="706" y="634"/>
                    <a:pt x="706" y="634"/>
                    <a:pt x="706" y="634"/>
                  </a:cubicBezTo>
                  <a:cubicBezTo>
                    <a:pt x="713" y="627"/>
                    <a:pt x="713" y="616"/>
                    <a:pt x="706" y="609"/>
                  </a:cubicBezTo>
                  <a:cubicBezTo>
                    <a:pt x="655" y="559"/>
                    <a:pt x="655" y="559"/>
                    <a:pt x="655" y="559"/>
                  </a:cubicBezTo>
                  <a:cubicBezTo>
                    <a:pt x="674" y="529"/>
                    <a:pt x="689" y="496"/>
                    <a:pt x="696" y="460"/>
                  </a:cubicBezTo>
                  <a:cubicBezTo>
                    <a:pt x="767" y="460"/>
                    <a:pt x="767" y="460"/>
                    <a:pt x="767" y="460"/>
                  </a:cubicBezTo>
                  <a:cubicBezTo>
                    <a:pt x="777" y="460"/>
                    <a:pt x="785" y="452"/>
                    <a:pt x="785" y="442"/>
                  </a:cubicBezTo>
                  <a:cubicBezTo>
                    <a:pt x="785" y="342"/>
                    <a:pt x="785" y="342"/>
                    <a:pt x="785" y="342"/>
                  </a:cubicBezTo>
                  <a:cubicBezTo>
                    <a:pt x="785" y="332"/>
                    <a:pt x="777" y="324"/>
                    <a:pt x="767" y="324"/>
                  </a:cubicBezTo>
                  <a:close/>
                  <a:moveTo>
                    <a:pt x="393" y="634"/>
                  </a:moveTo>
                  <a:cubicBezTo>
                    <a:pt x="259" y="634"/>
                    <a:pt x="151" y="526"/>
                    <a:pt x="151" y="392"/>
                  </a:cubicBezTo>
                  <a:cubicBezTo>
                    <a:pt x="151" y="259"/>
                    <a:pt x="259" y="150"/>
                    <a:pt x="393" y="150"/>
                  </a:cubicBezTo>
                  <a:cubicBezTo>
                    <a:pt x="526" y="150"/>
                    <a:pt x="635" y="259"/>
                    <a:pt x="635" y="392"/>
                  </a:cubicBezTo>
                  <a:cubicBezTo>
                    <a:pt x="635" y="526"/>
                    <a:pt x="526" y="634"/>
                    <a:pt x="393" y="634"/>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Oval 9"/>
            <p:cNvSpPr>
              <a:spLocks noChangeArrowheads="1"/>
            </p:cNvSpPr>
            <p:nvPr/>
          </p:nvSpPr>
          <p:spPr bwMode="auto">
            <a:xfrm>
              <a:off x="4301" y="1928"/>
              <a:ext cx="613" cy="611"/>
            </a:xfrm>
            <a:prstGeom prst="ellipse">
              <a:avLst/>
            </a:pr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noEditPoints="1"/>
            </p:cNvSpPr>
            <p:nvPr/>
          </p:nvSpPr>
          <p:spPr bwMode="auto">
            <a:xfrm>
              <a:off x="4050" y="1676"/>
              <a:ext cx="1116" cy="1117"/>
            </a:xfrm>
            <a:custGeom>
              <a:avLst/>
              <a:gdLst>
                <a:gd name="T0" fmla="*/ 767 w 785"/>
                <a:gd name="T1" fmla="*/ 324 h 785"/>
                <a:gd name="T2" fmla="*/ 696 w 785"/>
                <a:gd name="T3" fmla="*/ 324 h 785"/>
                <a:gd name="T4" fmla="*/ 655 w 785"/>
                <a:gd name="T5" fmla="*/ 225 h 785"/>
                <a:gd name="T6" fmla="*/ 705 w 785"/>
                <a:gd name="T7" fmla="*/ 175 h 785"/>
                <a:gd name="T8" fmla="*/ 705 w 785"/>
                <a:gd name="T9" fmla="*/ 150 h 785"/>
                <a:gd name="T10" fmla="*/ 635 w 785"/>
                <a:gd name="T11" fmla="*/ 79 h 785"/>
                <a:gd name="T12" fmla="*/ 609 w 785"/>
                <a:gd name="T13" fmla="*/ 79 h 785"/>
                <a:gd name="T14" fmla="*/ 559 w 785"/>
                <a:gd name="T15" fmla="*/ 129 h 785"/>
                <a:gd name="T16" fmla="*/ 460 w 785"/>
                <a:gd name="T17" fmla="*/ 88 h 785"/>
                <a:gd name="T18" fmla="*/ 460 w 785"/>
                <a:gd name="T19" fmla="*/ 18 h 785"/>
                <a:gd name="T20" fmla="*/ 442 w 785"/>
                <a:gd name="T21" fmla="*/ 0 h 785"/>
                <a:gd name="T22" fmla="*/ 342 w 785"/>
                <a:gd name="T23" fmla="*/ 0 h 785"/>
                <a:gd name="T24" fmla="*/ 325 w 785"/>
                <a:gd name="T25" fmla="*/ 18 h 785"/>
                <a:gd name="T26" fmla="*/ 325 w 785"/>
                <a:gd name="T27" fmla="*/ 88 h 785"/>
                <a:gd name="T28" fmla="*/ 226 w 785"/>
                <a:gd name="T29" fmla="*/ 129 h 785"/>
                <a:gd name="T30" fmla="*/ 175 w 785"/>
                <a:gd name="T31" fmla="*/ 79 h 785"/>
                <a:gd name="T32" fmla="*/ 150 w 785"/>
                <a:gd name="T33" fmla="*/ 79 h 785"/>
                <a:gd name="T34" fmla="*/ 80 w 785"/>
                <a:gd name="T35" fmla="*/ 150 h 785"/>
                <a:gd name="T36" fmla="*/ 80 w 785"/>
                <a:gd name="T37" fmla="*/ 175 h 785"/>
                <a:gd name="T38" fmla="*/ 130 w 785"/>
                <a:gd name="T39" fmla="*/ 225 h 785"/>
                <a:gd name="T40" fmla="*/ 89 w 785"/>
                <a:gd name="T41" fmla="*/ 324 h 785"/>
                <a:gd name="T42" fmla="*/ 18 w 785"/>
                <a:gd name="T43" fmla="*/ 324 h 785"/>
                <a:gd name="T44" fmla="*/ 0 w 785"/>
                <a:gd name="T45" fmla="*/ 342 h 785"/>
                <a:gd name="T46" fmla="*/ 0 w 785"/>
                <a:gd name="T47" fmla="*/ 442 h 785"/>
                <a:gd name="T48" fmla="*/ 18 w 785"/>
                <a:gd name="T49" fmla="*/ 460 h 785"/>
                <a:gd name="T50" fmla="*/ 89 w 785"/>
                <a:gd name="T51" fmla="*/ 460 h 785"/>
                <a:gd name="T52" fmla="*/ 130 w 785"/>
                <a:gd name="T53" fmla="*/ 559 h 785"/>
                <a:gd name="T54" fmla="*/ 80 w 785"/>
                <a:gd name="T55" fmla="*/ 609 h 785"/>
                <a:gd name="T56" fmla="*/ 80 w 785"/>
                <a:gd name="T57" fmla="*/ 634 h 785"/>
                <a:gd name="T58" fmla="*/ 150 w 785"/>
                <a:gd name="T59" fmla="*/ 705 h 785"/>
                <a:gd name="T60" fmla="*/ 175 w 785"/>
                <a:gd name="T61" fmla="*/ 705 h 785"/>
                <a:gd name="T62" fmla="*/ 226 w 785"/>
                <a:gd name="T63" fmla="*/ 655 h 785"/>
                <a:gd name="T64" fmla="*/ 325 w 785"/>
                <a:gd name="T65" fmla="*/ 696 h 785"/>
                <a:gd name="T66" fmla="*/ 325 w 785"/>
                <a:gd name="T67" fmla="*/ 767 h 785"/>
                <a:gd name="T68" fmla="*/ 342 w 785"/>
                <a:gd name="T69" fmla="*/ 785 h 785"/>
                <a:gd name="T70" fmla="*/ 442 w 785"/>
                <a:gd name="T71" fmla="*/ 785 h 785"/>
                <a:gd name="T72" fmla="*/ 460 w 785"/>
                <a:gd name="T73" fmla="*/ 767 h 785"/>
                <a:gd name="T74" fmla="*/ 460 w 785"/>
                <a:gd name="T75" fmla="*/ 696 h 785"/>
                <a:gd name="T76" fmla="*/ 559 w 785"/>
                <a:gd name="T77" fmla="*/ 655 h 785"/>
                <a:gd name="T78" fmla="*/ 609 w 785"/>
                <a:gd name="T79" fmla="*/ 705 h 785"/>
                <a:gd name="T80" fmla="*/ 635 w 785"/>
                <a:gd name="T81" fmla="*/ 705 h 785"/>
                <a:gd name="T82" fmla="*/ 705 w 785"/>
                <a:gd name="T83" fmla="*/ 634 h 785"/>
                <a:gd name="T84" fmla="*/ 705 w 785"/>
                <a:gd name="T85" fmla="*/ 609 h 785"/>
                <a:gd name="T86" fmla="*/ 655 w 785"/>
                <a:gd name="T87" fmla="*/ 559 h 785"/>
                <a:gd name="T88" fmla="*/ 696 w 785"/>
                <a:gd name="T89" fmla="*/ 460 h 785"/>
                <a:gd name="T90" fmla="*/ 767 w 785"/>
                <a:gd name="T91" fmla="*/ 460 h 785"/>
                <a:gd name="T92" fmla="*/ 785 w 785"/>
                <a:gd name="T93" fmla="*/ 442 h 785"/>
                <a:gd name="T94" fmla="*/ 785 w 785"/>
                <a:gd name="T95" fmla="*/ 342 h 785"/>
                <a:gd name="T96" fmla="*/ 767 w 785"/>
                <a:gd name="T97" fmla="*/ 324 h 785"/>
                <a:gd name="T98" fmla="*/ 392 w 785"/>
                <a:gd name="T99" fmla="*/ 634 h 785"/>
                <a:gd name="T100" fmla="*/ 150 w 785"/>
                <a:gd name="T101" fmla="*/ 392 h 785"/>
                <a:gd name="T102" fmla="*/ 392 w 785"/>
                <a:gd name="T103" fmla="*/ 150 h 785"/>
                <a:gd name="T104" fmla="*/ 634 w 785"/>
                <a:gd name="T105" fmla="*/ 392 h 785"/>
                <a:gd name="T106" fmla="*/ 392 w 785"/>
                <a:gd name="T107" fmla="*/ 634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85" h="785">
                  <a:moveTo>
                    <a:pt x="767" y="324"/>
                  </a:moveTo>
                  <a:cubicBezTo>
                    <a:pt x="696" y="324"/>
                    <a:pt x="696" y="324"/>
                    <a:pt x="696" y="324"/>
                  </a:cubicBezTo>
                  <a:cubicBezTo>
                    <a:pt x="688" y="289"/>
                    <a:pt x="674" y="255"/>
                    <a:pt x="655" y="225"/>
                  </a:cubicBezTo>
                  <a:cubicBezTo>
                    <a:pt x="705" y="175"/>
                    <a:pt x="705" y="175"/>
                    <a:pt x="705" y="175"/>
                  </a:cubicBezTo>
                  <a:cubicBezTo>
                    <a:pt x="712" y="168"/>
                    <a:pt x="712" y="157"/>
                    <a:pt x="705" y="150"/>
                  </a:cubicBezTo>
                  <a:cubicBezTo>
                    <a:pt x="635" y="79"/>
                    <a:pt x="635" y="79"/>
                    <a:pt x="635" y="79"/>
                  </a:cubicBezTo>
                  <a:cubicBezTo>
                    <a:pt x="628" y="72"/>
                    <a:pt x="616" y="72"/>
                    <a:pt x="609" y="79"/>
                  </a:cubicBezTo>
                  <a:cubicBezTo>
                    <a:pt x="559" y="129"/>
                    <a:pt x="559" y="129"/>
                    <a:pt x="559" y="129"/>
                  </a:cubicBezTo>
                  <a:cubicBezTo>
                    <a:pt x="529" y="110"/>
                    <a:pt x="496" y="96"/>
                    <a:pt x="460" y="88"/>
                  </a:cubicBezTo>
                  <a:cubicBezTo>
                    <a:pt x="460" y="18"/>
                    <a:pt x="460" y="18"/>
                    <a:pt x="460" y="18"/>
                  </a:cubicBezTo>
                  <a:cubicBezTo>
                    <a:pt x="460" y="8"/>
                    <a:pt x="452" y="0"/>
                    <a:pt x="442" y="0"/>
                  </a:cubicBezTo>
                  <a:cubicBezTo>
                    <a:pt x="342" y="0"/>
                    <a:pt x="342" y="0"/>
                    <a:pt x="342" y="0"/>
                  </a:cubicBezTo>
                  <a:cubicBezTo>
                    <a:pt x="333" y="0"/>
                    <a:pt x="325" y="8"/>
                    <a:pt x="325" y="18"/>
                  </a:cubicBezTo>
                  <a:cubicBezTo>
                    <a:pt x="325" y="88"/>
                    <a:pt x="325" y="88"/>
                    <a:pt x="325" y="88"/>
                  </a:cubicBezTo>
                  <a:cubicBezTo>
                    <a:pt x="289" y="96"/>
                    <a:pt x="255" y="110"/>
                    <a:pt x="226" y="129"/>
                  </a:cubicBezTo>
                  <a:cubicBezTo>
                    <a:pt x="175" y="79"/>
                    <a:pt x="175" y="79"/>
                    <a:pt x="175" y="79"/>
                  </a:cubicBezTo>
                  <a:cubicBezTo>
                    <a:pt x="168" y="72"/>
                    <a:pt x="157" y="72"/>
                    <a:pt x="150" y="79"/>
                  </a:cubicBezTo>
                  <a:cubicBezTo>
                    <a:pt x="80" y="150"/>
                    <a:pt x="80" y="150"/>
                    <a:pt x="80" y="150"/>
                  </a:cubicBezTo>
                  <a:cubicBezTo>
                    <a:pt x="73" y="157"/>
                    <a:pt x="73" y="168"/>
                    <a:pt x="80" y="175"/>
                  </a:cubicBezTo>
                  <a:cubicBezTo>
                    <a:pt x="130" y="225"/>
                    <a:pt x="130" y="225"/>
                    <a:pt x="130" y="225"/>
                  </a:cubicBezTo>
                  <a:cubicBezTo>
                    <a:pt x="111" y="255"/>
                    <a:pt x="97" y="289"/>
                    <a:pt x="89" y="324"/>
                  </a:cubicBezTo>
                  <a:cubicBezTo>
                    <a:pt x="18" y="324"/>
                    <a:pt x="18" y="324"/>
                    <a:pt x="18" y="324"/>
                  </a:cubicBezTo>
                  <a:cubicBezTo>
                    <a:pt x="8" y="324"/>
                    <a:pt x="0" y="332"/>
                    <a:pt x="0" y="342"/>
                  </a:cubicBezTo>
                  <a:cubicBezTo>
                    <a:pt x="0" y="442"/>
                    <a:pt x="0" y="442"/>
                    <a:pt x="0" y="442"/>
                  </a:cubicBezTo>
                  <a:cubicBezTo>
                    <a:pt x="0" y="452"/>
                    <a:pt x="8" y="460"/>
                    <a:pt x="18" y="460"/>
                  </a:cubicBezTo>
                  <a:cubicBezTo>
                    <a:pt x="89" y="460"/>
                    <a:pt x="89" y="460"/>
                    <a:pt x="89" y="460"/>
                  </a:cubicBezTo>
                  <a:cubicBezTo>
                    <a:pt x="97" y="496"/>
                    <a:pt x="111" y="529"/>
                    <a:pt x="130" y="559"/>
                  </a:cubicBezTo>
                  <a:cubicBezTo>
                    <a:pt x="80" y="609"/>
                    <a:pt x="80" y="609"/>
                    <a:pt x="80" y="609"/>
                  </a:cubicBezTo>
                  <a:cubicBezTo>
                    <a:pt x="73" y="616"/>
                    <a:pt x="73" y="627"/>
                    <a:pt x="80" y="634"/>
                  </a:cubicBezTo>
                  <a:cubicBezTo>
                    <a:pt x="150" y="705"/>
                    <a:pt x="150" y="705"/>
                    <a:pt x="150" y="705"/>
                  </a:cubicBezTo>
                  <a:cubicBezTo>
                    <a:pt x="157" y="712"/>
                    <a:pt x="168" y="712"/>
                    <a:pt x="175" y="705"/>
                  </a:cubicBezTo>
                  <a:cubicBezTo>
                    <a:pt x="226" y="655"/>
                    <a:pt x="226" y="655"/>
                    <a:pt x="226" y="655"/>
                  </a:cubicBezTo>
                  <a:cubicBezTo>
                    <a:pt x="255" y="674"/>
                    <a:pt x="289" y="688"/>
                    <a:pt x="325" y="696"/>
                  </a:cubicBezTo>
                  <a:cubicBezTo>
                    <a:pt x="325" y="767"/>
                    <a:pt x="325" y="767"/>
                    <a:pt x="325" y="767"/>
                  </a:cubicBezTo>
                  <a:cubicBezTo>
                    <a:pt x="325" y="777"/>
                    <a:pt x="333" y="785"/>
                    <a:pt x="342" y="785"/>
                  </a:cubicBezTo>
                  <a:cubicBezTo>
                    <a:pt x="442" y="785"/>
                    <a:pt x="442" y="785"/>
                    <a:pt x="442" y="785"/>
                  </a:cubicBezTo>
                  <a:cubicBezTo>
                    <a:pt x="452" y="785"/>
                    <a:pt x="460" y="777"/>
                    <a:pt x="460" y="767"/>
                  </a:cubicBezTo>
                  <a:cubicBezTo>
                    <a:pt x="460" y="696"/>
                    <a:pt x="460" y="696"/>
                    <a:pt x="460" y="696"/>
                  </a:cubicBezTo>
                  <a:cubicBezTo>
                    <a:pt x="496" y="688"/>
                    <a:pt x="529" y="674"/>
                    <a:pt x="559" y="655"/>
                  </a:cubicBezTo>
                  <a:cubicBezTo>
                    <a:pt x="609" y="705"/>
                    <a:pt x="609" y="705"/>
                    <a:pt x="609" y="705"/>
                  </a:cubicBezTo>
                  <a:cubicBezTo>
                    <a:pt x="616" y="712"/>
                    <a:pt x="628" y="712"/>
                    <a:pt x="635" y="705"/>
                  </a:cubicBezTo>
                  <a:cubicBezTo>
                    <a:pt x="705" y="634"/>
                    <a:pt x="705" y="634"/>
                    <a:pt x="705" y="634"/>
                  </a:cubicBezTo>
                  <a:cubicBezTo>
                    <a:pt x="712" y="627"/>
                    <a:pt x="712" y="616"/>
                    <a:pt x="705" y="609"/>
                  </a:cubicBezTo>
                  <a:cubicBezTo>
                    <a:pt x="655" y="559"/>
                    <a:pt x="655" y="559"/>
                    <a:pt x="655" y="559"/>
                  </a:cubicBezTo>
                  <a:cubicBezTo>
                    <a:pt x="674" y="529"/>
                    <a:pt x="688" y="496"/>
                    <a:pt x="696" y="460"/>
                  </a:cubicBezTo>
                  <a:cubicBezTo>
                    <a:pt x="767" y="460"/>
                    <a:pt x="767" y="460"/>
                    <a:pt x="767" y="460"/>
                  </a:cubicBezTo>
                  <a:cubicBezTo>
                    <a:pt x="777" y="460"/>
                    <a:pt x="785" y="452"/>
                    <a:pt x="785" y="442"/>
                  </a:cubicBezTo>
                  <a:cubicBezTo>
                    <a:pt x="785" y="342"/>
                    <a:pt x="785" y="342"/>
                    <a:pt x="785" y="342"/>
                  </a:cubicBezTo>
                  <a:cubicBezTo>
                    <a:pt x="785" y="332"/>
                    <a:pt x="777" y="324"/>
                    <a:pt x="767" y="324"/>
                  </a:cubicBezTo>
                  <a:close/>
                  <a:moveTo>
                    <a:pt x="392" y="634"/>
                  </a:moveTo>
                  <a:cubicBezTo>
                    <a:pt x="259" y="634"/>
                    <a:pt x="150" y="526"/>
                    <a:pt x="150" y="392"/>
                  </a:cubicBezTo>
                  <a:cubicBezTo>
                    <a:pt x="150" y="259"/>
                    <a:pt x="259" y="150"/>
                    <a:pt x="392" y="150"/>
                  </a:cubicBezTo>
                  <a:cubicBezTo>
                    <a:pt x="526" y="150"/>
                    <a:pt x="634" y="259"/>
                    <a:pt x="634" y="392"/>
                  </a:cubicBezTo>
                  <a:cubicBezTo>
                    <a:pt x="634" y="526"/>
                    <a:pt x="526" y="634"/>
                    <a:pt x="392" y="634"/>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Oval 11"/>
            <p:cNvSpPr>
              <a:spLocks noChangeArrowheads="1"/>
            </p:cNvSpPr>
            <p:nvPr/>
          </p:nvSpPr>
          <p:spPr bwMode="auto">
            <a:xfrm>
              <a:off x="1187" y="1928"/>
              <a:ext cx="613" cy="611"/>
            </a:xfrm>
            <a:prstGeom prst="ellipse">
              <a:avLst/>
            </a:pr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noEditPoints="1"/>
            </p:cNvSpPr>
            <p:nvPr/>
          </p:nvSpPr>
          <p:spPr bwMode="auto">
            <a:xfrm>
              <a:off x="935" y="1676"/>
              <a:ext cx="1116" cy="1117"/>
            </a:xfrm>
            <a:custGeom>
              <a:avLst/>
              <a:gdLst>
                <a:gd name="T0" fmla="*/ 767 w 785"/>
                <a:gd name="T1" fmla="*/ 324 h 785"/>
                <a:gd name="T2" fmla="*/ 697 w 785"/>
                <a:gd name="T3" fmla="*/ 324 h 785"/>
                <a:gd name="T4" fmla="*/ 656 w 785"/>
                <a:gd name="T5" fmla="*/ 225 h 785"/>
                <a:gd name="T6" fmla="*/ 706 w 785"/>
                <a:gd name="T7" fmla="*/ 175 h 785"/>
                <a:gd name="T8" fmla="*/ 706 w 785"/>
                <a:gd name="T9" fmla="*/ 150 h 785"/>
                <a:gd name="T10" fmla="*/ 635 w 785"/>
                <a:gd name="T11" fmla="*/ 79 h 785"/>
                <a:gd name="T12" fmla="*/ 610 w 785"/>
                <a:gd name="T13" fmla="*/ 79 h 785"/>
                <a:gd name="T14" fmla="*/ 560 w 785"/>
                <a:gd name="T15" fmla="*/ 129 h 785"/>
                <a:gd name="T16" fmla="*/ 461 w 785"/>
                <a:gd name="T17" fmla="*/ 88 h 785"/>
                <a:gd name="T18" fmla="*/ 461 w 785"/>
                <a:gd name="T19" fmla="*/ 18 h 785"/>
                <a:gd name="T20" fmla="*/ 443 w 785"/>
                <a:gd name="T21" fmla="*/ 0 h 785"/>
                <a:gd name="T22" fmla="*/ 343 w 785"/>
                <a:gd name="T23" fmla="*/ 0 h 785"/>
                <a:gd name="T24" fmla="*/ 325 w 785"/>
                <a:gd name="T25" fmla="*/ 18 h 785"/>
                <a:gd name="T26" fmla="*/ 325 w 785"/>
                <a:gd name="T27" fmla="*/ 88 h 785"/>
                <a:gd name="T28" fmla="*/ 226 w 785"/>
                <a:gd name="T29" fmla="*/ 129 h 785"/>
                <a:gd name="T30" fmla="*/ 176 w 785"/>
                <a:gd name="T31" fmla="*/ 79 h 785"/>
                <a:gd name="T32" fmla="*/ 151 w 785"/>
                <a:gd name="T33" fmla="*/ 79 h 785"/>
                <a:gd name="T34" fmla="*/ 80 w 785"/>
                <a:gd name="T35" fmla="*/ 150 h 785"/>
                <a:gd name="T36" fmla="*/ 80 w 785"/>
                <a:gd name="T37" fmla="*/ 175 h 785"/>
                <a:gd name="T38" fmla="*/ 130 w 785"/>
                <a:gd name="T39" fmla="*/ 225 h 785"/>
                <a:gd name="T40" fmla="*/ 89 w 785"/>
                <a:gd name="T41" fmla="*/ 324 h 785"/>
                <a:gd name="T42" fmla="*/ 18 w 785"/>
                <a:gd name="T43" fmla="*/ 324 h 785"/>
                <a:gd name="T44" fmla="*/ 0 w 785"/>
                <a:gd name="T45" fmla="*/ 342 h 785"/>
                <a:gd name="T46" fmla="*/ 0 w 785"/>
                <a:gd name="T47" fmla="*/ 442 h 785"/>
                <a:gd name="T48" fmla="*/ 18 w 785"/>
                <a:gd name="T49" fmla="*/ 460 h 785"/>
                <a:gd name="T50" fmla="*/ 89 w 785"/>
                <a:gd name="T51" fmla="*/ 460 h 785"/>
                <a:gd name="T52" fmla="*/ 130 w 785"/>
                <a:gd name="T53" fmla="*/ 559 h 785"/>
                <a:gd name="T54" fmla="*/ 80 w 785"/>
                <a:gd name="T55" fmla="*/ 609 h 785"/>
                <a:gd name="T56" fmla="*/ 80 w 785"/>
                <a:gd name="T57" fmla="*/ 634 h 785"/>
                <a:gd name="T58" fmla="*/ 151 w 785"/>
                <a:gd name="T59" fmla="*/ 705 h 785"/>
                <a:gd name="T60" fmla="*/ 176 w 785"/>
                <a:gd name="T61" fmla="*/ 705 h 785"/>
                <a:gd name="T62" fmla="*/ 226 w 785"/>
                <a:gd name="T63" fmla="*/ 655 h 785"/>
                <a:gd name="T64" fmla="*/ 325 w 785"/>
                <a:gd name="T65" fmla="*/ 696 h 785"/>
                <a:gd name="T66" fmla="*/ 325 w 785"/>
                <a:gd name="T67" fmla="*/ 767 h 785"/>
                <a:gd name="T68" fmla="*/ 343 w 785"/>
                <a:gd name="T69" fmla="*/ 785 h 785"/>
                <a:gd name="T70" fmla="*/ 443 w 785"/>
                <a:gd name="T71" fmla="*/ 785 h 785"/>
                <a:gd name="T72" fmla="*/ 461 w 785"/>
                <a:gd name="T73" fmla="*/ 767 h 785"/>
                <a:gd name="T74" fmla="*/ 461 w 785"/>
                <a:gd name="T75" fmla="*/ 696 h 785"/>
                <a:gd name="T76" fmla="*/ 560 w 785"/>
                <a:gd name="T77" fmla="*/ 655 h 785"/>
                <a:gd name="T78" fmla="*/ 610 w 785"/>
                <a:gd name="T79" fmla="*/ 705 h 785"/>
                <a:gd name="T80" fmla="*/ 635 w 785"/>
                <a:gd name="T81" fmla="*/ 705 h 785"/>
                <a:gd name="T82" fmla="*/ 706 w 785"/>
                <a:gd name="T83" fmla="*/ 634 h 785"/>
                <a:gd name="T84" fmla="*/ 706 w 785"/>
                <a:gd name="T85" fmla="*/ 609 h 785"/>
                <a:gd name="T86" fmla="*/ 656 w 785"/>
                <a:gd name="T87" fmla="*/ 559 h 785"/>
                <a:gd name="T88" fmla="*/ 697 w 785"/>
                <a:gd name="T89" fmla="*/ 460 h 785"/>
                <a:gd name="T90" fmla="*/ 767 w 785"/>
                <a:gd name="T91" fmla="*/ 460 h 785"/>
                <a:gd name="T92" fmla="*/ 785 w 785"/>
                <a:gd name="T93" fmla="*/ 442 h 785"/>
                <a:gd name="T94" fmla="*/ 785 w 785"/>
                <a:gd name="T95" fmla="*/ 342 h 785"/>
                <a:gd name="T96" fmla="*/ 767 w 785"/>
                <a:gd name="T97" fmla="*/ 324 h 785"/>
                <a:gd name="T98" fmla="*/ 393 w 785"/>
                <a:gd name="T99" fmla="*/ 634 h 785"/>
                <a:gd name="T100" fmla="*/ 151 w 785"/>
                <a:gd name="T101" fmla="*/ 392 h 785"/>
                <a:gd name="T102" fmla="*/ 393 w 785"/>
                <a:gd name="T103" fmla="*/ 150 h 785"/>
                <a:gd name="T104" fmla="*/ 635 w 785"/>
                <a:gd name="T105" fmla="*/ 392 h 785"/>
                <a:gd name="T106" fmla="*/ 393 w 785"/>
                <a:gd name="T107" fmla="*/ 634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85" h="785">
                  <a:moveTo>
                    <a:pt x="767" y="324"/>
                  </a:moveTo>
                  <a:cubicBezTo>
                    <a:pt x="697" y="324"/>
                    <a:pt x="697" y="324"/>
                    <a:pt x="697" y="324"/>
                  </a:cubicBezTo>
                  <a:cubicBezTo>
                    <a:pt x="689" y="289"/>
                    <a:pt x="675" y="255"/>
                    <a:pt x="656" y="225"/>
                  </a:cubicBezTo>
                  <a:cubicBezTo>
                    <a:pt x="706" y="175"/>
                    <a:pt x="706" y="175"/>
                    <a:pt x="706" y="175"/>
                  </a:cubicBezTo>
                  <a:cubicBezTo>
                    <a:pt x="713" y="168"/>
                    <a:pt x="713" y="157"/>
                    <a:pt x="706" y="150"/>
                  </a:cubicBezTo>
                  <a:cubicBezTo>
                    <a:pt x="635" y="79"/>
                    <a:pt x="635" y="79"/>
                    <a:pt x="635" y="79"/>
                  </a:cubicBezTo>
                  <a:cubicBezTo>
                    <a:pt x="628" y="72"/>
                    <a:pt x="617" y="72"/>
                    <a:pt x="610" y="79"/>
                  </a:cubicBezTo>
                  <a:cubicBezTo>
                    <a:pt x="560" y="129"/>
                    <a:pt x="560" y="129"/>
                    <a:pt x="560" y="129"/>
                  </a:cubicBezTo>
                  <a:cubicBezTo>
                    <a:pt x="530" y="110"/>
                    <a:pt x="496" y="96"/>
                    <a:pt x="461" y="88"/>
                  </a:cubicBezTo>
                  <a:cubicBezTo>
                    <a:pt x="461" y="18"/>
                    <a:pt x="461" y="18"/>
                    <a:pt x="461" y="18"/>
                  </a:cubicBezTo>
                  <a:cubicBezTo>
                    <a:pt x="461" y="8"/>
                    <a:pt x="453" y="0"/>
                    <a:pt x="443" y="0"/>
                  </a:cubicBezTo>
                  <a:cubicBezTo>
                    <a:pt x="343" y="0"/>
                    <a:pt x="343" y="0"/>
                    <a:pt x="343" y="0"/>
                  </a:cubicBezTo>
                  <a:cubicBezTo>
                    <a:pt x="333" y="0"/>
                    <a:pt x="325" y="8"/>
                    <a:pt x="325" y="18"/>
                  </a:cubicBezTo>
                  <a:cubicBezTo>
                    <a:pt x="325" y="88"/>
                    <a:pt x="325" y="88"/>
                    <a:pt x="325" y="88"/>
                  </a:cubicBezTo>
                  <a:cubicBezTo>
                    <a:pt x="289" y="96"/>
                    <a:pt x="256" y="110"/>
                    <a:pt x="226" y="129"/>
                  </a:cubicBezTo>
                  <a:cubicBezTo>
                    <a:pt x="176" y="79"/>
                    <a:pt x="176" y="79"/>
                    <a:pt x="176" y="79"/>
                  </a:cubicBezTo>
                  <a:cubicBezTo>
                    <a:pt x="169" y="72"/>
                    <a:pt x="158" y="72"/>
                    <a:pt x="151" y="79"/>
                  </a:cubicBezTo>
                  <a:cubicBezTo>
                    <a:pt x="80" y="150"/>
                    <a:pt x="80" y="150"/>
                    <a:pt x="80" y="150"/>
                  </a:cubicBezTo>
                  <a:cubicBezTo>
                    <a:pt x="73" y="157"/>
                    <a:pt x="73" y="168"/>
                    <a:pt x="80" y="175"/>
                  </a:cubicBezTo>
                  <a:cubicBezTo>
                    <a:pt x="130" y="225"/>
                    <a:pt x="130" y="225"/>
                    <a:pt x="130" y="225"/>
                  </a:cubicBezTo>
                  <a:cubicBezTo>
                    <a:pt x="111" y="255"/>
                    <a:pt x="97" y="289"/>
                    <a:pt x="89" y="324"/>
                  </a:cubicBezTo>
                  <a:cubicBezTo>
                    <a:pt x="18" y="324"/>
                    <a:pt x="18" y="324"/>
                    <a:pt x="18" y="324"/>
                  </a:cubicBezTo>
                  <a:cubicBezTo>
                    <a:pt x="8" y="324"/>
                    <a:pt x="0" y="332"/>
                    <a:pt x="0" y="342"/>
                  </a:cubicBezTo>
                  <a:cubicBezTo>
                    <a:pt x="0" y="442"/>
                    <a:pt x="0" y="442"/>
                    <a:pt x="0" y="442"/>
                  </a:cubicBezTo>
                  <a:cubicBezTo>
                    <a:pt x="0" y="452"/>
                    <a:pt x="8" y="460"/>
                    <a:pt x="18" y="460"/>
                  </a:cubicBezTo>
                  <a:cubicBezTo>
                    <a:pt x="89" y="460"/>
                    <a:pt x="89" y="460"/>
                    <a:pt x="89" y="460"/>
                  </a:cubicBezTo>
                  <a:cubicBezTo>
                    <a:pt x="97" y="496"/>
                    <a:pt x="111" y="529"/>
                    <a:pt x="130" y="559"/>
                  </a:cubicBezTo>
                  <a:cubicBezTo>
                    <a:pt x="80" y="609"/>
                    <a:pt x="80" y="609"/>
                    <a:pt x="80" y="609"/>
                  </a:cubicBezTo>
                  <a:cubicBezTo>
                    <a:pt x="73" y="616"/>
                    <a:pt x="73" y="627"/>
                    <a:pt x="80" y="634"/>
                  </a:cubicBezTo>
                  <a:cubicBezTo>
                    <a:pt x="151" y="705"/>
                    <a:pt x="151" y="705"/>
                    <a:pt x="151" y="705"/>
                  </a:cubicBezTo>
                  <a:cubicBezTo>
                    <a:pt x="158" y="712"/>
                    <a:pt x="169" y="712"/>
                    <a:pt x="176" y="705"/>
                  </a:cubicBezTo>
                  <a:cubicBezTo>
                    <a:pt x="226" y="655"/>
                    <a:pt x="226" y="655"/>
                    <a:pt x="226" y="655"/>
                  </a:cubicBezTo>
                  <a:cubicBezTo>
                    <a:pt x="256" y="674"/>
                    <a:pt x="289" y="688"/>
                    <a:pt x="325" y="696"/>
                  </a:cubicBezTo>
                  <a:cubicBezTo>
                    <a:pt x="325" y="767"/>
                    <a:pt x="325" y="767"/>
                    <a:pt x="325" y="767"/>
                  </a:cubicBezTo>
                  <a:cubicBezTo>
                    <a:pt x="325" y="777"/>
                    <a:pt x="333" y="785"/>
                    <a:pt x="343" y="785"/>
                  </a:cubicBezTo>
                  <a:cubicBezTo>
                    <a:pt x="443" y="785"/>
                    <a:pt x="443" y="785"/>
                    <a:pt x="443" y="785"/>
                  </a:cubicBezTo>
                  <a:cubicBezTo>
                    <a:pt x="453" y="785"/>
                    <a:pt x="461" y="777"/>
                    <a:pt x="461" y="767"/>
                  </a:cubicBezTo>
                  <a:cubicBezTo>
                    <a:pt x="461" y="696"/>
                    <a:pt x="461" y="696"/>
                    <a:pt x="461" y="696"/>
                  </a:cubicBezTo>
                  <a:cubicBezTo>
                    <a:pt x="496" y="688"/>
                    <a:pt x="530" y="674"/>
                    <a:pt x="560" y="655"/>
                  </a:cubicBezTo>
                  <a:cubicBezTo>
                    <a:pt x="610" y="705"/>
                    <a:pt x="610" y="705"/>
                    <a:pt x="610" y="705"/>
                  </a:cubicBezTo>
                  <a:cubicBezTo>
                    <a:pt x="617" y="712"/>
                    <a:pt x="628" y="712"/>
                    <a:pt x="635" y="705"/>
                  </a:cubicBezTo>
                  <a:cubicBezTo>
                    <a:pt x="706" y="634"/>
                    <a:pt x="706" y="634"/>
                    <a:pt x="706" y="634"/>
                  </a:cubicBezTo>
                  <a:cubicBezTo>
                    <a:pt x="713" y="627"/>
                    <a:pt x="713" y="616"/>
                    <a:pt x="706" y="609"/>
                  </a:cubicBezTo>
                  <a:cubicBezTo>
                    <a:pt x="656" y="559"/>
                    <a:pt x="656" y="559"/>
                    <a:pt x="656" y="559"/>
                  </a:cubicBezTo>
                  <a:cubicBezTo>
                    <a:pt x="675" y="529"/>
                    <a:pt x="689" y="496"/>
                    <a:pt x="697" y="460"/>
                  </a:cubicBezTo>
                  <a:cubicBezTo>
                    <a:pt x="767" y="460"/>
                    <a:pt x="767" y="460"/>
                    <a:pt x="767" y="460"/>
                  </a:cubicBezTo>
                  <a:cubicBezTo>
                    <a:pt x="777" y="460"/>
                    <a:pt x="785" y="452"/>
                    <a:pt x="785" y="442"/>
                  </a:cubicBezTo>
                  <a:cubicBezTo>
                    <a:pt x="785" y="342"/>
                    <a:pt x="785" y="342"/>
                    <a:pt x="785" y="342"/>
                  </a:cubicBezTo>
                  <a:cubicBezTo>
                    <a:pt x="785" y="332"/>
                    <a:pt x="777" y="324"/>
                    <a:pt x="767" y="324"/>
                  </a:cubicBezTo>
                  <a:close/>
                  <a:moveTo>
                    <a:pt x="393" y="634"/>
                  </a:moveTo>
                  <a:cubicBezTo>
                    <a:pt x="259" y="634"/>
                    <a:pt x="151" y="526"/>
                    <a:pt x="151" y="392"/>
                  </a:cubicBezTo>
                  <a:cubicBezTo>
                    <a:pt x="151" y="259"/>
                    <a:pt x="259" y="150"/>
                    <a:pt x="393" y="150"/>
                  </a:cubicBezTo>
                  <a:cubicBezTo>
                    <a:pt x="526" y="150"/>
                    <a:pt x="635" y="259"/>
                    <a:pt x="635" y="392"/>
                  </a:cubicBezTo>
                  <a:cubicBezTo>
                    <a:pt x="635" y="526"/>
                    <a:pt x="526" y="634"/>
                    <a:pt x="393" y="63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13"/>
            <p:cNvSpPr>
              <a:spLocks noChangeArrowheads="1"/>
            </p:cNvSpPr>
            <p:nvPr/>
          </p:nvSpPr>
          <p:spPr bwMode="auto">
            <a:xfrm>
              <a:off x="2723" y="2278"/>
              <a:ext cx="613" cy="613"/>
            </a:xfrm>
            <a:prstGeom prst="ellipse">
              <a:avLst/>
            </a:pr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noEditPoints="1"/>
            </p:cNvSpPr>
            <p:nvPr/>
          </p:nvSpPr>
          <p:spPr bwMode="auto">
            <a:xfrm>
              <a:off x="2471" y="2026"/>
              <a:ext cx="1116" cy="1117"/>
            </a:xfrm>
            <a:custGeom>
              <a:avLst/>
              <a:gdLst>
                <a:gd name="T0" fmla="*/ 767 w 785"/>
                <a:gd name="T1" fmla="*/ 325 h 785"/>
                <a:gd name="T2" fmla="*/ 696 w 785"/>
                <a:gd name="T3" fmla="*/ 325 h 785"/>
                <a:gd name="T4" fmla="*/ 655 w 785"/>
                <a:gd name="T5" fmla="*/ 226 h 785"/>
                <a:gd name="T6" fmla="*/ 705 w 785"/>
                <a:gd name="T7" fmla="*/ 176 h 785"/>
                <a:gd name="T8" fmla="*/ 705 w 785"/>
                <a:gd name="T9" fmla="*/ 150 h 785"/>
                <a:gd name="T10" fmla="*/ 634 w 785"/>
                <a:gd name="T11" fmla="*/ 80 h 785"/>
                <a:gd name="T12" fmla="*/ 609 w 785"/>
                <a:gd name="T13" fmla="*/ 80 h 785"/>
                <a:gd name="T14" fmla="*/ 559 w 785"/>
                <a:gd name="T15" fmla="*/ 130 h 785"/>
                <a:gd name="T16" fmla="*/ 460 w 785"/>
                <a:gd name="T17" fmla="*/ 89 h 785"/>
                <a:gd name="T18" fmla="*/ 460 w 785"/>
                <a:gd name="T19" fmla="*/ 18 h 785"/>
                <a:gd name="T20" fmla="*/ 442 w 785"/>
                <a:gd name="T21" fmla="*/ 0 h 785"/>
                <a:gd name="T22" fmla="*/ 342 w 785"/>
                <a:gd name="T23" fmla="*/ 0 h 785"/>
                <a:gd name="T24" fmla="*/ 324 w 785"/>
                <a:gd name="T25" fmla="*/ 18 h 785"/>
                <a:gd name="T26" fmla="*/ 324 w 785"/>
                <a:gd name="T27" fmla="*/ 89 h 785"/>
                <a:gd name="T28" fmla="*/ 225 w 785"/>
                <a:gd name="T29" fmla="*/ 130 h 785"/>
                <a:gd name="T30" fmla="*/ 175 w 785"/>
                <a:gd name="T31" fmla="*/ 80 h 785"/>
                <a:gd name="T32" fmla="*/ 150 w 785"/>
                <a:gd name="T33" fmla="*/ 80 h 785"/>
                <a:gd name="T34" fmla="*/ 79 w 785"/>
                <a:gd name="T35" fmla="*/ 150 h 785"/>
                <a:gd name="T36" fmla="*/ 79 w 785"/>
                <a:gd name="T37" fmla="*/ 176 h 785"/>
                <a:gd name="T38" fmla="*/ 130 w 785"/>
                <a:gd name="T39" fmla="*/ 226 h 785"/>
                <a:gd name="T40" fmla="*/ 89 w 785"/>
                <a:gd name="T41" fmla="*/ 325 h 785"/>
                <a:gd name="T42" fmla="*/ 18 w 785"/>
                <a:gd name="T43" fmla="*/ 325 h 785"/>
                <a:gd name="T44" fmla="*/ 0 w 785"/>
                <a:gd name="T45" fmla="*/ 343 h 785"/>
                <a:gd name="T46" fmla="*/ 0 w 785"/>
                <a:gd name="T47" fmla="*/ 442 h 785"/>
                <a:gd name="T48" fmla="*/ 18 w 785"/>
                <a:gd name="T49" fmla="*/ 460 h 785"/>
                <a:gd name="T50" fmla="*/ 89 w 785"/>
                <a:gd name="T51" fmla="*/ 460 h 785"/>
                <a:gd name="T52" fmla="*/ 130 w 785"/>
                <a:gd name="T53" fmla="*/ 559 h 785"/>
                <a:gd name="T54" fmla="*/ 79 w 785"/>
                <a:gd name="T55" fmla="*/ 609 h 785"/>
                <a:gd name="T56" fmla="*/ 79 w 785"/>
                <a:gd name="T57" fmla="*/ 635 h 785"/>
                <a:gd name="T58" fmla="*/ 150 w 785"/>
                <a:gd name="T59" fmla="*/ 705 h 785"/>
                <a:gd name="T60" fmla="*/ 175 w 785"/>
                <a:gd name="T61" fmla="*/ 705 h 785"/>
                <a:gd name="T62" fmla="*/ 225 w 785"/>
                <a:gd name="T63" fmla="*/ 655 h 785"/>
                <a:gd name="T64" fmla="*/ 324 w 785"/>
                <a:gd name="T65" fmla="*/ 696 h 785"/>
                <a:gd name="T66" fmla="*/ 324 w 785"/>
                <a:gd name="T67" fmla="*/ 767 h 785"/>
                <a:gd name="T68" fmla="*/ 342 w 785"/>
                <a:gd name="T69" fmla="*/ 785 h 785"/>
                <a:gd name="T70" fmla="*/ 442 w 785"/>
                <a:gd name="T71" fmla="*/ 785 h 785"/>
                <a:gd name="T72" fmla="*/ 460 w 785"/>
                <a:gd name="T73" fmla="*/ 767 h 785"/>
                <a:gd name="T74" fmla="*/ 460 w 785"/>
                <a:gd name="T75" fmla="*/ 696 h 785"/>
                <a:gd name="T76" fmla="*/ 559 w 785"/>
                <a:gd name="T77" fmla="*/ 655 h 785"/>
                <a:gd name="T78" fmla="*/ 609 w 785"/>
                <a:gd name="T79" fmla="*/ 705 h 785"/>
                <a:gd name="T80" fmla="*/ 634 w 785"/>
                <a:gd name="T81" fmla="*/ 705 h 785"/>
                <a:gd name="T82" fmla="*/ 705 w 785"/>
                <a:gd name="T83" fmla="*/ 635 h 785"/>
                <a:gd name="T84" fmla="*/ 705 w 785"/>
                <a:gd name="T85" fmla="*/ 609 h 785"/>
                <a:gd name="T86" fmla="*/ 655 w 785"/>
                <a:gd name="T87" fmla="*/ 559 h 785"/>
                <a:gd name="T88" fmla="*/ 696 w 785"/>
                <a:gd name="T89" fmla="*/ 460 h 785"/>
                <a:gd name="T90" fmla="*/ 767 w 785"/>
                <a:gd name="T91" fmla="*/ 460 h 785"/>
                <a:gd name="T92" fmla="*/ 785 w 785"/>
                <a:gd name="T93" fmla="*/ 442 h 785"/>
                <a:gd name="T94" fmla="*/ 785 w 785"/>
                <a:gd name="T95" fmla="*/ 343 h 785"/>
                <a:gd name="T96" fmla="*/ 767 w 785"/>
                <a:gd name="T97" fmla="*/ 325 h 785"/>
                <a:gd name="T98" fmla="*/ 392 w 785"/>
                <a:gd name="T99" fmla="*/ 635 h 785"/>
                <a:gd name="T100" fmla="*/ 150 w 785"/>
                <a:gd name="T101" fmla="*/ 392 h 785"/>
                <a:gd name="T102" fmla="*/ 392 w 785"/>
                <a:gd name="T103" fmla="*/ 150 h 785"/>
                <a:gd name="T104" fmla="*/ 634 w 785"/>
                <a:gd name="T105" fmla="*/ 392 h 785"/>
                <a:gd name="T106" fmla="*/ 392 w 785"/>
                <a:gd name="T107" fmla="*/ 635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85" h="785">
                  <a:moveTo>
                    <a:pt x="767" y="325"/>
                  </a:moveTo>
                  <a:cubicBezTo>
                    <a:pt x="696" y="325"/>
                    <a:pt x="696" y="325"/>
                    <a:pt x="696" y="325"/>
                  </a:cubicBezTo>
                  <a:cubicBezTo>
                    <a:pt x="688" y="289"/>
                    <a:pt x="674" y="256"/>
                    <a:pt x="655" y="226"/>
                  </a:cubicBezTo>
                  <a:cubicBezTo>
                    <a:pt x="705" y="176"/>
                    <a:pt x="705" y="176"/>
                    <a:pt x="705" y="176"/>
                  </a:cubicBezTo>
                  <a:cubicBezTo>
                    <a:pt x="712" y="169"/>
                    <a:pt x="712" y="157"/>
                    <a:pt x="705" y="150"/>
                  </a:cubicBezTo>
                  <a:cubicBezTo>
                    <a:pt x="634" y="80"/>
                    <a:pt x="634" y="80"/>
                    <a:pt x="634" y="80"/>
                  </a:cubicBezTo>
                  <a:cubicBezTo>
                    <a:pt x="627" y="73"/>
                    <a:pt x="616" y="73"/>
                    <a:pt x="609" y="80"/>
                  </a:cubicBezTo>
                  <a:cubicBezTo>
                    <a:pt x="559" y="130"/>
                    <a:pt x="559" y="130"/>
                    <a:pt x="559" y="130"/>
                  </a:cubicBezTo>
                  <a:cubicBezTo>
                    <a:pt x="529" y="111"/>
                    <a:pt x="496" y="97"/>
                    <a:pt x="460" y="89"/>
                  </a:cubicBezTo>
                  <a:cubicBezTo>
                    <a:pt x="460" y="18"/>
                    <a:pt x="460" y="18"/>
                    <a:pt x="460" y="18"/>
                  </a:cubicBezTo>
                  <a:cubicBezTo>
                    <a:pt x="460" y="8"/>
                    <a:pt x="452" y="0"/>
                    <a:pt x="442" y="0"/>
                  </a:cubicBezTo>
                  <a:cubicBezTo>
                    <a:pt x="342" y="0"/>
                    <a:pt x="342" y="0"/>
                    <a:pt x="342" y="0"/>
                  </a:cubicBezTo>
                  <a:cubicBezTo>
                    <a:pt x="332" y="0"/>
                    <a:pt x="324" y="8"/>
                    <a:pt x="324" y="18"/>
                  </a:cubicBezTo>
                  <a:cubicBezTo>
                    <a:pt x="324" y="89"/>
                    <a:pt x="324" y="89"/>
                    <a:pt x="324" y="89"/>
                  </a:cubicBezTo>
                  <a:cubicBezTo>
                    <a:pt x="289" y="97"/>
                    <a:pt x="255" y="111"/>
                    <a:pt x="225" y="130"/>
                  </a:cubicBezTo>
                  <a:cubicBezTo>
                    <a:pt x="175" y="80"/>
                    <a:pt x="175" y="80"/>
                    <a:pt x="175" y="80"/>
                  </a:cubicBezTo>
                  <a:cubicBezTo>
                    <a:pt x="168" y="73"/>
                    <a:pt x="157" y="73"/>
                    <a:pt x="150" y="80"/>
                  </a:cubicBezTo>
                  <a:cubicBezTo>
                    <a:pt x="79" y="150"/>
                    <a:pt x="79" y="150"/>
                    <a:pt x="79" y="150"/>
                  </a:cubicBezTo>
                  <a:cubicBezTo>
                    <a:pt x="72" y="157"/>
                    <a:pt x="72" y="169"/>
                    <a:pt x="79" y="176"/>
                  </a:cubicBezTo>
                  <a:cubicBezTo>
                    <a:pt x="130" y="226"/>
                    <a:pt x="130" y="226"/>
                    <a:pt x="130" y="226"/>
                  </a:cubicBezTo>
                  <a:cubicBezTo>
                    <a:pt x="111" y="256"/>
                    <a:pt x="96" y="289"/>
                    <a:pt x="89" y="325"/>
                  </a:cubicBezTo>
                  <a:cubicBezTo>
                    <a:pt x="18" y="325"/>
                    <a:pt x="18" y="325"/>
                    <a:pt x="18" y="325"/>
                  </a:cubicBezTo>
                  <a:cubicBezTo>
                    <a:pt x="8" y="325"/>
                    <a:pt x="0" y="333"/>
                    <a:pt x="0" y="343"/>
                  </a:cubicBezTo>
                  <a:cubicBezTo>
                    <a:pt x="0" y="442"/>
                    <a:pt x="0" y="442"/>
                    <a:pt x="0" y="442"/>
                  </a:cubicBezTo>
                  <a:cubicBezTo>
                    <a:pt x="0" y="452"/>
                    <a:pt x="8" y="460"/>
                    <a:pt x="18" y="460"/>
                  </a:cubicBezTo>
                  <a:cubicBezTo>
                    <a:pt x="89" y="460"/>
                    <a:pt x="89" y="460"/>
                    <a:pt x="89" y="460"/>
                  </a:cubicBezTo>
                  <a:cubicBezTo>
                    <a:pt x="96" y="496"/>
                    <a:pt x="111" y="529"/>
                    <a:pt x="130" y="559"/>
                  </a:cubicBezTo>
                  <a:cubicBezTo>
                    <a:pt x="79" y="609"/>
                    <a:pt x="79" y="609"/>
                    <a:pt x="79" y="609"/>
                  </a:cubicBezTo>
                  <a:cubicBezTo>
                    <a:pt x="72" y="616"/>
                    <a:pt x="72" y="628"/>
                    <a:pt x="79" y="635"/>
                  </a:cubicBezTo>
                  <a:cubicBezTo>
                    <a:pt x="150" y="705"/>
                    <a:pt x="150" y="705"/>
                    <a:pt x="150" y="705"/>
                  </a:cubicBezTo>
                  <a:cubicBezTo>
                    <a:pt x="157" y="712"/>
                    <a:pt x="168" y="712"/>
                    <a:pt x="175" y="705"/>
                  </a:cubicBezTo>
                  <a:cubicBezTo>
                    <a:pt x="225" y="655"/>
                    <a:pt x="225" y="655"/>
                    <a:pt x="225" y="655"/>
                  </a:cubicBezTo>
                  <a:cubicBezTo>
                    <a:pt x="255" y="674"/>
                    <a:pt x="289" y="688"/>
                    <a:pt x="324" y="696"/>
                  </a:cubicBezTo>
                  <a:cubicBezTo>
                    <a:pt x="324" y="767"/>
                    <a:pt x="324" y="767"/>
                    <a:pt x="324" y="767"/>
                  </a:cubicBezTo>
                  <a:cubicBezTo>
                    <a:pt x="324" y="777"/>
                    <a:pt x="332" y="785"/>
                    <a:pt x="342" y="785"/>
                  </a:cubicBezTo>
                  <a:cubicBezTo>
                    <a:pt x="442" y="785"/>
                    <a:pt x="442" y="785"/>
                    <a:pt x="442" y="785"/>
                  </a:cubicBezTo>
                  <a:cubicBezTo>
                    <a:pt x="452" y="785"/>
                    <a:pt x="460" y="777"/>
                    <a:pt x="460" y="767"/>
                  </a:cubicBezTo>
                  <a:cubicBezTo>
                    <a:pt x="460" y="696"/>
                    <a:pt x="460" y="696"/>
                    <a:pt x="460" y="696"/>
                  </a:cubicBezTo>
                  <a:cubicBezTo>
                    <a:pt x="496" y="688"/>
                    <a:pt x="529" y="674"/>
                    <a:pt x="559" y="655"/>
                  </a:cubicBezTo>
                  <a:cubicBezTo>
                    <a:pt x="609" y="705"/>
                    <a:pt x="609" y="705"/>
                    <a:pt x="609" y="705"/>
                  </a:cubicBezTo>
                  <a:cubicBezTo>
                    <a:pt x="616" y="712"/>
                    <a:pt x="627" y="712"/>
                    <a:pt x="634" y="705"/>
                  </a:cubicBezTo>
                  <a:cubicBezTo>
                    <a:pt x="705" y="635"/>
                    <a:pt x="705" y="635"/>
                    <a:pt x="705" y="635"/>
                  </a:cubicBezTo>
                  <a:cubicBezTo>
                    <a:pt x="712" y="628"/>
                    <a:pt x="712" y="616"/>
                    <a:pt x="705" y="609"/>
                  </a:cubicBezTo>
                  <a:cubicBezTo>
                    <a:pt x="655" y="559"/>
                    <a:pt x="655" y="559"/>
                    <a:pt x="655" y="559"/>
                  </a:cubicBezTo>
                  <a:cubicBezTo>
                    <a:pt x="674" y="529"/>
                    <a:pt x="688" y="496"/>
                    <a:pt x="696" y="460"/>
                  </a:cubicBezTo>
                  <a:cubicBezTo>
                    <a:pt x="767" y="460"/>
                    <a:pt x="767" y="460"/>
                    <a:pt x="767" y="460"/>
                  </a:cubicBezTo>
                  <a:cubicBezTo>
                    <a:pt x="777" y="460"/>
                    <a:pt x="785" y="452"/>
                    <a:pt x="785" y="442"/>
                  </a:cubicBezTo>
                  <a:cubicBezTo>
                    <a:pt x="785" y="343"/>
                    <a:pt x="785" y="343"/>
                    <a:pt x="785" y="343"/>
                  </a:cubicBezTo>
                  <a:cubicBezTo>
                    <a:pt x="785" y="333"/>
                    <a:pt x="777" y="325"/>
                    <a:pt x="767" y="325"/>
                  </a:cubicBezTo>
                  <a:close/>
                  <a:moveTo>
                    <a:pt x="392" y="635"/>
                  </a:moveTo>
                  <a:cubicBezTo>
                    <a:pt x="259" y="635"/>
                    <a:pt x="150" y="526"/>
                    <a:pt x="150" y="392"/>
                  </a:cubicBezTo>
                  <a:cubicBezTo>
                    <a:pt x="150" y="259"/>
                    <a:pt x="259" y="150"/>
                    <a:pt x="392" y="150"/>
                  </a:cubicBezTo>
                  <a:cubicBezTo>
                    <a:pt x="526" y="150"/>
                    <a:pt x="634" y="259"/>
                    <a:pt x="634" y="392"/>
                  </a:cubicBezTo>
                  <a:cubicBezTo>
                    <a:pt x="634" y="526"/>
                    <a:pt x="526" y="635"/>
                    <a:pt x="392" y="635"/>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p:cNvSpPr>
            <p:nvPr/>
          </p:nvSpPr>
          <p:spPr bwMode="auto">
            <a:xfrm>
              <a:off x="650" y="1375"/>
              <a:ext cx="1687" cy="921"/>
            </a:xfrm>
            <a:custGeom>
              <a:avLst/>
              <a:gdLst>
                <a:gd name="T0" fmla="*/ 1133 w 1186"/>
                <a:gd name="T1" fmla="*/ 647 h 647"/>
                <a:gd name="T2" fmla="*/ 1079 w 1186"/>
                <a:gd name="T3" fmla="*/ 593 h 647"/>
                <a:gd name="T4" fmla="*/ 593 w 1186"/>
                <a:gd name="T5" fmla="*/ 107 h 647"/>
                <a:gd name="T6" fmla="*/ 107 w 1186"/>
                <a:gd name="T7" fmla="*/ 593 h 647"/>
                <a:gd name="T8" fmla="*/ 53 w 1186"/>
                <a:gd name="T9" fmla="*/ 647 h 647"/>
                <a:gd name="T10" fmla="*/ 0 w 1186"/>
                <a:gd name="T11" fmla="*/ 593 h 647"/>
                <a:gd name="T12" fmla="*/ 173 w 1186"/>
                <a:gd name="T13" fmla="*/ 174 h 647"/>
                <a:gd name="T14" fmla="*/ 593 w 1186"/>
                <a:gd name="T15" fmla="*/ 0 h 647"/>
                <a:gd name="T16" fmla="*/ 1012 w 1186"/>
                <a:gd name="T17" fmla="*/ 174 h 647"/>
                <a:gd name="T18" fmla="*/ 1186 w 1186"/>
                <a:gd name="T19" fmla="*/ 593 h 647"/>
                <a:gd name="T20" fmla="*/ 1133 w 1186"/>
                <a:gd name="T21" fmla="*/ 647 h 6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86" h="647">
                  <a:moveTo>
                    <a:pt x="1133" y="647"/>
                  </a:moveTo>
                  <a:cubicBezTo>
                    <a:pt x="1103" y="647"/>
                    <a:pt x="1079" y="623"/>
                    <a:pt x="1079" y="593"/>
                  </a:cubicBezTo>
                  <a:cubicBezTo>
                    <a:pt x="1079" y="325"/>
                    <a:pt x="861" y="107"/>
                    <a:pt x="593" y="107"/>
                  </a:cubicBezTo>
                  <a:cubicBezTo>
                    <a:pt x="325" y="107"/>
                    <a:pt x="107" y="325"/>
                    <a:pt x="107" y="593"/>
                  </a:cubicBezTo>
                  <a:cubicBezTo>
                    <a:pt x="107" y="623"/>
                    <a:pt x="83" y="647"/>
                    <a:pt x="53" y="647"/>
                  </a:cubicBezTo>
                  <a:cubicBezTo>
                    <a:pt x="24" y="647"/>
                    <a:pt x="0" y="623"/>
                    <a:pt x="0" y="593"/>
                  </a:cubicBezTo>
                  <a:cubicBezTo>
                    <a:pt x="0" y="435"/>
                    <a:pt x="61" y="286"/>
                    <a:pt x="173" y="174"/>
                  </a:cubicBezTo>
                  <a:cubicBezTo>
                    <a:pt x="285" y="62"/>
                    <a:pt x="434" y="0"/>
                    <a:pt x="593" y="0"/>
                  </a:cubicBezTo>
                  <a:cubicBezTo>
                    <a:pt x="751" y="0"/>
                    <a:pt x="900" y="62"/>
                    <a:pt x="1012" y="174"/>
                  </a:cubicBezTo>
                  <a:cubicBezTo>
                    <a:pt x="1124" y="286"/>
                    <a:pt x="1186" y="435"/>
                    <a:pt x="1186" y="593"/>
                  </a:cubicBezTo>
                  <a:cubicBezTo>
                    <a:pt x="1186" y="623"/>
                    <a:pt x="1162" y="647"/>
                    <a:pt x="1133" y="647"/>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p:cNvSpPr>
            <p:nvPr/>
          </p:nvSpPr>
          <p:spPr bwMode="auto">
            <a:xfrm>
              <a:off x="2185" y="2518"/>
              <a:ext cx="1688" cy="921"/>
            </a:xfrm>
            <a:custGeom>
              <a:avLst/>
              <a:gdLst>
                <a:gd name="T0" fmla="*/ 593 w 1187"/>
                <a:gd name="T1" fmla="*/ 647 h 647"/>
                <a:gd name="T2" fmla="*/ 174 w 1187"/>
                <a:gd name="T3" fmla="*/ 473 h 647"/>
                <a:gd name="T4" fmla="*/ 0 w 1187"/>
                <a:gd name="T5" fmla="*/ 53 h 647"/>
                <a:gd name="T6" fmla="*/ 54 w 1187"/>
                <a:gd name="T7" fmla="*/ 0 h 647"/>
                <a:gd name="T8" fmla="*/ 107 w 1187"/>
                <a:gd name="T9" fmla="*/ 53 h 647"/>
                <a:gd name="T10" fmla="*/ 593 w 1187"/>
                <a:gd name="T11" fmla="*/ 540 h 647"/>
                <a:gd name="T12" fmla="*/ 1079 w 1187"/>
                <a:gd name="T13" fmla="*/ 53 h 647"/>
                <a:gd name="T14" fmla="*/ 1133 w 1187"/>
                <a:gd name="T15" fmla="*/ 0 h 647"/>
                <a:gd name="T16" fmla="*/ 1187 w 1187"/>
                <a:gd name="T17" fmla="*/ 53 h 647"/>
                <a:gd name="T18" fmla="*/ 1013 w 1187"/>
                <a:gd name="T19" fmla="*/ 473 h 647"/>
                <a:gd name="T20" fmla="*/ 593 w 1187"/>
                <a:gd name="T21" fmla="*/ 647 h 6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87" h="647">
                  <a:moveTo>
                    <a:pt x="593" y="647"/>
                  </a:moveTo>
                  <a:cubicBezTo>
                    <a:pt x="435" y="647"/>
                    <a:pt x="286" y="585"/>
                    <a:pt x="174" y="473"/>
                  </a:cubicBezTo>
                  <a:cubicBezTo>
                    <a:pt x="62" y="361"/>
                    <a:pt x="0" y="212"/>
                    <a:pt x="0" y="53"/>
                  </a:cubicBezTo>
                  <a:cubicBezTo>
                    <a:pt x="0" y="24"/>
                    <a:pt x="24" y="0"/>
                    <a:pt x="54" y="0"/>
                  </a:cubicBezTo>
                  <a:cubicBezTo>
                    <a:pt x="83" y="0"/>
                    <a:pt x="107" y="24"/>
                    <a:pt x="107" y="53"/>
                  </a:cubicBezTo>
                  <a:cubicBezTo>
                    <a:pt x="107" y="321"/>
                    <a:pt x="325" y="540"/>
                    <a:pt x="593" y="540"/>
                  </a:cubicBezTo>
                  <a:cubicBezTo>
                    <a:pt x="861" y="540"/>
                    <a:pt x="1079" y="321"/>
                    <a:pt x="1079" y="53"/>
                  </a:cubicBezTo>
                  <a:cubicBezTo>
                    <a:pt x="1079" y="24"/>
                    <a:pt x="1103" y="0"/>
                    <a:pt x="1133" y="0"/>
                  </a:cubicBezTo>
                  <a:cubicBezTo>
                    <a:pt x="1163" y="0"/>
                    <a:pt x="1187" y="24"/>
                    <a:pt x="1187" y="53"/>
                  </a:cubicBezTo>
                  <a:cubicBezTo>
                    <a:pt x="1187" y="212"/>
                    <a:pt x="1125" y="361"/>
                    <a:pt x="1013" y="473"/>
                  </a:cubicBezTo>
                  <a:cubicBezTo>
                    <a:pt x="901" y="585"/>
                    <a:pt x="752" y="647"/>
                    <a:pt x="593" y="647"/>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p:cNvSpPr>
              <a:spLocks/>
            </p:cNvSpPr>
            <p:nvPr/>
          </p:nvSpPr>
          <p:spPr bwMode="auto">
            <a:xfrm>
              <a:off x="5298" y="2518"/>
              <a:ext cx="1689" cy="921"/>
            </a:xfrm>
            <a:custGeom>
              <a:avLst/>
              <a:gdLst>
                <a:gd name="T0" fmla="*/ 594 w 1187"/>
                <a:gd name="T1" fmla="*/ 647 h 647"/>
                <a:gd name="T2" fmla="*/ 174 w 1187"/>
                <a:gd name="T3" fmla="*/ 473 h 647"/>
                <a:gd name="T4" fmla="*/ 0 w 1187"/>
                <a:gd name="T5" fmla="*/ 53 h 647"/>
                <a:gd name="T6" fmla="*/ 54 w 1187"/>
                <a:gd name="T7" fmla="*/ 0 h 647"/>
                <a:gd name="T8" fmla="*/ 108 w 1187"/>
                <a:gd name="T9" fmla="*/ 53 h 647"/>
                <a:gd name="T10" fmla="*/ 594 w 1187"/>
                <a:gd name="T11" fmla="*/ 540 h 647"/>
                <a:gd name="T12" fmla="*/ 1080 w 1187"/>
                <a:gd name="T13" fmla="*/ 53 h 647"/>
                <a:gd name="T14" fmla="*/ 1133 w 1187"/>
                <a:gd name="T15" fmla="*/ 0 h 647"/>
                <a:gd name="T16" fmla="*/ 1187 w 1187"/>
                <a:gd name="T17" fmla="*/ 53 h 647"/>
                <a:gd name="T18" fmla="*/ 1013 w 1187"/>
                <a:gd name="T19" fmla="*/ 473 h 647"/>
                <a:gd name="T20" fmla="*/ 594 w 1187"/>
                <a:gd name="T21" fmla="*/ 647 h 6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87" h="647">
                  <a:moveTo>
                    <a:pt x="594" y="647"/>
                  </a:moveTo>
                  <a:cubicBezTo>
                    <a:pt x="435" y="647"/>
                    <a:pt x="286" y="585"/>
                    <a:pt x="174" y="473"/>
                  </a:cubicBezTo>
                  <a:cubicBezTo>
                    <a:pt x="62" y="361"/>
                    <a:pt x="0" y="212"/>
                    <a:pt x="0" y="53"/>
                  </a:cubicBezTo>
                  <a:cubicBezTo>
                    <a:pt x="0" y="24"/>
                    <a:pt x="24" y="0"/>
                    <a:pt x="54" y="0"/>
                  </a:cubicBezTo>
                  <a:cubicBezTo>
                    <a:pt x="84" y="0"/>
                    <a:pt x="108" y="24"/>
                    <a:pt x="108" y="53"/>
                  </a:cubicBezTo>
                  <a:cubicBezTo>
                    <a:pt x="108" y="321"/>
                    <a:pt x="326" y="540"/>
                    <a:pt x="594" y="540"/>
                  </a:cubicBezTo>
                  <a:cubicBezTo>
                    <a:pt x="862" y="540"/>
                    <a:pt x="1080" y="321"/>
                    <a:pt x="1080" y="53"/>
                  </a:cubicBezTo>
                  <a:cubicBezTo>
                    <a:pt x="1080" y="24"/>
                    <a:pt x="1104" y="0"/>
                    <a:pt x="1133" y="0"/>
                  </a:cubicBezTo>
                  <a:cubicBezTo>
                    <a:pt x="1163" y="0"/>
                    <a:pt x="1187" y="24"/>
                    <a:pt x="1187" y="53"/>
                  </a:cubicBezTo>
                  <a:cubicBezTo>
                    <a:pt x="1187" y="212"/>
                    <a:pt x="1125" y="361"/>
                    <a:pt x="1013" y="473"/>
                  </a:cubicBezTo>
                  <a:cubicBezTo>
                    <a:pt x="901" y="585"/>
                    <a:pt x="752" y="647"/>
                    <a:pt x="594" y="647"/>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auto">
            <a:xfrm>
              <a:off x="3764" y="1375"/>
              <a:ext cx="1688" cy="921"/>
            </a:xfrm>
            <a:custGeom>
              <a:avLst/>
              <a:gdLst>
                <a:gd name="T0" fmla="*/ 1133 w 1187"/>
                <a:gd name="T1" fmla="*/ 647 h 647"/>
                <a:gd name="T2" fmla="*/ 1079 w 1187"/>
                <a:gd name="T3" fmla="*/ 593 h 647"/>
                <a:gd name="T4" fmla="*/ 593 w 1187"/>
                <a:gd name="T5" fmla="*/ 107 h 647"/>
                <a:gd name="T6" fmla="*/ 107 w 1187"/>
                <a:gd name="T7" fmla="*/ 593 h 647"/>
                <a:gd name="T8" fmla="*/ 54 w 1187"/>
                <a:gd name="T9" fmla="*/ 647 h 647"/>
                <a:gd name="T10" fmla="*/ 0 w 1187"/>
                <a:gd name="T11" fmla="*/ 593 h 647"/>
                <a:gd name="T12" fmla="*/ 174 w 1187"/>
                <a:gd name="T13" fmla="*/ 174 h 647"/>
                <a:gd name="T14" fmla="*/ 593 w 1187"/>
                <a:gd name="T15" fmla="*/ 0 h 647"/>
                <a:gd name="T16" fmla="*/ 1013 w 1187"/>
                <a:gd name="T17" fmla="*/ 174 h 647"/>
                <a:gd name="T18" fmla="*/ 1187 w 1187"/>
                <a:gd name="T19" fmla="*/ 593 h 647"/>
                <a:gd name="T20" fmla="*/ 1133 w 1187"/>
                <a:gd name="T21" fmla="*/ 647 h 6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87" h="647">
                  <a:moveTo>
                    <a:pt x="1133" y="647"/>
                  </a:moveTo>
                  <a:cubicBezTo>
                    <a:pt x="1103" y="647"/>
                    <a:pt x="1079" y="623"/>
                    <a:pt x="1079" y="593"/>
                  </a:cubicBezTo>
                  <a:cubicBezTo>
                    <a:pt x="1079" y="325"/>
                    <a:pt x="861" y="107"/>
                    <a:pt x="593" y="107"/>
                  </a:cubicBezTo>
                  <a:cubicBezTo>
                    <a:pt x="325" y="107"/>
                    <a:pt x="107" y="325"/>
                    <a:pt x="107" y="593"/>
                  </a:cubicBezTo>
                  <a:cubicBezTo>
                    <a:pt x="107" y="623"/>
                    <a:pt x="83" y="647"/>
                    <a:pt x="54" y="647"/>
                  </a:cubicBezTo>
                  <a:cubicBezTo>
                    <a:pt x="24" y="647"/>
                    <a:pt x="0" y="623"/>
                    <a:pt x="0" y="593"/>
                  </a:cubicBezTo>
                  <a:cubicBezTo>
                    <a:pt x="0" y="435"/>
                    <a:pt x="62" y="286"/>
                    <a:pt x="174" y="174"/>
                  </a:cubicBezTo>
                  <a:cubicBezTo>
                    <a:pt x="286" y="62"/>
                    <a:pt x="435" y="0"/>
                    <a:pt x="593" y="0"/>
                  </a:cubicBezTo>
                  <a:cubicBezTo>
                    <a:pt x="752" y="0"/>
                    <a:pt x="901" y="62"/>
                    <a:pt x="1013" y="174"/>
                  </a:cubicBezTo>
                  <a:cubicBezTo>
                    <a:pt x="1125" y="286"/>
                    <a:pt x="1187" y="435"/>
                    <a:pt x="1187" y="593"/>
                  </a:cubicBezTo>
                  <a:cubicBezTo>
                    <a:pt x="1187" y="623"/>
                    <a:pt x="1163" y="647"/>
                    <a:pt x="1133" y="647"/>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p:cNvSpPr>
              <a:spLocks/>
            </p:cNvSpPr>
            <p:nvPr/>
          </p:nvSpPr>
          <p:spPr bwMode="auto">
            <a:xfrm>
              <a:off x="1364" y="2208"/>
              <a:ext cx="271" cy="208"/>
            </a:xfrm>
            <a:custGeom>
              <a:avLst/>
              <a:gdLst>
                <a:gd name="T0" fmla="*/ 137 w 190"/>
                <a:gd name="T1" fmla="*/ 146 h 146"/>
                <a:gd name="T2" fmla="*/ 130 w 190"/>
                <a:gd name="T3" fmla="*/ 144 h 146"/>
                <a:gd name="T4" fmla="*/ 5 w 190"/>
                <a:gd name="T5" fmla="*/ 87 h 146"/>
                <a:gd name="T6" fmla="*/ 2 w 190"/>
                <a:gd name="T7" fmla="*/ 80 h 146"/>
                <a:gd name="T8" fmla="*/ 9 w 190"/>
                <a:gd name="T9" fmla="*/ 77 h 146"/>
                <a:gd name="T10" fmla="*/ 135 w 190"/>
                <a:gd name="T11" fmla="*/ 134 h 146"/>
                <a:gd name="T12" fmla="*/ 141 w 190"/>
                <a:gd name="T13" fmla="*/ 132 h 146"/>
                <a:gd name="T14" fmla="*/ 178 w 190"/>
                <a:gd name="T15" fmla="*/ 50 h 146"/>
                <a:gd name="T16" fmla="*/ 178 w 190"/>
                <a:gd name="T17" fmla="*/ 47 h 146"/>
                <a:gd name="T18" fmla="*/ 176 w 190"/>
                <a:gd name="T19" fmla="*/ 44 h 146"/>
                <a:gd name="T20" fmla="*/ 173 w 190"/>
                <a:gd name="T21" fmla="*/ 43 h 146"/>
                <a:gd name="T22" fmla="*/ 104 w 190"/>
                <a:gd name="T23" fmla="*/ 12 h 146"/>
                <a:gd name="T24" fmla="*/ 102 w 190"/>
                <a:gd name="T25" fmla="*/ 4 h 146"/>
                <a:gd name="T26" fmla="*/ 109 w 190"/>
                <a:gd name="T27" fmla="*/ 2 h 146"/>
                <a:gd name="T28" fmla="*/ 180 w 190"/>
                <a:gd name="T29" fmla="*/ 34 h 146"/>
                <a:gd name="T30" fmla="*/ 189 w 190"/>
                <a:gd name="T31" fmla="*/ 42 h 146"/>
                <a:gd name="T32" fmla="*/ 188 w 190"/>
                <a:gd name="T33" fmla="*/ 54 h 146"/>
                <a:gd name="T34" fmla="*/ 151 w 190"/>
                <a:gd name="T35" fmla="*/ 136 h 146"/>
                <a:gd name="T36" fmla="*/ 137 w 190"/>
                <a:gd name="T37"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0" h="146">
                  <a:moveTo>
                    <a:pt x="137" y="146"/>
                  </a:moveTo>
                  <a:cubicBezTo>
                    <a:pt x="135" y="146"/>
                    <a:pt x="132" y="145"/>
                    <a:pt x="130" y="144"/>
                  </a:cubicBezTo>
                  <a:cubicBezTo>
                    <a:pt x="5" y="87"/>
                    <a:pt x="5" y="87"/>
                    <a:pt x="5" y="87"/>
                  </a:cubicBezTo>
                  <a:cubicBezTo>
                    <a:pt x="2" y="86"/>
                    <a:pt x="0" y="83"/>
                    <a:pt x="2" y="80"/>
                  </a:cubicBezTo>
                  <a:cubicBezTo>
                    <a:pt x="3" y="77"/>
                    <a:pt x="6" y="76"/>
                    <a:pt x="9" y="77"/>
                  </a:cubicBezTo>
                  <a:cubicBezTo>
                    <a:pt x="135" y="134"/>
                    <a:pt x="135" y="134"/>
                    <a:pt x="135" y="134"/>
                  </a:cubicBezTo>
                  <a:cubicBezTo>
                    <a:pt x="137" y="135"/>
                    <a:pt x="140" y="134"/>
                    <a:pt x="141" y="132"/>
                  </a:cubicBezTo>
                  <a:cubicBezTo>
                    <a:pt x="178" y="50"/>
                    <a:pt x="178" y="50"/>
                    <a:pt x="178" y="50"/>
                  </a:cubicBezTo>
                  <a:cubicBezTo>
                    <a:pt x="178" y="49"/>
                    <a:pt x="178" y="48"/>
                    <a:pt x="178" y="47"/>
                  </a:cubicBezTo>
                  <a:cubicBezTo>
                    <a:pt x="177" y="46"/>
                    <a:pt x="177" y="45"/>
                    <a:pt x="176" y="44"/>
                  </a:cubicBezTo>
                  <a:cubicBezTo>
                    <a:pt x="173" y="43"/>
                    <a:pt x="173" y="43"/>
                    <a:pt x="173" y="43"/>
                  </a:cubicBezTo>
                  <a:cubicBezTo>
                    <a:pt x="104" y="12"/>
                    <a:pt x="104" y="12"/>
                    <a:pt x="104" y="12"/>
                  </a:cubicBezTo>
                  <a:cubicBezTo>
                    <a:pt x="102" y="11"/>
                    <a:pt x="100" y="7"/>
                    <a:pt x="102" y="4"/>
                  </a:cubicBezTo>
                  <a:cubicBezTo>
                    <a:pt x="103" y="2"/>
                    <a:pt x="106" y="0"/>
                    <a:pt x="109" y="2"/>
                  </a:cubicBezTo>
                  <a:cubicBezTo>
                    <a:pt x="180" y="34"/>
                    <a:pt x="180" y="34"/>
                    <a:pt x="180" y="34"/>
                  </a:cubicBezTo>
                  <a:cubicBezTo>
                    <a:pt x="184" y="35"/>
                    <a:pt x="187" y="39"/>
                    <a:pt x="189" y="42"/>
                  </a:cubicBezTo>
                  <a:cubicBezTo>
                    <a:pt x="190" y="46"/>
                    <a:pt x="190" y="51"/>
                    <a:pt x="188" y="54"/>
                  </a:cubicBezTo>
                  <a:cubicBezTo>
                    <a:pt x="151" y="136"/>
                    <a:pt x="151" y="136"/>
                    <a:pt x="151" y="136"/>
                  </a:cubicBezTo>
                  <a:cubicBezTo>
                    <a:pt x="148" y="142"/>
                    <a:pt x="143" y="146"/>
                    <a:pt x="137" y="1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p:cNvSpPr>
              <a:spLocks/>
            </p:cNvSpPr>
            <p:nvPr/>
          </p:nvSpPr>
          <p:spPr bwMode="auto">
            <a:xfrm>
              <a:off x="1430" y="2174"/>
              <a:ext cx="51" cy="31"/>
            </a:xfrm>
            <a:custGeom>
              <a:avLst/>
              <a:gdLst>
                <a:gd name="T0" fmla="*/ 29 w 36"/>
                <a:gd name="T1" fmla="*/ 22 h 22"/>
                <a:gd name="T2" fmla="*/ 27 w 36"/>
                <a:gd name="T3" fmla="*/ 22 h 22"/>
                <a:gd name="T4" fmla="*/ 4 w 36"/>
                <a:gd name="T5" fmla="*/ 11 h 22"/>
                <a:gd name="T6" fmla="*/ 1 w 36"/>
                <a:gd name="T7" fmla="*/ 4 h 22"/>
                <a:gd name="T8" fmla="*/ 9 w 36"/>
                <a:gd name="T9" fmla="*/ 1 h 22"/>
                <a:gd name="T10" fmla="*/ 32 w 36"/>
                <a:gd name="T11" fmla="*/ 11 h 22"/>
                <a:gd name="T12" fmla="*/ 35 w 36"/>
                <a:gd name="T13" fmla="*/ 19 h 22"/>
                <a:gd name="T14" fmla="*/ 29 w 36"/>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22">
                  <a:moveTo>
                    <a:pt x="29" y="22"/>
                  </a:moveTo>
                  <a:cubicBezTo>
                    <a:pt x="29" y="22"/>
                    <a:pt x="28" y="22"/>
                    <a:pt x="27" y="22"/>
                  </a:cubicBezTo>
                  <a:cubicBezTo>
                    <a:pt x="4" y="11"/>
                    <a:pt x="4" y="11"/>
                    <a:pt x="4" y="11"/>
                  </a:cubicBezTo>
                  <a:cubicBezTo>
                    <a:pt x="1" y="10"/>
                    <a:pt x="0" y="7"/>
                    <a:pt x="1" y="4"/>
                  </a:cubicBezTo>
                  <a:cubicBezTo>
                    <a:pt x="2" y="1"/>
                    <a:pt x="6" y="0"/>
                    <a:pt x="9" y="1"/>
                  </a:cubicBezTo>
                  <a:cubicBezTo>
                    <a:pt x="32" y="11"/>
                    <a:pt x="32" y="11"/>
                    <a:pt x="32" y="11"/>
                  </a:cubicBezTo>
                  <a:cubicBezTo>
                    <a:pt x="35" y="13"/>
                    <a:pt x="36" y="16"/>
                    <a:pt x="35" y="19"/>
                  </a:cubicBezTo>
                  <a:cubicBezTo>
                    <a:pt x="34" y="21"/>
                    <a:pt x="32" y="22"/>
                    <a:pt x="29"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p:cNvSpPr>
              <a:spLocks/>
            </p:cNvSpPr>
            <p:nvPr/>
          </p:nvSpPr>
          <p:spPr bwMode="auto">
            <a:xfrm>
              <a:off x="1463" y="2135"/>
              <a:ext cx="183" cy="135"/>
            </a:xfrm>
            <a:custGeom>
              <a:avLst/>
              <a:gdLst>
                <a:gd name="T0" fmla="*/ 106 w 129"/>
                <a:gd name="T1" fmla="*/ 95 h 95"/>
                <a:gd name="T2" fmla="*/ 104 w 129"/>
                <a:gd name="T3" fmla="*/ 94 h 95"/>
                <a:gd name="T4" fmla="*/ 35 w 129"/>
                <a:gd name="T5" fmla="*/ 63 h 95"/>
                <a:gd name="T6" fmla="*/ 33 w 129"/>
                <a:gd name="T7" fmla="*/ 55 h 95"/>
                <a:gd name="T8" fmla="*/ 40 w 129"/>
                <a:gd name="T9" fmla="*/ 53 h 95"/>
                <a:gd name="T10" fmla="*/ 104 w 129"/>
                <a:gd name="T11" fmla="*/ 81 h 95"/>
                <a:gd name="T12" fmla="*/ 116 w 129"/>
                <a:gd name="T13" fmla="*/ 55 h 95"/>
                <a:gd name="T14" fmla="*/ 26 w 129"/>
                <a:gd name="T15" fmla="*/ 14 h 95"/>
                <a:gd name="T16" fmla="*/ 12 w 129"/>
                <a:gd name="T17" fmla="*/ 46 h 95"/>
                <a:gd name="T18" fmla="*/ 4 w 129"/>
                <a:gd name="T19" fmla="*/ 49 h 95"/>
                <a:gd name="T20" fmla="*/ 1 w 129"/>
                <a:gd name="T21" fmla="*/ 41 h 95"/>
                <a:gd name="T22" fmla="*/ 18 w 129"/>
                <a:gd name="T23" fmla="*/ 4 h 95"/>
                <a:gd name="T24" fmla="*/ 21 w 129"/>
                <a:gd name="T25" fmla="*/ 1 h 95"/>
                <a:gd name="T26" fmla="*/ 26 w 129"/>
                <a:gd name="T27" fmla="*/ 1 h 95"/>
                <a:gd name="T28" fmla="*/ 126 w 129"/>
                <a:gd name="T29" fmla="*/ 46 h 95"/>
                <a:gd name="T30" fmla="*/ 129 w 129"/>
                <a:gd name="T31" fmla="*/ 50 h 95"/>
                <a:gd name="T32" fmla="*/ 128 w 129"/>
                <a:gd name="T33" fmla="*/ 54 h 95"/>
                <a:gd name="T34" fmla="*/ 112 w 129"/>
                <a:gd name="T35" fmla="*/ 91 h 95"/>
                <a:gd name="T36" fmla="*/ 106 w 129"/>
                <a:gd name="T37" fmla="*/ 9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9" h="95">
                  <a:moveTo>
                    <a:pt x="106" y="95"/>
                  </a:moveTo>
                  <a:cubicBezTo>
                    <a:pt x="106" y="95"/>
                    <a:pt x="105" y="94"/>
                    <a:pt x="104" y="94"/>
                  </a:cubicBezTo>
                  <a:cubicBezTo>
                    <a:pt x="35" y="63"/>
                    <a:pt x="35" y="63"/>
                    <a:pt x="35" y="63"/>
                  </a:cubicBezTo>
                  <a:cubicBezTo>
                    <a:pt x="33" y="62"/>
                    <a:pt x="31" y="58"/>
                    <a:pt x="33" y="55"/>
                  </a:cubicBezTo>
                  <a:cubicBezTo>
                    <a:pt x="34" y="53"/>
                    <a:pt x="37" y="51"/>
                    <a:pt x="40" y="53"/>
                  </a:cubicBezTo>
                  <a:cubicBezTo>
                    <a:pt x="104" y="81"/>
                    <a:pt x="104" y="81"/>
                    <a:pt x="104" y="81"/>
                  </a:cubicBezTo>
                  <a:cubicBezTo>
                    <a:pt x="116" y="55"/>
                    <a:pt x="116" y="55"/>
                    <a:pt x="116" y="55"/>
                  </a:cubicBezTo>
                  <a:cubicBezTo>
                    <a:pt x="26" y="14"/>
                    <a:pt x="26" y="14"/>
                    <a:pt x="26" y="14"/>
                  </a:cubicBezTo>
                  <a:cubicBezTo>
                    <a:pt x="12" y="46"/>
                    <a:pt x="12" y="46"/>
                    <a:pt x="12" y="46"/>
                  </a:cubicBezTo>
                  <a:cubicBezTo>
                    <a:pt x="10" y="49"/>
                    <a:pt x="7" y="50"/>
                    <a:pt x="4" y="49"/>
                  </a:cubicBezTo>
                  <a:cubicBezTo>
                    <a:pt x="1" y="48"/>
                    <a:pt x="0" y="44"/>
                    <a:pt x="1" y="41"/>
                  </a:cubicBezTo>
                  <a:cubicBezTo>
                    <a:pt x="18" y="4"/>
                    <a:pt x="18" y="4"/>
                    <a:pt x="18" y="4"/>
                  </a:cubicBezTo>
                  <a:cubicBezTo>
                    <a:pt x="19" y="3"/>
                    <a:pt x="20" y="1"/>
                    <a:pt x="21" y="1"/>
                  </a:cubicBezTo>
                  <a:cubicBezTo>
                    <a:pt x="23" y="0"/>
                    <a:pt x="24" y="0"/>
                    <a:pt x="26" y="1"/>
                  </a:cubicBezTo>
                  <a:cubicBezTo>
                    <a:pt x="126" y="46"/>
                    <a:pt x="126" y="46"/>
                    <a:pt x="126" y="46"/>
                  </a:cubicBezTo>
                  <a:cubicBezTo>
                    <a:pt x="127" y="47"/>
                    <a:pt x="128" y="48"/>
                    <a:pt x="129" y="50"/>
                  </a:cubicBezTo>
                  <a:cubicBezTo>
                    <a:pt x="129" y="51"/>
                    <a:pt x="129" y="53"/>
                    <a:pt x="128" y="54"/>
                  </a:cubicBezTo>
                  <a:cubicBezTo>
                    <a:pt x="112" y="91"/>
                    <a:pt x="112" y="91"/>
                    <a:pt x="112" y="91"/>
                  </a:cubicBezTo>
                  <a:cubicBezTo>
                    <a:pt x="111" y="93"/>
                    <a:pt x="109" y="95"/>
                    <a:pt x="106" y="9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p:cNvSpPr>
              <a:spLocks noEditPoints="1"/>
            </p:cNvSpPr>
            <p:nvPr/>
          </p:nvSpPr>
          <p:spPr bwMode="auto">
            <a:xfrm>
              <a:off x="1460" y="2048"/>
              <a:ext cx="249" cy="177"/>
            </a:xfrm>
            <a:custGeom>
              <a:avLst/>
              <a:gdLst>
                <a:gd name="T0" fmla="*/ 139 w 175"/>
                <a:gd name="T1" fmla="*/ 124 h 124"/>
                <a:gd name="T2" fmla="*/ 131 w 175"/>
                <a:gd name="T3" fmla="*/ 122 h 124"/>
                <a:gd name="T4" fmla="*/ 14 w 175"/>
                <a:gd name="T5" fmla="*/ 69 h 124"/>
                <a:gd name="T6" fmla="*/ 5 w 175"/>
                <a:gd name="T7" fmla="*/ 43 h 124"/>
                <a:gd name="T8" fmla="*/ 5 w 175"/>
                <a:gd name="T9" fmla="*/ 43 h 124"/>
                <a:gd name="T10" fmla="*/ 18 w 175"/>
                <a:gd name="T11" fmla="*/ 14 h 124"/>
                <a:gd name="T12" fmla="*/ 44 w 175"/>
                <a:gd name="T13" fmla="*/ 4 h 124"/>
                <a:gd name="T14" fmla="*/ 161 w 175"/>
                <a:gd name="T15" fmla="*/ 57 h 124"/>
                <a:gd name="T16" fmla="*/ 170 w 175"/>
                <a:gd name="T17" fmla="*/ 83 h 124"/>
                <a:gd name="T18" fmla="*/ 157 w 175"/>
                <a:gd name="T19" fmla="*/ 112 h 124"/>
                <a:gd name="T20" fmla="*/ 139 w 175"/>
                <a:gd name="T21" fmla="*/ 124 h 124"/>
                <a:gd name="T22" fmla="*/ 15 w 175"/>
                <a:gd name="T23" fmla="*/ 48 h 124"/>
                <a:gd name="T24" fmla="*/ 19 w 175"/>
                <a:gd name="T25" fmla="*/ 58 h 124"/>
                <a:gd name="T26" fmla="*/ 136 w 175"/>
                <a:gd name="T27" fmla="*/ 111 h 124"/>
                <a:gd name="T28" fmla="*/ 146 w 175"/>
                <a:gd name="T29" fmla="*/ 107 h 124"/>
                <a:gd name="T30" fmla="*/ 160 w 175"/>
                <a:gd name="T31" fmla="*/ 78 h 124"/>
                <a:gd name="T32" fmla="*/ 156 w 175"/>
                <a:gd name="T33" fmla="*/ 68 h 124"/>
                <a:gd name="T34" fmla="*/ 39 w 175"/>
                <a:gd name="T35" fmla="*/ 15 h 124"/>
                <a:gd name="T36" fmla="*/ 28 w 175"/>
                <a:gd name="T37" fmla="*/ 19 h 124"/>
                <a:gd name="T38" fmla="*/ 15 w 175"/>
                <a:gd name="T39" fmla="*/ 48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5" h="124">
                  <a:moveTo>
                    <a:pt x="139" y="124"/>
                  </a:moveTo>
                  <a:cubicBezTo>
                    <a:pt x="137" y="124"/>
                    <a:pt x="134" y="123"/>
                    <a:pt x="131" y="122"/>
                  </a:cubicBezTo>
                  <a:cubicBezTo>
                    <a:pt x="14" y="69"/>
                    <a:pt x="14" y="69"/>
                    <a:pt x="14" y="69"/>
                  </a:cubicBezTo>
                  <a:cubicBezTo>
                    <a:pt x="5" y="64"/>
                    <a:pt x="0" y="53"/>
                    <a:pt x="5" y="43"/>
                  </a:cubicBezTo>
                  <a:cubicBezTo>
                    <a:pt x="5" y="43"/>
                    <a:pt x="5" y="43"/>
                    <a:pt x="5" y="43"/>
                  </a:cubicBezTo>
                  <a:cubicBezTo>
                    <a:pt x="18" y="14"/>
                    <a:pt x="18" y="14"/>
                    <a:pt x="18" y="14"/>
                  </a:cubicBezTo>
                  <a:cubicBezTo>
                    <a:pt x="22" y="4"/>
                    <a:pt x="34" y="0"/>
                    <a:pt x="44" y="4"/>
                  </a:cubicBezTo>
                  <a:cubicBezTo>
                    <a:pt x="161" y="57"/>
                    <a:pt x="161" y="57"/>
                    <a:pt x="161" y="57"/>
                  </a:cubicBezTo>
                  <a:cubicBezTo>
                    <a:pt x="170" y="62"/>
                    <a:pt x="175" y="73"/>
                    <a:pt x="170" y="83"/>
                  </a:cubicBezTo>
                  <a:cubicBezTo>
                    <a:pt x="157" y="112"/>
                    <a:pt x="157" y="112"/>
                    <a:pt x="157" y="112"/>
                  </a:cubicBezTo>
                  <a:cubicBezTo>
                    <a:pt x="154" y="119"/>
                    <a:pt x="147" y="124"/>
                    <a:pt x="139" y="124"/>
                  </a:cubicBezTo>
                  <a:close/>
                  <a:moveTo>
                    <a:pt x="15" y="48"/>
                  </a:moveTo>
                  <a:cubicBezTo>
                    <a:pt x="14" y="52"/>
                    <a:pt x="15" y="56"/>
                    <a:pt x="19" y="58"/>
                  </a:cubicBezTo>
                  <a:cubicBezTo>
                    <a:pt x="136" y="111"/>
                    <a:pt x="136" y="111"/>
                    <a:pt x="136" y="111"/>
                  </a:cubicBezTo>
                  <a:cubicBezTo>
                    <a:pt x="140" y="113"/>
                    <a:pt x="145" y="111"/>
                    <a:pt x="146" y="107"/>
                  </a:cubicBezTo>
                  <a:cubicBezTo>
                    <a:pt x="160" y="78"/>
                    <a:pt x="160" y="78"/>
                    <a:pt x="160" y="78"/>
                  </a:cubicBezTo>
                  <a:cubicBezTo>
                    <a:pt x="161" y="74"/>
                    <a:pt x="160" y="70"/>
                    <a:pt x="156" y="68"/>
                  </a:cubicBezTo>
                  <a:cubicBezTo>
                    <a:pt x="39" y="15"/>
                    <a:pt x="39" y="15"/>
                    <a:pt x="39" y="15"/>
                  </a:cubicBezTo>
                  <a:cubicBezTo>
                    <a:pt x="35" y="13"/>
                    <a:pt x="30" y="15"/>
                    <a:pt x="28" y="19"/>
                  </a:cubicBezTo>
                  <a:cubicBezTo>
                    <a:pt x="15" y="48"/>
                    <a:pt x="15" y="48"/>
                    <a:pt x="15"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p:cNvSpPr>
              <a:spLocks/>
            </p:cNvSpPr>
            <p:nvPr/>
          </p:nvSpPr>
          <p:spPr bwMode="auto">
            <a:xfrm>
              <a:off x="1444" y="2188"/>
              <a:ext cx="81" cy="81"/>
            </a:xfrm>
            <a:custGeom>
              <a:avLst/>
              <a:gdLst>
                <a:gd name="T0" fmla="*/ 35 w 57"/>
                <a:gd name="T1" fmla="*/ 57 h 57"/>
                <a:gd name="T2" fmla="*/ 31 w 57"/>
                <a:gd name="T3" fmla="*/ 56 h 57"/>
                <a:gd name="T4" fmla="*/ 6 w 57"/>
                <a:gd name="T5" fmla="*/ 45 h 57"/>
                <a:gd name="T6" fmla="*/ 1 w 57"/>
                <a:gd name="T7" fmla="*/ 40 h 57"/>
                <a:gd name="T8" fmla="*/ 1 w 57"/>
                <a:gd name="T9" fmla="*/ 33 h 57"/>
                <a:gd name="T10" fmla="*/ 14 w 57"/>
                <a:gd name="T11" fmla="*/ 4 h 57"/>
                <a:gd name="T12" fmla="*/ 22 w 57"/>
                <a:gd name="T13" fmla="*/ 1 h 57"/>
                <a:gd name="T14" fmla="*/ 25 w 57"/>
                <a:gd name="T15" fmla="*/ 9 h 57"/>
                <a:gd name="T16" fmla="*/ 13 w 57"/>
                <a:gd name="T17" fmla="*/ 35 h 57"/>
                <a:gd name="T18" fmla="*/ 34 w 57"/>
                <a:gd name="T19" fmla="*/ 45 h 57"/>
                <a:gd name="T20" fmla="*/ 46 w 57"/>
                <a:gd name="T21" fmla="*/ 18 h 57"/>
                <a:gd name="T22" fmla="*/ 53 w 57"/>
                <a:gd name="T23" fmla="*/ 16 h 57"/>
                <a:gd name="T24" fmla="*/ 56 w 57"/>
                <a:gd name="T25" fmla="*/ 23 h 57"/>
                <a:gd name="T26" fmla="*/ 43 w 57"/>
                <a:gd name="T27" fmla="*/ 52 h 57"/>
                <a:gd name="T28" fmla="*/ 35 w 57"/>
                <a:gd name="T29"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7" h="57">
                  <a:moveTo>
                    <a:pt x="35" y="57"/>
                  </a:moveTo>
                  <a:cubicBezTo>
                    <a:pt x="34" y="57"/>
                    <a:pt x="32" y="57"/>
                    <a:pt x="31" y="56"/>
                  </a:cubicBezTo>
                  <a:cubicBezTo>
                    <a:pt x="6" y="45"/>
                    <a:pt x="6" y="45"/>
                    <a:pt x="6" y="45"/>
                  </a:cubicBezTo>
                  <a:cubicBezTo>
                    <a:pt x="4" y="44"/>
                    <a:pt x="2" y="42"/>
                    <a:pt x="1" y="40"/>
                  </a:cubicBezTo>
                  <a:cubicBezTo>
                    <a:pt x="0" y="37"/>
                    <a:pt x="0" y="35"/>
                    <a:pt x="1" y="33"/>
                  </a:cubicBezTo>
                  <a:cubicBezTo>
                    <a:pt x="14" y="4"/>
                    <a:pt x="14" y="4"/>
                    <a:pt x="14" y="4"/>
                  </a:cubicBezTo>
                  <a:cubicBezTo>
                    <a:pt x="15" y="1"/>
                    <a:pt x="19" y="0"/>
                    <a:pt x="22" y="1"/>
                  </a:cubicBezTo>
                  <a:cubicBezTo>
                    <a:pt x="25" y="3"/>
                    <a:pt x="26" y="6"/>
                    <a:pt x="25" y="9"/>
                  </a:cubicBezTo>
                  <a:cubicBezTo>
                    <a:pt x="13" y="35"/>
                    <a:pt x="13" y="35"/>
                    <a:pt x="13" y="35"/>
                  </a:cubicBezTo>
                  <a:cubicBezTo>
                    <a:pt x="34" y="45"/>
                    <a:pt x="34" y="45"/>
                    <a:pt x="34" y="45"/>
                  </a:cubicBezTo>
                  <a:cubicBezTo>
                    <a:pt x="46" y="18"/>
                    <a:pt x="46" y="18"/>
                    <a:pt x="46" y="18"/>
                  </a:cubicBezTo>
                  <a:cubicBezTo>
                    <a:pt x="47" y="16"/>
                    <a:pt x="50" y="14"/>
                    <a:pt x="53" y="16"/>
                  </a:cubicBezTo>
                  <a:cubicBezTo>
                    <a:pt x="56" y="17"/>
                    <a:pt x="57" y="20"/>
                    <a:pt x="56" y="23"/>
                  </a:cubicBezTo>
                  <a:cubicBezTo>
                    <a:pt x="43" y="52"/>
                    <a:pt x="43" y="52"/>
                    <a:pt x="43" y="52"/>
                  </a:cubicBezTo>
                  <a:cubicBezTo>
                    <a:pt x="42" y="55"/>
                    <a:pt x="38" y="57"/>
                    <a:pt x="35" y="5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p:cNvSpPr>
              <a:spLocks noEditPoints="1"/>
            </p:cNvSpPr>
            <p:nvPr/>
          </p:nvSpPr>
          <p:spPr bwMode="auto">
            <a:xfrm>
              <a:off x="1279" y="2114"/>
              <a:ext cx="176" cy="240"/>
            </a:xfrm>
            <a:custGeom>
              <a:avLst/>
              <a:gdLst>
                <a:gd name="T0" fmla="*/ 51 w 124"/>
                <a:gd name="T1" fmla="*/ 169 h 169"/>
                <a:gd name="T2" fmla="*/ 43 w 124"/>
                <a:gd name="T3" fmla="*/ 167 h 169"/>
                <a:gd name="T4" fmla="*/ 43 w 124"/>
                <a:gd name="T5" fmla="*/ 167 h 169"/>
                <a:gd name="T6" fmla="*/ 14 w 124"/>
                <a:gd name="T7" fmla="*/ 154 h 169"/>
                <a:gd name="T8" fmla="*/ 5 w 124"/>
                <a:gd name="T9" fmla="*/ 129 h 169"/>
                <a:gd name="T10" fmla="*/ 58 w 124"/>
                <a:gd name="T11" fmla="*/ 12 h 169"/>
                <a:gd name="T12" fmla="*/ 68 w 124"/>
                <a:gd name="T13" fmla="*/ 2 h 169"/>
                <a:gd name="T14" fmla="*/ 83 w 124"/>
                <a:gd name="T15" fmla="*/ 2 h 169"/>
                <a:gd name="T16" fmla="*/ 112 w 124"/>
                <a:gd name="T17" fmla="*/ 15 h 169"/>
                <a:gd name="T18" fmla="*/ 122 w 124"/>
                <a:gd name="T19" fmla="*/ 26 h 169"/>
                <a:gd name="T20" fmla="*/ 122 w 124"/>
                <a:gd name="T21" fmla="*/ 41 h 169"/>
                <a:gd name="T22" fmla="*/ 69 w 124"/>
                <a:gd name="T23" fmla="*/ 158 h 169"/>
                <a:gd name="T24" fmla="*/ 58 w 124"/>
                <a:gd name="T25" fmla="*/ 168 h 169"/>
                <a:gd name="T26" fmla="*/ 51 w 124"/>
                <a:gd name="T27" fmla="*/ 169 h 169"/>
                <a:gd name="T28" fmla="*/ 48 w 124"/>
                <a:gd name="T29" fmla="*/ 157 h 169"/>
                <a:gd name="T30" fmla="*/ 54 w 124"/>
                <a:gd name="T31" fmla="*/ 157 h 169"/>
                <a:gd name="T32" fmla="*/ 58 w 124"/>
                <a:gd name="T33" fmla="*/ 153 h 169"/>
                <a:gd name="T34" fmla="*/ 111 w 124"/>
                <a:gd name="T35" fmla="*/ 36 h 169"/>
                <a:gd name="T36" fmla="*/ 112 w 124"/>
                <a:gd name="T37" fmla="*/ 30 h 169"/>
                <a:gd name="T38" fmla="*/ 108 w 124"/>
                <a:gd name="T39" fmla="*/ 26 h 169"/>
                <a:gd name="T40" fmla="*/ 78 w 124"/>
                <a:gd name="T41" fmla="*/ 13 h 169"/>
                <a:gd name="T42" fmla="*/ 72 w 124"/>
                <a:gd name="T43" fmla="*/ 12 h 169"/>
                <a:gd name="T44" fmla="*/ 68 w 124"/>
                <a:gd name="T45" fmla="*/ 16 h 169"/>
                <a:gd name="T46" fmla="*/ 15 w 124"/>
                <a:gd name="T47" fmla="*/ 133 h 169"/>
                <a:gd name="T48" fmla="*/ 19 w 124"/>
                <a:gd name="T49" fmla="*/ 144 h 169"/>
                <a:gd name="T50" fmla="*/ 48 w 124"/>
                <a:gd name="T51" fmla="*/ 157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4" h="169">
                  <a:moveTo>
                    <a:pt x="51" y="169"/>
                  </a:moveTo>
                  <a:cubicBezTo>
                    <a:pt x="49" y="169"/>
                    <a:pt x="46" y="169"/>
                    <a:pt x="43" y="167"/>
                  </a:cubicBezTo>
                  <a:cubicBezTo>
                    <a:pt x="43" y="167"/>
                    <a:pt x="43" y="167"/>
                    <a:pt x="43" y="167"/>
                  </a:cubicBezTo>
                  <a:cubicBezTo>
                    <a:pt x="14" y="154"/>
                    <a:pt x="14" y="154"/>
                    <a:pt x="14" y="154"/>
                  </a:cubicBezTo>
                  <a:cubicBezTo>
                    <a:pt x="4" y="150"/>
                    <a:pt x="0" y="138"/>
                    <a:pt x="5" y="129"/>
                  </a:cubicBezTo>
                  <a:cubicBezTo>
                    <a:pt x="58" y="12"/>
                    <a:pt x="58" y="12"/>
                    <a:pt x="58" y="12"/>
                  </a:cubicBezTo>
                  <a:cubicBezTo>
                    <a:pt x="60" y="7"/>
                    <a:pt x="63" y="3"/>
                    <a:pt x="68" y="2"/>
                  </a:cubicBezTo>
                  <a:cubicBezTo>
                    <a:pt x="73" y="0"/>
                    <a:pt x="78" y="0"/>
                    <a:pt x="83" y="2"/>
                  </a:cubicBezTo>
                  <a:cubicBezTo>
                    <a:pt x="112" y="15"/>
                    <a:pt x="112" y="15"/>
                    <a:pt x="112" y="15"/>
                  </a:cubicBezTo>
                  <a:cubicBezTo>
                    <a:pt x="117" y="17"/>
                    <a:pt x="121" y="21"/>
                    <a:pt x="122" y="26"/>
                  </a:cubicBezTo>
                  <a:cubicBezTo>
                    <a:pt x="124" y="31"/>
                    <a:pt x="124" y="36"/>
                    <a:pt x="122" y="41"/>
                  </a:cubicBezTo>
                  <a:cubicBezTo>
                    <a:pt x="69" y="158"/>
                    <a:pt x="69" y="158"/>
                    <a:pt x="69" y="158"/>
                  </a:cubicBezTo>
                  <a:cubicBezTo>
                    <a:pt x="67" y="163"/>
                    <a:pt x="63" y="166"/>
                    <a:pt x="58" y="168"/>
                  </a:cubicBezTo>
                  <a:cubicBezTo>
                    <a:pt x="56" y="169"/>
                    <a:pt x="54" y="169"/>
                    <a:pt x="51" y="169"/>
                  </a:cubicBezTo>
                  <a:close/>
                  <a:moveTo>
                    <a:pt x="48" y="157"/>
                  </a:moveTo>
                  <a:cubicBezTo>
                    <a:pt x="50" y="158"/>
                    <a:pt x="52" y="158"/>
                    <a:pt x="54" y="157"/>
                  </a:cubicBezTo>
                  <a:cubicBezTo>
                    <a:pt x="56" y="156"/>
                    <a:pt x="57" y="155"/>
                    <a:pt x="58" y="153"/>
                  </a:cubicBezTo>
                  <a:cubicBezTo>
                    <a:pt x="111" y="36"/>
                    <a:pt x="111" y="36"/>
                    <a:pt x="111" y="36"/>
                  </a:cubicBezTo>
                  <a:cubicBezTo>
                    <a:pt x="112" y="34"/>
                    <a:pt x="112" y="32"/>
                    <a:pt x="112" y="30"/>
                  </a:cubicBezTo>
                  <a:cubicBezTo>
                    <a:pt x="111" y="28"/>
                    <a:pt x="109" y="27"/>
                    <a:pt x="108" y="26"/>
                  </a:cubicBezTo>
                  <a:cubicBezTo>
                    <a:pt x="78" y="13"/>
                    <a:pt x="78" y="13"/>
                    <a:pt x="78" y="13"/>
                  </a:cubicBezTo>
                  <a:cubicBezTo>
                    <a:pt x="76" y="12"/>
                    <a:pt x="74" y="12"/>
                    <a:pt x="72" y="12"/>
                  </a:cubicBezTo>
                  <a:cubicBezTo>
                    <a:pt x="70" y="13"/>
                    <a:pt x="69" y="15"/>
                    <a:pt x="68" y="16"/>
                  </a:cubicBezTo>
                  <a:cubicBezTo>
                    <a:pt x="15" y="133"/>
                    <a:pt x="15" y="133"/>
                    <a:pt x="15" y="133"/>
                  </a:cubicBezTo>
                  <a:cubicBezTo>
                    <a:pt x="13" y="137"/>
                    <a:pt x="15" y="142"/>
                    <a:pt x="19" y="144"/>
                  </a:cubicBezTo>
                  <a:cubicBezTo>
                    <a:pt x="48" y="157"/>
                    <a:pt x="48" y="157"/>
                    <a:pt x="48" y="15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p:cNvSpPr>
              <a:spLocks/>
            </p:cNvSpPr>
            <p:nvPr/>
          </p:nvSpPr>
          <p:spPr bwMode="auto">
            <a:xfrm>
              <a:off x="1558" y="2270"/>
              <a:ext cx="62" cy="37"/>
            </a:xfrm>
            <a:custGeom>
              <a:avLst/>
              <a:gdLst>
                <a:gd name="T0" fmla="*/ 37 w 44"/>
                <a:gd name="T1" fmla="*/ 26 h 26"/>
                <a:gd name="T2" fmla="*/ 35 w 44"/>
                <a:gd name="T3" fmla="*/ 26 h 26"/>
                <a:gd name="T4" fmla="*/ 4 w 44"/>
                <a:gd name="T5" fmla="*/ 11 h 26"/>
                <a:gd name="T6" fmla="*/ 1 w 44"/>
                <a:gd name="T7" fmla="*/ 4 h 26"/>
                <a:gd name="T8" fmla="*/ 9 w 44"/>
                <a:gd name="T9" fmla="*/ 1 h 26"/>
                <a:gd name="T10" fmla="*/ 40 w 44"/>
                <a:gd name="T11" fmla="*/ 15 h 26"/>
                <a:gd name="T12" fmla="*/ 43 w 44"/>
                <a:gd name="T13" fmla="*/ 23 h 26"/>
                <a:gd name="T14" fmla="*/ 37 w 44"/>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26">
                  <a:moveTo>
                    <a:pt x="37" y="26"/>
                  </a:moveTo>
                  <a:cubicBezTo>
                    <a:pt x="37" y="26"/>
                    <a:pt x="36" y="26"/>
                    <a:pt x="35" y="26"/>
                  </a:cubicBezTo>
                  <a:cubicBezTo>
                    <a:pt x="4" y="11"/>
                    <a:pt x="4" y="11"/>
                    <a:pt x="4" y="11"/>
                  </a:cubicBezTo>
                  <a:cubicBezTo>
                    <a:pt x="1" y="10"/>
                    <a:pt x="0" y="7"/>
                    <a:pt x="1" y="4"/>
                  </a:cubicBezTo>
                  <a:cubicBezTo>
                    <a:pt x="3" y="1"/>
                    <a:pt x="6" y="0"/>
                    <a:pt x="9" y="1"/>
                  </a:cubicBezTo>
                  <a:cubicBezTo>
                    <a:pt x="40" y="15"/>
                    <a:pt x="40" y="15"/>
                    <a:pt x="40" y="15"/>
                  </a:cubicBezTo>
                  <a:cubicBezTo>
                    <a:pt x="43" y="17"/>
                    <a:pt x="44" y="20"/>
                    <a:pt x="43" y="23"/>
                  </a:cubicBezTo>
                  <a:cubicBezTo>
                    <a:pt x="42" y="25"/>
                    <a:pt x="40" y="26"/>
                    <a:pt x="37" y="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p:cNvSpPr>
              <a:spLocks/>
            </p:cNvSpPr>
            <p:nvPr/>
          </p:nvSpPr>
          <p:spPr bwMode="auto">
            <a:xfrm>
              <a:off x="1539" y="2309"/>
              <a:ext cx="63" cy="37"/>
            </a:xfrm>
            <a:custGeom>
              <a:avLst/>
              <a:gdLst>
                <a:gd name="T0" fmla="*/ 38 w 44"/>
                <a:gd name="T1" fmla="*/ 26 h 26"/>
                <a:gd name="T2" fmla="*/ 35 w 44"/>
                <a:gd name="T3" fmla="*/ 26 h 26"/>
                <a:gd name="T4" fmla="*/ 5 w 44"/>
                <a:gd name="T5" fmla="*/ 11 h 26"/>
                <a:gd name="T6" fmla="*/ 2 w 44"/>
                <a:gd name="T7" fmla="*/ 4 h 26"/>
                <a:gd name="T8" fmla="*/ 9 w 44"/>
                <a:gd name="T9" fmla="*/ 1 h 26"/>
                <a:gd name="T10" fmla="*/ 40 w 44"/>
                <a:gd name="T11" fmla="*/ 15 h 26"/>
                <a:gd name="T12" fmla="*/ 43 w 44"/>
                <a:gd name="T13" fmla="*/ 23 h 26"/>
                <a:gd name="T14" fmla="*/ 38 w 44"/>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26">
                  <a:moveTo>
                    <a:pt x="38" y="26"/>
                  </a:moveTo>
                  <a:cubicBezTo>
                    <a:pt x="37" y="26"/>
                    <a:pt x="36" y="26"/>
                    <a:pt x="35" y="26"/>
                  </a:cubicBezTo>
                  <a:cubicBezTo>
                    <a:pt x="5" y="11"/>
                    <a:pt x="5" y="11"/>
                    <a:pt x="5" y="11"/>
                  </a:cubicBezTo>
                  <a:cubicBezTo>
                    <a:pt x="2" y="10"/>
                    <a:pt x="0" y="7"/>
                    <a:pt x="2" y="4"/>
                  </a:cubicBezTo>
                  <a:cubicBezTo>
                    <a:pt x="3" y="1"/>
                    <a:pt x="7" y="0"/>
                    <a:pt x="9" y="1"/>
                  </a:cubicBezTo>
                  <a:cubicBezTo>
                    <a:pt x="40" y="15"/>
                    <a:pt x="40" y="15"/>
                    <a:pt x="40" y="15"/>
                  </a:cubicBezTo>
                  <a:cubicBezTo>
                    <a:pt x="43" y="17"/>
                    <a:pt x="44" y="20"/>
                    <a:pt x="43" y="23"/>
                  </a:cubicBezTo>
                  <a:cubicBezTo>
                    <a:pt x="42" y="25"/>
                    <a:pt x="40" y="26"/>
                    <a:pt x="38" y="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p:cNvSpPr>
              <a:spLocks/>
            </p:cNvSpPr>
            <p:nvPr/>
          </p:nvSpPr>
          <p:spPr bwMode="auto">
            <a:xfrm>
              <a:off x="1522" y="2347"/>
              <a:ext cx="63" cy="37"/>
            </a:xfrm>
            <a:custGeom>
              <a:avLst/>
              <a:gdLst>
                <a:gd name="T0" fmla="*/ 37 w 44"/>
                <a:gd name="T1" fmla="*/ 26 h 26"/>
                <a:gd name="T2" fmla="*/ 35 w 44"/>
                <a:gd name="T3" fmla="*/ 26 h 26"/>
                <a:gd name="T4" fmla="*/ 4 w 44"/>
                <a:gd name="T5" fmla="*/ 12 h 26"/>
                <a:gd name="T6" fmla="*/ 1 w 44"/>
                <a:gd name="T7" fmla="*/ 4 h 26"/>
                <a:gd name="T8" fmla="*/ 9 w 44"/>
                <a:gd name="T9" fmla="*/ 1 h 26"/>
                <a:gd name="T10" fmla="*/ 40 w 44"/>
                <a:gd name="T11" fmla="*/ 15 h 26"/>
                <a:gd name="T12" fmla="*/ 42 w 44"/>
                <a:gd name="T13" fmla="*/ 23 h 26"/>
                <a:gd name="T14" fmla="*/ 37 w 44"/>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26">
                  <a:moveTo>
                    <a:pt x="37" y="26"/>
                  </a:moveTo>
                  <a:cubicBezTo>
                    <a:pt x="36" y="26"/>
                    <a:pt x="36" y="26"/>
                    <a:pt x="35" y="26"/>
                  </a:cubicBezTo>
                  <a:cubicBezTo>
                    <a:pt x="4" y="12"/>
                    <a:pt x="4" y="12"/>
                    <a:pt x="4" y="12"/>
                  </a:cubicBezTo>
                  <a:cubicBezTo>
                    <a:pt x="1" y="10"/>
                    <a:pt x="0" y="7"/>
                    <a:pt x="1" y="4"/>
                  </a:cubicBezTo>
                  <a:cubicBezTo>
                    <a:pt x="3" y="1"/>
                    <a:pt x="6" y="0"/>
                    <a:pt x="9" y="1"/>
                  </a:cubicBezTo>
                  <a:cubicBezTo>
                    <a:pt x="40" y="15"/>
                    <a:pt x="40" y="15"/>
                    <a:pt x="40" y="15"/>
                  </a:cubicBezTo>
                  <a:cubicBezTo>
                    <a:pt x="43" y="17"/>
                    <a:pt x="44" y="20"/>
                    <a:pt x="42" y="23"/>
                  </a:cubicBezTo>
                  <a:cubicBezTo>
                    <a:pt x="41" y="25"/>
                    <a:pt x="39" y="26"/>
                    <a:pt x="37" y="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p:cNvSpPr>
              <a:spLocks/>
            </p:cNvSpPr>
            <p:nvPr/>
          </p:nvSpPr>
          <p:spPr bwMode="auto">
            <a:xfrm>
              <a:off x="2838" y="2619"/>
              <a:ext cx="347" cy="117"/>
            </a:xfrm>
            <a:custGeom>
              <a:avLst/>
              <a:gdLst>
                <a:gd name="T0" fmla="*/ 122 w 244"/>
                <a:gd name="T1" fmla="*/ 82 h 82"/>
                <a:gd name="T2" fmla="*/ 38 w 244"/>
                <a:gd name="T3" fmla="*/ 69 h 82"/>
                <a:gd name="T4" fmla="*/ 0 w 244"/>
                <a:gd name="T5" fmla="*/ 34 h 82"/>
                <a:gd name="T6" fmla="*/ 34 w 244"/>
                <a:gd name="T7" fmla="*/ 0 h 82"/>
                <a:gd name="T8" fmla="*/ 36 w 244"/>
                <a:gd name="T9" fmla="*/ 0 h 82"/>
                <a:gd name="T10" fmla="*/ 42 w 244"/>
                <a:gd name="T11" fmla="*/ 6 h 82"/>
                <a:gd name="T12" fmla="*/ 38 w 244"/>
                <a:gd name="T13" fmla="*/ 11 h 82"/>
                <a:gd name="T14" fmla="*/ 12 w 244"/>
                <a:gd name="T15" fmla="*/ 34 h 82"/>
                <a:gd name="T16" fmla="*/ 122 w 244"/>
                <a:gd name="T17" fmla="*/ 71 h 82"/>
                <a:gd name="T18" fmla="*/ 233 w 244"/>
                <a:gd name="T19" fmla="*/ 34 h 82"/>
                <a:gd name="T20" fmla="*/ 228 w 244"/>
                <a:gd name="T21" fmla="*/ 24 h 82"/>
                <a:gd name="T22" fmla="*/ 228 w 244"/>
                <a:gd name="T23" fmla="*/ 16 h 82"/>
                <a:gd name="T24" fmla="*/ 236 w 244"/>
                <a:gd name="T25" fmla="*/ 16 h 82"/>
                <a:gd name="T26" fmla="*/ 244 w 244"/>
                <a:gd name="T27" fmla="*/ 34 h 82"/>
                <a:gd name="T28" fmla="*/ 206 w 244"/>
                <a:gd name="T29" fmla="*/ 69 h 82"/>
                <a:gd name="T30" fmla="*/ 122 w 244"/>
                <a:gd name="T31"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4" h="82">
                  <a:moveTo>
                    <a:pt x="122" y="82"/>
                  </a:moveTo>
                  <a:cubicBezTo>
                    <a:pt x="91" y="82"/>
                    <a:pt x="61" y="78"/>
                    <a:pt x="38" y="69"/>
                  </a:cubicBezTo>
                  <a:cubicBezTo>
                    <a:pt x="14" y="61"/>
                    <a:pt x="0" y="48"/>
                    <a:pt x="0" y="34"/>
                  </a:cubicBezTo>
                  <a:cubicBezTo>
                    <a:pt x="0" y="21"/>
                    <a:pt x="12" y="9"/>
                    <a:pt x="34" y="0"/>
                  </a:cubicBezTo>
                  <a:cubicBezTo>
                    <a:pt x="35" y="0"/>
                    <a:pt x="36" y="0"/>
                    <a:pt x="36" y="0"/>
                  </a:cubicBezTo>
                  <a:cubicBezTo>
                    <a:pt x="40" y="0"/>
                    <a:pt x="42" y="2"/>
                    <a:pt x="42" y="6"/>
                  </a:cubicBezTo>
                  <a:cubicBezTo>
                    <a:pt x="42" y="8"/>
                    <a:pt x="41" y="10"/>
                    <a:pt x="38" y="11"/>
                  </a:cubicBezTo>
                  <a:cubicBezTo>
                    <a:pt x="22" y="18"/>
                    <a:pt x="12" y="26"/>
                    <a:pt x="12" y="34"/>
                  </a:cubicBezTo>
                  <a:cubicBezTo>
                    <a:pt x="12" y="51"/>
                    <a:pt x="57" y="71"/>
                    <a:pt x="122" y="71"/>
                  </a:cubicBezTo>
                  <a:cubicBezTo>
                    <a:pt x="187" y="71"/>
                    <a:pt x="233" y="51"/>
                    <a:pt x="233" y="34"/>
                  </a:cubicBezTo>
                  <a:cubicBezTo>
                    <a:pt x="233" y="31"/>
                    <a:pt x="231" y="27"/>
                    <a:pt x="228" y="24"/>
                  </a:cubicBezTo>
                  <a:cubicBezTo>
                    <a:pt x="226" y="22"/>
                    <a:pt x="226" y="18"/>
                    <a:pt x="228" y="16"/>
                  </a:cubicBezTo>
                  <a:cubicBezTo>
                    <a:pt x="230" y="14"/>
                    <a:pt x="234" y="14"/>
                    <a:pt x="236" y="16"/>
                  </a:cubicBezTo>
                  <a:cubicBezTo>
                    <a:pt x="242" y="22"/>
                    <a:pt x="244" y="28"/>
                    <a:pt x="244" y="34"/>
                  </a:cubicBezTo>
                  <a:cubicBezTo>
                    <a:pt x="244" y="48"/>
                    <a:pt x="231" y="61"/>
                    <a:pt x="206" y="69"/>
                  </a:cubicBezTo>
                  <a:cubicBezTo>
                    <a:pt x="184" y="78"/>
                    <a:pt x="154" y="82"/>
                    <a:pt x="122" y="8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p:cNvSpPr>
            <p:nvPr/>
          </p:nvSpPr>
          <p:spPr bwMode="auto">
            <a:xfrm>
              <a:off x="2838" y="2706"/>
              <a:ext cx="347" cy="77"/>
            </a:xfrm>
            <a:custGeom>
              <a:avLst/>
              <a:gdLst>
                <a:gd name="T0" fmla="*/ 122 w 244"/>
                <a:gd name="T1" fmla="*/ 54 h 54"/>
                <a:gd name="T2" fmla="*/ 38 w 244"/>
                <a:gd name="T3" fmla="*/ 41 h 54"/>
                <a:gd name="T4" fmla="*/ 0 w 244"/>
                <a:gd name="T5" fmla="*/ 5 h 54"/>
                <a:gd name="T6" fmla="*/ 6 w 244"/>
                <a:gd name="T7" fmla="*/ 0 h 54"/>
                <a:gd name="T8" fmla="*/ 12 w 244"/>
                <a:gd name="T9" fmla="*/ 5 h 54"/>
                <a:gd name="T10" fmla="*/ 122 w 244"/>
                <a:gd name="T11" fmla="*/ 42 h 54"/>
                <a:gd name="T12" fmla="*/ 233 w 244"/>
                <a:gd name="T13" fmla="*/ 5 h 54"/>
                <a:gd name="T14" fmla="*/ 239 w 244"/>
                <a:gd name="T15" fmla="*/ 0 h 54"/>
                <a:gd name="T16" fmla="*/ 244 w 244"/>
                <a:gd name="T17" fmla="*/ 5 h 54"/>
                <a:gd name="T18" fmla="*/ 206 w 244"/>
                <a:gd name="T19" fmla="*/ 41 h 54"/>
                <a:gd name="T20" fmla="*/ 122 w 244"/>
                <a:gd name="T21"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4" h="54">
                  <a:moveTo>
                    <a:pt x="122" y="54"/>
                  </a:moveTo>
                  <a:cubicBezTo>
                    <a:pt x="91" y="54"/>
                    <a:pt x="61" y="49"/>
                    <a:pt x="38" y="41"/>
                  </a:cubicBezTo>
                  <a:cubicBezTo>
                    <a:pt x="14" y="32"/>
                    <a:pt x="0" y="19"/>
                    <a:pt x="0" y="5"/>
                  </a:cubicBezTo>
                  <a:cubicBezTo>
                    <a:pt x="0" y="2"/>
                    <a:pt x="3" y="0"/>
                    <a:pt x="6" y="0"/>
                  </a:cubicBezTo>
                  <a:cubicBezTo>
                    <a:pt x="9" y="0"/>
                    <a:pt x="12" y="2"/>
                    <a:pt x="12" y="5"/>
                  </a:cubicBezTo>
                  <a:cubicBezTo>
                    <a:pt x="12" y="23"/>
                    <a:pt x="57" y="42"/>
                    <a:pt x="122" y="42"/>
                  </a:cubicBezTo>
                  <a:cubicBezTo>
                    <a:pt x="187" y="42"/>
                    <a:pt x="233" y="23"/>
                    <a:pt x="233" y="5"/>
                  </a:cubicBezTo>
                  <a:cubicBezTo>
                    <a:pt x="233" y="2"/>
                    <a:pt x="235" y="0"/>
                    <a:pt x="239" y="0"/>
                  </a:cubicBezTo>
                  <a:cubicBezTo>
                    <a:pt x="242" y="0"/>
                    <a:pt x="244" y="2"/>
                    <a:pt x="244" y="5"/>
                  </a:cubicBezTo>
                  <a:cubicBezTo>
                    <a:pt x="244" y="19"/>
                    <a:pt x="231" y="32"/>
                    <a:pt x="206" y="41"/>
                  </a:cubicBezTo>
                  <a:cubicBezTo>
                    <a:pt x="184" y="49"/>
                    <a:pt x="154" y="54"/>
                    <a:pt x="122"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p:cNvSpPr>
              <a:spLocks/>
            </p:cNvSpPr>
            <p:nvPr/>
          </p:nvSpPr>
          <p:spPr bwMode="auto">
            <a:xfrm>
              <a:off x="2838" y="2659"/>
              <a:ext cx="17" cy="62"/>
            </a:xfrm>
            <a:custGeom>
              <a:avLst/>
              <a:gdLst>
                <a:gd name="T0" fmla="*/ 6 w 12"/>
                <a:gd name="T1" fmla="*/ 44 h 44"/>
                <a:gd name="T2" fmla="*/ 0 w 12"/>
                <a:gd name="T3" fmla="*/ 38 h 44"/>
                <a:gd name="T4" fmla="*/ 0 w 12"/>
                <a:gd name="T5" fmla="*/ 6 h 44"/>
                <a:gd name="T6" fmla="*/ 6 w 12"/>
                <a:gd name="T7" fmla="*/ 0 h 44"/>
                <a:gd name="T8" fmla="*/ 12 w 12"/>
                <a:gd name="T9" fmla="*/ 6 h 44"/>
                <a:gd name="T10" fmla="*/ 12 w 12"/>
                <a:gd name="T11" fmla="*/ 38 h 44"/>
                <a:gd name="T12" fmla="*/ 6 w 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12" h="44">
                  <a:moveTo>
                    <a:pt x="6" y="44"/>
                  </a:moveTo>
                  <a:cubicBezTo>
                    <a:pt x="3" y="44"/>
                    <a:pt x="0" y="42"/>
                    <a:pt x="0" y="38"/>
                  </a:cubicBezTo>
                  <a:cubicBezTo>
                    <a:pt x="0" y="6"/>
                    <a:pt x="0" y="6"/>
                    <a:pt x="0" y="6"/>
                  </a:cubicBezTo>
                  <a:cubicBezTo>
                    <a:pt x="0" y="3"/>
                    <a:pt x="3" y="0"/>
                    <a:pt x="6" y="0"/>
                  </a:cubicBezTo>
                  <a:cubicBezTo>
                    <a:pt x="9" y="0"/>
                    <a:pt x="12" y="3"/>
                    <a:pt x="12" y="6"/>
                  </a:cubicBezTo>
                  <a:cubicBezTo>
                    <a:pt x="12" y="38"/>
                    <a:pt x="12" y="38"/>
                    <a:pt x="12" y="38"/>
                  </a:cubicBezTo>
                  <a:cubicBezTo>
                    <a:pt x="12" y="42"/>
                    <a:pt x="9" y="44"/>
                    <a:pt x="6"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p:cNvSpPr>
              <a:spLocks/>
            </p:cNvSpPr>
            <p:nvPr/>
          </p:nvSpPr>
          <p:spPr bwMode="auto">
            <a:xfrm>
              <a:off x="3169" y="2659"/>
              <a:ext cx="16" cy="62"/>
            </a:xfrm>
            <a:custGeom>
              <a:avLst/>
              <a:gdLst>
                <a:gd name="T0" fmla="*/ 6 w 11"/>
                <a:gd name="T1" fmla="*/ 44 h 44"/>
                <a:gd name="T2" fmla="*/ 0 w 11"/>
                <a:gd name="T3" fmla="*/ 38 h 44"/>
                <a:gd name="T4" fmla="*/ 0 w 11"/>
                <a:gd name="T5" fmla="*/ 6 h 44"/>
                <a:gd name="T6" fmla="*/ 6 w 11"/>
                <a:gd name="T7" fmla="*/ 0 h 44"/>
                <a:gd name="T8" fmla="*/ 11 w 11"/>
                <a:gd name="T9" fmla="*/ 6 h 44"/>
                <a:gd name="T10" fmla="*/ 11 w 11"/>
                <a:gd name="T11" fmla="*/ 38 h 44"/>
                <a:gd name="T12" fmla="*/ 6 w 11"/>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11" h="44">
                  <a:moveTo>
                    <a:pt x="6" y="44"/>
                  </a:moveTo>
                  <a:cubicBezTo>
                    <a:pt x="2" y="44"/>
                    <a:pt x="0" y="42"/>
                    <a:pt x="0" y="38"/>
                  </a:cubicBezTo>
                  <a:cubicBezTo>
                    <a:pt x="0" y="6"/>
                    <a:pt x="0" y="6"/>
                    <a:pt x="0" y="6"/>
                  </a:cubicBezTo>
                  <a:cubicBezTo>
                    <a:pt x="0" y="3"/>
                    <a:pt x="2" y="0"/>
                    <a:pt x="6" y="0"/>
                  </a:cubicBezTo>
                  <a:cubicBezTo>
                    <a:pt x="9" y="0"/>
                    <a:pt x="11" y="3"/>
                    <a:pt x="11" y="6"/>
                  </a:cubicBezTo>
                  <a:cubicBezTo>
                    <a:pt x="11" y="38"/>
                    <a:pt x="11" y="38"/>
                    <a:pt x="11" y="38"/>
                  </a:cubicBezTo>
                  <a:cubicBezTo>
                    <a:pt x="11" y="42"/>
                    <a:pt x="9" y="44"/>
                    <a:pt x="6"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p:cNvSpPr>
              <a:spLocks/>
            </p:cNvSpPr>
            <p:nvPr/>
          </p:nvSpPr>
          <p:spPr bwMode="auto">
            <a:xfrm>
              <a:off x="2872" y="2511"/>
              <a:ext cx="347" cy="118"/>
            </a:xfrm>
            <a:custGeom>
              <a:avLst/>
              <a:gdLst>
                <a:gd name="T0" fmla="*/ 122 w 244"/>
                <a:gd name="T1" fmla="*/ 83 h 83"/>
                <a:gd name="T2" fmla="*/ 56 w 244"/>
                <a:gd name="T3" fmla="*/ 76 h 83"/>
                <a:gd name="T4" fmla="*/ 0 w 244"/>
                <a:gd name="T5" fmla="*/ 35 h 83"/>
                <a:gd name="T6" fmla="*/ 8 w 244"/>
                <a:gd name="T7" fmla="*/ 17 h 83"/>
                <a:gd name="T8" fmla="*/ 16 w 244"/>
                <a:gd name="T9" fmla="*/ 17 h 83"/>
                <a:gd name="T10" fmla="*/ 17 w 244"/>
                <a:gd name="T11" fmla="*/ 25 h 83"/>
                <a:gd name="T12" fmla="*/ 12 w 244"/>
                <a:gd name="T13" fmla="*/ 35 h 83"/>
                <a:gd name="T14" fmla="*/ 59 w 244"/>
                <a:gd name="T15" fmla="*/ 65 h 83"/>
                <a:gd name="T16" fmla="*/ 122 w 244"/>
                <a:gd name="T17" fmla="*/ 72 h 83"/>
                <a:gd name="T18" fmla="*/ 162 w 244"/>
                <a:gd name="T19" fmla="*/ 69 h 83"/>
                <a:gd name="T20" fmla="*/ 232 w 244"/>
                <a:gd name="T21" fmla="*/ 35 h 83"/>
                <a:gd name="T22" fmla="*/ 206 w 244"/>
                <a:gd name="T23" fmla="*/ 12 h 83"/>
                <a:gd name="T24" fmla="*/ 203 w 244"/>
                <a:gd name="T25" fmla="*/ 5 h 83"/>
                <a:gd name="T26" fmla="*/ 210 w 244"/>
                <a:gd name="T27" fmla="*/ 1 h 83"/>
                <a:gd name="T28" fmla="*/ 244 w 244"/>
                <a:gd name="T29" fmla="*/ 35 h 83"/>
                <a:gd name="T30" fmla="*/ 164 w 244"/>
                <a:gd name="T31" fmla="*/ 81 h 83"/>
                <a:gd name="T32" fmla="*/ 122 w 244"/>
                <a:gd name="T33"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4" h="83">
                  <a:moveTo>
                    <a:pt x="122" y="83"/>
                  </a:moveTo>
                  <a:cubicBezTo>
                    <a:pt x="98" y="83"/>
                    <a:pt x="76" y="81"/>
                    <a:pt x="56" y="76"/>
                  </a:cubicBezTo>
                  <a:cubicBezTo>
                    <a:pt x="21" y="67"/>
                    <a:pt x="0" y="52"/>
                    <a:pt x="0" y="35"/>
                  </a:cubicBezTo>
                  <a:cubicBezTo>
                    <a:pt x="0" y="29"/>
                    <a:pt x="3" y="23"/>
                    <a:pt x="8" y="17"/>
                  </a:cubicBezTo>
                  <a:cubicBezTo>
                    <a:pt x="10" y="15"/>
                    <a:pt x="14" y="15"/>
                    <a:pt x="16" y="17"/>
                  </a:cubicBezTo>
                  <a:cubicBezTo>
                    <a:pt x="19" y="19"/>
                    <a:pt x="19" y="23"/>
                    <a:pt x="17" y="25"/>
                  </a:cubicBezTo>
                  <a:cubicBezTo>
                    <a:pt x="13" y="29"/>
                    <a:pt x="12" y="32"/>
                    <a:pt x="12" y="35"/>
                  </a:cubicBezTo>
                  <a:cubicBezTo>
                    <a:pt x="12" y="46"/>
                    <a:pt x="30" y="58"/>
                    <a:pt x="59" y="65"/>
                  </a:cubicBezTo>
                  <a:cubicBezTo>
                    <a:pt x="78" y="69"/>
                    <a:pt x="99" y="72"/>
                    <a:pt x="122" y="72"/>
                  </a:cubicBezTo>
                  <a:cubicBezTo>
                    <a:pt x="136" y="72"/>
                    <a:pt x="149" y="71"/>
                    <a:pt x="162" y="69"/>
                  </a:cubicBezTo>
                  <a:cubicBezTo>
                    <a:pt x="208" y="63"/>
                    <a:pt x="232" y="47"/>
                    <a:pt x="232" y="35"/>
                  </a:cubicBezTo>
                  <a:cubicBezTo>
                    <a:pt x="232" y="27"/>
                    <a:pt x="223" y="19"/>
                    <a:pt x="206" y="12"/>
                  </a:cubicBezTo>
                  <a:cubicBezTo>
                    <a:pt x="203" y="11"/>
                    <a:pt x="202" y="8"/>
                    <a:pt x="203" y="5"/>
                  </a:cubicBezTo>
                  <a:cubicBezTo>
                    <a:pt x="204" y="2"/>
                    <a:pt x="207" y="0"/>
                    <a:pt x="210" y="1"/>
                  </a:cubicBezTo>
                  <a:cubicBezTo>
                    <a:pt x="232" y="10"/>
                    <a:pt x="244" y="22"/>
                    <a:pt x="244" y="35"/>
                  </a:cubicBezTo>
                  <a:cubicBezTo>
                    <a:pt x="244" y="56"/>
                    <a:pt x="213" y="74"/>
                    <a:pt x="164" y="81"/>
                  </a:cubicBezTo>
                  <a:cubicBezTo>
                    <a:pt x="151" y="82"/>
                    <a:pt x="137" y="83"/>
                    <a:pt x="122" y="8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3"/>
            <p:cNvSpPr>
              <a:spLocks/>
            </p:cNvSpPr>
            <p:nvPr/>
          </p:nvSpPr>
          <p:spPr bwMode="auto">
            <a:xfrm>
              <a:off x="2946" y="2502"/>
              <a:ext cx="16" cy="17"/>
            </a:xfrm>
            <a:custGeom>
              <a:avLst/>
              <a:gdLst>
                <a:gd name="T0" fmla="*/ 6 w 11"/>
                <a:gd name="T1" fmla="*/ 12 h 12"/>
                <a:gd name="T2" fmla="*/ 0 w 11"/>
                <a:gd name="T3" fmla="*/ 6 h 12"/>
                <a:gd name="T4" fmla="*/ 5 w 11"/>
                <a:gd name="T5" fmla="*/ 0 h 12"/>
                <a:gd name="T6" fmla="*/ 6 w 11"/>
                <a:gd name="T7" fmla="*/ 0 h 12"/>
                <a:gd name="T8" fmla="*/ 11 w 11"/>
                <a:gd name="T9" fmla="*/ 6 h 12"/>
                <a:gd name="T10" fmla="*/ 6 w 11"/>
                <a:gd name="T11" fmla="*/ 12 h 12"/>
              </a:gdLst>
              <a:ahLst/>
              <a:cxnLst>
                <a:cxn ang="0">
                  <a:pos x="T0" y="T1"/>
                </a:cxn>
                <a:cxn ang="0">
                  <a:pos x="T2" y="T3"/>
                </a:cxn>
                <a:cxn ang="0">
                  <a:pos x="T4" y="T5"/>
                </a:cxn>
                <a:cxn ang="0">
                  <a:pos x="T6" y="T7"/>
                </a:cxn>
                <a:cxn ang="0">
                  <a:pos x="T8" y="T9"/>
                </a:cxn>
                <a:cxn ang="0">
                  <a:pos x="T10" y="T11"/>
                </a:cxn>
              </a:cxnLst>
              <a:rect l="0" t="0" r="r" b="b"/>
              <a:pathLst>
                <a:path w="11" h="12">
                  <a:moveTo>
                    <a:pt x="6" y="12"/>
                  </a:moveTo>
                  <a:cubicBezTo>
                    <a:pt x="2" y="12"/>
                    <a:pt x="0" y="9"/>
                    <a:pt x="0" y="6"/>
                  </a:cubicBezTo>
                  <a:cubicBezTo>
                    <a:pt x="0" y="3"/>
                    <a:pt x="2" y="0"/>
                    <a:pt x="5" y="0"/>
                  </a:cubicBezTo>
                  <a:cubicBezTo>
                    <a:pt x="6" y="0"/>
                    <a:pt x="6" y="0"/>
                    <a:pt x="6" y="0"/>
                  </a:cubicBezTo>
                  <a:cubicBezTo>
                    <a:pt x="9" y="0"/>
                    <a:pt x="11" y="3"/>
                    <a:pt x="11" y="6"/>
                  </a:cubicBezTo>
                  <a:cubicBezTo>
                    <a:pt x="11" y="9"/>
                    <a:pt x="9" y="12"/>
                    <a:pt x="6"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4"/>
            <p:cNvSpPr>
              <a:spLocks/>
            </p:cNvSpPr>
            <p:nvPr/>
          </p:nvSpPr>
          <p:spPr bwMode="auto">
            <a:xfrm>
              <a:off x="2872" y="2599"/>
              <a:ext cx="347" cy="77"/>
            </a:xfrm>
            <a:custGeom>
              <a:avLst/>
              <a:gdLst>
                <a:gd name="T0" fmla="*/ 122 w 244"/>
                <a:gd name="T1" fmla="*/ 54 h 54"/>
                <a:gd name="T2" fmla="*/ 38 w 244"/>
                <a:gd name="T3" fmla="*/ 41 h 54"/>
                <a:gd name="T4" fmla="*/ 0 w 244"/>
                <a:gd name="T5" fmla="*/ 6 h 54"/>
                <a:gd name="T6" fmla="*/ 6 w 244"/>
                <a:gd name="T7" fmla="*/ 0 h 54"/>
                <a:gd name="T8" fmla="*/ 12 w 244"/>
                <a:gd name="T9" fmla="*/ 6 h 54"/>
                <a:gd name="T10" fmla="*/ 122 w 244"/>
                <a:gd name="T11" fmla="*/ 42 h 54"/>
                <a:gd name="T12" fmla="*/ 232 w 244"/>
                <a:gd name="T13" fmla="*/ 6 h 54"/>
                <a:gd name="T14" fmla="*/ 238 w 244"/>
                <a:gd name="T15" fmla="*/ 0 h 54"/>
                <a:gd name="T16" fmla="*/ 244 w 244"/>
                <a:gd name="T17" fmla="*/ 6 h 54"/>
                <a:gd name="T18" fmla="*/ 206 w 244"/>
                <a:gd name="T19" fmla="*/ 41 h 54"/>
                <a:gd name="T20" fmla="*/ 122 w 244"/>
                <a:gd name="T21"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4" h="54">
                  <a:moveTo>
                    <a:pt x="122" y="54"/>
                  </a:moveTo>
                  <a:cubicBezTo>
                    <a:pt x="90" y="54"/>
                    <a:pt x="61" y="49"/>
                    <a:pt x="38" y="41"/>
                  </a:cubicBezTo>
                  <a:cubicBezTo>
                    <a:pt x="14" y="32"/>
                    <a:pt x="0" y="20"/>
                    <a:pt x="0" y="6"/>
                  </a:cubicBezTo>
                  <a:cubicBezTo>
                    <a:pt x="0" y="2"/>
                    <a:pt x="3" y="0"/>
                    <a:pt x="6" y="0"/>
                  </a:cubicBezTo>
                  <a:cubicBezTo>
                    <a:pt x="9" y="0"/>
                    <a:pt x="12" y="2"/>
                    <a:pt x="12" y="6"/>
                  </a:cubicBezTo>
                  <a:cubicBezTo>
                    <a:pt x="12" y="23"/>
                    <a:pt x="57" y="42"/>
                    <a:pt x="122" y="42"/>
                  </a:cubicBezTo>
                  <a:cubicBezTo>
                    <a:pt x="187" y="42"/>
                    <a:pt x="232" y="23"/>
                    <a:pt x="232" y="6"/>
                  </a:cubicBezTo>
                  <a:cubicBezTo>
                    <a:pt x="232" y="2"/>
                    <a:pt x="235" y="0"/>
                    <a:pt x="238" y="0"/>
                  </a:cubicBezTo>
                  <a:cubicBezTo>
                    <a:pt x="241" y="0"/>
                    <a:pt x="244" y="2"/>
                    <a:pt x="244" y="6"/>
                  </a:cubicBezTo>
                  <a:cubicBezTo>
                    <a:pt x="244" y="20"/>
                    <a:pt x="231" y="32"/>
                    <a:pt x="206" y="41"/>
                  </a:cubicBezTo>
                  <a:cubicBezTo>
                    <a:pt x="184" y="49"/>
                    <a:pt x="154" y="54"/>
                    <a:pt x="122"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5"/>
            <p:cNvSpPr>
              <a:spLocks/>
            </p:cNvSpPr>
            <p:nvPr/>
          </p:nvSpPr>
          <p:spPr bwMode="auto">
            <a:xfrm>
              <a:off x="2872" y="2552"/>
              <a:ext cx="17" cy="63"/>
            </a:xfrm>
            <a:custGeom>
              <a:avLst/>
              <a:gdLst>
                <a:gd name="T0" fmla="*/ 6 w 12"/>
                <a:gd name="T1" fmla="*/ 44 h 44"/>
                <a:gd name="T2" fmla="*/ 0 w 12"/>
                <a:gd name="T3" fmla="*/ 39 h 44"/>
                <a:gd name="T4" fmla="*/ 0 w 12"/>
                <a:gd name="T5" fmla="*/ 6 h 44"/>
                <a:gd name="T6" fmla="*/ 6 w 12"/>
                <a:gd name="T7" fmla="*/ 0 h 44"/>
                <a:gd name="T8" fmla="*/ 12 w 12"/>
                <a:gd name="T9" fmla="*/ 6 h 44"/>
                <a:gd name="T10" fmla="*/ 12 w 12"/>
                <a:gd name="T11" fmla="*/ 39 h 44"/>
                <a:gd name="T12" fmla="*/ 6 w 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12" h="44">
                  <a:moveTo>
                    <a:pt x="6" y="44"/>
                  </a:moveTo>
                  <a:cubicBezTo>
                    <a:pt x="3" y="44"/>
                    <a:pt x="0" y="42"/>
                    <a:pt x="0" y="39"/>
                  </a:cubicBezTo>
                  <a:cubicBezTo>
                    <a:pt x="0" y="6"/>
                    <a:pt x="0" y="6"/>
                    <a:pt x="0" y="6"/>
                  </a:cubicBezTo>
                  <a:cubicBezTo>
                    <a:pt x="0" y="3"/>
                    <a:pt x="3" y="0"/>
                    <a:pt x="6" y="0"/>
                  </a:cubicBezTo>
                  <a:cubicBezTo>
                    <a:pt x="9" y="0"/>
                    <a:pt x="12" y="3"/>
                    <a:pt x="12" y="6"/>
                  </a:cubicBezTo>
                  <a:cubicBezTo>
                    <a:pt x="12" y="39"/>
                    <a:pt x="12" y="39"/>
                    <a:pt x="12" y="39"/>
                  </a:cubicBezTo>
                  <a:cubicBezTo>
                    <a:pt x="12" y="42"/>
                    <a:pt x="9" y="44"/>
                    <a:pt x="6"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6"/>
            <p:cNvSpPr>
              <a:spLocks/>
            </p:cNvSpPr>
            <p:nvPr/>
          </p:nvSpPr>
          <p:spPr bwMode="auto">
            <a:xfrm>
              <a:off x="3202" y="2552"/>
              <a:ext cx="17" cy="63"/>
            </a:xfrm>
            <a:custGeom>
              <a:avLst/>
              <a:gdLst>
                <a:gd name="T0" fmla="*/ 6 w 12"/>
                <a:gd name="T1" fmla="*/ 44 h 44"/>
                <a:gd name="T2" fmla="*/ 0 w 12"/>
                <a:gd name="T3" fmla="*/ 39 h 44"/>
                <a:gd name="T4" fmla="*/ 0 w 12"/>
                <a:gd name="T5" fmla="*/ 6 h 44"/>
                <a:gd name="T6" fmla="*/ 6 w 12"/>
                <a:gd name="T7" fmla="*/ 0 h 44"/>
                <a:gd name="T8" fmla="*/ 12 w 12"/>
                <a:gd name="T9" fmla="*/ 6 h 44"/>
                <a:gd name="T10" fmla="*/ 12 w 12"/>
                <a:gd name="T11" fmla="*/ 39 h 44"/>
                <a:gd name="T12" fmla="*/ 6 w 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12" h="44">
                  <a:moveTo>
                    <a:pt x="6" y="44"/>
                  </a:moveTo>
                  <a:cubicBezTo>
                    <a:pt x="3" y="44"/>
                    <a:pt x="0" y="42"/>
                    <a:pt x="0" y="39"/>
                  </a:cubicBezTo>
                  <a:cubicBezTo>
                    <a:pt x="0" y="6"/>
                    <a:pt x="0" y="6"/>
                    <a:pt x="0" y="6"/>
                  </a:cubicBezTo>
                  <a:cubicBezTo>
                    <a:pt x="0" y="3"/>
                    <a:pt x="3" y="0"/>
                    <a:pt x="6" y="0"/>
                  </a:cubicBezTo>
                  <a:cubicBezTo>
                    <a:pt x="9" y="0"/>
                    <a:pt x="12" y="3"/>
                    <a:pt x="12" y="6"/>
                  </a:cubicBezTo>
                  <a:cubicBezTo>
                    <a:pt x="12" y="39"/>
                    <a:pt x="12" y="39"/>
                    <a:pt x="12" y="39"/>
                  </a:cubicBezTo>
                  <a:cubicBezTo>
                    <a:pt x="12" y="42"/>
                    <a:pt x="9" y="44"/>
                    <a:pt x="6"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7"/>
            <p:cNvSpPr>
              <a:spLocks noEditPoints="1"/>
            </p:cNvSpPr>
            <p:nvPr/>
          </p:nvSpPr>
          <p:spPr bwMode="auto">
            <a:xfrm>
              <a:off x="2838" y="2386"/>
              <a:ext cx="347" cy="136"/>
            </a:xfrm>
            <a:custGeom>
              <a:avLst/>
              <a:gdLst>
                <a:gd name="T0" fmla="*/ 122 w 244"/>
                <a:gd name="T1" fmla="*/ 96 h 96"/>
                <a:gd name="T2" fmla="*/ 38 w 244"/>
                <a:gd name="T3" fmla="*/ 84 h 96"/>
                <a:gd name="T4" fmla="*/ 0 w 244"/>
                <a:gd name="T5" fmla="*/ 48 h 96"/>
                <a:gd name="T6" fmla="*/ 38 w 244"/>
                <a:gd name="T7" fmla="*/ 13 h 96"/>
                <a:gd name="T8" fmla="*/ 122 w 244"/>
                <a:gd name="T9" fmla="*/ 0 h 96"/>
                <a:gd name="T10" fmla="*/ 206 w 244"/>
                <a:gd name="T11" fmla="*/ 13 h 96"/>
                <a:gd name="T12" fmla="*/ 244 w 244"/>
                <a:gd name="T13" fmla="*/ 48 h 96"/>
                <a:gd name="T14" fmla="*/ 206 w 244"/>
                <a:gd name="T15" fmla="*/ 84 h 96"/>
                <a:gd name="T16" fmla="*/ 122 w 244"/>
                <a:gd name="T17" fmla="*/ 96 h 96"/>
                <a:gd name="T18" fmla="*/ 122 w 244"/>
                <a:gd name="T19" fmla="*/ 12 h 96"/>
                <a:gd name="T20" fmla="*/ 12 w 244"/>
                <a:gd name="T21" fmla="*/ 48 h 96"/>
                <a:gd name="T22" fmla="*/ 122 w 244"/>
                <a:gd name="T23" fmla="*/ 85 h 96"/>
                <a:gd name="T24" fmla="*/ 233 w 244"/>
                <a:gd name="T25" fmla="*/ 48 h 96"/>
                <a:gd name="T26" fmla="*/ 122 w 244"/>
                <a:gd name="T27"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96">
                  <a:moveTo>
                    <a:pt x="122" y="96"/>
                  </a:moveTo>
                  <a:cubicBezTo>
                    <a:pt x="91" y="96"/>
                    <a:pt x="61" y="92"/>
                    <a:pt x="38" y="84"/>
                  </a:cubicBezTo>
                  <a:cubicBezTo>
                    <a:pt x="14" y="75"/>
                    <a:pt x="0" y="62"/>
                    <a:pt x="0" y="48"/>
                  </a:cubicBezTo>
                  <a:cubicBezTo>
                    <a:pt x="0" y="34"/>
                    <a:pt x="14" y="22"/>
                    <a:pt x="38" y="13"/>
                  </a:cubicBezTo>
                  <a:cubicBezTo>
                    <a:pt x="61" y="5"/>
                    <a:pt x="91" y="0"/>
                    <a:pt x="122" y="0"/>
                  </a:cubicBezTo>
                  <a:cubicBezTo>
                    <a:pt x="154" y="0"/>
                    <a:pt x="184" y="5"/>
                    <a:pt x="206" y="13"/>
                  </a:cubicBezTo>
                  <a:cubicBezTo>
                    <a:pt x="231" y="22"/>
                    <a:pt x="244" y="34"/>
                    <a:pt x="244" y="48"/>
                  </a:cubicBezTo>
                  <a:cubicBezTo>
                    <a:pt x="244" y="62"/>
                    <a:pt x="231" y="75"/>
                    <a:pt x="206" y="84"/>
                  </a:cubicBezTo>
                  <a:cubicBezTo>
                    <a:pt x="184" y="92"/>
                    <a:pt x="154" y="96"/>
                    <a:pt x="122" y="96"/>
                  </a:cubicBezTo>
                  <a:close/>
                  <a:moveTo>
                    <a:pt x="122" y="12"/>
                  </a:moveTo>
                  <a:cubicBezTo>
                    <a:pt x="57" y="12"/>
                    <a:pt x="12" y="31"/>
                    <a:pt x="12" y="48"/>
                  </a:cubicBezTo>
                  <a:cubicBezTo>
                    <a:pt x="12" y="66"/>
                    <a:pt x="57" y="85"/>
                    <a:pt x="122" y="85"/>
                  </a:cubicBezTo>
                  <a:cubicBezTo>
                    <a:pt x="187" y="85"/>
                    <a:pt x="233" y="66"/>
                    <a:pt x="233" y="48"/>
                  </a:cubicBezTo>
                  <a:cubicBezTo>
                    <a:pt x="233" y="31"/>
                    <a:pt x="187" y="12"/>
                    <a:pt x="122"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8"/>
            <p:cNvSpPr>
              <a:spLocks/>
            </p:cNvSpPr>
            <p:nvPr/>
          </p:nvSpPr>
          <p:spPr bwMode="auto">
            <a:xfrm>
              <a:off x="2838" y="2492"/>
              <a:ext cx="347" cy="77"/>
            </a:xfrm>
            <a:custGeom>
              <a:avLst/>
              <a:gdLst>
                <a:gd name="T0" fmla="*/ 122 w 244"/>
                <a:gd name="T1" fmla="*/ 54 h 54"/>
                <a:gd name="T2" fmla="*/ 38 w 244"/>
                <a:gd name="T3" fmla="*/ 41 h 54"/>
                <a:gd name="T4" fmla="*/ 0 w 244"/>
                <a:gd name="T5" fmla="*/ 6 h 54"/>
                <a:gd name="T6" fmla="*/ 6 w 244"/>
                <a:gd name="T7" fmla="*/ 0 h 54"/>
                <a:gd name="T8" fmla="*/ 12 w 244"/>
                <a:gd name="T9" fmla="*/ 6 h 54"/>
                <a:gd name="T10" fmla="*/ 122 w 244"/>
                <a:gd name="T11" fmla="*/ 42 h 54"/>
                <a:gd name="T12" fmla="*/ 233 w 244"/>
                <a:gd name="T13" fmla="*/ 6 h 54"/>
                <a:gd name="T14" fmla="*/ 239 w 244"/>
                <a:gd name="T15" fmla="*/ 0 h 54"/>
                <a:gd name="T16" fmla="*/ 244 w 244"/>
                <a:gd name="T17" fmla="*/ 6 h 54"/>
                <a:gd name="T18" fmla="*/ 206 w 244"/>
                <a:gd name="T19" fmla="*/ 41 h 54"/>
                <a:gd name="T20" fmla="*/ 122 w 244"/>
                <a:gd name="T21"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4" h="54">
                  <a:moveTo>
                    <a:pt x="122" y="54"/>
                  </a:moveTo>
                  <a:cubicBezTo>
                    <a:pt x="91" y="54"/>
                    <a:pt x="61" y="49"/>
                    <a:pt x="38" y="41"/>
                  </a:cubicBezTo>
                  <a:cubicBezTo>
                    <a:pt x="14" y="32"/>
                    <a:pt x="0" y="20"/>
                    <a:pt x="0" y="6"/>
                  </a:cubicBezTo>
                  <a:cubicBezTo>
                    <a:pt x="0" y="3"/>
                    <a:pt x="3" y="0"/>
                    <a:pt x="6" y="0"/>
                  </a:cubicBezTo>
                  <a:cubicBezTo>
                    <a:pt x="9" y="0"/>
                    <a:pt x="12" y="3"/>
                    <a:pt x="12" y="6"/>
                  </a:cubicBezTo>
                  <a:cubicBezTo>
                    <a:pt x="12" y="23"/>
                    <a:pt x="57" y="42"/>
                    <a:pt x="122" y="42"/>
                  </a:cubicBezTo>
                  <a:cubicBezTo>
                    <a:pt x="187" y="42"/>
                    <a:pt x="233" y="23"/>
                    <a:pt x="233" y="6"/>
                  </a:cubicBezTo>
                  <a:cubicBezTo>
                    <a:pt x="233" y="3"/>
                    <a:pt x="235" y="0"/>
                    <a:pt x="239" y="0"/>
                  </a:cubicBezTo>
                  <a:cubicBezTo>
                    <a:pt x="242" y="0"/>
                    <a:pt x="244" y="3"/>
                    <a:pt x="244" y="6"/>
                  </a:cubicBezTo>
                  <a:cubicBezTo>
                    <a:pt x="244" y="20"/>
                    <a:pt x="231" y="32"/>
                    <a:pt x="206" y="41"/>
                  </a:cubicBezTo>
                  <a:cubicBezTo>
                    <a:pt x="184" y="49"/>
                    <a:pt x="154" y="54"/>
                    <a:pt x="122"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9"/>
            <p:cNvSpPr>
              <a:spLocks/>
            </p:cNvSpPr>
            <p:nvPr/>
          </p:nvSpPr>
          <p:spPr bwMode="auto">
            <a:xfrm>
              <a:off x="2838" y="2447"/>
              <a:ext cx="17" cy="62"/>
            </a:xfrm>
            <a:custGeom>
              <a:avLst/>
              <a:gdLst>
                <a:gd name="T0" fmla="*/ 6 w 12"/>
                <a:gd name="T1" fmla="*/ 44 h 44"/>
                <a:gd name="T2" fmla="*/ 0 w 12"/>
                <a:gd name="T3" fmla="*/ 38 h 44"/>
                <a:gd name="T4" fmla="*/ 0 w 12"/>
                <a:gd name="T5" fmla="*/ 5 h 44"/>
                <a:gd name="T6" fmla="*/ 6 w 12"/>
                <a:gd name="T7" fmla="*/ 0 h 44"/>
                <a:gd name="T8" fmla="*/ 12 w 12"/>
                <a:gd name="T9" fmla="*/ 5 h 44"/>
                <a:gd name="T10" fmla="*/ 12 w 12"/>
                <a:gd name="T11" fmla="*/ 38 h 44"/>
                <a:gd name="T12" fmla="*/ 6 w 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12" h="44">
                  <a:moveTo>
                    <a:pt x="6" y="44"/>
                  </a:moveTo>
                  <a:cubicBezTo>
                    <a:pt x="3" y="44"/>
                    <a:pt x="0" y="41"/>
                    <a:pt x="0" y="38"/>
                  </a:cubicBezTo>
                  <a:cubicBezTo>
                    <a:pt x="0" y="5"/>
                    <a:pt x="0" y="5"/>
                    <a:pt x="0" y="5"/>
                  </a:cubicBezTo>
                  <a:cubicBezTo>
                    <a:pt x="0" y="2"/>
                    <a:pt x="3" y="0"/>
                    <a:pt x="6" y="0"/>
                  </a:cubicBezTo>
                  <a:cubicBezTo>
                    <a:pt x="9" y="0"/>
                    <a:pt x="12" y="2"/>
                    <a:pt x="12" y="5"/>
                  </a:cubicBezTo>
                  <a:cubicBezTo>
                    <a:pt x="12" y="38"/>
                    <a:pt x="12" y="38"/>
                    <a:pt x="12" y="38"/>
                  </a:cubicBezTo>
                  <a:cubicBezTo>
                    <a:pt x="12" y="41"/>
                    <a:pt x="9" y="44"/>
                    <a:pt x="6"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0"/>
            <p:cNvSpPr>
              <a:spLocks/>
            </p:cNvSpPr>
            <p:nvPr/>
          </p:nvSpPr>
          <p:spPr bwMode="auto">
            <a:xfrm>
              <a:off x="3169" y="2447"/>
              <a:ext cx="16" cy="62"/>
            </a:xfrm>
            <a:custGeom>
              <a:avLst/>
              <a:gdLst>
                <a:gd name="T0" fmla="*/ 6 w 11"/>
                <a:gd name="T1" fmla="*/ 44 h 44"/>
                <a:gd name="T2" fmla="*/ 0 w 11"/>
                <a:gd name="T3" fmla="*/ 38 h 44"/>
                <a:gd name="T4" fmla="*/ 0 w 11"/>
                <a:gd name="T5" fmla="*/ 5 h 44"/>
                <a:gd name="T6" fmla="*/ 6 w 11"/>
                <a:gd name="T7" fmla="*/ 0 h 44"/>
                <a:gd name="T8" fmla="*/ 11 w 11"/>
                <a:gd name="T9" fmla="*/ 5 h 44"/>
                <a:gd name="T10" fmla="*/ 11 w 11"/>
                <a:gd name="T11" fmla="*/ 38 h 44"/>
                <a:gd name="T12" fmla="*/ 6 w 11"/>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11" h="44">
                  <a:moveTo>
                    <a:pt x="6" y="44"/>
                  </a:moveTo>
                  <a:cubicBezTo>
                    <a:pt x="2" y="44"/>
                    <a:pt x="0" y="41"/>
                    <a:pt x="0" y="38"/>
                  </a:cubicBezTo>
                  <a:cubicBezTo>
                    <a:pt x="0" y="5"/>
                    <a:pt x="0" y="5"/>
                    <a:pt x="0" y="5"/>
                  </a:cubicBezTo>
                  <a:cubicBezTo>
                    <a:pt x="0" y="2"/>
                    <a:pt x="2" y="0"/>
                    <a:pt x="6" y="0"/>
                  </a:cubicBezTo>
                  <a:cubicBezTo>
                    <a:pt x="9" y="0"/>
                    <a:pt x="11" y="2"/>
                    <a:pt x="11" y="5"/>
                  </a:cubicBezTo>
                  <a:cubicBezTo>
                    <a:pt x="11" y="38"/>
                    <a:pt x="11" y="38"/>
                    <a:pt x="11" y="38"/>
                  </a:cubicBezTo>
                  <a:cubicBezTo>
                    <a:pt x="11" y="41"/>
                    <a:pt x="9" y="44"/>
                    <a:pt x="6"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1"/>
            <p:cNvSpPr>
              <a:spLocks noEditPoints="1"/>
            </p:cNvSpPr>
            <p:nvPr/>
          </p:nvSpPr>
          <p:spPr bwMode="auto">
            <a:xfrm>
              <a:off x="4404" y="2138"/>
              <a:ext cx="406" cy="243"/>
            </a:xfrm>
            <a:custGeom>
              <a:avLst/>
              <a:gdLst>
                <a:gd name="T0" fmla="*/ 248 w 286"/>
                <a:gd name="T1" fmla="*/ 171 h 171"/>
                <a:gd name="T2" fmla="*/ 38 w 286"/>
                <a:gd name="T3" fmla="*/ 171 h 171"/>
                <a:gd name="T4" fmla="*/ 0 w 286"/>
                <a:gd name="T5" fmla="*/ 133 h 171"/>
                <a:gd name="T6" fmla="*/ 0 w 286"/>
                <a:gd name="T7" fmla="*/ 38 h 171"/>
                <a:gd name="T8" fmla="*/ 38 w 286"/>
                <a:gd name="T9" fmla="*/ 0 h 171"/>
                <a:gd name="T10" fmla="*/ 248 w 286"/>
                <a:gd name="T11" fmla="*/ 0 h 171"/>
                <a:gd name="T12" fmla="*/ 286 w 286"/>
                <a:gd name="T13" fmla="*/ 38 h 171"/>
                <a:gd name="T14" fmla="*/ 286 w 286"/>
                <a:gd name="T15" fmla="*/ 133 h 171"/>
                <a:gd name="T16" fmla="*/ 248 w 286"/>
                <a:gd name="T17" fmla="*/ 171 h 171"/>
                <a:gd name="T18" fmla="*/ 38 w 286"/>
                <a:gd name="T19" fmla="*/ 11 h 171"/>
                <a:gd name="T20" fmla="*/ 12 w 286"/>
                <a:gd name="T21" fmla="*/ 38 h 171"/>
                <a:gd name="T22" fmla="*/ 12 w 286"/>
                <a:gd name="T23" fmla="*/ 133 h 171"/>
                <a:gd name="T24" fmla="*/ 38 w 286"/>
                <a:gd name="T25" fmla="*/ 160 h 171"/>
                <a:gd name="T26" fmla="*/ 248 w 286"/>
                <a:gd name="T27" fmla="*/ 160 h 171"/>
                <a:gd name="T28" fmla="*/ 275 w 286"/>
                <a:gd name="T29" fmla="*/ 133 h 171"/>
                <a:gd name="T30" fmla="*/ 275 w 286"/>
                <a:gd name="T31" fmla="*/ 38 h 171"/>
                <a:gd name="T32" fmla="*/ 248 w 286"/>
                <a:gd name="T33" fmla="*/ 11 h 171"/>
                <a:gd name="T34" fmla="*/ 38 w 286"/>
                <a:gd name="T35" fmla="*/ 11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6" h="171">
                  <a:moveTo>
                    <a:pt x="248" y="171"/>
                  </a:moveTo>
                  <a:cubicBezTo>
                    <a:pt x="38" y="171"/>
                    <a:pt x="38" y="171"/>
                    <a:pt x="38" y="171"/>
                  </a:cubicBezTo>
                  <a:cubicBezTo>
                    <a:pt x="17" y="171"/>
                    <a:pt x="0" y="154"/>
                    <a:pt x="0" y="133"/>
                  </a:cubicBezTo>
                  <a:cubicBezTo>
                    <a:pt x="0" y="38"/>
                    <a:pt x="0" y="38"/>
                    <a:pt x="0" y="38"/>
                  </a:cubicBezTo>
                  <a:cubicBezTo>
                    <a:pt x="0" y="17"/>
                    <a:pt x="17" y="0"/>
                    <a:pt x="38" y="0"/>
                  </a:cubicBezTo>
                  <a:cubicBezTo>
                    <a:pt x="248" y="0"/>
                    <a:pt x="248" y="0"/>
                    <a:pt x="248" y="0"/>
                  </a:cubicBezTo>
                  <a:cubicBezTo>
                    <a:pt x="269" y="0"/>
                    <a:pt x="286" y="17"/>
                    <a:pt x="286" y="38"/>
                  </a:cubicBezTo>
                  <a:cubicBezTo>
                    <a:pt x="286" y="133"/>
                    <a:pt x="286" y="133"/>
                    <a:pt x="286" y="133"/>
                  </a:cubicBezTo>
                  <a:cubicBezTo>
                    <a:pt x="286" y="154"/>
                    <a:pt x="269" y="171"/>
                    <a:pt x="248" y="171"/>
                  </a:cubicBezTo>
                  <a:close/>
                  <a:moveTo>
                    <a:pt x="38" y="11"/>
                  </a:moveTo>
                  <a:cubicBezTo>
                    <a:pt x="24" y="11"/>
                    <a:pt x="12" y="23"/>
                    <a:pt x="12" y="38"/>
                  </a:cubicBezTo>
                  <a:cubicBezTo>
                    <a:pt x="12" y="133"/>
                    <a:pt x="12" y="133"/>
                    <a:pt x="12" y="133"/>
                  </a:cubicBezTo>
                  <a:cubicBezTo>
                    <a:pt x="12" y="148"/>
                    <a:pt x="24" y="160"/>
                    <a:pt x="38" y="160"/>
                  </a:cubicBezTo>
                  <a:cubicBezTo>
                    <a:pt x="248" y="160"/>
                    <a:pt x="248" y="160"/>
                    <a:pt x="248" y="160"/>
                  </a:cubicBezTo>
                  <a:cubicBezTo>
                    <a:pt x="263" y="160"/>
                    <a:pt x="275" y="148"/>
                    <a:pt x="275" y="133"/>
                  </a:cubicBezTo>
                  <a:cubicBezTo>
                    <a:pt x="275" y="38"/>
                    <a:pt x="275" y="38"/>
                    <a:pt x="275" y="38"/>
                  </a:cubicBezTo>
                  <a:cubicBezTo>
                    <a:pt x="275" y="23"/>
                    <a:pt x="263" y="11"/>
                    <a:pt x="248" y="11"/>
                  </a:cubicBezTo>
                  <a:lnTo>
                    <a:pt x="38"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2"/>
            <p:cNvSpPr>
              <a:spLocks/>
            </p:cNvSpPr>
            <p:nvPr/>
          </p:nvSpPr>
          <p:spPr bwMode="auto">
            <a:xfrm>
              <a:off x="4627" y="2252"/>
              <a:ext cx="183" cy="16"/>
            </a:xfrm>
            <a:custGeom>
              <a:avLst/>
              <a:gdLst>
                <a:gd name="T0" fmla="*/ 123 w 129"/>
                <a:gd name="T1" fmla="*/ 11 h 11"/>
                <a:gd name="T2" fmla="*/ 5 w 129"/>
                <a:gd name="T3" fmla="*/ 11 h 11"/>
                <a:gd name="T4" fmla="*/ 0 w 129"/>
                <a:gd name="T5" fmla="*/ 6 h 11"/>
                <a:gd name="T6" fmla="*/ 5 w 129"/>
                <a:gd name="T7" fmla="*/ 0 h 11"/>
                <a:gd name="T8" fmla="*/ 123 w 129"/>
                <a:gd name="T9" fmla="*/ 0 h 11"/>
                <a:gd name="T10" fmla="*/ 129 w 129"/>
                <a:gd name="T11" fmla="*/ 6 h 11"/>
                <a:gd name="T12" fmla="*/ 123 w 129"/>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29" h="11">
                  <a:moveTo>
                    <a:pt x="123" y="11"/>
                  </a:moveTo>
                  <a:cubicBezTo>
                    <a:pt x="5" y="11"/>
                    <a:pt x="5" y="11"/>
                    <a:pt x="5" y="11"/>
                  </a:cubicBezTo>
                  <a:cubicBezTo>
                    <a:pt x="2" y="11"/>
                    <a:pt x="0" y="9"/>
                    <a:pt x="0" y="6"/>
                  </a:cubicBezTo>
                  <a:cubicBezTo>
                    <a:pt x="0" y="2"/>
                    <a:pt x="2" y="0"/>
                    <a:pt x="5" y="0"/>
                  </a:cubicBezTo>
                  <a:cubicBezTo>
                    <a:pt x="123" y="0"/>
                    <a:pt x="123" y="0"/>
                    <a:pt x="123" y="0"/>
                  </a:cubicBezTo>
                  <a:cubicBezTo>
                    <a:pt x="127" y="0"/>
                    <a:pt x="129" y="2"/>
                    <a:pt x="129" y="6"/>
                  </a:cubicBezTo>
                  <a:cubicBezTo>
                    <a:pt x="129" y="9"/>
                    <a:pt x="127" y="11"/>
                    <a:pt x="123"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3"/>
            <p:cNvSpPr>
              <a:spLocks/>
            </p:cNvSpPr>
            <p:nvPr/>
          </p:nvSpPr>
          <p:spPr bwMode="auto">
            <a:xfrm>
              <a:off x="4404" y="2252"/>
              <a:ext cx="185" cy="16"/>
            </a:xfrm>
            <a:custGeom>
              <a:avLst/>
              <a:gdLst>
                <a:gd name="T0" fmla="*/ 124 w 130"/>
                <a:gd name="T1" fmla="*/ 11 h 11"/>
                <a:gd name="T2" fmla="*/ 6 w 130"/>
                <a:gd name="T3" fmla="*/ 11 h 11"/>
                <a:gd name="T4" fmla="*/ 0 w 130"/>
                <a:gd name="T5" fmla="*/ 6 h 11"/>
                <a:gd name="T6" fmla="*/ 6 w 130"/>
                <a:gd name="T7" fmla="*/ 0 h 11"/>
                <a:gd name="T8" fmla="*/ 124 w 130"/>
                <a:gd name="T9" fmla="*/ 0 h 11"/>
                <a:gd name="T10" fmla="*/ 130 w 130"/>
                <a:gd name="T11" fmla="*/ 6 h 11"/>
                <a:gd name="T12" fmla="*/ 124 w 130"/>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30" h="11">
                  <a:moveTo>
                    <a:pt x="124" y="11"/>
                  </a:moveTo>
                  <a:cubicBezTo>
                    <a:pt x="6" y="11"/>
                    <a:pt x="6" y="11"/>
                    <a:pt x="6" y="11"/>
                  </a:cubicBezTo>
                  <a:cubicBezTo>
                    <a:pt x="3" y="11"/>
                    <a:pt x="0" y="9"/>
                    <a:pt x="0" y="6"/>
                  </a:cubicBezTo>
                  <a:cubicBezTo>
                    <a:pt x="0" y="2"/>
                    <a:pt x="3" y="0"/>
                    <a:pt x="6" y="0"/>
                  </a:cubicBezTo>
                  <a:cubicBezTo>
                    <a:pt x="124" y="0"/>
                    <a:pt x="124" y="0"/>
                    <a:pt x="124" y="0"/>
                  </a:cubicBezTo>
                  <a:cubicBezTo>
                    <a:pt x="127" y="0"/>
                    <a:pt x="130" y="2"/>
                    <a:pt x="130" y="6"/>
                  </a:cubicBezTo>
                  <a:cubicBezTo>
                    <a:pt x="130" y="9"/>
                    <a:pt x="127" y="11"/>
                    <a:pt x="124"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4"/>
            <p:cNvSpPr>
              <a:spLocks noEditPoints="1"/>
            </p:cNvSpPr>
            <p:nvPr/>
          </p:nvSpPr>
          <p:spPr bwMode="auto">
            <a:xfrm>
              <a:off x="4572" y="2216"/>
              <a:ext cx="71" cy="87"/>
            </a:xfrm>
            <a:custGeom>
              <a:avLst/>
              <a:gdLst>
                <a:gd name="T0" fmla="*/ 31 w 50"/>
                <a:gd name="T1" fmla="*/ 61 h 61"/>
                <a:gd name="T2" fmla="*/ 19 w 50"/>
                <a:gd name="T3" fmla="*/ 61 h 61"/>
                <a:gd name="T4" fmla="*/ 0 w 50"/>
                <a:gd name="T5" fmla="*/ 42 h 61"/>
                <a:gd name="T6" fmla="*/ 0 w 50"/>
                <a:gd name="T7" fmla="*/ 19 h 61"/>
                <a:gd name="T8" fmla="*/ 19 w 50"/>
                <a:gd name="T9" fmla="*/ 0 h 61"/>
                <a:gd name="T10" fmla="*/ 31 w 50"/>
                <a:gd name="T11" fmla="*/ 0 h 61"/>
                <a:gd name="T12" fmla="*/ 50 w 50"/>
                <a:gd name="T13" fmla="*/ 19 h 61"/>
                <a:gd name="T14" fmla="*/ 50 w 50"/>
                <a:gd name="T15" fmla="*/ 42 h 61"/>
                <a:gd name="T16" fmla="*/ 31 w 50"/>
                <a:gd name="T17" fmla="*/ 61 h 61"/>
                <a:gd name="T18" fmla="*/ 19 w 50"/>
                <a:gd name="T19" fmla="*/ 12 h 61"/>
                <a:gd name="T20" fmla="*/ 12 w 50"/>
                <a:gd name="T21" fmla="*/ 19 h 61"/>
                <a:gd name="T22" fmla="*/ 12 w 50"/>
                <a:gd name="T23" fmla="*/ 42 h 61"/>
                <a:gd name="T24" fmla="*/ 19 w 50"/>
                <a:gd name="T25" fmla="*/ 49 h 61"/>
                <a:gd name="T26" fmla="*/ 31 w 50"/>
                <a:gd name="T27" fmla="*/ 49 h 61"/>
                <a:gd name="T28" fmla="*/ 39 w 50"/>
                <a:gd name="T29" fmla="*/ 42 h 61"/>
                <a:gd name="T30" fmla="*/ 39 w 50"/>
                <a:gd name="T31" fmla="*/ 19 h 61"/>
                <a:gd name="T32" fmla="*/ 31 w 50"/>
                <a:gd name="T33" fmla="*/ 12 h 61"/>
                <a:gd name="T34" fmla="*/ 19 w 50"/>
                <a:gd name="T35" fmla="*/ 1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0" h="61">
                  <a:moveTo>
                    <a:pt x="31" y="61"/>
                  </a:moveTo>
                  <a:cubicBezTo>
                    <a:pt x="19" y="61"/>
                    <a:pt x="19" y="61"/>
                    <a:pt x="19" y="61"/>
                  </a:cubicBezTo>
                  <a:cubicBezTo>
                    <a:pt x="9" y="61"/>
                    <a:pt x="0" y="52"/>
                    <a:pt x="0" y="42"/>
                  </a:cubicBezTo>
                  <a:cubicBezTo>
                    <a:pt x="0" y="19"/>
                    <a:pt x="0" y="19"/>
                    <a:pt x="0" y="19"/>
                  </a:cubicBezTo>
                  <a:cubicBezTo>
                    <a:pt x="0" y="9"/>
                    <a:pt x="9" y="0"/>
                    <a:pt x="19" y="0"/>
                  </a:cubicBezTo>
                  <a:cubicBezTo>
                    <a:pt x="31" y="0"/>
                    <a:pt x="31" y="0"/>
                    <a:pt x="31" y="0"/>
                  </a:cubicBezTo>
                  <a:cubicBezTo>
                    <a:pt x="42" y="0"/>
                    <a:pt x="50" y="9"/>
                    <a:pt x="50" y="19"/>
                  </a:cubicBezTo>
                  <a:cubicBezTo>
                    <a:pt x="50" y="42"/>
                    <a:pt x="50" y="42"/>
                    <a:pt x="50" y="42"/>
                  </a:cubicBezTo>
                  <a:cubicBezTo>
                    <a:pt x="50" y="52"/>
                    <a:pt x="42" y="61"/>
                    <a:pt x="31" y="61"/>
                  </a:cubicBezTo>
                  <a:close/>
                  <a:moveTo>
                    <a:pt x="19" y="12"/>
                  </a:moveTo>
                  <a:cubicBezTo>
                    <a:pt x="15" y="12"/>
                    <a:pt x="12" y="15"/>
                    <a:pt x="12" y="19"/>
                  </a:cubicBezTo>
                  <a:cubicBezTo>
                    <a:pt x="12" y="42"/>
                    <a:pt x="12" y="42"/>
                    <a:pt x="12" y="42"/>
                  </a:cubicBezTo>
                  <a:cubicBezTo>
                    <a:pt x="12" y="46"/>
                    <a:pt x="15" y="49"/>
                    <a:pt x="19" y="49"/>
                  </a:cubicBezTo>
                  <a:cubicBezTo>
                    <a:pt x="31" y="49"/>
                    <a:pt x="31" y="49"/>
                    <a:pt x="31" y="49"/>
                  </a:cubicBezTo>
                  <a:cubicBezTo>
                    <a:pt x="35" y="49"/>
                    <a:pt x="39" y="46"/>
                    <a:pt x="39" y="42"/>
                  </a:cubicBezTo>
                  <a:cubicBezTo>
                    <a:pt x="39" y="19"/>
                    <a:pt x="39" y="19"/>
                    <a:pt x="39" y="19"/>
                  </a:cubicBezTo>
                  <a:cubicBezTo>
                    <a:pt x="39" y="15"/>
                    <a:pt x="35" y="12"/>
                    <a:pt x="31" y="12"/>
                  </a:cubicBezTo>
                  <a:lnTo>
                    <a:pt x="19"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5"/>
            <p:cNvSpPr>
              <a:spLocks/>
            </p:cNvSpPr>
            <p:nvPr/>
          </p:nvSpPr>
          <p:spPr bwMode="auto">
            <a:xfrm>
              <a:off x="4533" y="2085"/>
              <a:ext cx="148" cy="69"/>
            </a:xfrm>
            <a:custGeom>
              <a:avLst/>
              <a:gdLst>
                <a:gd name="T0" fmla="*/ 99 w 104"/>
                <a:gd name="T1" fmla="*/ 48 h 48"/>
                <a:gd name="T2" fmla="*/ 93 w 104"/>
                <a:gd name="T3" fmla="*/ 42 h 48"/>
                <a:gd name="T4" fmla="*/ 93 w 104"/>
                <a:gd name="T5" fmla="*/ 17 h 48"/>
                <a:gd name="T6" fmla="*/ 87 w 104"/>
                <a:gd name="T7" fmla="*/ 11 h 48"/>
                <a:gd name="T8" fmla="*/ 17 w 104"/>
                <a:gd name="T9" fmla="*/ 11 h 48"/>
                <a:gd name="T10" fmla="*/ 12 w 104"/>
                <a:gd name="T11" fmla="*/ 17 h 48"/>
                <a:gd name="T12" fmla="*/ 12 w 104"/>
                <a:gd name="T13" fmla="*/ 42 h 48"/>
                <a:gd name="T14" fmla="*/ 6 w 104"/>
                <a:gd name="T15" fmla="*/ 48 h 48"/>
                <a:gd name="T16" fmla="*/ 0 w 104"/>
                <a:gd name="T17" fmla="*/ 42 h 48"/>
                <a:gd name="T18" fmla="*/ 0 w 104"/>
                <a:gd name="T19" fmla="*/ 17 h 48"/>
                <a:gd name="T20" fmla="*/ 17 w 104"/>
                <a:gd name="T21" fmla="*/ 0 h 48"/>
                <a:gd name="T22" fmla="*/ 87 w 104"/>
                <a:gd name="T23" fmla="*/ 0 h 48"/>
                <a:gd name="T24" fmla="*/ 104 w 104"/>
                <a:gd name="T25" fmla="*/ 17 h 48"/>
                <a:gd name="T26" fmla="*/ 104 w 104"/>
                <a:gd name="T27" fmla="*/ 42 h 48"/>
                <a:gd name="T28" fmla="*/ 99 w 104"/>
                <a:gd name="T29"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4" h="48">
                  <a:moveTo>
                    <a:pt x="99" y="48"/>
                  </a:moveTo>
                  <a:cubicBezTo>
                    <a:pt x="96" y="48"/>
                    <a:pt x="93" y="45"/>
                    <a:pt x="93" y="42"/>
                  </a:cubicBezTo>
                  <a:cubicBezTo>
                    <a:pt x="93" y="17"/>
                    <a:pt x="93" y="17"/>
                    <a:pt x="93" y="17"/>
                  </a:cubicBezTo>
                  <a:cubicBezTo>
                    <a:pt x="93" y="14"/>
                    <a:pt x="90" y="11"/>
                    <a:pt x="87" y="11"/>
                  </a:cubicBezTo>
                  <a:cubicBezTo>
                    <a:pt x="17" y="11"/>
                    <a:pt x="17" y="11"/>
                    <a:pt x="17" y="11"/>
                  </a:cubicBezTo>
                  <a:cubicBezTo>
                    <a:pt x="14" y="11"/>
                    <a:pt x="12" y="14"/>
                    <a:pt x="12" y="17"/>
                  </a:cubicBezTo>
                  <a:cubicBezTo>
                    <a:pt x="12" y="42"/>
                    <a:pt x="12" y="42"/>
                    <a:pt x="12" y="42"/>
                  </a:cubicBezTo>
                  <a:cubicBezTo>
                    <a:pt x="12" y="45"/>
                    <a:pt x="9" y="48"/>
                    <a:pt x="6" y="48"/>
                  </a:cubicBezTo>
                  <a:cubicBezTo>
                    <a:pt x="3" y="48"/>
                    <a:pt x="0" y="45"/>
                    <a:pt x="0" y="42"/>
                  </a:cubicBezTo>
                  <a:cubicBezTo>
                    <a:pt x="0" y="17"/>
                    <a:pt x="0" y="17"/>
                    <a:pt x="0" y="17"/>
                  </a:cubicBezTo>
                  <a:cubicBezTo>
                    <a:pt x="0" y="8"/>
                    <a:pt x="8" y="0"/>
                    <a:pt x="17" y="0"/>
                  </a:cubicBezTo>
                  <a:cubicBezTo>
                    <a:pt x="87" y="0"/>
                    <a:pt x="87" y="0"/>
                    <a:pt x="87" y="0"/>
                  </a:cubicBezTo>
                  <a:cubicBezTo>
                    <a:pt x="97" y="0"/>
                    <a:pt x="104" y="8"/>
                    <a:pt x="104" y="17"/>
                  </a:cubicBezTo>
                  <a:cubicBezTo>
                    <a:pt x="104" y="42"/>
                    <a:pt x="104" y="42"/>
                    <a:pt x="104" y="42"/>
                  </a:cubicBezTo>
                  <a:cubicBezTo>
                    <a:pt x="104" y="45"/>
                    <a:pt x="102" y="48"/>
                    <a:pt x="99"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6"/>
            <p:cNvSpPr>
              <a:spLocks noEditPoints="1"/>
            </p:cNvSpPr>
            <p:nvPr/>
          </p:nvSpPr>
          <p:spPr bwMode="auto">
            <a:xfrm>
              <a:off x="5935" y="2534"/>
              <a:ext cx="416" cy="220"/>
            </a:xfrm>
            <a:custGeom>
              <a:avLst/>
              <a:gdLst>
                <a:gd name="T0" fmla="*/ 270 w 292"/>
                <a:gd name="T1" fmla="*/ 155 h 155"/>
                <a:gd name="T2" fmla="*/ 52 w 292"/>
                <a:gd name="T3" fmla="*/ 155 h 155"/>
                <a:gd name="T4" fmla="*/ 30 w 292"/>
                <a:gd name="T5" fmla="*/ 134 h 155"/>
                <a:gd name="T6" fmla="*/ 0 w 292"/>
                <a:gd name="T7" fmla="*/ 23 h 155"/>
                <a:gd name="T8" fmla="*/ 0 w 292"/>
                <a:gd name="T9" fmla="*/ 21 h 155"/>
                <a:gd name="T10" fmla="*/ 21 w 292"/>
                <a:gd name="T11" fmla="*/ 0 h 155"/>
                <a:gd name="T12" fmla="*/ 240 w 292"/>
                <a:gd name="T13" fmla="*/ 0 h 155"/>
                <a:gd name="T14" fmla="*/ 261 w 292"/>
                <a:gd name="T15" fmla="*/ 21 h 155"/>
                <a:gd name="T16" fmla="*/ 292 w 292"/>
                <a:gd name="T17" fmla="*/ 132 h 155"/>
                <a:gd name="T18" fmla="*/ 292 w 292"/>
                <a:gd name="T19" fmla="*/ 133 h 155"/>
                <a:gd name="T20" fmla="*/ 270 w 292"/>
                <a:gd name="T21" fmla="*/ 155 h 155"/>
                <a:gd name="T22" fmla="*/ 11 w 292"/>
                <a:gd name="T23" fmla="*/ 21 h 155"/>
                <a:gd name="T24" fmla="*/ 41 w 292"/>
                <a:gd name="T25" fmla="*/ 132 h 155"/>
                <a:gd name="T26" fmla="*/ 42 w 292"/>
                <a:gd name="T27" fmla="*/ 133 h 155"/>
                <a:gd name="T28" fmla="*/ 52 w 292"/>
                <a:gd name="T29" fmla="*/ 143 h 155"/>
                <a:gd name="T30" fmla="*/ 270 w 292"/>
                <a:gd name="T31" fmla="*/ 143 h 155"/>
                <a:gd name="T32" fmla="*/ 280 w 292"/>
                <a:gd name="T33" fmla="*/ 134 h 155"/>
                <a:gd name="T34" fmla="*/ 250 w 292"/>
                <a:gd name="T35" fmla="*/ 23 h 155"/>
                <a:gd name="T36" fmla="*/ 250 w 292"/>
                <a:gd name="T37" fmla="*/ 21 h 155"/>
                <a:gd name="T38" fmla="*/ 240 w 292"/>
                <a:gd name="T39" fmla="*/ 11 h 155"/>
                <a:gd name="T40" fmla="*/ 21 w 292"/>
                <a:gd name="T41" fmla="*/ 11 h 155"/>
                <a:gd name="T42" fmla="*/ 11 w 292"/>
                <a:gd name="T43" fmla="*/ 21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92" h="155">
                  <a:moveTo>
                    <a:pt x="270" y="155"/>
                  </a:moveTo>
                  <a:cubicBezTo>
                    <a:pt x="52" y="155"/>
                    <a:pt x="52" y="155"/>
                    <a:pt x="52" y="155"/>
                  </a:cubicBezTo>
                  <a:cubicBezTo>
                    <a:pt x="40" y="155"/>
                    <a:pt x="31" y="146"/>
                    <a:pt x="30" y="134"/>
                  </a:cubicBezTo>
                  <a:cubicBezTo>
                    <a:pt x="0" y="23"/>
                    <a:pt x="0" y="23"/>
                    <a:pt x="0" y="23"/>
                  </a:cubicBezTo>
                  <a:cubicBezTo>
                    <a:pt x="0" y="22"/>
                    <a:pt x="0" y="22"/>
                    <a:pt x="0" y="21"/>
                  </a:cubicBezTo>
                  <a:cubicBezTo>
                    <a:pt x="0" y="10"/>
                    <a:pt x="9" y="0"/>
                    <a:pt x="21" y="0"/>
                  </a:cubicBezTo>
                  <a:cubicBezTo>
                    <a:pt x="240" y="0"/>
                    <a:pt x="240" y="0"/>
                    <a:pt x="240" y="0"/>
                  </a:cubicBezTo>
                  <a:cubicBezTo>
                    <a:pt x="251" y="0"/>
                    <a:pt x="261" y="9"/>
                    <a:pt x="261" y="21"/>
                  </a:cubicBezTo>
                  <a:cubicBezTo>
                    <a:pt x="292" y="132"/>
                    <a:pt x="292" y="132"/>
                    <a:pt x="292" y="132"/>
                  </a:cubicBezTo>
                  <a:cubicBezTo>
                    <a:pt x="292" y="132"/>
                    <a:pt x="292" y="133"/>
                    <a:pt x="292" y="133"/>
                  </a:cubicBezTo>
                  <a:cubicBezTo>
                    <a:pt x="292" y="145"/>
                    <a:pt x="282" y="155"/>
                    <a:pt x="270" y="155"/>
                  </a:cubicBezTo>
                  <a:close/>
                  <a:moveTo>
                    <a:pt x="11" y="21"/>
                  </a:moveTo>
                  <a:cubicBezTo>
                    <a:pt x="41" y="132"/>
                    <a:pt x="41" y="132"/>
                    <a:pt x="41" y="132"/>
                  </a:cubicBezTo>
                  <a:cubicBezTo>
                    <a:pt x="42" y="132"/>
                    <a:pt x="42" y="133"/>
                    <a:pt x="42" y="133"/>
                  </a:cubicBezTo>
                  <a:cubicBezTo>
                    <a:pt x="42" y="139"/>
                    <a:pt x="46" y="143"/>
                    <a:pt x="52" y="143"/>
                  </a:cubicBezTo>
                  <a:cubicBezTo>
                    <a:pt x="270" y="143"/>
                    <a:pt x="270" y="143"/>
                    <a:pt x="270" y="143"/>
                  </a:cubicBezTo>
                  <a:cubicBezTo>
                    <a:pt x="275" y="143"/>
                    <a:pt x="280" y="139"/>
                    <a:pt x="280" y="134"/>
                  </a:cubicBezTo>
                  <a:cubicBezTo>
                    <a:pt x="250" y="23"/>
                    <a:pt x="250" y="23"/>
                    <a:pt x="250" y="23"/>
                  </a:cubicBezTo>
                  <a:cubicBezTo>
                    <a:pt x="250" y="22"/>
                    <a:pt x="250" y="22"/>
                    <a:pt x="250" y="21"/>
                  </a:cubicBezTo>
                  <a:cubicBezTo>
                    <a:pt x="250" y="16"/>
                    <a:pt x="245" y="11"/>
                    <a:pt x="240" y="11"/>
                  </a:cubicBezTo>
                  <a:cubicBezTo>
                    <a:pt x="21" y="11"/>
                    <a:pt x="21" y="11"/>
                    <a:pt x="21" y="11"/>
                  </a:cubicBezTo>
                  <a:cubicBezTo>
                    <a:pt x="16" y="11"/>
                    <a:pt x="12" y="16"/>
                    <a:pt x="11"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7"/>
            <p:cNvSpPr>
              <a:spLocks/>
            </p:cNvSpPr>
            <p:nvPr/>
          </p:nvSpPr>
          <p:spPr bwMode="auto">
            <a:xfrm>
              <a:off x="6081" y="2491"/>
              <a:ext cx="270" cy="240"/>
            </a:xfrm>
            <a:custGeom>
              <a:avLst/>
              <a:gdLst>
                <a:gd name="T0" fmla="*/ 184 w 190"/>
                <a:gd name="T1" fmla="*/ 169 h 169"/>
                <a:gd name="T2" fmla="*/ 178 w 190"/>
                <a:gd name="T3" fmla="*/ 163 h 169"/>
                <a:gd name="T4" fmla="*/ 178 w 190"/>
                <a:gd name="T5" fmla="*/ 21 h 169"/>
                <a:gd name="T6" fmla="*/ 168 w 190"/>
                <a:gd name="T7" fmla="*/ 11 h 169"/>
                <a:gd name="T8" fmla="*/ 5 w 190"/>
                <a:gd name="T9" fmla="*/ 11 h 169"/>
                <a:gd name="T10" fmla="*/ 0 w 190"/>
                <a:gd name="T11" fmla="*/ 5 h 169"/>
                <a:gd name="T12" fmla="*/ 5 w 190"/>
                <a:gd name="T13" fmla="*/ 0 h 169"/>
                <a:gd name="T14" fmla="*/ 168 w 190"/>
                <a:gd name="T15" fmla="*/ 0 h 169"/>
                <a:gd name="T16" fmla="*/ 190 w 190"/>
                <a:gd name="T17" fmla="*/ 21 h 169"/>
                <a:gd name="T18" fmla="*/ 190 w 190"/>
                <a:gd name="T19" fmla="*/ 163 h 169"/>
                <a:gd name="T20" fmla="*/ 184 w 190"/>
                <a:gd name="T21"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0" h="169">
                  <a:moveTo>
                    <a:pt x="184" y="169"/>
                  </a:moveTo>
                  <a:cubicBezTo>
                    <a:pt x="181" y="169"/>
                    <a:pt x="178" y="167"/>
                    <a:pt x="178" y="163"/>
                  </a:cubicBezTo>
                  <a:cubicBezTo>
                    <a:pt x="178" y="21"/>
                    <a:pt x="178" y="21"/>
                    <a:pt x="178" y="21"/>
                  </a:cubicBezTo>
                  <a:cubicBezTo>
                    <a:pt x="178" y="16"/>
                    <a:pt x="174" y="11"/>
                    <a:pt x="168" y="11"/>
                  </a:cubicBezTo>
                  <a:cubicBezTo>
                    <a:pt x="5" y="11"/>
                    <a:pt x="5" y="11"/>
                    <a:pt x="5" y="11"/>
                  </a:cubicBezTo>
                  <a:cubicBezTo>
                    <a:pt x="2" y="11"/>
                    <a:pt x="0" y="9"/>
                    <a:pt x="0" y="5"/>
                  </a:cubicBezTo>
                  <a:cubicBezTo>
                    <a:pt x="0" y="2"/>
                    <a:pt x="2" y="0"/>
                    <a:pt x="5" y="0"/>
                  </a:cubicBezTo>
                  <a:cubicBezTo>
                    <a:pt x="168" y="0"/>
                    <a:pt x="168" y="0"/>
                    <a:pt x="168" y="0"/>
                  </a:cubicBezTo>
                  <a:cubicBezTo>
                    <a:pt x="180" y="0"/>
                    <a:pt x="190" y="9"/>
                    <a:pt x="190" y="21"/>
                  </a:cubicBezTo>
                  <a:cubicBezTo>
                    <a:pt x="190" y="163"/>
                    <a:pt x="190" y="163"/>
                    <a:pt x="190" y="163"/>
                  </a:cubicBezTo>
                  <a:cubicBezTo>
                    <a:pt x="190" y="167"/>
                    <a:pt x="187" y="169"/>
                    <a:pt x="184" y="16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8"/>
            <p:cNvSpPr>
              <a:spLocks/>
            </p:cNvSpPr>
            <p:nvPr/>
          </p:nvSpPr>
          <p:spPr bwMode="auto">
            <a:xfrm>
              <a:off x="5968" y="2502"/>
              <a:ext cx="101" cy="47"/>
            </a:xfrm>
            <a:custGeom>
              <a:avLst/>
              <a:gdLst>
                <a:gd name="T0" fmla="*/ 66 w 71"/>
                <a:gd name="T1" fmla="*/ 33 h 33"/>
                <a:gd name="T2" fmla="*/ 60 w 71"/>
                <a:gd name="T3" fmla="*/ 28 h 33"/>
                <a:gd name="T4" fmla="*/ 60 w 71"/>
                <a:gd name="T5" fmla="*/ 24 h 33"/>
                <a:gd name="T6" fmla="*/ 48 w 71"/>
                <a:gd name="T7" fmla="*/ 11 h 33"/>
                <a:gd name="T8" fmla="*/ 24 w 71"/>
                <a:gd name="T9" fmla="*/ 11 h 33"/>
                <a:gd name="T10" fmla="*/ 12 w 71"/>
                <a:gd name="T11" fmla="*/ 24 h 33"/>
                <a:gd name="T12" fmla="*/ 12 w 71"/>
                <a:gd name="T13" fmla="*/ 28 h 33"/>
                <a:gd name="T14" fmla="*/ 6 w 71"/>
                <a:gd name="T15" fmla="*/ 33 h 33"/>
                <a:gd name="T16" fmla="*/ 0 w 71"/>
                <a:gd name="T17" fmla="*/ 28 h 33"/>
                <a:gd name="T18" fmla="*/ 0 w 71"/>
                <a:gd name="T19" fmla="*/ 24 h 33"/>
                <a:gd name="T20" fmla="*/ 24 w 71"/>
                <a:gd name="T21" fmla="*/ 0 h 33"/>
                <a:gd name="T22" fmla="*/ 48 w 71"/>
                <a:gd name="T23" fmla="*/ 0 h 33"/>
                <a:gd name="T24" fmla="*/ 71 w 71"/>
                <a:gd name="T25" fmla="*/ 24 h 33"/>
                <a:gd name="T26" fmla="*/ 71 w 71"/>
                <a:gd name="T27" fmla="*/ 28 h 33"/>
                <a:gd name="T28" fmla="*/ 66 w 71"/>
                <a:gd name="T29"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1" h="33">
                  <a:moveTo>
                    <a:pt x="66" y="33"/>
                  </a:moveTo>
                  <a:cubicBezTo>
                    <a:pt x="63" y="33"/>
                    <a:pt x="60" y="31"/>
                    <a:pt x="60" y="28"/>
                  </a:cubicBezTo>
                  <a:cubicBezTo>
                    <a:pt x="60" y="24"/>
                    <a:pt x="60" y="24"/>
                    <a:pt x="60" y="24"/>
                  </a:cubicBezTo>
                  <a:cubicBezTo>
                    <a:pt x="60" y="17"/>
                    <a:pt x="54" y="11"/>
                    <a:pt x="48" y="11"/>
                  </a:cubicBezTo>
                  <a:cubicBezTo>
                    <a:pt x="24" y="11"/>
                    <a:pt x="24" y="11"/>
                    <a:pt x="24" y="11"/>
                  </a:cubicBezTo>
                  <a:cubicBezTo>
                    <a:pt x="17" y="11"/>
                    <a:pt x="12" y="17"/>
                    <a:pt x="12" y="24"/>
                  </a:cubicBezTo>
                  <a:cubicBezTo>
                    <a:pt x="12" y="28"/>
                    <a:pt x="12" y="28"/>
                    <a:pt x="12" y="28"/>
                  </a:cubicBezTo>
                  <a:cubicBezTo>
                    <a:pt x="12" y="31"/>
                    <a:pt x="9" y="33"/>
                    <a:pt x="6" y="33"/>
                  </a:cubicBezTo>
                  <a:cubicBezTo>
                    <a:pt x="3" y="33"/>
                    <a:pt x="0" y="31"/>
                    <a:pt x="0" y="28"/>
                  </a:cubicBezTo>
                  <a:cubicBezTo>
                    <a:pt x="0" y="24"/>
                    <a:pt x="0" y="24"/>
                    <a:pt x="0" y="24"/>
                  </a:cubicBezTo>
                  <a:cubicBezTo>
                    <a:pt x="0" y="10"/>
                    <a:pt x="11" y="0"/>
                    <a:pt x="24" y="0"/>
                  </a:cubicBezTo>
                  <a:cubicBezTo>
                    <a:pt x="48" y="0"/>
                    <a:pt x="48" y="0"/>
                    <a:pt x="48" y="0"/>
                  </a:cubicBezTo>
                  <a:cubicBezTo>
                    <a:pt x="61" y="0"/>
                    <a:pt x="71" y="10"/>
                    <a:pt x="71" y="24"/>
                  </a:cubicBezTo>
                  <a:cubicBezTo>
                    <a:pt x="71" y="28"/>
                    <a:pt x="71" y="28"/>
                    <a:pt x="71" y="28"/>
                  </a:cubicBezTo>
                  <a:cubicBezTo>
                    <a:pt x="71" y="31"/>
                    <a:pt x="69" y="33"/>
                    <a:pt x="66" y="3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7" name="TextBox 600"/>
          <p:cNvSpPr txBox="1">
            <a:spLocks noChangeArrowheads="1"/>
          </p:cNvSpPr>
          <p:nvPr/>
        </p:nvSpPr>
        <p:spPr bwMode="auto">
          <a:xfrm>
            <a:off x="1465854" y="4999539"/>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08" name="TextBox 601"/>
          <p:cNvSpPr txBox="1">
            <a:spLocks noChangeArrowheads="1"/>
          </p:cNvSpPr>
          <p:nvPr/>
        </p:nvSpPr>
        <p:spPr bwMode="auto">
          <a:xfrm>
            <a:off x="1609114" y="4649789"/>
            <a:ext cx="127146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One</a:t>
            </a:r>
            <a:endParaRPr lang="id-ID" altLang="es-MX" sz="2000" b="1" dirty="0">
              <a:latin typeface="Lato Black" panose="020F0A02020204030203" pitchFamily="34" charset="0"/>
            </a:endParaRPr>
          </a:p>
        </p:txBody>
      </p:sp>
      <p:sp>
        <p:nvSpPr>
          <p:cNvPr id="109" name="TextBox 600"/>
          <p:cNvSpPr txBox="1">
            <a:spLocks noChangeArrowheads="1"/>
          </p:cNvSpPr>
          <p:nvPr/>
        </p:nvSpPr>
        <p:spPr bwMode="auto">
          <a:xfrm>
            <a:off x="6652096" y="4964614"/>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14" name="TextBox 601"/>
          <p:cNvSpPr txBox="1">
            <a:spLocks noChangeArrowheads="1"/>
          </p:cNvSpPr>
          <p:nvPr/>
        </p:nvSpPr>
        <p:spPr bwMode="auto">
          <a:xfrm>
            <a:off x="6795356" y="4614864"/>
            <a:ext cx="127146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One</a:t>
            </a:r>
            <a:endParaRPr lang="id-ID" altLang="es-MX" sz="2000" b="1" dirty="0">
              <a:latin typeface="Lato Black" panose="020F0A02020204030203" pitchFamily="34" charset="0"/>
            </a:endParaRPr>
          </a:p>
        </p:txBody>
      </p:sp>
      <p:sp>
        <p:nvSpPr>
          <p:cNvPr id="115" name="TextBox 600"/>
          <p:cNvSpPr txBox="1">
            <a:spLocks noChangeArrowheads="1"/>
          </p:cNvSpPr>
          <p:nvPr/>
        </p:nvSpPr>
        <p:spPr bwMode="auto">
          <a:xfrm>
            <a:off x="4074752" y="1757493"/>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16" name="TextBox 601"/>
          <p:cNvSpPr txBox="1">
            <a:spLocks noChangeArrowheads="1"/>
          </p:cNvSpPr>
          <p:nvPr/>
        </p:nvSpPr>
        <p:spPr bwMode="auto">
          <a:xfrm>
            <a:off x="4218842" y="2816206"/>
            <a:ext cx="127146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One</a:t>
            </a:r>
            <a:endParaRPr lang="id-ID" altLang="es-MX" sz="2000" b="1" dirty="0">
              <a:latin typeface="Lato Black" panose="020F0A02020204030203" pitchFamily="34" charset="0"/>
            </a:endParaRPr>
          </a:p>
        </p:txBody>
      </p:sp>
      <p:sp>
        <p:nvSpPr>
          <p:cNvPr id="117" name="TextBox 600"/>
          <p:cNvSpPr txBox="1">
            <a:spLocks noChangeArrowheads="1"/>
          </p:cNvSpPr>
          <p:nvPr/>
        </p:nvSpPr>
        <p:spPr bwMode="auto">
          <a:xfrm>
            <a:off x="8936038" y="1740879"/>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18" name="TextBox 601"/>
          <p:cNvSpPr txBox="1">
            <a:spLocks noChangeArrowheads="1"/>
          </p:cNvSpPr>
          <p:nvPr/>
        </p:nvSpPr>
        <p:spPr bwMode="auto">
          <a:xfrm>
            <a:off x="9080128" y="2799592"/>
            <a:ext cx="127146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One</a:t>
            </a:r>
            <a:endParaRPr lang="id-ID" altLang="es-MX" sz="2000" b="1" dirty="0">
              <a:latin typeface="Lato Black" panose="020F0A02020204030203" pitchFamily="34"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Marcador de posición de imagen 2"/>
          <p:cNvPicPr>
            <a:picLocks noGrp="1" noChangeAspect="1"/>
          </p:cNvPicPr>
          <p:nvPr>
            <p:ph type="pic" sz="quarter" idx="10"/>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t="7834" b="7834"/>
          <a:stretch>
            <a:fillRect/>
          </a:stretch>
        </p:blipFill>
        <p:spPr/>
      </p:pic>
      <p:sp>
        <p:nvSpPr>
          <p:cNvPr id="4" name="Rectángulo 3"/>
          <p:cNvSpPr/>
          <p:nvPr/>
        </p:nvSpPr>
        <p:spPr>
          <a:xfrm>
            <a:off x="0" y="0"/>
            <a:ext cx="12192000" cy="6858000"/>
          </a:xfrm>
          <a:prstGeom prst="rect">
            <a:avLst/>
          </a:prstGeom>
          <a:solidFill>
            <a:srgbClr val="007389">
              <a:alpha val="72941"/>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adroTexto 5"/>
          <p:cNvSpPr txBox="1"/>
          <p:nvPr/>
        </p:nvSpPr>
        <p:spPr>
          <a:xfrm>
            <a:off x="1480458" y="2278743"/>
            <a:ext cx="8534400" cy="1323439"/>
          </a:xfrm>
          <a:prstGeom prst="rect">
            <a:avLst/>
          </a:prstGeom>
          <a:noFill/>
        </p:spPr>
        <p:txBody>
          <a:bodyPr wrap="square" rtlCol="0">
            <a:spAutoFit/>
          </a:bodyPr>
          <a:lstStyle/>
          <a:p>
            <a:pPr algn="ctr"/>
            <a:r>
              <a:rPr lang="es-ES" sz="8000" i="1" spc="600" dirty="0">
                <a:solidFill>
                  <a:schemeClr val="bg1"/>
                </a:solidFill>
                <a:latin typeface="+mj-lt"/>
              </a:rPr>
              <a:t>THANKS</a:t>
            </a:r>
            <a:endParaRPr lang="en-US" sz="8000" i="1" spc="600" dirty="0">
              <a:solidFill>
                <a:schemeClr val="bg1"/>
              </a:solidFill>
              <a:latin typeface="+mj-lt"/>
            </a:endParaRPr>
          </a:p>
        </p:txBody>
      </p:sp>
      <p:grpSp>
        <p:nvGrpSpPr>
          <p:cNvPr id="7" name="Grupo 6"/>
          <p:cNvGrpSpPr/>
          <p:nvPr/>
        </p:nvGrpSpPr>
        <p:grpSpPr>
          <a:xfrm>
            <a:off x="5574373" y="3611707"/>
            <a:ext cx="374650" cy="374650"/>
            <a:chOff x="6762717" y="3626228"/>
            <a:chExt cx="374650" cy="374650"/>
          </a:xfrm>
        </p:grpSpPr>
        <p:sp>
          <p:nvSpPr>
            <p:cNvPr id="8" name="Oval 8"/>
            <p:cNvSpPr>
              <a:spLocks noChangeArrowheads="1"/>
            </p:cNvSpPr>
            <p:nvPr/>
          </p:nvSpPr>
          <p:spPr bwMode="auto">
            <a:xfrm>
              <a:off x="6762717" y="3626228"/>
              <a:ext cx="374650" cy="37465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6850030" y="3727828"/>
              <a:ext cx="203200" cy="176213"/>
            </a:xfrm>
            <a:custGeom>
              <a:avLst/>
              <a:gdLst>
                <a:gd name="T0" fmla="*/ 64 w 64"/>
                <a:gd name="T1" fmla="*/ 7 h 55"/>
                <a:gd name="T2" fmla="*/ 57 w 64"/>
                <a:gd name="T3" fmla="*/ 9 h 55"/>
                <a:gd name="T4" fmla="*/ 60 w 64"/>
                <a:gd name="T5" fmla="*/ 6 h 55"/>
                <a:gd name="T6" fmla="*/ 62 w 64"/>
                <a:gd name="T7" fmla="*/ 2 h 55"/>
                <a:gd name="T8" fmla="*/ 62 w 64"/>
                <a:gd name="T9" fmla="*/ 2 h 55"/>
                <a:gd name="T10" fmla="*/ 62 w 64"/>
                <a:gd name="T11" fmla="*/ 2 h 55"/>
                <a:gd name="T12" fmla="*/ 54 w 64"/>
                <a:gd name="T13" fmla="*/ 5 h 55"/>
                <a:gd name="T14" fmla="*/ 54 w 64"/>
                <a:gd name="T15" fmla="*/ 4 h 55"/>
                <a:gd name="T16" fmla="*/ 53 w 64"/>
                <a:gd name="T17" fmla="*/ 4 h 55"/>
                <a:gd name="T18" fmla="*/ 49 w 64"/>
                <a:gd name="T19" fmla="*/ 2 h 55"/>
                <a:gd name="T20" fmla="*/ 44 w 64"/>
                <a:gd name="T21" fmla="*/ 1 h 55"/>
                <a:gd name="T22" fmla="*/ 38 w 64"/>
                <a:gd name="T23" fmla="*/ 2 h 55"/>
                <a:gd name="T24" fmla="*/ 34 w 64"/>
                <a:gd name="T25" fmla="*/ 6 h 55"/>
                <a:gd name="T26" fmla="*/ 31 w 64"/>
                <a:gd name="T27" fmla="*/ 11 h 55"/>
                <a:gd name="T28" fmla="*/ 31 w 64"/>
                <a:gd name="T29" fmla="*/ 16 h 55"/>
                <a:gd name="T30" fmla="*/ 31 w 64"/>
                <a:gd name="T31" fmla="*/ 17 h 55"/>
                <a:gd name="T32" fmla="*/ 5 w 64"/>
                <a:gd name="T33" fmla="*/ 3 h 55"/>
                <a:gd name="T34" fmla="*/ 4 w 64"/>
                <a:gd name="T35" fmla="*/ 3 h 55"/>
                <a:gd name="T36" fmla="*/ 6 w 64"/>
                <a:gd name="T37" fmla="*/ 19 h 55"/>
                <a:gd name="T38" fmla="*/ 8 w 64"/>
                <a:gd name="T39" fmla="*/ 20 h 55"/>
                <a:gd name="T40" fmla="*/ 3 w 64"/>
                <a:gd name="T41" fmla="*/ 19 h 55"/>
                <a:gd name="T42" fmla="*/ 2 w 64"/>
                <a:gd name="T43" fmla="*/ 19 h 55"/>
                <a:gd name="T44" fmla="*/ 2 w 64"/>
                <a:gd name="T45" fmla="*/ 21 h 55"/>
                <a:gd name="T46" fmla="*/ 11 w 64"/>
                <a:gd name="T47" fmla="*/ 32 h 55"/>
                <a:gd name="T48" fmla="*/ 12 w 64"/>
                <a:gd name="T49" fmla="*/ 32 h 55"/>
                <a:gd name="T50" fmla="*/ 7 w 64"/>
                <a:gd name="T51" fmla="*/ 32 h 55"/>
                <a:gd name="T52" fmla="*/ 7 w 64"/>
                <a:gd name="T53" fmla="*/ 33 h 55"/>
                <a:gd name="T54" fmla="*/ 18 w 64"/>
                <a:gd name="T55" fmla="*/ 41 h 55"/>
                <a:gd name="T56" fmla="*/ 19 w 64"/>
                <a:gd name="T57" fmla="*/ 42 h 55"/>
                <a:gd name="T58" fmla="*/ 19 w 64"/>
                <a:gd name="T59" fmla="*/ 42 h 55"/>
                <a:gd name="T60" fmla="*/ 12 w 64"/>
                <a:gd name="T61" fmla="*/ 46 h 55"/>
                <a:gd name="T62" fmla="*/ 1 w 64"/>
                <a:gd name="T63" fmla="*/ 47 h 55"/>
                <a:gd name="T64" fmla="*/ 0 w 64"/>
                <a:gd name="T65" fmla="*/ 47 h 55"/>
                <a:gd name="T66" fmla="*/ 0 w 64"/>
                <a:gd name="T67" fmla="*/ 47 h 55"/>
                <a:gd name="T68" fmla="*/ 3 w 64"/>
                <a:gd name="T69" fmla="*/ 49 h 55"/>
                <a:gd name="T70" fmla="*/ 10 w 64"/>
                <a:gd name="T71" fmla="*/ 52 h 55"/>
                <a:gd name="T72" fmla="*/ 47 w 64"/>
                <a:gd name="T73" fmla="*/ 43 h 55"/>
                <a:gd name="T74" fmla="*/ 58 w 64"/>
                <a:gd name="T75" fmla="*/ 14 h 55"/>
                <a:gd name="T76" fmla="*/ 58 w 64"/>
                <a:gd name="T77" fmla="*/ 13 h 55"/>
                <a:gd name="T78" fmla="*/ 63 w 64"/>
                <a:gd name="T79" fmla="*/ 8 h 55"/>
                <a:gd name="T80" fmla="*/ 64 w 64"/>
                <a:gd name="T81" fmla="*/ 7 h 55"/>
                <a:gd name="T82" fmla="*/ 64 w 64"/>
                <a:gd name="T83" fmla="*/ 7 h 55"/>
                <a:gd name="T84" fmla="*/ 64 w 64"/>
                <a:gd name="T85" fmla="*/ 7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4" h="55">
                  <a:moveTo>
                    <a:pt x="64" y="7"/>
                  </a:moveTo>
                  <a:cubicBezTo>
                    <a:pt x="62" y="8"/>
                    <a:pt x="59" y="8"/>
                    <a:pt x="57" y="9"/>
                  </a:cubicBezTo>
                  <a:cubicBezTo>
                    <a:pt x="58" y="9"/>
                    <a:pt x="60" y="7"/>
                    <a:pt x="60" y="6"/>
                  </a:cubicBezTo>
                  <a:cubicBezTo>
                    <a:pt x="61" y="5"/>
                    <a:pt x="62" y="3"/>
                    <a:pt x="62" y="2"/>
                  </a:cubicBezTo>
                  <a:cubicBezTo>
                    <a:pt x="62" y="2"/>
                    <a:pt x="62" y="2"/>
                    <a:pt x="62" y="2"/>
                  </a:cubicBezTo>
                  <a:cubicBezTo>
                    <a:pt x="62" y="2"/>
                    <a:pt x="62" y="2"/>
                    <a:pt x="62" y="2"/>
                  </a:cubicBezTo>
                  <a:cubicBezTo>
                    <a:pt x="60" y="3"/>
                    <a:pt x="57" y="4"/>
                    <a:pt x="54" y="5"/>
                  </a:cubicBezTo>
                  <a:cubicBezTo>
                    <a:pt x="54" y="5"/>
                    <a:pt x="54" y="5"/>
                    <a:pt x="54" y="4"/>
                  </a:cubicBezTo>
                  <a:cubicBezTo>
                    <a:pt x="54" y="4"/>
                    <a:pt x="53" y="4"/>
                    <a:pt x="53" y="4"/>
                  </a:cubicBezTo>
                  <a:cubicBezTo>
                    <a:pt x="52" y="3"/>
                    <a:pt x="51" y="2"/>
                    <a:pt x="49" y="2"/>
                  </a:cubicBezTo>
                  <a:cubicBezTo>
                    <a:pt x="48" y="1"/>
                    <a:pt x="46" y="0"/>
                    <a:pt x="44" y="1"/>
                  </a:cubicBezTo>
                  <a:cubicBezTo>
                    <a:pt x="42" y="1"/>
                    <a:pt x="40" y="1"/>
                    <a:pt x="38" y="2"/>
                  </a:cubicBezTo>
                  <a:cubicBezTo>
                    <a:pt x="37" y="3"/>
                    <a:pt x="35" y="4"/>
                    <a:pt x="34" y="6"/>
                  </a:cubicBezTo>
                  <a:cubicBezTo>
                    <a:pt x="33" y="7"/>
                    <a:pt x="32" y="9"/>
                    <a:pt x="31" y="11"/>
                  </a:cubicBezTo>
                  <a:cubicBezTo>
                    <a:pt x="31" y="13"/>
                    <a:pt x="31" y="15"/>
                    <a:pt x="31" y="16"/>
                  </a:cubicBezTo>
                  <a:cubicBezTo>
                    <a:pt x="31" y="17"/>
                    <a:pt x="31" y="17"/>
                    <a:pt x="31" y="17"/>
                  </a:cubicBezTo>
                  <a:cubicBezTo>
                    <a:pt x="21" y="15"/>
                    <a:pt x="12" y="11"/>
                    <a:pt x="5" y="3"/>
                  </a:cubicBezTo>
                  <a:cubicBezTo>
                    <a:pt x="4" y="3"/>
                    <a:pt x="4" y="3"/>
                    <a:pt x="4" y="3"/>
                  </a:cubicBezTo>
                  <a:cubicBezTo>
                    <a:pt x="1" y="8"/>
                    <a:pt x="2" y="15"/>
                    <a:pt x="6" y="19"/>
                  </a:cubicBezTo>
                  <a:cubicBezTo>
                    <a:pt x="7" y="20"/>
                    <a:pt x="7" y="20"/>
                    <a:pt x="8" y="20"/>
                  </a:cubicBezTo>
                  <a:cubicBezTo>
                    <a:pt x="8" y="21"/>
                    <a:pt x="5" y="20"/>
                    <a:pt x="3" y="19"/>
                  </a:cubicBezTo>
                  <a:cubicBezTo>
                    <a:pt x="3" y="19"/>
                    <a:pt x="2" y="19"/>
                    <a:pt x="2" y="19"/>
                  </a:cubicBezTo>
                  <a:cubicBezTo>
                    <a:pt x="2" y="20"/>
                    <a:pt x="2" y="20"/>
                    <a:pt x="2" y="21"/>
                  </a:cubicBezTo>
                  <a:cubicBezTo>
                    <a:pt x="3" y="26"/>
                    <a:pt x="6" y="30"/>
                    <a:pt x="11" y="32"/>
                  </a:cubicBezTo>
                  <a:cubicBezTo>
                    <a:pt x="11" y="32"/>
                    <a:pt x="12" y="32"/>
                    <a:pt x="12" y="32"/>
                  </a:cubicBezTo>
                  <a:cubicBezTo>
                    <a:pt x="11" y="32"/>
                    <a:pt x="10" y="32"/>
                    <a:pt x="7" y="32"/>
                  </a:cubicBezTo>
                  <a:cubicBezTo>
                    <a:pt x="7" y="32"/>
                    <a:pt x="7" y="32"/>
                    <a:pt x="7" y="33"/>
                  </a:cubicBezTo>
                  <a:cubicBezTo>
                    <a:pt x="9" y="39"/>
                    <a:pt x="14" y="40"/>
                    <a:pt x="18" y="41"/>
                  </a:cubicBezTo>
                  <a:cubicBezTo>
                    <a:pt x="18" y="42"/>
                    <a:pt x="19" y="42"/>
                    <a:pt x="19" y="42"/>
                  </a:cubicBezTo>
                  <a:cubicBezTo>
                    <a:pt x="19" y="42"/>
                    <a:pt x="19" y="42"/>
                    <a:pt x="19" y="42"/>
                  </a:cubicBezTo>
                  <a:cubicBezTo>
                    <a:pt x="18" y="44"/>
                    <a:pt x="14" y="45"/>
                    <a:pt x="12" y="46"/>
                  </a:cubicBezTo>
                  <a:cubicBezTo>
                    <a:pt x="8" y="47"/>
                    <a:pt x="5" y="47"/>
                    <a:pt x="1" y="47"/>
                  </a:cubicBezTo>
                  <a:cubicBezTo>
                    <a:pt x="0" y="47"/>
                    <a:pt x="0" y="47"/>
                    <a:pt x="0" y="47"/>
                  </a:cubicBezTo>
                  <a:cubicBezTo>
                    <a:pt x="0" y="47"/>
                    <a:pt x="0" y="47"/>
                    <a:pt x="0" y="47"/>
                  </a:cubicBezTo>
                  <a:cubicBezTo>
                    <a:pt x="1" y="48"/>
                    <a:pt x="2" y="48"/>
                    <a:pt x="3" y="49"/>
                  </a:cubicBezTo>
                  <a:cubicBezTo>
                    <a:pt x="5" y="50"/>
                    <a:pt x="7" y="51"/>
                    <a:pt x="10" y="52"/>
                  </a:cubicBezTo>
                  <a:cubicBezTo>
                    <a:pt x="23" y="55"/>
                    <a:pt x="37" y="52"/>
                    <a:pt x="47" y="43"/>
                  </a:cubicBezTo>
                  <a:cubicBezTo>
                    <a:pt x="55" y="35"/>
                    <a:pt x="58" y="25"/>
                    <a:pt x="58" y="14"/>
                  </a:cubicBezTo>
                  <a:cubicBezTo>
                    <a:pt x="58" y="14"/>
                    <a:pt x="58" y="13"/>
                    <a:pt x="58" y="13"/>
                  </a:cubicBezTo>
                  <a:cubicBezTo>
                    <a:pt x="60" y="12"/>
                    <a:pt x="62" y="10"/>
                    <a:pt x="63" y="8"/>
                  </a:cubicBezTo>
                  <a:cubicBezTo>
                    <a:pt x="64" y="7"/>
                    <a:pt x="64" y="7"/>
                    <a:pt x="64" y="7"/>
                  </a:cubicBezTo>
                  <a:cubicBezTo>
                    <a:pt x="64" y="7"/>
                    <a:pt x="64" y="7"/>
                    <a:pt x="64" y="7"/>
                  </a:cubicBezTo>
                  <a:cubicBezTo>
                    <a:pt x="64" y="7"/>
                    <a:pt x="64" y="7"/>
                    <a:pt x="64" y="7"/>
                  </a:cubicBez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 name="Grupo 9"/>
          <p:cNvGrpSpPr/>
          <p:nvPr/>
        </p:nvGrpSpPr>
        <p:grpSpPr>
          <a:xfrm>
            <a:off x="6551916" y="3611735"/>
            <a:ext cx="374650" cy="374650"/>
            <a:chOff x="6762717" y="4169153"/>
            <a:chExt cx="374650" cy="374650"/>
          </a:xfrm>
        </p:grpSpPr>
        <p:sp>
          <p:nvSpPr>
            <p:cNvPr id="11" name="Oval 10"/>
            <p:cNvSpPr>
              <a:spLocks noChangeArrowheads="1"/>
            </p:cNvSpPr>
            <p:nvPr/>
          </p:nvSpPr>
          <p:spPr bwMode="auto">
            <a:xfrm>
              <a:off x="6762717" y="4169153"/>
              <a:ext cx="374650" cy="37465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p:cNvSpPr>
              <a:spLocks noEditPoints="1"/>
            </p:cNvSpPr>
            <p:nvPr/>
          </p:nvSpPr>
          <p:spPr bwMode="auto">
            <a:xfrm>
              <a:off x="6850030" y="4246941"/>
              <a:ext cx="212725" cy="215900"/>
            </a:xfrm>
            <a:custGeom>
              <a:avLst/>
              <a:gdLst>
                <a:gd name="T0" fmla="*/ 0 w 67"/>
                <a:gd name="T1" fmla="*/ 68 h 68"/>
                <a:gd name="T2" fmla="*/ 5 w 67"/>
                <a:gd name="T3" fmla="*/ 50 h 68"/>
                <a:gd name="T4" fmla="*/ 0 w 67"/>
                <a:gd name="T5" fmla="*/ 34 h 68"/>
                <a:gd name="T6" fmla="*/ 34 w 67"/>
                <a:gd name="T7" fmla="*/ 0 h 68"/>
                <a:gd name="T8" fmla="*/ 67 w 67"/>
                <a:gd name="T9" fmla="*/ 34 h 68"/>
                <a:gd name="T10" fmla="*/ 34 w 67"/>
                <a:gd name="T11" fmla="*/ 67 h 68"/>
                <a:gd name="T12" fmla="*/ 18 w 67"/>
                <a:gd name="T13" fmla="*/ 63 h 68"/>
                <a:gd name="T14" fmla="*/ 0 w 67"/>
                <a:gd name="T15" fmla="*/ 68 h 68"/>
                <a:gd name="T16" fmla="*/ 19 w 67"/>
                <a:gd name="T17" fmla="*/ 56 h 68"/>
                <a:gd name="T18" fmla="*/ 20 w 67"/>
                <a:gd name="T19" fmla="*/ 57 h 68"/>
                <a:gd name="T20" fmla="*/ 34 w 67"/>
                <a:gd name="T21" fmla="*/ 61 h 68"/>
                <a:gd name="T22" fmla="*/ 61 w 67"/>
                <a:gd name="T23" fmla="*/ 34 h 68"/>
                <a:gd name="T24" fmla="*/ 34 w 67"/>
                <a:gd name="T25" fmla="*/ 6 h 68"/>
                <a:gd name="T26" fmla="*/ 7 w 67"/>
                <a:gd name="T27" fmla="*/ 34 h 68"/>
                <a:gd name="T28" fmla="*/ 11 w 67"/>
                <a:gd name="T29" fmla="*/ 48 h 68"/>
                <a:gd name="T30" fmla="*/ 11 w 67"/>
                <a:gd name="T31" fmla="*/ 49 h 68"/>
                <a:gd name="T32" fmla="*/ 9 w 67"/>
                <a:gd name="T33" fmla="*/ 59 h 68"/>
                <a:gd name="T34" fmla="*/ 19 w 67"/>
                <a:gd name="T35" fmla="*/ 56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7" h="68">
                  <a:moveTo>
                    <a:pt x="0" y="68"/>
                  </a:moveTo>
                  <a:cubicBezTo>
                    <a:pt x="5" y="50"/>
                    <a:pt x="5" y="50"/>
                    <a:pt x="5" y="50"/>
                  </a:cubicBezTo>
                  <a:cubicBezTo>
                    <a:pt x="2" y="45"/>
                    <a:pt x="0" y="39"/>
                    <a:pt x="0" y="34"/>
                  </a:cubicBezTo>
                  <a:cubicBezTo>
                    <a:pt x="0" y="15"/>
                    <a:pt x="15" y="0"/>
                    <a:pt x="34" y="0"/>
                  </a:cubicBezTo>
                  <a:cubicBezTo>
                    <a:pt x="52" y="0"/>
                    <a:pt x="67" y="15"/>
                    <a:pt x="67" y="34"/>
                  </a:cubicBezTo>
                  <a:cubicBezTo>
                    <a:pt x="67" y="52"/>
                    <a:pt x="52" y="67"/>
                    <a:pt x="34" y="67"/>
                  </a:cubicBezTo>
                  <a:cubicBezTo>
                    <a:pt x="28" y="67"/>
                    <a:pt x="23" y="66"/>
                    <a:pt x="18" y="63"/>
                  </a:cubicBezTo>
                  <a:lnTo>
                    <a:pt x="0" y="68"/>
                  </a:lnTo>
                  <a:close/>
                  <a:moveTo>
                    <a:pt x="19" y="56"/>
                  </a:moveTo>
                  <a:cubicBezTo>
                    <a:pt x="20" y="57"/>
                    <a:pt x="20" y="57"/>
                    <a:pt x="20" y="57"/>
                  </a:cubicBezTo>
                  <a:cubicBezTo>
                    <a:pt x="24" y="59"/>
                    <a:pt x="29" y="61"/>
                    <a:pt x="34" y="61"/>
                  </a:cubicBezTo>
                  <a:cubicBezTo>
                    <a:pt x="49" y="61"/>
                    <a:pt x="61" y="49"/>
                    <a:pt x="61" y="34"/>
                  </a:cubicBezTo>
                  <a:cubicBezTo>
                    <a:pt x="61" y="18"/>
                    <a:pt x="49" y="6"/>
                    <a:pt x="34" y="6"/>
                  </a:cubicBezTo>
                  <a:cubicBezTo>
                    <a:pt x="19" y="6"/>
                    <a:pt x="7" y="18"/>
                    <a:pt x="7" y="34"/>
                  </a:cubicBezTo>
                  <a:cubicBezTo>
                    <a:pt x="7" y="38"/>
                    <a:pt x="8" y="43"/>
                    <a:pt x="11" y="48"/>
                  </a:cubicBezTo>
                  <a:cubicBezTo>
                    <a:pt x="11" y="49"/>
                    <a:pt x="11" y="49"/>
                    <a:pt x="11" y="49"/>
                  </a:cubicBezTo>
                  <a:cubicBezTo>
                    <a:pt x="9" y="59"/>
                    <a:pt x="9" y="59"/>
                    <a:pt x="9" y="59"/>
                  </a:cubicBezTo>
                  <a:lnTo>
                    <a:pt x="19" y="56"/>
                  </a:ln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2"/>
            <p:cNvSpPr>
              <a:spLocks/>
            </p:cNvSpPr>
            <p:nvPr/>
          </p:nvSpPr>
          <p:spPr bwMode="auto">
            <a:xfrm>
              <a:off x="6907180" y="4304091"/>
              <a:ext cx="101600" cy="98425"/>
            </a:xfrm>
            <a:custGeom>
              <a:avLst/>
              <a:gdLst>
                <a:gd name="T0" fmla="*/ 28 w 32"/>
                <a:gd name="T1" fmla="*/ 20 h 31"/>
                <a:gd name="T2" fmla="*/ 24 w 32"/>
                <a:gd name="T3" fmla="*/ 19 h 31"/>
                <a:gd name="T4" fmla="*/ 21 w 32"/>
                <a:gd name="T5" fmla="*/ 23 h 31"/>
                <a:gd name="T6" fmla="*/ 19 w 32"/>
                <a:gd name="T7" fmla="*/ 23 h 31"/>
                <a:gd name="T8" fmla="*/ 8 w 32"/>
                <a:gd name="T9" fmla="*/ 14 h 31"/>
                <a:gd name="T10" fmla="*/ 8 w 32"/>
                <a:gd name="T11" fmla="*/ 12 h 31"/>
                <a:gd name="T12" fmla="*/ 10 w 32"/>
                <a:gd name="T13" fmla="*/ 9 h 31"/>
                <a:gd name="T14" fmla="*/ 10 w 32"/>
                <a:gd name="T15" fmla="*/ 5 h 31"/>
                <a:gd name="T16" fmla="*/ 7 w 32"/>
                <a:gd name="T17" fmla="*/ 1 h 31"/>
                <a:gd name="T18" fmla="*/ 3 w 32"/>
                <a:gd name="T19" fmla="*/ 1 h 31"/>
                <a:gd name="T20" fmla="*/ 0 w 32"/>
                <a:gd name="T21" fmla="*/ 8 h 31"/>
                <a:gd name="T22" fmla="*/ 0 w 32"/>
                <a:gd name="T23" fmla="*/ 10 h 31"/>
                <a:gd name="T24" fmla="*/ 2 w 32"/>
                <a:gd name="T25" fmla="*/ 15 h 31"/>
                <a:gd name="T26" fmla="*/ 4 w 32"/>
                <a:gd name="T27" fmla="*/ 18 h 31"/>
                <a:gd name="T28" fmla="*/ 13 w 32"/>
                <a:gd name="T29" fmla="*/ 27 h 31"/>
                <a:gd name="T30" fmla="*/ 19 w 32"/>
                <a:gd name="T31" fmla="*/ 29 h 31"/>
                <a:gd name="T32" fmla="*/ 26 w 32"/>
                <a:gd name="T33" fmla="*/ 30 h 31"/>
                <a:gd name="T34" fmla="*/ 32 w 32"/>
                <a:gd name="T35" fmla="*/ 26 h 31"/>
                <a:gd name="T36" fmla="*/ 32 w 32"/>
                <a:gd name="T37" fmla="*/ 23 h 31"/>
                <a:gd name="T38" fmla="*/ 28 w 32"/>
                <a:gd name="T39" fmla="*/ 2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2" h="31">
                  <a:moveTo>
                    <a:pt x="28" y="20"/>
                  </a:moveTo>
                  <a:cubicBezTo>
                    <a:pt x="27" y="19"/>
                    <a:pt x="25" y="18"/>
                    <a:pt x="24" y="19"/>
                  </a:cubicBezTo>
                  <a:cubicBezTo>
                    <a:pt x="22" y="20"/>
                    <a:pt x="22" y="22"/>
                    <a:pt x="21" y="23"/>
                  </a:cubicBezTo>
                  <a:cubicBezTo>
                    <a:pt x="20" y="23"/>
                    <a:pt x="20" y="23"/>
                    <a:pt x="19" y="23"/>
                  </a:cubicBezTo>
                  <a:cubicBezTo>
                    <a:pt x="14" y="21"/>
                    <a:pt x="11" y="18"/>
                    <a:pt x="8" y="14"/>
                  </a:cubicBezTo>
                  <a:cubicBezTo>
                    <a:pt x="8" y="13"/>
                    <a:pt x="8" y="12"/>
                    <a:pt x="8" y="12"/>
                  </a:cubicBezTo>
                  <a:cubicBezTo>
                    <a:pt x="9" y="11"/>
                    <a:pt x="10" y="10"/>
                    <a:pt x="10" y="9"/>
                  </a:cubicBezTo>
                  <a:cubicBezTo>
                    <a:pt x="11" y="7"/>
                    <a:pt x="10" y="6"/>
                    <a:pt x="10" y="5"/>
                  </a:cubicBezTo>
                  <a:cubicBezTo>
                    <a:pt x="9" y="3"/>
                    <a:pt x="8" y="1"/>
                    <a:pt x="7" y="1"/>
                  </a:cubicBezTo>
                  <a:cubicBezTo>
                    <a:pt x="5" y="0"/>
                    <a:pt x="4" y="0"/>
                    <a:pt x="3" y="1"/>
                  </a:cubicBezTo>
                  <a:cubicBezTo>
                    <a:pt x="1" y="3"/>
                    <a:pt x="0" y="5"/>
                    <a:pt x="0" y="8"/>
                  </a:cubicBezTo>
                  <a:cubicBezTo>
                    <a:pt x="0" y="9"/>
                    <a:pt x="0" y="9"/>
                    <a:pt x="0" y="10"/>
                  </a:cubicBezTo>
                  <a:cubicBezTo>
                    <a:pt x="0" y="12"/>
                    <a:pt x="1" y="13"/>
                    <a:pt x="2" y="15"/>
                  </a:cubicBezTo>
                  <a:cubicBezTo>
                    <a:pt x="3" y="16"/>
                    <a:pt x="3" y="17"/>
                    <a:pt x="4" y="18"/>
                  </a:cubicBezTo>
                  <a:cubicBezTo>
                    <a:pt x="7" y="21"/>
                    <a:pt x="10" y="24"/>
                    <a:pt x="13" y="27"/>
                  </a:cubicBezTo>
                  <a:cubicBezTo>
                    <a:pt x="15" y="28"/>
                    <a:pt x="17" y="29"/>
                    <a:pt x="19" y="29"/>
                  </a:cubicBezTo>
                  <a:cubicBezTo>
                    <a:pt x="21" y="30"/>
                    <a:pt x="23" y="31"/>
                    <a:pt x="26" y="30"/>
                  </a:cubicBezTo>
                  <a:cubicBezTo>
                    <a:pt x="28" y="30"/>
                    <a:pt x="31" y="28"/>
                    <a:pt x="32" y="26"/>
                  </a:cubicBezTo>
                  <a:cubicBezTo>
                    <a:pt x="32" y="25"/>
                    <a:pt x="32" y="24"/>
                    <a:pt x="32" y="23"/>
                  </a:cubicBezTo>
                  <a:cubicBezTo>
                    <a:pt x="32" y="22"/>
                    <a:pt x="30" y="21"/>
                    <a:pt x="28" y="20"/>
                  </a:cubicBez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 name="Grupo 13"/>
          <p:cNvGrpSpPr/>
          <p:nvPr/>
        </p:nvGrpSpPr>
        <p:grpSpPr>
          <a:xfrm>
            <a:off x="5096078" y="3611707"/>
            <a:ext cx="374650" cy="374650"/>
            <a:chOff x="6219792" y="3626228"/>
            <a:chExt cx="374650" cy="374650"/>
          </a:xfrm>
        </p:grpSpPr>
        <p:sp>
          <p:nvSpPr>
            <p:cNvPr id="15" name="Oval 5"/>
            <p:cNvSpPr>
              <a:spLocks noChangeArrowheads="1"/>
            </p:cNvSpPr>
            <p:nvPr/>
          </p:nvSpPr>
          <p:spPr bwMode="auto">
            <a:xfrm>
              <a:off x="6219792" y="3626228"/>
              <a:ext cx="374650" cy="37465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Oval 15"/>
            <p:cNvSpPr>
              <a:spLocks noChangeArrowheads="1"/>
            </p:cNvSpPr>
            <p:nvPr/>
          </p:nvSpPr>
          <p:spPr bwMode="auto">
            <a:xfrm>
              <a:off x="6449980" y="3743703"/>
              <a:ext cx="25400" cy="26988"/>
            </a:xfrm>
            <a:prstGeom prst="ellipse">
              <a:avLst/>
            </a:pr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6"/>
            <p:cNvSpPr>
              <a:spLocks noEditPoints="1"/>
            </p:cNvSpPr>
            <p:nvPr/>
          </p:nvSpPr>
          <p:spPr bwMode="auto">
            <a:xfrm>
              <a:off x="6354730" y="3761166"/>
              <a:ext cx="104775" cy="107950"/>
            </a:xfrm>
            <a:custGeom>
              <a:avLst/>
              <a:gdLst>
                <a:gd name="T0" fmla="*/ 17 w 33"/>
                <a:gd name="T1" fmla="*/ 0 h 34"/>
                <a:gd name="T2" fmla="*/ 0 w 33"/>
                <a:gd name="T3" fmla="*/ 17 h 34"/>
                <a:gd name="T4" fmla="*/ 17 w 33"/>
                <a:gd name="T5" fmla="*/ 34 h 34"/>
                <a:gd name="T6" fmla="*/ 33 w 33"/>
                <a:gd name="T7" fmla="*/ 17 h 34"/>
                <a:gd name="T8" fmla="*/ 17 w 33"/>
                <a:gd name="T9" fmla="*/ 0 h 34"/>
                <a:gd name="T10" fmla="*/ 17 w 33"/>
                <a:gd name="T11" fmla="*/ 28 h 34"/>
                <a:gd name="T12" fmla="*/ 6 w 33"/>
                <a:gd name="T13" fmla="*/ 17 h 34"/>
                <a:gd name="T14" fmla="*/ 17 w 33"/>
                <a:gd name="T15" fmla="*/ 6 h 34"/>
                <a:gd name="T16" fmla="*/ 27 w 33"/>
                <a:gd name="T17" fmla="*/ 17 h 34"/>
                <a:gd name="T18" fmla="*/ 17 w 33"/>
                <a:gd name="T19" fmla="*/ 28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34">
                  <a:moveTo>
                    <a:pt x="17" y="0"/>
                  </a:moveTo>
                  <a:cubicBezTo>
                    <a:pt x="7" y="0"/>
                    <a:pt x="0" y="8"/>
                    <a:pt x="0" y="17"/>
                  </a:cubicBezTo>
                  <a:cubicBezTo>
                    <a:pt x="0" y="26"/>
                    <a:pt x="7" y="34"/>
                    <a:pt x="17" y="34"/>
                  </a:cubicBezTo>
                  <a:cubicBezTo>
                    <a:pt x="26" y="34"/>
                    <a:pt x="33" y="26"/>
                    <a:pt x="33" y="17"/>
                  </a:cubicBezTo>
                  <a:cubicBezTo>
                    <a:pt x="33" y="8"/>
                    <a:pt x="26" y="0"/>
                    <a:pt x="17" y="0"/>
                  </a:cubicBezTo>
                  <a:close/>
                  <a:moveTo>
                    <a:pt x="17" y="28"/>
                  </a:moveTo>
                  <a:cubicBezTo>
                    <a:pt x="11" y="28"/>
                    <a:pt x="6" y="23"/>
                    <a:pt x="6" y="17"/>
                  </a:cubicBezTo>
                  <a:cubicBezTo>
                    <a:pt x="6" y="11"/>
                    <a:pt x="11" y="6"/>
                    <a:pt x="17" y="6"/>
                  </a:cubicBezTo>
                  <a:cubicBezTo>
                    <a:pt x="23" y="6"/>
                    <a:pt x="27" y="11"/>
                    <a:pt x="27" y="17"/>
                  </a:cubicBezTo>
                  <a:cubicBezTo>
                    <a:pt x="27" y="23"/>
                    <a:pt x="23" y="28"/>
                    <a:pt x="17" y="28"/>
                  </a:cubicBez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7"/>
            <p:cNvSpPr>
              <a:spLocks noEditPoints="1"/>
            </p:cNvSpPr>
            <p:nvPr/>
          </p:nvSpPr>
          <p:spPr bwMode="auto">
            <a:xfrm>
              <a:off x="6295992" y="3705603"/>
              <a:ext cx="220663" cy="217488"/>
            </a:xfrm>
            <a:custGeom>
              <a:avLst/>
              <a:gdLst>
                <a:gd name="T0" fmla="*/ 48 w 69"/>
                <a:gd name="T1" fmla="*/ 68 h 68"/>
                <a:gd name="T2" fmla="*/ 21 w 69"/>
                <a:gd name="T3" fmla="*/ 68 h 68"/>
                <a:gd name="T4" fmla="*/ 0 w 69"/>
                <a:gd name="T5" fmla="*/ 48 h 68"/>
                <a:gd name="T6" fmla="*/ 0 w 69"/>
                <a:gd name="T7" fmla="*/ 20 h 68"/>
                <a:gd name="T8" fmla="*/ 21 w 69"/>
                <a:gd name="T9" fmla="*/ 0 h 68"/>
                <a:gd name="T10" fmla="*/ 48 w 69"/>
                <a:gd name="T11" fmla="*/ 0 h 68"/>
                <a:gd name="T12" fmla="*/ 69 w 69"/>
                <a:gd name="T13" fmla="*/ 20 h 68"/>
                <a:gd name="T14" fmla="*/ 69 w 69"/>
                <a:gd name="T15" fmla="*/ 48 h 68"/>
                <a:gd name="T16" fmla="*/ 48 w 69"/>
                <a:gd name="T17" fmla="*/ 68 h 68"/>
                <a:gd name="T18" fmla="*/ 21 w 69"/>
                <a:gd name="T19" fmla="*/ 6 h 68"/>
                <a:gd name="T20" fmla="*/ 6 w 69"/>
                <a:gd name="T21" fmla="*/ 20 h 68"/>
                <a:gd name="T22" fmla="*/ 6 w 69"/>
                <a:gd name="T23" fmla="*/ 48 h 68"/>
                <a:gd name="T24" fmla="*/ 21 w 69"/>
                <a:gd name="T25" fmla="*/ 62 h 68"/>
                <a:gd name="T26" fmla="*/ 48 w 69"/>
                <a:gd name="T27" fmla="*/ 62 h 68"/>
                <a:gd name="T28" fmla="*/ 62 w 69"/>
                <a:gd name="T29" fmla="*/ 48 h 68"/>
                <a:gd name="T30" fmla="*/ 62 w 69"/>
                <a:gd name="T31" fmla="*/ 20 h 68"/>
                <a:gd name="T32" fmla="*/ 48 w 69"/>
                <a:gd name="T33" fmla="*/ 6 h 68"/>
                <a:gd name="T34" fmla="*/ 21 w 69"/>
                <a:gd name="T35" fmla="*/ 6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 h="68">
                  <a:moveTo>
                    <a:pt x="48" y="68"/>
                  </a:moveTo>
                  <a:cubicBezTo>
                    <a:pt x="21" y="68"/>
                    <a:pt x="21" y="68"/>
                    <a:pt x="21" y="68"/>
                  </a:cubicBezTo>
                  <a:cubicBezTo>
                    <a:pt x="9" y="68"/>
                    <a:pt x="0" y="59"/>
                    <a:pt x="0" y="48"/>
                  </a:cubicBezTo>
                  <a:cubicBezTo>
                    <a:pt x="0" y="20"/>
                    <a:pt x="0" y="20"/>
                    <a:pt x="0" y="20"/>
                  </a:cubicBezTo>
                  <a:cubicBezTo>
                    <a:pt x="0" y="9"/>
                    <a:pt x="9" y="0"/>
                    <a:pt x="21" y="0"/>
                  </a:cubicBezTo>
                  <a:cubicBezTo>
                    <a:pt x="48" y="0"/>
                    <a:pt x="48" y="0"/>
                    <a:pt x="48" y="0"/>
                  </a:cubicBezTo>
                  <a:cubicBezTo>
                    <a:pt x="59" y="0"/>
                    <a:pt x="69" y="9"/>
                    <a:pt x="69" y="20"/>
                  </a:cubicBezTo>
                  <a:cubicBezTo>
                    <a:pt x="69" y="48"/>
                    <a:pt x="69" y="48"/>
                    <a:pt x="69" y="48"/>
                  </a:cubicBezTo>
                  <a:cubicBezTo>
                    <a:pt x="69" y="59"/>
                    <a:pt x="59" y="68"/>
                    <a:pt x="48" y="68"/>
                  </a:cubicBezTo>
                  <a:close/>
                  <a:moveTo>
                    <a:pt x="21" y="6"/>
                  </a:moveTo>
                  <a:cubicBezTo>
                    <a:pt x="13" y="6"/>
                    <a:pt x="6" y="12"/>
                    <a:pt x="6" y="20"/>
                  </a:cubicBezTo>
                  <a:cubicBezTo>
                    <a:pt x="6" y="48"/>
                    <a:pt x="6" y="48"/>
                    <a:pt x="6" y="48"/>
                  </a:cubicBezTo>
                  <a:cubicBezTo>
                    <a:pt x="6" y="55"/>
                    <a:pt x="13" y="62"/>
                    <a:pt x="21" y="62"/>
                  </a:cubicBezTo>
                  <a:cubicBezTo>
                    <a:pt x="48" y="62"/>
                    <a:pt x="48" y="62"/>
                    <a:pt x="48" y="62"/>
                  </a:cubicBezTo>
                  <a:cubicBezTo>
                    <a:pt x="56" y="62"/>
                    <a:pt x="62" y="55"/>
                    <a:pt x="62" y="48"/>
                  </a:cubicBezTo>
                  <a:cubicBezTo>
                    <a:pt x="62" y="20"/>
                    <a:pt x="62" y="20"/>
                    <a:pt x="62" y="20"/>
                  </a:cubicBezTo>
                  <a:cubicBezTo>
                    <a:pt x="62" y="12"/>
                    <a:pt x="56" y="6"/>
                    <a:pt x="48" y="6"/>
                  </a:cubicBezTo>
                  <a:lnTo>
                    <a:pt x="21" y="6"/>
                  </a:ln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9" name="Freeform 18"/>
          <p:cNvSpPr>
            <a:spLocks/>
          </p:cNvSpPr>
          <p:nvPr/>
        </p:nvSpPr>
        <p:spPr bwMode="auto">
          <a:xfrm>
            <a:off x="4625942" y="3602182"/>
            <a:ext cx="373063" cy="374650"/>
          </a:xfrm>
          <a:custGeom>
            <a:avLst/>
            <a:gdLst>
              <a:gd name="T0" fmla="*/ 117 w 117"/>
              <a:gd name="T1" fmla="*/ 59 h 117"/>
              <a:gd name="T2" fmla="*/ 58 w 117"/>
              <a:gd name="T3" fmla="*/ 0 h 117"/>
              <a:gd name="T4" fmla="*/ 0 w 117"/>
              <a:gd name="T5" fmla="*/ 59 h 117"/>
              <a:gd name="T6" fmla="*/ 49 w 117"/>
              <a:gd name="T7" fmla="*/ 117 h 117"/>
              <a:gd name="T8" fmla="*/ 49 w 117"/>
              <a:gd name="T9" fmla="*/ 76 h 117"/>
              <a:gd name="T10" fmla="*/ 34 w 117"/>
              <a:gd name="T11" fmla="*/ 76 h 117"/>
              <a:gd name="T12" fmla="*/ 34 w 117"/>
              <a:gd name="T13" fmla="*/ 59 h 117"/>
              <a:gd name="T14" fmla="*/ 49 w 117"/>
              <a:gd name="T15" fmla="*/ 59 h 117"/>
              <a:gd name="T16" fmla="*/ 49 w 117"/>
              <a:gd name="T17" fmla="*/ 46 h 117"/>
              <a:gd name="T18" fmla="*/ 71 w 117"/>
              <a:gd name="T19" fmla="*/ 23 h 117"/>
              <a:gd name="T20" fmla="*/ 84 w 117"/>
              <a:gd name="T21" fmla="*/ 24 h 117"/>
              <a:gd name="T22" fmla="*/ 84 w 117"/>
              <a:gd name="T23" fmla="*/ 39 h 117"/>
              <a:gd name="T24" fmla="*/ 77 w 117"/>
              <a:gd name="T25" fmla="*/ 39 h 117"/>
              <a:gd name="T26" fmla="*/ 68 w 117"/>
              <a:gd name="T27" fmla="*/ 48 h 117"/>
              <a:gd name="T28" fmla="*/ 68 w 117"/>
              <a:gd name="T29" fmla="*/ 59 h 117"/>
              <a:gd name="T30" fmla="*/ 84 w 117"/>
              <a:gd name="T31" fmla="*/ 59 h 117"/>
              <a:gd name="T32" fmla="*/ 81 w 117"/>
              <a:gd name="T33" fmla="*/ 76 h 117"/>
              <a:gd name="T34" fmla="*/ 68 w 117"/>
              <a:gd name="T35" fmla="*/ 76 h 117"/>
              <a:gd name="T36" fmla="*/ 68 w 117"/>
              <a:gd name="T37" fmla="*/ 117 h 117"/>
              <a:gd name="T38" fmla="*/ 117 w 117"/>
              <a:gd name="T39" fmla="*/ 5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7" h="117">
                <a:moveTo>
                  <a:pt x="117" y="59"/>
                </a:moveTo>
                <a:cubicBezTo>
                  <a:pt x="117" y="27"/>
                  <a:pt x="91" y="0"/>
                  <a:pt x="58" y="0"/>
                </a:cubicBezTo>
                <a:cubicBezTo>
                  <a:pt x="26" y="0"/>
                  <a:pt x="0" y="27"/>
                  <a:pt x="0" y="59"/>
                </a:cubicBezTo>
                <a:cubicBezTo>
                  <a:pt x="0" y="88"/>
                  <a:pt x="21" y="112"/>
                  <a:pt x="49" y="117"/>
                </a:cubicBezTo>
                <a:cubicBezTo>
                  <a:pt x="49" y="76"/>
                  <a:pt x="49" y="76"/>
                  <a:pt x="49" y="76"/>
                </a:cubicBezTo>
                <a:cubicBezTo>
                  <a:pt x="34" y="76"/>
                  <a:pt x="34" y="76"/>
                  <a:pt x="34" y="76"/>
                </a:cubicBezTo>
                <a:cubicBezTo>
                  <a:pt x="34" y="59"/>
                  <a:pt x="34" y="59"/>
                  <a:pt x="34" y="59"/>
                </a:cubicBezTo>
                <a:cubicBezTo>
                  <a:pt x="49" y="59"/>
                  <a:pt x="49" y="59"/>
                  <a:pt x="49" y="59"/>
                </a:cubicBezTo>
                <a:cubicBezTo>
                  <a:pt x="49" y="46"/>
                  <a:pt x="49" y="46"/>
                  <a:pt x="49" y="46"/>
                </a:cubicBezTo>
                <a:cubicBezTo>
                  <a:pt x="49" y="31"/>
                  <a:pt x="58" y="23"/>
                  <a:pt x="71" y="23"/>
                </a:cubicBezTo>
                <a:cubicBezTo>
                  <a:pt x="78" y="23"/>
                  <a:pt x="84" y="24"/>
                  <a:pt x="84" y="24"/>
                </a:cubicBezTo>
                <a:cubicBezTo>
                  <a:pt x="84" y="39"/>
                  <a:pt x="84" y="39"/>
                  <a:pt x="84" y="39"/>
                </a:cubicBezTo>
                <a:cubicBezTo>
                  <a:pt x="77" y="39"/>
                  <a:pt x="77" y="39"/>
                  <a:pt x="77" y="39"/>
                </a:cubicBezTo>
                <a:cubicBezTo>
                  <a:pt x="70" y="39"/>
                  <a:pt x="68" y="43"/>
                  <a:pt x="68" y="48"/>
                </a:cubicBezTo>
                <a:cubicBezTo>
                  <a:pt x="68" y="59"/>
                  <a:pt x="68" y="59"/>
                  <a:pt x="68" y="59"/>
                </a:cubicBezTo>
                <a:cubicBezTo>
                  <a:pt x="84" y="59"/>
                  <a:pt x="84" y="59"/>
                  <a:pt x="84" y="59"/>
                </a:cubicBezTo>
                <a:cubicBezTo>
                  <a:pt x="81" y="76"/>
                  <a:pt x="81" y="76"/>
                  <a:pt x="81" y="76"/>
                </a:cubicBezTo>
                <a:cubicBezTo>
                  <a:pt x="68" y="76"/>
                  <a:pt x="68" y="76"/>
                  <a:pt x="68" y="76"/>
                </a:cubicBezTo>
                <a:cubicBezTo>
                  <a:pt x="68" y="117"/>
                  <a:pt x="68" y="117"/>
                  <a:pt x="68" y="117"/>
                </a:cubicBezTo>
                <a:cubicBezTo>
                  <a:pt x="96" y="112"/>
                  <a:pt x="117" y="88"/>
                  <a:pt x="117" y="5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20" name="Grupo 19"/>
          <p:cNvGrpSpPr/>
          <p:nvPr/>
        </p:nvGrpSpPr>
        <p:grpSpPr>
          <a:xfrm>
            <a:off x="6030409" y="3611704"/>
            <a:ext cx="374650" cy="374650"/>
            <a:chOff x="7305642" y="3626228"/>
            <a:chExt cx="374650" cy="374650"/>
          </a:xfrm>
        </p:grpSpPr>
        <p:sp>
          <p:nvSpPr>
            <p:cNvPr id="21" name="Oval 23"/>
            <p:cNvSpPr>
              <a:spLocks noChangeArrowheads="1"/>
            </p:cNvSpPr>
            <p:nvPr/>
          </p:nvSpPr>
          <p:spPr bwMode="auto">
            <a:xfrm>
              <a:off x="7305642" y="3626228"/>
              <a:ext cx="374650" cy="37465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4"/>
            <p:cNvSpPr>
              <a:spLocks/>
            </p:cNvSpPr>
            <p:nvPr/>
          </p:nvSpPr>
          <p:spPr bwMode="auto">
            <a:xfrm>
              <a:off x="7389780" y="3699253"/>
              <a:ext cx="198438" cy="233363"/>
            </a:xfrm>
            <a:custGeom>
              <a:avLst/>
              <a:gdLst>
                <a:gd name="T0" fmla="*/ 62 w 62"/>
                <a:gd name="T1" fmla="*/ 29 h 73"/>
                <a:gd name="T2" fmla="*/ 61 w 62"/>
                <a:gd name="T3" fmla="*/ 29 h 73"/>
                <a:gd name="T4" fmla="*/ 44 w 62"/>
                <a:gd name="T5" fmla="*/ 20 h 73"/>
                <a:gd name="T6" fmla="*/ 44 w 62"/>
                <a:gd name="T7" fmla="*/ 51 h 73"/>
                <a:gd name="T8" fmla="*/ 22 w 62"/>
                <a:gd name="T9" fmla="*/ 73 h 73"/>
                <a:gd name="T10" fmla="*/ 0 w 62"/>
                <a:gd name="T11" fmla="*/ 51 h 73"/>
                <a:gd name="T12" fmla="*/ 22 w 62"/>
                <a:gd name="T13" fmla="*/ 28 h 73"/>
                <a:gd name="T14" fmla="*/ 22 w 62"/>
                <a:gd name="T15" fmla="*/ 28 h 73"/>
                <a:gd name="T16" fmla="*/ 23 w 62"/>
                <a:gd name="T17" fmla="*/ 28 h 73"/>
                <a:gd name="T18" fmla="*/ 23 w 62"/>
                <a:gd name="T19" fmla="*/ 39 h 73"/>
                <a:gd name="T20" fmla="*/ 22 w 62"/>
                <a:gd name="T21" fmla="*/ 39 h 73"/>
                <a:gd name="T22" fmla="*/ 11 w 62"/>
                <a:gd name="T23" fmla="*/ 51 h 73"/>
                <a:gd name="T24" fmla="*/ 22 w 62"/>
                <a:gd name="T25" fmla="*/ 62 h 73"/>
                <a:gd name="T26" fmla="*/ 34 w 62"/>
                <a:gd name="T27" fmla="*/ 51 h 73"/>
                <a:gd name="T28" fmla="*/ 34 w 62"/>
                <a:gd name="T29" fmla="*/ 0 h 73"/>
                <a:gd name="T30" fmla="*/ 44 w 62"/>
                <a:gd name="T31" fmla="*/ 0 h 73"/>
                <a:gd name="T32" fmla="*/ 62 w 62"/>
                <a:gd name="T33" fmla="*/ 17 h 73"/>
                <a:gd name="T34" fmla="*/ 62 w 62"/>
                <a:gd name="T35" fmla="*/ 2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 h="73">
                  <a:moveTo>
                    <a:pt x="62" y="29"/>
                  </a:moveTo>
                  <a:cubicBezTo>
                    <a:pt x="62" y="29"/>
                    <a:pt x="61" y="29"/>
                    <a:pt x="61" y="29"/>
                  </a:cubicBezTo>
                  <a:cubicBezTo>
                    <a:pt x="54" y="29"/>
                    <a:pt x="48" y="26"/>
                    <a:pt x="44" y="20"/>
                  </a:cubicBezTo>
                  <a:cubicBezTo>
                    <a:pt x="44" y="51"/>
                    <a:pt x="44" y="51"/>
                    <a:pt x="44" y="51"/>
                  </a:cubicBezTo>
                  <a:cubicBezTo>
                    <a:pt x="44" y="63"/>
                    <a:pt x="34" y="73"/>
                    <a:pt x="22" y="73"/>
                  </a:cubicBezTo>
                  <a:cubicBezTo>
                    <a:pt x="10" y="73"/>
                    <a:pt x="0" y="63"/>
                    <a:pt x="0" y="51"/>
                  </a:cubicBezTo>
                  <a:cubicBezTo>
                    <a:pt x="0" y="38"/>
                    <a:pt x="10" y="28"/>
                    <a:pt x="22" y="28"/>
                  </a:cubicBezTo>
                  <a:cubicBezTo>
                    <a:pt x="22" y="28"/>
                    <a:pt x="22" y="28"/>
                    <a:pt x="22" y="28"/>
                  </a:cubicBezTo>
                  <a:cubicBezTo>
                    <a:pt x="23" y="28"/>
                    <a:pt x="23" y="28"/>
                    <a:pt x="23" y="28"/>
                  </a:cubicBezTo>
                  <a:cubicBezTo>
                    <a:pt x="23" y="39"/>
                    <a:pt x="23" y="39"/>
                    <a:pt x="23" y="39"/>
                  </a:cubicBezTo>
                  <a:cubicBezTo>
                    <a:pt x="23" y="39"/>
                    <a:pt x="23" y="39"/>
                    <a:pt x="22" y="39"/>
                  </a:cubicBezTo>
                  <a:cubicBezTo>
                    <a:pt x="16" y="39"/>
                    <a:pt x="11" y="44"/>
                    <a:pt x="11" y="51"/>
                  </a:cubicBezTo>
                  <a:cubicBezTo>
                    <a:pt x="11" y="57"/>
                    <a:pt x="16" y="62"/>
                    <a:pt x="22" y="62"/>
                  </a:cubicBezTo>
                  <a:cubicBezTo>
                    <a:pt x="28" y="62"/>
                    <a:pt x="34" y="57"/>
                    <a:pt x="34" y="51"/>
                  </a:cubicBezTo>
                  <a:cubicBezTo>
                    <a:pt x="34" y="0"/>
                    <a:pt x="34" y="0"/>
                    <a:pt x="34" y="0"/>
                  </a:cubicBezTo>
                  <a:cubicBezTo>
                    <a:pt x="44" y="0"/>
                    <a:pt x="44" y="0"/>
                    <a:pt x="44" y="0"/>
                  </a:cubicBezTo>
                  <a:cubicBezTo>
                    <a:pt x="45" y="9"/>
                    <a:pt x="53" y="16"/>
                    <a:pt x="62" y="17"/>
                  </a:cubicBezTo>
                  <a:cubicBezTo>
                    <a:pt x="62" y="29"/>
                    <a:pt x="62" y="29"/>
                    <a:pt x="62" y="29"/>
                  </a:cubicBezTo>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3" name="CuadroTexto 22"/>
          <p:cNvSpPr txBox="1"/>
          <p:nvPr/>
        </p:nvSpPr>
        <p:spPr>
          <a:xfrm>
            <a:off x="2518436" y="4010170"/>
            <a:ext cx="6692900" cy="369332"/>
          </a:xfrm>
          <a:prstGeom prst="rect">
            <a:avLst/>
          </a:prstGeom>
          <a:noFill/>
        </p:spPr>
        <p:txBody>
          <a:bodyPr wrap="square" rtlCol="0">
            <a:spAutoFit/>
          </a:bodyPr>
          <a:lstStyle/>
          <a:p>
            <a:pPr algn="ctr"/>
            <a:r>
              <a:rPr lang="es-ES" dirty="0">
                <a:solidFill>
                  <a:schemeClr val="bg1"/>
                </a:solidFill>
              </a:rPr>
              <a:t>www.free-powerpoint-templates-download.com</a:t>
            </a:r>
            <a:endParaRPr lang="en-US" dirty="0">
              <a:solidFill>
                <a:schemeClr val="bg1"/>
              </a:solidFill>
            </a:endParaRPr>
          </a:p>
        </p:txBody>
      </p:sp>
    </p:spTree>
    <p:extLst>
      <p:ext uri="{BB962C8B-B14F-4D97-AF65-F5344CB8AC3E}">
        <p14:creationId xmlns:p14="http://schemas.microsoft.com/office/powerpoint/2010/main" val="2949309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bg1"/>
                </a:solidFill>
                <a:latin typeface="Lato Black" panose="020F0A02020204030203" pitchFamily="34" charset="0"/>
              </a:rPr>
              <a:t>THANKS FOR DOWNLOADING THESE TEMPLATES! </a:t>
            </a:r>
            <a:br>
              <a:rPr kumimoji="1" lang="en-US" altLang="ja-JP" sz="2000" b="1" dirty="0">
                <a:solidFill>
                  <a:schemeClr val="bg1"/>
                </a:solidFill>
                <a:latin typeface="Lato Light" panose="020F0302020204030203" pitchFamily="34" charset="0"/>
              </a:rPr>
            </a:br>
            <a:r>
              <a:rPr kumimoji="1" lang="en-US" altLang="ja-JP" sz="2400" dirty="0">
                <a:solidFill>
                  <a:schemeClr val="bg1"/>
                </a:solidFill>
                <a:latin typeface="Lato Light" panose="020F0302020204030203" pitchFamily="34" charset="0"/>
              </a:rPr>
              <a:t>Find even more free templates at </a:t>
            </a:r>
            <a:endParaRPr kumimoji="1" lang="en-US" altLang="ja-JP" sz="2000"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98" name="Marcador de posición de imagen 7197"/>
          <p:cNvPicPr>
            <a:picLocks noGrp="1" noChangeAspect="1"/>
          </p:cNvPicPr>
          <p:nvPr>
            <p:ph type="pic" sz="quarter" idx="10"/>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t="7834" b="7834"/>
          <a:stretch>
            <a:fillRect/>
          </a:stretch>
        </p:blipFill>
        <p:spPr/>
      </p:pic>
      <p:sp>
        <p:nvSpPr>
          <p:cNvPr id="8" name="Triángulo isósceles 7"/>
          <p:cNvSpPr/>
          <p:nvPr/>
        </p:nvSpPr>
        <p:spPr>
          <a:xfrm rot="5400000">
            <a:off x="-6075855" y="798011"/>
            <a:ext cx="6858001" cy="5261956"/>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riángulo isósceles 8"/>
          <p:cNvSpPr/>
          <p:nvPr/>
        </p:nvSpPr>
        <p:spPr>
          <a:xfrm rot="10800000">
            <a:off x="-3" y="-2834887"/>
            <a:ext cx="7057507" cy="2293166"/>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riángulo rectángulo 9"/>
          <p:cNvSpPr/>
          <p:nvPr/>
        </p:nvSpPr>
        <p:spPr>
          <a:xfrm flipH="1">
            <a:off x="12192000" y="2818015"/>
            <a:ext cx="4039985" cy="4039985"/>
          </a:xfrm>
          <a:prstGeom prst="rtTriangle">
            <a:avLst/>
          </a:prstGeom>
          <a:solidFill>
            <a:srgbClr val="00D0C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uadroTexto 10"/>
          <p:cNvSpPr txBox="1"/>
          <p:nvPr/>
        </p:nvSpPr>
        <p:spPr>
          <a:xfrm>
            <a:off x="91440" y="2918250"/>
            <a:ext cx="3990109" cy="584775"/>
          </a:xfrm>
          <a:prstGeom prst="rect">
            <a:avLst/>
          </a:prstGeom>
          <a:noFill/>
        </p:spPr>
        <p:txBody>
          <a:bodyPr wrap="square" rtlCol="0">
            <a:spAutoFit/>
          </a:bodyPr>
          <a:lstStyle/>
          <a:p>
            <a:r>
              <a:rPr lang="es-ES" sz="3200" b="1" i="1" dirty="0">
                <a:solidFill>
                  <a:schemeClr val="bg1"/>
                </a:solidFill>
                <a:latin typeface="Arial Black" panose="020B0A04020102020204" pitchFamily="34" charset="0"/>
              </a:rPr>
              <a:t>YOUR TITLE</a:t>
            </a:r>
            <a:endParaRPr lang="en-US" sz="3200" b="1" i="1" dirty="0">
              <a:solidFill>
                <a:schemeClr val="bg1"/>
              </a:solidFill>
              <a:latin typeface="Arial Black" panose="020B0A04020102020204" pitchFamily="34" charset="0"/>
            </a:endParaRPr>
          </a:p>
        </p:txBody>
      </p:sp>
      <p:sp>
        <p:nvSpPr>
          <p:cNvPr id="50" name="CuadroTexto 49"/>
          <p:cNvSpPr txBox="1"/>
          <p:nvPr/>
        </p:nvSpPr>
        <p:spPr>
          <a:xfrm>
            <a:off x="91440" y="3344970"/>
            <a:ext cx="3990109" cy="584775"/>
          </a:xfrm>
          <a:prstGeom prst="rect">
            <a:avLst/>
          </a:prstGeom>
          <a:noFill/>
        </p:spPr>
        <p:txBody>
          <a:bodyPr wrap="square" rtlCol="0">
            <a:spAutoFit/>
          </a:bodyPr>
          <a:lstStyle/>
          <a:p>
            <a:r>
              <a:rPr lang="es-ES" sz="3200" b="1" i="1" dirty="0">
                <a:solidFill>
                  <a:schemeClr val="bg1"/>
                </a:solidFill>
                <a:latin typeface="Arial Black" panose="020B0A04020102020204" pitchFamily="34" charset="0"/>
              </a:rPr>
              <a:t>HERE</a:t>
            </a:r>
            <a:endParaRPr lang="en-US" sz="3200" b="1" i="1" dirty="0">
              <a:solidFill>
                <a:schemeClr val="bg1"/>
              </a:solidFill>
              <a:latin typeface="Arial Black" panose="020B0A04020102020204" pitchFamily="34" charset="0"/>
            </a:endParaRPr>
          </a:p>
        </p:txBody>
      </p:sp>
      <p:sp>
        <p:nvSpPr>
          <p:cNvPr id="12" name="CuadroTexto 11"/>
          <p:cNvSpPr txBox="1"/>
          <p:nvPr/>
        </p:nvSpPr>
        <p:spPr>
          <a:xfrm>
            <a:off x="191192" y="2632318"/>
            <a:ext cx="4139737" cy="400110"/>
          </a:xfrm>
          <a:prstGeom prst="rect">
            <a:avLst/>
          </a:prstGeom>
          <a:noFill/>
        </p:spPr>
        <p:txBody>
          <a:bodyPr wrap="square" rtlCol="0">
            <a:spAutoFit/>
          </a:bodyPr>
          <a:lstStyle/>
          <a:p>
            <a:r>
              <a:rPr lang="es-ES" sz="2000" i="1" dirty="0">
                <a:solidFill>
                  <a:schemeClr val="accent4"/>
                </a:solidFill>
              </a:rPr>
              <a:t>PowerPoint </a:t>
            </a:r>
            <a:r>
              <a:rPr lang="en-US" sz="2000" i="1" dirty="0">
                <a:solidFill>
                  <a:schemeClr val="accent4"/>
                </a:solidFill>
              </a:rPr>
              <a:t>Templates</a:t>
            </a:r>
          </a:p>
        </p:txBody>
      </p:sp>
      <p:cxnSp>
        <p:nvCxnSpPr>
          <p:cNvPr id="14" name="Conector recto 13"/>
          <p:cNvCxnSpPr/>
          <p:nvPr/>
        </p:nvCxnSpPr>
        <p:spPr>
          <a:xfrm>
            <a:off x="257695" y="4006735"/>
            <a:ext cx="2651760" cy="0"/>
          </a:xfrm>
          <a:prstGeom prst="line">
            <a:avLst/>
          </a:prstGeom>
          <a:ln w="5715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5" name="CuadroTexto 14"/>
          <p:cNvSpPr txBox="1"/>
          <p:nvPr/>
        </p:nvSpPr>
        <p:spPr>
          <a:xfrm>
            <a:off x="191192" y="4100947"/>
            <a:ext cx="2951018" cy="369332"/>
          </a:xfrm>
          <a:prstGeom prst="rect">
            <a:avLst/>
          </a:prstGeom>
          <a:noFill/>
        </p:spPr>
        <p:txBody>
          <a:bodyPr wrap="square" rtlCol="0">
            <a:spAutoFit/>
          </a:bodyPr>
          <a:lstStyle/>
          <a:p>
            <a:r>
              <a:rPr lang="en-US" dirty="0">
                <a:solidFill>
                  <a:schemeClr val="bg1"/>
                </a:solidFill>
              </a:rPr>
              <a:t>By: Your Name</a:t>
            </a:r>
          </a:p>
        </p:txBody>
      </p:sp>
      <p:sp>
        <p:nvSpPr>
          <p:cNvPr id="16" name="Triángulo isósceles 15"/>
          <p:cNvSpPr/>
          <p:nvPr/>
        </p:nvSpPr>
        <p:spPr>
          <a:xfrm>
            <a:off x="257695" y="1846000"/>
            <a:ext cx="507076" cy="437134"/>
          </a:xfrm>
          <a:prstGeom prst="triangle">
            <a:avLst/>
          </a:prstGeom>
          <a:no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riángulo isósceles 55"/>
          <p:cNvSpPr/>
          <p:nvPr/>
        </p:nvSpPr>
        <p:spPr>
          <a:xfrm rot="10800000">
            <a:off x="451660" y="1998399"/>
            <a:ext cx="507076" cy="437134"/>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193" name="Grupo 7192"/>
          <p:cNvGrpSpPr/>
          <p:nvPr/>
        </p:nvGrpSpPr>
        <p:grpSpPr>
          <a:xfrm>
            <a:off x="1205573" y="4691441"/>
            <a:ext cx="374650" cy="374650"/>
            <a:chOff x="6762717" y="3626228"/>
            <a:chExt cx="374650" cy="374650"/>
          </a:xfrm>
        </p:grpSpPr>
        <p:sp>
          <p:nvSpPr>
            <p:cNvPr id="55" name="Oval 8"/>
            <p:cNvSpPr>
              <a:spLocks noChangeArrowheads="1"/>
            </p:cNvSpPr>
            <p:nvPr/>
          </p:nvSpPr>
          <p:spPr bwMode="auto">
            <a:xfrm>
              <a:off x="6762717" y="3626228"/>
              <a:ext cx="374650" cy="37465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9"/>
            <p:cNvSpPr>
              <a:spLocks/>
            </p:cNvSpPr>
            <p:nvPr/>
          </p:nvSpPr>
          <p:spPr bwMode="auto">
            <a:xfrm>
              <a:off x="6850030" y="3727828"/>
              <a:ext cx="203200" cy="176213"/>
            </a:xfrm>
            <a:custGeom>
              <a:avLst/>
              <a:gdLst>
                <a:gd name="T0" fmla="*/ 64 w 64"/>
                <a:gd name="T1" fmla="*/ 7 h 55"/>
                <a:gd name="T2" fmla="*/ 57 w 64"/>
                <a:gd name="T3" fmla="*/ 9 h 55"/>
                <a:gd name="T4" fmla="*/ 60 w 64"/>
                <a:gd name="T5" fmla="*/ 6 h 55"/>
                <a:gd name="T6" fmla="*/ 62 w 64"/>
                <a:gd name="T7" fmla="*/ 2 h 55"/>
                <a:gd name="T8" fmla="*/ 62 w 64"/>
                <a:gd name="T9" fmla="*/ 2 h 55"/>
                <a:gd name="T10" fmla="*/ 62 w 64"/>
                <a:gd name="T11" fmla="*/ 2 h 55"/>
                <a:gd name="T12" fmla="*/ 54 w 64"/>
                <a:gd name="T13" fmla="*/ 5 h 55"/>
                <a:gd name="T14" fmla="*/ 54 w 64"/>
                <a:gd name="T15" fmla="*/ 4 h 55"/>
                <a:gd name="T16" fmla="*/ 53 w 64"/>
                <a:gd name="T17" fmla="*/ 4 h 55"/>
                <a:gd name="T18" fmla="*/ 49 w 64"/>
                <a:gd name="T19" fmla="*/ 2 h 55"/>
                <a:gd name="T20" fmla="*/ 44 w 64"/>
                <a:gd name="T21" fmla="*/ 1 h 55"/>
                <a:gd name="T22" fmla="*/ 38 w 64"/>
                <a:gd name="T23" fmla="*/ 2 h 55"/>
                <a:gd name="T24" fmla="*/ 34 w 64"/>
                <a:gd name="T25" fmla="*/ 6 h 55"/>
                <a:gd name="T26" fmla="*/ 31 w 64"/>
                <a:gd name="T27" fmla="*/ 11 h 55"/>
                <a:gd name="T28" fmla="*/ 31 w 64"/>
                <a:gd name="T29" fmla="*/ 16 h 55"/>
                <a:gd name="T30" fmla="*/ 31 w 64"/>
                <a:gd name="T31" fmla="*/ 17 h 55"/>
                <a:gd name="T32" fmla="*/ 5 w 64"/>
                <a:gd name="T33" fmla="*/ 3 h 55"/>
                <a:gd name="T34" fmla="*/ 4 w 64"/>
                <a:gd name="T35" fmla="*/ 3 h 55"/>
                <a:gd name="T36" fmla="*/ 6 w 64"/>
                <a:gd name="T37" fmla="*/ 19 h 55"/>
                <a:gd name="T38" fmla="*/ 8 w 64"/>
                <a:gd name="T39" fmla="*/ 20 h 55"/>
                <a:gd name="T40" fmla="*/ 3 w 64"/>
                <a:gd name="T41" fmla="*/ 19 h 55"/>
                <a:gd name="T42" fmla="*/ 2 w 64"/>
                <a:gd name="T43" fmla="*/ 19 h 55"/>
                <a:gd name="T44" fmla="*/ 2 w 64"/>
                <a:gd name="T45" fmla="*/ 21 h 55"/>
                <a:gd name="T46" fmla="*/ 11 w 64"/>
                <a:gd name="T47" fmla="*/ 32 h 55"/>
                <a:gd name="T48" fmla="*/ 12 w 64"/>
                <a:gd name="T49" fmla="*/ 32 h 55"/>
                <a:gd name="T50" fmla="*/ 7 w 64"/>
                <a:gd name="T51" fmla="*/ 32 h 55"/>
                <a:gd name="T52" fmla="*/ 7 w 64"/>
                <a:gd name="T53" fmla="*/ 33 h 55"/>
                <a:gd name="T54" fmla="*/ 18 w 64"/>
                <a:gd name="T55" fmla="*/ 41 h 55"/>
                <a:gd name="T56" fmla="*/ 19 w 64"/>
                <a:gd name="T57" fmla="*/ 42 h 55"/>
                <a:gd name="T58" fmla="*/ 19 w 64"/>
                <a:gd name="T59" fmla="*/ 42 h 55"/>
                <a:gd name="T60" fmla="*/ 12 w 64"/>
                <a:gd name="T61" fmla="*/ 46 h 55"/>
                <a:gd name="T62" fmla="*/ 1 w 64"/>
                <a:gd name="T63" fmla="*/ 47 h 55"/>
                <a:gd name="T64" fmla="*/ 0 w 64"/>
                <a:gd name="T65" fmla="*/ 47 h 55"/>
                <a:gd name="T66" fmla="*/ 0 w 64"/>
                <a:gd name="T67" fmla="*/ 47 h 55"/>
                <a:gd name="T68" fmla="*/ 3 w 64"/>
                <a:gd name="T69" fmla="*/ 49 h 55"/>
                <a:gd name="T70" fmla="*/ 10 w 64"/>
                <a:gd name="T71" fmla="*/ 52 h 55"/>
                <a:gd name="T72" fmla="*/ 47 w 64"/>
                <a:gd name="T73" fmla="*/ 43 h 55"/>
                <a:gd name="T74" fmla="*/ 58 w 64"/>
                <a:gd name="T75" fmla="*/ 14 h 55"/>
                <a:gd name="T76" fmla="*/ 58 w 64"/>
                <a:gd name="T77" fmla="*/ 13 h 55"/>
                <a:gd name="T78" fmla="*/ 63 w 64"/>
                <a:gd name="T79" fmla="*/ 8 h 55"/>
                <a:gd name="T80" fmla="*/ 64 w 64"/>
                <a:gd name="T81" fmla="*/ 7 h 55"/>
                <a:gd name="T82" fmla="*/ 64 w 64"/>
                <a:gd name="T83" fmla="*/ 7 h 55"/>
                <a:gd name="T84" fmla="*/ 64 w 64"/>
                <a:gd name="T85" fmla="*/ 7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4" h="55">
                  <a:moveTo>
                    <a:pt x="64" y="7"/>
                  </a:moveTo>
                  <a:cubicBezTo>
                    <a:pt x="62" y="8"/>
                    <a:pt x="59" y="8"/>
                    <a:pt x="57" y="9"/>
                  </a:cubicBezTo>
                  <a:cubicBezTo>
                    <a:pt x="58" y="9"/>
                    <a:pt x="60" y="7"/>
                    <a:pt x="60" y="6"/>
                  </a:cubicBezTo>
                  <a:cubicBezTo>
                    <a:pt x="61" y="5"/>
                    <a:pt x="62" y="3"/>
                    <a:pt x="62" y="2"/>
                  </a:cubicBezTo>
                  <a:cubicBezTo>
                    <a:pt x="62" y="2"/>
                    <a:pt x="62" y="2"/>
                    <a:pt x="62" y="2"/>
                  </a:cubicBezTo>
                  <a:cubicBezTo>
                    <a:pt x="62" y="2"/>
                    <a:pt x="62" y="2"/>
                    <a:pt x="62" y="2"/>
                  </a:cubicBezTo>
                  <a:cubicBezTo>
                    <a:pt x="60" y="3"/>
                    <a:pt x="57" y="4"/>
                    <a:pt x="54" y="5"/>
                  </a:cubicBezTo>
                  <a:cubicBezTo>
                    <a:pt x="54" y="5"/>
                    <a:pt x="54" y="5"/>
                    <a:pt x="54" y="4"/>
                  </a:cubicBezTo>
                  <a:cubicBezTo>
                    <a:pt x="54" y="4"/>
                    <a:pt x="53" y="4"/>
                    <a:pt x="53" y="4"/>
                  </a:cubicBezTo>
                  <a:cubicBezTo>
                    <a:pt x="52" y="3"/>
                    <a:pt x="51" y="2"/>
                    <a:pt x="49" y="2"/>
                  </a:cubicBezTo>
                  <a:cubicBezTo>
                    <a:pt x="48" y="1"/>
                    <a:pt x="46" y="0"/>
                    <a:pt x="44" y="1"/>
                  </a:cubicBezTo>
                  <a:cubicBezTo>
                    <a:pt x="42" y="1"/>
                    <a:pt x="40" y="1"/>
                    <a:pt x="38" y="2"/>
                  </a:cubicBezTo>
                  <a:cubicBezTo>
                    <a:pt x="37" y="3"/>
                    <a:pt x="35" y="4"/>
                    <a:pt x="34" y="6"/>
                  </a:cubicBezTo>
                  <a:cubicBezTo>
                    <a:pt x="33" y="7"/>
                    <a:pt x="32" y="9"/>
                    <a:pt x="31" y="11"/>
                  </a:cubicBezTo>
                  <a:cubicBezTo>
                    <a:pt x="31" y="13"/>
                    <a:pt x="31" y="15"/>
                    <a:pt x="31" y="16"/>
                  </a:cubicBezTo>
                  <a:cubicBezTo>
                    <a:pt x="31" y="17"/>
                    <a:pt x="31" y="17"/>
                    <a:pt x="31" y="17"/>
                  </a:cubicBezTo>
                  <a:cubicBezTo>
                    <a:pt x="21" y="15"/>
                    <a:pt x="12" y="11"/>
                    <a:pt x="5" y="3"/>
                  </a:cubicBezTo>
                  <a:cubicBezTo>
                    <a:pt x="4" y="3"/>
                    <a:pt x="4" y="3"/>
                    <a:pt x="4" y="3"/>
                  </a:cubicBezTo>
                  <a:cubicBezTo>
                    <a:pt x="1" y="8"/>
                    <a:pt x="2" y="15"/>
                    <a:pt x="6" y="19"/>
                  </a:cubicBezTo>
                  <a:cubicBezTo>
                    <a:pt x="7" y="20"/>
                    <a:pt x="7" y="20"/>
                    <a:pt x="8" y="20"/>
                  </a:cubicBezTo>
                  <a:cubicBezTo>
                    <a:pt x="8" y="21"/>
                    <a:pt x="5" y="20"/>
                    <a:pt x="3" y="19"/>
                  </a:cubicBezTo>
                  <a:cubicBezTo>
                    <a:pt x="3" y="19"/>
                    <a:pt x="2" y="19"/>
                    <a:pt x="2" y="19"/>
                  </a:cubicBezTo>
                  <a:cubicBezTo>
                    <a:pt x="2" y="20"/>
                    <a:pt x="2" y="20"/>
                    <a:pt x="2" y="21"/>
                  </a:cubicBezTo>
                  <a:cubicBezTo>
                    <a:pt x="3" y="26"/>
                    <a:pt x="6" y="30"/>
                    <a:pt x="11" y="32"/>
                  </a:cubicBezTo>
                  <a:cubicBezTo>
                    <a:pt x="11" y="32"/>
                    <a:pt x="12" y="32"/>
                    <a:pt x="12" y="32"/>
                  </a:cubicBezTo>
                  <a:cubicBezTo>
                    <a:pt x="11" y="32"/>
                    <a:pt x="10" y="32"/>
                    <a:pt x="7" y="32"/>
                  </a:cubicBezTo>
                  <a:cubicBezTo>
                    <a:pt x="7" y="32"/>
                    <a:pt x="7" y="32"/>
                    <a:pt x="7" y="33"/>
                  </a:cubicBezTo>
                  <a:cubicBezTo>
                    <a:pt x="9" y="39"/>
                    <a:pt x="14" y="40"/>
                    <a:pt x="18" y="41"/>
                  </a:cubicBezTo>
                  <a:cubicBezTo>
                    <a:pt x="18" y="42"/>
                    <a:pt x="19" y="42"/>
                    <a:pt x="19" y="42"/>
                  </a:cubicBezTo>
                  <a:cubicBezTo>
                    <a:pt x="19" y="42"/>
                    <a:pt x="19" y="42"/>
                    <a:pt x="19" y="42"/>
                  </a:cubicBezTo>
                  <a:cubicBezTo>
                    <a:pt x="18" y="44"/>
                    <a:pt x="14" y="45"/>
                    <a:pt x="12" y="46"/>
                  </a:cubicBezTo>
                  <a:cubicBezTo>
                    <a:pt x="8" y="47"/>
                    <a:pt x="5" y="47"/>
                    <a:pt x="1" y="47"/>
                  </a:cubicBezTo>
                  <a:cubicBezTo>
                    <a:pt x="0" y="47"/>
                    <a:pt x="0" y="47"/>
                    <a:pt x="0" y="47"/>
                  </a:cubicBezTo>
                  <a:cubicBezTo>
                    <a:pt x="0" y="47"/>
                    <a:pt x="0" y="47"/>
                    <a:pt x="0" y="47"/>
                  </a:cubicBezTo>
                  <a:cubicBezTo>
                    <a:pt x="1" y="48"/>
                    <a:pt x="2" y="48"/>
                    <a:pt x="3" y="49"/>
                  </a:cubicBezTo>
                  <a:cubicBezTo>
                    <a:pt x="5" y="50"/>
                    <a:pt x="7" y="51"/>
                    <a:pt x="10" y="52"/>
                  </a:cubicBezTo>
                  <a:cubicBezTo>
                    <a:pt x="23" y="55"/>
                    <a:pt x="37" y="52"/>
                    <a:pt x="47" y="43"/>
                  </a:cubicBezTo>
                  <a:cubicBezTo>
                    <a:pt x="55" y="35"/>
                    <a:pt x="58" y="25"/>
                    <a:pt x="58" y="14"/>
                  </a:cubicBezTo>
                  <a:cubicBezTo>
                    <a:pt x="58" y="14"/>
                    <a:pt x="58" y="13"/>
                    <a:pt x="58" y="13"/>
                  </a:cubicBezTo>
                  <a:cubicBezTo>
                    <a:pt x="60" y="12"/>
                    <a:pt x="62" y="10"/>
                    <a:pt x="63" y="8"/>
                  </a:cubicBezTo>
                  <a:cubicBezTo>
                    <a:pt x="64" y="7"/>
                    <a:pt x="64" y="7"/>
                    <a:pt x="64" y="7"/>
                  </a:cubicBezTo>
                  <a:cubicBezTo>
                    <a:pt x="64" y="7"/>
                    <a:pt x="64" y="7"/>
                    <a:pt x="64" y="7"/>
                  </a:cubicBezTo>
                  <a:cubicBezTo>
                    <a:pt x="64" y="7"/>
                    <a:pt x="64" y="7"/>
                    <a:pt x="64" y="7"/>
                  </a:cubicBez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195" name="Grupo 7194"/>
          <p:cNvGrpSpPr/>
          <p:nvPr/>
        </p:nvGrpSpPr>
        <p:grpSpPr>
          <a:xfrm>
            <a:off x="2183116" y="4691469"/>
            <a:ext cx="374650" cy="374650"/>
            <a:chOff x="6762717" y="4169153"/>
            <a:chExt cx="374650" cy="374650"/>
          </a:xfrm>
        </p:grpSpPr>
        <p:sp>
          <p:nvSpPr>
            <p:cNvPr id="60" name="Oval 10"/>
            <p:cNvSpPr>
              <a:spLocks noChangeArrowheads="1"/>
            </p:cNvSpPr>
            <p:nvPr/>
          </p:nvSpPr>
          <p:spPr bwMode="auto">
            <a:xfrm>
              <a:off x="6762717" y="4169153"/>
              <a:ext cx="374650" cy="37465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1"/>
            <p:cNvSpPr>
              <a:spLocks noEditPoints="1"/>
            </p:cNvSpPr>
            <p:nvPr/>
          </p:nvSpPr>
          <p:spPr bwMode="auto">
            <a:xfrm>
              <a:off x="6850030" y="4246941"/>
              <a:ext cx="212725" cy="215900"/>
            </a:xfrm>
            <a:custGeom>
              <a:avLst/>
              <a:gdLst>
                <a:gd name="T0" fmla="*/ 0 w 67"/>
                <a:gd name="T1" fmla="*/ 68 h 68"/>
                <a:gd name="T2" fmla="*/ 5 w 67"/>
                <a:gd name="T3" fmla="*/ 50 h 68"/>
                <a:gd name="T4" fmla="*/ 0 w 67"/>
                <a:gd name="T5" fmla="*/ 34 h 68"/>
                <a:gd name="T6" fmla="*/ 34 w 67"/>
                <a:gd name="T7" fmla="*/ 0 h 68"/>
                <a:gd name="T8" fmla="*/ 67 w 67"/>
                <a:gd name="T9" fmla="*/ 34 h 68"/>
                <a:gd name="T10" fmla="*/ 34 w 67"/>
                <a:gd name="T11" fmla="*/ 67 h 68"/>
                <a:gd name="T12" fmla="*/ 18 w 67"/>
                <a:gd name="T13" fmla="*/ 63 h 68"/>
                <a:gd name="T14" fmla="*/ 0 w 67"/>
                <a:gd name="T15" fmla="*/ 68 h 68"/>
                <a:gd name="T16" fmla="*/ 19 w 67"/>
                <a:gd name="T17" fmla="*/ 56 h 68"/>
                <a:gd name="T18" fmla="*/ 20 w 67"/>
                <a:gd name="T19" fmla="*/ 57 h 68"/>
                <a:gd name="T20" fmla="*/ 34 w 67"/>
                <a:gd name="T21" fmla="*/ 61 h 68"/>
                <a:gd name="T22" fmla="*/ 61 w 67"/>
                <a:gd name="T23" fmla="*/ 34 h 68"/>
                <a:gd name="T24" fmla="*/ 34 w 67"/>
                <a:gd name="T25" fmla="*/ 6 h 68"/>
                <a:gd name="T26" fmla="*/ 7 w 67"/>
                <a:gd name="T27" fmla="*/ 34 h 68"/>
                <a:gd name="T28" fmla="*/ 11 w 67"/>
                <a:gd name="T29" fmla="*/ 48 h 68"/>
                <a:gd name="T30" fmla="*/ 11 w 67"/>
                <a:gd name="T31" fmla="*/ 49 h 68"/>
                <a:gd name="T32" fmla="*/ 9 w 67"/>
                <a:gd name="T33" fmla="*/ 59 h 68"/>
                <a:gd name="T34" fmla="*/ 19 w 67"/>
                <a:gd name="T35" fmla="*/ 56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7" h="68">
                  <a:moveTo>
                    <a:pt x="0" y="68"/>
                  </a:moveTo>
                  <a:cubicBezTo>
                    <a:pt x="5" y="50"/>
                    <a:pt x="5" y="50"/>
                    <a:pt x="5" y="50"/>
                  </a:cubicBezTo>
                  <a:cubicBezTo>
                    <a:pt x="2" y="45"/>
                    <a:pt x="0" y="39"/>
                    <a:pt x="0" y="34"/>
                  </a:cubicBezTo>
                  <a:cubicBezTo>
                    <a:pt x="0" y="15"/>
                    <a:pt x="15" y="0"/>
                    <a:pt x="34" y="0"/>
                  </a:cubicBezTo>
                  <a:cubicBezTo>
                    <a:pt x="52" y="0"/>
                    <a:pt x="67" y="15"/>
                    <a:pt x="67" y="34"/>
                  </a:cubicBezTo>
                  <a:cubicBezTo>
                    <a:pt x="67" y="52"/>
                    <a:pt x="52" y="67"/>
                    <a:pt x="34" y="67"/>
                  </a:cubicBezTo>
                  <a:cubicBezTo>
                    <a:pt x="28" y="67"/>
                    <a:pt x="23" y="66"/>
                    <a:pt x="18" y="63"/>
                  </a:cubicBezTo>
                  <a:lnTo>
                    <a:pt x="0" y="68"/>
                  </a:lnTo>
                  <a:close/>
                  <a:moveTo>
                    <a:pt x="19" y="56"/>
                  </a:moveTo>
                  <a:cubicBezTo>
                    <a:pt x="20" y="57"/>
                    <a:pt x="20" y="57"/>
                    <a:pt x="20" y="57"/>
                  </a:cubicBezTo>
                  <a:cubicBezTo>
                    <a:pt x="24" y="59"/>
                    <a:pt x="29" y="61"/>
                    <a:pt x="34" y="61"/>
                  </a:cubicBezTo>
                  <a:cubicBezTo>
                    <a:pt x="49" y="61"/>
                    <a:pt x="61" y="49"/>
                    <a:pt x="61" y="34"/>
                  </a:cubicBezTo>
                  <a:cubicBezTo>
                    <a:pt x="61" y="18"/>
                    <a:pt x="49" y="6"/>
                    <a:pt x="34" y="6"/>
                  </a:cubicBezTo>
                  <a:cubicBezTo>
                    <a:pt x="19" y="6"/>
                    <a:pt x="7" y="18"/>
                    <a:pt x="7" y="34"/>
                  </a:cubicBezTo>
                  <a:cubicBezTo>
                    <a:pt x="7" y="38"/>
                    <a:pt x="8" y="43"/>
                    <a:pt x="11" y="48"/>
                  </a:cubicBezTo>
                  <a:cubicBezTo>
                    <a:pt x="11" y="49"/>
                    <a:pt x="11" y="49"/>
                    <a:pt x="11" y="49"/>
                  </a:cubicBezTo>
                  <a:cubicBezTo>
                    <a:pt x="9" y="59"/>
                    <a:pt x="9" y="59"/>
                    <a:pt x="9" y="59"/>
                  </a:cubicBezTo>
                  <a:lnTo>
                    <a:pt x="19" y="56"/>
                  </a:ln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12"/>
            <p:cNvSpPr>
              <a:spLocks/>
            </p:cNvSpPr>
            <p:nvPr/>
          </p:nvSpPr>
          <p:spPr bwMode="auto">
            <a:xfrm>
              <a:off x="6907180" y="4304091"/>
              <a:ext cx="101600" cy="98425"/>
            </a:xfrm>
            <a:custGeom>
              <a:avLst/>
              <a:gdLst>
                <a:gd name="T0" fmla="*/ 28 w 32"/>
                <a:gd name="T1" fmla="*/ 20 h 31"/>
                <a:gd name="T2" fmla="*/ 24 w 32"/>
                <a:gd name="T3" fmla="*/ 19 h 31"/>
                <a:gd name="T4" fmla="*/ 21 w 32"/>
                <a:gd name="T5" fmla="*/ 23 h 31"/>
                <a:gd name="T6" fmla="*/ 19 w 32"/>
                <a:gd name="T7" fmla="*/ 23 h 31"/>
                <a:gd name="T8" fmla="*/ 8 w 32"/>
                <a:gd name="T9" fmla="*/ 14 h 31"/>
                <a:gd name="T10" fmla="*/ 8 w 32"/>
                <a:gd name="T11" fmla="*/ 12 h 31"/>
                <a:gd name="T12" fmla="*/ 10 w 32"/>
                <a:gd name="T13" fmla="*/ 9 h 31"/>
                <a:gd name="T14" fmla="*/ 10 w 32"/>
                <a:gd name="T15" fmla="*/ 5 h 31"/>
                <a:gd name="T16" fmla="*/ 7 w 32"/>
                <a:gd name="T17" fmla="*/ 1 h 31"/>
                <a:gd name="T18" fmla="*/ 3 w 32"/>
                <a:gd name="T19" fmla="*/ 1 h 31"/>
                <a:gd name="T20" fmla="*/ 0 w 32"/>
                <a:gd name="T21" fmla="*/ 8 h 31"/>
                <a:gd name="T22" fmla="*/ 0 w 32"/>
                <a:gd name="T23" fmla="*/ 10 h 31"/>
                <a:gd name="T24" fmla="*/ 2 w 32"/>
                <a:gd name="T25" fmla="*/ 15 h 31"/>
                <a:gd name="T26" fmla="*/ 4 w 32"/>
                <a:gd name="T27" fmla="*/ 18 h 31"/>
                <a:gd name="T28" fmla="*/ 13 w 32"/>
                <a:gd name="T29" fmla="*/ 27 h 31"/>
                <a:gd name="T30" fmla="*/ 19 w 32"/>
                <a:gd name="T31" fmla="*/ 29 h 31"/>
                <a:gd name="T32" fmla="*/ 26 w 32"/>
                <a:gd name="T33" fmla="*/ 30 h 31"/>
                <a:gd name="T34" fmla="*/ 32 w 32"/>
                <a:gd name="T35" fmla="*/ 26 h 31"/>
                <a:gd name="T36" fmla="*/ 32 w 32"/>
                <a:gd name="T37" fmla="*/ 23 h 31"/>
                <a:gd name="T38" fmla="*/ 28 w 32"/>
                <a:gd name="T39" fmla="*/ 2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2" h="31">
                  <a:moveTo>
                    <a:pt x="28" y="20"/>
                  </a:moveTo>
                  <a:cubicBezTo>
                    <a:pt x="27" y="19"/>
                    <a:pt x="25" y="18"/>
                    <a:pt x="24" y="19"/>
                  </a:cubicBezTo>
                  <a:cubicBezTo>
                    <a:pt x="22" y="20"/>
                    <a:pt x="22" y="22"/>
                    <a:pt x="21" y="23"/>
                  </a:cubicBezTo>
                  <a:cubicBezTo>
                    <a:pt x="20" y="23"/>
                    <a:pt x="20" y="23"/>
                    <a:pt x="19" y="23"/>
                  </a:cubicBezTo>
                  <a:cubicBezTo>
                    <a:pt x="14" y="21"/>
                    <a:pt x="11" y="18"/>
                    <a:pt x="8" y="14"/>
                  </a:cubicBezTo>
                  <a:cubicBezTo>
                    <a:pt x="8" y="13"/>
                    <a:pt x="8" y="12"/>
                    <a:pt x="8" y="12"/>
                  </a:cubicBezTo>
                  <a:cubicBezTo>
                    <a:pt x="9" y="11"/>
                    <a:pt x="10" y="10"/>
                    <a:pt x="10" y="9"/>
                  </a:cubicBezTo>
                  <a:cubicBezTo>
                    <a:pt x="11" y="7"/>
                    <a:pt x="10" y="6"/>
                    <a:pt x="10" y="5"/>
                  </a:cubicBezTo>
                  <a:cubicBezTo>
                    <a:pt x="9" y="3"/>
                    <a:pt x="8" y="1"/>
                    <a:pt x="7" y="1"/>
                  </a:cubicBezTo>
                  <a:cubicBezTo>
                    <a:pt x="5" y="0"/>
                    <a:pt x="4" y="0"/>
                    <a:pt x="3" y="1"/>
                  </a:cubicBezTo>
                  <a:cubicBezTo>
                    <a:pt x="1" y="3"/>
                    <a:pt x="0" y="5"/>
                    <a:pt x="0" y="8"/>
                  </a:cubicBezTo>
                  <a:cubicBezTo>
                    <a:pt x="0" y="9"/>
                    <a:pt x="0" y="9"/>
                    <a:pt x="0" y="10"/>
                  </a:cubicBezTo>
                  <a:cubicBezTo>
                    <a:pt x="0" y="12"/>
                    <a:pt x="1" y="13"/>
                    <a:pt x="2" y="15"/>
                  </a:cubicBezTo>
                  <a:cubicBezTo>
                    <a:pt x="3" y="16"/>
                    <a:pt x="3" y="17"/>
                    <a:pt x="4" y="18"/>
                  </a:cubicBezTo>
                  <a:cubicBezTo>
                    <a:pt x="7" y="21"/>
                    <a:pt x="10" y="24"/>
                    <a:pt x="13" y="27"/>
                  </a:cubicBezTo>
                  <a:cubicBezTo>
                    <a:pt x="15" y="28"/>
                    <a:pt x="17" y="29"/>
                    <a:pt x="19" y="29"/>
                  </a:cubicBezTo>
                  <a:cubicBezTo>
                    <a:pt x="21" y="30"/>
                    <a:pt x="23" y="31"/>
                    <a:pt x="26" y="30"/>
                  </a:cubicBezTo>
                  <a:cubicBezTo>
                    <a:pt x="28" y="30"/>
                    <a:pt x="31" y="28"/>
                    <a:pt x="32" y="26"/>
                  </a:cubicBezTo>
                  <a:cubicBezTo>
                    <a:pt x="32" y="25"/>
                    <a:pt x="32" y="24"/>
                    <a:pt x="32" y="23"/>
                  </a:cubicBezTo>
                  <a:cubicBezTo>
                    <a:pt x="32" y="22"/>
                    <a:pt x="30" y="21"/>
                    <a:pt x="28" y="20"/>
                  </a:cubicBez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192" name="Grupo 7191"/>
          <p:cNvGrpSpPr/>
          <p:nvPr/>
        </p:nvGrpSpPr>
        <p:grpSpPr>
          <a:xfrm>
            <a:off x="727278" y="4691441"/>
            <a:ext cx="374650" cy="374650"/>
            <a:chOff x="6219792" y="3626228"/>
            <a:chExt cx="374650" cy="374650"/>
          </a:xfrm>
        </p:grpSpPr>
        <p:sp>
          <p:nvSpPr>
            <p:cNvPr id="52" name="Oval 5"/>
            <p:cNvSpPr>
              <a:spLocks noChangeArrowheads="1"/>
            </p:cNvSpPr>
            <p:nvPr/>
          </p:nvSpPr>
          <p:spPr bwMode="auto">
            <a:xfrm>
              <a:off x="6219792" y="3626228"/>
              <a:ext cx="374650" cy="37465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69" name="Oval 15"/>
            <p:cNvSpPr>
              <a:spLocks noChangeArrowheads="1"/>
            </p:cNvSpPr>
            <p:nvPr/>
          </p:nvSpPr>
          <p:spPr bwMode="auto">
            <a:xfrm>
              <a:off x="6449980" y="3743703"/>
              <a:ext cx="25400" cy="26988"/>
            </a:xfrm>
            <a:prstGeom prst="ellipse">
              <a:avLst/>
            </a:pr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0" name="Freeform 16"/>
            <p:cNvSpPr>
              <a:spLocks noEditPoints="1"/>
            </p:cNvSpPr>
            <p:nvPr/>
          </p:nvSpPr>
          <p:spPr bwMode="auto">
            <a:xfrm>
              <a:off x="6354730" y="3761166"/>
              <a:ext cx="104775" cy="107950"/>
            </a:xfrm>
            <a:custGeom>
              <a:avLst/>
              <a:gdLst>
                <a:gd name="T0" fmla="*/ 17 w 33"/>
                <a:gd name="T1" fmla="*/ 0 h 34"/>
                <a:gd name="T2" fmla="*/ 0 w 33"/>
                <a:gd name="T3" fmla="*/ 17 h 34"/>
                <a:gd name="T4" fmla="*/ 17 w 33"/>
                <a:gd name="T5" fmla="*/ 34 h 34"/>
                <a:gd name="T6" fmla="*/ 33 w 33"/>
                <a:gd name="T7" fmla="*/ 17 h 34"/>
                <a:gd name="T8" fmla="*/ 17 w 33"/>
                <a:gd name="T9" fmla="*/ 0 h 34"/>
                <a:gd name="T10" fmla="*/ 17 w 33"/>
                <a:gd name="T11" fmla="*/ 28 h 34"/>
                <a:gd name="T12" fmla="*/ 6 w 33"/>
                <a:gd name="T13" fmla="*/ 17 h 34"/>
                <a:gd name="T14" fmla="*/ 17 w 33"/>
                <a:gd name="T15" fmla="*/ 6 h 34"/>
                <a:gd name="T16" fmla="*/ 27 w 33"/>
                <a:gd name="T17" fmla="*/ 17 h 34"/>
                <a:gd name="T18" fmla="*/ 17 w 33"/>
                <a:gd name="T19" fmla="*/ 28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34">
                  <a:moveTo>
                    <a:pt x="17" y="0"/>
                  </a:moveTo>
                  <a:cubicBezTo>
                    <a:pt x="7" y="0"/>
                    <a:pt x="0" y="8"/>
                    <a:pt x="0" y="17"/>
                  </a:cubicBezTo>
                  <a:cubicBezTo>
                    <a:pt x="0" y="26"/>
                    <a:pt x="7" y="34"/>
                    <a:pt x="17" y="34"/>
                  </a:cubicBezTo>
                  <a:cubicBezTo>
                    <a:pt x="26" y="34"/>
                    <a:pt x="33" y="26"/>
                    <a:pt x="33" y="17"/>
                  </a:cubicBezTo>
                  <a:cubicBezTo>
                    <a:pt x="33" y="8"/>
                    <a:pt x="26" y="0"/>
                    <a:pt x="17" y="0"/>
                  </a:cubicBezTo>
                  <a:close/>
                  <a:moveTo>
                    <a:pt x="17" y="28"/>
                  </a:moveTo>
                  <a:cubicBezTo>
                    <a:pt x="11" y="28"/>
                    <a:pt x="6" y="23"/>
                    <a:pt x="6" y="17"/>
                  </a:cubicBezTo>
                  <a:cubicBezTo>
                    <a:pt x="6" y="11"/>
                    <a:pt x="11" y="6"/>
                    <a:pt x="17" y="6"/>
                  </a:cubicBezTo>
                  <a:cubicBezTo>
                    <a:pt x="23" y="6"/>
                    <a:pt x="27" y="11"/>
                    <a:pt x="27" y="17"/>
                  </a:cubicBezTo>
                  <a:cubicBezTo>
                    <a:pt x="27" y="23"/>
                    <a:pt x="23" y="28"/>
                    <a:pt x="17" y="28"/>
                  </a:cubicBez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1" name="Freeform 17"/>
            <p:cNvSpPr>
              <a:spLocks noEditPoints="1"/>
            </p:cNvSpPr>
            <p:nvPr/>
          </p:nvSpPr>
          <p:spPr bwMode="auto">
            <a:xfrm>
              <a:off x="6295992" y="3705603"/>
              <a:ext cx="220663" cy="217488"/>
            </a:xfrm>
            <a:custGeom>
              <a:avLst/>
              <a:gdLst>
                <a:gd name="T0" fmla="*/ 48 w 69"/>
                <a:gd name="T1" fmla="*/ 68 h 68"/>
                <a:gd name="T2" fmla="*/ 21 w 69"/>
                <a:gd name="T3" fmla="*/ 68 h 68"/>
                <a:gd name="T4" fmla="*/ 0 w 69"/>
                <a:gd name="T5" fmla="*/ 48 h 68"/>
                <a:gd name="T6" fmla="*/ 0 w 69"/>
                <a:gd name="T7" fmla="*/ 20 h 68"/>
                <a:gd name="T8" fmla="*/ 21 w 69"/>
                <a:gd name="T9" fmla="*/ 0 h 68"/>
                <a:gd name="T10" fmla="*/ 48 w 69"/>
                <a:gd name="T11" fmla="*/ 0 h 68"/>
                <a:gd name="T12" fmla="*/ 69 w 69"/>
                <a:gd name="T13" fmla="*/ 20 h 68"/>
                <a:gd name="T14" fmla="*/ 69 w 69"/>
                <a:gd name="T15" fmla="*/ 48 h 68"/>
                <a:gd name="T16" fmla="*/ 48 w 69"/>
                <a:gd name="T17" fmla="*/ 68 h 68"/>
                <a:gd name="T18" fmla="*/ 21 w 69"/>
                <a:gd name="T19" fmla="*/ 6 h 68"/>
                <a:gd name="T20" fmla="*/ 6 w 69"/>
                <a:gd name="T21" fmla="*/ 20 h 68"/>
                <a:gd name="T22" fmla="*/ 6 w 69"/>
                <a:gd name="T23" fmla="*/ 48 h 68"/>
                <a:gd name="T24" fmla="*/ 21 w 69"/>
                <a:gd name="T25" fmla="*/ 62 h 68"/>
                <a:gd name="T26" fmla="*/ 48 w 69"/>
                <a:gd name="T27" fmla="*/ 62 h 68"/>
                <a:gd name="T28" fmla="*/ 62 w 69"/>
                <a:gd name="T29" fmla="*/ 48 h 68"/>
                <a:gd name="T30" fmla="*/ 62 w 69"/>
                <a:gd name="T31" fmla="*/ 20 h 68"/>
                <a:gd name="T32" fmla="*/ 48 w 69"/>
                <a:gd name="T33" fmla="*/ 6 h 68"/>
                <a:gd name="T34" fmla="*/ 21 w 69"/>
                <a:gd name="T35" fmla="*/ 6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 h="68">
                  <a:moveTo>
                    <a:pt x="48" y="68"/>
                  </a:moveTo>
                  <a:cubicBezTo>
                    <a:pt x="21" y="68"/>
                    <a:pt x="21" y="68"/>
                    <a:pt x="21" y="68"/>
                  </a:cubicBezTo>
                  <a:cubicBezTo>
                    <a:pt x="9" y="68"/>
                    <a:pt x="0" y="59"/>
                    <a:pt x="0" y="48"/>
                  </a:cubicBezTo>
                  <a:cubicBezTo>
                    <a:pt x="0" y="20"/>
                    <a:pt x="0" y="20"/>
                    <a:pt x="0" y="20"/>
                  </a:cubicBezTo>
                  <a:cubicBezTo>
                    <a:pt x="0" y="9"/>
                    <a:pt x="9" y="0"/>
                    <a:pt x="21" y="0"/>
                  </a:cubicBezTo>
                  <a:cubicBezTo>
                    <a:pt x="48" y="0"/>
                    <a:pt x="48" y="0"/>
                    <a:pt x="48" y="0"/>
                  </a:cubicBezTo>
                  <a:cubicBezTo>
                    <a:pt x="59" y="0"/>
                    <a:pt x="69" y="9"/>
                    <a:pt x="69" y="20"/>
                  </a:cubicBezTo>
                  <a:cubicBezTo>
                    <a:pt x="69" y="48"/>
                    <a:pt x="69" y="48"/>
                    <a:pt x="69" y="48"/>
                  </a:cubicBezTo>
                  <a:cubicBezTo>
                    <a:pt x="69" y="59"/>
                    <a:pt x="59" y="68"/>
                    <a:pt x="48" y="68"/>
                  </a:cubicBezTo>
                  <a:close/>
                  <a:moveTo>
                    <a:pt x="21" y="6"/>
                  </a:moveTo>
                  <a:cubicBezTo>
                    <a:pt x="13" y="6"/>
                    <a:pt x="6" y="12"/>
                    <a:pt x="6" y="20"/>
                  </a:cubicBezTo>
                  <a:cubicBezTo>
                    <a:pt x="6" y="48"/>
                    <a:pt x="6" y="48"/>
                    <a:pt x="6" y="48"/>
                  </a:cubicBezTo>
                  <a:cubicBezTo>
                    <a:pt x="6" y="55"/>
                    <a:pt x="13" y="62"/>
                    <a:pt x="21" y="62"/>
                  </a:cubicBezTo>
                  <a:cubicBezTo>
                    <a:pt x="48" y="62"/>
                    <a:pt x="48" y="62"/>
                    <a:pt x="48" y="62"/>
                  </a:cubicBezTo>
                  <a:cubicBezTo>
                    <a:pt x="56" y="62"/>
                    <a:pt x="62" y="55"/>
                    <a:pt x="62" y="48"/>
                  </a:cubicBezTo>
                  <a:cubicBezTo>
                    <a:pt x="62" y="20"/>
                    <a:pt x="62" y="20"/>
                    <a:pt x="62" y="20"/>
                  </a:cubicBezTo>
                  <a:cubicBezTo>
                    <a:pt x="62" y="12"/>
                    <a:pt x="56" y="6"/>
                    <a:pt x="48" y="6"/>
                  </a:cubicBezTo>
                  <a:lnTo>
                    <a:pt x="21" y="6"/>
                  </a:lnTo>
                  <a:close/>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172" name="Freeform 18"/>
          <p:cNvSpPr>
            <a:spLocks/>
          </p:cNvSpPr>
          <p:nvPr/>
        </p:nvSpPr>
        <p:spPr bwMode="auto">
          <a:xfrm>
            <a:off x="257142" y="4681916"/>
            <a:ext cx="373063" cy="374650"/>
          </a:xfrm>
          <a:custGeom>
            <a:avLst/>
            <a:gdLst>
              <a:gd name="T0" fmla="*/ 117 w 117"/>
              <a:gd name="T1" fmla="*/ 59 h 117"/>
              <a:gd name="T2" fmla="*/ 58 w 117"/>
              <a:gd name="T3" fmla="*/ 0 h 117"/>
              <a:gd name="T4" fmla="*/ 0 w 117"/>
              <a:gd name="T5" fmla="*/ 59 h 117"/>
              <a:gd name="T6" fmla="*/ 49 w 117"/>
              <a:gd name="T7" fmla="*/ 117 h 117"/>
              <a:gd name="T8" fmla="*/ 49 w 117"/>
              <a:gd name="T9" fmla="*/ 76 h 117"/>
              <a:gd name="T10" fmla="*/ 34 w 117"/>
              <a:gd name="T11" fmla="*/ 76 h 117"/>
              <a:gd name="T12" fmla="*/ 34 w 117"/>
              <a:gd name="T13" fmla="*/ 59 h 117"/>
              <a:gd name="T14" fmla="*/ 49 w 117"/>
              <a:gd name="T15" fmla="*/ 59 h 117"/>
              <a:gd name="T16" fmla="*/ 49 w 117"/>
              <a:gd name="T17" fmla="*/ 46 h 117"/>
              <a:gd name="T18" fmla="*/ 71 w 117"/>
              <a:gd name="T19" fmla="*/ 23 h 117"/>
              <a:gd name="T20" fmla="*/ 84 w 117"/>
              <a:gd name="T21" fmla="*/ 24 h 117"/>
              <a:gd name="T22" fmla="*/ 84 w 117"/>
              <a:gd name="T23" fmla="*/ 39 h 117"/>
              <a:gd name="T24" fmla="*/ 77 w 117"/>
              <a:gd name="T25" fmla="*/ 39 h 117"/>
              <a:gd name="T26" fmla="*/ 68 w 117"/>
              <a:gd name="T27" fmla="*/ 48 h 117"/>
              <a:gd name="T28" fmla="*/ 68 w 117"/>
              <a:gd name="T29" fmla="*/ 59 h 117"/>
              <a:gd name="T30" fmla="*/ 84 w 117"/>
              <a:gd name="T31" fmla="*/ 59 h 117"/>
              <a:gd name="T32" fmla="*/ 81 w 117"/>
              <a:gd name="T33" fmla="*/ 76 h 117"/>
              <a:gd name="T34" fmla="*/ 68 w 117"/>
              <a:gd name="T35" fmla="*/ 76 h 117"/>
              <a:gd name="T36" fmla="*/ 68 w 117"/>
              <a:gd name="T37" fmla="*/ 117 h 117"/>
              <a:gd name="T38" fmla="*/ 117 w 117"/>
              <a:gd name="T39" fmla="*/ 5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7" h="117">
                <a:moveTo>
                  <a:pt x="117" y="59"/>
                </a:moveTo>
                <a:cubicBezTo>
                  <a:pt x="117" y="27"/>
                  <a:pt x="91" y="0"/>
                  <a:pt x="58" y="0"/>
                </a:cubicBezTo>
                <a:cubicBezTo>
                  <a:pt x="26" y="0"/>
                  <a:pt x="0" y="27"/>
                  <a:pt x="0" y="59"/>
                </a:cubicBezTo>
                <a:cubicBezTo>
                  <a:pt x="0" y="88"/>
                  <a:pt x="21" y="112"/>
                  <a:pt x="49" y="117"/>
                </a:cubicBezTo>
                <a:cubicBezTo>
                  <a:pt x="49" y="76"/>
                  <a:pt x="49" y="76"/>
                  <a:pt x="49" y="76"/>
                </a:cubicBezTo>
                <a:cubicBezTo>
                  <a:pt x="34" y="76"/>
                  <a:pt x="34" y="76"/>
                  <a:pt x="34" y="76"/>
                </a:cubicBezTo>
                <a:cubicBezTo>
                  <a:pt x="34" y="59"/>
                  <a:pt x="34" y="59"/>
                  <a:pt x="34" y="59"/>
                </a:cubicBezTo>
                <a:cubicBezTo>
                  <a:pt x="49" y="59"/>
                  <a:pt x="49" y="59"/>
                  <a:pt x="49" y="59"/>
                </a:cubicBezTo>
                <a:cubicBezTo>
                  <a:pt x="49" y="46"/>
                  <a:pt x="49" y="46"/>
                  <a:pt x="49" y="46"/>
                </a:cubicBezTo>
                <a:cubicBezTo>
                  <a:pt x="49" y="31"/>
                  <a:pt x="58" y="23"/>
                  <a:pt x="71" y="23"/>
                </a:cubicBezTo>
                <a:cubicBezTo>
                  <a:pt x="78" y="23"/>
                  <a:pt x="84" y="24"/>
                  <a:pt x="84" y="24"/>
                </a:cubicBezTo>
                <a:cubicBezTo>
                  <a:pt x="84" y="39"/>
                  <a:pt x="84" y="39"/>
                  <a:pt x="84" y="39"/>
                </a:cubicBezTo>
                <a:cubicBezTo>
                  <a:pt x="77" y="39"/>
                  <a:pt x="77" y="39"/>
                  <a:pt x="77" y="39"/>
                </a:cubicBezTo>
                <a:cubicBezTo>
                  <a:pt x="70" y="39"/>
                  <a:pt x="68" y="43"/>
                  <a:pt x="68" y="48"/>
                </a:cubicBezTo>
                <a:cubicBezTo>
                  <a:pt x="68" y="59"/>
                  <a:pt x="68" y="59"/>
                  <a:pt x="68" y="59"/>
                </a:cubicBezTo>
                <a:cubicBezTo>
                  <a:pt x="84" y="59"/>
                  <a:pt x="84" y="59"/>
                  <a:pt x="84" y="59"/>
                </a:cubicBezTo>
                <a:cubicBezTo>
                  <a:pt x="81" y="76"/>
                  <a:pt x="81" y="76"/>
                  <a:pt x="81" y="76"/>
                </a:cubicBezTo>
                <a:cubicBezTo>
                  <a:pt x="68" y="76"/>
                  <a:pt x="68" y="76"/>
                  <a:pt x="68" y="76"/>
                </a:cubicBezTo>
                <a:cubicBezTo>
                  <a:pt x="68" y="117"/>
                  <a:pt x="68" y="117"/>
                  <a:pt x="68" y="117"/>
                </a:cubicBezTo>
                <a:cubicBezTo>
                  <a:pt x="96" y="112"/>
                  <a:pt x="117" y="88"/>
                  <a:pt x="117" y="5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7194" name="Grupo 7193"/>
          <p:cNvGrpSpPr/>
          <p:nvPr/>
        </p:nvGrpSpPr>
        <p:grpSpPr>
          <a:xfrm>
            <a:off x="1661609" y="4691438"/>
            <a:ext cx="374650" cy="374650"/>
            <a:chOff x="7305642" y="3626228"/>
            <a:chExt cx="374650" cy="374650"/>
          </a:xfrm>
        </p:grpSpPr>
        <p:sp>
          <p:nvSpPr>
            <p:cNvPr id="7177" name="Oval 23"/>
            <p:cNvSpPr>
              <a:spLocks noChangeArrowheads="1"/>
            </p:cNvSpPr>
            <p:nvPr/>
          </p:nvSpPr>
          <p:spPr bwMode="auto">
            <a:xfrm>
              <a:off x="7305642" y="3626228"/>
              <a:ext cx="374650" cy="37465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8" name="Freeform 24"/>
            <p:cNvSpPr>
              <a:spLocks/>
            </p:cNvSpPr>
            <p:nvPr/>
          </p:nvSpPr>
          <p:spPr bwMode="auto">
            <a:xfrm>
              <a:off x="7389780" y="3699253"/>
              <a:ext cx="198438" cy="233363"/>
            </a:xfrm>
            <a:custGeom>
              <a:avLst/>
              <a:gdLst>
                <a:gd name="T0" fmla="*/ 62 w 62"/>
                <a:gd name="T1" fmla="*/ 29 h 73"/>
                <a:gd name="T2" fmla="*/ 61 w 62"/>
                <a:gd name="T3" fmla="*/ 29 h 73"/>
                <a:gd name="T4" fmla="*/ 44 w 62"/>
                <a:gd name="T5" fmla="*/ 20 h 73"/>
                <a:gd name="T6" fmla="*/ 44 w 62"/>
                <a:gd name="T7" fmla="*/ 51 h 73"/>
                <a:gd name="T8" fmla="*/ 22 w 62"/>
                <a:gd name="T9" fmla="*/ 73 h 73"/>
                <a:gd name="T10" fmla="*/ 0 w 62"/>
                <a:gd name="T11" fmla="*/ 51 h 73"/>
                <a:gd name="T12" fmla="*/ 22 w 62"/>
                <a:gd name="T13" fmla="*/ 28 h 73"/>
                <a:gd name="T14" fmla="*/ 22 w 62"/>
                <a:gd name="T15" fmla="*/ 28 h 73"/>
                <a:gd name="T16" fmla="*/ 23 w 62"/>
                <a:gd name="T17" fmla="*/ 28 h 73"/>
                <a:gd name="T18" fmla="*/ 23 w 62"/>
                <a:gd name="T19" fmla="*/ 39 h 73"/>
                <a:gd name="T20" fmla="*/ 22 w 62"/>
                <a:gd name="T21" fmla="*/ 39 h 73"/>
                <a:gd name="T22" fmla="*/ 11 w 62"/>
                <a:gd name="T23" fmla="*/ 51 h 73"/>
                <a:gd name="T24" fmla="*/ 22 w 62"/>
                <a:gd name="T25" fmla="*/ 62 h 73"/>
                <a:gd name="T26" fmla="*/ 34 w 62"/>
                <a:gd name="T27" fmla="*/ 51 h 73"/>
                <a:gd name="T28" fmla="*/ 34 w 62"/>
                <a:gd name="T29" fmla="*/ 0 h 73"/>
                <a:gd name="T30" fmla="*/ 44 w 62"/>
                <a:gd name="T31" fmla="*/ 0 h 73"/>
                <a:gd name="T32" fmla="*/ 62 w 62"/>
                <a:gd name="T33" fmla="*/ 17 h 73"/>
                <a:gd name="T34" fmla="*/ 62 w 62"/>
                <a:gd name="T35" fmla="*/ 2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 h="73">
                  <a:moveTo>
                    <a:pt x="62" y="29"/>
                  </a:moveTo>
                  <a:cubicBezTo>
                    <a:pt x="62" y="29"/>
                    <a:pt x="61" y="29"/>
                    <a:pt x="61" y="29"/>
                  </a:cubicBezTo>
                  <a:cubicBezTo>
                    <a:pt x="54" y="29"/>
                    <a:pt x="48" y="26"/>
                    <a:pt x="44" y="20"/>
                  </a:cubicBezTo>
                  <a:cubicBezTo>
                    <a:pt x="44" y="51"/>
                    <a:pt x="44" y="51"/>
                    <a:pt x="44" y="51"/>
                  </a:cubicBezTo>
                  <a:cubicBezTo>
                    <a:pt x="44" y="63"/>
                    <a:pt x="34" y="73"/>
                    <a:pt x="22" y="73"/>
                  </a:cubicBezTo>
                  <a:cubicBezTo>
                    <a:pt x="10" y="73"/>
                    <a:pt x="0" y="63"/>
                    <a:pt x="0" y="51"/>
                  </a:cubicBezTo>
                  <a:cubicBezTo>
                    <a:pt x="0" y="38"/>
                    <a:pt x="10" y="28"/>
                    <a:pt x="22" y="28"/>
                  </a:cubicBezTo>
                  <a:cubicBezTo>
                    <a:pt x="22" y="28"/>
                    <a:pt x="22" y="28"/>
                    <a:pt x="22" y="28"/>
                  </a:cubicBezTo>
                  <a:cubicBezTo>
                    <a:pt x="23" y="28"/>
                    <a:pt x="23" y="28"/>
                    <a:pt x="23" y="28"/>
                  </a:cubicBezTo>
                  <a:cubicBezTo>
                    <a:pt x="23" y="39"/>
                    <a:pt x="23" y="39"/>
                    <a:pt x="23" y="39"/>
                  </a:cubicBezTo>
                  <a:cubicBezTo>
                    <a:pt x="23" y="39"/>
                    <a:pt x="23" y="39"/>
                    <a:pt x="22" y="39"/>
                  </a:cubicBezTo>
                  <a:cubicBezTo>
                    <a:pt x="16" y="39"/>
                    <a:pt x="11" y="44"/>
                    <a:pt x="11" y="51"/>
                  </a:cubicBezTo>
                  <a:cubicBezTo>
                    <a:pt x="11" y="57"/>
                    <a:pt x="16" y="62"/>
                    <a:pt x="22" y="62"/>
                  </a:cubicBezTo>
                  <a:cubicBezTo>
                    <a:pt x="28" y="62"/>
                    <a:pt x="34" y="57"/>
                    <a:pt x="34" y="51"/>
                  </a:cubicBezTo>
                  <a:cubicBezTo>
                    <a:pt x="34" y="0"/>
                    <a:pt x="34" y="0"/>
                    <a:pt x="34" y="0"/>
                  </a:cubicBezTo>
                  <a:cubicBezTo>
                    <a:pt x="44" y="0"/>
                    <a:pt x="44" y="0"/>
                    <a:pt x="44" y="0"/>
                  </a:cubicBezTo>
                  <a:cubicBezTo>
                    <a:pt x="45" y="9"/>
                    <a:pt x="53" y="16"/>
                    <a:pt x="62" y="17"/>
                  </a:cubicBezTo>
                  <a:cubicBezTo>
                    <a:pt x="62" y="29"/>
                    <a:pt x="62" y="29"/>
                    <a:pt x="62" y="29"/>
                  </a:cubicBezTo>
                </a:path>
              </a:pathLst>
            </a:custGeom>
            <a:solidFill>
              <a:srgbClr val="065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198"/>
                                        </p:tgtEl>
                                        <p:attrNameLst>
                                          <p:attrName>style.visibility</p:attrName>
                                        </p:attrNameLst>
                                      </p:cBhvr>
                                      <p:to>
                                        <p:strVal val="visible"/>
                                      </p:to>
                                    </p:set>
                                    <p:animEffect transition="in" filter="randombar(horizontal)">
                                      <p:cBhvr>
                                        <p:cTn id="7" dur="500"/>
                                        <p:tgtEl>
                                          <p:spTgt spid="7198"/>
                                        </p:tgtEl>
                                      </p:cBhvr>
                                    </p:animEffect>
                                  </p:childTnLst>
                                </p:cTn>
                              </p:par>
                              <p:par>
                                <p:cTn id="8" presetID="63" presetClass="path" presetSubtype="0" accel="50000" decel="50000" fill="hold" grpId="0" nodeType="withEffect">
                                  <p:stCondLst>
                                    <p:cond delay="0"/>
                                  </p:stCondLst>
                                  <p:childTnLst>
                                    <p:animMotion origin="layout" path="M 0.00235 0 L 0.42917 0 " pathEditMode="relative" rAng="0" ptsTypes="AA">
                                      <p:cBhvr>
                                        <p:cTn id="9" dur="2000" fill="hold"/>
                                        <p:tgtEl>
                                          <p:spTgt spid="8"/>
                                        </p:tgtEl>
                                        <p:attrNameLst>
                                          <p:attrName>ppt_x</p:attrName>
                                          <p:attrName>ppt_y</p:attrName>
                                        </p:attrNameLst>
                                      </p:cBhvr>
                                      <p:rCtr x="21341" y="0"/>
                                    </p:animMotion>
                                  </p:childTnLst>
                                </p:cTn>
                              </p:par>
                              <p:par>
                                <p:cTn id="10" presetID="42" presetClass="path" presetSubtype="0" accel="50000" decel="50000" fill="hold" grpId="0" nodeType="withEffect">
                                  <p:stCondLst>
                                    <p:cond delay="0"/>
                                  </p:stCondLst>
                                  <p:childTnLst>
                                    <p:animMotion origin="layout" path="M -3.125E-6 4.81481E-6 L -3.125E-6 0.40902 " pathEditMode="relative" rAng="0" ptsTypes="AA">
                                      <p:cBhvr>
                                        <p:cTn id="11" dur="2000" fill="hold"/>
                                        <p:tgtEl>
                                          <p:spTgt spid="9"/>
                                        </p:tgtEl>
                                        <p:attrNameLst>
                                          <p:attrName>ppt_x</p:attrName>
                                          <p:attrName>ppt_y</p:attrName>
                                        </p:attrNameLst>
                                      </p:cBhvr>
                                      <p:rCtr x="0" y="20463"/>
                                    </p:animMotion>
                                  </p:childTnLst>
                                </p:cTn>
                              </p:par>
                              <p:par>
                                <p:cTn id="12" presetID="35" presetClass="path" presetSubtype="0" accel="50000" decel="50000" fill="hold" grpId="0" nodeType="withEffect">
                                  <p:stCondLst>
                                    <p:cond delay="0"/>
                                  </p:stCondLst>
                                  <p:childTnLst>
                                    <p:animMotion origin="layout" path="M -0.07982 -4.07407E-6 L -0.32982 -4.07407E-6 " pathEditMode="relative" rAng="0" ptsTypes="AA">
                                      <p:cBhvr>
                                        <p:cTn id="13" dur="2000" fill="hold"/>
                                        <p:tgtEl>
                                          <p:spTgt spid="10"/>
                                        </p:tgtEl>
                                        <p:attrNameLst>
                                          <p:attrName>ppt_x</p:attrName>
                                          <p:attrName>ppt_y</p:attrName>
                                        </p:attrNameLst>
                                      </p:cBhvr>
                                      <p:rCtr x="-12500" y="0"/>
                                    </p:animMotion>
                                  </p:childTnLst>
                                </p:cTn>
                              </p:par>
                            </p:childTnLst>
                          </p:cTn>
                        </p:par>
                        <p:par>
                          <p:cTn id="14" fill="hold">
                            <p:stCondLst>
                              <p:cond delay="2000"/>
                            </p:stCondLst>
                            <p:childTnLst>
                              <p:par>
                                <p:cTn id="15" presetID="16" presetClass="entr" presetSubtype="21"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par>
                          <p:cTn id="18" fill="hold">
                            <p:stCondLst>
                              <p:cond delay="2500"/>
                            </p:stCondLst>
                            <p:childTnLst>
                              <p:par>
                                <p:cTn id="19" presetID="16" presetClass="entr" presetSubtype="21" fill="hold" grpId="0" nodeType="afterEffect">
                                  <p:stCondLst>
                                    <p:cond delay="0"/>
                                  </p:stCondLst>
                                  <p:childTnLst>
                                    <p:set>
                                      <p:cBhvr>
                                        <p:cTn id="20" dur="1" fill="hold">
                                          <p:stCondLst>
                                            <p:cond delay="0"/>
                                          </p:stCondLst>
                                        </p:cTn>
                                        <p:tgtEl>
                                          <p:spTgt spid="56"/>
                                        </p:tgtEl>
                                        <p:attrNameLst>
                                          <p:attrName>style.visibility</p:attrName>
                                        </p:attrNameLst>
                                      </p:cBhvr>
                                      <p:to>
                                        <p:strVal val="visible"/>
                                      </p:to>
                                    </p:set>
                                    <p:animEffect transition="in" filter="barn(inVertical)">
                                      <p:cBhvr>
                                        <p:cTn id="21" dur="500"/>
                                        <p:tgtEl>
                                          <p:spTgt spid="56"/>
                                        </p:tgtEl>
                                      </p:cBhvr>
                                    </p:animEffect>
                                  </p:childTnLst>
                                </p:cTn>
                              </p:par>
                            </p:childTnLst>
                          </p:cTn>
                        </p:par>
                        <p:par>
                          <p:cTn id="22" fill="hold">
                            <p:stCondLst>
                              <p:cond delay="3000"/>
                            </p:stCondLst>
                            <p:childTnLst>
                              <p:par>
                                <p:cTn id="23" presetID="16" presetClass="entr" presetSubtype="21" fill="hold" grpId="0" nodeType="after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barn(inVertical)">
                                      <p:cBhvr>
                                        <p:cTn id="25" dur="500"/>
                                        <p:tgtEl>
                                          <p:spTgt spid="12"/>
                                        </p:tgtEl>
                                      </p:cBhvr>
                                    </p:animEffect>
                                  </p:childTnLst>
                                </p:cTn>
                              </p:par>
                            </p:childTnLst>
                          </p:cTn>
                        </p:par>
                        <p:par>
                          <p:cTn id="26" fill="hold">
                            <p:stCondLst>
                              <p:cond delay="3500"/>
                            </p:stCondLst>
                            <p:childTnLst>
                              <p:par>
                                <p:cTn id="27" presetID="16" presetClass="entr" presetSubtype="21"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barn(inVertical)">
                                      <p:cBhvr>
                                        <p:cTn id="29" dur="500"/>
                                        <p:tgtEl>
                                          <p:spTgt spid="11"/>
                                        </p:tgtEl>
                                      </p:cBhvr>
                                    </p:animEffect>
                                  </p:childTnLst>
                                </p:cTn>
                              </p:par>
                            </p:childTnLst>
                          </p:cTn>
                        </p:par>
                        <p:par>
                          <p:cTn id="30" fill="hold">
                            <p:stCondLst>
                              <p:cond delay="4000"/>
                            </p:stCondLst>
                            <p:childTnLst>
                              <p:par>
                                <p:cTn id="31" presetID="16" presetClass="entr" presetSubtype="21" fill="hold" grpId="0" nodeType="afterEffect">
                                  <p:stCondLst>
                                    <p:cond delay="0"/>
                                  </p:stCondLst>
                                  <p:childTnLst>
                                    <p:set>
                                      <p:cBhvr>
                                        <p:cTn id="32" dur="1" fill="hold">
                                          <p:stCondLst>
                                            <p:cond delay="0"/>
                                          </p:stCondLst>
                                        </p:cTn>
                                        <p:tgtEl>
                                          <p:spTgt spid="50"/>
                                        </p:tgtEl>
                                        <p:attrNameLst>
                                          <p:attrName>style.visibility</p:attrName>
                                        </p:attrNameLst>
                                      </p:cBhvr>
                                      <p:to>
                                        <p:strVal val="visible"/>
                                      </p:to>
                                    </p:set>
                                    <p:animEffect transition="in" filter="barn(inVertical)">
                                      <p:cBhvr>
                                        <p:cTn id="33" dur="500"/>
                                        <p:tgtEl>
                                          <p:spTgt spid="50"/>
                                        </p:tgtEl>
                                      </p:cBhvr>
                                    </p:animEffect>
                                  </p:childTnLst>
                                </p:cTn>
                              </p:par>
                            </p:childTnLst>
                          </p:cTn>
                        </p:par>
                        <p:par>
                          <p:cTn id="34" fill="hold">
                            <p:stCondLst>
                              <p:cond delay="4500"/>
                            </p:stCondLst>
                            <p:childTnLst>
                              <p:par>
                                <p:cTn id="35" presetID="16" presetClass="entr" presetSubtype="21" fill="hold" nodeType="after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Vertical)">
                                      <p:cBhvr>
                                        <p:cTn id="37" dur="500"/>
                                        <p:tgtEl>
                                          <p:spTgt spid="14"/>
                                        </p:tgtEl>
                                      </p:cBhvr>
                                    </p:animEffect>
                                  </p:childTnLst>
                                </p:cTn>
                              </p:par>
                            </p:childTnLst>
                          </p:cTn>
                        </p:par>
                        <p:par>
                          <p:cTn id="38" fill="hold">
                            <p:stCondLst>
                              <p:cond delay="5000"/>
                            </p:stCondLst>
                            <p:childTnLst>
                              <p:par>
                                <p:cTn id="39" presetID="16" presetClass="entr" presetSubtype="21"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arn(inVertical)">
                                      <p:cBhvr>
                                        <p:cTn id="41" dur="500"/>
                                        <p:tgtEl>
                                          <p:spTgt spid="15"/>
                                        </p:tgtEl>
                                      </p:cBhvr>
                                    </p:animEffect>
                                  </p:childTnLst>
                                </p:cTn>
                              </p:par>
                            </p:childTnLst>
                          </p:cTn>
                        </p:par>
                        <p:par>
                          <p:cTn id="42" fill="hold">
                            <p:stCondLst>
                              <p:cond delay="5500"/>
                            </p:stCondLst>
                            <p:childTnLst>
                              <p:par>
                                <p:cTn id="43" presetID="16" presetClass="entr" presetSubtype="21" fill="hold" nodeType="afterEffect">
                                  <p:stCondLst>
                                    <p:cond delay="0"/>
                                  </p:stCondLst>
                                  <p:childTnLst>
                                    <p:set>
                                      <p:cBhvr>
                                        <p:cTn id="44" dur="1" fill="hold">
                                          <p:stCondLst>
                                            <p:cond delay="0"/>
                                          </p:stCondLst>
                                        </p:cTn>
                                        <p:tgtEl>
                                          <p:spTgt spid="7192"/>
                                        </p:tgtEl>
                                        <p:attrNameLst>
                                          <p:attrName>style.visibility</p:attrName>
                                        </p:attrNameLst>
                                      </p:cBhvr>
                                      <p:to>
                                        <p:strVal val="visible"/>
                                      </p:to>
                                    </p:set>
                                    <p:animEffect transition="in" filter="barn(inVertical)">
                                      <p:cBhvr>
                                        <p:cTn id="45" dur="500"/>
                                        <p:tgtEl>
                                          <p:spTgt spid="7192"/>
                                        </p:tgtEl>
                                      </p:cBhvr>
                                    </p:animEffect>
                                  </p:childTnLst>
                                </p:cTn>
                              </p:par>
                            </p:childTnLst>
                          </p:cTn>
                        </p:par>
                        <p:par>
                          <p:cTn id="46" fill="hold">
                            <p:stCondLst>
                              <p:cond delay="6000"/>
                            </p:stCondLst>
                            <p:childTnLst>
                              <p:par>
                                <p:cTn id="47" presetID="16" presetClass="entr" presetSubtype="21" fill="hold" grpId="0" nodeType="afterEffect">
                                  <p:stCondLst>
                                    <p:cond delay="0"/>
                                  </p:stCondLst>
                                  <p:childTnLst>
                                    <p:set>
                                      <p:cBhvr>
                                        <p:cTn id="48" dur="1" fill="hold">
                                          <p:stCondLst>
                                            <p:cond delay="0"/>
                                          </p:stCondLst>
                                        </p:cTn>
                                        <p:tgtEl>
                                          <p:spTgt spid="7172"/>
                                        </p:tgtEl>
                                        <p:attrNameLst>
                                          <p:attrName>style.visibility</p:attrName>
                                        </p:attrNameLst>
                                      </p:cBhvr>
                                      <p:to>
                                        <p:strVal val="visible"/>
                                      </p:to>
                                    </p:set>
                                    <p:animEffect transition="in" filter="barn(inVertical)">
                                      <p:cBhvr>
                                        <p:cTn id="49" dur="500"/>
                                        <p:tgtEl>
                                          <p:spTgt spid="7172"/>
                                        </p:tgtEl>
                                      </p:cBhvr>
                                    </p:animEffect>
                                  </p:childTnLst>
                                </p:cTn>
                              </p:par>
                            </p:childTnLst>
                          </p:cTn>
                        </p:par>
                        <p:par>
                          <p:cTn id="50" fill="hold">
                            <p:stCondLst>
                              <p:cond delay="6500"/>
                            </p:stCondLst>
                            <p:childTnLst>
                              <p:par>
                                <p:cTn id="51" presetID="16" presetClass="entr" presetSubtype="21" fill="hold" nodeType="afterEffect">
                                  <p:stCondLst>
                                    <p:cond delay="0"/>
                                  </p:stCondLst>
                                  <p:childTnLst>
                                    <p:set>
                                      <p:cBhvr>
                                        <p:cTn id="52" dur="1" fill="hold">
                                          <p:stCondLst>
                                            <p:cond delay="0"/>
                                          </p:stCondLst>
                                        </p:cTn>
                                        <p:tgtEl>
                                          <p:spTgt spid="7193"/>
                                        </p:tgtEl>
                                        <p:attrNameLst>
                                          <p:attrName>style.visibility</p:attrName>
                                        </p:attrNameLst>
                                      </p:cBhvr>
                                      <p:to>
                                        <p:strVal val="visible"/>
                                      </p:to>
                                    </p:set>
                                    <p:animEffect transition="in" filter="barn(inVertical)">
                                      <p:cBhvr>
                                        <p:cTn id="53" dur="500"/>
                                        <p:tgtEl>
                                          <p:spTgt spid="7193"/>
                                        </p:tgtEl>
                                      </p:cBhvr>
                                    </p:animEffect>
                                  </p:childTnLst>
                                </p:cTn>
                              </p:par>
                            </p:childTnLst>
                          </p:cTn>
                        </p:par>
                        <p:par>
                          <p:cTn id="54" fill="hold">
                            <p:stCondLst>
                              <p:cond delay="7000"/>
                            </p:stCondLst>
                            <p:childTnLst>
                              <p:par>
                                <p:cTn id="55" presetID="16" presetClass="entr" presetSubtype="21" fill="hold" nodeType="afterEffect">
                                  <p:stCondLst>
                                    <p:cond delay="0"/>
                                  </p:stCondLst>
                                  <p:childTnLst>
                                    <p:set>
                                      <p:cBhvr>
                                        <p:cTn id="56" dur="1" fill="hold">
                                          <p:stCondLst>
                                            <p:cond delay="0"/>
                                          </p:stCondLst>
                                        </p:cTn>
                                        <p:tgtEl>
                                          <p:spTgt spid="7194"/>
                                        </p:tgtEl>
                                        <p:attrNameLst>
                                          <p:attrName>style.visibility</p:attrName>
                                        </p:attrNameLst>
                                      </p:cBhvr>
                                      <p:to>
                                        <p:strVal val="visible"/>
                                      </p:to>
                                    </p:set>
                                    <p:animEffect transition="in" filter="barn(inVertical)">
                                      <p:cBhvr>
                                        <p:cTn id="57" dur="500"/>
                                        <p:tgtEl>
                                          <p:spTgt spid="7194"/>
                                        </p:tgtEl>
                                      </p:cBhvr>
                                    </p:animEffect>
                                  </p:childTnLst>
                                </p:cTn>
                              </p:par>
                            </p:childTnLst>
                          </p:cTn>
                        </p:par>
                        <p:par>
                          <p:cTn id="58" fill="hold">
                            <p:stCondLst>
                              <p:cond delay="7500"/>
                            </p:stCondLst>
                            <p:childTnLst>
                              <p:par>
                                <p:cTn id="59" presetID="16" presetClass="entr" presetSubtype="21" fill="hold" nodeType="afterEffect">
                                  <p:stCondLst>
                                    <p:cond delay="0"/>
                                  </p:stCondLst>
                                  <p:childTnLst>
                                    <p:set>
                                      <p:cBhvr>
                                        <p:cTn id="60" dur="1" fill="hold">
                                          <p:stCondLst>
                                            <p:cond delay="0"/>
                                          </p:stCondLst>
                                        </p:cTn>
                                        <p:tgtEl>
                                          <p:spTgt spid="7195"/>
                                        </p:tgtEl>
                                        <p:attrNameLst>
                                          <p:attrName>style.visibility</p:attrName>
                                        </p:attrNameLst>
                                      </p:cBhvr>
                                      <p:to>
                                        <p:strVal val="visible"/>
                                      </p:to>
                                    </p:set>
                                    <p:animEffect transition="in" filter="barn(inVertical)">
                                      <p:cBhvr>
                                        <p:cTn id="61" dur="500"/>
                                        <p:tgtEl>
                                          <p:spTgt spid="7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p:bldP spid="50" grpId="0"/>
      <p:bldP spid="12" grpId="0"/>
      <p:bldP spid="15" grpId="0"/>
      <p:bldP spid="16" grpId="0" animBg="1"/>
      <p:bldP spid="56" grpId="0" animBg="1"/>
      <p:bldP spid="717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noChangeAspect="1"/>
          </p:cNvGrpSpPr>
          <p:nvPr/>
        </p:nvGrpSpPr>
        <p:grpSpPr bwMode="auto">
          <a:xfrm>
            <a:off x="812800" y="1325336"/>
            <a:ext cx="10058400" cy="4797425"/>
            <a:chOff x="494" y="594"/>
            <a:chExt cx="6336" cy="3022"/>
          </a:xfrm>
        </p:grpSpPr>
        <p:sp>
          <p:nvSpPr>
            <p:cNvPr id="6" name="Freeform 5"/>
            <p:cNvSpPr>
              <a:spLocks noEditPoints="1"/>
            </p:cNvSpPr>
            <p:nvPr/>
          </p:nvSpPr>
          <p:spPr bwMode="auto">
            <a:xfrm>
              <a:off x="3462" y="594"/>
              <a:ext cx="691" cy="812"/>
            </a:xfrm>
            <a:custGeom>
              <a:avLst/>
              <a:gdLst>
                <a:gd name="T0" fmla="*/ 246 w 491"/>
                <a:gd name="T1" fmla="*/ 0 h 577"/>
                <a:gd name="T2" fmla="*/ 491 w 491"/>
                <a:gd name="T3" fmla="*/ 245 h 577"/>
                <a:gd name="T4" fmla="*/ 316 w 491"/>
                <a:gd name="T5" fmla="*/ 481 h 577"/>
                <a:gd name="T6" fmla="*/ 246 w 491"/>
                <a:gd name="T7" fmla="*/ 577 h 577"/>
                <a:gd name="T8" fmla="*/ 175 w 491"/>
                <a:gd name="T9" fmla="*/ 481 h 577"/>
                <a:gd name="T10" fmla="*/ 0 w 491"/>
                <a:gd name="T11" fmla="*/ 245 h 577"/>
                <a:gd name="T12" fmla="*/ 246 w 491"/>
                <a:gd name="T13" fmla="*/ 0 h 577"/>
                <a:gd name="T14" fmla="*/ 246 w 491"/>
                <a:gd name="T15" fmla="*/ 64 h 577"/>
                <a:gd name="T16" fmla="*/ 64 w 491"/>
                <a:gd name="T17" fmla="*/ 245 h 577"/>
                <a:gd name="T18" fmla="*/ 213 w 491"/>
                <a:gd name="T19" fmla="*/ 424 h 577"/>
                <a:gd name="T20" fmla="*/ 246 w 491"/>
                <a:gd name="T21" fmla="*/ 469 h 577"/>
                <a:gd name="T22" fmla="*/ 278 w 491"/>
                <a:gd name="T23" fmla="*/ 424 h 577"/>
                <a:gd name="T24" fmla="*/ 427 w 491"/>
                <a:gd name="T25" fmla="*/ 245 h 577"/>
                <a:gd name="T26" fmla="*/ 246 w 491"/>
                <a:gd name="T27" fmla="*/ 64 h 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91" h="577">
                  <a:moveTo>
                    <a:pt x="246" y="0"/>
                  </a:moveTo>
                  <a:cubicBezTo>
                    <a:pt x="381" y="0"/>
                    <a:pt x="491" y="110"/>
                    <a:pt x="491" y="245"/>
                  </a:cubicBezTo>
                  <a:cubicBezTo>
                    <a:pt x="491" y="354"/>
                    <a:pt x="420" y="450"/>
                    <a:pt x="316" y="481"/>
                  </a:cubicBezTo>
                  <a:cubicBezTo>
                    <a:pt x="246" y="577"/>
                    <a:pt x="246" y="577"/>
                    <a:pt x="246" y="577"/>
                  </a:cubicBezTo>
                  <a:cubicBezTo>
                    <a:pt x="175" y="481"/>
                    <a:pt x="175" y="481"/>
                    <a:pt x="175" y="481"/>
                  </a:cubicBezTo>
                  <a:cubicBezTo>
                    <a:pt x="71" y="450"/>
                    <a:pt x="0" y="354"/>
                    <a:pt x="0" y="245"/>
                  </a:cubicBezTo>
                  <a:cubicBezTo>
                    <a:pt x="0" y="110"/>
                    <a:pt x="110" y="0"/>
                    <a:pt x="246" y="0"/>
                  </a:cubicBezTo>
                  <a:close/>
                  <a:moveTo>
                    <a:pt x="246" y="64"/>
                  </a:moveTo>
                  <a:cubicBezTo>
                    <a:pt x="145" y="64"/>
                    <a:pt x="64" y="145"/>
                    <a:pt x="64" y="245"/>
                  </a:cubicBezTo>
                  <a:cubicBezTo>
                    <a:pt x="64" y="339"/>
                    <a:pt x="126" y="403"/>
                    <a:pt x="213" y="424"/>
                  </a:cubicBezTo>
                  <a:cubicBezTo>
                    <a:pt x="246" y="469"/>
                    <a:pt x="246" y="469"/>
                    <a:pt x="246" y="469"/>
                  </a:cubicBezTo>
                  <a:cubicBezTo>
                    <a:pt x="278" y="424"/>
                    <a:pt x="278" y="424"/>
                    <a:pt x="278" y="424"/>
                  </a:cubicBezTo>
                  <a:cubicBezTo>
                    <a:pt x="365" y="403"/>
                    <a:pt x="427" y="339"/>
                    <a:pt x="427" y="245"/>
                  </a:cubicBezTo>
                  <a:cubicBezTo>
                    <a:pt x="427" y="145"/>
                    <a:pt x="346" y="64"/>
                    <a:pt x="246" y="6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p:cNvSpPr>
              <a:spLocks noEditPoints="1"/>
            </p:cNvSpPr>
            <p:nvPr/>
          </p:nvSpPr>
          <p:spPr bwMode="auto">
            <a:xfrm>
              <a:off x="2684" y="744"/>
              <a:ext cx="870" cy="1023"/>
            </a:xfrm>
            <a:custGeom>
              <a:avLst/>
              <a:gdLst>
                <a:gd name="T0" fmla="*/ 309 w 618"/>
                <a:gd name="T1" fmla="*/ 0 h 727"/>
                <a:gd name="T2" fmla="*/ 618 w 618"/>
                <a:gd name="T3" fmla="*/ 309 h 727"/>
                <a:gd name="T4" fmla="*/ 397 w 618"/>
                <a:gd name="T5" fmla="*/ 606 h 727"/>
                <a:gd name="T6" fmla="*/ 309 w 618"/>
                <a:gd name="T7" fmla="*/ 727 h 727"/>
                <a:gd name="T8" fmla="*/ 220 w 618"/>
                <a:gd name="T9" fmla="*/ 606 h 727"/>
                <a:gd name="T10" fmla="*/ 0 w 618"/>
                <a:gd name="T11" fmla="*/ 309 h 727"/>
                <a:gd name="T12" fmla="*/ 309 w 618"/>
                <a:gd name="T13" fmla="*/ 0 h 727"/>
                <a:gd name="T14" fmla="*/ 309 w 618"/>
                <a:gd name="T15" fmla="*/ 80 h 727"/>
                <a:gd name="T16" fmla="*/ 80 w 618"/>
                <a:gd name="T17" fmla="*/ 309 h 727"/>
                <a:gd name="T18" fmla="*/ 268 w 618"/>
                <a:gd name="T19" fmla="*/ 535 h 727"/>
                <a:gd name="T20" fmla="*/ 309 w 618"/>
                <a:gd name="T21" fmla="*/ 591 h 727"/>
                <a:gd name="T22" fmla="*/ 350 w 618"/>
                <a:gd name="T23" fmla="*/ 535 h 727"/>
                <a:gd name="T24" fmla="*/ 538 w 618"/>
                <a:gd name="T25" fmla="*/ 309 h 727"/>
                <a:gd name="T26" fmla="*/ 309 w 618"/>
                <a:gd name="T27" fmla="*/ 80 h 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18" h="727">
                  <a:moveTo>
                    <a:pt x="309" y="0"/>
                  </a:moveTo>
                  <a:cubicBezTo>
                    <a:pt x="480" y="0"/>
                    <a:pt x="618" y="138"/>
                    <a:pt x="618" y="309"/>
                  </a:cubicBezTo>
                  <a:cubicBezTo>
                    <a:pt x="618" y="446"/>
                    <a:pt x="528" y="566"/>
                    <a:pt x="397" y="606"/>
                  </a:cubicBezTo>
                  <a:cubicBezTo>
                    <a:pt x="309" y="727"/>
                    <a:pt x="309" y="727"/>
                    <a:pt x="309" y="727"/>
                  </a:cubicBezTo>
                  <a:cubicBezTo>
                    <a:pt x="220" y="606"/>
                    <a:pt x="220" y="606"/>
                    <a:pt x="220" y="606"/>
                  </a:cubicBezTo>
                  <a:cubicBezTo>
                    <a:pt x="90" y="566"/>
                    <a:pt x="0" y="446"/>
                    <a:pt x="0" y="309"/>
                  </a:cubicBezTo>
                  <a:cubicBezTo>
                    <a:pt x="0" y="138"/>
                    <a:pt x="138" y="0"/>
                    <a:pt x="309" y="0"/>
                  </a:cubicBezTo>
                  <a:close/>
                  <a:moveTo>
                    <a:pt x="309" y="80"/>
                  </a:moveTo>
                  <a:cubicBezTo>
                    <a:pt x="182" y="80"/>
                    <a:pt x="80" y="183"/>
                    <a:pt x="80" y="309"/>
                  </a:cubicBezTo>
                  <a:cubicBezTo>
                    <a:pt x="80" y="427"/>
                    <a:pt x="158" y="508"/>
                    <a:pt x="268" y="535"/>
                  </a:cubicBezTo>
                  <a:cubicBezTo>
                    <a:pt x="309" y="591"/>
                    <a:pt x="309" y="591"/>
                    <a:pt x="309" y="591"/>
                  </a:cubicBezTo>
                  <a:cubicBezTo>
                    <a:pt x="350" y="535"/>
                    <a:pt x="350" y="535"/>
                    <a:pt x="350" y="535"/>
                  </a:cubicBezTo>
                  <a:cubicBezTo>
                    <a:pt x="460" y="508"/>
                    <a:pt x="538" y="427"/>
                    <a:pt x="538" y="309"/>
                  </a:cubicBezTo>
                  <a:cubicBezTo>
                    <a:pt x="538" y="183"/>
                    <a:pt x="435" y="80"/>
                    <a:pt x="309" y="8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p:cNvSpPr>
              <a:spLocks noEditPoints="1"/>
            </p:cNvSpPr>
            <p:nvPr/>
          </p:nvSpPr>
          <p:spPr bwMode="auto">
            <a:xfrm>
              <a:off x="2022" y="1228"/>
              <a:ext cx="1018" cy="1196"/>
            </a:xfrm>
            <a:custGeom>
              <a:avLst/>
              <a:gdLst>
                <a:gd name="T0" fmla="*/ 361 w 723"/>
                <a:gd name="T1" fmla="*/ 0 h 850"/>
                <a:gd name="T2" fmla="*/ 723 w 723"/>
                <a:gd name="T3" fmla="*/ 361 h 850"/>
                <a:gd name="T4" fmla="*/ 465 w 723"/>
                <a:gd name="T5" fmla="*/ 707 h 850"/>
                <a:gd name="T6" fmla="*/ 361 w 723"/>
                <a:gd name="T7" fmla="*/ 850 h 850"/>
                <a:gd name="T8" fmla="*/ 257 w 723"/>
                <a:gd name="T9" fmla="*/ 707 h 850"/>
                <a:gd name="T10" fmla="*/ 0 w 723"/>
                <a:gd name="T11" fmla="*/ 361 h 850"/>
                <a:gd name="T12" fmla="*/ 361 w 723"/>
                <a:gd name="T13" fmla="*/ 0 h 850"/>
                <a:gd name="T14" fmla="*/ 361 w 723"/>
                <a:gd name="T15" fmla="*/ 96 h 850"/>
                <a:gd name="T16" fmla="*/ 96 w 723"/>
                <a:gd name="T17" fmla="*/ 361 h 850"/>
                <a:gd name="T18" fmla="*/ 314 w 723"/>
                <a:gd name="T19" fmla="*/ 623 h 850"/>
                <a:gd name="T20" fmla="*/ 361 w 723"/>
                <a:gd name="T21" fmla="*/ 687 h 850"/>
                <a:gd name="T22" fmla="*/ 408 w 723"/>
                <a:gd name="T23" fmla="*/ 623 h 850"/>
                <a:gd name="T24" fmla="*/ 626 w 723"/>
                <a:gd name="T25" fmla="*/ 361 h 850"/>
                <a:gd name="T26" fmla="*/ 361 w 723"/>
                <a:gd name="T27" fmla="*/ 96 h 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3" h="850">
                  <a:moveTo>
                    <a:pt x="361" y="0"/>
                  </a:moveTo>
                  <a:cubicBezTo>
                    <a:pt x="561" y="0"/>
                    <a:pt x="723" y="162"/>
                    <a:pt x="723" y="361"/>
                  </a:cubicBezTo>
                  <a:cubicBezTo>
                    <a:pt x="723" y="520"/>
                    <a:pt x="618" y="661"/>
                    <a:pt x="465" y="707"/>
                  </a:cubicBezTo>
                  <a:cubicBezTo>
                    <a:pt x="361" y="850"/>
                    <a:pt x="361" y="850"/>
                    <a:pt x="361" y="850"/>
                  </a:cubicBezTo>
                  <a:cubicBezTo>
                    <a:pt x="257" y="707"/>
                    <a:pt x="257" y="707"/>
                    <a:pt x="257" y="707"/>
                  </a:cubicBezTo>
                  <a:cubicBezTo>
                    <a:pt x="105" y="661"/>
                    <a:pt x="0" y="520"/>
                    <a:pt x="0" y="361"/>
                  </a:cubicBezTo>
                  <a:cubicBezTo>
                    <a:pt x="0" y="162"/>
                    <a:pt x="162" y="0"/>
                    <a:pt x="361" y="0"/>
                  </a:cubicBezTo>
                  <a:close/>
                  <a:moveTo>
                    <a:pt x="361" y="96"/>
                  </a:moveTo>
                  <a:cubicBezTo>
                    <a:pt x="215" y="96"/>
                    <a:pt x="96" y="215"/>
                    <a:pt x="96" y="361"/>
                  </a:cubicBezTo>
                  <a:cubicBezTo>
                    <a:pt x="96" y="498"/>
                    <a:pt x="187" y="591"/>
                    <a:pt x="314" y="623"/>
                  </a:cubicBezTo>
                  <a:cubicBezTo>
                    <a:pt x="361" y="687"/>
                    <a:pt x="361" y="687"/>
                    <a:pt x="361" y="687"/>
                  </a:cubicBezTo>
                  <a:cubicBezTo>
                    <a:pt x="408" y="623"/>
                    <a:pt x="408" y="623"/>
                    <a:pt x="408" y="623"/>
                  </a:cubicBezTo>
                  <a:cubicBezTo>
                    <a:pt x="536" y="591"/>
                    <a:pt x="626" y="498"/>
                    <a:pt x="626" y="361"/>
                  </a:cubicBezTo>
                  <a:cubicBezTo>
                    <a:pt x="626" y="215"/>
                    <a:pt x="508" y="96"/>
                    <a:pt x="361" y="96"/>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p:cNvSpPr>
              <a:spLocks noEditPoints="1"/>
            </p:cNvSpPr>
            <p:nvPr/>
          </p:nvSpPr>
          <p:spPr bwMode="auto">
            <a:xfrm>
              <a:off x="2506" y="1957"/>
              <a:ext cx="1256" cy="1476"/>
            </a:xfrm>
            <a:custGeom>
              <a:avLst/>
              <a:gdLst>
                <a:gd name="T0" fmla="*/ 446 w 892"/>
                <a:gd name="T1" fmla="*/ 0 h 1049"/>
                <a:gd name="T2" fmla="*/ 892 w 892"/>
                <a:gd name="T3" fmla="*/ 447 h 1049"/>
                <a:gd name="T4" fmla="*/ 573 w 892"/>
                <a:gd name="T5" fmla="*/ 874 h 1049"/>
                <a:gd name="T6" fmla="*/ 446 w 892"/>
                <a:gd name="T7" fmla="*/ 1049 h 1049"/>
                <a:gd name="T8" fmla="*/ 319 w 892"/>
                <a:gd name="T9" fmla="*/ 874 h 1049"/>
                <a:gd name="T10" fmla="*/ 0 w 892"/>
                <a:gd name="T11" fmla="*/ 447 h 1049"/>
                <a:gd name="T12" fmla="*/ 446 w 892"/>
                <a:gd name="T13" fmla="*/ 0 h 1049"/>
                <a:gd name="T14" fmla="*/ 446 w 892"/>
                <a:gd name="T15" fmla="*/ 113 h 1049"/>
                <a:gd name="T16" fmla="*/ 112 w 892"/>
                <a:gd name="T17" fmla="*/ 447 h 1049"/>
                <a:gd name="T18" fmla="*/ 385 w 892"/>
                <a:gd name="T19" fmla="*/ 776 h 1049"/>
                <a:gd name="T20" fmla="*/ 446 w 892"/>
                <a:gd name="T21" fmla="*/ 859 h 1049"/>
                <a:gd name="T22" fmla="*/ 507 w 892"/>
                <a:gd name="T23" fmla="*/ 776 h 1049"/>
                <a:gd name="T24" fmla="*/ 780 w 892"/>
                <a:gd name="T25" fmla="*/ 447 h 1049"/>
                <a:gd name="T26" fmla="*/ 446 w 892"/>
                <a:gd name="T27" fmla="*/ 113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92" h="1049">
                  <a:moveTo>
                    <a:pt x="446" y="0"/>
                  </a:moveTo>
                  <a:cubicBezTo>
                    <a:pt x="693" y="0"/>
                    <a:pt x="892" y="200"/>
                    <a:pt x="892" y="447"/>
                  </a:cubicBezTo>
                  <a:cubicBezTo>
                    <a:pt x="892" y="644"/>
                    <a:pt x="762" y="818"/>
                    <a:pt x="573" y="874"/>
                  </a:cubicBezTo>
                  <a:cubicBezTo>
                    <a:pt x="446" y="1049"/>
                    <a:pt x="446" y="1049"/>
                    <a:pt x="446" y="1049"/>
                  </a:cubicBezTo>
                  <a:cubicBezTo>
                    <a:pt x="319" y="874"/>
                    <a:pt x="319" y="874"/>
                    <a:pt x="319" y="874"/>
                  </a:cubicBezTo>
                  <a:cubicBezTo>
                    <a:pt x="130" y="818"/>
                    <a:pt x="0" y="644"/>
                    <a:pt x="0" y="447"/>
                  </a:cubicBezTo>
                  <a:cubicBezTo>
                    <a:pt x="0" y="200"/>
                    <a:pt x="200" y="0"/>
                    <a:pt x="446" y="0"/>
                  </a:cubicBezTo>
                  <a:close/>
                  <a:moveTo>
                    <a:pt x="446" y="113"/>
                  </a:moveTo>
                  <a:cubicBezTo>
                    <a:pt x="262" y="113"/>
                    <a:pt x="112" y="262"/>
                    <a:pt x="112" y="447"/>
                  </a:cubicBezTo>
                  <a:cubicBezTo>
                    <a:pt x="112" y="617"/>
                    <a:pt x="225" y="736"/>
                    <a:pt x="385" y="776"/>
                  </a:cubicBezTo>
                  <a:cubicBezTo>
                    <a:pt x="446" y="859"/>
                    <a:pt x="446" y="859"/>
                    <a:pt x="446" y="859"/>
                  </a:cubicBezTo>
                  <a:cubicBezTo>
                    <a:pt x="507" y="776"/>
                    <a:pt x="507" y="776"/>
                    <a:pt x="507" y="776"/>
                  </a:cubicBezTo>
                  <a:cubicBezTo>
                    <a:pt x="667" y="736"/>
                    <a:pt x="780" y="617"/>
                    <a:pt x="780" y="447"/>
                  </a:cubicBezTo>
                  <a:cubicBezTo>
                    <a:pt x="780" y="262"/>
                    <a:pt x="630" y="113"/>
                    <a:pt x="446" y="113"/>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p:cNvSpPr>
              <a:spLocks noEditPoints="1"/>
            </p:cNvSpPr>
            <p:nvPr/>
          </p:nvSpPr>
          <p:spPr bwMode="auto">
            <a:xfrm>
              <a:off x="3587" y="1785"/>
              <a:ext cx="1562" cy="1831"/>
            </a:xfrm>
            <a:custGeom>
              <a:avLst/>
              <a:gdLst>
                <a:gd name="T0" fmla="*/ 554 w 1109"/>
                <a:gd name="T1" fmla="*/ 0 h 1301"/>
                <a:gd name="T2" fmla="*/ 1109 w 1109"/>
                <a:gd name="T3" fmla="*/ 555 h 1301"/>
                <a:gd name="T4" fmla="*/ 710 w 1109"/>
                <a:gd name="T5" fmla="*/ 1087 h 1301"/>
                <a:gd name="T6" fmla="*/ 554 w 1109"/>
                <a:gd name="T7" fmla="*/ 1301 h 1301"/>
                <a:gd name="T8" fmla="*/ 398 w 1109"/>
                <a:gd name="T9" fmla="*/ 1087 h 1301"/>
                <a:gd name="T10" fmla="*/ 0 w 1109"/>
                <a:gd name="T11" fmla="*/ 555 h 1301"/>
                <a:gd name="T12" fmla="*/ 554 w 1109"/>
                <a:gd name="T13" fmla="*/ 0 h 1301"/>
                <a:gd name="T14" fmla="*/ 554 w 1109"/>
                <a:gd name="T15" fmla="*/ 129 h 1301"/>
                <a:gd name="T16" fmla="*/ 128 w 1109"/>
                <a:gd name="T17" fmla="*/ 555 h 1301"/>
                <a:gd name="T18" fmla="*/ 474 w 1109"/>
                <a:gd name="T19" fmla="*/ 974 h 1301"/>
                <a:gd name="T20" fmla="*/ 554 w 1109"/>
                <a:gd name="T21" fmla="*/ 1084 h 1301"/>
                <a:gd name="T22" fmla="*/ 634 w 1109"/>
                <a:gd name="T23" fmla="*/ 974 h 1301"/>
                <a:gd name="T24" fmla="*/ 980 w 1109"/>
                <a:gd name="T25" fmla="*/ 555 h 1301"/>
                <a:gd name="T26" fmla="*/ 554 w 1109"/>
                <a:gd name="T27" fmla="*/ 129 h 1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9" h="1301">
                  <a:moveTo>
                    <a:pt x="554" y="0"/>
                  </a:moveTo>
                  <a:cubicBezTo>
                    <a:pt x="860" y="0"/>
                    <a:pt x="1109" y="249"/>
                    <a:pt x="1109" y="555"/>
                  </a:cubicBezTo>
                  <a:cubicBezTo>
                    <a:pt x="1109" y="801"/>
                    <a:pt x="946" y="1018"/>
                    <a:pt x="710" y="1087"/>
                  </a:cubicBezTo>
                  <a:cubicBezTo>
                    <a:pt x="554" y="1301"/>
                    <a:pt x="554" y="1301"/>
                    <a:pt x="554" y="1301"/>
                  </a:cubicBezTo>
                  <a:cubicBezTo>
                    <a:pt x="398" y="1087"/>
                    <a:pt x="398" y="1087"/>
                    <a:pt x="398" y="1087"/>
                  </a:cubicBezTo>
                  <a:cubicBezTo>
                    <a:pt x="162" y="1018"/>
                    <a:pt x="0" y="801"/>
                    <a:pt x="0" y="555"/>
                  </a:cubicBezTo>
                  <a:cubicBezTo>
                    <a:pt x="0" y="249"/>
                    <a:pt x="248" y="0"/>
                    <a:pt x="554" y="0"/>
                  </a:cubicBezTo>
                  <a:close/>
                  <a:moveTo>
                    <a:pt x="554" y="129"/>
                  </a:moveTo>
                  <a:cubicBezTo>
                    <a:pt x="319" y="129"/>
                    <a:pt x="128" y="320"/>
                    <a:pt x="128" y="555"/>
                  </a:cubicBezTo>
                  <a:cubicBezTo>
                    <a:pt x="128" y="770"/>
                    <a:pt x="271" y="924"/>
                    <a:pt x="474" y="974"/>
                  </a:cubicBezTo>
                  <a:cubicBezTo>
                    <a:pt x="554" y="1084"/>
                    <a:pt x="554" y="1084"/>
                    <a:pt x="554" y="1084"/>
                  </a:cubicBezTo>
                  <a:cubicBezTo>
                    <a:pt x="634" y="974"/>
                    <a:pt x="634" y="974"/>
                    <a:pt x="634" y="974"/>
                  </a:cubicBezTo>
                  <a:cubicBezTo>
                    <a:pt x="837" y="924"/>
                    <a:pt x="980" y="770"/>
                    <a:pt x="980" y="555"/>
                  </a:cubicBezTo>
                  <a:cubicBezTo>
                    <a:pt x="980" y="320"/>
                    <a:pt x="789" y="129"/>
                    <a:pt x="554" y="129"/>
                  </a:cubicBezTo>
                  <a:close/>
                </a:path>
              </a:pathLst>
            </a:custGeom>
            <a:solidFill>
              <a:schemeClr val="accent4">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p:cNvSpPr>
              <a:spLocks/>
            </p:cNvSpPr>
            <p:nvPr/>
          </p:nvSpPr>
          <p:spPr bwMode="auto">
            <a:xfrm>
              <a:off x="4049" y="2072"/>
              <a:ext cx="286" cy="215"/>
            </a:xfrm>
            <a:custGeom>
              <a:avLst/>
              <a:gdLst>
                <a:gd name="T0" fmla="*/ 0 w 203"/>
                <a:gd name="T1" fmla="*/ 81 h 153"/>
                <a:gd name="T2" fmla="*/ 195 w 203"/>
                <a:gd name="T3" fmla="*/ 0 h 153"/>
                <a:gd name="T4" fmla="*/ 203 w 203"/>
                <a:gd name="T5" fmla="*/ 93 h 153"/>
                <a:gd name="T6" fmla="*/ 60 w 203"/>
                <a:gd name="T7" fmla="*/ 153 h 153"/>
                <a:gd name="T8" fmla="*/ 0 w 203"/>
                <a:gd name="T9" fmla="*/ 81 h 153"/>
              </a:gdLst>
              <a:ahLst/>
              <a:cxnLst>
                <a:cxn ang="0">
                  <a:pos x="T0" y="T1"/>
                </a:cxn>
                <a:cxn ang="0">
                  <a:pos x="T2" y="T3"/>
                </a:cxn>
                <a:cxn ang="0">
                  <a:pos x="T4" y="T5"/>
                </a:cxn>
                <a:cxn ang="0">
                  <a:pos x="T6" y="T7"/>
                </a:cxn>
                <a:cxn ang="0">
                  <a:pos x="T8" y="T9"/>
                </a:cxn>
              </a:cxnLst>
              <a:rect l="0" t="0" r="r" b="b"/>
              <a:pathLst>
                <a:path w="203" h="153">
                  <a:moveTo>
                    <a:pt x="0" y="81"/>
                  </a:moveTo>
                  <a:cubicBezTo>
                    <a:pt x="55" y="35"/>
                    <a:pt x="124" y="6"/>
                    <a:pt x="195" y="0"/>
                  </a:cubicBezTo>
                  <a:cubicBezTo>
                    <a:pt x="203" y="93"/>
                    <a:pt x="203" y="93"/>
                    <a:pt x="203" y="93"/>
                  </a:cubicBezTo>
                  <a:cubicBezTo>
                    <a:pt x="150" y="98"/>
                    <a:pt x="101" y="118"/>
                    <a:pt x="60" y="153"/>
                  </a:cubicBezTo>
                  <a:cubicBezTo>
                    <a:pt x="0" y="81"/>
                    <a:pt x="0" y="81"/>
                    <a:pt x="0" y="8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p:cNvSpPr>
              <a:spLocks/>
            </p:cNvSpPr>
            <p:nvPr/>
          </p:nvSpPr>
          <p:spPr bwMode="auto">
            <a:xfrm>
              <a:off x="3875" y="2248"/>
              <a:ext cx="214" cy="284"/>
            </a:xfrm>
            <a:custGeom>
              <a:avLst/>
              <a:gdLst>
                <a:gd name="T0" fmla="*/ 0 w 152"/>
                <a:gd name="T1" fmla="*/ 194 h 202"/>
                <a:gd name="T2" fmla="*/ 80 w 152"/>
                <a:gd name="T3" fmla="*/ 0 h 202"/>
                <a:gd name="T4" fmla="*/ 152 w 152"/>
                <a:gd name="T5" fmla="*/ 60 h 202"/>
                <a:gd name="T6" fmla="*/ 93 w 152"/>
                <a:gd name="T7" fmla="*/ 202 h 202"/>
                <a:gd name="T8" fmla="*/ 0 w 152"/>
                <a:gd name="T9" fmla="*/ 194 h 202"/>
              </a:gdLst>
              <a:ahLst/>
              <a:cxnLst>
                <a:cxn ang="0">
                  <a:pos x="T0" y="T1"/>
                </a:cxn>
                <a:cxn ang="0">
                  <a:pos x="T2" y="T3"/>
                </a:cxn>
                <a:cxn ang="0">
                  <a:pos x="T4" y="T5"/>
                </a:cxn>
                <a:cxn ang="0">
                  <a:pos x="T6" y="T7"/>
                </a:cxn>
                <a:cxn ang="0">
                  <a:pos x="T8" y="T9"/>
                </a:cxn>
              </a:cxnLst>
              <a:rect l="0" t="0" r="r" b="b"/>
              <a:pathLst>
                <a:path w="152" h="202">
                  <a:moveTo>
                    <a:pt x="0" y="194"/>
                  </a:moveTo>
                  <a:cubicBezTo>
                    <a:pt x="7" y="123"/>
                    <a:pt x="34" y="56"/>
                    <a:pt x="80" y="0"/>
                  </a:cubicBezTo>
                  <a:cubicBezTo>
                    <a:pt x="152" y="60"/>
                    <a:pt x="152" y="60"/>
                    <a:pt x="152" y="60"/>
                  </a:cubicBezTo>
                  <a:cubicBezTo>
                    <a:pt x="118" y="100"/>
                    <a:pt x="98" y="150"/>
                    <a:pt x="93" y="202"/>
                  </a:cubicBezTo>
                  <a:cubicBezTo>
                    <a:pt x="0" y="194"/>
                    <a:pt x="0" y="194"/>
                    <a:pt x="0" y="194"/>
                  </a:cubicBezTo>
                  <a:close/>
                </a:path>
              </a:pathLst>
            </a:custGeom>
            <a:solidFill>
              <a:srgbClr val="0DCA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2"/>
            <p:cNvSpPr>
              <a:spLocks/>
            </p:cNvSpPr>
            <p:nvPr/>
          </p:nvSpPr>
          <p:spPr bwMode="auto">
            <a:xfrm>
              <a:off x="4400" y="2072"/>
              <a:ext cx="286" cy="215"/>
            </a:xfrm>
            <a:custGeom>
              <a:avLst/>
              <a:gdLst>
                <a:gd name="T0" fmla="*/ 143 w 203"/>
                <a:gd name="T1" fmla="*/ 153 h 153"/>
                <a:gd name="T2" fmla="*/ 0 w 203"/>
                <a:gd name="T3" fmla="*/ 93 h 153"/>
                <a:gd name="T4" fmla="*/ 8 w 203"/>
                <a:gd name="T5" fmla="*/ 0 h 153"/>
                <a:gd name="T6" fmla="*/ 203 w 203"/>
                <a:gd name="T7" fmla="*/ 81 h 153"/>
                <a:gd name="T8" fmla="*/ 143 w 203"/>
                <a:gd name="T9" fmla="*/ 153 h 153"/>
              </a:gdLst>
              <a:ahLst/>
              <a:cxnLst>
                <a:cxn ang="0">
                  <a:pos x="T0" y="T1"/>
                </a:cxn>
                <a:cxn ang="0">
                  <a:pos x="T2" y="T3"/>
                </a:cxn>
                <a:cxn ang="0">
                  <a:pos x="T4" y="T5"/>
                </a:cxn>
                <a:cxn ang="0">
                  <a:pos x="T6" y="T7"/>
                </a:cxn>
                <a:cxn ang="0">
                  <a:pos x="T8" y="T9"/>
                </a:cxn>
              </a:cxnLst>
              <a:rect l="0" t="0" r="r" b="b"/>
              <a:pathLst>
                <a:path w="203" h="153">
                  <a:moveTo>
                    <a:pt x="143" y="153"/>
                  </a:moveTo>
                  <a:cubicBezTo>
                    <a:pt x="102" y="118"/>
                    <a:pt x="53" y="98"/>
                    <a:pt x="0" y="93"/>
                  </a:cubicBezTo>
                  <a:cubicBezTo>
                    <a:pt x="8" y="0"/>
                    <a:pt x="8" y="0"/>
                    <a:pt x="8" y="0"/>
                  </a:cubicBezTo>
                  <a:cubicBezTo>
                    <a:pt x="79" y="6"/>
                    <a:pt x="148" y="35"/>
                    <a:pt x="203" y="81"/>
                  </a:cubicBezTo>
                  <a:cubicBezTo>
                    <a:pt x="143" y="153"/>
                    <a:pt x="143" y="153"/>
                    <a:pt x="143" y="153"/>
                  </a:cubicBezTo>
                  <a:close/>
                </a:path>
              </a:pathLst>
            </a:custGeom>
            <a:solidFill>
              <a:schemeClr val="accent1">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p:cNvSpPr>
              <a:spLocks/>
            </p:cNvSpPr>
            <p:nvPr/>
          </p:nvSpPr>
          <p:spPr bwMode="auto">
            <a:xfrm>
              <a:off x="4646" y="2248"/>
              <a:ext cx="214" cy="284"/>
            </a:xfrm>
            <a:custGeom>
              <a:avLst/>
              <a:gdLst>
                <a:gd name="T0" fmla="*/ 59 w 152"/>
                <a:gd name="T1" fmla="*/ 202 h 202"/>
                <a:gd name="T2" fmla="*/ 0 w 152"/>
                <a:gd name="T3" fmla="*/ 60 h 202"/>
                <a:gd name="T4" fmla="*/ 72 w 152"/>
                <a:gd name="T5" fmla="*/ 0 h 202"/>
                <a:gd name="T6" fmla="*/ 152 w 152"/>
                <a:gd name="T7" fmla="*/ 194 h 202"/>
                <a:gd name="T8" fmla="*/ 59 w 152"/>
                <a:gd name="T9" fmla="*/ 202 h 202"/>
              </a:gdLst>
              <a:ahLst/>
              <a:cxnLst>
                <a:cxn ang="0">
                  <a:pos x="T0" y="T1"/>
                </a:cxn>
                <a:cxn ang="0">
                  <a:pos x="T2" y="T3"/>
                </a:cxn>
                <a:cxn ang="0">
                  <a:pos x="T4" y="T5"/>
                </a:cxn>
                <a:cxn ang="0">
                  <a:pos x="T6" y="T7"/>
                </a:cxn>
                <a:cxn ang="0">
                  <a:pos x="T8" y="T9"/>
                </a:cxn>
              </a:cxnLst>
              <a:rect l="0" t="0" r="r" b="b"/>
              <a:pathLst>
                <a:path w="152" h="202">
                  <a:moveTo>
                    <a:pt x="59" y="202"/>
                  </a:moveTo>
                  <a:cubicBezTo>
                    <a:pt x="55" y="150"/>
                    <a:pt x="34" y="100"/>
                    <a:pt x="0" y="60"/>
                  </a:cubicBezTo>
                  <a:cubicBezTo>
                    <a:pt x="72" y="0"/>
                    <a:pt x="72" y="0"/>
                    <a:pt x="72" y="0"/>
                  </a:cubicBezTo>
                  <a:cubicBezTo>
                    <a:pt x="118" y="56"/>
                    <a:pt x="146" y="123"/>
                    <a:pt x="152" y="194"/>
                  </a:cubicBezTo>
                  <a:cubicBezTo>
                    <a:pt x="59" y="202"/>
                    <a:pt x="59" y="202"/>
                    <a:pt x="59" y="202"/>
                  </a:cubicBezTo>
                  <a:close/>
                </a:path>
              </a:pathLst>
            </a:custGeom>
            <a:solidFill>
              <a:schemeClr val="accent1">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4"/>
            <p:cNvSpPr>
              <a:spLocks/>
            </p:cNvSpPr>
            <p:nvPr/>
          </p:nvSpPr>
          <p:spPr bwMode="auto">
            <a:xfrm>
              <a:off x="4049" y="2842"/>
              <a:ext cx="286" cy="214"/>
            </a:xfrm>
            <a:custGeom>
              <a:avLst/>
              <a:gdLst>
                <a:gd name="T0" fmla="*/ 60 w 203"/>
                <a:gd name="T1" fmla="*/ 0 h 152"/>
                <a:gd name="T2" fmla="*/ 203 w 203"/>
                <a:gd name="T3" fmla="*/ 59 h 152"/>
                <a:gd name="T4" fmla="*/ 195 w 203"/>
                <a:gd name="T5" fmla="*/ 152 h 152"/>
                <a:gd name="T6" fmla="*/ 0 w 203"/>
                <a:gd name="T7" fmla="*/ 71 h 152"/>
                <a:gd name="T8" fmla="*/ 60 w 203"/>
                <a:gd name="T9" fmla="*/ 0 h 152"/>
              </a:gdLst>
              <a:ahLst/>
              <a:cxnLst>
                <a:cxn ang="0">
                  <a:pos x="T0" y="T1"/>
                </a:cxn>
                <a:cxn ang="0">
                  <a:pos x="T2" y="T3"/>
                </a:cxn>
                <a:cxn ang="0">
                  <a:pos x="T4" y="T5"/>
                </a:cxn>
                <a:cxn ang="0">
                  <a:pos x="T6" y="T7"/>
                </a:cxn>
                <a:cxn ang="0">
                  <a:pos x="T8" y="T9"/>
                </a:cxn>
              </a:cxnLst>
              <a:rect l="0" t="0" r="r" b="b"/>
              <a:pathLst>
                <a:path w="203" h="152">
                  <a:moveTo>
                    <a:pt x="60" y="0"/>
                  </a:moveTo>
                  <a:cubicBezTo>
                    <a:pt x="101" y="34"/>
                    <a:pt x="150" y="54"/>
                    <a:pt x="203" y="59"/>
                  </a:cubicBezTo>
                  <a:cubicBezTo>
                    <a:pt x="195" y="152"/>
                    <a:pt x="195" y="152"/>
                    <a:pt x="195" y="152"/>
                  </a:cubicBezTo>
                  <a:cubicBezTo>
                    <a:pt x="124" y="146"/>
                    <a:pt x="55" y="117"/>
                    <a:pt x="0" y="71"/>
                  </a:cubicBezTo>
                  <a:cubicBezTo>
                    <a:pt x="60" y="0"/>
                    <a:pt x="60" y="0"/>
                    <a:pt x="60" y="0"/>
                  </a:cubicBez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5"/>
            <p:cNvSpPr>
              <a:spLocks/>
            </p:cNvSpPr>
            <p:nvPr/>
          </p:nvSpPr>
          <p:spPr bwMode="auto">
            <a:xfrm>
              <a:off x="3875" y="2596"/>
              <a:ext cx="214" cy="284"/>
            </a:xfrm>
            <a:custGeom>
              <a:avLst/>
              <a:gdLst>
                <a:gd name="T0" fmla="*/ 93 w 152"/>
                <a:gd name="T1" fmla="*/ 0 h 202"/>
                <a:gd name="T2" fmla="*/ 152 w 152"/>
                <a:gd name="T3" fmla="*/ 142 h 202"/>
                <a:gd name="T4" fmla="*/ 80 w 152"/>
                <a:gd name="T5" fmla="*/ 202 h 202"/>
                <a:gd name="T6" fmla="*/ 0 w 152"/>
                <a:gd name="T7" fmla="*/ 8 h 202"/>
                <a:gd name="T8" fmla="*/ 93 w 152"/>
                <a:gd name="T9" fmla="*/ 0 h 202"/>
              </a:gdLst>
              <a:ahLst/>
              <a:cxnLst>
                <a:cxn ang="0">
                  <a:pos x="T0" y="T1"/>
                </a:cxn>
                <a:cxn ang="0">
                  <a:pos x="T2" y="T3"/>
                </a:cxn>
                <a:cxn ang="0">
                  <a:pos x="T4" y="T5"/>
                </a:cxn>
                <a:cxn ang="0">
                  <a:pos x="T6" y="T7"/>
                </a:cxn>
                <a:cxn ang="0">
                  <a:pos x="T8" y="T9"/>
                </a:cxn>
              </a:cxnLst>
              <a:rect l="0" t="0" r="r" b="b"/>
              <a:pathLst>
                <a:path w="152" h="202">
                  <a:moveTo>
                    <a:pt x="93" y="0"/>
                  </a:moveTo>
                  <a:cubicBezTo>
                    <a:pt x="98" y="52"/>
                    <a:pt x="118" y="102"/>
                    <a:pt x="152" y="142"/>
                  </a:cubicBezTo>
                  <a:cubicBezTo>
                    <a:pt x="80" y="202"/>
                    <a:pt x="80" y="202"/>
                    <a:pt x="80" y="202"/>
                  </a:cubicBezTo>
                  <a:cubicBezTo>
                    <a:pt x="34" y="147"/>
                    <a:pt x="7" y="80"/>
                    <a:pt x="0" y="8"/>
                  </a:cubicBezTo>
                  <a:cubicBezTo>
                    <a:pt x="93" y="0"/>
                    <a:pt x="93" y="0"/>
                    <a:pt x="93" y="0"/>
                  </a:cubicBezTo>
                  <a:close/>
                </a:path>
              </a:pathLst>
            </a:custGeom>
            <a:solidFill>
              <a:schemeClr val="accent2">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6"/>
            <p:cNvSpPr>
              <a:spLocks/>
            </p:cNvSpPr>
            <p:nvPr/>
          </p:nvSpPr>
          <p:spPr bwMode="auto">
            <a:xfrm>
              <a:off x="4400" y="2842"/>
              <a:ext cx="286" cy="214"/>
            </a:xfrm>
            <a:custGeom>
              <a:avLst/>
              <a:gdLst>
                <a:gd name="T0" fmla="*/ 203 w 203"/>
                <a:gd name="T1" fmla="*/ 71 h 152"/>
                <a:gd name="T2" fmla="*/ 8 w 203"/>
                <a:gd name="T3" fmla="*/ 152 h 152"/>
                <a:gd name="T4" fmla="*/ 0 w 203"/>
                <a:gd name="T5" fmla="*/ 59 h 152"/>
                <a:gd name="T6" fmla="*/ 143 w 203"/>
                <a:gd name="T7" fmla="*/ 0 h 152"/>
                <a:gd name="T8" fmla="*/ 203 w 203"/>
                <a:gd name="T9" fmla="*/ 71 h 152"/>
              </a:gdLst>
              <a:ahLst/>
              <a:cxnLst>
                <a:cxn ang="0">
                  <a:pos x="T0" y="T1"/>
                </a:cxn>
                <a:cxn ang="0">
                  <a:pos x="T2" y="T3"/>
                </a:cxn>
                <a:cxn ang="0">
                  <a:pos x="T4" y="T5"/>
                </a:cxn>
                <a:cxn ang="0">
                  <a:pos x="T6" y="T7"/>
                </a:cxn>
                <a:cxn ang="0">
                  <a:pos x="T8" y="T9"/>
                </a:cxn>
              </a:cxnLst>
              <a:rect l="0" t="0" r="r" b="b"/>
              <a:pathLst>
                <a:path w="203" h="152">
                  <a:moveTo>
                    <a:pt x="203" y="71"/>
                  </a:moveTo>
                  <a:cubicBezTo>
                    <a:pt x="148" y="117"/>
                    <a:pt x="79" y="146"/>
                    <a:pt x="8" y="152"/>
                  </a:cubicBezTo>
                  <a:cubicBezTo>
                    <a:pt x="0" y="59"/>
                    <a:pt x="0" y="59"/>
                    <a:pt x="0" y="59"/>
                  </a:cubicBezTo>
                  <a:cubicBezTo>
                    <a:pt x="53" y="54"/>
                    <a:pt x="102" y="34"/>
                    <a:pt x="143" y="0"/>
                  </a:cubicBezTo>
                  <a:cubicBezTo>
                    <a:pt x="203" y="71"/>
                    <a:pt x="203" y="71"/>
                    <a:pt x="203" y="71"/>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7"/>
            <p:cNvSpPr>
              <a:spLocks/>
            </p:cNvSpPr>
            <p:nvPr/>
          </p:nvSpPr>
          <p:spPr bwMode="auto">
            <a:xfrm>
              <a:off x="4646" y="2596"/>
              <a:ext cx="214" cy="284"/>
            </a:xfrm>
            <a:custGeom>
              <a:avLst/>
              <a:gdLst>
                <a:gd name="T0" fmla="*/ 152 w 152"/>
                <a:gd name="T1" fmla="*/ 8 h 202"/>
                <a:gd name="T2" fmla="*/ 72 w 152"/>
                <a:gd name="T3" fmla="*/ 202 h 202"/>
                <a:gd name="T4" fmla="*/ 0 w 152"/>
                <a:gd name="T5" fmla="*/ 142 h 202"/>
                <a:gd name="T6" fmla="*/ 59 w 152"/>
                <a:gd name="T7" fmla="*/ 0 h 202"/>
                <a:gd name="T8" fmla="*/ 152 w 152"/>
                <a:gd name="T9" fmla="*/ 8 h 202"/>
              </a:gdLst>
              <a:ahLst/>
              <a:cxnLst>
                <a:cxn ang="0">
                  <a:pos x="T0" y="T1"/>
                </a:cxn>
                <a:cxn ang="0">
                  <a:pos x="T2" y="T3"/>
                </a:cxn>
                <a:cxn ang="0">
                  <a:pos x="T4" y="T5"/>
                </a:cxn>
                <a:cxn ang="0">
                  <a:pos x="T6" y="T7"/>
                </a:cxn>
                <a:cxn ang="0">
                  <a:pos x="T8" y="T9"/>
                </a:cxn>
              </a:cxnLst>
              <a:rect l="0" t="0" r="r" b="b"/>
              <a:pathLst>
                <a:path w="152" h="202">
                  <a:moveTo>
                    <a:pt x="152" y="8"/>
                  </a:moveTo>
                  <a:cubicBezTo>
                    <a:pt x="146" y="80"/>
                    <a:pt x="118" y="147"/>
                    <a:pt x="72" y="202"/>
                  </a:cubicBezTo>
                  <a:cubicBezTo>
                    <a:pt x="0" y="142"/>
                    <a:pt x="0" y="142"/>
                    <a:pt x="0" y="142"/>
                  </a:cubicBezTo>
                  <a:cubicBezTo>
                    <a:pt x="34" y="102"/>
                    <a:pt x="55" y="52"/>
                    <a:pt x="59" y="0"/>
                  </a:cubicBezTo>
                  <a:cubicBezTo>
                    <a:pt x="152" y="8"/>
                    <a:pt x="152" y="8"/>
                    <a:pt x="152" y="8"/>
                  </a:cubicBezTo>
                  <a:close/>
                </a:path>
              </a:pathLst>
            </a:custGeom>
            <a:solidFill>
              <a:schemeClr val="accent1">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8"/>
            <p:cNvSpPr>
              <a:spLocks/>
            </p:cNvSpPr>
            <p:nvPr/>
          </p:nvSpPr>
          <p:spPr bwMode="auto">
            <a:xfrm>
              <a:off x="4079" y="910"/>
              <a:ext cx="1916" cy="467"/>
            </a:xfrm>
            <a:custGeom>
              <a:avLst/>
              <a:gdLst>
                <a:gd name="T0" fmla="*/ 1342 w 1361"/>
                <a:gd name="T1" fmla="*/ 295 h 332"/>
                <a:gd name="T2" fmla="*/ 1324 w 1361"/>
                <a:gd name="T3" fmla="*/ 311 h 332"/>
                <a:gd name="T4" fmla="*/ 307 w 1361"/>
                <a:gd name="T5" fmla="*/ 311 h 332"/>
                <a:gd name="T6" fmla="*/ 307 w 1361"/>
                <a:gd name="T7" fmla="*/ 16 h 332"/>
                <a:gd name="T8" fmla="*/ 37 w 1361"/>
                <a:gd name="T9" fmla="*/ 16 h 332"/>
                <a:gd name="T10" fmla="*/ 19 w 1361"/>
                <a:gd name="T11" fmla="*/ 0 h 332"/>
                <a:gd name="T12" fmla="*/ 0 w 1361"/>
                <a:gd name="T13" fmla="*/ 19 h 332"/>
                <a:gd name="T14" fmla="*/ 19 w 1361"/>
                <a:gd name="T15" fmla="*/ 38 h 332"/>
                <a:gd name="T16" fmla="*/ 37 w 1361"/>
                <a:gd name="T17" fmla="*/ 24 h 332"/>
                <a:gd name="T18" fmla="*/ 299 w 1361"/>
                <a:gd name="T19" fmla="*/ 24 h 332"/>
                <a:gd name="T20" fmla="*/ 299 w 1361"/>
                <a:gd name="T21" fmla="*/ 319 h 332"/>
                <a:gd name="T22" fmla="*/ 1324 w 1361"/>
                <a:gd name="T23" fmla="*/ 319 h 332"/>
                <a:gd name="T24" fmla="*/ 1342 w 1361"/>
                <a:gd name="T25" fmla="*/ 332 h 332"/>
                <a:gd name="T26" fmla="*/ 1361 w 1361"/>
                <a:gd name="T27" fmla="*/ 313 h 332"/>
                <a:gd name="T28" fmla="*/ 1342 w 1361"/>
                <a:gd name="T29" fmla="*/ 295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61" h="332">
                  <a:moveTo>
                    <a:pt x="1342" y="295"/>
                  </a:moveTo>
                  <a:cubicBezTo>
                    <a:pt x="1332" y="295"/>
                    <a:pt x="1325" y="302"/>
                    <a:pt x="1324" y="311"/>
                  </a:cubicBezTo>
                  <a:cubicBezTo>
                    <a:pt x="307" y="311"/>
                    <a:pt x="307" y="311"/>
                    <a:pt x="307" y="311"/>
                  </a:cubicBezTo>
                  <a:cubicBezTo>
                    <a:pt x="307" y="16"/>
                    <a:pt x="307" y="16"/>
                    <a:pt x="307" y="16"/>
                  </a:cubicBezTo>
                  <a:cubicBezTo>
                    <a:pt x="37" y="16"/>
                    <a:pt x="37" y="16"/>
                    <a:pt x="37" y="16"/>
                  </a:cubicBezTo>
                  <a:cubicBezTo>
                    <a:pt x="35" y="7"/>
                    <a:pt x="28" y="0"/>
                    <a:pt x="19" y="0"/>
                  </a:cubicBezTo>
                  <a:cubicBezTo>
                    <a:pt x="8" y="0"/>
                    <a:pt x="0" y="9"/>
                    <a:pt x="0" y="19"/>
                  </a:cubicBezTo>
                  <a:cubicBezTo>
                    <a:pt x="0" y="29"/>
                    <a:pt x="8" y="38"/>
                    <a:pt x="19" y="38"/>
                  </a:cubicBezTo>
                  <a:cubicBezTo>
                    <a:pt x="27" y="38"/>
                    <a:pt x="35" y="32"/>
                    <a:pt x="37" y="24"/>
                  </a:cubicBezTo>
                  <a:cubicBezTo>
                    <a:pt x="299" y="24"/>
                    <a:pt x="299" y="24"/>
                    <a:pt x="299" y="24"/>
                  </a:cubicBezTo>
                  <a:cubicBezTo>
                    <a:pt x="299" y="319"/>
                    <a:pt x="299" y="319"/>
                    <a:pt x="299" y="319"/>
                  </a:cubicBezTo>
                  <a:cubicBezTo>
                    <a:pt x="1324" y="319"/>
                    <a:pt x="1324" y="319"/>
                    <a:pt x="1324" y="319"/>
                  </a:cubicBezTo>
                  <a:cubicBezTo>
                    <a:pt x="1327" y="327"/>
                    <a:pt x="1333" y="332"/>
                    <a:pt x="1342" y="332"/>
                  </a:cubicBezTo>
                  <a:cubicBezTo>
                    <a:pt x="1351" y="332"/>
                    <a:pt x="1361" y="324"/>
                    <a:pt x="1361" y="313"/>
                  </a:cubicBezTo>
                  <a:cubicBezTo>
                    <a:pt x="1361" y="303"/>
                    <a:pt x="1352" y="295"/>
                    <a:pt x="1342" y="295"/>
                  </a:cubicBezTo>
                  <a:close/>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9"/>
            <p:cNvSpPr>
              <a:spLocks noEditPoints="1"/>
            </p:cNvSpPr>
            <p:nvPr/>
          </p:nvSpPr>
          <p:spPr bwMode="auto">
            <a:xfrm>
              <a:off x="4306" y="655"/>
              <a:ext cx="56" cy="56"/>
            </a:xfrm>
            <a:custGeom>
              <a:avLst/>
              <a:gdLst>
                <a:gd name="T0" fmla="*/ 20 w 40"/>
                <a:gd name="T1" fmla="*/ 30 h 40"/>
                <a:gd name="T2" fmla="*/ 10 w 40"/>
                <a:gd name="T3" fmla="*/ 20 h 40"/>
                <a:gd name="T4" fmla="*/ 20 w 40"/>
                <a:gd name="T5" fmla="*/ 10 h 40"/>
                <a:gd name="T6" fmla="*/ 30 w 40"/>
                <a:gd name="T7" fmla="*/ 20 h 40"/>
                <a:gd name="T8" fmla="*/ 20 w 40"/>
                <a:gd name="T9" fmla="*/ 30 h 40"/>
                <a:gd name="T10" fmla="*/ 40 w 40"/>
                <a:gd name="T11" fmla="*/ 20 h 40"/>
                <a:gd name="T12" fmla="*/ 20 w 40"/>
                <a:gd name="T13" fmla="*/ 0 h 40"/>
                <a:gd name="T14" fmla="*/ 0 w 40"/>
                <a:gd name="T15" fmla="*/ 20 h 40"/>
                <a:gd name="T16" fmla="*/ 13 w 40"/>
                <a:gd name="T17" fmla="*/ 39 h 40"/>
                <a:gd name="T18" fmla="*/ 20 w 40"/>
                <a:gd name="T19" fmla="*/ 40 h 40"/>
                <a:gd name="T20" fmla="*/ 27 w 40"/>
                <a:gd name="T21" fmla="*/ 39 h 40"/>
                <a:gd name="T22" fmla="*/ 40 w 40"/>
                <a:gd name="T23"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40">
                  <a:moveTo>
                    <a:pt x="20" y="30"/>
                  </a:moveTo>
                  <a:cubicBezTo>
                    <a:pt x="14" y="30"/>
                    <a:pt x="10" y="26"/>
                    <a:pt x="10" y="20"/>
                  </a:cubicBezTo>
                  <a:cubicBezTo>
                    <a:pt x="10" y="15"/>
                    <a:pt x="14" y="10"/>
                    <a:pt x="20" y="10"/>
                  </a:cubicBezTo>
                  <a:cubicBezTo>
                    <a:pt x="25" y="10"/>
                    <a:pt x="30" y="15"/>
                    <a:pt x="30" y="20"/>
                  </a:cubicBezTo>
                  <a:cubicBezTo>
                    <a:pt x="30" y="26"/>
                    <a:pt x="25" y="30"/>
                    <a:pt x="20" y="30"/>
                  </a:cubicBezTo>
                  <a:close/>
                  <a:moveTo>
                    <a:pt x="40" y="20"/>
                  </a:moveTo>
                  <a:cubicBezTo>
                    <a:pt x="40" y="9"/>
                    <a:pt x="31" y="0"/>
                    <a:pt x="20" y="0"/>
                  </a:cubicBezTo>
                  <a:cubicBezTo>
                    <a:pt x="9" y="0"/>
                    <a:pt x="0" y="9"/>
                    <a:pt x="0" y="20"/>
                  </a:cubicBezTo>
                  <a:cubicBezTo>
                    <a:pt x="0" y="29"/>
                    <a:pt x="6" y="36"/>
                    <a:pt x="13" y="39"/>
                  </a:cubicBezTo>
                  <a:cubicBezTo>
                    <a:pt x="15" y="40"/>
                    <a:pt x="18" y="40"/>
                    <a:pt x="20" y="40"/>
                  </a:cubicBezTo>
                  <a:cubicBezTo>
                    <a:pt x="22" y="40"/>
                    <a:pt x="24" y="40"/>
                    <a:pt x="27" y="39"/>
                  </a:cubicBezTo>
                  <a:cubicBezTo>
                    <a:pt x="34" y="36"/>
                    <a:pt x="40" y="29"/>
                    <a:pt x="40" y="2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0"/>
            <p:cNvSpPr>
              <a:spLocks/>
            </p:cNvSpPr>
            <p:nvPr/>
          </p:nvSpPr>
          <p:spPr bwMode="auto">
            <a:xfrm>
              <a:off x="4232" y="779"/>
              <a:ext cx="37" cy="34"/>
            </a:xfrm>
            <a:custGeom>
              <a:avLst/>
              <a:gdLst>
                <a:gd name="T0" fmla="*/ 24 w 37"/>
                <a:gd name="T1" fmla="*/ 0 h 34"/>
                <a:gd name="T2" fmla="*/ 12 w 37"/>
                <a:gd name="T3" fmla="*/ 14 h 34"/>
                <a:gd name="T4" fmla="*/ 0 w 37"/>
                <a:gd name="T5" fmla="*/ 28 h 34"/>
                <a:gd name="T6" fmla="*/ 19 w 37"/>
                <a:gd name="T7" fmla="*/ 31 h 34"/>
                <a:gd name="T8" fmla="*/ 37 w 37"/>
                <a:gd name="T9" fmla="*/ 34 h 34"/>
                <a:gd name="T10" fmla="*/ 30 w 37"/>
                <a:gd name="T11" fmla="*/ 17 h 34"/>
                <a:gd name="T12" fmla="*/ 24 w 37"/>
                <a:gd name="T13" fmla="*/ 0 h 34"/>
                <a:gd name="T14" fmla="*/ 24 w 37"/>
                <a:gd name="T15" fmla="*/ 0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34">
                  <a:moveTo>
                    <a:pt x="24" y="0"/>
                  </a:moveTo>
                  <a:lnTo>
                    <a:pt x="12" y="14"/>
                  </a:lnTo>
                  <a:lnTo>
                    <a:pt x="0" y="28"/>
                  </a:lnTo>
                  <a:lnTo>
                    <a:pt x="19" y="31"/>
                  </a:lnTo>
                  <a:lnTo>
                    <a:pt x="37" y="34"/>
                  </a:lnTo>
                  <a:lnTo>
                    <a:pt x="30" y="17"/>
                  </a:lnTo>
                  <a:lnTo>
                    <a:pt x="24" y="0"/>
                  </a:lnTo>
                  <a:lnTo>
                    <a:pt x="24"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
            <p:cNvSpPr>
              <a:spLocks/>
            </p:cNvSpPr>
            <p:nvPr/>
          </p:nvSpPr>
          <p:spPr bwMode="auto">
            <a:xfrm>
              <a:off x="4397" y="779"/>
              <a:ext cx="38" cy="34"/>
            </a:xfrm>
            <a:custGeom>
              <a:avLst/>
              <a:gdLst>
                <a:gd name="T0" fmla="*/ 38 w 38"/>
                <a:gd name="T1" fmla="*/ 28 h 34"/>
                <a:gd name="T2" fmla="*/ 25 w 38"/>
                <a:gd name="T3" fmla="*/ 14 h 34"/>
                <a:gd name="T4" fmla="*/ 14 w 38"/>
                <a:gd name="T5" fmla="*/ 0 h 34"/>
                <a:gd name="T6" fmla="*/ 7 w 38"/>
                <a:gd name="T7" fmla="*/ 17 h 34"/>
                <a:gd name="T8" fmla="*/ 0 w 38"/>
                <a:gd name="T9" fmla="*/ 34 h 34"/>
                <a:gd name="T10" fmla="*/ 20 w 38"/>
                <a:gd name="T11" fmla="*/ 31 h 34"/>
                <a:gd name="T12" fmla="*/ 38 w 38"/>
                <a:gd name="T13" fmla="*/ 28 h 34"/>
                <a:gd name="T14" fmla="*/ 38 w 38"/>
                <a:gd name="T15" fmla="*/ 28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34">
                  <a:moveTo>
                    <a:pt x="38" y="28"/>
                  </a:moveTo>
                  <a:lnTo>
                    <a:pt x="25" y="14"/>
                  </a:lnTo>
                  <a:lnTo>
                    <a:pt x="14" y="0"/>
                  </a:lnTo>
                  <a:lnTo>
                    <a:pt x="7" y="17"/>
                  </a:lnTo>
                  <a:lnTo>
                    <a:pt x="0" y="34"/>
                  </a:lnTo>
                  <a:lnTo>
                    <a:pt x="20" y="31"/>
                  </a:lnTo>
                  <a:lnTo>
                    <a:pt x="38" y="28"/>
                  </a:lnTo>
                  <a:lnTo>
                    <a:pt x="38" y="2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p:cNvSpPr>
              <a:spLocks/>
            </p:cNvSpPr>
            <p:nvPr/>
          </p:nvSpPr>
          <p:spPr bwMode="auto">
            <a:xfrm>
              <a:off x="4238" y="715"/>
              <a:ext cx="190" cy="171"/>
            </a:xfrm>
            <a:custGeom>
              <a:avLst/>
              <a:gdLst>
                <a:gd name="T0" fmla="*/ 134 w 135"/>
                <a:gd name="T1" fmla="*/ 77 h 121"/>
                <a:gd name="T2" fmla="*/ 133 w 135"/>
                <a:gd name="T3" fmla="*/ 70 h 121"/>
                <a:gd name="T4" fmla="*/ 127 w 135"/>
                <a:gd name="T5" fmla="*/ 71 h 121"/>
                <a:gd name="T6" fmla="*/ 122 w 135"/>
                <a:gd name="T7" fmla="*/ 72 h 121"/>
                <a:gd name="T8" fmla="*/ 115 w 135"/>
                <a:gd name="T9" fmla="*/ 80 h 121"/>
                <a:gd name="T10" fmla="*/ 79 w 135"/>
                <a:gd name="T11" fmla="*/ 80 h 121"/>
                <a:gd name="T12" fmla="*/ 75 w 135"/>
                <a:gd name="T13" fmla="*/ 18 h 121"/>
                <a:gd name="T14" fmla="*/ 91 w 135"/>
                <a:gd name="T15" fmla="*/ 18 h 121"/>
                <a:gd name="T16" fmla="*/ 96 w 135"/>
                <a:gd name="T17" fmla="*/ 13 h 121"/>
                <a:gd name="T18" fmla="*/ 96 w 135"/>
                <a:gd name="T19" fmla="*/ 13 h 121"/>
                <a:gd name="T20" fmla="*/ 91 w 135"/>
                <a:gd name="T21" fmla="*/ 8 h 121"/>
                <a:gd name="T22" fmla="*/ 75 w 135"/>
                <a:gd name="T23" fmla="*/ 8 h 121"/>
                <a:gd name="T24" fmla="*/ 75 w 135"/>
                <a:gd name="T25" fmla="*/ 0 h 121"/>
                <a:gd name="T26" fmla="*/ 68 w 135"/>
                <a:gd name="T27" fmla="*/ 1 h 121"/>
                <a:gd name="T28" fmla="*/ 61 w 135"/>
                <a:gd name="T29" fmla="*/ 0 h 121"/>
                <a:gd name="T30" fmla="*/ 61 w 135"/>
                <a:gd name="T31" fmla="*/ 8 h 121"/>
                <a:gd name="T32" fmla="*/ 45 w 135"/>
                <a:gd name="T33" fmla="*/ 8 h 121"/>
                <a:gd name="T34" fmla="*/ 40 w 135"/>
                <a:gd name="T35" fmla="*/ 13 h 121"/>
                <a:gd name="T36" fmla="*/ 40 w 135"/>
                <a:gd name="T37" fmla="*/ 13 h 121"/>
                <a:gd name="T38" fmla="*/ 45 w 135"/>
                <a:gd name="T39" fmla="*/ 18 h 121"/>
                <a:gd name="T40" fmla="*/ 60 w 135"/>
                <a:gd name="T41" fmla="*/ 18 h 121"/>
                <a:gd name="T42" fmla="*/ 57 w 135"/>
                <a:gd name="T43" fmla="*/ 80 h 121"/>
                <a:gd name="T44" fmla="*/ 21 w 135"/>
                <a:gd name="T45" fmla="*/ 80 h 121"/>
                <a:gd name="T46" fmla="*/ 14 w 135"/>
                <a:gd name="T47" fmla="*/ 72 h 121"/>
                <a:gd name="T48" fmla="*/ 9 w 135"/>
                <a:gd name="T49" fmla="*/ 71 h 121"/>
                <a:gd name="T50" fmla="*/ 3 w 135"/>
                <a:gd name="T51" fmla="*/ 70 h 121"/>
                <a:gd name="T52" fmla="*/ 2 w 135"/>
                <a:gd name="T53" fmla="*/ 77 h 121"/>
                <a:gd name="T54" fmla="*/ 21 w 135"/>
                <a:gd name="T55" fmla="*/ 100 h 121"/>
                <a:gd name="T56" fmla="*/ 30 w 135"/>
                <a:gd name="T57" fmla="*/ 103 h 121"/>
                <a:gd name="T58" fmla="*/ 64 w 135"/>
                <a:gd name="T59" fmla="*/ 119 h 121"/>
                <a:gd name="T60" fmla="*/ 71 w 135"/>
                <a:gd name="T61" fmla="*/ 119 h 121"/>
                <a:gd name="T62" fmla="*/ 106 w 135"/>
                <a:gd name="T63" fmla="*/ 103 h 121"/>
                <a:gd name="T64" fmla="*/ 115 w 135"/>
                <a:gd name="T65" fmla="*/ 100 h 121"/>
                <a:gd name="T66" fmla="*/ 134 w 135"/>
                <a:gd name="T67" fmla="*/ 77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5" h="121">
                  <a:moveTo>
                    <a:pt x="134" y="77"/>
                  </a:moveTo>
                  <a:cubicBezTo>
                    <a:pt x="134" y="74"/>
                    <a:pt x="133" y="72"/>
                    <a:pt x="133" y="70"/>
                  </a:cubicBezTo>
                  <a:cubicBezTo>
                    <a:pt x="127" y="71"/>
                    <a:pt x="127" y="71"/>
                    <a:pt x="127" y="71"/>
                  </a:cubicBezTo>
                  <a:cubicBezTo>
                    <a:pt x="122" y="72"/>
                    <a:pt x="122" y="72"/>
                    <a:pt x="122" y="72"/>
                  </a:cubicBezTo>
                  <a:cubicBezTo>
                    <a:pt x="120" y="75"/>
                    <a:pt x="118" y="78"/>
                    <a:pt x="115" y="80"/>
                  </a:cubicBezTo>
                  <a:cubicBezTo>
                    <a:pt x="107" y="85"/>
                    <a:pt x="82" y="89"/>
                    <a:pt x="79" y="80"/>
                  </a:cubicBezTo>
                  <a:cubicBezTo>
                    <a:pt x="77" y="74"/>
                    <a:pt x="76" y="43"/>
                    <a:pt x="75" y="18"/>
                  </a:cubicBezTo>
                  <a:cubicBezTo>
                    <a:pt x="91" y="18"/>
                    <a:pt x="91" y="18"/>
                    <a:pt x="91" y="18"/>
                  </a:cubicBezTo>
                  <a:cubicBezTo>
                    <a:pt x="94" y="18"/>
                    <a:pt x="96" y="15"/>
                    <a:pt x="96" y="13"/>
                  </a:cubicBezTo>
                  <a:cubicBezTo>
                    <a:pt x="96" y="13"/>
                    <a:pt x="96" y="13"/>
                    <a:pt x="96" y="13"/>
                  </a:cubicBezTo>
                  <a:cubicBezTo>
                    <a:pt x="96" y="10"/>
                    <a:pt x="94" y="8"/>
                    <a:pt x="91" y="8"/>
                  </a:cubicBezTo>
                  <a:cubicBezTo>
                    <a:pt x="75" y="8"/>
                    <a:pt x="75" y="8"/>
                    <a:pt x="75" y="8"/>
                  </a:cubicBezTo>
                  <a:cubicBezTo>
                    <a:pt x="75" y="5"/>
                    <a:pt x="75" y="2"/>
                    <a:pt x="75" y="0"/>
                  </a:cubicBezTo>
                  <a:cubicBezTo>
                    <a:pt x="72" y="1"/>
                    <a:pt x="70" y="1"/>
                    <a:pt x="68" y="1"/>
                  </a:cubicBezTo>
                  <a:cubicBezTo>
                    <a:pt x="66" y="1"/>
                    <a:pt x="63" y="1"/>
                    <a:pt x="61" y="0"/>
                  </a:cubicBezTo>
                  <a:cubicBezTo>
                    <a:pt x="61" y="2"/>
                    <a:pt x="61" y="5"/>
                    <a:pt x="61" y="8"/>
                  </a:cubicBezTo>
                  <a:cubicBezTo>
                    <a:pt x="45" y="8"/>
                    <a:pt x="45" y="8"/>
                    <a:pt x="45" y="8"/>
                  </a:cubicBezTo>
                  <a:cubicBezTo>
                    <a:pt x="42" y="8"/>
                    <a:pt x="40" y="10"/>
                    <a:pt x="40" y="13"/>
                  </a:cubicBezTo>
                  <a:cubicBezTo>
                    <a:pt x="40" y="13"/>
                    <a:pt x="40" y="13"/>
                    <a:pt x="40" y="13"/>
                  </a:cubicBezTo>
                  <a:cubicBezTo>
                    <a:pt x="40" y="15"/>
                    <a:pt x="42" y="18"/>
                    <a:pt x="45" y="18"/>
                  </a:cubicBezTo>
                  <a:cubicBezTo>
                    <a:pt x="60" y="18"/>
                    <a:pt x="60" y="18"/>
                    <a:pt x="60" y="18"/>
                  </a:cubicBezTo>
                  <a:cubicBezTo>
                    <a:pt x="60" y="43"/>
                    <a:pt x="58" y="74"/>
                    <a:pt x="57" y="80"/>
                  </a:cubicBezTo>
                  <a:cubicBezTo>
                    <a:pt x="54" y="89"/>
                    <a:pt x="28" y="85"/>
                    <a:pt x="21" y="80"/>
                  </a:cubicBezTo>
                  <a:cubicBezTo>
                    <a:pt x="18" y="78"/>
                    <a:pt x="15" y="75"/>
                    <a:pt x="14" y="72"/>
                  </a:cubicBezTo>
                  <a:cubicBezTo>
                    <a:pt x="9" y="71"/>
                    <a:pt x="9" y="71"/>
                    <a:pt x="9" y="71"/>
                  </a:cubicBezTo>
                  <a:cubicBezTo>
                    <a:pt x="3" y="70"/>
                    <a:pt x="3" y="70"/>
                    <a:pt x="3" y="70"/>
                  </a:cubicBezTo>
                  <a:cubicBezTo>
                    <a:pt x="2" y="72"/>
                    <a:pt x="2" y="74"/>
                    <a:pt x="2" y="77"/>
                  </a:cubicBezTo>
                  <a:cubicBezTo>
                    <a:pt x="0" y="89"/>
                    <a:pt x="11" y="96"/>
                    <a:pt x="21" y="100"/>
                  </a:cubicBezTo>
                  <a:cubicBezTo>
                    <a:pt x="24" y="101"/>
                    <a:pt x="27" y="102"/>
                    <a:pt x="30" y="103"/>
                  </a:cubicBezTo>
                  <a:cubicBezTo>
                    <a:pt x="44" y="107"/>
                    <a:pt x="56" y="109"/>
                    <a:pt x="64" y="119"/>
                  </a:cubicBezTo>
                  <a:cubicBezTo>
                    <a:pt x="66" y="121"/>
                    <a:pt x="70" y="121"/>
                    <a:pt x="71" y="119"/>
                  </a:cubicBezTo>
                  <a:cubicBezTo>
                    <a:pt x="80" y="109"/>
                    <a:pt x="92" y="107"/>
                    <a:pt x="106" y="103"/>
                  </a:cubicBezTo>
                  <a:cubicBezTo>
                    <a:pt x="109" y="102"/>
                    <a:pt x="112" y="101"/>
                    <a:pt x="115" y="100"/>
                  </a:cubicBezTo>
                  <a:cubicBezTo>
                    <a:pt x="125" y="96"/>
                    <a:pt x="135" y="89"/>
                    <a:pt x="134" y="77"/>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3"/>
            <p:cNvSpPr>
              <a:spLocks/>
            </p:cNvSpPr>
            <p:nvPr/>
          </p:nvSpPr>
          <p:spPr bwMode="auto">
            <a:xfrm>
              <a:off x="859" y="662"/>
              <a:ext cx="1916" cy="467"/>
            </a:xfrm>
            <a:custGeom>
              <a:avLst/>
              <a:gdLst>
                <a:gd name="T0" fmla="*/ 19 w 1361"/>
                <a:gd name="T1" fmla="*/ 38 h 332"/>
                <a:gd name="T2" fmla="*/ 38 w 1361"/>
                <a:gd name="T3" fmla="*/ 21 h 332"/>
                <a:gd name="T4" fmla="*/ 1054 w 1361"/>
                <a:gd name="T5" fmla="*/ 21 h 332"/>
                <a:gd name="T6" fmla="*/ 1054 w 1361"/>
                <a:gd name="T7" fmla="*/ 317 h 332"/>
                <a:gd name="T8" fmla="*/ 1325 w 1361"/>
                <a:gd name="T9" fmla="*/ 317 h 332"/>
                <a:gd name="T10" fmla="*/ 1343 w 1361"/>
                <a:gd name="T11" fmla="*/ 332 h 332"/>
                <a:gd name="T12" fmla="*/ 1361 w 1361"/>
                <a:gd name="T13" fmla="*/ 313 h 332"/>
                <a:gd name="T14" fmla="*/ 1343 w 1361"/>
                <a:gd name="T15" fmla="*/ 295 h 332"/>
                <a:gd name="T16" fmla="*/ 1325 w 1361"/>
                <a:gd name="T17" fmla="*/ 309 h 332"/>
                <a:gd name="T18" fmla="*/ 1062 w 1361"/>
                <a:gd name="T19" fmla="*/ 309 h 332"/>
                <a:gd name="T20" fmla="*/ 1062 w 1361"/>
                <a:gd name="T21" fmla="*/ 13 h 332"/>
                <a:gd name="T22" fmla="*/ 37 w 1361"/>
                <a:gd name="T23" fmla="*/ 13 h 332"/>
                <a:gd name="T24" fmla="*/ 19 w 1361"/>
                <a:gd name="T25" fmla="*/ 0 h 332"/>
                <a:gd name="T26" fmla="*/ 0 w 1361"/>
                <a:gd name="T27" fmla="*/ 19 h 332"/>
                <a:gd name="T28" fmla="*/ 19 w 1361"/>
                <a:gd name="T29" fmla="*/ 38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61" h="332">
                  <a:moveTo>
                    <a:pt x="19" y="38"/>
                  </a:moveTo>
                  <a:cubicBezTo>
                    <a:pt x="29" y="38"/>
                    <a:pt x="37" y="31"/>
                    <a:pt x="38" y="21"/>
                  </a:cubicBezTo>
                  <a:cubicBezTo>
                    <a:pt x="1054" y="21"/>
                    <a:pt x="1054" y="21"/>
                    <a:pt x="1054" y="21"/>
                  </a:cubicBezTo>
                  <a:cubicBezTo>
                    <a:pt x="1054" y="317"/>
                    <a:pt x="1054" y="317"/>
                    <a:pt x="1054" y="317"/>
                  </a:cubicBezTo>
                  <a:cubicBezTo>
                    <a:pt x="1325" y="317"/>
                    <a:pt x="1325" y="317"/>
                    <a:pt x="1325" y="317"/>
                  </a:cubicBezTo>
                  <a:cubicBezTo>
                    <a:pt x="1326" y="325"/>
                    <a:pt x="1334" y="332"/>
                    <a:pt x="1343" y="332"/>
                  </a:cubicBezTo>
                  <a:cubicBezTo>
                    <a:pt x="1353" y="332"/>
                    <a:pt x="1361" y="324"/>
                    <a:pt x="1361" y="313"/>
                  </a:cubicBezTo>
                  <a:cubicBezTo>
                    <a:pt x="1361" y="303"/>
                    <a:pt x="1353" y="295"/>
                    <a:pt x="1343" y="295"/>
                  </a:cubicBezTo>
                  <a:cubicBezTo>
                    <a:pt x="1334" y="295"/>
                    <a:pt x="1327" y="301"/>
                    <a:pt x="1325" y="309"/>
                  </a:cubicBezTo>
                  <a:cubicBezTo>
                    <a:pt x="1062" y="309"/>
                    <a:pt x="1062" y="309"/>
                    <a:pt x="1062" y="309"/>
                  </a:cubicBezTo>
                  <a:cubicBezTo>
                    <a:pt x="1062" y="13"/>
                    <a:pt x="1062" y="13"/>
                    <a:pt x="1062" y="13"/>
                  </a:cubicBezTo>
                  <a:cubicBezTo>
                    <a:pt x="37" y="13"/>
                    <a:pt x="37" y="13"/>
                    <a:pt x="37" y="13"/>
                  </a:cubicBezTo>
                  <a:cubicBezTo>
                    <a:pt x="34" y="6"/>
                    <a:pt x="28" y="0"/>
                    <a:pt x="19" y="0"/>
                  </a:cubicBezTo>
                  <a:cubicBezTo>
                    <a:pt x="10" y="0"/>
                    <a:pt x="0" y="9"/>
                    <a:pt x="0" y="19"/>
                  </a:cubicBezTo>
                  <a:cubicBezTo>
                    <a:pt x="0" y="29"/>
                    <a:pt x="9" y="38"/>
                    <a:pt x="19" y="38"/>
                  </a:cubicBezTo>
                  <a:close/>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4"/>
            <p:cNvSpPr>
              <a:spLocks/>
            </p:cNvSpPr>
            <p:nvPr/>
          </p:nvSpPr>
          <p:spPr bwMode="auto">
            <a:xfrm>
              <a:off x="2510" y="932"/>
              <a:ext cx="12" cy="19"/>
            </a:xfrm>
            <a:custGeom>
              <a:avLst/>
              <a:gdLst>
                <a:gd name="T0" fmla="*/ 0 w 8"/>
                <a:gd name="T1" fmla="*/ 6 h 13"/>
                <a:gd name="T2" fmla="*/ 8 w 8"/>
                <a:gd name="T3" fmla="*/ 13 h 13"/>
                <a:gd name="T4" fmla="*/ 8 w 8"/>
                <a:gd name="T5" fmla="*/ 0 h 13"/>
                <a:gd name="T6" fmla="*/ 2 w 8"/>
                <a:gd name="T7" fmla="*/ 1 h 13"/>
                <a:gd name="T8" fmla="*/ 0 w 8"/>
                <a:gd name="T9" fmla="*/ 6 h 13"/>
              </a:gdLst>
              <a:ahLst/>
              <a:cxnLst>
                <a:cxn ang="0">
                  <a:pos x="T0" y="T1"/>
                </a:cxn>
                <a:cxn ang="0">
                  <a:pos x="T2" y="T3"/>
                </a:cxn>
                <a:cxn ang="0">
                  <a:pos x="T4" y="T5"/>
                </a:cxn>
                <a:cxn ang="0">
                  <a:pos x="T6" y="T7"/>
                </a:cxn>
                <a:cxn ang="0">
                  <a:pos x="T8" y="T9"/>
                </a:cxn>
              </a:cxnLst>
              <a:rect l="0" t="0" r="r" b="b"/>
              <a:pathLst>
                <a:path w="8" h="13">
                  <a:moveTo>
                    <a:pt x="0" y="6"/>
                  </a:moveTo>
                  <a:cubicBezTo>
                    <a:pt x="0" y="10"/>
                    <a:pt x="3" y="12"/>
                    <a:pt x="8" y="13"/>
                  </a:cubicBezTo>
                  <a:cubicBezTo>
                    <a:pt x="8" y="0"/>
                    <a:pt x="8" y="0"/>
                    <a:pt x="8" y="0"/>
                  </a:cubicBezTo>
                  <a:cubicBezTo>
                    <a:pt x="6" y="0"/>
                    <a:pt x="4" y="0"/>
                    <a:pt x="2" y="1"/>
                  </a:cubicBezTo>
                  <a:cubicBezTo>
                    <a:pt x="1" y="2"/>
                    <a:pt x="0" y="4"/>
                    <a:pt x="0" y="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5"/>
            <p:cNvSpPr>
              <a:spLocks/>
            </p:cNvSpPr>
            <p:nvPr/>
          </p:nvSpPr>
          <p:spPr bwMode="auto">
            <a:xfrm>
              <a:off x="2529" y="965"/>
              <a:ext cx="12" cy="19"/>
            </a:xfrm>
            <a:custGeom>
              <a:avLst/>
              <a:gdLst>
                <a:gd name="T0" fmla="*/ 0 w 9"/>
                <a:gd name="T1" fmla="*/ 0 h 14"/>
                <a:gd name="T2" fmla="*/ 0 w 9"/>
                <a:gd name="T3" fmla="*/ 14 h 14"/>
                <a:gd name="T4" fmla="*/ 6 w 9"/>
                <a:gd name="T5" fmla="*/ 12 h 14"/>
                <a:gd name="T6" fmla="*/ 9 w 9"/>
                <a:gd name="T7" fmla="*/ 7 h 14"/>
                <a:gd name="T8" fmla="*/ 0 w 9"/>
                <a:gd name="T9" fmla="*/ 0 h 14"/>
              </a:gdLst>
              <a:ahLst/>
              <a:cxnLst>
                <a:cxn ang="0">
                  <a:pos x="T0" y="T1"/>
                </a:cxn>
                <a:cxn ang="0">
                  <a:pos x="T2" y="T3"/>
                </a:cxn>
                <a:cxn ang="0">
                  <a:pos x="T4" y="T5"/>
                </a:cxn>
                <a:cxn ang="0">
                  <a:pos x="T6" y="T7"/>
                </a:cxn>
                <a:cxn ang="0">
                  <a:pos x="T8" y="T9"/>
                </a:cxn>
              </a:cxnLst>
              <a:rect l="0" t="0" r="r" b="b"/>
              <a:pathLst>
                <a:path w="9" h="14">
                  <a:moveTo>
                    <a:pt x="0" y="0"/>
                  </a:moveTo>
                  <a:cubicBezTo>
                    <a:pt x="0" y="14"/>
                    <a:pt x="0" y="14"/>
                    <a:pt x="0" y="14"/>
                  </a:cubicBezTo>
                  <a:cubicBezTo>
                    <a:pt x="2" y="14"/>
                    <a:pt x="5" y="14"/>
                    <a:pt x="6" y="12"/>
                  </a:cubicBezTo>
                  <a:cubicBezTo>
                    <a:pt x="8" y="11"/>
                    <a:pt x="9" y="9"/>
                    <a:pt x="9" y="7"/>
                  </a:cubicBezTo>
                  <a:cubicBezTo>
                    <a:pt x="9" y="3"/>
                    <a:pt x="6" y="1"/>
                    <a:pt x="0"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6"/>
            <p:cNvSpPr>
              <a:spLocks/>
            </p:cNvSpPr>
            <p:nvPr/>
          </p:nvSpPr>
          <p:spPr bwMode="auto">
            <a:xfrm>
              <a:off x="2478" y="811"/>
              <a:ext cx="97" cy="44"/>
            </a:xfrm>
            <a:custGeom>
              <a:avLst/>
              <a:gdLst>
                <a:gd name="T0" fmla="*/ 50 w 69"/>
                <a:gd name="T1" fmla="*/ 31 h 31"/>
                <a:gd name="T2" fmla="*/ 50 w 69"/>
                <a:gd name="T3" fmla="*/ 31 h 31"/>
                <a:gd name="T4" fmla="*/ 61 w 69"/>
                <a:gd name="T5" fmla="*/ 14 h 31"/>
                <a:gd name="T6" fmla="*/ 34 w 69"/>
                <a:gd name="T7" fmla="*/ 1 h 31"/>
                <a:gd name="T8" fmla="*/ 7 w 69"/>
                <a:gd name="T9" fmla="*/ 14 h 31"/>
                <a:gd name="T10" fmla="*/ 18 w 69"/>
                <a:gd name="T11" fmla="*/ 31 h 31"/>
                <a:gd name="T12" fmla="*/ 19 w 69"/>
                <a:gd name="T13" fmla="*/ 31 h 31"/>
                <a:gd name="T14" fmla="*/ 50 w 69"/>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 h="31">
                  <a:moveTo>
                    <a:pt x="50" y="31"/>
                  </a:moveTo>
                  <a:cubicBezTo>
                    <a:pt x="50" y="31"/>
                    <a:pt x="50" y="31"/>
                    <a:pt x="50" y="31"/>
                  </a:cubicBezTo>
                  <a:cubicBezTo>
                    <a:pt x="53" y="27"/>
                    <a:pt x="57" y="22"/>
                    <a:pt x="61" y="14"/>
                  </a:cubicBezTo>
                  <a:cubicBezTo>
                    <a:pt x="69" y="1"/>
                    <a:pt x="49" y="1"/>
                    <a:pt x="34" y="1"/>
                  </a:cubicBezTo>
                  <a:cubicBezTo>
                    <a:pt x="19" y="1"/>
                    <a:pt x="0" y="0"/>
                    <a:pt x="7" y="14"/>
                  </a:cubicBezTo>
                  <a:cubicBezTo>
                    <a:pt x="11" y="21"/>
                    <a:pt x="14" y="27"/>
                    <a:pt x="18" y="31"/>
                  </a:cubicBezTo>
                  <a:cubicBezTo>
                    <a:pt x="18" y="31"/>
                    <a:pt x="18" y="31"/>
                    <a:pt x="19" y="31"/>
                  </a:cubicBezTo>
                  <a:cubicBezTo>
                    <a:pt x="50" y="31"/>
                    <a:pt x="50" y="31"/>
                    <a:pt x="50" y="31"/>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7"/>
            <p:cNvSpPr>
              <a:spLocks noEditPoints="1"/>
            </p:cNvSpPr>
            <p:nvPr/>
          </p:nvSpPr>
          <p:spPr bwMode="auto">
            <a:xfrm>
              <a:off x="2440" y="866"/>
              <a:ext cx="172" cy="175"/>
            </a:xfrm>
            <a:custGeom>
              <a:avLst/>
              <a:gdLst>
                <a:gd name="T0" fmla="*/ 76 w 122"/>
                <a:gd name="T1" fmla="*/ 87 h 124"/>
                <a:gd name="T2" fmla="*/ 63 w 122"/>
                <a:gd name="T3" fmla="*/ 92 h 124"/>
                <a:gd name="T4" fmla="*/ 63 w 122"/>
                <a:gd name="T5" fmla="*/ 99 h 124"/>
                <a:gd name="T6" fmla="*/ 58 w 122"/>
                <a:gd name="T7" fmla="*/ 99 h 124"/>
                <a:gd name="T8" fmla="*/ 58 w 122"/>
                <a:gd name="T9" fmla="*/ 92 h 124"/>
                <a:gd name="T10" fmla="*/ 39 w 122"/>
                <a:gd name="T11" fmla="*/ 78 h 124"/>
                <a:gd name="T12" fmla="*/ 48 w 122"/>
                <a:gd name="T13" fmla="*/ 76 h 124"/>
                <a:gd name="T14" fmla="*/ 58 w 122"/>
                <a:gd name="T15" fmla="*/ 84 h 124"/>
                <a:gd name="T16" fmla="*/ 58 w 122"/>
                <a:gd name="T17" fmla="*/ 69 h 124"/>
                <a:gd name="T18" fmla="*/ 44 w 122"/>
                <a:gd name="T19" fmla="*/ 63 h 124"/>
                <a:gd name="T20" fmla="*/ 41 w 122"/>
                <a:gd name="T21" fmla="*/ 55 h 124"/>
                <a:gd name="T22" fmla="*/ 58 w 122"/>
                <a:gd name="T23" fmla="*/ 39 h 124"/>
                <a:gd name="T24" fmla="*/ 58 w 122"/>
                <a:gd name="T25" fmla="*/ 34 h 124"/>
                <a:gd name="T26" fmla="*/ 63 w 122"/>
                <a:gd name="T27" fmla="*/ 34 h 124"/>
                <a:gd name="T28" fmla="*/ 63 w 122"/>
                <a:gd name="T29" fmla="*/ 39 h 124"/>
                <a:gd name="T30" fmla="*/ 78 w 122"/>
                <a:gd name="T31" fmla="*/ 51 h 124"/>
                <a:gd name="T32" fmla="*/ 70 w 122"/>
                <a:gd name="T33" fmla="*/ 53 h 124"/>
                <a:gd name="T34" fmla="*/ 63 w 122"/>
                <a:gd name="T35" fmla="*/ 47 h 124"/>
                <a:gd name="T36" fmla="*/ 63 w 122"/>
                <a:gd name="T37" fmla="*/ 60 h 124"/>
                <a:gd name="T38" fmla="*/ 73 w 122"/>
                <a:gd name="T39" fmla="*/ 63 h 124"/>
                <a:gd name="T40" fmla="*/ 78 w 122"/>
                <a:gd name="T41" fmla="*/ 68 h 124"/>
                <a:gd name="T42" fmla="*/ 80 w 122"/>
                <a:gd name="T43" fmla="*/ 76 h 124"/>
                <a:gd name="T44" fmla="*/ 76 w 122"/>
                <a:gd name="T45" fmla="*/ 87 h 124"/>
                <a:gd name="T46" fmla="*/ 81 w 122"/>
                <a:gd name="T47" fmla="*/ 1 h 124"/>
                <a:gd name="T48" fmla="*/ 77 w 122"/>
                <a:gd name="T49" fmla="*/ 6 h 124"/>
                <a:gd name="T50" fmla="*/ 46 w 122"/>
                <a:gd name="T51" fmla="*/ 6 h 124"/>
                <a:gd name="T52" fmla="*/ 42 w 122"/>
                <a:gd name="T53" fmla="*/ 0 h 124"/>
                <a:gd name="T54" fmla="*/ 0 w 122"/>
                <a:gd name="T55" fmla="*/ 78 h 124"/>
                <a:gd name="T56" fmla="*/ 61 w 122"/>
                <a:gd name="T57" fmla="*/ 124 h 124"/>
                <a:gd name="T58" fmla="*/ 122 w 122"/>
                <a:gd name="T59" fmla="*/ 78 h 124"/>
                <a:gd name="T60" fmla="*/ 81 w 122"/>
                <a:gd name="T61" fmla="*/ 1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2" h="124">
                  <a:moveTo>
                    <a:pt x="76" y="87"/>
                  </a:moveTo>
                  <a:cubicBezTo>
                    <a:pt x="73" y="89"/>
                    <a:pt x="69" y="91"/>
                    <a:pt x="63" y="92"/>
                  </a:cubicBezTo>
                  <a:cubicBezTo>
                    <a:pt x="63" y="99"/>
                    <a:pt x="63" y="99"/>
                    <a:pt x="63" y="99"/>
                  </a:cubicBezTo>
                  <a:cubicBezTo>
                    <a:pt x="58" y="99"/>
                    <a:pt x="58" y="99"/>
                    <a:pt x="58" y="99"/>
                  </a:cubicBezTo>
                  <a:cubicBezTo>
                    <a:pt x="58" y="92"/>
                    <a:pt x="58" y="92"/>
                    <a:pt x="58" y="92"/>
                  </a:cubicBezTo>
                  <a:cubicBezTo>
                    <a:pt x="48" y="91"/>
                    <a:pt x="42" y="86"/>
                    <a:pt x="39" y="78"/>
                  </a:cubicBezTo>
                  <a:cubicBezTo>
                    <a:pt x="48" y="76"/>
                    <a:pt x="48" y="76"/>
                    <a:pt x="48" y="76"/>
                  </a:cubicBezTo>
                  <a:cubicBezTo>
                    <a:pt x="49" y="81"/>
                    <a:pt x="53" y="84"/>
                    <a:pt x="58" y="84"/>
                  </a:cubicBezTo>
                  <a:cubicBezTo>
                    <a:pt x="58" y="69"/>
                    <a:pt x="58" y="69"/>
                    <a:pt x="58" y="69"/>
                  </a:cubicBezTo>
                  <a:cubicBezTo>
                    <a:pt x="51" y="68"/>
                    <a:pt x="46" y="66"/>
                    <a:pt x="44" y="63"/>
                  </a:cubicBezTo>
                  <a:cubicBezTo>
                    <a:pt x="42" y="61"/>
                    <a:pt x="41" y="58"/>
                    <a:pt x="41" y="55"/>
                  </a:cubicBezTo>
                  <a:cubicBezTo>
                    <a:pt x="41" y="46"/>
                    <a:pt x="47" y="41"/>
                    <a:pt x="58" y="39"/>
                  </a:cubicBezTo>
                  <a:cubicBezTo>
                    <a:pt x="58" y="34"/>
                    <a:pt x="58" y="34"/>
                    <a:pt x="58" y="34"/>
                  </a:cubicBezTo>
                  <a:cubicBezTo>
                    <a:pt x="63" y="34"/>
                    <a:pt x="63" y="34"/>
                    <a:pt x="63" y="34"/>
                  </a:cubicBezTo>
                  <a:cubicBezTo>
                    <a:pt x="63" y="39"/>
                    <a:pt x="63" y="39"/>
                    <a:pt x="63" y="39"/>
                  </a:cubicBezTo>
                  <a:cubicBezTo>
                    <a:pt x="71" y="40"/>
                    <a:pt x="76" y="44"/>
                    <a:pt x="78" y="51"/>
                  </a:cubicBezTo>
                  <a:cubicBezTo>
                    <a:pt x="70" y="53"/>
                    <a:pt x="70" y="53"/>
                    <a:pt x="70" y="53"/>
                  </a:cubicBezTo>
                  <a:cubicBezTo>
                    <a:pt x="69" y="49"/>
                    <a:pt x="67" y="47"/>
                    <a:pt x="63" y="47"/>
                  </a:cubicBezTo>
                  <a:cubicBezTo>
                    <a:pt x="63" y="60"/>
                    <a:pt x="63" y="60"/>
                    <a:pt x="63" y="60"/>
                  </a:cubicBezTo>
                  <a:cubicBezTo>
                    <a:pt x="68" y="62"/>
                    <a:pt x="72" y="63"/>
                    <a:pt x="73" y="63"/>
                  </a:cubicBezTo>
                  <a:cubicBezTo>
                    <a:pt x="75" y="64"/>
                    <a:pt x="77" y="66"/>
                    <a:pt x="78" y="68"/>
                  </a:cubicBezTo>
                  <a:cubicBezTo>
                    <a:pt x="79" y="70"/>
                    <a:pt x="80" y="73"/>
                    <a:pt x="80" y="76"/>
                  </a:cubicBezTo>
                  <a:cubicBezTo>
                    <a:pt x="80" y="80"/>
                    <a:pt x="79" y="84"/>
                    <a:pt x="76" y="87"/>
                  </a:cubicBezTo>
                  <a:close/>
                  <a:moveTo>
                    <a:pt x="81" y="1"/>
                  </a:moveTo>
                  <a:cubicBezTo>
                    <a:pt x="80" y="4"/>
                    <a:pt x="79" y="6"/>
                    <a:pt x="77" y="6"/>
                  </a:cubicBezTo>
                  <a:cubicBezTo>
                    <a:pt x="46" y="6"/>
                    <a:pt x="46" y="6"/>
                    <a:pt x="46" y="6"/>
                  </a:cubicBezTo>
                  <a:cubicBezTo>
                    <a:pt x="44" y="6"/>
                    <a:pt x="42" y="3"/>
                    <a:pt x="42" y="0"/>
                  </a:cubicBezTo>
                  <a:cubicBezTo>
                    <a:pt x="19" y="14"/>
                    <a:pt x="0" y="50"/>
                    <a:pt x="0" y="78"/>
                  </a:cubicBezTo>
                  <a:cubicBezTo>
                    <a:pt x="0" y="114"/>
                    <a:pt x="27" y="124"/>
                    <a:pt x="61" y="124"/>
                  </a:cubicBezTo>
                  <a:cubicBezTo>
                    <a:pt x="95" y="124"/>
                    <a:pt x="122" y="114"/>
                    <a:pt x="122" y="78"/>
                  </a:cubicBezTo>
                  <a:cubicBezTo>
                    <a:pt x="122" y="51"/>
                    <a:pt x="102" y="16"/>
                    <a:pt x="81" y="1"/>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8"/>
            <p:cNvSpPr>
              <a:spLocks/>
            </p:cNvSpPr>
            <p:nvPr/>
          </p:nvSpPr>
          <p:spPr bwMode="auto">
            <a:xfrm>
              <a:off x="494" y="2131"/>
              <a:ext cx="1916" cy="466"/>
            </a:xfrm>
            <a:custGeom>
              <a:avLst/>
              <a:gdLst>
                <a:gd name="T0" fmla="*/ 18 w 1361"/>
                <a:gd name="T1" fmla="*/ 294 h 331"/>
                <a:gd name="T2" fmla="*/ 37 w 1361"/>
                <a:gd name="T3" fmla="*/ 310 h 331"/>
                <a:gd name="T4" fmla="*/ 1053 w 1361"/>
                <a:gd name="T5" fmla="*/ 310 h 331"/>
                <a:gd name="T6" fmla="*/ 1053 w 1361"/>
                <a:gd name="T7" fmla="*/ 15 h 331"/>
                <a:gd name="T8" fmla="*/ 1324 w 1361"/>
                <a:gd name="T9" fmla="*/ 15 h 331"/>
                <a:gd name="T10" fmla="*/ 1342 w 1361"/>
                <a:gd name="T11" fmla="*/ 0 h 331"/>
                <a:gd name="T12" fmla="*/ 1361 w 1361"/>
                <a:gd name="T13" fmla="*/ 18 h 331"/>
                <a:gd name="T14" fmla="*/ 1342 w 1361"/>
                <a:gd name="T15" fmla="*/ 37 h 331"/>
                <a:gd name="T16" fmla="*/ 1324 w 1361"/>
                <a:gd name="T17" fmla="*/ 23 h 331"/>
                <a:gd name="T18" fmla="*/ 1061 w 1361"/>
                <a:gd name="T19" fmla="*/ 23 h 331"/>
                <a:gd name="T20" fmla="*/ 1061 w 1361"/>
                <a:gd name="T21" fmla="*/ 318 h 331"/>
                <a:gd name="T22" fmla="*/ 36 w 1361"/>
                <a:gd name="T23" fmla="*/ 318 h 331"/>
                <a:gd name="T24" fmla="*/ 18 w 1361"/>
                <a:gd name="T25" fmla="*/ 331 h 331"/>
                <a:gd name="T26" fmla="*/ 0 w 1361"/>
                <a:gd name="T27" fmla="*/ 313 h 331"/>
                <a:gd name="T28" fmla="*/ 18 w 1361"/>
                <a:gd name="T29" fmla="*/ 294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61" h="331">
                  <a:moveTo>
                    <a:pt x="18" y="294"/>
                  </a:moveTo>
                  <a:cubicBezTo>
                    <a:pt x="28" y="294"/>
                    <a:pt x="36" y="301"/>
                    <a:pt x="37" y="310"/>
                  </a:cubicBezTo>
                  <a:cubicBezTo>
                    <a:pt x="1053" y="310"/>
                    <a:pt x="1053" y="310"/>
                    <a:pt x="1053" y="310"/>
                  </a:cubicBezTo>
                  <a:cubicBezTo>
                    <a:pt x="1053" y="15"/>
                    <a:pt x="1053" y="15"/>
                    <a:pt x="1053" y="15"/>
                  </a:cubicBezTo>
                  <a:cubicBezTo>
                    <a:pt x="1324" y="15"/>
                    <a:pt x="1324" y="15"/>
                    <a:pt x="1324" y="15"/>
                  </a:cubicBezTo>
                  <a:cubicBezTo>
                    <a:pt x="1325" y="6"/>
                    <a:pt x="1333" y="0"/>
                    <a:pt x="1342" y="0"/>
                  </a:cubicBezTo>
                  <a:cubicBezTo>
                    <a:pt x="1352" y="0"/>
                    <a:pt x="1361" y="8"/>
                    <a:pt x="1361" y="18"/>
                  </a:cubicBezTo>
                  <a:cubicBezTo>
                    <a:pt x="1361" y="29"/>
                    <a:pt x="1352" y="37"/>
                    <a:pt x="1342" y="37"/>
                  </a:cubicBezTo>
                  <a:cubicBezTo>
                    <a:pt x="1333" y="37"/>
                    <a:pt x="1326" y="31"/>
                    <a:pt x="1324" y="23"/>
                  </a:cubicBezTo>
                  <a:cubicBezTo>
                    <a:pt x="1061" y="23"/>
                    <a:pt x="1061" y="23"/>
                    <a:pt x="1061" y="23"/>
                  </a:cubicBezTo>
                  <a:cubicBezTo>
                    <a:pt x="1061" y="318"/>
                    <a:pt x="1061" y="318"/>
                    <a:pt x="1061" y="318"/>
                  </a:cubicBezTo>
                  <a:cubicBezTo>
                    <a:pt x="36" y="318"/>
                    <a:pt x="36" y="318"/>
                    <a:pt x="36" y="318"/>
                  </a:cubicBezTo>
                  <a:cubicBezTo>
                    <a:pt x="34" y="326"/>
                    <a:pt x="28" y="331"/>
                    <a:pt x="18" y="331"/>
                  </a:cubicBezTo>
                  <a:cubicBezTo>
                    <a:pt x="9" y="331"/>
                    <a:pt x="0" y="323"/>
                    <a:pt x="0" y="313"/>
                  </a:cubicBezTo>
                  <a:cubicBezTo>
                    <a:pt x="0" y="302"/>
                    <a:pt x="8" y="294"/>
                    <a:pt x="18" y="294"/>
                  </a:cubicBezTo>
                  <a:close/>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9"/>
            <p:cNvSpPr>
              <a:spLocks noEditPoints="1"/>
            </p:cNvSpPr>
            <p:nvPr/>
          </p:nvSpPr>
          <p:spPr bwMode="auto">
            <a:xfrm>
              <a:off x="2094" y="2238"/>
              <a:ext cx="146" cy="138"/>
            </a:xfrm>
            <a:custGeom>
              <a:avLst/>
              <a:gdLst>
                <a:gd name="T0" fmla="*/ 54 w 104"/>
                <a:gd name="T1" fmla="*/ 14 h 98"/>
                <a:gd name="T2" fmla="*/ 27 w 104"/>
                <a:gd name="T3" fmla="*/ 26 h 98"/>
                <a:gd name="T4" fmla="*/ 31 w 104"/>
                <a:gd name="T5" fmla="*/ 76 h 98"/>
                <a:gd name="T6" fmla="*/ 54 w 104"/>
                <a:gd name="T7" fmla="*/ 85 h 98"/>
                <a:gd name="T8" fmla="*/ 81 w 104"/>
                <a:gd name="T9" fmla="*/ 72 h 98"/>
                <a:gd name="T10" fmla="*/ 90 w 104"/>
                <a:gd name="T11" fmla="*/ 46 h 98"/>
                <a:gd name="T12" fmla="*/ 77 w 104"/>
                <a:gd name="T13" fmla="*/ 22 h 98"/>
                <a:gd name="T14" fmla="*/ 54 w 104"/>
                <a:gd name="T15" fmla="*/ 14 h 98"/>
                <a:gd name="T16" fmla="*/ 54 w 104"/>
                <a:gd name="T17" fmla="*/ 98 h 98"/>
                <a:gd name="T18" fmla="*/ 23 w 104"/>
                <a:gd name="T19" fmla="*/ 87 h 98"/>
                <a:gd name="T20" fmla="*/ 17 w 104"/>
                <a:gd name="T21" fmla="*/ 18 h 98"/>
                <a:gd name="T22" fmla="*/ 54 w 104"/>
                <a:gd name="T23" fmla="*/ 0 h 98"/>
                <a:gd name="T24" fmla="*/ 86 w 104"/>
                <a:gd name="T25" fmla="*/ 12 h 98"/>
                <a:gd name="T26" fmla="*/ 103 w 104"/>
                <a:gd name="T27" fmla="*/ 45 h 98"/>
                <a:gd name="T28" fmla="*/ 92 w 104"/>
                <a:gd name="T29" fmla="*/ 81 h 98"/>
                <a:gd name="T30" fmla="*/ 54 w 104"/>
                <a:gd name="T31" fmla="*/ 9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4" h="98">
                  <a:moveTo>
                    <a:pt x="54" y="14"/>
                  </a:moveTo>
                  <a:cubicBezTo>
                    <a:pt x="44" y="14"/>
                    <a:pt x="34" y="18"/>
                    <a:pt x="27" y="26"/>
                  </a:cubicBezTo>
                  <a:cubicBezTo>
                    <a:pt x="15" y="41"/>
                    <a:pt x="16" y="64"/>
                    <a:pt x="31" y="76"/>
                  </a:cubicBezTo>
                  <a:cubicBezTo>
                    <a:pt x="38" y="82"/>
                    <a:pt x="46" y="85"/>
                    <a:pt x="54" y="85"/>
                  </a:cubicBezTo>
                  <a:cubicBezTo>
                    <a:pt x="65" y="85"/>
                    <a:pt x="75" y="80"/>
                    <a:pt x="81" y="72"/>
                  </a:cubicBezTo>
                  <a:cubicBezTo>
                    <a:pt x="87" y="65"/>
                    <a:pt x="90" y="56"/>
                    <a:pt x="90" y="46"/>
                  </a:cubicBezTo>
                  <a:cubicBezTo>
                    <a:pt x="89" y="37"/>
                    <a:pt x="84" y="28"/>
                    <a:pt x="77" y="22"/>
                  </a:cubicBezTo>
                  <a:cubicBezTo>
                    <a:pt x="71" y="17"/>
                    <a:pt x="63" y="14"/>
                    <a:pt x="54" y="14"/>
                  </a:cubicBezTo>
                  <a:close/>
                  <a:moveTo>
                    <a:pt x="54" y="98"/>
                  </a:moveTo>
                  <a:cubicBezTo>
                    <a:pt x="43" y="98"/>
                    <a:pt x="31" y="94"/>
                    <a:pt x="23" y="87"/>
                  </a:cubicBezTo>
                  <a:cubicBezTo>
                    <a:pt x="2" y="69"/>
                    <a:pt x="0" y="38"/>
                    <a:pt x="17" y="18"/>
                  </a:cubicBezTo>
                  <a:cubicBezTo>
                    <a:pt x="26" y="7"/>
                    <a:pt x="40" y="0"/>
                    <a:pt x="54" y="0"/>
                  </a:cubicBezTo>
                  <a:cubicBezTo>
                    <a:pt x="66" y="0"/>
                    <a:pt x="77" y="5"/>
                    <a:pt x="86" y="12"/>
                  </a:cubicBezTo>
                  <a:cubicBezTo>
                    <a:pt x="96" y="20"/>
                    <a:pt x="102" y="32"/>
                    <a:pt x="103" y="45"/>
                  </a:cubicBezTo>
                  <a:cubicBezTo>
                    <a:pt x="104" y="58"/>
                    <a:pt x="100" y="71"/>
                    <a:pt x="92" y="81"/>
                  </a:cubicBezTo>
                  <a:cubicBezTo>
                    <a:pt x="82" y="92"/>
                    <a:pt x="69" y="98"/>
                    <a:pt x="54" y="98"/>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0"/>
            <p:cNvSpPr>
              <a:spLocks/>
            </p:cNvSpPr>
            <p:nvPr/>
          </p:nvSpPr>
          <p:spPr bwMode="auto">
            <a:xfrm>
              <a:off x="2105" y="2347"/>
              <a:ext cx="34" cy="36"/>
            </a:xfrm>
            <a:custGeom>
              <a:avLst/>
              <a:gdLst>
                <a:gd name="T0" fmla="*/ 14 w 34"/>
                <a:gd name="T1" fmla="*/ 36 h 36"/>
                <a:gd name="T2" fmla="*/ 0 w 34"/>
                <a:gd name="T3" fmla="*/ 24 h 36"/>
                <a:gd name="T4" fmla="*/ 20 w 34"/>
                <a:gd name="T5" fmla="*/ 0 h 36"/>
                <a:gd name="T6" fmla="*/ 34 w 34"/>
                <a:gd name="T7" fmla="*/ 12 h 36"/>
                <a:gd name="T8" fmla="*/ 14 w 34"/>
                <a:gd name="T9" fmla="*/ 36 h 36"/>
                <a:gd name="T10" fmla="*/ 14 w 34"/>
                <a:gd name="T11" fmla="*/ 36 h 36"/>
              </a:gdLst>
              <a:ahLst/>
              <a:cxnLst>
                <a:cxn ang="0">
                  <a:pos x="T0" y="T1"/>
                </a:cxn>
                <a:cxn ang="0">
                  <a:pos x="T2" y="T3"/>
                </a:cxn>
                <a:cxn ang="0">
                  <a:pos x="T4" y="T5"/>
                </a:cxn>
                <a:cxn ang="0">
                  <a:pos x="T6" y="T7"/>
                </a:cxn>
                <a:cxn ang="0">
                  <a:pos x="T8" y="T9"/>
                </a:cxn>
                <a:cxn ang="0">
                  <a:pos x="T10" y="T11"/>
                </a:cxn>
              </a:cxnLst>
              <a:rect l="0" t="0" r="r" b="b"/>
              <a:pathLst>
                <a:path w="34" h="36">
                  <a:moveTo>
                    <a:pt x="14" y="36"/>
                  </a:moveTo>
                  <a:lnTo>
                    <a:pt x="0" y="24"/>
                  </a:lnTo>
                  <a:lnTo>
                    <a:pt x="20" y="0"/>
                  </a:lnTo>
                  <a:lnTo>
                    <a:pt x="34" y="12"/>
                  </a:lnTo>
                  <a:lnTo>
                    <a:pt x="14" y="36"/>
                  </a:lnTo>
                  <a:lnTo>
                    <a:pt x="14" y="36"/>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1"/>
            <p:cNvSpPr>
              <a:spLocks/>
            </p:cNvSpPr>
            <p:nvPr/>
          </p:nvSpPr>
          <p:spPr bwMode="auto">
            <a:xfrm>
              <a:off x="2061" y="2366"/>
              <a:ext cx="62" cy="66"/>
            </a:xfrm>
            <a:custGeom>
              <a:avLst/>
              <a:gdLst>
                <a:gd name="T0" fmla="*/ 19 w 44"/>
                <a:gd name="T1" fmla="*/ 44 h 47"/>
                <a:gd name="T2" fmla="*/ 10 w 44"/>
                <a:gd name="T3" fmla="*/ 45 h 47"/>
                <a:gd name="T4" fmla="*/ 3 w 44"/>
                <a:gd name="T5" fmla="*/ 39 h 47"/>
                <a:gd name="T6" fmla="*/ 2 w 44"/>
                <a:gd name="T7" fmla="*/ 29 h 47"/>
                <a:gd name="T8" fmla="*/ 24 w 44"/>
                <a:gd name="T9" fmla="*/ 3 h 47"/>
                <a:gd name="T10" fmla="*/ 34 w 44"/>
                <a:gd name="T11" fmla="*/ 3 h 47"/>
                <a:gd name="T12" fmla="*/ 41 w 44"/>
                <a:gd name="T13" fmla="*/ 8 h 47"/>
                <a:gd name="T14" fmla="*/ 41 w 44"/>
                <a:gd name="T15" fmla="*/ 18 h 47"/>
                <a:gd name="T16" fmla="*/ 19 w 44"/>
                <a:gd name="T17" fmla="*/ 4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47">
                  <a:moveTo>
                    <a:pt x="19" y="44"/>
                  </a:moveTo>
                  <a:cubicBezTo>
                    <a:pt x="17" y="47"/>
                    <a:pt x="13" y="47"/>
                    <a:pt x="10" y="45"/>
                  </a:cubicBezTo>
                  <a:cubicBezTo>
                    <a:pt x="3" y="39"/>
                    <a:pt x="3" y="39"/>
                    <a:pt x="3" y="39"/>
                  </a:cubicBezTo>
                  <a:cubicBezTo>
                    <a:pt x="0" y="36"/>
                    <a:pt x="0" y="32"/>
                    <a:pt x="2" y="29"/>
                  </a:cubicBezTo>
                  <a:cubicBezTo>
                    <a:pt x="24" y="3"/>
                    <a:pt x="24" y="3"/>
                    <a:pt x="24" y="3"/>
                  </a:cubicBezTo>
                  <a:cubicBezTo>
                    <a:pt x="27" y="1"/>
                    <a:pt x="31" y="0"/>
                    <a:pt x="34" y="3"/>
                  </a:cubicBezTo>
                  <a:cubicBezTo>
                    <a:pt x="41" y="8"/>
                    <a:pt x="41" y="8"/>
                    <a:pt x="41" y="8"/>
                  </a:cubicBezTo>
                  <a:cubicBezTo>
                    <a:pt x="43" y="11"/>
                    <a:pt x="44" y="15"/>
                    <a:pt x="41" y="18"/>
                  </a:cubicBezTo>
                  <a:cubicBezTo>
                    <a:pt x="19" y="44"/>
                    <a:pt x="19" y="44"/>
                    <a:pt x="19" y="44"/>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2"/>
            <p:cNvSpPr>
              <a:spLocks/>
            </p:cNvSpPr>
            <p:nvPr/>
          </p:nvSpPr>
          <p:spPr bwMode="auto">
            <a:xfrm>
              <a:off x="2139" y="2264"/>
              <a:ext cx="46" cy="26"/>
            </a:xfrm>
            <a:custGeom>
              <a:avLst/>
              <a:gdLst>
                <a:gd name="T0" fmla="*/ 32 w 33"/>
                <a:gd name="T1" fmla="*/ 7 h 19"/>
                <a:gd name="T2" fmla="*/ 17 w 33"/>
                <a:gd name="T3" fmla="*/ 9 h 19"/>
                <a:gd name="T4" fmla="*/ 1 w 33"/>
                <a:gd name="T5" fmla="*/ 14 h 19"/>
                <a:gd name="T6" fmla="*/ 14 w 33"/>
                <a:gd name="T7" fmla="*/ 2 h 19"/>
                <a:gd name="T8" fmla="*/ 32 w 33"/>
                <a:gd name="T9" fmla="*/ 7 h 19"/>
              </a:gdLst>
              <a:ahLst/>
              <a:cxnLst>
                <a:cxn ang="0">
                  <a:pos x="T0" y="T1"/>
                </a:cxn>
                <a:cxn ang="0">
                  <a:pos x="T2" y="T3"/>
                </a:cxn>
                <a:cxn ang="0">
                  <a:pos x="T4" y="T5"/>
                </a:cxn>
                <a:cxn ang="0">
                  <a:pos x="T6" y="T7"/>
                </a:cxn>
                <a:cxn ang="0">
                  <a:pos x="T8" y="T9"/>
                </a:cxn>
              </a:cxnLst>
              <a:rect l="0" t="0" r="r" b="b"/>
              <a:pathLst>
                <a:path w="33" h="19">
                  <a:moveTo>
                    <a:pt x="32" y="7"/>
                  </a:moveTo>
                  <a:cubicBezTo>
                    <a:pt x="33" y="12"/>
                    <a:pt x="25" y="7"/>
                    <a:pt x="17" y="9"/>
                  </a:cubicBezTo>
                  <a:cubicBezTo>
                    <a:pt x="8" y="11"/>
                    <a:pt x="2" y="19"/>
                    <a:pt x="1" y="14"/>
                  </a:cubicBezTo>
                  <a:cubicBezTo>
                    <a:pt x="0" y="10"/>
                    <a:pt x="9" y="3"/>
                    <a:pt x="14" y="2"/>
                  </a:cubicBezTo>
                  <a:cubicBezTo>
                    <a:pt x="20" y="0"/>
                    <a:pt x="31" y="2"/>
                    <a:pt x="32" y="7"/>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3"/>
            <p:cNvSpPr>
              <a:spLocks/>
            </p:cNvSpPr>
            <p:nvPr/>
          </p:nvSpPr>
          <p:spPr bwMode="auto">
            <a:xfrm>
              <a:off x="2185" y="2271"/>
              <a:ext cx="13" cy="11"/>
            </a:xfrm>
            <a:custGeom>
              <a:avLst/>
              <a:gdLst>
                <a:gd name="T0" fmla="*/ 9 w 9"/>
                <a:gd name="T1" fmla="*/ 6 h 8"/>
                <a:gd name="T2" fmla="*/ 3 w 9"/>
                <a:gd name="T3" fmla="*/ 7 h 8"/>
                <a:gd name="T4" fmla="*/ 1 w 9"/>
                <a:gd name="T5" fmla="*/ 3 h 8"/>
                <a:gd name="T6" fmla="*/ 4 w 9"/>
                <a:gd name="T7" fmla="*/ 1 h 8"/>
                <a:gd name="T8" fmla="*/ 9 w 9"/>
                <a:gd name="T9" fmla="*/ 6 h 8"/>
              </a:gdLst>
              <a:ahLst/>
              <a:cxnLst>
                <a:cxn ang="0">
                  <a:pos x="T0" y="T1"/>
                </a:cxn>
                <a:cxn ang="0">
                  <a:pos x="T2" y="T3"/>
                </a:cxn>
                <a:cxn ang="0">
                  <a:pos x="T4" y="T5"/>
                </a:cxn>
                <a:cxn ang="0">
                  <a:pos x="T6" y="T7"/>
                </a:cxn>
                <a:cxn ang="0">
                  <a:pos x="T8" y="T9"/>
                </a:cxn>
              </a:cxnLst>
              <a:rect l="0" t="0" r="r" b="b"/>
              <a:pathLst>
                <a:path w="9" h="8">
                  <a:moveTo>
                    <a:pt x="9" y="6"/>
                  </a:moveTo>
                  <a:cubicBezTo>
                    <a:pt x="8" y="8"/>
                    <a:pt x="6" y="7"/>
                    <a:pt x="3" y="7"/>
                  </a:cubicBezTo>
                  <a:cubicBezTo>
                    <a:pt x="1" y="6"/>
                    <a:pt x="0" y="5"/>
                    <a:pt x="1" y="3"/>
                  </a:cubicBezTo>
                  <a:cubicBezTo>
                    <a:pt x="2" y="1"/>
                    <a:pt x="2" y="0"/>
                    <a:pt x="4" y="1"/>
                  </a:cubicBezTo>
                  <a:cubicBezTo>
                    <a:pt x="6" y="2"/>
                    <a:pt x="9" y="4"/>
                    <a:pt x="9" y="6"/>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4"/>
            <p:cNvSpPr>
              <a:spLocks/>
            </p:cNvSpPr>
            <p:nvPr/>
          </p:nvSpPr>
          <p:spPr bwMode="auto">
            <a:xfrm>
              <a:off x="935" y="3014"/>
              <a:ext cx="1916" cy="467"/>
            </a:xfrm>
            <a:custGeom>
              <a:avLst/>
              <a:gdLst>
                <a:gd name="T0" fmla="*/ 18 w 1361"/>
                <a:gd name="T1" fmla="*/ 295 h 332"/>
                <a:gd name="T2" fmla="*/ 37 w 1361"/>
                <a:gd name="T3" fmla="*/ 311 h 332"/>
                <a:gd name="T4" fmla="*/ 1053 w 1361"/>
                <a:gd name="T5" fmla="*/ 311 h 332"/>
                <a:gd name="T6" fmla="*/ 1053 w 1361"/>
                <a:gd name="T7" fmla="*/ 16 h 332"/>
                <a:gd name="T8" fmla="*/ 1324 w 1361"/>
                <a:gd name="T9" fmla="*/ 16 h 332"/>
                <a:gd name="T10" fmla="*/ 1342 w 1361"/>
                <a:gd name="T11" fmla="*/ 0 h 332"/>
                <a:gd name="T12" fmla="*/ 1361 w 1361"/>
                <a:gd name="T13" fmla="*/ 19 h 332"/>
                <a:gd name="T14" fmla="*/ 1342 w 1361"/>
                <a:gd name="T15" fmla="*/ 38 h 332"/>
                <a:gd name="T16" fmla="*/ 1324 w 1361"/>
                <a:gd name="T17" fmla="*/ 24 h 332"/>
                <a:gd name="T18" fmla="*/ 1061 w 1361"/>
                <a:gd name="T19" fmla="*/ 24 h 332"/>
                <a:gd name="T20" fmla="*/ 1061 w 1361"/>
                <a:gd name="T21" fmla="*/ 319 h 332"/>
                <a:gd name="T22" fmla="*/ 36 w 1361"/>
                <a:gd name="T23" fmla="*/ 319 h 332"/>
                <a:gd name="T24" fmla="*/ 18 w 1361"/>
                <a:gd name="T25" fmla="*/ 332 h 332"/>
                <a:gd name="T26" fmla="*/ 0 w 1361"/>
                <a:gd name="T27" fmla="*/ 313 h 332"/>
                <a:gd name="T28" fmla="*/ 18 w 1361"/>
                <a:gd name="T29" fmla="*/ 295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61" h="332">
                  <a:moveTo>
                    <a:pt x="18" y="295"/>
                  </a:moveTo>
                  <a:cubicBezTo>
                    <a:pt x="28" y="295"/>
                    <a:pt x="36" y="302"/>
                    <a:pt x="37" y="311"/>
                  </a:cubicBezTo>
                  <a:cubicBezTo>
                    <a:pt x="1053" y="311"/>
                    <a:pt x="1053" y="311"/>
                    <a:pt x="1053" y="311"/>
                  </a:cubicBezTo>
                  <a:cubicBezTo>
                    <a:pt x="1053" y="16"/>
                    <a:pt x="1053" y="16"/>
                    <a:pt x="1053" y="16"/>
                  </a:cubicBezTo>
                  <a:cubicBezTo>
                    <a:pt x="1324" y="16"/>
                    <a:pt x="1324" y="16"/>
                    <a:pt x="1324" y="16"/>
                  </a:cubicBezTo>
                  <a:cubicBezTo>
                    <a:pt x="1325" y="7"/>
                    <a:pt x="1333" y="0"/>
                    <a:pt x="1342" y="0"/>
                  </a:cubicBezTo>
                  <a:cubicBezTo>
                    <a:pt x="1352" y="0"/>
                    <a:pt x="1361" y="9"/>
                    <a:pt x="1361" y="19"/>
                  </a:cubicBezTo>
                  <a:cubicBezTo>
                    <a:pt x="1361" y="29"/>
                    <a:pt x="1352" y="38"/>
                    <a:pt x="1342" y="38"/>
                  </a:cubicBezTo>
                  <a:cubicBezTo>
                    <a:pt x="1333" y="38"/>
                    <a:pt x="1326" y="32"/>
                    <a:pt x="1324" y="24"/>
                  </a:cubicBezTo>
                  <a:cubicBezTo>
                    <a:pt x="1061" y="24"/>
                    <a:pt x="1061" y="24"/>
                    <a:pt x="1061" y="24"/>
                  </a:cubicBezTo>
                  <a:cubicBezTo>
                    <a:pt x="1061" y="319"/>
                    <a:pt x="1061" y="319"/>
                    <a:pt x="1061" y="319"/>
                  </a:cubicBezTo>
                  <a:cubicBezTo>
                    <a:pt x="36" y="319"/>
                    <a:pt x="36" y="319"/>
                    <a:pt x="36" y="319"/>
                  </a:cubicBezTo>
                  <a:cubicBezTo>
                    <a:pt x="34" y="327"/>
                    <a:pt x="28" y="332"/>
                    <a:pt x="18" y="332"/>
                  </a:cubicBezTo>
                  <a:cubicBezTo>
                    <a:pt x="9" y="332"/>
                    <a:pt x="0" y="324"/>
                    <a:pt x="0" y="313"/>
                  </a:cubicBezTo>
                  <a:cubicBezTo>
                    <a:pt x="0" y="303"/>
                    <a:pt x="8" y="295"/>
                    <a:pt x="18" y="295"/>
                  </a:cubicBezTo>
                  <a:close/>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5"/>
            <p:cNvSpPr>
              <a:spLocks noEditPoints="1"/>
            </p:cNvSpPr>
            <p:nvPr/>
          </p:nvSpPr>
          <p:spPr bwMode="auto">
            <a:xfrm>
              <a:off x="2498" y="3104"/>
              <a:ext cx="186" cy="216"/>
            </a:xfrm>
            <a:custGeom>
              <a:avLst/>
              <a:gdLst>
                <a:gd name="T0" fmla="*/ 47 w 132"/>
                <a:gd name="T1" fmla="*/ 7 h 154"/>
                <a:gd name="T2" fmla="*/ 44 w 132"/>
                <a:gd name="T3" fmla="*/ 9 h 154"/>
                <a:gd name="T4" fmla="*/ 46 w 132"/>
                <a:gd name="T5" fmla="*/ 12 h 154"/>
                <a:gd name="T6" fmla="*/ 48 w 132"/>
                <a:gd name="T7" fmla="*/ 13 h 154"/>
                <a:gd name="T8" fmla="*/ 48 w 132"/>
                <a:gd name="T9" fmla="*/ 47 h 154"/>
                <a:gd name="T10" fmla="*/ 39 w 132"/>
                <a:gd name="T11" fmla="*/ 82 h 154"/>
                <a:gd name="T12" fmla="*/ 8 w 132"/>
                <a:gd name="T13" fmla="*/ 138 h 154"/>
                <a:gd name="T14" fmla="*/ 8 w 132"/>
                <a:gd name="T15" fmla="*/ 144 h 154"/>
                <a:gd name="T16" fmla="*/ 14 w 132"/>
                <a:gd name="T17" fmla="*/ 147 h 154"/>
                <a:gd name="T18" fmla="*/ 118 w 132"/>
                <a:gd name="T19" fmla="*/ 147 h 154"/>
                <a:gd name="T20" fmla="*/ 124 w 132"/>
                <a:gd name="T21" fmla="*/ 144 h 154"/>
                <a:gd name="T22" fmla="*/ 124 w 132"/>
                <a:gd name="T23" fmla="*/ 138 h 154"/>
                <a:gd name="T24" fmla="*/ 93 w 132"/>
                <a:gd name="T25" fmla="*/ 83 h 154"/>
                <a:gd name="T26" fmla="*/ 84 w 132"/>
                <a:gd name="T27" fmla="*/ 48 h 154"/>
                <a:gd name="T28" fmla="*/ 84 w 132"/>
                <a:gd name="T29" fmla="*/ 13 h 154"/>
                <a:gd name="T30" fmla="*/ 87 w 132"/>
                <a:gd name="T31" fmla="*/ 13 h 154"/>
                <a:gd name="T32" fmla="*/ 89 w 132"/>
                <a:gd name="T33" fmla="*/ 9 h 154"/>
                <a:gd name="T34" fmla="*/ 86 w 132"/>
                <a:gd name="T35" fmla="*/ 7 h 154"/>
                <a:gd name="T36" fmla="*/ 47 w 132"/>
                <a:gd name="T37" fmla="*/ 7 h 154"/>
                <a:gd name="T38" fmla="*/ 118 w 132"/>
                <a:gd name="T39" fmla="*/ 154 h 154"/>
                <a:gd name="T40" fmla="*/ 14 w 132"/>
                <a:gd name="T41" fmla="*/ 154 h 154"/>
                <a:gd name="T42" fmla="*/ 2 w 132"/>
                <a:gd name="T43" fmla="*/ 148 h 154"/>
                <a:gd name="T44" fmla="*/ 2 w 132"/>
                <a:gd name="T45" fmla="*/ 134 h 154"/>
                <a:gd name="T46" fmla="*/ 33 w 132"/>
                <a:gd name="T47" fmla="*/ 78 h 154"/>
                <a:gd name="T48" fmla="*/ 41 w 132"/>
                <a:gd name="T49" fmla="*/ 47 h 154"/>
                <a:gd name="T50" fmla="*/ 41 w 132"/>
                <a:gd name="T51" fmla="*/ 18 h 154"/>
                <a:gd name="T52" fmla="*/ 37 w 132"/>
                <a:gd name="T53" fmla="*/ 8 h 154"/>
                <a:gd name="T54" fmla="*/ 47 w 132"/>
                <a:gd name="T55" fmla="*/ 0 h 154"/>
                <a:gd name="T56" fmla="*/ 86 w 132"/>
                <a:gd name="T57" fmla="*/ 0 h 154"/>
                <a:gd name="T58" fmla="*/ 96 w 132"/>
                <a:gd name="T59" fmla="*/ 9 h 154"/>
                <a:gd name="T60" fmla="*/ 91 w 132"/>
                <a:gd name="T61" fmla="*/ 18 h 154"/>
                <a:gd name="T62" fmla="*/ 91 w 132"/>
                <a:gd name="T63" fmla="*/ 48 h 154"/>
                <a:gd name="T64" fmla="*/ 99 w 132"/>
                <a:gd name="T65" fmla="*/ 79 h 154"/>
                <a:gd name="T66" fmla="*/ 130 w 132"/>
                <a:gd name="T67" fmla="*/ 134 h 154"/>
                <a:gd name="T68" fmla="*/ 130 w 132"/>
                <a:gd name="T69" fmla="*/ 148 h 154"/>
                <a:gd name="T70" fmla="*/ 118 w 132"/>
                <a:gd name="T71"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2" h="154">
                  <a:moveTo>
                    <a:pt x="47" y="7"/>
                  </a:moveTo>
                  <a:cubicBezTo>
                    <a:pt x="44" y="7"/>
                    <a:pt x="44" y="9"/>
                    <a:pt x="44" y="9"/>
                  </a:cubicBezTo>
                  <a:cubicBezTo>
                    <a:pt x="44" y="10"/>
                    <a:pt x="44" y="12"/>
                    <a:pt x="46" y="12"/>
                  </a:cubicBezTo>
                  <a:cubicBezTo>
                    <a:pt x="48" y="13"/>
                    <a:pt x="48" y="13"/>
                    <a:pt x="48" y="13"/>
                  </a:cubicBezTo>
                  <a:cubicBezTo>
                    <a:pt x="48" y="47"/>
                    <a:pt x="48" y="47"/>
                    <a:pt x="48" y="47"/>
                  </a:cubicBezTo>
                  <a:cubicBezTo>
                    <a:pt x="48" y="59"/>
                    <a:pt x="45" y="71"/>
                    <a:pt x="39" y="82"/>
                  </a:cubicBezTo>
                  <a:cubicBezTo>
                    <a:pt x="8" y="138"/>
                    <a:pt x="8" y="138"/>
                    <a:pt x="8" y="138"/>
                  </a:cubicBezTo>
                  <a:cubicBezTo>
                    <a:pt x="7" y="140"/>
                    <a:pt x="7" y="142"/>
                    <a:pt x="8" y="144"/>
                  </a:cubicBezTo>
                  <a:cubicBezTo>
                    <a:pt x="10" y="146"/>
                    <a:pt x="12" y="147"/>
                    <a:pt x="14" y="147"/>
                  </a:cubicBezTo>
                  <a:cubicBezTo>
                    <a:pt x="118" y="147"/>
                    <a:pt x="118" y="147"/>
                    <a:pt x="118" y="147"/>
                  </a:cubicBezTo>
                  <a:cubicBezTo>
                    <a:pt x="121" y="147"/>
                    <a:pt x="123" y="146"/>
                    <a:pt x="124" y="144"/>
                  </a:cubicBezTo>
                  <a:cubicBezTo>
                    <a:pt x="125" y="142"/>
                    <a:pt x="125" y="140"/>
                    <a:pt x="124" y="138"/>
                  </a:cubicBezTo>
                  <a:cubicBezTo>
                    <a:pt x="93" y="83"/>
                    <a:pt x="93" y="83"/>
                    <a:pt x="93" y="83"/>
                  </a:cubicBezTo>
                  <a:cubicBezTo>
                    <a:pt x="87" y="72"/>
                    <a:pt x="84" y="60"/>
                    <a:pt x="84" y="48"/>
                  </a:cubicBezTo>
                  <a:cubicBezTo>
                    <a:pt x="84" y="13"/>
                    <a:pt x="84" y="13"/>
                    <a:pt x="84" y="13"/>
                  </a:cubicBezTo>
                  <a:cubicBezTo>
                    <a:pt x="87" y="13"/>
                    <a:pt x="87" y="13"/>
                    <a:pt x="87" y="13"/>
                  </a:cubicBezTo>
                  <a:cubicBezTo>
                    <a:pt x="89" y="12"/>
                    <a:pt x="89" y="10"/>
                    <a:pt x="89" y="9"/>
                  </a:cubicBezTo>
                  <a:cubicBezTo>
                    <a:pt x="89" y="8"/>
                    <a:pt x="89" y="7"/>
                    <a:pt x="86" y="7"/>
                  </a:cubicBezTo>
                  <a:cubicBezTo>
                    <a:pt x="47" y="7"/>
                    <a:pt x="47" y="7"/>
                    <a:pt x="47" y="7"/>
                  </a:cubicBezTo>
                  <a:close/>
                  <a:moveTo>
                    <a:pt x="118" y="154"/>
                  </a:moveTo>
                  <a:cubicBezTo>
                    <a:pt x="14" y="154"/>
                    <a:pt x="14" y="154"/>
                    <a:pt x="14" y="154"/>
                  </a:cubicBezTo>
                  <a:cubicBezTo>
                    <a:pt x="9" y="154"/>
                    <a:pt x="5" y="152"/>
                    <a:pt x="2" y="148"/>
                  </a:cubicBezTo>
                  <a:cubicBezTo>
                    <a:pt x="0" y="144"/>
                    <a:pt x="0" y="139"/>
                    <a:pt x="2" y="134"/>
                  </a:cubicBezTo>
                  <a:cubicBezTo>
                    <a:pt x="33" y="78"/>
                    <a:pt x="33" y="78"/>
                    <a:pt x="33" y="78"/>
                  </a:cubicBezTo>
                  <a:cubicBezTo>
                    <a:pt x="39" y="69"/>
                    <a:pt x="41" y="58"/>
                    <a:pt x="41" y="47"/>
                  </a:cubicBezTo>
                  <a:cubicBezTo>
                    <a:pt x="41" y="18"/>
                    <a:pt x="41" y="18"/>
                    <a:pt x="41" y="18"/>
                  </a:cubicBezTo>
                  <a:cubicBezTo>
                    <a:pt x="38" y="16"/>
                    <a:pt x="36" y="13"/>
                    <a:pt x="37" y="8"/>
                  </a:cubicBezTo>
                  <a:cubicBezTo>
                    <a:pt x="38" y="3"/>
                    <a:pt x="42" y="0"/>
                    <a:pt x="47" y="0"/>
                  </a:cubicBezTo>
                  <a:cubicBezTo>
                    <a:pt x="86" y="0"/>
                    <a:pt x="86" y="0"/>
                    <a:pt x="86" y="0"/>
                  </a:cubicBezTo>
                  <a:cubicBezTo>
                    <a:pt x="92" y="0"/>
                    <a:pt x="96" y="3"/>
                    <a:pt x="96" y="9"/>
                  </a:cubicBezTo>
                  <a:cubicBezTo>
                    <a:pt x="96" y="12"/>
                    <a:pt x="95" y="17"/>
                    <a:pt x="91" y="18"/>
                  </a:cubicBezTo>
                  <a:cubicBezTo>
                    <a:pt x="91" y="48"/>
                    <a:pt x="91" y="48"/>
                    <a:pt x="91" y="48"/>
                  </a:cubicBezTo>
                  <a:cubicBezTo>
                    <a:pt x="91" y="59"/>
                    <a:pt x="94" y="70"/>
                    <a:pt x="99" y="79"/>
                  </a:cubicBezTo>
                  <a:cubicBezTo>
                    <a:pt x="130" y="134"/>
                    <a:pt x="130" y="134"/>
                    <a:pt x="130" y="134"/>
                  </a:cubicBezTo>
                  <a:cubicBezTo>
                    <a:pt x="132" y="139"/>
                    <a:pt x="132" y="143"/>
                    <a:pt x="130" y="148"/>
                  </a:cubicBezTo>
                  <a:cubicBezTo>
                    <a:pt x="127" y="152"/>
                    <a:pt x="123" y="154"/>
                    <a:pt x="118" y="154"/>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6"/>
            <p:cNvSpPr>
              <a:spLocks noEditPoints="1"/>
            </p:cNvSpPr>
            <p:nvPr/>
          </p:nvSpPr>
          <p:spPr bwMode="auto">
            <a:xfrm>
              <a:off x="2520" y="3228"/>
              <a:ext cx="141" cy="71"/>
            </a:xfrm>
            <a:custGeom>
              <a:avLst/>
              <a:gdLst>
                <a:gd name="T0" fmla="*/ 64 w 100"/>
                <a:gd name="T1" fmla="*/ 45 h 51"/>
                <a:gd name="T2" fmla="*/ 60 w 100"/>
                <a:gd name="T3" fmla="*/ 41 h 51"/>
                <a:gd name="T4" fmla="*/ 64 w 100"/>
                <a:gd name="T5" fmla="*/ 37 h 51"/>
                <a:gd name="T6" fmla="*/ 67 w 100"/>
                <a:gd name="T7" fmla="*/ 41 h 51"/>
                <a:gd name="T8" fmla="*/ 64 w 100"/>
                <a:gd name="T9" fmla="*/ 45 h 51"/>
                <a:gd name="T10" fmla="*/ 55 w 100"/>
                <a:gd name="T11" fmla="*/ 12 h 51"/>
                <a:gd name="T12" fmla="*/ 59 w 100"/>
                <a:gd name="T13" fmla="*/ 9 h 51"/>
                <a:gd name="T14" fmla="*/ 63 w 100"/>
                <a:gd name="T15" fmla="*/ 12 h 51"/>
                <a:gd name="T16" fmla="*/ 59 w 100"/>
                <a:gd name="T17" fmla="*/ 16 h 51"/>
                <a:gd name="T18" fmla="*/ 55 w 100"/>
                <a:gd name="T19" fmla="*/ 12 h 51"/>
                <a:gd name="T20" fmla="*/ 32 w 100"/>
                <a:gd name="T21" fmla="*/ 32 h 51"/>
                <a:gd name="T22" fmla="*/ 28 w 100"/>
                <a:gd name="T23" fmla="*/ 28 h 51"/>
                <a:gd name="T24" fmla="*/ 32 w 100"/>
                <a:gd name="T25" fmla="*/ 24 h 51"/>
                <a:gd name="T26" fmla="*/ 36 w 100"/>
                <a:gd name="T27" fmla="*/ 28 h 51"/>
                <a:gd name="T28" fmla="*/ 32 w 100"/>
                <a:gd name="T29" fmla="*/ 32 h 51"/>
                <a:gd name="T30" fmla="*/ 96 w 100"/>
                <a:gd name="T31" fmla="*/ 41 h 51"/>
                <a:gd name="T32" fmla="*/ 74 w 100"/>
                <a:gd name="T33" fmla="*/ 0 h 51"/>
                <a:gd name="T34" fmla="*/ 26 w 100"/>
                <a:gd name="T35" fmla="*/ 0 h 51"/>
                <a:gd name="T36" fmla="*/ 4 w 100"/>
                <a:gd name="T37" fmla="*/ 41 h 51"/>
                <a:gd name="T38" fmla="*/ 7 w 100"/>
                <a:gd name="T39" fmla="*/ 51 h 51"/>
                <a:gd name="T40" fmla="*/ 94 w 100"/>
                <a:gd name="T41" fmla="*/ 51 h 51"/>
                <a:gd name="T42" fmla="*/ 96 w 100"/>
                <a:gd name="T43" fmla="*/ 4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0" h="51">
                  <a:moveTo>
                    <a:pt x="64" y="45"/>
                  </a:moveTo>
                  <a:cubicBezTo>
                    <a:pt x="62" y="45"/>
                    <a:pt x="60" y="43"/>
                    <a:pt x="60" y="41"/>
                  </a:cubicBezTo>
                  <a:cubicBezTo>
                    <a:pt x="60" y="39"/>
                    <a:pt x="62" y="37"/>
                    <a:pt x="64" y="37"/>
                  </a:cubicBezTo>
                  <a:cubicBezTo>
                    <a:pt x="66" y="37"/>
                    <a:pt x="67" y="39"/>
                    <a:pt x="67" y="41"/>
                  </a:cubicBezTo>
                  <a:cubicBezTo>
                    <a:pt x="67" y="43"/>
                    <a:pt x="66" y="45"/>
                    <a:pt x="64" y="45"/>
                  </a:cubicBezTo>
                  <a:close/>
                  <a:moveTo>
                    <a:pt x="55" y="12"/>
                  </a:moveTo>
                  <a:cubicBezTo>
                    <a:pt x="55" y="10"/>
                    <a:pt x="57" y="9"/>
                    <a:pt x="59" y="9"/>
                  </a:cubicBezTo>
                  <a:cubicBezTo>
                    <a:pt x="61" y="9"/>
                    <a:pt x="63" y="10"/>
                    <a:pt x="63" y="12"/>
                  </a:cubicBezTo>
                  <a:cubicBezTo>
                    <a:pt x="63" y="14"/>
                    <a:pt x="61" y="16"/>
                    <a:pt x="59" y="16"/>
                  </a:cubicBezTo>
                  <a:cubicBezTo>
                    <a:pt x="57" y="16"/>
                    <a:pt x="55" y="14"/>
                    <a:pt x="55" y="12"/>
                  </a:cubicBezTo>
                  <a:close/>
                  <a:moveTo>
                    <a:pt x="32" y="32"/>
                  </a:moveTo>
                  <a:cubicBezTo>
                    <a:pt x="30" y="32"/>
                    <a:pt x="28" y="30"/>
                    <a:pt x="28" y="28"/>
                  </a:cubicBezTo>
                  <a:cubicBezTo>
                    <a:pt x="28" y="26"/>
                    <a:pt x="30" y="24"/>
                    <a:pt x="32" y="24"/>
                  </a:cubicBezTo>
                  <a:cubicBezTo>
                    <a:pt x="34" y="24"/>
                    <a:pt x="36" y="26"/>
                    <a:pt x="36" y="28"/>
                  </a:cubicBezTo>
                  <a:cubicBezTo>
                    <a:pt x="36" y="30"/>
                    <a:pt x="34" y="32"/>
                    <a:pt x="32" y="32"/>
                  </a:cubicBezTo>
                  <a:close/>
                  <a:moveTo>
                    <a:pt x="96" y="41"/>
                  </a:moveTo>
                  <a:cubicBezTo>
                    <a:pt x="96" y="41"/>
                    <a:pt x="74" y="0"/>
                    <a:pt x="74" y="0"/>
                  </a:cubicBezTo>
                  <a:cubicBezTo>
                    <a:pt x="26" y="0"/>
                    <a:pt x="26" y="0"/>
                    <a:pt x="26" y="0"/>
                  </a:cubicBezTo>
                  <a:cubicBezTo>
                    <a:pt x="26" y="0"/>
                    <a:pt x="4" y="41"/>
                    <a:pt x="4" y="41"/>
                  </a:cubicBezTo>
                  <a:cubicBezTo>
                    <a:pt x="1" y="46"/>
                    <a:pt x="0" y="51"/>
                    <a:pt x="7" y="51"/>
                  </a:cubicBezTo>
                  <a:cubicBezTo>
                    <a:pt x="94" y="51"/>
                    <a:pt x="94" y="51"/>
                    <a:pt x="94" y="51"/>
                  </a:cubicBezTo>
                  <a:cubicBezTo>
                    <a:pt x="100" y="51"/>
                    <a:pt x="99" y="46"/>
                    <a:pt x="96" y="41"/>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37"/>
            <p:cNvSpPr>
              <a:spLocks/>
            </p:cNvSpPr>
            <p:nvPr/>
          </p:nvSpPr>
          <p:spPr bwMode="auto">
            <a:xfrm>
              <a:off x="4914" y="2161"/>
              <a:ext cx="1916" cy="466"/>
            </a:xfrm>
            <a:custGeom>
              <a:avLst/>
              <a:gdLst>
                <a:gd name="T0" fmla="*/ 1342 w 1361"/>
                <a:gd name="T1" fmla="*/ 294 h 331"/>
                <a:gd name="T2" fmla="*/ 1324 w 1361"/>
                <a:gd name="T3" fmla="*/ 310 h 331"/>
                <a:gd name="T4" fmla="*/ 308 w 1361"/>
                <a:gd name="T5" fmla="*/ 310 h 331"/>
                <a:gd name="T6" fmla="*/ 308 w 1361"/>
                <a:gd name="T7" fmla="*/ 15 h 331"/>
                <a:gd name="T8" fmla="*/ 37 w 1361"/>
                <a:gd name="T9" fmla="*/ 15 h 331"/>
                <a:gd name="T10" fmla="*/ 19 w 1361"/>
                <a:gd name="T11" fmla="*/ 0 h 331"/>
                <a:gd name="T12" fmla="*/ 0 w 1361"/>
                <a:gd name="T13" fmla="*/ 18 h 331"/>
                <a:gd name="T14" fmla="*/ 19 w 1361"/>
                <a:gd name="T15" fmla="*/ 37 h 331"/>
                <a:gd name="T16" fmla="*/ 37 w 1361"/>
                <a:gd name="T17" fmla="*/ 23 h 331"/>
                <a:gd name="T18" fmla="*/ 300 w 1361"/>
                <a:gd name="T19" fmla="*/ 23 h 331"/>
                <a:gd name="T20" fmla="*/ 300 w 1361"/>
                <a:gd name="T21" fmla="*/ 318 h 331"/>
                <a:gd name="T22" fmla="*/ 1325 w 1361"/>
                <a:gd name="T23" fmla="*/ 318 h 331"/>
                <a:gd name="T24" fmla="*/ 1342 w 1361"/>
                <a:gd name="T25" fmla="*/ 331 h 331"/>
                <a:gd name="T26" fmla="*/ 1361 w 1361"/>
                <a:gd name="T27" fmla="*/ 312 h 331"/>
                <a:gd name="T28" fmla="*/ 1342 w 1361"/>
                <a:gd name="T29" fmla="*/ 294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61" h="331">
                  <a:moveTo>
                    <a:pt x="1342" y="294"/>
                  </a:moveTo>
                  <a:cubicBezTo>
                    <a:pt x="1333" y="294"/>
                    <a:pt x="1325" y="301"/>
                    <a:pt x="1324" y="310"/>
                  </a:cubicBezTo>
                  <a:cubicBezTo>
                    <a:pt x="308" y="310"/>
                    <a:pt x="308" y="310"/>
                    <a:pt x="308" y="310"/>
                  </a:cubicBezTo>
                  <a:cubicBezTo>
                    <a:pt x="308" y="15"/>
                    <a:pt x="308" y="15"/>
                    <a:pt x="308" y="15"/>
                  </a:cubicBezTo>
                  <a:cubicBezTo>
                    <a:pt x="37" y="15"/>
                    <a:pt x="37" y="15"/>
                    <a:pt x="37" y="15"/>
                  </a:cubicBezTo>
                  <a:cubicBezTo>
                    <a:pt x="35" y="6"/>
                    <a:pt x="28" y="0"/>
                    <a:pt x="19" y="0"/>
                  </a:cubicBezTo>
                  <a:cubicBezTo>
                    <a:pt x="8" y="0"/>
                    <a:pt x="0" y="8"/>
                    <a:pt x="0" y="18"/>
                  </a:cubicBezTo>
                  <a:cubicBezTo>
                    <a:pt x="0" y="29"/>
                    <a:pt x="8" y="37"/>
                    <a:pt x="19" y="37"/>
                  </a:cubicBezTo>
                  <a:cubicBezTo>
                    <a:pt x="28" y="37"/>
                    <a:pt x="35" y="31"/>
                    <a:pt x="37" y="23"/>
                  </a:cubicBezTo>
                  <a:cubicBezTo>
                    <a:pt x="300" y="23"/>
                    <a:pt x="300" y="23"/>
                    <a:pt x="300" y="23"/>
                  </a:cubicBezTo>
                  <a:cubicBezTo>
                    <a:pt x="300" y="318"/>
                    <a:pt x="300" y="318"/>
                    <a:pt x="300" y="318"/>
                  </a:cubicBezTo>
                  <a:cubicBezTo>
                    <a:pt x="1325" y="318"/>
                    <a:pt x="1325" y="318"/>
                    <a:pt x="1325" y="318"/>
                  </a:cubicBezTo>
                  <a:cubicBezTo>
                    <a:pt x="1327" y="326"/>
                    <a:pt x="1333" y="331"/>
                    <a:pt x="1342" y="331"/>
                  </a:cubicBezTo>
                  <a:cubicBezTo>
                    <a:pt x="1352" y="331"/>
                    <a:pt x="1361" y="323"/>
                    <a:pt x="1361" y="312"/>
                  </a:cubicBezTo>
                  <a:cubicBezTo>
                    <a:pt x="1361" y="302"/>
                    <a:pt x="1352" y="294"/>
                    <a:pt x="1342" y="294"/>
                  </a:cubicBezTo>
                  <a:close/>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38"/>
            <p:cNvSpPr>
              <a:spLocks/>
            </p:cNvSpPr>
            <p:nvPr/>
          </p:nvSpPr>
          <p:spPr bwMode="auto">
            <a:xfrm>
              <a:off x="5178" y="1889"/>
              <a:ext cx="8" cy="28"/>
            </a:xfrm>
            <a:custGeom>
              <a:avLst/>
              <a:gdLst>
                <a:gd name="T0" fmla="*/ 5 w 5"/>
                <a:gd name="T1" fmla="*/ 17 h 20"/>
                <a:gd name="T2" fmla="*/ 2 w 5"/>
                <a:gd name="T3" fmla="*/ 20 h 20"/>
                <a:gd name="T4" fmla="*/ 2 w 5"/>
                <a:gd name="T5" fmla="*/ 20 h 20"/>
                <a:gd name="T6" fmla="*/ 0 w 5"/>
                <a:gd name="T7" fmla="*/ 17 h 20"/>
                <a:gd name="T8" fmla="*/ 0 w 5"/>
                <a:gd name="T9" fmla="*/ 2 h 20"/>
                <a:gd name="T10" fmla="*/ 2 w 5"/>
                <a:gd name="T11" fmla="*/ 0 h 20"/>
                <a:gd name="T12" fmla="*/ 2 w 5"/>
                <a:gd name="T13" fmla="*/ 0 h 20"/>
                <a:gd name="T14" fmla="*/ 5 w 5"/>
                <a:gd name="T15" fmla="*/ 2 h 20"/>
                <a:gd name="T16" fmla="*/ 5 w 5"/>
                <a:gd name="T17" fmla="*/ 17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20">
                  <a:moveTo>
                    <a:pt x="5" y="17"/>
                  </a:moveTo>
                  <a:cubicBezTo>
                    <a:pt x="5" y="19"/>
                    <a:pt x="4" y="20"/>
                    <a:pt x="2" y="20"/>
                  </a:cubicBezTo>
                  <a:cubicBezTo>
                    <a:pt x="2" y="20"/>
                    <a:pt x="2" y="20"/>
                    <a:pt x="2" y="20"/>
                  </a:cubicBezTo>
                  <a:cubicBezTo>
                    <a:pt x="1" y="20"/>
                    <a:pt x="0" y="19"/>
                    <a:pt x="0" y="17"/>
                  </a:cubicBezTo>
                  <a:cubicBezTo>
                    <a:pt x="0" y="2"/>
                    <a:pt x="0" y="2"/>
                    <a:pt x="0" y="2"/>
                  </a:cubicBezTo>
                  <a:cubicBezTo>
                    <a:pt x="0" y="1"/>
                    <a:pt x="1" y="0"/>
                    <a:pt x="2" y="0"/>
                  </a:cubicBezTo>
                  <a:cubicBezTo>
                    <a:pt x="2" y="0"/>
                    <a:pt x="2" y="0"/>
                    <a:pt x="2" y="0"/>
                  </a:cubicBezTo>
                  <a:cubicBezTo>
                    <a:pt x="4" y="0"/>
                    <a:pt x="5" y="1"/>
                    <a:pt x="5" y="2"/>
                  </a:cubicBezTo>
                  <a:cubicBezTo>
                    <a:pt x="5" y="17"/>
                    <a:pt x="5" y="17"/>
                    <a:pt x="5" y="17"/>
                  </a:cubicBezTo>
                  <a:close/>
                </a:path>
              </a:pathLst>
            </a:custGeom>
            <a:solidFill>
              <a:schemeClr val="accent4">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39"/>
            <p:cNvSpPr>
              <a:spLocks/>
            </p:cNvSpPr>
            <p:nvPr/>
          </p:nvSpPr>
          <p:spPr bwMode="auto">
            <a:xfrm>
              <a:off x="5062" y="2023"/>
              <a:ext cx="28" cy="10"/>
            </a:xfrm>
            <a:custGeom>
              <a:avLst/>
              <a:gdLst>
                <a:gd name="T0" fmla="*/ 17 w 20"/>
                <a:gd name="T1" fmla="*/ 1 h 7"/>
                <a:gd name="T2" fmla="*/ 19 w 20"/>
                <a:gd name="T3" fmla="*/ 3 h 7"/>
                <a:gd name="T4" fmla="*/ 19 w 20"/>
                <a:gd name="T5" fmla="*/ 3 h 7"/>
                <a:gd name="T6" fmla="*/ 18 w 20"/>
                <a:gd name="T7" fmla="*/ 6 h 7"/>
                <a:gd name="T8" fmla="*/ 3 w 20"/>
                <a:gd name="T9" fmla="*/ 7 h 7"/>
                <a:gd name="T10" fmla="*/ 0 w 20"/>
                <a:gd name="T11" fmla="*/ 5 h 7"/>
                <a:gd name="T12" fmla="*/ 0 w 20"/>
                <a:gd name="T13" fmla="*/ 5 h 7"/>
                <a:gd name="T14" fmla="*/ 2 w 20"/>
                <a:gd name="T15" fmla="*/ 2 h 7"/>
                <a:gd name="T16" fmla="*/ 17 w 20"/>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
                  <a:moveTo>
                    <a:pt x="17" y="1"/>
                  </a:moveTo>
                  <a:cubicBezTo>
                    <a:pt x="18" y="0"/>
                    <a:pt x="19" y="1"/>
                    <a:pt x="19" y="3"/>
                  </a:cubicBezTo>
                  <a:cubicBezTo>
                    <a:pt x="19" y="3"/>
                    <a:pt x="19" y="3"/>
                    <a:pt x="19" y="3"/>
                  </a:cubicBezTo>
                  <a:cubicBezTo>
                    <a:pt x="20" y="4"/>
                    <a:pt x="19" y="5"/>
                    <a:pt x="18" y="6"/>
                  </a:cubicBezTo>
                  <a:cubicBezTo>
                    <a:pt x="3" y="7"/>
                    <a:pt x="3" y="7"/>
                    <a:pt x="3" y="7"/>
                  </a:cubicBezTo>
                  <a:cubicBezTo>
                    <a:pt x="1" y="7"/>
                    <a:pt x="0" y="6"/>
                    <a:pt x="0" y="5"/>
                  </a:cubicBezTo>
                  <a:cubicBezTo>
                    <a:pt x="0" y="5"/>
                    <a:pt x="0" y="5"/>
                    <a:pt x="0" y="5"/>
                  </a:cubicBezTo>
                  <a:cubicBezTo>
                    <a:pt x="0" y="3"/>
                    <a:pt x="1" y="2"/>
                    <a:pt x="2" y="2"/>
                  </a:cubicBezTo>
                  <a:cubicBezTo>
                    <a:pt x="17" y="1"/>
                    <a:pt x="17" y="1"/>
                    <a:pt x="17" y="1"/>
                  </a:cubicBezTo>
                  <a:close/>
                </a:path>
              </a:pathLst>
            </a:custGeom>
            <a:solidFill>
              <a:schemeClr val="accent4">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0"/>
            <p:cNvSpPr>
              <a:spLocks/>
            </p:cNvSpPr>
            <p:nvPr/>
          </p:nvSpPr>
          <p:spPr bwMode="auto">
            <a:xfrm>
              <a:off x="5090" y="1931"/>
              <a:ext cx="22" cy="22"/>
            </a:xfrm>
            <a:custGeom>
              <a:avLst/>
              <a:gdLst>
                <a:gd name="T0" fmla="*/ 15 w 16"/>
                <a:gd name="T1" fmla="*/ 11 h 15"/>
                <a:gd name="T2" fmla="*/ 15 w 16"/>
                <a:gd name="T3" fmla="*/ 14 h 15"/>
                <a:gd name="T4" fmla="*/ 15 w 16"/>
                <a:gd name="T5" fmla="*/ 14 h 15"/>
                <a:gd name="T6" fmla="*/ 12 w 16"/>
                <a:gd name="T7" fmla="*/ 14 h 15"/>
                <a:gd name="T8" fmla="*/ 0 w 16"/>
                <a:gd name="T9" fmla="*/ 4 h 15"/>
                <a:gd name="T10" fmla="*/ 1 w 16"/>
                <a:gd name="T11" fmla="*/ 1 h 15"/>
                <a:gd name="T12" fmla="*/ 1 w 16"/>
                <a:gd name="T13" fmla="*/ 1 h 15"/>
                <a:gd name="T14" fmla="*/ 4 w 16"/>
                <a:gd name="T15" fmla="*/ 1 h 15"/>
                <a:gd name="T16" fmla="*/ 15 w 16"/>
                <a:gd name="T17" fmla="*/ 11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5">
                  <a:moveTo>
                    <a:pt x="15" y="11"/>
                  </a:moveTo>
                  <a:cubicBezTo>
                    <a:pt x="16" y="11"/>
                    <a:pt x="16" y="13"/>
                    <a:pt x="15" y="14"/>
                  </a:cubicBezTo>
                  <a:cubicBezTo>
                    <a:pt x="15" y="14"/>
                    <a:pt x="15" y="14"/>
                    <a:pt x="15" y="14"/>
                  </a:cubicBezTo>
                  <a:cubicBezTo>
                    <a:pt x="14" y="15"/>
                    <a:pt x="13" y="15"/>
                    <a:pt x="12" y="14"/>
                  </a:cubicBezTo>
                  <a:cubicBezTo>
                    <a:pt x="0" y="4"/>
                    <a:pt x="0" y="4"/>
                    <a:pt x="0" y="4"/>
                  </a:cubicBezTo>
                  <a:cubicBezTo>
                    <a:pt x="0" y="4"/>
                    <a:pt x="0" y="2"/>
                    <a:pt x="1" y="1"/>
                  </a:cubicBezTo>
                  <a:cubicBezTo>
                    <a:pt x="1" y="1"/>
                    <a:pt x="1" y="1"/>
                    <a:pt x="1" y="1"/>
                  </a:cubicBezTo>
                  <a:cubicBezTo>
                    <a:pt x="2" y="0"/>
                    <a:pt x="3" y="0"/>
                    <a:pt x="4" y="1"/>
                  </a:cubicBezTo>
                  <a:cubicBezTo>
                    <a:pt x="15" y="11"/>
                    <a:pt x="15" y="11"/>
                    <a:pt x="15" y="11"/>
                  </a:cubicBezTo>
                  <a:close/>
                </a:path>
              </a:pathLst>
            </a:custGeom>
            <a:solidFill>
              <a:schemeClr val="accent4">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1"/>
            <p:cNvSpPr>
              <a:spLocks/>
            </p:cNvSpPr>
            <p:nvPr/>
          </p:nvSpPr>
          <p:spPr bwMode="auto">
            <a:xfrm>
              <a:off x="5281" y="2017"/>
              <a:ext cx="28" cy="10"/>
            </a:xfrm>
            <a:custGeom>
              <a:avLst/>
              <a:gdLst>
                <a:gd name="T0" fmla="*/ 2 w 20"/>
                <a:gd name="T1" fmla="*/ 5 h 7"/>
                <a:gd name="T2" fmla="*/ 0 w 20"/>
                <a:gd name="T3" fmla="*/ 2 h 7"/>
                <a:gd name="T4" fmla="*/ 0 w 20"/>
                <a:gd name="T5" fmla="*/ 2 h 7"/>
                <a:gd name="T6" fmla="*/ 3 w 20"/>
                <a:gd name="T7" fmla="*/ 0 h 7"/>
                <a:gd name="T8" fmla="*/ 18 w 20"/>
                <a:gd name="T9" fmla="*/ 2 h 7"/>
                <a:gd name="T10" fmla="*/ 20 w 20"/>
                <a:gd name="T11" fmla="*/ 4 h 7"/>
                <a:gd name="T12" fmla="*/ 20 w 20"/>
                <a:gd name="T13" fmla="*/ 4 h 7"/>
                <a:gd name="T14" fmla="*/ 17 w 20"/>
                <a:gd name="T15" fmla="*/ 7 h 7"/>
                <a:gd name="T16" fmla="*/ 2 w 20"/>
                <a:gd name="T17"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
                  <a:moveTo>
                    <a:pt x="2" y="5"/>
                  </a:moveTo>
                  <a:cubicBezTo>
                    <a:pt x="1" y="5"/>
                    <a:pt x="0" y="4"/>
                    <a:pt x="0" y="2"/>
                  </a:cubicBezTo>
                  <a:cubicBezTo>
                    <a:pt x="0" y="2"/>
                    <a:pt x="0" y="2"/>
                    <a:pt x="0" y="2"/>
                  </a:cubicBezTo>
                  <a:cubicBezTo>
                    <a:pt x="0" y="1"/>
                    <a:pt x="2" y="0"/>
                    <a:pt x="3" y="0"/>
                  </a:cubicBezTo>
                  <a:cubicBezTo>
                    <a:pt x="18" y="2"/>
                    <a:pt x="18" y="2"/>
                    <a:pt x="18" y="2"/>
                  </a:cubicBezTo>
                  <a:cubicBezTo>
                    <a:pt x="19" y="2"/>
                    <a:pt x="20" y="3"/>
                    <a:pt x="20" y="4"/>
                  </a:cubicBezTo>
                  <a:cubicBezTo>
                    <a:pt x="20" y="4"/>
                    <a:pt x="20" y="4"/>
                    <a:pt x="20" y="4"/>
                  </a:cubicBezTo>
                  <a:cubicBezTo>
                    <a:pt x="19" y="6"/>
                    <a:pt x="18" y="7"/>
                    <a:pt x="17" y="7"/>
                  </a:cubicBezTo>
                  <a:cubicBezTo>
                    <a:pt x="2" y="5"/>
                    <a:pt x="2" y="5"/>
                    <a:pt x="2" y="5"/>
                  </a:cubicBezTo>
                  <a:close/>
                </a:path>
              </a:pathLst>
            </a:custGeom>
            <a:solidFill>
              <a:schemeClr val="accent4">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2"/>
            <p:cNvSpPr>
              <a:spLocks/>
            </p:cNvSpPr>
            <p:nvPr/>
          </p:nvSpPr>
          <p:spPr bwMode="auto">
            <a:xfrm>
              <a:off x="5253" y="1926"/>
              <a:ext cx="24" cy="22"/>
            </a:xfrm>
            <a:custGeom>
              <a:avLst/>
              <a:gdLst>
                <a:gd name="T0" fmla="*/ 5 w 17"/>
                <a:gd name="T1" fmla="*/ 15 h 16"/>
                <a:gd name="T2" fmla="*/ 1 w 17"/>
                <a:gd name="T3" fmla="*/ 15 h 16"/>
                <a:gd name="T4" fmla="*/ 1 w 17"/>
                <a:gd name="T5" fmla="*/ 15 h 16"/>
                <a:gd name="T6" fmla="*/ 1 w 17"/>
                <a:gd name="T7" fmla="*/ 11 h 16"/>
                <a:gd name="T8" fmla="*/ 12 w 17"/>
                <a:gd name="T9" fmla="*/ 1 h 16"/>
                <a:gd name="T10" fmla="*/ 16 w 17"/>
                <a:gd name="T11" fmla="*/ 2 h 16"/>
                <a:gd name="T12" fmla="*/ 16 w 17"/>
                <a:gd name="T13" fmla="*/ 2 h 16"/>
                <a:gd name="T14" fmla="*/ 16 w 17"/>
                <a:gd name="T15" fmla="*/ 5 h 16"/>
                <a:gd name="T16" fmla="*/ 5 w 17"/>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6">
                  <a:moveTo>
                    <a:pt x="5" y="15"/>
                  </a:moveTo>
                  <a:cubicBezTo>
                    <a:pt x="4" y="16"/>
                    <a:pt x="2" y="16"/>
                    <a:pt x="1" y="15"/>
                  </a:cubicBezTo>
                  <a:cubicBezTo>
                    <a:pt x="1" y="15"/>
                    <a:pt x="1" y="15"/>
                    <a:pt x="1" y="15"/>
                  </a:cubicBezTo>
                  <a:cubicBezTo>
                    <a:pt x="0" y="14"/>
                    <a:pt x="0" y="12"/>
                    <a:pt x="1" y="11"/>
                  </a:cubicBezTo>
                  <a:cubicBezTo>
                    <a:pt x="12" y="1"/>
                    <a:pt x="12" y="1"/>
                    <a:pt x="12" y="1"/>
                  </a:cubicBezTo>
                  <a:cubicBezTo>
                    <a:pt x="13" y="0"/>
                    <a:pt x="15" y="1"/>
                    <a:pt x="16" y="2"/>
                  </a:cubicBezTo>
                  <a:cubicBezTo>
                    <a:pt x="16" y="2"/>
                    <a:pt x="16" y="2"/>
                    <a:pt x="16" y="2"/>
                  </a:cubicBezTo>
                  <a:cubicBezTo>
                    <a:pt x="17" y="3"/>
                    <a:pt x="17" y="4"/>
                    <a:pt x="16" y="5"/>
                  </a:cubicBezTo>
                  <a:cubicBezTo>
                    <a:pt x="5" y="15"/>
                    <a:pt x="5" y="15"/>
                    <a:pt x="5" y="15"/>
                  </a:cubicBezTo>
                  <a:close/>
                </a:path>
              </a:pathLst>
            </a:custGeom>
            <a:solidFill>
              <a:schemeClr val="accent4">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3"/>
            <p:cNvSpPr>
              <a:spLocks noEditPoints="1"/>
            </p:cNvSpPr>
            <p:nvPr/>
          </p:nvSpPr>
          <p:spPr bwMode="auto">
            <a:xfrm>
              <a:off x="5105" y="1929"/>
              <a:ext cx="152" cy="211"/>
            </a:xfrm>
            <a:custGeom>
              <a:avLst/>
              <a:gdLst>
                <a:gd name="T0" fmla="*/ 71 w 108"/>
                <a:gd name="T1" fmla="*/ 128 h 150"/>
                <a:gd name="T2" fmla="*/ 69 w 108"/>
                <a:gd name="T3" fmla="*/ 132 h 150"/>
                <a:gd name="T4" fmla="*/ 67 w 108"/>
                <a:gd name="T5" fmla="*/ 133 h 150"/>
                <a:gd name="T6" fmla="*/ 41 w 108"/>
                <a:gd name="T7" fmla="*/ 133 h 150"/>
                <a:gd name="T8" fmla="*/ 39 w 108"/>
                <a:gd name="T9" fmla="*/ 132 h 150"/>
                <a:gd name="T10" fmla="*/ 37 w 108"/>
                <a:gd name="T11" fmla="*/ 128 h 150"/>
                <a:gd name="T12" fmla="*/ 37 w 108"/>
                <a:gd name="T13" fmla="*/ 114 h 150"/>
                <a:gd name="T14" fmla="*/ 71 w 108"/>
                <a:gd name="T15" fmla="*/ 114 h 150"/>
                <a:gd name="T16" fmla="*/ 71 w 108"/>
                <a:gd name="T17" fmla="*/ 128 h 150"/>
                <a:gd name="T18" fmla="*/ 34 w 108"/>
                <a:gd name="T19" fmla="*/ 26 h 150"/>
                <a:gd name="T20" fmla="*/ 21 w 108"/>
                <a:gd name="T21" fmla="*/ 53 h 150"/>
                <a:gd name="T22" fmla="*/ 33 w 108"/>
                <a:gd name="T23" fmla="*/ 79 h 150"/>
                <a:gd name="T24" fmla="*/ 33 w 108"/>
                <a:gd name="T25" fmla="*/ 82 h 150"/>
                <a:gd name="T26" fmla="*/ 33 w 108"/>
                <a:gd name="T27" fmla="*/ 83 h 150"/>
                <a:gd name="T28" fmla="*/ 29 w 108"/>
                <a:gd name="T29" fmla="*/ 83 h 150"/>
                <a:gd name="T30" fmla="*/ 15 w 108"/>
                <a:gd name="T31" fmla="*/ 53 h 150"/>
                <a:gd name="T32" fmla="*/ 31 w 108"/>
                <a:gd name="T33" fmla="*/ 22 h 150"/>
                <a:gd name="T34" fmla="*/ 35 w 108"/>
                <a:gd name="T35" fmla="*/ 23 h 150"/>
                <a:gd name="T36" fmla="*/ 35 w 108"/>
                <a:gd name="T37" fmla="*/ 23 h 150"/>
                <a:gd name="T38" fmla="*/ 34 w 108"/>
                <a:gd name="T39" fmla="*/ 26 h 150"/>
                <a:gd name="T40" fmla="*/ 108 w 108"/>
                <a:gd name="T41" fmla="*/ 53 h 150"/>
                <a:gd name="T42" fmla="*/ 54 w 108"/>
                <a:gd name="T43" fmla="*/ 0 h 150"/>
                <a:gd name="T44" fmla="*/ 0 w 108"/>
                <a:gd name="T45" fmla="*/ 53 h 150"/>
                <a:gd name="T46" fmla="*/ 32 w 108"/>
                <a:gd name="T47" fmla="*/ 103 h 150"/>
                <a:gd name="T48" fmla="*/ 32 w 108"/>
                <a:gd name="T49" fmla="*/ 114 h 150"/>
                <a:gd name="T50" fmla="*/ 32 w 108"/>
                <a:gd name="T51" fmla="*/ 128 h 150"/>
                <a:gd name="T52" fmla="*/ 40 w 108"/>
                <a:gd name="T53" fmla="*/ 138 h 150"/>
                <a:gd name="T54" fmla="*/ 41 w 108"/>
                <a:gd name="T55" fmla="*/ 142 h 150"/>
                <a:gd name="T56" fmla="*/ 51 w 108"/>
                <a:gd name="T57" fmla="*/ 150 h 150"/>
                <a:gd name="T58" fmla="*/ 58 w 108"/>
                <a:gd name="T59" fmla="*/ 150 h 150"/>
                <a:gd name="T60" fmla="*/ 67 w 108"/>
                <a:gd name="T61" fmla="*/ 142 h 150"/>
                <a:gd name="T62" fmla="*/ 69 w 108"/>
                <a:gd name="T63" fmla="*/ 138 h 150"/>
                <a:gd name="T64" fmla="*/ 76 w 108"/>
                <a:gd name="T65" fmla="*/ 128 h 150"/>
                <a:gd name="T66" fmla="*/ 76 w 108"/>
                <a:gd name="T67" fmla="*/ 109 h 150"/>
                <a:gd name="T68" fmla="*/ 76 w 108"/>
                <a:gd name="T69" fmla="*/ 103 h 150"/>
                <a:gd name="T70" fmla="*/ 108 w 108"/>
                <a:gd name="T71" fmla="*/ 53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8" h="150">
                  <a:moveTo>
                    <a:pt x="71" y="128"/>
                  </a:moveTo>
                  <a:cubicBezTo>
                    <a:pt x="71" y="130"/>
                    <a:pt x="71" y="131"/>
                    <a:pt x="69" y="132"/>
                  </a:cubicBezTo>
                  <a:cubicBezTo>
                    <a:pt x="69" y="133"/>
                    <a:pt x="68" y="133"/>
                    <a:pt x="67" y="133"/>
                  </a:cubicBezTo>
                  <a:cubicBezTo>
                    <a:pt x="41" y="133"/>
                    <a:pt x="41" y="133"/>
                    <a:pt x="41" y="133"/>
                  </a:cubicBezTo>
                  <a:cubicBezTo>
                    <a:pt x="40" y="133"/>
                    <a:pt x="40" y="133"/>
                    <a:pt x="39" y="132"/>
                  </a:cubicBezTo>
                  <a:cubicBezTo>
                    <a:pt x="38" y="131"/>
                    <a:pt x="37" y="130"/>
                    <a:pt x="37" y="128"/>
                  </a:cubicBezTo>
                  <a:cubicBezTo>
                    <a:pt x="37" y="114"/>
                    <a:pt x="37" y="114"/>
                    <a:pt x="37" y="114"/>
                  </a:cubicBezTo>
                  <a:cubicBezTo>
                    <a:pt x="71" y="114"/>
                    <a:pt x="71" y="114"/>
                    <a:pt x="71" y="114"/>
                  </a:cubicBezTo>
                  <a:cubicBezTo>
                    <a:pt x="71" y="128"/>
                    <a:pt x="71" y="128"/>
                    <a:pt x="71" y="128"/>
                  </a:cubicBezTo>
                  <a:close/>
                  <a:moveTo>
                    <a:pt x="34" y="26"/>
                  </a:moveTo>
                  <a:cubicBezTo>
                    <a:pt x="26" y="33"/>
                    <a:pt x="21" y="42"/>
                    <a:pt x="21" y="53"/>
                  </a:cubicBezTo>
                  <a:cubicBezTo>
                    <a:pt x="21" y="64"/>
                    <a:pt x="25" y="73"/>
                    <a:pt x="33" y="79"/>
                  </a:cubicBezTo>
                  <a:cubicBezTo>
                    <a:pt x="34" y="80"/>
                    <a:pt x="34" y="81"/>
                    <a:pt x="33" y="82"/>
                  </a:cubicBezTo>
                  <a:cubicBezTo>
                    <a:pt x="33" y="83"/>
                    <a:pt x="33" y="83"/>
                    <a:pt x="33" y="83"/>
                  </a:cubicBezTo>
                  <a:cubicBezTo>
                    <a:pt x="32" y="84"/>
                    <a:pt x="30" y="84"/>
                    <a:pt x="29" y="83"/>
                  </a:cubicBezTo>
                  <a:cubicBezTo>
                    <a:pt x="21" y="76"/>
                    <a:pt x="15" y="65"/>
                    <a:pt x="15" y="53"/>
                  </a:cubicBezTo>
                  <a:cubicBezTo>
                    <a:pt x="15" y="41"/>
                    <a:pt x="22" y="30"/>
                    <a:pt x="31" y="22"/>
                  </a:cubicBezTo>
                  <a:cubicBezTo>
                    <a:pt x="32" y="22"/>
                    <a:pt x="34" y="22"/>
                    <a:pt x="35" y="23"/>
                  </a:cubicBezTo>
                  <a:cubicBezTo>
                    <a:pt x="35" y="23"/>
                    <a:pt x="35" y="23"/>
                    <a:pt x="35" y="23"/>
                  </a:cubicBezTo>
                  <a:cubicBezTo>
                    <a:pt x="35" y="24"/>
                    <a:pt x="35" y="26"/>
                    <a:pt x="34" y="26"/>
                  </a:cubicBezTo>
                  <a:close/>
                  <a:moveTo>
                    <a:pt x="108" y="53"/>
                  </a:moveTo>
                  <a:cubicBezTo>
                    <a:pt x="108" y="24"/>
                    <a:pt x="84" y="0"/>
                    <a:pt x="54" y="0"/>
                  </a:cubicBezTo>
                  <a:cubicBezTo>
                    <a:pt x="24" y="0"/>
                    <a:pt x="0" y="24"/>
                    <a:pt x="0" y="53"/>
                  </a:cubicBezTo>
                  <a:cubicBezTo>
                    <a:pt x="0" y="75"/>
                    <a:pt x="13" y="94"/>
                    <a:pt x="32" y="103"/>
                  </a:cubicBezTo>
                  <a:cubicBezTo>
                    <a:pt x="32" y="114"/>
                    <a:pt x="32" y="114"/>
                    <a:pt x="32" y="114"/>
                  </a:cubicBezTo>
                  <a:cubicBezTo>
                    <a:pt x="32" y="128"/>
                    <a:pt x="32" y="128"/>
                    <a:pt x="32" y="128"/>
                  </a:cubicBezTo>
                  <a:cubicBezTo>
                    <a:pt x="32" y="133"/>
                    <a:pt x="35" y="137"/>
                    <a:pt x="40" y="138"/>
                  </a:cubicBezTo>
                  <a:cubicBezTo>
                    <a:pt x="40" y="139"/>
                    <a:pt x="40" y="141"/>
                    <a:pt x="41" y="142"/>
                  </a:cubicBezTo>
                  <a:cubicBezTo>
                    <a:pt x="43" y="147"/>
                    <a:pt x="47" y="150"/>
                    <a:pt x="51" y="150"/>
                  </a:cubicBezTo>
                  <a:cubicBezTo>
                    <a:pt x="58" y="150"/>
                    <a:pt x="58" y="150"/>
                    <a:pt x="58" y="150"/>
                  </a:cubicBezTo>
                  <a:cubicBezTo>
                    <a:pt x="61" y="150"/>
                    <a:pt x="65" y="147"/>
                    <a:pt x="67" y="142"/>
                  </a:cubicBezTo>
                  <a:cubicBezTo>
                    <a:pt x="68" y="141"/>
                    <a:pt x="68" y="139"/>
                    <a:pt x="69" y="138"/>
                  </a:cubicBezTo>
                  <a:cubicBezTo>
                    <a:pt x="73" y="137"/>
                    <a:pt x="76" y="133"/>
                    <a:pt x="76" y="128"/>
                  </a:cubicBezTo>
                  <a:cubicBezTo>
                    <a:pt x="76" y="109"/>
                    <a:pt x="76" y="109"/>
                    <a:pt x="76" y="109"/>
                  </a:cubicBezTo>
                  <a:cubicBezTo>
                    <a:pt x="76" y="103"/>
                    <a:pt x="76" y="103"/>
                    <a:pt x="76" y="103"/>
                  </a:cubicBezTo>
                  <a:cubicBezTo>
                    <a:pt x="95" y="94"/>
                    <a:pt x="108" y="75"/>
                    <a:pt x="108" y="53"/>
                  </a:cubicBezTo>
                  <a:close/>
                </a:path>
              </a:pathLst>
            </a:custGeom>
            <a:solidFill>
              <a:schemeClr val="accent4">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7" name="TextBox 600"/>
          <p:cNvSpPr txBox="1">
            <a:spLocks noChangeArrowheads="1"/>
          </p:cNvSpPr>
          <p:nvPr/>
        </p:nvSpPr>
        <p:spPr bwMode="auto">
          <a:xfrm>
            <a:off x="1315152" y="2046789"/>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58" name="TextBox 601"/>
          <p:cNvSpPr txBox="1">
            <a:spLocks noChangeArrowheads="1"/>
          </p:cNvSpPr>
          <p:nvPr/>
        </p:nvSpPr>
        <p:spPr bwMode="auto">
          <a:xfrm>
            <a:off x="1321501" y="1619024"/>
            <a:ext cx="128909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Two</a:t>
            </a:r>
            <a:endParaRPr lang="id-ID" altLang="es-MX" sz="2000" b="1" dirty="0">
              <a:latin typeface="Lato Black" panose="020F0A02020204030203" pitchFamily="34" charset="0"/>
            </a:endParaRPr>
          </a:p>
        </p:txBody>
      </p:sp>
      <p:sp>
        <p:nvSpPr>
          <p:cNvPr id="161" name="TextBox 600"/>
          <p:cNvSpPr txBox="1">
            <a:spLocks noChangeArrowheads="1"/>
          </p:cNvSpPr>
          <p:nvPr/>
        </p:nvSpPr>
        <p:spPr bwMode="auto">
          <a:xfrm>
            <a:off x="7325382" y="1878969"/>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62" name="TextBox 601"/>
          <p:cNvSpPr txBox="1">
            <a:spLocks noChangeArrowheads="1"/>
          </p:cNvSpPr>
          <p:nvPr/>
        </p:nvSpPr>
        <p:spPr bwMode="auto">
          <a:xfrm>
            <a:off x="7331731" y="1451204"/>
            <a:ext cx="127146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One</a:t>
            </a:r>
            <a:endParaRPr lang="id-ID" altLang="es-MX" sz="2000" b="1" dirty="0">
              <a:latin typeface="Lato Black" panose="020F0A02020204030203" pitchFamily="34" charset="0"/>
            </a:endParaRPr>
          </a:p>
        </p:txBody>
      </p:sp>
      <p:sp>
        <p:nvSpPr>
          <p:cNvPr id="163" name="TextBox 600"/>
          <p:cNvSpPr txBox="1">
            <a:spLocks noChangeArrowheads="1"/>
          </p:cNvSpPr>
          <p:nvPr/>
        </p:nvSpPr>
        <p:spPr bwMode="auto">
          <a:xfrm>
            <a:off x="711756" y="3745075"/>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64" name="TextBox 601"/>
          <p:cNvSpPr txBox="1">
            <a:spLocks noChangeArrowheads="1"/>
          </p:cNvSpPr>
          <p:nvPr/>
        </p:nvSpPr>
        <p:spPr bwMode="auto">
          <a:xfrm>
            <a:off x="718105" y="3317310"/>
            <a:ext cx="146542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Three</a:t>
            </a:r>
            <a:endParaRPr lang="id-ID" altLang="es-MX" sz="2000" b="1" dirty="0">
              <a:latin typeface="Lato Black" panose="020F0A02020204030203" pitchFamily="34" charset="0"/>
            </a:endParaRPr>
          </a:p>
        </p:txBody>
      </p:sp>
      <p:sp>
        <p:nvSpPr>
          <p:cNvPr id="165" name="TextBox 600"/>
          <p:cNvSpPr txBox="1">
            <a:spLocks noChangeArrowheads="1"/>
          </p:cNvSpPr>
          <p:nvPr/>
        </p:nvSpPr>
        <p:spPr bwMode="auto">
          <a:xfrm>
            <a:off x="8593138" y="3938082"/>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66" name="TextBox 601"/>
          <p:cNvSpPr txBox="1">
            <a:spLocks noChangeArrowheads="1"/>
          </p:cNvSpPr>
          <p:nvPr/>
        </p:nvSpPr>
        <p:spPr bwMode="auto">
          <a:xfrm>
            <a:off x="8599487" y="3510317"/>
            <a:ext cx="132436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4"/>
                </a:solidFill>
                <a:latin typeface="Lato Black" panose="020F0A02020204030203" pitchFamily="34" charset="0"/>
              </a:rPr>
              <a:t>Title</a:t>
            </a:r>
            <a:r>
              <a:rPr lang="en-US" altLang="es-MX" sz="2000" b="1" dirty="0">
                <a:latin typeface="Lato Black" panose="020F0A02020204030203" pitchFamily="34" charset="0"/>
              </a:rPr>
              <a:t> Four</a:t>
            </a:r>
            <a:endParaRPr lang="id-ID" altLang="es-MX" sz="2000" b="1" dirty="0">
              <a:latin typeface="Lato Black" panose="020F0A02020204030203" pitchFamily="34" charset="0"/>
            </a:endParaRPr>
          </a:p>
        </p:txBody>
      </p:sp>
      <p:sp>
        <p:nvSpPr>
          <p:cNvPr id="167" name="TextBox 600"/>
          <p:cNvSpPr txBox="1">
            <a:spLocks noChangeArrowheads="1"/>
          </p:cNvSpPr>
          <p:nvPr/>
        </p:nvSpPr>
        <p:spPr bwMode="auto">
          <a:xfrm>
            <a:off x="1358084" y="5181764"/>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68" name="TextBox 601"/>
          <p:cNvSpPr txBox="1">
            <a:spLocks noChangeArrowheads="1"/>
          </p:cNvSpPr>
          <p:nvPr/>
        </p:nvSpPr>
        <p:spPr bwMode="auto">
          <a:xfrm>
            <a:off x="1364433" y="4753999"/>
            <a:ext cx="146542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6"/>
                </a:solidFill>
                <a:latin typeface="Lato Black" panose="020F0A02020204030203" pitchFamily="34" charset="0"/>
              </a:rPr>
              <a:t>Title</a:t>
            </a:r>
            <a:r>
              <a:rPr lang="en-US" altLang="es-MX" sz="2000" b="1" dirty="0">
                <a:latin typeface="Lato Black" panose="020F0A02020204030203" pitchFamily="34" charset="0"/>
              </a:rPr>
              <a:t> Three</a:t>
            </a:r>
            <a:endParaRPr lang="id-ID" altLang="es-MX" sz="2000" b="1" dirty="0">
              <a:latin typeface="Lato Black" panose="020F0A02020204030203" pitchFamily="34" charset="0"/>
            </a:endParaRPr>
          </a:p>
        </p:txBody>
      </p:sp>
      <p:sp>
        <p:nvSpPr>
          <p:cNvPr id="63" name="CuadroTexto 62"/>
          <p:cNvSpPr txBox="1"/>
          <p:nvPr/>
        </p:nvSpPr>
        <p:spPr>
          <a:xfrm>
            <a:off x="5638940" y="1605908"/>
            <a:ext cx="880923" cy="369332"/>
          </a:xfrm>
          <a:prstGeom prst="rect">
            <a:avLst/>
          </a:prstGeom>
          <a:noFill/>
        </p:spPr>
        <p:txBody>
          <a:bodyPr wrap="square" rtlCol="0">
            <a:spAutoFit/>
          </a:bodyPr>
          <a:lstStyle/>
          <a:p>
            <a:pPr algn="ctr"/>
            <a:r>
              <a:rPr lang="es-ES" b="1" dirty="0"/>
              <a:t>2005</a:t>
            </a:r>
            <a:endParaRPr lang="en-US" b="1" dirty="0"/>
          </a:p>
        </p:txBody>
      </p:sp>
      <p:sp>
        <p:nvSpPr>
          <p:cNvPr id="172" name="CuadroTexto 171"/>
          <p:cNvSpPr txBox="1"/>
          <p:nvPr/>
        </p:nvSpPr>
        <p:spPr>
          <a:xfrm>
            <a:off x="4500053" y="2083953"/>
            <a:ext cx="880923" cy="369332"/>
          </a:xfrm>
          <a:prstGeom prst="rect">
            <a:avLst/>
          </a:prstGeom>
          <a:noFill/>
        </p:spPr>
        <p:txBody>
          <a:bodyPr wrap="square" rtlCol="0">
            <a:spAutoFit/>
          </a:bodyPr>
          <a:lstStyle/>
          <a:p>
            <a:pPr algn="ctr"/>
            <a:r>
              <a:rPr lang="es-ES" b="1" dirty="0"/>
              <a:t>2010</a:t>
            </a:r>
            <a:endParaRPr lang="en-US" b="1" dirty="0"/>
          </a:p>
        </p:txBody>
      </p:sp>
      <p:sp>
        <p:nvSpPr>
          <p:cNvPr id="173" name="CuadroTexto 172"/>
          <p:cNvSpPr txBox="1"/>
          <p:nvPr/>
        </p:nvSpPr>
        <p:spPr>
          <a:xfrm>
            <a:off x="3566388" y="2932473"/>
            <a:ext cx="880923" cy="369332"/>
          </a:xfrm>
          <a:prstGeom prst="rect">
            <a:avLst/>
          </a:prstGeom>
          <a:noFill/>
        </p:spPr>
        <p:txBody>
          <a:bodyPr wrap="square" rtlCol="0">
            <a:spAutoFit/>
          </a:bodyPr>
          <a:lstStyle/>
          <a:p>
            <a:pPr algn="ctr"/>
            <a:r>
              <a:rPr lang="es-ES" b="1" dirty="0"/>
              <a:t>2015</a:t>
            </a:r>
            <a:endParaRPr lang="en-US" b="1" dirty="0"/>
          </a:p>
        </p:txBody>
      </p:sp>
      <p:sp>
        <p:nvSpPr>
          <p:cNvPr id="174" name="CuadroTexto 173"/>
          <p:cNvSpPr txBox="1"/>
          <p:nvPr/>
        </p:nvSpPr>
        <p:spPr>
          <a:xfrm>
            <a:off x="4563338" y="4313616"/>
            <a:ext cx="880923" cy="369332"/>
          </a:xfrm>
          <a:prstGeom prst="rect">
            <a:avLst/>
          </a:prstGeom>
          <a:noFill/>
        </p:spPr>
        <p:txBody>
          <a:bodyPr wrap="square" rtlCol="0">
            <a:spAutoFit/>
          </a:bodyPr>
          <a:lstStyle/>
          <a:p>
            <a:pPr algn="ctr"/>
            <a:r>
              <a:rPr lang="es-ES" b="1" dirty="0"/>
              <a:t>2020</a:t>
            </a:r>
            <a:endParaRPr lang="en-US" b="1" dirty="0"/>
          </a:p>
        </p:txBody>
      </p:sp>
      <p:sp>
        <p:nvSpPr>
          <p:cNvPr id="175" name="CuadroTexto 174"/>
          <p:cNvSpPr txBox="1"/>
          <p:nvPr/>
        </p:nvSpPr>
        <p:spPr>
          <a:xfrm>
            <a:off x="6529457" y="4292374"/>
            <a:ext cx="880923" cy="369332"/>
          </a:xfrm>
          <a:prstGeom prst="rect">
            <a:avLst/>
          </a:prstGeom>
          <a:noFill/>
        </p:spPr>
        <p:txBody>
          <a:bodyPr wrap="square" rtlCol="0">
            <a:spAutoFit/>
          </a:bodyPr>
          <a:lstStyle/>
          <a:p>
            <a:pPr algn="ctr"/>
            <a:r>
              <a:rPr lang="es-ES" b="1" dirty="0"/>
              <a:t>NOW</a:t>
            </a:r>
            <a:endParaRPr lang="en-US" b="1" dirty="0"/>
          </a:p>
        </p:txBody>
      </p:sp>
      <p:sp>
        <p:nvSpPr>
          <p:cNvPr id="64" name="CuadroTexto 63"/>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66" name="Conector recto 65"/>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uadroTexto 22"/>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24" name="Conector recto 23"/>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 name="Group 4"/>
          <p:cNvGrpSpPr>
            <a:grpSpLocks noChangeAspect="1"/>
          </p:cNvGrpSpPr>
          <p:nvPr/>
        </p:nvGrpSpPr>
        <p:grpSpPr bwMode="auto">
          <a:xfrm>
            <a:off x="464457" y="1383547"/>
            <a:ext cx="7341961" cy="4270675"/>
            <a:chOff x="1062" y="546"/>
            <a:chExt cx="5546" cy="3226"/>
          </a:xfrm>
        </p:grpSpPr>
        <p:sp>
          <p:nvSpPr>
            <p:cNvPr id="5" name="Freeform 5"/>
            <p:cNvSpPr>
              <a:spLocks/>
            </p:cNvSpPr>
            <p:nvPr/>
          </p:nvSpPr>
          <p:spPr bwMode="auto">
            <a:xfrm>
              <a:off x="2283" y="1123"/>
              <a:ext cx="2363" cy="2150"/>
            </a:xfrm>
            <a:custGeom>
              <a:avLst/>
              <a:gdLst>
                <a:gd name="T0" fmla="*/ 1178 w 1178"/>
                <a:gd name="T1" fmla="*/ 863 h 1072"/>
                <a:gd name="T2" fmla="*/ 569 w 1178"/>
                <a:gd name="T3" fmla="*/ 337 h 1072"/>
                <a:gd name="T4" fmla="*/ 0 w 1178"/>
                <a:gd name="T5" fmla="*/ 0 h 1072"/>
                <a:gd name="T6" fmla="*/ 0 w 1178"/>
                <a:gd name="T7" fmla="*/ 210 h 1072"/>
                <a:gd name="T8" fmla="*/ 434 w 1178"/>
                <a:gd name="T9" fmla="*/ 517 h 1072"/>
                <a:gd name="T10" fmla="*/ 599 w 1178"/>
                <a:gd name="T11" fmla="*/ 735 h 1072"/>
                <a:gd name="T12" fmla="*/ 1178 w 1178"/>
                <a:gd name="T13" fmla="*/ 1072 h 1072"/>
                <a:gd name="T14" fmla="*/ 1178 w 1178"/>
                <a:gd name="T15" fmla="*/ 863 h 10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8" h="1072">
                  <a:moveTo>
                    <a:pt x="1178" y="863"/>
                  </a:moveTo>
                  <a:cubicBezTo>
                    <a:pt x="891" y="841"/>
                    <a:pt x="731" y="540"/>
                    <a:pt x="569" y="337"/>
                  </a:cubicBezTo>
                  <a:cubicBezTo>
                    <a:pt x="415" y="147"/>
                    <a:pt x="253" y="13"/>
                    <a:pt x="0" y="0"/>
                  </a:cubicBezTo>
                  <a:cubicBezTo>
                    <a:pt x="0" y="210"/>
                    <a:pt x="0" y="210"/>
                    <a:pt x="0" y="210"/>
                  </a:cubicBezTo>
                  <a:cubicBezTo>
                    <a:pt x="196" y="229"/>
                    <a:pt x="318" y="372"/>
                    <a:pt x="434" y="517"/>
                  </a:cubicBezTo>
                  <a:cubicBezTo>
                    <a:pt x="489" y="589"/>
                    <a:pt x="542" y="664"/>
                    <a:pt x="599" y="735"/>
                  </a:cubicBezTo>
                  <a:cubicBezTo>
                    <a:pt x="756" y="928"/>
                    <a:pt x="920" y="1063"/>
                    <a:pt x="1178" y="1072"/>
                  </a:cubicBezTo>
                  <a:cubicBezTo>
                    <a:pt x="1178" y="863"/>
                    <a:pt x="1178" y="863"/>
                    <a:pt x="1178" y="863"/>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p:cNvSpPr>
              <a:spLocks/>
            </p:cNvSpPr>
            <p:nvPr/>
          </p:nvSpPr>
          <p:spPr bwMode="auto">
            <a:xfrm>
              <a:off x="4646" y="2176"/>
              <a:ext cx="1192" cy="1097"/>
            </a:xfrm>
            <a:custGeom>
              <a:avLst/>
              <a:gdLst>
                <a:gd name="T0" fmla="*/ 0 w 594"/>
                <a:gd name="T1" fmla="*/ 339 h 547"/>
                <a:gd name="T2" fmla="*/ 393 w 594"/>
                <a:gd name="T3" fmla="*/ 0 h 547"/>
                <a:gd name="T4" fmla="*/ 593 w 594"/>
                <a:gd name="T5" fmla="*/ 0 h 547"/>
                <a:gd name="T6" fmla="*/ 0 w 594"/>
                <a:gd name="T7" fmla="*/ 547 h 547"/>
                <a:gd name="T8" fmla="*/ 0 w 594"/>
                <a:gd name="T9" fmla="*/ 339 h 547"/>
              </a:gdLst>
              <a:ahLst/>
              <a:cxnLst>
                <a:cxn ang="0">
                  <a:pos x="T0" y="T1"/>
                </a:cxn>
                <a:cxn ang="0">
                  <a:pos x="T2" y="T3"/>
                </a:cxn>
                <a:cxn ang="0">
                  <a:pos x="T4" y="T5"/>
                </a:cxn>
                <a:cxn ang="0">
                  <a:pos x="T6" y="T7"/>
                </a:cxn>
                <a:cxn ang="0">
                  <a:pos x="T8" y="T9"/>
                </a:cxn>
              </a:cxnLst>
              <a:rect l="0" t="0" r="r" b="b"/>
              <a:pathLst>
                <a:path w="594" h="547">
                  <a:moveTo>
                    <a:pt x="0" y="339"/>
                  </a:moveTo>
                  <a:cubicBezTo>
                    <a:pt x="218" y="322"/>
                    <a:pt x="392" y="246"/>
                    <a:pt x="393" y="0"/>
                  </a:cubicBezTo>
                  <a:cubicBezTo>
                    <a:pt x="593" y="0"/>
                    <a:pt x="593" y="0"/>
                    <a:pt x="593" y="0"/>
                  </a:cubicBezTo>
                  <a:cubicBezTo>
                    <a:pt x="594" y="368"/>
                    <a:pt x="345" y="537"/>
                    <a:pt x="0" y="547"/>
                  </a:cubicBezTo>
                  <a:cubicBezTo>
                    <a:pt x="0" y="339"/>
                    <a:pt x="0" y="339"/>
                    <a:pt x="0" y="339"/>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p:cNvSpPr>
            <p:nvPr/>
          </p:nvSpPr>
          <p:spPr bwMode="auto">
            <a:xfrm>
              <a:off x="3455" y="1121"/>
              <a:ext cx="2381" cy="1077"/>
            </a:xfrm>
            <a:custGeom>
              <a:avLst/>
              <a:gdLst>
                <a:gd name="T0" fmla="*/ 987 w 1187"/>
                <a:gd name="T1" fmla="*/ 529 h 537"/>
                <a:gd name="T2" fmla="*/ 632 w 1187"/>
                <a:gd name="T3" fmla="*/ 209 h 537"/>
                <a:gd name="T4" fmla="*/ 135 w 1187"/>
                <a:gd name="T5" fmla="*/ 537 h 537"/>
                <a:gd name="T6" fmla="*/ 0 w 1187"/>
                <a:gd name="T7" fmla="*/ 357 h 537"/>
                <a:gd name="T8" fmla="*/ 622 w 1187"/>
                <a:gd name="T9" fmla="*/ 0 h 537"/>
                <a:gd name="T10" fmla="*/ 1187 w 1187"/>
                <a:gd name="T11" fmla="*/ 529 h 537"/>
                <a:gd name="T12" fmla="*/ 987 w 1187"/>
                <a:gd name="T13" fmla="*/ 529 h 537"/>
              </a:gdLst>
              <a:ahLst/>
              <a:cxnLst>
                <a:cxn ang="0">
                  <a:pos x="T0" y="T1"/>
                </a:cxn>
                <a:cxn ang="0">
                  <a:pos x="T2" y="T3"/>
                </a:cxn>
                <a:cxn ang="0">
                  <a:pos x="T4" y="T5"/>
                </a:cxn>
                <a:cxn ang="0">
                  <a:pos x="T6" y="T7"/>
                </a:cxn>
                <a:cxn ang="0">
                  <a:pos x="T8" y="T9"/>
                </a:cxn>
                <a:cxn ang="0">
                  <a:pos x="T10" y="T11"/>
                </a:cxn>
                <a:cxn ang="0">
                  <a:pos x="T12" y="T13"/>
                </a:cxn>
              </a:cxnLst>
              <a:rect l="0" t="0" r="r" b="b"/>
              <a:pathLst>
                <a:path w="1187" h="537">
                  <a:moveTo>
                    <a:pt x="987" y="529"/>
                  </a:moveTo>
                  <a:cubicBezTo>
                    <a:pt x="990" y="319"/>
                    <a:pt x="829" y="209"/>
                    <a:pt x="632" y="209"/>
                  </a:cubicBezTo>
                  <a:cubicBezTo>
                    <a:pt x="402" y="209"/>
                    <a:pt x="266" y="370"/>
                    <a:pt x="135" y="537"/>
                  </a:cubicBezTo>
                  <a:cubicBezTo>
                    <a:pt x="88" y="475"/>
                    <a:pt x="43" y="413"/>
                    <a:pt x="0" y="357"/>
                  </a:cubicBezTo>
                  <a:cubicBezTo>
                    <a:pt x="167" y="146"/>
                    <a:pt x="341" y="0"/>
                    <a:pt x="622" y="0"/>
                  </a:cubicBezTo>
                  <a:cubicBezTo>
                    <a:pt x="946" y="0"/>
                    <a:pt x="1187" y="194"/>
                    <a:pt x="1187" y="529"/>
                  </a:cubicBezTo>
                  <a:cubicBezTo>
                    <a:pt x="987" y="529"/>
                    <a:pt x="987" y="529"/>
                    <a:pt x="987" y="529"/>
                  </a:cubicBezTo>
                  <a:close/>
                </a:path>
              </a:pathLst>
            </a:custGeom>
            <a:solidFill>
              <a:schemeClr val="accent2">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p:cNvSpPr>
            <p:nvPr/>
          </p:nvSpPr>
          <p:spPr bwMode="auto">
            <a:xfrm>
              <a:off x="1062" y="1077"/>
              <a:ext cx="1223" cy="1153"/>
            </a:xfrm>
            <a:custGeom>
              <a:avLst/>
              <a:gdLst>
                <a:gd name="T0" fmla="*/ 6 w 610"/>
                <a:gd name="T1" fmla="*/ 575 h 575"/>
                <a:gd name="T2" fmla="*/ 205 w 610"/>
                <a:gd name="T3" fmla="*/ 575 h 575"/>
                <a:gd name="T4" fmla="*/ 609 w 610"/>
                <a:gd name="T5" fmla="*/ 233 h 575"/>
                <a:gd name="T6" fmla="*/ 609 w 610"/>
                <a:gd name="T7" fmla="*/ 23 h 575"/>
                <a:gd name="T8" fmla="*/ 6 w 610"/>
                <a:gd name="T9" fmla="*/ 575 h 575"/>
              </a:gdLst>
              <a:ahLst/>
              <a:cxnLst>
                <a:cxn ang="0">
                  <a:pos x="T0" y="T1"/>
                </a:cxn>
                <a:cxn ang="0">
                  <a:pos x="T2" y="T3"/>
                </a:cxn>
                <a:cxn ang="0">
                  <a:pos x="T4" y="T5"/>
                </a:cxn>
                <a:cxn ang="0">
                  <a:pos x="T6" y="T7"/>
                </a:cxn>
                <a:cxn ang="0">
                  <a:pos x="T8" y="T9"/>
                </a:cxn>
              </a:cxnLst>
              <a:rect l="0" t="0" r="r" b="b"/>
              <a:pathLst>
                <a:path w="610" h="575">
                  <a:moveTo>
                    <a:pt x="6" y="575"/>
                  </a:moveTo>
                  <a:cubicBezTo>
                    <a:pt x="205" y="575"/>
                    <a:pt x="205" y="575"/>
                    <a:pt x="205" y="575"/>
                  </a:cubicBezTo>
                  <a:cubicBezTo>
                    <a:pt x="204" y="320"/>
                    <a:pt x="385" y="248"/>
                    <a:pt x="609" y="233"/>
                  </a:cubicBezTo>
                  <a:cubicBezTo>
                    <a:pt x="609" y="23"/>
                    <a:pt x="609" y="23"/>
                    <a:pt x="609" y="23"/>
                  </a:cubicBezTo>
                  <a:cubicBezTo>
                    <a:pt x="610" y="23"/>
                    <a:pt x="0" y="0"/>
                    <a:pt x="6" y="575"/>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p:nvSpPr>
          <p:spPr bwMode="auto">
            <a:xfrm>
              <a:off x="1074" y="2198"/>
              <a:ext cx="2381" cy="1077"/>
            </a:xfrm>
            <a:custGeom>
              <a:avLst/>
              <a:gdLst>
                <a:gd name="T0" fmla="*/ 0 w 1187"/>
                <a:gd name="T1" fmla="*/ 16 h 537"/>
                <a:gd name="T2" fmla="*/ 565 w 1187"/>
                <a:gd name="T3" fmla="*/ 537 h 537"/>
                <a:gd name="T4" fmla="*/ 1187 w 1187"/>
                <a:gd name="T5" fmla="*/ 180 h 537"/>
                <a:gd name="T6" fmla="*/ 1051 w 1187"/>
                <a:gd name="T7" fmla="*/ 0 h 537"/>
                <a:gd name="T8" fmla="*/ 555 w 1187"/>
                <a:gd name="T9" fmla="*/ 329 h 537"/>
                <a:gd name="T10" fmla="*/ 199 w 1187"/>
                <a:gd name="T11" fmla="*/ 16 h 537"/>
                <a:gd name="T12" fmla="*/ 0 w 1187"/>
                <a:gd name="T13" fmla="*/ 16 h 537"/>
              </a:gdLst>
              <a:ahLst/>
              <a:cxnLst>
                <a:cxn ang="0">
                  <a:pos x="T0" y="T1"/>
                </a:cxn>
                <a:cxn ang="0">
                  <a:pos x="T2" y="T3"/>
                </a:cxn>
                <a:cxn ang="0">
                  <a:pos x="T4" y="T5"/>
                </a:cxn>
                <a:cxn ang="0">
                  <a:pos x="T6" y="T7"/>
                </a:cxn>
                <a:cxn ang="0">
                  <a:pos x="T8" y="T9"/>
                </a:cxn>
                <a:cxn ang="0">
                  <a:pos x="T10" y="T11"/>
                </a:cxn>
                <a:cxn ang="0">
                  <a:pos x="T12" y="T13"/>
                </a:cxn>
              </a:cxnLst>
              <a:rect l="0" t="0" r="r" b="b"/>
              <a:pathLst>
                <a:path w="1187" h="537">
                  <a:moveTo>
                    <a:pt x="0" y="16"/>
                  </a:moveTo>
                  <a:cubicBezTo>
                    <a:pt x="4" y="348"/>
                    <a:pt x="245" y="537"/>
                    <a:pt x="565" y="537"/>
                  </a:cubicBezTo>
                  <a:cubicBezTo>
                    <a:pt x="845" y="537"/>
                    <a:pt x="1021" y="392"/>
                    <a:pt x="1187" y="180"/>
                  </a:cubicBezTo>
                  <a:cubicBezTo>
                    <a:pt x="1140" y="121"/>
                    <a:pt x="1096" y="60"/>
                    <a:pt x="1051" y="0"/>
                  </a:cubicBezTo>
                  <a:cubicBezTo>
                    <a:pt x="925" y="168"/>
                    <a:pt x="781" y="329"/>
                    <a:pt x="555" y="329"/>
                  </a:cubicBezTo>
                  <a:cubicBezTo>
                    <a:pt x="362" y="329"/>
                    <a:pt x="200" y="222"/>
                    <a:pt x="199" y="16"/>
                  </a:cubicBezTo>
                  <a:cubicBezTo>
                    <a:pt x="0" y="16"/>
                    <a:pt x="0" y="16"/>
                    <a:pt x="0" y="16"/>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p:nvSpPr>
          <p:spPr bwMode="auto">
            <a:xfrm>
              <a:off x="2067" y="1226"/>
              <a:ext cx="8" cy="24"/>
            </a:xfrm>
            <a:custGeom>
              <a:avLst/>
              <a:gdLst>
                <a:gd name="T0" fmla="*/ 4 w 4"/>
                <a:gd name="T1" fmla="*/ 11 h 12"/>
                <a:gd name="T2" fmla="*/ 2 w 4"/>
                <a:gd name="T3" fmla="*/ 12 h 12"/>
                <a:gd name="T4" fmla="*/ 2 w 4"/>
                <a:gd name="T5" fmla="*/ 12 h 12"/>
                <a:gd name="T6" fmla="*/ 0 w 4"/>
                <a:gd name="T7" fmla="*/ 11 h 12"/>
                <a:gd name="T8" fmla="*/ 0 w 4"/>
                <a:gd name="T9" fmla="*/ 1 h 12"/>
                <a:gd name="T10" fmla="*/ 2 w 4"/>
                <a:gd name="T11" fmla="*/ 0 h 12"/>
                <a:gd name="T12" fmla="*/ 2 w 4"/>
                <a:gd name="T13" fmla="*/ 0 h 12"/>
                <a:gd name="T14" fmla="*/ 4 w 4"/>
                <a:gd name="T15" fmla="*/ 1 h 12"/>
                <a:gd name="T16" fmla="*/ 4 w 4"/>
                <a:gd name="T17"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2">
                  <a:moveTo>
                    <a:pt x="4" y="11"/>
                  </a:moveTo>
                  <a:cubicBezTo>
                    <a:pt x="4" y="12"/>
                    <a:pt x="3" y="12"/>
                    <a:pt x="2" y="12"/>
                  </a:cubicBezTo>
                  <a:cubicBezTo>
                    <a:pt x="2" y="12"/>
                    <a:pt x="2" y="12"/>
                    <a:pt x="2" y="12"/>
                  </a:cubicBezTo>
                  <a:cubicBezTo>
                    <a:pt x="1" y="12"/>
                    <a:pt x="0" y="12"/>
                    <a:pt x="0" y="11"/>
                  </a:cubicBezTo>
                  <a:cubicBezTo>
                    <a:pt x="0" y="1"/>
                    <a:pt x="0" y="1"/>
                    <a:pt x="0" y="1"/>
                  </a:cubicBezTo>
                  <a:cubicBezTo>
                    <a:pt x="0" y="0"/>
                    <a:pt x="1" y="0"/>
                    <a:pt x="2" y="0"/>
                  </a:cubicBezTo>
                  <a:cubicBezTo>
                    <a:pt x="2" y="0"/>
                    <a:pt x="2" y="0"/>
                    <a:pt x="2" y="0"/>
                  </a:cubicBezTo>
                  <a:cubicBezTo>
                    <a:pt x="3" y="0"/>
                    <a:pt x="4" y="0"/>
                    <a:pt x="4" y="1"/>
                  </a:cubicBezTo>
                  <a:cubicBezTo>
                    <a:pt x="4" y="11"/>
                    <a:pt x="4" y="11"/>
                    <a:pt x="4"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p:cNvSpPr>
              <a:spLocks/>
            </p:cNvSpPr>
            <p:nvPr/>
          </p:nvSpPr>
          <p:spPr bwMode="auto">
            <a:xfrm>
              <a:off x="1985" y="1264"/>
              <a:ext cx="22" cy="20"/>
            </a:xfrm>
            <a:custGeom>
              <a:avLst/>
              <a:gdLst>
                <a:gd name="T0" fmla="*/ 11 w 11"/>
                <a:gd name="T1" fmla="*/ 7 h 10"/>
                <a:gd name="T2" fmla="*/ 10 w 11"/>
                <a:gd name="T3" fmla="*/ 9 h 10"/>
                <a:gd name="T4" fmla="*/ 10 w 11"/>
                <a:gd name="T5" fmla="*/ 9 h 10"/>
                <a:gd name="T6" fmla="*/ 8 w 11"/>
                <a:gd name="T7" fmla="*/ 9 h 10"/>
                <a:gd name="T8" fmla="*/ 1 w 11"/>
                <a:gd name="T9" fmla="*/ 3 h 10"/>
                <a:gd name="T10" fmla="*/ 1 w 11"/>
                <a:gd name="T11" fmla="*/ 1 h 10"/>
                <a:gd name="T12" fmla="*/ 1 w 11"/>
                <a:gd name="T13" fmla="*/ 1 h 10"/>
                <a:gd name="T14" fmla="*/ 3 w 11"/>
                <a:gd name="T15" fmla="*/ 0 h 10"/>
                <a:gd name="T16" fmla="*/ 11 w 11"/>
                <a:gd name="T17" fmla="*/ 7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0">
                  <a:moveTo>
                    <a:pt x="11" y="7"/>
                  </a:moveTo>
                  <a:cubicBezTo>
                    <a:pt x="11" y="7"/>
                    <a:pt x="11" y="8"/>
                    <a:pt x="10" y="9"/>
                  </a:cubicBezTo>
                  <a:cubicBezTo>
                    <a:pt x="10" y="9"/>
                    <a:pt x="10" y="9"/>
                    <a:pt x="10" y="9"/>
                  </a:cubicBezTo>
                  <a:cubicBezTo>
                    <a:pt x="10" y="10"/>
                    <a:pt x="9" y="10"/>
                    <a:pt x="8" y="9"/>
                  </a:cubicBezTo>
                  <a:cubicBezTo>
                    <a:pt x="1" y="3"/>
                    <a:pt x="1" y="3"/>
                    <a:pt x="1" y="3"/>
                  </a:cubicBezTo>
                  <a:cubicBezTo>
                    <a:pt x="0" y="2"/>
                    <a:pt x="0" y="1"/>
                    <a:pt x="1" y="1"/>
                  </a:cubicBezTo>
                  <a:cubicBezTo>
                    <a:pt x="1" y="1"/>
                    <a:pt x="1" y="1"/>
                    <a:pt x="1" y="1"/>
                  </a:cubicBezTo>
                  <a:cubicBezTo>
                    <a:pt x="2" y="0"/>
                    <a:pt x="3" y="0"/>
                    <a:pt x="3" y="0"/>
                  </a:cubicBezTo>
                  <a:cubicBezTo>
                    <a:pt x="11" y="7"/>
                    <a:pt x="11" y="7"/>
                    <a:pt x="11"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p:cNvSpPr>
              <a:spLocks/>
            </p:cNvSpPr>
            <p:nvPr/>
          </p:nvSpPr>
          <p:spPr bwMode="auto">
            <a:xfrm>
              <a:off x="1960" y="1348"/>
              <a:ext cx="25" cy="10"/>
            </a:xfrm>
            <a:custGeom>
              <a:avLst/>
              <a:gdLst>
                <a:gd name="T0" fmla="*/ 11 w 12"/>
                <a:gd name="T1" fmla="*/ 0 h 5"/>
                <a:gd name="T2" fmla="*/ 12 w 12"/>
                <a:gd name="T3" fmla="*/ 2 h 5"/>
                <a:gd name="T4" fmla="*/ 12 w 12"/>
                <a:gd name="T5" fmla="*/ 2 h 5"/>
                <a:gd name="T6" fmla="*/ 11 w 12"/>
                <a:gd name="T7" fmla="*/ 4 h 5"/>
                <a:gd name="T8" fmla="*/ 1 w 12"/>
                <a:gd name="T9" fmla="*/ 5 h 5"/>
                <a:gd name="T10" fmla="*/ 0 w 12"/>
                <a:gd name="T11" fmla="*/ 3 h 5"/>
                <a:gd name="T12" fmla="*/ 0 w 12"/>
                <a:gd name="T13" fmla="*/ 3 h 5"/>
                <a:gd name="T14" fmla="*/ 1 w 12"/>
                <a:gd name="T15" fmla="*/ 1 h 5"/>
                <a:gd name="T16" fmla="*/ 11 w 12"/>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5">
                  <a:moveTo>
                    <a:pt x="11" y="0"/>
                  </a:moveTo>
                  <a:cubicBezTo>
                    <a:pt x="12" y="0"/>
                    <a:pt x="12" y="1"/>
                    <a:pt x="12" y="2"/>
                  </a:cubicBezTo>
                  <a:cubicBezTo>
                    <a:pt x="12" y="2"/>
                    <a:pt x="12" y="2"/>
                    <a:pt x="12" y="2"/>
                  </a:cubicBezTo>
                  <a:cubicBezTo>
                    <a:pt x="12" y="3"/>
                    <a:pt x="12" y="4"/>
                    <a:pt x="11" y="4"/>
                  </a:cubicBezTo>
                  <a:cubicBezTo>
                    <a:pt x="1" y="5"/>
                    <a:pt x="1" y="5"/>
                    <a:pt x="1" y="5"/>
                  </a:cubicBezTo>
                  <a:cubicBezTo>
                    <a:pt x="1" y="5"/>
                    <a:pt x="0" y="4"/>
                    <a:pt x="0" y="3"/>
                  </a:cubicBezTo>
                  <a:cubicBezTo>
                    <a:pt x="0" y="3"/>
                    <a:pt x="0" y="3"/>
                    <a:pt x="0" y="3"/>
                  </a:cubicBezTo>
                  <a:cubicBezTo>
                    <a:pt x="0" y="2"/>
                    <a:pt x="0" y="2"/>
                    <a:pt x="1" y="1"/>
                  </a:cubicBezTo>
                  <a:cubicBezTo>
                    <a:pt x="11" y="0"/>
                    <a:pt x="11" y="0"/>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p:cNvSpPr>
              <a:spLocks/>
            </p:cNvSpPr>
            <p:nvPr/>
          </p:nvSpPr>
          <p:spPr bwMode="auto">
            <a:xfrm>
              <a:off x="2163" y="1342"/>
              <a:ext cx="26" cy="10"/>
            </a:xfrm>
            <a:custGeom>
              <a:avLst/>
              <a:gdLst>
                <a:gd name="T0" fmla="*/ 1 w 13"/>
                <a:gd name="T1" fmla="*/ 4 h 5"/>
                <a:gd name="T2" fmla="*/ 0 w 13"/>
                <a:gd name="T3" fmla="*/ 2 h 5"/>
                <a:gd name="T4" fmla="*/ 0 w 13"/>
                <a:gd name="T5" fmla="*/ 2 h 5"/>
                <a:gd name="T6" fmla="*/ 2 w 13"/>
                <a:gd name="T7" fmla="*/ 1 h 5"/>
                <a:gd name="T8" fmla="*/ 11 w 13"/>
                <a:gd name="T9" fmla="*/ 2 h 5"/>
                <a:gd name="T10" fmla="*/ 13 w 13"/>
                <a:gd name="T11" fmla="*/ 3 h 5"/>
                <a:gd name="T12" fmla="*/ 13 w 13"/>
                <a:gd name="T13" fmla="*/ 3 h 5"/>
                <a:gd name="T14" fmla="*/ 11 w 13"/>
                <a:gd name="T15" fmla="*/ 5 h 5"/>
                <a:gd name="T16" fmla="*/ 1 w 13"/>
                <a:gd name="T17"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5">
                  <a:moveTo>
                    <a:pt x="1" y="4"/>
                  </a:moveTo>
                  <a:cubicBezTo>
                    <a:pt x="1" y="4"/>
                    <a:pt x="0" y="3"/>
                    <a:pt x="0" y="2"/>
                  </a:cubicBezTo>
                  <a:cubicBezTo>
                    <a:pt x="0" y="2"/>
                    <a:pt x="0" y="2"/>
                    <a:pt x="0" y="2"/>
                  </a:cubicBezTo>
                  <a:cubicBezTo>
                    <a:pt x="0" y="1"/>
                    <a:pt x="1" y="0"/>
                    <a:pt x="2" y="1"/>
                  </a:cubicBezTo>
                  <a:cubicBezTo>
                    <a:pt x="11" y="2"/>
                    <a:pt x="11" y="2"/>
                    <a:pt x="11" y="2"/>
                  </a:cubicBezTo>
                  <a:cubicBezTo>
                    <a:pt x="12" y="2"/>
                    <a:pt x="13" y="2"/>
                    <a:pt x="13" y="3"/>
                  </a:cubicBezTo>
                  <a:cubicBezTo>
                    <a:pt x="13" y="3"/>
                    <a:pt x="13" y="3"/>
                    <a:pt x="13" y="3"/>
                  </a:cubicBezTo>
                  <a:cubicBezTo>
                    <a:pt x="13" y="4"/>
                    <a:pt x="12" y="5"/>
                    <a:pt x="11" y="5"/>
                  </a:cubicBezTo>
                  <a:cubicBezTo>
                    <a:pt x="1" y="4"/>
                    <a:pt x="1"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p:cNvSpPr>
              <a:spLocks/>
            </p:cNvSpPr>
            <p:nvPr/>
          </p:nvSpPr>
          <p:spPr bwMode="auto">
            <a:xfrm>
              <a:off x="2137" y="1260"/>
              <a:ext cx="22" cy="20"/>
            </a:xfrm>
            <a:custGeom>
              <a:avLst/>
              <a:gdLst>
                <a:gd name="T0" fmla="*/ 3 w 11"/>
                <a:gd name="T1" fmla="*/ 9 h 10"/>
                <a:gd name="T2" fmla="*/ 1 w 11"/>
                <a:gd name="T3" fmla="*/ 9 h 10"/>
                <a:gd name="T4" fmla="*/ 1 w 11"/>
                <a:gd name="T5" fmla="*/ 9 h 10"/>
                <a:gd name="T6" fmla="*/ 1 w 11"/>
                <a:gd name="T7" fmla="*/ 7 h 10"/>
                <a:gd name="T8" fmla="*/ 8 w 11"/>
                <a:gd name="T9" fmla="*/ 0 h 10"/>
                <a:gd name="T10" fmla="*/ 10 w 11"/>
                <a:gd name="T11" fmla="*/ 0 h 10"/>
                <a:gd name="T12" fmla="*/ 10 w 11"/>
                <a:gd name="T13" fmla="*/ 0 h 10"/>
                <a:gd name="T14" fmla="*/ 10 w 11"/>
                <a:gd name="T15" fmla="*/ 3 h 10"/>
                <a:gd name="T16" fmla="*/ 3 w 11"/>
                <a:gd name="T17"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0">
                  <a:moveTo>
                    <a:pt x="3" y="9"/>
                  </a:moveTo>
                  <a:cubicBezTo>
                    <a:pt x="2" y="10"/>
                    <a:pt x="1" y="9"/>
                    <a:pt x="1" y="9"/>
                  </a:cubicBezTo>
                  <a:cubicBezTo>
                    <a:pt x="1" y="9"/>
                    <a:pt x="1" y="9"/>
                    <a:pt x="1" y="9"/>
                  </a:cubicBezTo>
                  <a:cubicBezTo>
                    <a:pt x="0" y="8"/>
                    <a:pt x="0" y="7"/>
                    <a:pt x="1" y="7"/>
                  </a:cubicBezTo>
                  <a:cubicBezTo>
                    <a:pt x="8" y="0"/>
                    <a:pt x="8" y="0"/>
                    <a:pt x="8" y="0"/>
                  </a:cubicBezTo>
                  <a:cubicBezTo>
                    <a:pt x="9" y="0"/>
                    <a:pt x="10" y="0"/>
                    <a:pt x="10" y="0"/>
                  </a:cubicBezTo>
                  <a:cubicBezTo>
                    <a:pt x="10" y="0"/>
                    <a:pt x="10" y="0"/>
                    <a:pt x="10" y="0"/>
                  </a:cubicBezTo>
                  <a:cubicBezTo>
                    <a:pt x="11" y="1"/>
                    <a:pt x="11" y="2"/>
                    <a:pt x="10" y="3"/>
                  </a:cubicBezTo>
                  <a:cubicBezTo>
                    <a:pt x="3" y="9"/>
                    <a:pt x="3" y="9"/>
                    <a:pt x="3"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p:cNvSpPr>
              <a:spLocks noEditPoints="1"/>
            </p:cNvSpPr>
            <p:nvPr/>
          </p:nvSpPr>
          <p:spPr bwMode="auto">
            <a:xfrm>
              <a:off x="2001" y="1260"/>
              <a:ext cx="140" cy="196"/>
            </a:xfrm>
            <a:custGeom>
              <a:avLst/>
              <a:gdLst>
                <a:gd name="T0" fmla="*/ 46 w 70"/>
                <a:gd name="T1" fmla="*/ 84 h 98"/>
                <a:gd name="T2" fmla="*/ 45 w 70"/>
                <a:gd name="T3" fmla="*/ 86 h 98"/>
                <a:gd name="T4" fmla="*/ 43 w 70"/>
                <a:gd name="T5" fmla="*/ 87 h 98"/>
                <a:gd name="T6" fmla="*/ 27 w 70"/>
                <a:gd name="T7" fmla="*/ 87 h 98"/>
                <a:gd name="T8" fmla="*/ 25 w 70"/>
                <a:gd name="T9" fmla="*/ 86 h 98"/>
                <a:gd name="T10" fmla="*/ 24 w 70"/>
                <a:gd name="T11" fmla="*/ 84 h 98"/>
                <a:gd name="T12" fmla="*/ 24 w 70"/>
                <a:gd name="T13" fmla="*/ 74 h 98"/>
                <a:gd name="T14" fmla="*/ 46 w 70"/>
                <a:gd name="T15" fmla="*/ 74 h 98"/>
                <a:gd name="T16" fmla="*/ 46 w 70"/>
                <a:gd name="T17" fmla="*/ 84 h 98"/>
                <a:gd name="T18" fmla="*/ 22 w 70"/>
                <a:gd name="T19" fmla="*/ 18 h 98"/>
                <a:gd name="T20" fmla="*/ 13 w 70"/>
                <a:gd name="T21" fmla="*/ 35 h 98"/>
                <a:gd name="T22" fmla="*/ 21 w 70"/>
                <a:gd name="T23" fmla="*/ 52 h 98"/>
                <a:gd name="T24" fmla="*/ 21 w 70"/>
                <a:gd name="T25" fmla="*/ 54 h 98"/>
                <a:gd name="T26" fmla="*/ 21 w 70"/>
                <a:gd name="T27" fmla="*/ 54 h 98"/>
                <a:gd name="T28" fmla="*/ 19 w 70"/>
                <a:gd name="T29" fmla="*/ 54 h 98"/>
                <a:gd name="T30" fmla="*/ 10 w 70"/>
                <a:gd name="T31" fmla="*/ 35 h 98"/>
                <a:gd name="T32" fmla="*/ 20 w 70"/>
                <a:gd name="T33" fmla="*/ 15 h 98"/>
                <a:gd name="T34" fmla="*/ 22 w 70"/>
                <a:gd name="T35" fmla="*/ 16 h 98"/>
                <a:gd name="T36" fmla="*/ 22 w 70"/>
                <a:gd name="T37" fmla="*/ 16 h 98"/>
                <a:gd name="T38" fmla="*/ 22 w 70"/>
                <a:gd name="T39" fmla="*/ 18 h 98"/>
                <a:gd name="T40" fmla="*/ 70 w 70"/>
                <a:gd name="T41" fmla="*/ 35 h 98"/>
                <a:gd name="T42" fmla="*/ 35 w 70"/>
                <a:gd name="T43" fmla="*/ 0 h 98"/>
                <a:gd name="T44" fmla="*/ 0 w 70"/>
                <a:gd name="T45" fmla="*/ 35 h 98"/>
                <a:gd name="T46" fmla="*/ 21 w 70"/>
                <a:gd name="T47" fmla="*/ 67 h 98"/>
                <a:gd name="T48" fmla="*/ 21 w 70"/>
                <a:gd name="T49" fmla="*/ 74 h 98"/>
                <a:gd name="T50" fmla="*/ 21 w 70"/>
                <a:gd name="T51" fmla="*/ 84 h 98"/>
                <a:gd name="T52" fmla="*/ 26 w 70"/>
                <a:gd name="T53" fmla="*/ 90 h 98"/>
                <a:gd name="T54" fmla="*/ 26 w 70"/>
                <a:gd name="T55" fmla="*/ 93 h 98"/>
                <a:gd name="T56" fmla="*/ 33 w 70"/>
                <a:gd name="T57" fmla="*/ 98 h 98"/>
                <a:gd name="T58" fmla="*/ 37 w 70"/>
                <a:gd name="T59" fmla="*/ 98 h 98"/>
                <a:gd name="T60" fmla="*/ 44 w 70"/>
                <a:gd name="T61" fmla="*/ 93 h 98"/>
                <a:gd name="T62" fmla="*/ 44 w 70"/>
                <a:gd name="T63" fmla="*/ 90 h 98"/>
                <a:gd name="T64" fmla="*/ 49 w 70"/>
                <a:gd name="T65" fmla="*/ 84 h 98"/>
                <a:gd name="T66" fmla="*/ 49 w 70"/>
                <a:gd name="T67" fmla="*/ 71 h 98"/>
                <a:gd name="T68" fmla="*/ 49 w 70"/>
                <a:gd name="T69" fmla="*/ 67 h 98"/>
                <a:gd name="T70" fmla="*/ 70 w 70"/>
                <a:gd name="T71" fmla="*/ 35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0" h="98">
                  <a:moveTo>
                    <a:pt x="46" y="84"/>
                  </a:moveTo>
                  <a:cubicBezTo>
                    <a:pt x="46" y="85"/>
                    <a:pt x="46" y="86"/>
                    <a:pt x="45" y="86"/>
                  </a:cubicBezTo>
                  <a:cubicBezTo>
                    <a:pt x="44" y="87"/>
                    <a:pt x="44" y="87"/>
                    <a:pt x="43" y="87"/>
                  </a:cubicBezTo>
                  <a:cubicBezTo>
                    <a:pt x="27" y="87"/>
                    <a:pt x="27" y="87"/>
                    <a:pt x="27" y="87"/>
                  </a:cubicBezTo>
                  <a:cubicBezTo>
                    <a:pt x="26" y="87"/>
                    <a:pt x="26" y="87"/>
                    <a:pt x="25" y="86"/>
                  </a:cubicBezTo>
                  <a:cubicBezTo>
                    <a:pt x="24" y="86"/>
                    <a:pt x="24" y="85"/>
                    <a:pt x="24" y="84"/>
                  </a:cubicBezTo>
                  <a:cubicBezTo>
                    <a:pt x="24" y="74"/>
                    <a:pt x="24" y="74"/>
                    <a:pt x="24" y="74"/>
                  </a:cubicBezTo>
                  <a:cubicBezTo>
                    <a:pt x="46" y="74"/>
                    <a:pt x="46" y="74"/>
                    <a:pt x="46" y="74"/>
                  </a:cubicBezTo>
                  <a:cubicBezTo>
                    <a:pt x="46" y="84"/>
                    <a:pt x="46" y="84"/>
                    <a:pt x="46" y="84"/>
                  </a:cubicBezTo>
                  <a:close/>
                  <a:moveTo>
                    <a:pt x="22" y="18"/>
                  </a:moveTo>
                  <a:cubicBezTo>
                    <a:pt x="17" y="22"/>
                    <a:pt x="13" y="28"/>
                    <a:pt x="13" y="35"/>
                  </a:cubicBezTo>
                  <a:cubicBezTo>
                    <a:pt x="13" y="42"/>
                    <a:pt x="16" y="48"/>
                    <a:pt x="21" y="52"/>
                  </a:cubicBezTo>
                  <a:cubicBezTo>
                    <a:pt x="22" y="53"/>
                    <a:pt x="22" y="53"/>
                    <a:pt x="21" y="54"/>
                  </a:cubicBezTo>
                  <a:cubicBezTo>
                    <a:pt x="21" y="54"/>
                    <a:pt x="21" y="54"/>
                    <a:pt x="21" y="54"/>
                  </a:cubicBezTo>
                  <a:cubicBezTo>
                    <a:pt x="21" y="55"/>
                    <a:pt x="20" y="55"/>
                    <a:pt x="19" y="54"/>
                  </a:cubicBezTo>
                  <a:cubicBezTo>
                    <a:pt x="13" y="50"/>
                    <a:pt x="10" y="43"/>
                    <a:pt x="10" y="35"/>
                  </a:cubicBezTo>
                  <a:cubicBezTo>
                    <a:pt x="10" y="27"/>
                    <a:pt x="14" y="20"/>
                    <a:pt x="20" y="15"/>
                  </a:cubicBezTo>
                  <a:cubicBezTo>
                    <a:pt x="21" y="15"/>
                    <a:pt x="22" y="15"/>
                    <a:pt x="22" y="16"/>
                  </a:cubicBezTo>
                  <a:cubicBezTo>
                    <a:pt x="22" y="16"/>
                    <a:pt x="22" y="16"/>
                    <a:pt x="22" y="16"/>
                  </a:cubicBezTo>
                  <a:cubicBezTo>
                    <a:pt x="23" y="16"/>
                    <a:pt x="23" y="17"/>
                    <a:pt x="22" y="18"/>
                  </a:cubicBezTo>
                  <a:close/>
                  <a:moveTo>
                    <a:pt x="70" y="35"/>
                  </a:moveTo>
                  <a:cubicBezTo>
                    <a:pt x="70" y="16"/>
                    <a:pt x="54" y="0"/>
                    <a:pt x="35" y="0"/>
                  </a:cubicBezTo>
                  <a:cubicBezTo>
                    <a:pt x="16" y="0"/>
                    <a:pt x="0" y="16"/>
                    <a:pt x="0" y="35"/>
                  </a:cubicBezTo>
                  <a:cubicBezTo>
                    <a:pt x="0" y="49"/>
                    <a:pt x="8" y="62"/>
                    <a:pt x="21" y="67"/>
                  </a:cubicBezTo>
                  <a:cubicBezTo>
                    <a:pt x="21" y="74"/>
                    <a:pt x="21" y="74"/>
                    <a:pt x="21" y="74"/>
                  </a:cubicBezTo>
                  <a:cubicBezTo>
                    <a:pt x="21" y="84"/>
                    <a:pt x="21" y="84"/>
                    <a:pt x="21" y="84"/>
                  </a:cubicBezTo>
                  <a:cubicBezTo>
                    <a:pt x="21" y="87"/>
                    <a:pt x="23" y="90"/>
                    <a:pt x="26" y="90"/>
                  </a:cubicBezTo>
                  <a:cubicBezTo>
                    <a:pt x="26" y="91"/>
                    <a:pt x="26" y="92"/>
                    <a:pt x="26" y="93"/>
                  </a:cubicBezTo>
                  <a:cubicBezTo>
                    <a:pt x="28" y="96"/>
                    <a:pt x="31" y="98"/>
                    <a:pt x="33" y="98"/>
                  </a:cubicBezTo>
                  <a:cubicBezTo>
                    <a:pt x="37" y="98"/>
                    <a:pt x="37" y="98"/>
                    <a:pt x="37" y="98"/>
                  </a:cubicBezTo>
                  <a:cubicBezTo>
                    <a:pt x="39" y="98"/>
                    <a:pt x="42" y="96"/>
                    <a:pt x="44" y="93"/>
                  </a:cubicBezTo>
                  <a:cubicBezTo>
                    <a:pt x="44" y="92"/>
                    <a:pt x="44" y="91"/>
                    <a:pt x="44" y="90"/>
                  </a:cubicBezTo>
                  <a:cubicBezTo>
                    <a:pt x="47" y="90"/>
                    <a:pt x="49" y="87"/>
                    <a:pt x="49" y="84"/>
                  </a:cubicBezTo>
                  <a:cubicBezTo>
                    <a:pt x="49" y="71"/>
                    <a:pt x="49" y="71"/>
                    <a:pt x="49" y="71"/>
                  </a:cubicBezTo>
                  <a:cubicBezTo>
                    <a:pt x="49" y="67"/>
                    <a:pt x="49" y="67"/>
                    <a:pt x="49" y="67"/>
                  </a:cubicBezTo>
                  <a:cubicBezTo>
                    <a:pt x="62" y="62"/>
                    <a:pt x="70" y="49"/>
                    <a:pt x="70"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p:cNvSpPr>
              <a:spLocks noEditPoints="1"/>
            </p:cNvSpPr>
            <p:nvPr/>
          </p:nvSpPr>
          <p:spPr bwMode="auto">
            <a:xfrm>
              <a:off x="4386" y="2922"/>
              <a:ext cx="54" cy="56"/>
            </a:xfrm>
            <a:custGeom>
              <a:avLst/>
              <a:gdLst>
                <a:gd name="T0" fmla="*/ 14 w 27"/>
                <a:gd name="T1" fmla="*/ 21 h 28"/>
                <a:gd name="T2" fmla="*/ 7 w 27"/>
                <a:gd name="T3" fmla="*/ 14 h 28"/>
                <a:gd name="T4" fmla="*/ 14 w 27"/>
                <a:gd name="T5" fmla="*/ 7 h 28"/>
                <a:gd name="T6" fmla="*/ 21 w 27"/>
                <a:gd name="T7" fmla="*/ 14 h 28"/>
                <a:gd name="T8" fmla="*/ 14 w 27"/>
                <a:gd name="T9" fmla="*/ 21 h 28"/>
                <a:gd name="T10" fmla="*/ 27 w 27"/>
                <a:gd name="T11" fmla="*/ 14 h 28"/>
                <a:gd name="T12" fmla="*/ 14 w 27"/>
                <a:gd name="T13" fmla="*/ 0 h 28"/>
                <a:gd name="T14" fmla="*/ 0 w 27"/>
                <a:gd name="T15" fmla="*/ 14 h 28"/>
                <a:gd name="T16" fmla="*/ 9 w 27"/>
                <a:gd name="T17" fmla="*/ 27 h 28"/>
                <a:gd name="T18" fmla="*/ 14 w 27"/>
                <a:gd name="T19" fmla="*/ 28 h 28"/>
                <a:gd name="T20" fmla="*/ 18 w 27"/>
                <a:gd name="T21" fmla="*/ 27 h 28"/>
                <a:gd name="T22" fmla="*/ 27 w 27"/>
                <a:gd name="T23" fmla="*/ 1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 h="28">
                  <a:moveTo>
                    <a:pt x="14" y="21"/>
                  </a:moveTo>
                  <a:cubicBezTo>
                    <a:pt x="10" y="21"/>
                    <a:pt x="7" y="18"/>
                    <a:pt x="7" y="14"/>
                  </a:cubicBezTo>
                  <a:cubicBezTo>
                    <a:pt x="7" y="10"/>
                    <a:pt x="10" y="7"/>
                    <a:pt x="14" y="7"/>
                  </a:cubicBezTo>
                  <a:cubicBezTo>
                    <a:pt x="17" y="7"/>
                    <a:pt x="21" y="10"/>
                    <a:pt x="21" y="14"/>
                  </a:cubicBezTo>
                  <a:cubicBezTo>
                    <a:pt x="21" y="18"/>
                    <a:pt x="17" y="21"/>
                    <a:pt x="14" y="21"/>
                  </a:cubicBezTo>
                  <a:close/>
                  <a:moveTo>
                    <a:pt x="27" y="14"/>
                  </a:moveTo>
                  <a:cubicBezTo>
                    <a:pt x="27" y="6"/>
                    <a:pt x="21" y="0"/>
                    <a:pt x="14" y="0"/>
                  </a:cubicBezTo>
                  <a:cubicBezTo>
                    <a:pt x="6" y="0"/>
                    <a:pt x="0" y="6"/>
                    <a:pt x="0" y="14"/>
                  </a:cubicBezTo>
                  <a:cubicBezTo>
                    <a:pt x="0" y="20"/>
                    <a:pt x="4" y="25"/>
                    <a:pt x="9" y="27"/>
                  </a:cubicBezTo>
                  <a:cubicBezTo>
                    <a:pt x="10" y="28"/>
                    <a:pt x="12" y="28"/>
                    <a:pt x="14" y="28"/>
                  </a:cubicBezTo>
                  <a:cubicBezTo>
                    <a:pt x="15" y="28"/>
                    <a:pt x="17" y="28"/>
                    <a:pt x="18" y="27"/>
                  </a:cubicBezTo>
                  <a:cubicBezTo>
                    <a:pt x="24" y="25"/>
                    <a:pt x="27" y="20"/>
                    <a:pt x="27"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p:cNvSpPr>
              <a:spLocks/>
            </p:cNvSpPr>
            <p:nvPr/>
          </p:nvSpPr>
          <p:spPr bwMode="auto">
            <a:xfrm>
              <a:off x="4313" y="3044"/>
              <a:ext cx="36" cy="34"/>
            </a:xfrm>
            <a:custGeom>
              <a:avLst/>
              <a:gdLst>
                <a:gd name="T0" fmla="*/ 22 w 36"/>
                <a:gd name="T1" fmla="*/ 0 h 34"/>
                <a:gd name="T2" fmla="*/ 10 w 36"/>
                <a:gd name="T3" fmla="*/ 14 h 34"/>
                <a:gd name="T4" fmla="*/ 0 w 36"/>
                <a:gd name="T5" fmla="*/ 28 h 34"/>
                <a:gd name="T6" fmla="*/ 18 w 36"/>
                <a:gd name="T7" fmla="*/ 32 h 34"/>
                <a:gd name="T8" fmla="*/ 36 w 36"/>
                <a:gd name="T9" fmla="*/ 34 h 34"/>
                <a:gd name="T10" fmla="*/ 28 w 36"/>
                <a:gd name="T11" fmla="*/ 18 h 34"/>
                <a:gd name="T12" fmla="*/ 22 w 36"/>
                <a:gd name="T13" fmla="*/ 0 h 34"/>
                <a:gd name="T14" fmla="*/ 22 w 36"/>
                <a:gd name="T15" fmla="*/ 0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4">
                  <a:moveTo>
                    <a:pt x="22" y="0"/>
                  </a:moveTo>
                  <a:lnTo>
                    <a:pt x="10" y="14"/>
                  </a:lnTo>
                  <a:lnTo>
                    <a:pt x="0" y="28"/>
                  </a:lnTo>
                  <a:lnTo>
                    <a:pt x="18" y="32"/>
                  </a:lnTo>
                  <a:lnTo>
                    <a:pt x="36" y="34"/>
                  </a:lnTo>
                  <a:lnTo>
                    <a:pt x="28" y="18"/>
                  </a:lnTo>
                  <a:lnTo>
                    <a:pt x="22"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p:cNvSpPr>
              <a:spLocks/>
            </p:cNvSpPr>
            <p:nvPr/>
          </p:nvSpPr>
          <p:spPr bwMode="auto">
            <a:xfrm>
              <a:off x="4476" y="3044"/>
              <a:ext cx="36" cy="34"/>
            </a:xfrm>
            <a:custGeom>
              <a:avLst/>
              <a:gdLst>
                <a:gd name="T0" fmla="*/ 36 w 36"/>
                <a:gd name="T1" fmla="*/ 28 h 34"/>
                <a:gd name="T2" fmla="*/ 26 w 36"/>
                <a:gd name="T3" fmla="*/ 14 h 34"/>
                <a:gd name="T4" fmla="*/ 14 w 36"/>
                <a:gd name="T5" fmla="*/ 0 h 34"/>
                <a:gd name="T6" fmla="*/ 8 w 36"/>
                <a:gd name="T7" fmla="*/ 18 h 34"/>
                <a:gd name="T8" fmla="*/ 0 w 36"/>
                <a:gd name="T9" fmla="*/ 34 h 34"/>
                <a:gd name="T10" fmla="*/ 18 w 36"/>
                <a:gd name="T11" fmla="*/ 32 h 34"/>
                <a:gd name="T12" fmla="*/ 36 w 36"/>
                <a:gd name="T13" fmla="*/ 28 h 34"/>
                <a:gd name="T14" fmla="*/ 36 w 36"/>
                <a:gd name="T15" fmla="*/ 28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4">
                  <a:moveTo>
                    <a:pt x="36" y="28"/>
                  </a:moveTo>
                  <a:lnTo>
                    <a:pt x="26" y="14"/>
                  </a:lnTo>
                  <a:lnTo>
                    <a:pt x="14" y="0"/>
                  </a:lnTo>
                  <a:lnTo>
                    <a:pt x="8" y="18"/>
                  </a:lnTo>
                  <a:lnTo>
                    <a:pt x="0" y="34"/>
                  </a:lnTo>
                  <a:lnTo>
                    <a:pt x="18" y="32"/>
                  </a:lnTo>
                  <a:lnTo>
                    <a:pt x="36" y="28"/>
                  </a:lnTo>
                  <a:lnTo>
                    <a:pt x="36" y="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p:cNvSpPr>
              <a:spLocks/>
            </p:cNvSpPr>
            <p:nvPr/>
          </p:nvSpPr>
          <p:spPr bwMode="auto">
            <a:xfrm>
              <a:off x="4317" y="2982"/>
              <a:ext cx="191" cy="168"/>
            </a:xfrm>
            <a:custGeom>
              <a:avLst/>
              <a:gdLst>
                <a:gd name="T0" fmla="*/ 94 w 95"/>
                <a:gd name="T1" fmla="*/ 53 h 84"/>
                <a:gd name="T2" fmla="*/ 93 w 95"/>
                <a:gd name="T3" fmla="*/ 49 h 84"/>
                <a:gd name="T4" fmla="*/ 89 w 95"/>
                <a:gd name="T5" fmla="*/ 49 h 84"/>
                <a:gd name="T6" fmla="*/ 85 w 95"/>
                <a:gd name="T7" fmla="*/ 50 h 84"/>
                <a:gd name="T8" fmla="*/ 80 w 95"/>
                <a:gd name="T9" fmla="*/ 56 h 84"/>
                <a:gd name="T10" fmla="*/ 55 w 95"/>
                <a:gd name="T11" fmla="*/ 56 h 84"/>
                <a:gd name="T12" fmla="*/ 53 w 95"/>
                <a:gd name="T13" fmla="*/ 12 h 84"/>
                <a:gd name="T14" fmla="*/ 64 w 95"/>
                <a:gd name="T15" fmla="*/ 12 h 84"/>
                <a:gd name="T16" fmla="*/ 67 w 95"/>
                <a:gd name="T17" fmla="*/ 9 h 84"/>
                <a:gd name="T18" fmla="*/ 67 w 95"/>
                <a:gd name="T19" fmla="*/ 9 h 84"/>
                <a:gd name="T20" fmla="*/ 64 w 95"/>
                <a:gd name="T21" fmla="*/ 5 h 84"/>
                <a:gd name="T22" fmla="*/ 52 w 95"/>
                <a:gd name="T23" fmla="*/ 5 h 84"/>
                <a:gd name="T24" fmla="*/ 52 w 95"/>
                <a:gd name="T25" fmla="*/ 0 h 84"/>
                <a:gd name="T26" fmla="*/ 48 w 95"/>
                <a:gd name="T27" fmla="*/ 1 h 84"/>
                <a:gd name="T28" fmla="*/ 43 w 95"/>
                <a:gd name="T29" fmla="*/ 0 h 84"/>
                <a:gd name="T30" fmla="*/ 43 w 95"/>
                <a:gd name="T31" fmla="*/ 5 h 84"/>
                <a:gd name="T32" fmla="*/ 31 w 95"/>
                <a:gd name="T33" fmla="*/ 5 h 84"/>
                <a:gd name="T34" fmla="*/ 28 w 95"/>
                <a:gd name="T35" fmla="*/ 9 h 84"/>
                <a:gd name="T36" fmla="*/ 28 w 95"/>
                <a:gd name="T37" fmla="*/ 9 h 84"/>
                <a:gd name="T38" fmla="*/ 31 w 95"/>
                <a:gd name="T39" fmla="*/ 12 h 84"/>
                <a:gd name="T40" fmla="*/ 42 w 95"/>
                <a:gd name="T41" fmla="*/ 12 h 84"/>
                <a:gd name="T42" fmla="*/ 40 w 95"/>
                <a:gd name="T43" fmla="*/ 56 h 84"/>
                <a:gd name="T44" fmla="*/ 15 w 95"/>
                <a:gd name="T45" fmla="*/ 56 h 84"/>
                <a:gd name="T46" fmla="*/ 10 w 95"/>
                <a:gd name="T47" fmla="*/ 50 h 84"/>
                <a:gd name="T48" fmla="*/ 6 w 95"/>
                <a:gd name="T49" fmla="*/ 49 h 84"/>
                <a:gd name="T50" fmla="*/ 2 w 95"/>
                <a:gd name="T51" fmla="*/ 49 h 84"/>
                <a:gd name="T52" fmla="*/ 1 w 95"/>
                <a:gd name="T53" fmla="*/ 53 h 84"/>
                <a:gd name="T54" fmla="*/ 15 w 95"/>
                <a:gd name="T55" fmla="*/ 69 h 84"/>
                <a:gd name="T56" fmla="*/ 21 w 95"/>
                <a:gd name="T57" fmla="*/ 71 h 84"/>
                <a:gd name="T58" fmla="*/ 45 w 95"/>
                <a:gd name="T59" fmla="*/ 83 h 84"/>
                <a:gd name="T60" fmla="*/ 50 w 95"/>
                <a:gd name="T61" fmla="*/ 83 h 84"/>
                <a:gd name="T62" fmla="*/ 74 w 95"/>
                <a:gd name="T63" fmla="*/ 71 h 84"/>
                <a:gd name="T64" fmla="*/ 80 w 95"/>
                <a:gd name="T65" fmla="*/ 69 h 84"/>
                <a:gd name="T66" fmla="*/ 94 w 95"/>
                <a:gd name="T67" fmla="*/ 53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5" h="84">
                  <a:moveTo>
                    <a:pt x="94" y="53"/>
                  </a:moveTo>
                  <a:cubicBezTo>
                    <a:pt x="94" y="52"/>
                    <a:pt x="93" y="50"/>
                    <a:pt x="93" y="49"/>
                  </a:cubicBezTo>
                  <a:cubicBezTo>
                    <a:pt x="89" y="49"/>
                    <a:pt x="89" y="49"/>
                    <a:pt x="89" y="49"/>
                  </a:cubicBezTo>
                  <a:cubicBezTo>
                    <a:pt x="85" y="50"/>
                    <a:pt x="85" y="50"/>
                    <a:pt x="85" y="50"/>
                  </a:cubicBezTo>
                  <a:cubicBezTo>
                    <a:pt x="84" y="52"/>
                    <a:pt x="83" y="54"/>
                    <a:pt x="80" y="56"/>
                  </a:cubicBezTo>
                  <a:cubicBezTo>
                    <a:pt x="75" y="59"/>
                    <a:pt x="57" y="62"/>
                    <a:pt x="55" y="56"/>
                  </a:cubicBezTo>
                  <a:cubicBezTo>
                    <a:pt x="54" y="52"/>
                    <a:pt x="53" y="30"/>
                    <a:pt x="53" y="12"/>
                  </a:cubicBezTo>
                  <a:cubicBezTo>
                    <a:pt x="64" y="12"/>
                    <a:pt x="64" y="12"/>
                    <a:pt x="64" y="12"/>
                  </a:cubicBezTo>
                  <a:cubicBezTo>
                    <a:pt x="66" y="12"/>
                    <a:pt x="67" y="11"/>
                    <a:pt x="67" y="9"/>
                  </a:cubicBezTo>
                  <a:cubicBezTo>
                    <a:pt x="67" y="9"/>
                    <a:pt x="67" y="9"/>
                    <a:pt x="67" y="9"/>
                  </a:cubicBezTo>
                  <a:cubicBezTo>
                    <a:pt x="67" y="7"/>
                    <a:pt x="66" y="5"/>
                    <a:pt x="64" y="5"/>
                  </a:cubicBezTo>
                  <a:cubicBezTo>
                    <a:pt x="52" y="5"/>
                    <a:pt x="52" y="5"/>
                    <a:pt x="52" y="5"/>
                  </a:cubicBezTo>
                  <a:cubicBezTo>
                    <a:pt x="52" y="3"/>
                    <a:pt x="52" y="2"/>
                    <a:pt x="52" y="0"/>
                  </a:cubicBezTo>
                  <a:cubicBezTo>
                    <a:pt x="51" y="0"/>
                    <a:pt x="49" y="1"/>
                    <a:pt x="48" y="1"/>
                  </a:cubicBezTo>
                  <a:cubicBezTo>
                    <a:pt x="46" y="1"/>
                    <a:pt x="44" y="0"/>
                    <a:pt x="43" y="0"/>
                  </a:cubicBezTo>
                  <a:cubicBezTo>
                    <a:pt x="43" y="2"/>
                    <a:pt x="43" y="3"/>
                    <a:pt x="43" y="5"/>
                  </a:cubicBezTo>
                  <a:cubicBezTo>
                    <a:pt x="31" y="5"/>
                    <a:pt x="31" y="5"/>
                    <a:pt x="31" y="5"/>
                  </a:cubicBezTo>
                  <a:cubicBezTo>
                    <a:pt x="29" y="5"/>
                    <a:pt x="28" y="7"/>
                    <a:pt x="28" y="9"/>
                  </a:cubicBezTo>
                  <a:cubicBezTo>
                    <a:pt x="28" y="9"/>
                    <a:pt x="28" y="9"/>
                    <a:pt x="28" y="9"/>
                  </a:cubicBezTo>
                  <a:cubicBezTo>
                    <a:pt x="28" y="11"/>
                    <a:pt x="29" y="12"/>
                    <a:pt x="31" y="12"/>
                  </a:cubicBezTo>
                  <a:cubicBezTo>
                    <a:pt x="42" y="12"/>
                    <a:pt x="42" y="12"/>
                    <a:pt x="42" y="12"/>
                  </a:cubicBezTo>
                  <a:cubicBezTo>
                    <a:pt x="42" y="30"/>
                    <a:pt x="41" y="52"/>
                    <a:pt x="40" y="56"/>
                  </a:cubicBezTo>
                  <a:cubicBezTo>
                    <a:pt x="38" y="62"/>
                    <a:pt x="20" y="59"/>
                    <a:pt x="15" y="56"/>
                  </a:cubicBezTo>
                  <a:cubicBezTo>
                    <a:pt x="12" y="54"/>
                    <a:pt x="11" y="52"/>
                    <a:pt x="10" y="50"/>
                  </a:cubicBezTo>
                  <a:cubicBezTo>
                    <a:pt x="6" y="49"/>
                    <a:pt x="6" y="49"/>
                    <a:pt x="6" y="49"/>
                  </a:cubicBezTo>
                  <a:cubicBezTo>
                    <a:pt x="2" y="49"/>
                    <a:pt x="2" y="49"/>
                    <a:pt x="2" y="49"/>
                  </a:cubicBezTo>
                  <a:cubicBezTo>
                    <a:pt x="2" y="50"/>
                    <a:pt x="1" y="52"/>
                    <a:pt x="1" y="53"/>
                  </a:cubicBezTo>
                  <a:cubicBezTo>
                    <a:pt x="0" y="62"/>
                    <a:pt x="8" y="67"/>
                    <a:pt x="15" y="69"/>
                  </a:cubicBezTo>
                  <a:cubicBezTo>
                    <a:pt x="17" y="70"/>
                    <a:pt x="19" y="71"/>
                    <a:pt x="21" y="71"/>
                  </a:cubicBezTo>
                  <a:cubicBezTo>
                    <a:pt x="31" y="74"/>
                    <a:pt x="39" y="76"/>
                    <a:pt x="45" y="83"/>
                  </a:cubicBezTo>
                  <a:cubicBezTo>
                    <a:pt x="46" y="84"/>
                    <a:pt x="49" y="84"/>
                    <a:pt x="50" y="83"/>
                  </a:cubicBezTo>
                  <a:cubicBezTo>
                    <a:pt x="56" y="76"/>
                    <a:pt x="64" y="74"/>
                    <a:pt x="74" y="71"/>
                  </a:cubicBezTo>
                  <a:cubicBezTo>
                    <a:pt x="76" y="71"/>
                    <a:pt x="78" y="70"/>
                    <a:pt x="80" y="69"/>
                  </a:cubicBezTo>
                  <a:cubicBezTo>
                    <a:pt x="87" y="67"/>
                    <a:pt x="95" y="62"/>
                    <a:pt x="94"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p:cNvSpPr>
              <a:spLocks noEditPoints="1"/>
            </p:cNvSpPr>
            <p:nvPr/>
          </p:nvSpPr>
          <p:spPr bwMode="auto">
            <a:xfrm>
              <a:off x="5521" y="2282"/>
              <a:ext cx="188" cy="185"/>
            </a:xfrm>
            <a:custGeom>
              <a:avLst/>
              <a:gdLst>
                <a:gd name="T0" fmla="*/ 47 w 94"/>
                <a:gd name="T1" fmla="*/ 38 h 92"/>
                <a:gd name="T2" fmla="*/ 5 w 94"/>
                <a:gd name="T3" fmla="*/ 24 h 92"/>
                <a:gd name="T4" fmla="*/ 89 w 94"/>
                <a:gd name="T5" fmla="*/ 24 h 92"/>
                <a:gd name="T6" fmla="*/ 92 w 94"/>
                <a:gd name="T7" fmla="*/ 43 h 92"/>
                <a:gd name="T8" fmla="*/ 2 w 94"/>
                <a:gd name="T9" fmla="*/ 43 h 92"/>
                <a:gd name="T10" fmla="*/ 47 w 94"/>
                <a:gd name="T11" fmla="*/ 46 h 92"/>
                <a:gd name="T12" fmla="*/ 92 w 94"/>
                <a:gd name="T13" fmla="*/ 43 h 92"/>
                <a:gd name="T14" fmla="*/ 47 w 94"/>
                <a:gd name="T15" fmla="*/ 69 h 92"/>
                <a:gd name="T16" fmla="*/ 5 w 94"/>
                <a:gd name="T17" fmla="*/ 55 h 92"/>
                <a:gd name="T18" fmla="*/ 89 w 94"/>
                <a:gd name="T19" fmla="*/ 55 h 92"/>
                <a:gd name="T20" fmla="*/ 92 w 94"/>
                <a:gd name="T21" fmla="*/ 73 h 92"/>
                <a:gd name="T22" fmla="*/ 2 w 94"/>
                <a:gd name="T23" fmla="*/ 73 h 92"/>
                <a:gd name="T24" fmla="*/ 47 w 94"/>
                <a:gd name="T25" fmla="*/ 76 h 92"/>
                <a:gd name="T26" fmla="*/ 92 w 94"/>
                <a:gd name="T27" fmla="*/ 73 h 92"/>
                <a:gd name="T28" fmla="*/ 92 w 94"/>
                <a:gd name="T29" fmla="*/ 12 h 92"/>
                <a:gd name="T30" fmla="*/ 2 w 94"/>
                <a:gd name="T31" fmla="*/ 12 h 92"/>
                <a:gd name="T32" fmla="*/ 94 w 94"/>
                <a:gd name="T33" fmla="*/ 18 h 92"/>
                <a:gd name="T34" fmla="*/ 47 w 94"/>
                <a:gd name="T35" fmla="*/ 0 h 92"/>
                <a:gd name="T36" fmla="*/ 0 w 94"/>
                <a:gd name="T37" fmla="*/ 18 h 92"/>
                <a:gd name="T38" fmla="*/ 0 w 94"/>
                <a:gd name="T39" fmla="*/ 28 h 92"/>
                <a:gd name="T40" fmla="*/ 3 w 94"/>
                <a:gd name="T41" fmla="*/ 38 h 92"/>
                <a:gd name="T42" fmla="*/ 0 w 94"/>
                <a:gd name="T43" fmla="*/ 49 h 92"/>
                <a:gd name="T44" fmla="*/ 0 w 94"/>
                <a:gd name="T45" fmla="*/ 58 h 92"/>
                <a:gd name="T46" fmla="*/ 3 w 94"/>
                <a:gd name="T47" fmla="*/ 69 h 92"/>
                <a:gd name="T48" fmla="*/ 0 w 94"/>
                <a:gd name="T49" fmla="*/ 79 h 92"/>
                <a:gd name="T50" fmla="*/ 94 w 94"/>
                <a:gd name="T51" fmla="*/ 79 h 92"/>
                <a:gd name="T52" fmla="*/ 91 w 94"/>
                <a:gd name="T53" fmla="*/ 69 h 92"/>
                <a:gd name="T54" fmla="*/ 94 w 94"/>
                <a:gd name="T55" fmla="*/ 58 h 92"/>
                <a:gd name="T56" fmla="*/ 94 w 94"/>
                <a:gd name="T57" fmla="*/ 49 h 92"/>
                <a:gd name="T58" fmla="*/ 91 w 94"/>
                <a:gd name="T59" fmla="*/ 38 h 92"/>
                <a:gd name="T60" fmla="*/ 94 w 94"/>
                <a:gd name="T61" fmla="*/ 28 h 92"/>
                <a:gd name="T62" fmla="*/ 94 w 94"/>
                <a:gd name="T63" fmla="*/ 1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4" h="92">
                  <a:moveTo>
                    <a:pt x="92" y="28"/>
                  </a:moveTo>
                  <a:cubicBezTo>
                    <a:pt x="92" y="33"/>
                    <a:pt x="73" y="38"/>
                    <a:pt x="47" y="38"/>
                  </a:cubicBezTo>
                  <a:cubicBezTo>
                    <a:pt x="20" y="38"/>
                    <a:pt x="2" y="33"/>
                    <a:pt x="2" y="28"/>
                  </a:cubicBezTo>
                  <a:cubicBezTo>
                    <a:pt x="2" y="27"/>
                    <a:pt x="3" y="25"/>
                    <a:pt x="5" y="24"/>
                  </a:cubicBezTo>
                  <a:cubicBezTo>
                    <a:pt x="13" y="28"/>
                    <a:pt x="30" y="31"/>
                    <a:pt x="47" y="31"/>
                  </a:cubicBezTo>
                  <a:cubicBezTo>
                    <a:pt x="63" y="31"/>
                    <a:pt x="81" y="28"/>
                    <a:pt x="89" y="24"/>
                  </a:cubicBezTo>
                  <a:cubicBezTo>
                    <a:pt x="91" y="25"/>
                    <a:pt x="92" y="27"/>
                    <a:pt x="92" y="28"/>
                  </a:cubicBezTo>
                  <a:close/>
                  <a:moveTo>
                    <a:pt x="92" y="43"/>
                  </a:moveTo>
                  <a:cubicBezTo>
                    <a:pt x="92" y="48"/>
                    <a:pt x="73" y="53"/>
                    <a:pt x="47" y="53"/>
                  </a:cubicBezTo>
                  <a:cubicBezTo>
                    <a:pt x="20" y="53"/>
                    <a:pt x="2" y="48"/>
                    <a:pt x="2" y="43"/>
                  </a:cubicBezTo>
                  <a:cubicBezTo>
                    <a:pt x="2" y="42"/>
                    <a:pt x="3" y="41"/>
                    <a:pt x="5" y="39"/>
                  </a:cubicBezTo>
                  <a:cubicBezTo>
                    <a:pt x="13" y="44"/>
                    <a:pt x="30" y="46"/>
                    <a:pt x="47" y="46"/>
                  </a:cubicBezTo>
                  <a:cubicBezTo>
                    <a:pt x="63" y="46"/>
                    <a:pt x="81" y="44"/>
                    <a:pt x="89" y="39"/>
                  </a:cubicBezTo>
                  <a:cubicBezTo>
                    <a:pt x="91" y="41"/>
                    <a:pt x="92" y="42"/>
                    <a:pt x="92" y="43"/>
                  </a:cubicBezTo>
                  <a:close/>
                  <a:moveTo>
                    <a:pt x="92" y="58"/>
                  </a:moveTo>
                  <a:cubicBezTo>
                    <a:pt x="92" y="63"/>
                    <a:pt x="73" y="69"/>
                    <a:pt x="47" y="69"/>
                  </a:cubicBezTo>
                  <a:cubicBezTo>
                    <a:pt x="20" y="69"/>
                    <a:pt x="2" y="63"/>
                    <a:pt x="2" y="58"/>
                  </a:cubicBezTo>
                  <a:cubicBezTo>
                    <a:pt x="2" y="57"/>
                    <a:pt x="3" y="56"/>
                    <a:pt x="5" y="55"/>
                  </a:cubicBezTo>
                  <a:cubicBezTo>
                    <a:pt x="13" y="59"/>
                    <a:pt x="30" y="61"/>
                    <a:pt x="47" y="61"/>
                  </a:cubicBezTo>
                  <a:cubicBezTo>
                    <a:pt x="63" y="61"/>
                    <a:pt x="81" y="59"/>
                    <a:pt x="89" y="55"/>
                  </a:cubicBezTo>
                  <a:cubicBezTo>
                    <a:pt x="91" y="56"/>
                    <a:pt x="92" y="57"/>
                    <a:pt x="92" y="58"/>
                  </a:cubicBezTo>
                  <a:close/>
                  <a:moveTo>
                    <a:pt x="92" y="73"/>
                  </a:moveTo>
                  <a:cubicBezTo>
                    <a:pt x="92" y="78"/>
                    <a:pt x="73" y="84"/>
                    <a:pt x="47" y="84"/>
                  </a:cubicBezTo>
                  <a:cubicBezTo>
                    <a:pt x="20" y="84"/>
                    <a:pt x="2" y="78"/>
                    <a:pt x="2" y="73"/>
                  </a:cubicBezTo>
                  <a:cubicBezTo>
                    <a:pt x="2" y="72"/>
                    <a:pt x="3" y="71"/>
                    <a:pt x="5" y="70"/>
                  </a:cubicBezTo>
                  <a:cubicBezTo>
                    <a:pt x="13" y="74"/>
                    <a:pt x="30" y="76"/>
                    <a:pt x="47" y="76"/>
                  </a:cubicBezTo>
                  <a:cubicBezTo>
                    <a:pt x="63" y="76"/>
                    <a:pt x="81" y="74"/>
                    <a:pt x="89" y="70"/>
                  </a:cubicBezTo>
                  <a:cubicBezTo>
                    <a:pt x="91" y="71"/>
                    <a:pt x="92" y="72"/>
                    <a:pt x="92" y="73"/>
                  </a:cubicBezTo>
                  <a:close/>
                  <a:moveTo>
                    <a:pt x="47" y="2"/>
                  </a:moveTo>
                  <a:cubicBezTo>
                    <a:pt x="73" y="2"/>
                    <a:pt x="92" y="8"/>
                    <a:pt x="92" y="12"/>
                  </a:cubicBezTo>
                  <a:cubicBezTo>
                    <a:pt x="92" y="17"/>
                    <a:pt x="73" y="23"/>
                    <a:pt x="47" y="23"/>
                  </a:cubicBezTo>
                  <a:cubicBezTo>
                    <a:pt x="20" y="23"/>
                    <a:pt x="2" y="17"/>
                    <a:pt x="2" y="12"/>
                  </a:cubicBezTo>
                  <a:cubicBezTo>
                    <a:pt x="2" y="8"/>
                    <a:pt x="20" y="2"/>
                    <a:pt x="47" y="2"/>
                  </a:cubicBezTo>
                  <a:close/>
                  <a:moveTo>
                    <a:pt x="94" y="18"/>
                  </a:moveTo>
                  <a:cubicBezTo>
                    <a:pt x="94" y="12"/>
                    <a:pt x="94" y="12"/>
                    <a:pt x="94" y="12"/>
                  </a:cubicBezTo>
                  <a:cubicBezTo>
                    <a:pt x="94" y="5"/>
                    <a:pt x="70" y="0"/>
                    <a:pt x="47" y="0"/>
                  </a:cubicBezTo>
                  <a:cubicBezTo>
                    <a:pt x="24" y="0"/>
                    <a:pt x="0" y="5"/>
                    <a:pt x="0" y="12"/>
                  </a:cubicBezTo>
                  <a:cubicBezTo>
                    <a:pt x="0" y="18"/>
                    <a:pt x="0" y="18"/>
                    <a:pt x="0" y="18"/>
                  </a:cubicBezTo>
                  <a:cubicBezTo>
                    <a:pt x="0" y="20"/>
                    <a:pt x="1" y="22"/>
                    <a:pt x="3" y="23"/>
                  </a:cubicBezTo>
                  <a:cubicBezTo>
                    <a:pt x="1" y="24"/>
                    <a:pt x="0" y="26"/>
                    <a:pt x="0" y="28"/>
                  </a:cubicBezTo>
                  <a:cubicBezTo>
                    <a:pt x="0" y="34"/>
                    <a:pt x="0" y="34"/>
                    <a:pt x="0" y="34"/>
                  </a:cubicBezTo>
                  <a:cubicBezTo>
                    <a:pt x="0" y="35"/>
                    <a:pt x="1" y="37"/>
                    <a:pt x="3" y="38"/>
                  </a:cubicBezTo>
                  <a:cubicBezTo>
                    <a:pt x="1" y="40"/>
                    <a:pt x="0" y="41"/>
                    <a:pt x="0" y="43"/>
                  </a:cubicBezTo>
                  <a:cubicBezTo>
                    <a:pt x="0" y="49"/>
                    <a:pt x="0" y="49"/>
                    <a:pt x="0" y="49"/>
                  </a:cubicBezTo>
                  <a:cubicBezTo>
                    <a:pt x="0" y="51"/>
                    <a:pt x="1" y="52"/>
                    <a:pt x="3" y="54"/>
                  </a:cubicBezTo>
                  <a:cubicBezTo>
                    <a:pt x="1" y="55"/>
                    <a:pt x="0" y="56"/>
                    <a:pt x="0" y="58"/>
                  </a:cubicBezTo>
                  <a:cubicBezTo>
                    <a:pt x="0" y="64"/>
                    <a:pt x="0" y="64"/>
                    <a:pt x="0" y="64"/>
                  </a:cubicBezTo>
                  <a:cubicBezTo>
                    <a:pt x="0" y="66"/>
                    <a:pt x="1" y="67"/>
                    <a:pt x="3" y="69"/>
                  </a:cubicBezTo>
                  <a:cubicBezTo>
                    <a:pt x="1" y="70"/>
                    <a:pt x="0" y="72"/>
                    <a:pt x="0" y="73"/>
                  </a:cubicBezTo>
                  <a:cubicBezTo>
                    <a:pt x="0" y="79"/>
                    <a:pt x="0" y="79"/>
                    <a:pt x="0" y="79"/>
                  </a:cubicBezTo>
                  <a:cubicBezTo>
                    <a:pt x="0" y="87"/>
                    <a:pt x="24" y="92"/>
                    <a:pt x="47" y="92"/>
                  </a:cubicBezTo>
                  <a:cubicBezTo>
                    <a:pt x="70" y="92"/>
                    <a:pt x="94" y="87"/>
                    <a:pt x="94" y="79"/>
                  </a:cubicBezTo>
                  <a:cubicBezTo>
                    <a:pt x="94" y="73"/>
                    <a:pt x="94" y="73"/>
                    <a:pt x="94" y="73"/>
                  </a:cubicBezTo>
                  <a:cubicBezTo>
                    <a:pt x="94" y="72"/>
                    <a:pt x="93" y="70"/>
                    <a:pt x="91" y="69"/>
                  </a:cubicBezTo>
                  <a:cubicBezTo>
                    <a:pt x="93" y="67"/>
                    <a:pt x="94" y="66"/>
                    <a:pt x="94" y="64"/>
                  </a:cubicBezTo>
                  <a:cubicBezTo>
                    <a:pt x="94" y="58"/>
                    <a:pt x="94" y="58"/>
                    <a:pt x="94" y="58"/>
                  </a:cubicBezTo>
                  <a:cubicBezTo>
                    <a:pt x="94" y="56"/>
                    <a:pt x="93" y="55"/>
                    <a:pt x="91" y="54"/>
                  </a:cubicBezTo>
                  <a:cubicBezTo>
                    <a:pt x="93" y="52"/>
                    <a:pt x="94" y="51"/>
                    <a:pt x="94" y="49"/>
                  </a:cubicBezTo>
                  <a:cubicBezTo>
                    <a:pt x="94" y="43"/>
                    <a:pt x="94" y="43"/>
                    <a:pt x="94" y="43"/>
                  </a:cubicBezTo>
                  <a:cubicBezTo>
                    <a:pt x="94" y="41"/>
                    <a:pt x="93" y="40"/>
                    <a:pt x="91" y="38"/>
                  </a:cubicBezTo>
                  <a:cubicBezTo>
                    <a:pt x="93" y="37"/>
                    <a:pt x="94" y="35"/>
                    <a:pt x="94" y="34"/>
                  </a:cubicBezTo>
                  <a:cubicBezTo>
                    <a:pt x="94" y="28"/>
                    <a:pt x="94" y="28"/>
                    <a:pt x="94" y="28"/>
                  </a:cubicBezTo>
                  <a:cubicBezTo>
                    <a:pt x="94" y="26"/>
                    <a:pt x="93" y="24"/>
                    <a:pt x="91" y="23"/>
                  </a:cubicBezTo>
                  <a:cubicBezTo>
                    <a:pt x="93" y="22"/>
                    <a:pt x="94" y="20"/>
                    <a:pt x="94"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
            <p:cNvSpPr>
              <a:spLocks/>
            </p:cNvSpPr>
            <p:nvPr/>
          </p:nvSpPr>
          <p:spPr bwMode="auto">
            <a:xfrm>
              <a:off x="3748" y="1787"/>
              <a:ext cx="10" cy="18"/>
            </a:xfrm>
            <a:custGeom>
              <a:avLst/>
              <a:gdLst>
                <a:gd name="T0" fmla="*/ 0 w 5"/>
                <a:gd name="T1" fmla="*/ 4 h 9"/>
                <a:gd name="T2" fmla="*/ 5 w 5"/>
                <a:gd name="T3" fmla="*/ 9 h 9"/>
                <a:gd name="T4" fmla="*/ 5 w 5"/>
                <a:gd name="T5" fmla="*/ 0 h 9"/>
                <a:gd name="T6" fmla="*/ 2 w 5"/>
                <a:gd name="T7" fmla="*/ 1 h 9"/>
                <a:gd name="T8" fmla="*/ 0 w 5"/>
                <a:gd name="T9" fmla="*/ 4 h 9"/>
              </a:gdLst>
              <a:ahLst/>
              <a:cxnLst>
                <a:cxn ang="0">
                  <a:pos x="T0" y="T1"/>
                </a:cxn>
                <a:cxn ang="0">
                  <a:pos x="T2" y="T3"/>
                </a:cxn>
                <a:cxn ang="0">
                  <a:pos x="T4" y="T5"/>
                </a:cxn>
                <a:cxn ang="0">
                  <a:pos x="T6" y="T7"/>
                </a:cxn>
                <a:cxn ang="0">
                  <a:pos x="T8" y="T9"/>
                </a:cxn>
              </a:cxnLst>
              <a:rect l="0" t="0" r="r" b="b"/>
              <a:pathLst>
                <a:path w="5" h="9">
                  <a:moveTo>
                    <a:pt x="0" y="4"/>
                  </a:moveTo>
                  <a:cubicBezTo>
                    <a:pt x="0" y="7"/>
                    <a:pt x="2" y="8"/>
                    <a:pt x="5" y="9"/>
                  </a:cubicBezTo>
                  <a:cubicBezTo>
                    <a:pt x="5" y="0"/>
                    <a:pt x="5" y="0"/>
                    <a:pt x="5" y="0"/>
                  </a:cubicBezTo>
                  <a:cubicBezTo>
                    <a:pt x="4" y="0"/>
                    <a:pt x="3" y="0"/>
                    <a:pt x="2" y="1"/>
                  </a:cubicBezTo>
                  <a:cubicBezTo>
                    <a:pt x="1" y="2"/>
                    <a:pt x="0" y="3"/>
                    <a:pt x="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p:cNvSpPr>
              <a:spLocks/>
            </p:cNvSpPr>
            <p:nvPr/>
          </p:nvSpPr>
          <p:spPr bwMode="auto">
            <a:xfrm>
              <a:off x="3766" y="1819"/>
              <a:ext cx="12" cy="20"/>
            </a:xfrm>
            <a:custGeom>
              <a:avLst/>
              <a:gdLst>
                <a:gd name="T0" fmla="*/ 0 w 6"/>
                <a:gd name="T1" fmla="*/ 0 h 10"/>
                <a:gd name="T2" fmla="*/ 0 w 6"/>
                <a:gd name="T3" fmla="*/ 10 h 10"/>
                <a:gd name="T4" fmla="*/ 4 w 6"/>
                <a:gd name="T5" fmla="*/ 9 h 10"/>
                <a:gd name="T6" fmla="*/ 6 w 6"/>
                <a:gd name="T7" fmla="*/ 5 h 10"/>
                <a:gd name="T8" fmla="*/ 0 w 6"/>
                <a:gd name="T9" fmla="*/ 0 h 10"/>
              </a:gdLst>
              <a:ahLst/>
              <a:cxnLst>
                <a:cxn ang="0">
                  <a:pos x="T0" y="T1"/>
                </a:cxn>
                <a:cxn ang="0">
                  <a:pos x="T2" y="T3"/>
                </a:cxn>
                <a:cxn ang="0">
                  <a:pos x="T4" y="T5"/>
                </a:cxn>
                <a:cxn ang="0">
                  <a:pos x="T6" y="T7"/>
                </a:cxn>
                <a:cxn ang="0">
                  <a:pos x="T8" y="T9"/>
                </a:cxn>
              </a:cxnLst>
              <a:rect l="0" t="0" r="r" b="b"/>
              <a:pathLst>
                <a:path w="6" h="10">
                  <a:moveTo>
                    <a:pt x="0" y="0"/>
                  </a:moveTo>
                  <a:cubicBezTo>
                    <a:pt x="0" y="10"/>
                    <a:pt x="0" y="10"/>
                    <a:pt x="0" y="10"/>
                  </a:cubicBezTo>
                  <a:cubicBezTo>
                    <a:pt x="2" y="10"/>
                    <a:pt x="3" y="10"/>
                    <a:pt x="4" y="9"/>
                  </a:cubicBezTo>
                  <a:cubicBezTo>
                    <a:pt x="5" y="8"/>
                    <a:pt x="6" y="6"/>
                    <a:pt x="6" y="5"/>
                  </a:cubicBezTo>
                  <a:cubicBezTo>
                    <a:pt x="6" y="2"/>
                    <a:pt x="4"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3"/>
            <p:cNvSpPr>
              <a:spLocks/>
            </p:cNvSpPr>
            <p:nvPr/>
          </p:nvSpPr>
          <p:spPr bwMode="auto">
            <a:xfrm>
              <a:off x="3716" y="1669"/>
              <a:ext cx="96" cy="42"/>
            </a:xfrm>
            <a:custGeom>
              <a:avLst/>
              <a:gdLst>
                <a:gd name="T0" fmla="*/ 35 w 48"/>
                <a:gd name="T1" fmla="*/ 21 h 21"/>
                <a:gd name="T2" fmla="*/ 35 w 48"/>
                <a:gd name="T3" fmla="*/ 21 h 21"/>
                <a:gd name="T4" fmla="*/ 42 w 48"/>
                <a:gd name="T5" fmla="*/ 10 h 21"/>
                <a:gd name="T6" fmla="*/ 24 w 48"/>
                <a:gd name="T7" fmla="*/ 0 h 21"/>
                <a:gd name="T8" fmla="*/ 5 w 48"/>
                <a:gd name="T9" fmla="*/ 10 h 21"/>
                <a:gd name="T10" fmla="*/ 12 w 48"/>
                <a:gd name="T11" fmla="*/ 21 h 21"/>
                <a:gd name="T12" fmla="*/ 13 w 48"/>
                <a:gd name="T13" fmla="*/ 21 h 21"/>
                <a:gd name="T14" fmla="*/ 35 w 48"/>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21">
                  <a:moveTo>
                    <a:pt x="35" y="21"/>
                  </a:moveTo>
                  <a:cubicBezTo>
                    <a:pt x="35" y="21"/>
                    <a:pt x="35" y="21"/>
                    <a:pt x="35" y="21"/>
                  </a:cubicBezTo>
                  <a:cubicBezTo>
                    <a:pt x="37" y="18"/>
                    <a:pt x="39" y="15"/>
                    <a:pt x="42" y="10"/>
                  </a:cubicBezTo>
                  <a:cubicBezTo>
                    <a:pt x="48" y="0"/>
                    <a:pt x="34" y="0"/>
                    <a:pt x="24" y="0"/>
                  </a:cubicBezTo>
                  <a:cubicBezTo>
                    <a:pt x="14" y="0"/>
                    <a:pt x="0" y="0"/>
                    <a:pt x="5" y="10"/>
                  </a:cubicBezTo>
                  <a:cubicBezTo>
                    <a:pt x="7" y="14"/>
                    <a:pt x="10" y="18"/>
                    <a:pt x="12" y="21"/>
                  </a:cubicBezTo>
                  <a:cubicBezTo>
                    <a:pt x="13" y="21"/>
                    <a:pt x="13" y="21"/>
                    <a:pt x="13" y="21"/>
                  </a:cubicBezTo>
                  <a:cubicBezTo>
                    <a:pt x="35" y="21"/>
                    <a:pt x="35" y="21"/>
                    <a:pt x="35"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4"/>
            <p:cNvSpPr>
              <a:spLocks noEditPoints="1"/>
            </p:cNvSpPr>
            <p:nvPr/>
          </p:nvSpPr>
          <p:spPr bwMode="auto">
            <a:xfrm>
              <a:off x="3679" y="1723"/>
              <a:ext cx="169" cy="170"/>
            </a:xfrm>
            <a:custGeom>
              <a:avLst/>
              <a:gdLst>
                <a:gd name="T0" fmla="*/ 52 w 84"/>
                <a:gd name="T1" fmla="*/ 59 h 85"/>
                <a:gd name="T2" fmla="*/ 43 w 84"/>
                <a:gd name="T3" fmla="*/ 63 h 85"/>
                <a:gd name="T4" fmla="*/ 43 w 84"/>
                <a:gd name="T5" fmla="*/ 68 h 85"/>
                <a:gd name="T6" fmla="*/ 39 w 84"/>
                <a:gd name="T7" fmla="*/ 68 h 85"/>
                <a:gd name="T8" fmla="*/ 39 w 84"/>
                <a:gd name="T9" fmla="*/ 63 h 85"/>
                <a:gd name="T10" fmla="*/ 27 w 84"/>
                <a:gd name="T11" fmla="*/ 53 h 85"/>
                <a:gd name="T12" fmla="*/ 32 w 84"/>
                <a:gd name="T13" fmla="*/ 52 h 85"/>
                <a:gd name="T14" fmla="*/ 39 w 84"/>
                <a:gd name="T15" fmla="*/ 58 h 85"/>
                <a:gd name="T16" fmla="*/ 39 w 84"/>
                <a:gd name="T17" fmla="*/ 47 h 85"/>
                <a:gd name="T18" fmla="*/ 30 w 84"/>
                <a:gd name="T19" fmla="*/ 43 h 85"/>
                <a:gd name="T20" fmla="*/ 28 w 84"/>
                <a:gd name="T21" fmla="*/ 37 h 85"/>
                <a:gd name="T22" fmla="*/ 39 w 84"/>
                <a:gd name="T23" fmla="*/ 27 h 85"/>
                <a:gd name="T24" fmla="*/ 39 w 84"/>
                <a:gd name="T25" fmla="*/ 23 h 85"/>
                <a:gd name="T26" fmla="*/ 43 w 84"/>
                <a:gd name="T27" fmla="*/ 23 h 85"/>
                <a:gd name="T28" fmla="*/ 43 w 84"/>
                <a:gd name="T29" fmla="*/ 27 h 85"/>
                <a:gd name="T30" fmla="*/ 54 w 84"/>
                <a:gd name="T31" fmla="*/ 35 h 85"/>
                <a:gd name="T32" fmla="*/ 48 w 84"/>
                <a:gd name="T33" fmla="*/ 36 h 85"/>
                <a:gd name="T34" fmla="*/ 43 w 84"/>
                <a:gd name="T35" fmla="*/ 32 h 85"/>
                <a:gd name="T36" fmla="*/ 43 w 84"/>
                <a:gd name="T37" fmla="*/ 41 h 85"/>
                <a:gd name="T38" fmla="*/ 50 w 84"/>
                <a:gd name="T39" fmla="*/ 43 h 85"/>
                <a:gd name="T40" fmla="*/ 53 w 84"/>
                <a:gd name="T41" fmla="*/ 47 h 85"/>
                <a:gd name="T42" fmla="*/ 55 w 84"/>
                <a:gd name="T43" fmla="*/ 52 h 85"/>
                <a:gd name="T44" fmla="*/ 52 w 84"/>
                <a:gd name="T45" fmla="*/ 59 h 85"/>
                <a:gd name="T46" fmla="*/ 55 w 84"/>
                <a:gd name="T47" fmla="*/ 1 h 85"/>
                <a:gd name="T48" fmla="*/ 53 w 84"/>
                <a:gd name="T49" fmla="*/ 4 h 85"/>
                <a:gd name="T50" fmla="*/ 31 w 84"/>
                <a:gd name="T51" fmla="*/ 4 h 85"/>
                <a:gd name="T52" fmla="*/ 28 w 84"/>
                <a:gd name="T53" fmla="*/ 0 h 85"/>
                <a:gd name="T54" fmla="*/ 0 w 84"/>
                <a:gd name="T55" fmla="*/ 54 h 85"/>
                <a:gd name="T56" fmla="*/ 42 w 84"/>
                <a:gd name="T57" fmla="*/ 85 h 85"/>
                <a:gd name="T58" fmla="*/ 84 w 84"/>
                <a:gd name="T59" fmla="*/ 54 h 85"/>
                <a:gd name="T60" fmla="*/ 55 w 84"/>
                <a:gd name="T61" fmla="*/ 1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4" h="85">
                  <a:moveTo>
                    <a:pt x="52" y="59"/>
                  </a:moveTo>
                  <a:cubicBezTo>
                    <a:pt x="50" y="61"/>
                    <a:pt x="47" y="63"/>
                    <a:pt x="43" y="63"/>
                  </a:cubicBezTo>
                  <a:cubicBezTo>
                    <a:pt x="43" y="68"/>
                    <a:pt x="43" y="68"/>
                    <a:pt x="43" y="68"/>
                  </a:cubicBezTo>
                  <a:cubicBezTo>
                    <a:pt x="39" y="68"/>
                    <a:pt x="39" y="68"/>
                    <a:pt x="39" y="68"/>
                  </a:cubicBezTo>
                  <a:cubicBezTo>
                    <a:pt x="39" y="63"/>
                    <a:pt x="39" y="63"/>
                    <a:pt x="39" y="63"/>
                  </a:cubicBezTo>
                  <a:cubicBezTo>
                    <a:pt x="33" y="62"/>
                    <a:pt x="29" y="59"/>
                    <a:pt x="27" y="53"/>
                  </a:cubicBezTo>
                  <a:cubicBezTo>
                    <a:pt x="32" y="52"/>
                    <a:pt x="32" y="52"/>
                    <a:pt x="32" y="52"/>
                  </a:cubicBezTo>
                  <a:cubicBezTo>
                    <a:pt x="34" y="56"/>
                    <a:pt x="36" y="58"/>
                    <a:pt x="39" y="58"/>
                  </a:cubicBezTo>
                  <a:cubicBezTo>
                    <a:pt x="39" y="47"/>
                    <a:pt x="39" y="47"/>
                    <a:pt x="39" y="47"/>
                  </a:cubicBezTo>
                  <a:cubicBezTo>
                    <a:pt x="35" y="46"/>
                    <a:pt x="32" y="45"/>
                    <a:pt x="30" y="43"/>
                  </a:cubicBezTo>
                  <a:cubicBezTo>
                    <a:pt x="29" y="42"/>
                    <a:pt x="28" y="40"/>
                    <a:pt x="28" y="37"/>
                  </a:cubicBezTo>
                  <a:cubicBezTo>
                    <a:pt x="28" y="31"/>
                    <a:pt x="32" y="28"/>
                    <a:pt x="39" y="27"/>
                  </a:cubicBezTo>
                  <a:cubicBezTo>
                    <a:pt x="39" y="23"/>
                    <a:pt x="39" y="23"/>
                    <a:pt x="39" y="23"/>
                  </a:cubicBezTo>
                  <a:cubicBezTo>
                    <a:pt x="43" y="23"/>
                    <a:pt x="43" y="23"/>
                    <a:pt x="43" y="23"/>
                  </a:cubicBezTo>
                  <a:cubicBezTo>
                    <a:pt x="43" y="27"/>
                    <a:pt x="43" y="27"/>
                    <a:pt x="43" y="27"/>
                  </a:cubicBezTo>
                  <a:cubicBezTo>
                    <a:pt x="49" y="28"/>
                    <a:pt x="52" y="30"/>
                    <a:pt x="54" y="35"/>
                  </a:cubicBezTo>
                  <a:cubicBezTo>
                    <a:pt x="48" y="36"/>
                    <a:pt x="48" y="36"/>
                    <a:pt x="48" y="36"/>
                  </a:cubicBezTo>
                  <a:cubicBezTo>
                    <a:pt x="47" y="33"/>
                    <a:pt x="46" y="32"/>
                    <a:pt x="43" y="32"/>
                  </a:cubicBezTo>
                  <a:cubicBezTo>
                    <a:pt x="43" y="41"/>
                    <a:pt x="43" y="41"/>
                    <a:pt x="43" y="41"/>
                  </a:cubicBezTo>
                  <a:cubicBezTo>
                    <a:pt x="47" y="42"/>
                    <a:pt x="49" y="43"/>
                    <a:pt x="50" y="43"/>
                  </a:cubicBezTo>
                  <a:cubicBezTo>
                    <a:pt x="51" y="44"/>
                    <a:pt x="53" y="45"/>
                    <a:pt x="53" y="47"/>
                  </a:cubicBezTo>
                  <a:cubicBezTo>
                    <a:pt x="54" y="48"/>
                    <a:pt x="55" y="50"/>
                    <a:pt x="55" y="52"/>
                  </a:cubicBezTo>
                  <a:cubicBezTo>
                    <a:pt x="55" y="55"/>
                    <a:pt x="54" y="58"/>
                    <a:pt x="52" y="59"/>
                  </a:cubicBezTo>
                  <a:close/>
                  <a:moveTo>
                    <a:pt x="55" y="1"/>
                  </a:moveTo>
                  <a:cubicBezTo>
                    <a:pt x="55" y="2"/>
                    <a:pt x="54" y="4"/>
                    <a:pt x="53" y="4"/>
                  </a:cubicBezTo>
                  <a:cubicBezTo>
                    <a:pt x="31" y="4"/>
                    <a:pt x="31" y="4"/>
                    <a:pt x="31" y="4"/>
                  </a:cubicBezTo>
                  <a:cubicBezTo>
                    <a:pt x="30" y="4"/>
                    <a:pt x="29" y="2"/>
                    <a:pt x="28" y="0"/>
                  </a:cubicBezTo>
                  <a:cubicBezTo>
                    <a:pt x="13" y="9"/>
                    <a:pt x="0" y="34"/>
                    <a:pt x="0" y="54"/>
                  </a:cubicBezTo>
                  <a:cubicBezTo>
                    <a:pt x="0" y="78"/>
                    <a:pt x="18" y="85"/>
                    <a:pt x="42" y="85"/>
                  </a:cubicBezTo>
                  <a:cubicBezTo>
                    <a:pt x="65" y="85"/>
                    <a:pt x="84" y="78"/>
                    <a:pt x="84" y="54"/>
                  </a:cubicBezTo>
                  <a:cubicBezTo>
                    <a:pt x="84" y="35"/>
                    <a:pt x="70" y="11"/>
                    <a:pt x="55"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5"/>
            <p:cNvSpPr>
              <a:spLocks noEditPoints="1"/>
            </p:cNvSpPr>
            <p:nvPr/>
          </p:nvSpPr>
          <p:spPr bwMode="auto">
            <a:xfrm>
              <a:off x="1206" y="2326"/>
              <a:ext cx="191" cy="221"/>
            </a:xfrm>
            <a:custGeom>
              <a:avLst/>
              <a:gdLst>
                <a:gd name="T0" fmla="*/ 34 w 95"/>
                <a:gd name="T1" fmla="*/ 5 h 110"/>
                <a:gd name="T2" fmla="*/ 32 w 95"/>
                <a:gd name="T3" fmla="*/ 7 h 110"/>
                <a:gd name="T4" fmla="*/ 33 w 95"/>
                <a:gd name="T5" fmla="*/ 9 h 110"/>
                <a:gd name="T6" fmla="*/ 35 w 95"/>
                <a:gd name="T7" fmla="*/ 9 h 110"/>
                <a:gd name="T8" fmla="*/ 35 w 95"/>
                <a:gd name="T9" fmla="*/ 34 h 110"/>
                <a:gd name="T10" fmla="*/ 29 w 95"/>
                <a:gd name="T11" fmla="*/ 58 h 110"/>
                <a:gd name="T12" fmla="*/ 6 w 95"/>
                <a:gd name="T13" fmla="*/ 98 h 110"/>
                <a:gd name="T14" fmla="*/ 6 w 95"/>
                <a:gd name="T15" fmla="*/ 103 h 110"/>
                <a:gd name="T16" fmla="*/ 10 w 95"/>
                <a:gd name="T17" fmla="*/ 105 h 110"/>
                <a:gd name="T18" fmla="*/ 85 w 95"/>
                <a:gd name="T19" fmla="*/ 105 h 110"/>
                <a:gd name="T20" fmla="*/ 89 w 95"/>
                <a:gd name="T21" fmla="*/ 103 h 110"/>
                <a:gd name="T22" fmla="*/ 89 w 95"/>
                <a:gd name="T23" fmla="*/ 98 h 110"/>
                <a:gd name="T24" fmla="*/ 67 w 95"/>
                <a:gd name="T25" fmla="*/ 59 h 110"/>
                <a:gd name="T26" fmla="*/ 60 w 95"/>
                <a:gd name="T27" fmla="*/ 34 h 110"/>
                <a:gd name="T28" fmla="*/ 60 w 95"/>
                <a:gd name="T29" fmla="*/ 9 h 110"/>
                <a:gd name="T30" fmla="*/ 63 w 95"/>
                <a:gd name="T31" fmla="*/ 9 h 110"/>
                <a:gd name="T32" fmla="*/ 64 w 95"/>
                <a:gd name="T33" fmla="*/ 7 h 110"/>
                <a:gd name="T34" fmla="*/ 62 w 95"/>
                <a:gd name="T35" fmla="*/ 5 h 110"/>
                <a:gd name="T36" fmla="*/ 34 w 95"/>
                <a:gd name="T37" fmla="*/ 5 h 110"/>
                <a:gd name="T38" fmla="*/ 85 w 95"/>
                <a:gd name="T39" fmla="*/ 110 h 110"/>
                <a:gd name="T40" fmla="*/ 10 w 95"/>
                <a:gd name="T41" fmla="*/ 110 h 110"/>
                <a:gd name="T42" fmla="*/ 2 w 95"/>
                <a:gd name="T43" fmla="*/ 105 h 110"/>
                <a:gd name="T44" fmla="*/ 2 w 95"/>
                <a:gd name="T45" fmla="*/ 96 h 110"/>
                <a:gd name="T46" fmla="*/ 24 w 95"/>
                <a:gd name="T47" fmla="*/ 56 h 110"/>
                <a:gd name="T48" fmla="*/ 30 w 95"/>
                <a:gd name="T49" fmla="*/ 34 h 110"/>
                <a:gd name="T50" fmla="*/ 30 w 95"/>
                <a:gd name="T51" fmla="*/ 13 h 110"/>
                <a:gd name="T52" fmla="*/ 27 w 95"/>
                <a:gd name="T53" fmla="*/ 6 h 110"/>
                <a:gd name="T54" fmla="*/ 34 w 95"/>
                <a:gd name="T55" fmla="*/ 0 h 110"/>
                <a:gd name="T56" fmla="*/ 62 w 95"/>
                <a:gd name="T57" fmla="*/ 0 h 110"/>
                <a:gd name="T58" fmla="*/ 69 w 95"/>
                <a:gd name="T59" fmla="*/ 6 h 110"/>
                <a:gd name="T60" fmla="*/ 65 w 95"/>
                <a:gd name="T61" fmla="*/ 13 h 110"/>
                <a:gd name="T62" fmla="*/ 65 w 95"/>
                <a:gd name="T63" fmla="*/ 34 h 110"/>
                <a:gd name="T64" fmla="*/ 71 w 95"/>
                <a:gd name="T65" fmla="*/ 57 h 110"/>
                <a:gd name="T66" fmla="*/ 93 w 95"/>
                <a:gd name="T67" fmla="*/ 96 h 110"/>
                <a:gd name="T68" fmla="*/ 93 w 95"/>
                <a:gd name="T69" fmla="*/ 105 h 110"/>
                <a:gd name="T70" fmla="*/ 85 w 95"/>
                <a:gd name="T71" fmla="*/ 11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5" h="110">
                  <a:moveTo>
                    <a:pt x="34" y="5"/>
                  </a:moveTo>
                  <a:cubicBezTo>
                    <a:pt x="32" y="5"/>
                    <a:pt x="32" y="6"/>
                    <a:pt x="32" y="7"/>
                  </a:cubicBezTo>
                  <a:cubicBezTo>
                    <a:pt x="32" y="7"/>
                    <a:pt x="32" y="9"/>
                    <a:pt x="33" y="9"/>
                  </a:cubicBezTo>
                  <a:cubicBezTo>
                    <a:pt x="35" y="9"/>
                    <a:pt x="35" y="9"/>
                    <a:pt x="35" y="9"/>
                  </a:cubicBezTo>
                  <a:cubicBezTo>
                    <a:pt x="35" y="34"/>
                    <a:pt x="35" y="34"/>
                    <a:pt x="35" y="34"/>
                  </a:cubicBezTo>
                  <a:cubicBezTo>
                    <a:pt x="35" y="42"/>
                    <a:pt x="33" y="51"/>
                    <a:pt x="29" y="58"/>
                  </a:cubicBezTo>
                  <a:cubicBezTo>
                    <a:pt x="6" y="98"/>
                    <a:pt x="6" y="98"/>
                    <a:pt x="6" y="98"/>
                  </a:cubicBezTo>
                  <a:cubicBezTo>
                    <a:pt x="6" y="100"/>
                    <a:pt x="6" y="102"/>
                    <a:pt x="6" y="103"/>
                  </a:cubicBezTo>
                  <a:cubicBezTo>
                    <a:pt x="7" y="104"/>
                    <a:pt x="9" y="105"/>
                    <a:pt x="10" y="105"/>
                  </a:cubicBezTo>
                  <a:cubicBezTo>
                    <a:pt x="85" y="105"/>
                    <a:pt x="85" y="105"/>
                    <a:pt x="85" y="105"/>
                  </a:cubicBezTo>
                  <a:cubicBezTo>
                    <a:pt x="87" y="105"/>
                    <a:pt x="88" y="104"/>
                    <a:pt x="89" y="103"/>
                  </a:cubicBezTo>
                  <a:cubicBezTo>
                    <a:pt x="90" y="102"/>
                    <a:pt x="90" y="100"/>
                    <a:pt x="89" y="98"/>
                  </a:cubicBezTo>
                  <a:cubicBezTo>
                    <a:pt x="67" y="59"/>
                    <a:pt x="67" y="59"/>
                    <a:pt x="67" y="59"/>
                  </a:cubicBezTo>
                  <a:cubicBezTo>
                    <a:pt x="63" y="51"/>
                    <a:pt x="60" y="43"/>
                    <a:pt x="60" y="34"/>
                  </a:cubicBezTo>
                  <a:cubicBezTo>
                    <a:pt x="60" y="9"/>
                    <a:pt x="60" y="9"/>
                    <a:pt x="60" y="9"/>
                  </a:cubicBezTo>
                  <a:cubicBezTo>
                    <a:pt x="63" y="9"/>
                    <a:pt x="63" y="9"/>
                    <a:pt x="63" y="9"/>
                  </a:cubicBezTo>
                  <a:cubicBezTo>
                    <a:pt x="64" y="9"/>
                    <a:pt x="64" y="7"/>
                    <a:pt x="64" y="7"/>
                  </a:cubicBezTo>
                  <a:cubicBezTo>
                    <a:pt x="64" y="6"/>
                    <a:pt x="64" y="5"/>
                    <a:pt x="62" y="5"/>
                  </a:cubicBezTo>
                  <a:cubicBezTo>
                    <a:pt x="34" y="5"/>
                    <a:pt x="34" y="5"/>
                    <a:pt x="34" y="5"/>
                  </a:cubicBezTo>
                  <a:close/>
                  <a:moveTo>
                    <a:pt x="85" y="110"/>
                  </a:moveTo>
                  <a:cubicBezTo>
                    <a:pt x="10" y="110"/>
                    <a:pt x="10" y="110"/>
                    <a:pt x="10" y="110"/>
                  </a:cubicBezTo>
                  <a:cubicBezTo>
                    <a:pt x="7" y="110"/>
                    <a:pt x="4" y="108"/>
                    <a:pt x="2" y="105"/>
                  </a:cubicBezTo>
                  <a:cubicBezTo>
                    <a:pt x="0" y="103"/>
                    <a:pt x="0" y="99"/>
                    <a:pt x="2" y="96"/>
                  </a:cubicBezTo>
                  <a:cubicBezTo>
                    <a:pt x="24" y="56"/>
                    <a:pt x="24" y="56"/>
                    <a:pt x="24" y="56"/>
                  </a:cubicBezTo>
                  <a:cubicBezTo>
                    <a:pt x="28" y="49"/>
                    <a:pt x="30" y="42"/>
                    <a:pt x="30" y="34"/>
                  </a:cubicBezTo>
                  <a:cubicBezTo>
                    <a:pt x="30" y="13"/>
                    <a:pt x="30" y="13"/>
                    <a:pt x="30" y="13"/>
                  </a:cubicBezTo>
                  <a:cubicBezTo>
                    <a:pt x="28" y="12"/>
                    <a:pt x="26" y="9"/>
                    <a:pt x="27" y="6"/>
                  </a:cubicBezTo>
                  <a:cubicBezTo>
                    <a:pt x="27" y="2"/>
                    <a:pt x="30" y="0"/>
                    <a:pt x="34" y="0"/>
                  </a:cubicBezTo>
                  <a:cubicBezTo>
                    <a:pt x="62" y="0"/>
                    <a:pt x="62" y="0"/>
                    <a:pt x="62" y="0"/>
                  </a:cubicBezTo>
                  <a:cubicBezTo>
                    <a:pt x="66" y="0"/>
                    <a:pt x="69" y="2"/>
                    <a:pt x="69" y="6"/>
                  </a:cubicBezTo>
                  <a:cubicBezTo>
                    <a:pt x="69" y="9"/>
                    <a:pt x="68" y="12"/>
                    <a:pt x="65" y="13"/>
                  </a:cubicBezTo>
                  <a:cubicBezTo>
                    <a:pt x="65" y="34"/>
                    <a:pt x="65" y="34"/>
                    <a:pt x="65" y="34"/>
                  </a:cubicBezTo>
                  <a:cubicBezTo>
                    <a:pt x="65" y="42"/>
                    <a:pt x="67" y="50"/>
                    <a:pt x="71" y="57"/>
                  </a:cubicBezTo>
                  <a:cubicBezTo>
                    <a:pt x="93" y="96"/>
                    <a:pt x="93" y="96"/>
                    <a:pt x="93" y="96"/>
                  </a:cubicBezTo>
                  <a:cubicBezTo>
                    <a:pt x="95" y="99"/>
                    <a:pt x="95" y="103"/>
                    <a:pt x="93" y="105"/>
                  </a:cubicBezTo>
                  <a:cubicBezTo>
                    <a:pt x="91" y="108"/>
                    <a:pt x="88" y="110"/>
                    <a:pt x="85" y="1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6"/>
            <p:cNvSpPr>
              <a:spLocks noEditPoints="1"/>
            </p:cNvSpPr>
            <p:nvPr/>
          </p:nvSpPr>
          <p:spPr bwMode="auto">
            <a:xfrm>
              <a:off x="1230" y="2453"/>
              <a:ext cx="143" cy="74"/>
            </a:xfrm>
            <a:custGeom>
              <a:avLst/>
              <a:gdLst>
                <a:gd name="T0" fmla="*/ 45 w 71"/>
                <a:gd name="T1" fmla="*/ 32 h 37"/>
                <a:gd name="T2" fmla="*/ 43 w 71"/>
                <a:gd name="T3" fmla="*/ 29 h 37"/>
                <a:gd name="T4" fmla="*/ 45 w 71"/>
                <a:gd name="T5" fmla="*/ 27 h 37"/>
                <a:gd name="T6" fmla="*/ 48 w 71"/>
                <a:gd name="T7" fmla="*/ 29 h 37"/>
                <a:gd name="T8" fmla="*/ 45 w 71"/>
                <a:gd name="T9" fmla="*/ 32 h 37"/>
                <a:gd name="T10" fmla="*/ 39 w 71"/>
                <a:gd name="T11" fmla="*/ 9 h 37"/>
                <a:gd name="T12" fmla="*/ 42 w 71"/>
                <a:gd name="T13" fmla="*/ 6 h 37"/>
                <a:gd name="T14" fmla="*/ 44 w 71"/>
                <a:gd name="T15" fmla="*/ 9 h 37"/>
                <a:gd name="T16" fmla="*/ 42 w 71"/>
                <a:gd name="T17" fmla="*/ 11 h 37"/>
                <a:gd name="T18" fmla="*/ 39 w 71"/>
                <a:gd name="T19" fmla="*/ 9 h 37"/>
                <a:gd name="T20" fmla="*/ 23 w 71"/>
                <a:gd name="T21" fmla="*/ 22 h 37"/>
                <a:gd name="T22" fmla="*/ 20 w 71"/>
                <a:gd name="T23" fmla="*/ 20 h 37"/>
                <a:gd name="T24" fmla="*/ 23 w 71"/>
                <a:gd name="T25" fmla="*/ 17 h 37"/>
                <a:gd name="T26" fmla="*/ 25 w 71"/>
                <a:gd name="T27" fmla="*/ 20 h 37"/>
                <a:gd name="T28" fmla="*/ 23 w 71"/>
                <a:gd name="T29" fmla="*/ 22 h 37"/>
                <a:gd name="T30" fmla="*/ 68 w 71"/>
                <a:gd name="T31" fmla="*/ 29 h 37"/>
                <a:gd name="T32" fmla="*/ 52 w 71"/>
                <a:gd name="T33" fmla="*/ 0 h 37"/>
                <a:gd name="T34" fmla="*/ 19 w 71"/>
                <a:gd name="T35" fmla="*/ 0 h 37"/>
                <a:gd name="T36" fmla="*/ 3 w 71"/>
                <a:gd name="T37" fmla="*/ 29 h 37"/>
                <a:gd name="T38" fmla="*/ 5 w 71"/>
                <a:gd name="T39" fmla="*/ 37 h 37"/>
                <a:gd name="T40" fmla="*/ 67 w 71"/>
                <a:gd name="T41" fmla="*/ 37 h 37"/>
                <a:gd name="T42" fmla="*/ 68 w 71"/>
                <a:gd name="T43" fmla="*/ 29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37">
                  <a:moveTo>
                    <a:pt x="45" y="32"/>
                  </a:moveTo>
                  <a:cubicBezTo>
                    <a:pt x="44" y="32"/>
                    <a:pt x="43" y="31"/>
                    <a:pt x="43" y="29"/>
                  </a:cubicBezTo>
                  <a:cubicBezTo>
                    <a:pt x="43" y="28"/>
                    <a:pt x="44" y="27"/>
                    <a:pt x="45" y="27"/>
                  </a:cubicBezTo>
                  <a:cubicBezTo>
                    <a:pt x="47" y="27"/>
                    <a:pt x="48" y="28"/>
                    <a:pt x="48" y="29"/>
                  </a:cubicBezTo>
                  <a:cubicBezTo>
                    <a:pt x="48" y="31"/>
                    <a:pt x="47" y="32"/>
                    <a:pt x="45" y="32"/>
                  </a:cubicBezTo>
                  <a:close/>
                  <a:moveTo>
                    <a:pt x="39" y="9"/>
                  </a:moveTo>
                  <a:cubicBezTo>
                    <a:pt x="39" y="7"/>
                    <a:pt x="40" y="6"/>
                    <a:pt x="42" y="6"/>
                  </a:cubicBezTo>
                  <a:cubicBezTo>
                    <a:pt x="43" y="6"/>
                    <a:pt x="44" y="7"/>
                    <a:pt x="44" y="9"/>
                  </a:cubicBezTo>
                  <a:cubicBezTo>
                    <a:pt x="44" y="10"/>
                    <a:pt x="43" y="11"/>
                    <a:pt x="42" y="11"/>
                  </a:cubicBezTo>
                  <a:cubicBezTo>
                    <a:pt x="40" y="11"/>
                    <a:pt x="39" y="10"/>
                    <a:pt x="39" y="9"/>
                  </a:cubicBezTo>
                  <a:close/>
                  <a:moveTo>
                    <a:pt x="23" y="22"/>
                  </a:moveTo>
                  <a:cubicBezTo>
                    <a:pt x="21" y="22"/>
                    <a:pt x="20" y="21"/>
                    <a:pt x="20" y="20"/>
                  </a:cubicBezTo>
                  <a:cubicBezTo>
                    <a:pt x="20" y="18"/>
                    <a:pt x="21" y="17"/>
                    <a:pt x="23" y="17"/>
                  </a:cubicBezTo>
                  <a:cubicBezTo>
                    <a:pt x="24" y="17"/>
                    <a:pt x="25" y="18"/>
                    <a:pt x="25" y="20"/>
                  </a:cubicBezTo>
                  <a:cubicBezTo>
                    <a:pt x="25" y="21"/>
                    <a:pt x="24" y="22"/>
                    <a:pt x="23" y="22"/>
                  </a:cubicBezTo>
                  <a:close/>
                  <a:moveTo>
                    <a:pt x="68" y="29"/>
                  </a:moveTo>
                  <a:cubicBezTo>
                    <a:pt x="68" y="29"/>
                    <a:pt x="53" y="0"/>
                    <a:pt x="52" y="0"/>
                  </a:cubicBezTo>
                  <a:cubicBezTo>
                    <a:pt x="19" y="0"/>
                    <a:pt x="19" y="0"/>
                    <a:pt x="19" y="0"/>
                  </a:cubicBezTo>
                  <a:cubicBezTo>
                    <a:pt x="18" y="0"/>
                    <a:pt x="3" y="29"/>
                    <a:pt x="3" y="29"/>
                  </a:cubicBezTo>
                  <a:cubicBezTo>
                    <a:pt x="1" y="33"/>
                    <a:pt x="0" y="37"/>
                    <a:pt x="5" y="37"/>
                  </a:cubicBezTo>
                  <a:cubicBezTo>
                    <a:pt x="67" y="37"/>
                    <a:pt x="67" y="37"/>
                    <a:pt x="67" y="37"/>
                  </a:cubicBezTo>
                  <a:cubicBezTo>
                    <a:pt x="71" y="37"/>
                    <a:pt x="71" y="33"/>
                    <a:pt x="68"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Oval 27"/>
            <p:cNvSpPr>
              <a:spLocks noChangeArrowheads="1"/>
            </p:cNvSpPr>
            <p:nvPr/>
          </p:nvSpPr>
          <p:spPr bwMode="auto">
            <a:xfrm>
              <a:off x="6419" y="546"/>
              <a:ext cx="189" cy="188"/>
            </a:xfrm>
            <a:prstGeom prst="ellipse">
              <a:avLst/>
            </a:prstGeom>
            <a:solidFill>
              <a:srgbClr val="4E7B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28"/>
            <p:cNvSpPr>
              <a:spLocks noChangeArrowheads="1"/>
            </p:cNvSpPr>
            <p:nvPr/>
          </p:nvSpPr>
          <p:spPr bwMode="auto">
            <a:xfrm>
              <a:off x="6419" y="1298"/>
              <a:ext cx="189" cy="188"/>
            </a:xfrm>
            <a:prstGeom prst="ellipse">
              <a:avLst/>
            </a:prstGeom>
            <a:solidFill>
              <a:srgbClr val="0DCA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Oval 29"/>
            <p:cNvSpPr>
              <a:spLocks noChangeArrowheads="1"/>
            </p:cNvSpPr>
            <p:nvPr/>
          </p:nvSpPr>
          <p:spPr bwMode="auto">
            <a:xfrm>
              <a:off x="6419" y="2070"/>
              <a:ext cx="189" cy="188"/>
            </a:xfrm>
            <a:prstGeom prst="ellipse">
              <a:avLst/>
            </a:prstGeom>
            <a:solidFill>
              <a:srgbClr val="7BE1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Oval 30"/>
            <p:cNvSpPr>
              <a:spLocks noChangeArrowheads="1"/>
            </p:cNvSpPr>
            <p:nvPr/>
          </p:nvSpPr>
          <p:spPr bwMode="auto">
            <a:xfrm>
              <a:off x="6419" y="2840"/>
              <a:ext cx="189" cy="188"/>
            </a:xfrm>
            <a:prstGeom prst="ellipse">
              <a:avLst/>
            </a:prstGeom>
            <a:solidFill>
              <a:srgbClr val="199E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Oval 31"/>
            <p:cNvSpPr>
              <a:spLocks noChangeArrowheads="1"/>
            </p:cNvSpPr>
            <p:nvPr/>
          </p:nvSpPr>
          <p:spPr bwMode="auto">
            <a:xfrm>
              <a:off x="6419" y="3583"/>
              <a:ext cx="189" cy="189"/>
            </a:xfrm>
            <a:prstGeom prst="ellipse">
              <a:avLst/>
            </a:prstGeom>
            <a:solidFill>
              <a:srgbClr val="4F59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6" name="Grupo 35"/>
          <p:cNvGrpSpPr/>
          <p:nvPr/>
        </p:nvGrpSpPr>
        <p:grpSpPr>
          <a:xfrm>
            <a:off x="7806418" y="1306415"/>
            <a:ext cx="2440804" cy="882375"/>
            <a:chOff x="7806418" y="1306415"/>
            <a:chExt cx="2440804" cy="882375"/>
          </a:xfrm>
        </p:grpSpPr>
        <p:sp>
          <p:nvSpPr>
            <p:cNvPr id="55" name="TextBox 600"/>
            <p:cNvSpPr txBox="1">
              <a:spLocks noChangeArrowheads="1"/>
            </p:cNvSpPr>
            <p:nvPr/>
          </p:nvSpPr>
          <p:spPr bwMode="auto">
            <a:xfrm>
              <a:off x="7806418" y="160403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56" name="TextBox 601"/>
            <p:cNvSpPr txBox="1">
              <a:spLocks noChangeArrowheads="1"/>
            </p:cNvSpPr>
            <p:nvPr/>
          </p:nvSpPr>
          <p:spPr bwMode="auto">
            <a:xfrm>
              <a:off x="7812767" y="1306415"/>
              <a:ext cx="127146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One</a:t>
              </a:r>
              <a:endParaRPr lang="id-ID" altLang="es-MX" sz="2000" b="1" dirty="0">
                <a:latin typeface="Lato Black" panose="020F0A02020204030203" pitchFamily="34" charset="0"/>
              </a:endParaRPr>
            </a:p>
          </p:txBody>
        </p:sp>
      </p:grpSp>
      <p:grpSp>
        <p:nvGrpSpPr>
          <p:cNvPr id="60" name="Grupo 59"/>
          <p:cNvGrpSpPr/>
          <p:nvPr/>
        </p:nvGrpSpPr>
        <p:grpSpPr>
          <a:xfrm>
            <a:off x="7863831" y="2298586"/>
            <a:ext cx="2440804" cy="882375"/>
            <a:chOff x="7806418" y="1306415"/>
            <a:chExt cx="2440804" cy="882375"/>
          </a:xfrm>
        </p:grpSpPr>
        <p:sp>
          <p:nvSpPr>
            <p:cNvPr id="61" name="TextBox 600"/>
            <p:cNvSpPr txBox="1">
              <a:spLocks noChangeArrowheads="1"/>
            </p:cNvSpPr>
            <p:nvPr/>
          </p:nvSpPr>
          <p:spPr bwMode="auto">
            <a:xfrm>
              <a:off x="7806418" y="160403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62" name="TextBox 601"/>
            <p:cNvSpPr txBox="1">
              <a:spLocks noChangeArrowheads="1"/>
            </p:cNvSpPr>
            <p:nvPr/>
          </p:nvSpPr>
          <p:spPr bwMode="auto">
            <a:xfrm>
              <a:off x="7812767" y="1306415"/>
              <a:ext cx="128909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Two</a:t>
              </a:r>
              <a:endParaRPr lang="id-ID" altLang="es-MX" sz="2000" b="1" dirty="0">
                <a:latin typeface="Lato Black" panose="020F0A02020204030203" pitchFamily="34" charset="0"/>
              </a:endParaRPr>
            </a:p>
          </p:txBody>
        </p:sp>
      </p:grpSp>
      <p:grpSp>
        <p:nvGrpSpPr>
          <p:cNvPr id="63" name="Grupo 62"/>
          <p:cNvGrpSpPr/>
          <p:nvPr/>
        </p:nvGrpSpPr>
        <p:grpSpPr>
          <a:xfrm>
            <a:off x="7863831" y="3346497"/>
            <a:ext cx="2440804" cy="882375"/>
            <a:chOff x="7806418" y="1306415"/>
            <a:chExt cx="2440804" cy="882375"/>
          </a:xfrm>
        </p:grpSpPr>
        <p:sp>
          <p:nvSpPr>
            <p:cNvPr id="64" name="TextBox 600"/>
            <p:cNvSpPr txBox="1">
              <a:spLocks noChangeArrowheads="1"/>
            </p:cNvSpPr>
            <p:nvPr/>
          </p:nvSpPr>
          <p:spPr bwMode="auto">
            <a:xfrm>
              <a:off x="7806418" y="160403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65" name="TextBox 601"/>
            <p:cNvSpPr txBox="1">
              <a:spLocks noChangeArrowheads="1"/>
            </p:cNvSpPr>
            <p:nvPr/>
          </p:nvSpPr>
          <p:spPr bwMode="auto">
            <a:xfrm>
              <a:off x="7812767" y="1306415"/>
              <a:ext cx="146542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Three</a:t>
              </a:r>
              <a:endParaRPr lang="id-ID" altLang="es-MX" sz="2000" b="1" dirty="0">
                <a:latin typeface="Lato Black" panose="020F0A02020204030203" pitchFamily="34" charset="0"/>
              </a:endParaRPr>
            </a:p>
          </p:txBody>
        </p:sp>
      </p:grpSp>
      <p:grpSp>
        <p:nvGrpSpPr>
          <p:cNvPr id="66" name="Grupo 65"/>
          <p:cNvGrpSpPr/>
          <p:nvPr/>
        </p:nvGrpSpPr>
        <p:grpSpPr>
          <a:xfrm>
            <a:off x="7921244" y="4294296"/>
            <a:ext cx="2440804" cy="882375"/>
            <a:chOff x="7806418" y="1306415"/>
            <a:chExt cx="2440804" cy="882375"/>
          </a:xfrm>
        </p:grpSpPr>
        <p:sp>
          <p:nvSpPr>
            <p:cNvPr id="67" name="TextBox 600"/>
            <p:cNvSpPr txBox="1">
              <a:spLocks noChangeArrowheads="1"/>
            </p:cNvSpPr>
            <p:nvPr/>
          </p:nvSpPr>
          <p:spPr bwMode="auto">
            <a:xfrm>
              <a:off x="7806418" y="160403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68" name="TextBox 601"/>
            <p:cNvSpPr txBox="1">
              <a:spLocks noChangeArrowheads="1"/>
            </p:cNvSpPr>
            <p:nvPr/>
          </p:nvSpPr>
          <p:spPr bwMode="auto">
            <a:xfrm>
              <a:off x="7812767" y="1306415"/>
              <a:ext cx="132436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Four</a:t>
              </a:r>
              <a:endParaRPr lang="id-ID" altLang="es-MX" sz="2000" b="1" dirty="0">
                <a:latin typeface="Lato Black" panose="020F0A02020204030203" pitchFamily="34" charset="0"/>
              </a:endParaRPr>
            </a:p>
          </p:txBody>
        </p:sp>
      </p:grpSp>
      <p:grpSp>
        <p:nvGrpSpPr>
          <p:cNvPr id="69" name="Grupo 68"/>
          <p:cNvGrpSpPr/>
          <p:nvPr/>
        </p:nvGrpSpPr>
        <p:grpSpPr>
          <a:xfrm>
            <a:off x="7921244" y="5358543"/>
            <a:ext cx="2440804" cy="882375"/>
            <a:chOff x="7806418" y="1306415"/>
            <a:chExt cx="2440804" cy="882375"/>
          </a:xfrm>
        </p:grpSpPr>
        <p:sp>
          <p:nvSpPr>
            <p:cNvPr id="70" name="TextBox 600"/>
            <p:cNvSpPr txBox="1">
              <a:spLocks noChangeArrowheads="1"/>
            </p:cNvSpPr>
            <p:nvPr/>
          </p:nvSpPr>
          <p:spPr bwMode="auto">
            <a:xfrm>
              <a:off x="7806418" y="160403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71" name="TextBox 601"/>
            <p:cNvSpPr txBox="1">
              <a:spLocks noChangeArrowheads="1"/>
            </p:cNvSpPr>
            <p:nvPr/>
          </p:nvSpPr>
          <p:spPr bwMode="auto">
            <a:xfrm>
              <a:off x="7812767" y="1306415"/>
              <a:ext cx="127467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Five</a:t>
              </a:r>
              <a:endParaRPr lang="id-ID" altLang="es-MX" sz="2000" b="1" dirty="0">
                <a:latin typeface="Lato Black" panose="020F0A02020204030203" pitchFamily="34" charset="0"/>
              </a:endParaRPr>
            </a:p>
          </p:txBody>
        </p:sp>
      </p:grpSp>
      <p:sp>
        <p:nvSpPr>
          <p:cNvPr id="81" name="TextBox 600"/>
          <p:cNvSpPr txBox="1">
            <a:spLocks noChangeArrowheads="1"/>
          </p:cNvSpPr>
          <p:nvPr/>
        </p:nvSpPr>
        <p:spPr bwMode="auto">
          <a:xfrm>
            <a:off x="1129131" y="3130517"/>
            <a:ext cx="1723027"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82" name="TextBox 600"/>
          <p:cNvSpPr txBox="1">
            <a:spLocks noChangeArrowheads="1"/>
          </p:cNvSpPr>
          <p:nvPr/>
        </p:nvSpPr>
        <p:spPr bwMode="auto">
          <a:xfrm>
            <a:off x="4430973" y="3134417"/>
            <a:ext cx="1723027"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CuadroTexto 103"/>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106" name="Conector recto 105"/>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 name="Group 4"/>
          <p:cNvGrpSpPr>
            <a:grpSpLocks noChangeAspect="1"/>
          </p:cNvGrpSpPr>
          <p:nvPr/>
        </p:nvGrpSpPr>
        <p:grpSpPr bwMode="auto">
          <a:xfrm>
            <a:off x="2914196" y="1474036"/>
            <a:ext cx="6097985" cy="4878388"/>
            <a:chOff x="1182" y="33"/>
            <a:chExt cx="5320" cy="4256"/>
          </a:xfrm>
        </p:grpSpPr>
        <p:sp>
          <p:nvSpPr>
            <p:cNvPr id="5" name="Freeform 5"/>
            <p:cNvSpPr>
              <a:spLocks/>
            </p:cNvSpPr>
            <p:nvPr/>
          </p:nvSpPr>
          <p:spPr bwMode="auto">
            <a:xfrm>
              <a:off x="3256" y="2836"/>
              <a:ext cx="2030" cy="1453"/>
            </a:xfrm>
            <a:custGeom>
              <a:avLst/>
              <a:gdLst>
                <a:gd name="T0" fmla="*/ 468 w 1012"/>
                <a:gd name="T1" fmla="*/ 82 h 725"/>
                <a:gd name="T2" fmla="*/ 551 w 1012"/>
                <a:gd name="T3" fmla="*/ 578 h 725"/>
                <a:gd name="T4" fmla="*/ 913 w 1012"/>
                <a:gd name="T5" fmla="*/ 578 h 725"/>
                <a:gd name="T6" fmla="*/ 913 w 1012"/>
                <a:gd name="T7" fmla="*/ 526 h 725"/>
                <a:gd name="T8" fmla="*/ 1012 w 1012"/>
                <a:gd name="T9" fmla="*/ 626 h 725"/>
                <a:gd name="T10" fmla="*/ 913 w 1012"/>
                <a:gd name="T11" fmla="*/ 725 h 725"/>
                <a:gd name="T12" fmla="*/ 913 w 1012"/>
                <a:gd name="T13" fmla="*/ 678 h 725"/>
                <a:gd name="T14" fmla="*/ 466 w 1012"/>
                <a:gd name="T15" fmla="*/ 678 h 725"/>
                <a:gd name="T16" fmla="*/ 386 w 1012"/>
                <a:gd name="T17" fmla="*/ 199 h 725"/>
                <a:gd name="T18" fmla="*/ 0 w 1012"/>
                <a:gd name="T19" fmla="*/ 54 h 725"/>
                <a:gd name="T20" fmla="*/ 80 w 1012"/>
                <a:gd name="T21" fmla="*/ 0 h 725"/>
                <a:gd name="T22" fmla="*/ 468 w 1012"/>
                <a:gd name="T23" fmla="*/ 82 h 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12" h="725">
                  <a:moveTo>
                    <a:pt x="468" y="82"/>
                  </a:moveTo>
                  <a:cubicBezTo>
                    <a:pt x="551" y="578"/>
                    <a:pt x="551" y="578"/>
                    <a:pt x="551" y="578"/>
                  </a:cubicBezTo>
                  <a:cubicBezTo>
                    <a:pt x="913" y="578"/>
                    <a:pt x="913" y="578"/>
                    <a:pt x="913" y="578"/>
                  </a:cubicBezTo>
                  <a:cubicBezTo>
                    <a:pt x="913" y="526"/>
                    <a:pt x="913" y="526"/>
                    <a:pt x="913" y="526"/>
                  </a:cubicBezTo>
                  <a:cubicBezTo>
                    <a:pt x="1012" y="626"/>
                    <a:pt x="1012" y="626"/>
                    <a:pt x="1012" y="626"/>
                  </a:cubicBezTo>
                  <a:cubicBezTo>
                    <a:pt x="913" y="725"/>
                    <a:pt x="913" y="725"/>
                    <a:pt x="913" y="725"/>
                  </a:cubicBezTo>
                  <a:cubicBezTo>
                    <a:pt x="913" y="678"/>
                    <a:pt x="913" y="678"/>
                    <a:pt x="913" y="678"/>
                  </a:cubicBezTo>
                  <a:cubicBezTo>
                    <a:pt x="466" y="678"/>
                    <a:pt x="466" y="678"/>
                    <a:pt x="466" y="678"/>
                  </a:cubicBezTo>
                  <a:cubicBezTo>
                    <a:pt x="386" y="199"/>
                    <a:pt x="386" y="199"/>
                    <a:pt x="386" y="199"/>
                  </a:cubicBezTo>
                  <a:cubicBezTo>
                    <a:pt x="242" y="214"/>
                    <a:pt x="99" y="160"/>
                    <a:pt x="0" y="54"/>
                  </a:cubicBezTo>
                  <a:cubicBezTo>
                    <a:pt x="80" y="0"/>
                    <a:pt x="80" y="0"/>
                    <a:pt x="80" y="0"/>
                  </a:cubicBezTo>
                  <a:cubicBezTo>
                    <a:pt x="183" y="102"/>
                    <a:pt x="335" y="133"/>
                    <a:pt x="468" y="82"/>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4516" y="1218"/>
              <a:ext cx="1824" cy="1485"/>
            </a:xfrm>
            <a:custGeom>
              <a:avLst/>
              <a:gdLst>
                <a:gd name="T0" fmla="*/ 0 w 909"/>
                <a:gd name="T1" fmla="*/ 319 h 741"/>
                <a:gd name="T2" fmla="*/ 333 w 909"/>
                <a:gd name="T3" fmla="*/ 0 h 741"/>
                <a:gd name="T4" fmla="*/ 909 w 909"/>
                <a:gd name="T5" fmla="*/ 0 h 741"/>
                <a:gd name="T6" fmla="*/ 859 w 909"/>
                <a:gd name="T7" fmla="*/ 51 h 741"/>
                <a:gd name="T8" fmla="*/ 909 w 909"/>
                <a:gd name="T9" fmla="*/ 101 h 741"/>
                <a:gd name="T10" fmla="*/ 373 w 909"/>
                <a:gd name="T11" fmla="*/ 101 h 741"/>
                <a:gd name="T12" fmla="*/ 124 w 909"/>
                <a:gd name="T13" fmla="*/ 339 h 741"/>
                <a:gd name="T14" fmla="*/ 129 w 909"/>
                <a:gd name="T15" fmla="*/ 741 h 741"/>
                <a:gd name="T16" fmla="*/ 50 w 909"/>
                <a:gd name="T17" fmla="*/ 686 h 741"/>
                <a:gd name="T18" fmla="*/ 0 w 909"/>
                <a:gd name="T19" fmla="*/ 319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09" h="741">
                  <a:moveTo>
                    <a:pt x="0" y="319"/>
                  </a:moveTo>
                  <a:cubicBezTo>
                    <a:pt x="333" y="0"/>
                    <a:pt x="333" y="0"/>
                    <a:pt x="333" y="0"/>
                  </a:cubicBezTo>
                  <a:cubicBezTo>
                    <a:pt x="909" y="0"/>
                    <a:pt x="909" y="0"/>
                    <a:pt x="909" y="0"/>
                  </a:cubicBezTo>
                  <a:cubicBezTo>
                    <a:pt x="859" y="51"/>
                    <a:pt x="859" y="51"/>
                    <a:pt x="859" y="51"/>
                  </a:cubicBezTo>
                  <a:cubicBezTo>
                    <a:pt x="909" y="101"/>
                    <a:pt x="909" y="101"/>
                    <a:pt x="909" y="101"/>
                  </a:cubicBezTo>
                  <a:cubicBezTo>
                    <a:pt x="373" y="101"/>
                    <a:pt x="373" y="101"/>
                    <a:pt x="373" y="101"/>
                  </a:cubicBezTo>
                  <a:cubicBezTo>
                    <a:pt x="124" y="339"/>
                    <a:pt x="124" y="339"/>
                    <a:pt x="124" y="339"/>
                  </a:cubicBezTo>
                  <a:cubicBezTo>
                    <a:pt x="187" y="464"/>
                    <a:pt x="190" y="612"/>
                    <a:pt x="129" y="741"/>
                  </a:cubicBezTo>
                  <a:cubicBezTo>
                    <a:pt x="50" y="686"/>
                    <a:pt x="50" y="686"/>
                    <a:pt x="50" y="686"/>
                  </a:cubicBezTo>
                  <a:cubicBezTo>
                    <a:pt x="100" y="564"/>
                    <a:pt x="81" y="423"/>
                    <a:pt x="0" y="31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1429" y="2072"/>
              <a:ext cx="1988" cy="1501"/>
            </a:xfrm>
            <a:custGeom>
              <a:avLst/>
              <a:gdLst>
                <a:gd name="T0" fmla="*/ 991 w 991"/>
                <a:gd name="T1" fmla="*/ 381 h 749"/>
                <a:gd name="T2" fmla="*/ 526 w 991"/>
                <a:gd name="T3" fmla="*/ 700 h 749"/>
                <a:gd name="T4" fmla="*/ 99 w 991"/>
                <a:gd name="T5" fmla="*/ 699 h 749"/>
                <a:gd name="T6" fmla="*/ 99 w 991"/>
                <a:gd name="T7" fmla="*/ 749 h 749"/>
                <a:gd name="T8" fmla="*/ 0 w 991"/>
                <a:gd name="T9" fmla="*/ 650 h 749"/>
                <a:gd name="T10" fmla="*/ 99 w 991"/>
                <a:gd name="T11" fmla="*/ 550 h 749"/>
                <a:gd name="T12" fmla="*/ 99 w 991"/>
                <a:gd name="T13" fmla="*/ 599 h 749"/>
                <a:gd name="T14" fmla="*/ 495 w 991"/>
                <a:gd name="T15" fmla="*/ 599 h 749"/>
                <a:gd name="T16" fmla="*/ 851 w 991"/>
                <a:gd name="T17" fmla="*/ 355 h 749"/>
                <a:gd name="T18" fmla="*/ 803 w 991"/>
                <a:gd name="T19" fmla="*/ 0 h 749"/>
                <a:gd name="T20" fmla="*/ 892 w 991"/>
                <a:gd name="T21" fmla="*/ 34 h 749"/>
                <a:gd name="T22" fmla="*/ 991 w 991"/>
                <a:gd name="T23" fmla="*/ 381 h 7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1" h="749">
                  <a:moveTo>
                    <a:pt x="991" y="381"/>
                  </a:moveTo>
                  <a:cubicBezTo>
                    <a:pt x="526" y="700"/>
                    <a:pt x="526" y="700"/>
                    <a:pt x="526" y="700"/>
                  </a:cubicBezTo>
                  <a:cubicBezTo>
                    <a:pt x="99" y="699"/>
                    <a:pt x="99" y="699"/>
                    <a:pt x="99" y="699"/>
                  </a:cubicBezTo>
                  <a:cubicBezTo>
                    <a:pt x="99" y="749"/>
                    <a:pt x="99" y="749"/>
                    <a:pt x="99" y="749"/>
                  </a:cubicBezTo>
                  <a:cubicBezTo>
                    <a:pt x="0" y="650"/>
                    <a:pt x="0" y="650"/>
                    <a:pt x="0" y="650"/>
                  </a:cubicBezTo>
                  <a:cubicBezTo>
                    <a:pt x="99" y="550"/>
                    <a:pt x="99" y="550"/>
                    <a:pt x="99" y="550"/>
                  </a:cubicBezTo>
                  <a:cubicBezTo>
                    <a:pt x="99" y="599"/>
                    <a:pt x="99" y="599"/>
                    <a:pt x="99" y="599"/>
                  </a:cubicBezTo>
                  <a:cubicBezTo>
                    <a:pt x="495" y="599"/>
                    <a:pt x="495" y="599"/>
                    <a:pt x="495" y="599"/>
                  </a:cubicBezTo>
                  <a:cubicBezTo>
                    <a:pt x="851" y="355"/>
                    <a:pt x="851" y="355"/>
                    <a:pt x="851" y="355"/>
                  </a:cubicBezTo>
                  <a:cubicBezTo>
                    <a:pt x="788" y="248"/>
                    <a:pt x="771" y="120"/>
                    <a:pt x="803" y="0"/>
                  </a:cubicBezTo>
                  <a:cubicBezTo>
                    <a:pt x="892" y="34"/>
                    <a:pt x="892" y="34"/>
                    <a:pt x="892" y="34"/>
                  </a:cubicBezTo>
                  <a:cubicBezTo>
                    <a:pt x="862" y="159"/>
                    <a:pt x="900" y="290"/>
                    <a:pt x="991" y="381"/>
                  </a:cubicBez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2450" y="215"/>
              <a:ext cx="2744" cy="1558"/>
            </a:xfrm>
            <a:custGeom>
              <a:avLst/>
              <a:gdLst>
                <a:gd name="T0" fmla="*/ 99 w 1368"/>
                <a:gd name="T1" fmla="*/ 243 h 777"/>
                <a:gd name="T2" fmla="*/ 0 w 1368"/>
                <a:gd name="T3" fmla="*/ 144 h 777"/>
                <a:gd name="T4" fmla="*/ 99 w 1368"/>
                <a:gd name="T5" fmla="*/ 44 h 777"/>
                <a:gd name="T6" fmla="*/ 99 w 1368"/>
                <a:gd name="T7" fmla="*/ 95 h 777"/>
                <a:gd name="T8" fmla="*/ 518 w 1368"/>
                <a:gd name="T9" fmla="*/ 95 h 777"/>
                <a:gd name="T10" fmla="*/ 681 w 1368"/>
                <a:gd name="T11" fmla="*/ 587 h 777"/>
                <a:gd name="T12" fmla="*/ 977 w 1368"/>
                <a:gd name="T13" fmla="*/ 648 h 777"/>
                <a:gd name="T14" fmla="*/ 1218 w 1368"/>
                <a:gd name="T15" fmla="*/ 408 h 777"/>
                <a:gd name="T16" fmla="*/ 1218 w 1368"/>
                <a:gd name="T17" fmla="*/ 99 h 777"/>
                <a:gd name="T18" fmla="*/ 1170 w 1368"/>
                <a:gd name="T19" fmla="*/ 99 h 777"/>
                <a:gd name="T20" fmla="*/ 1269 w 1368"/>
                <a:gd name="T21" fmla="*/ 0 h 777"/>
                <a:gd name="T22" fmla="*/ 1368 w 1368"/>
                <a:gd name="T23" fmla="*/ 99 h 777"/>
                <a:gd name="T24" fmla="*/ 1319 w 1368"/>
                <a:gd name="T25" fmla="*/ 99 h 777"/>
                <a:gd name="T26" fmla="*/ 1319 w 1368"/>
                <a:gd name="T27" fmla="*/ 449 h 777"/>
                <a:gd name="T28" fmla="*/ 991 w 1368"/>
                <a:gd name="T29" fmla="*/ 777 h 777"/>
                <a:gd name="T30" fmla="*/ 613 w 1368"/>
                <a:gd name="T31" fmla="*/ 701 h 777"/>
                <a:gd name="T32" fmla="*/ 445 w 1368"/>
                <a:gd name="T33" fmla="*/ 196 h 777"/>
                <a:gd name="T34" fmla="*/ 99 w 1368"/>
                <a:gd name="T35" fmla="*/ 196 h 777"/>
                <a:gd name="T36" fmla="*/ 99 w 1368"/>
                <a:gd name="T37" fmla="*/ 243 h 7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68" h="777">
                  <a:moveTo>
                    <a:pt x="99" y="243"/>
                  </a:moveTo>
                  <a:cubicBezTo>
                    <a:pt x="0" y="144"/>
                    <a:pt x="0" y="144"/>
                    <a:pt x="0" y="144"/>
                  </a:cubicBezTo>
                  <a:cubicBezTo>
                    <a:pt x="99" y="44"/>
                    <a:pt x="99" y="44"/>
                    <a:pt x="99" y="44"/>
                  </a:cubicBezTo>
                  <a:cubicBezTo>
                    <a:pt x="99" y="95"/>
                    <a:pt x="99" y="95"/>
                    <a:pt x="99" y="95"/>
                  </a:cubicBezTo>
                  <a:cubicBezTo>
                    <a:pt x="518" y="95"/>
                    <a:pt x="518" y="95"/>
                    <a:pt x="518" y="95"/>
                  </a:cubicBezTo>
                  <a:cubicBezTo>
                    <a:pt x="681" y="587"/>
                    <a:pt x="681" y="587"/>
                    <a:pt x="681" y="587"/>
                  </a:cubicBezTo>
                  <a:cubicBezTo>
                    <a:pt x="784" y="574"/>
                    <a:pt x="888" y="595"/>
                    <a:pt x="977" y="648"/>
                  </a:cubicBezTo>
                  <a:cubicBezTo>
                    <a:pt x="1218" y="408"/>
                    <a:pt x="1218" y="408"/>
                    <a:pt x="1218" y="408"/>
                  </a:cubicBezTo>
                  <a:cubicBezTo>
                    <a:pt x="1218" y="99"/>
                    <a:pt x="1218" y="99"/>
                    <a:pt x="1218" y="99"/>
                  </a:cubicBezTo>
                  <a:cubicBezTo>
                    <a:pt x="1170" y="99"/>
                    <a:pt x="1170" y="99"/>
                    <a:pt x="1170" y="99"/>
                  </a:cubicBezTo>
                  <a:cubicBezTo>
                    <a:pt x="1269" y="0"/>
                    <a:pt x="1269" y="0"/>
                    <a:pt x="1269" y="0"/>
                  </a:cubicBezTo>
                  <a:cubicBezTo>
                    <a:pt x="1368" y="99"/>
                    <a:pt x="1368" y="99"/>
                    <a:pt x="1368" y="99"/>
                  </a:cubicBezTo>
                  <a:cubicBezTo>
                    <a:pt x="1319" y="99"/>
                    <a:pt x="1319" y="99"/>
                    <a:pt x="1319" y="99"/>
                  </a:cubicBezTo>
                  <a:cubicBezTo>
                    <a:pt x="1319" y="449"/>
                    <a:pt x="1319" y="449"/>
                    <a:pt x="1319" y="449"/>
                  </a:cubicBezTo>
                  <a:cubicBezTo>
                    <a:pt x="991" y="777"/>
                    <a:pt x="991" y="777"/>
                    <a:pt x="991" y="777"/>
                  </a:cubicBezTo>
                  <a:cubicBezTo>
                    <a:pt x="891" y="683"/>
                    <a:pt x="744" y="652"/>
                    <a:pt x="613" y="701"/>
                  </a:cubicBezTo>
                  <a:cubicBezTo>
                    <a:pt x="445" y="196"/>
                    <a:pt x="445" y="196"/>
                    <a:pt x="445" y="196"/>
                  </a:cubicBezTo>
                  <a:cubicBezTo>
                    <a:pt x="99" y="196"/>
                    <a:pt x="99" y="196"/>
                    <a:pt x="99" y="196"/>
                  </a:cubicBezTo>
                  <a:cubicBezTo>
                    <a:pt x="99" y="243"/>
                    <a:pt x="99" y="243"/>
                    <a:pt x="99" y="243"/>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4195" y="2593"/>
              <a:ext cx="2307" cy="908"/>
            </a:xfrm>
            <a:custGeom>
              <a:avLst/>
              <a:gdLst>
                <a:gd name="T0" fmla="*/ 1051 w 1150"/>
                <a:gd name="T1" fmla="*/ 453 h 453"/>
                <a:gd name="T2" fmla="*/ 1150 w 1150"/>
                <a:gd name="T3" fmla="*/ 353 h 453"/>
                <a:gd name="T4" fmla="*/ 1051 w 1150"/>
                <a:gd name="T5" fmla="*/ 254 h 453"/>
                <a:gd name="T6" fmla="*/ 1051 w 1150"/>
                <a:gd name="T7" fmla="*/ 303 h 453"/>
                <a:gd name="T8" fmla="*/ 651 w 1150"/>
                <a:gd name="T9" fmla="*/ 303 h 453"/>
                <a:gd name="T10" fmla="*/ 210 w 1150"/>
                <a:gd name="T11" fmla="*/ 0 h 453"/>
                <a:gd name="T12" fmla="*/ 0 w 1150"/>
                <a:gd name="T13" fmla="*/ 203 h 453"/>
                <a:gd name="T14" fmla="*/ 16 w 1150"/>
                <a:gd name="T15" fmla="*/ 299 h 453"/>
                <a:gd name="T16" fmla="*/ 237 w 1150"/>
                <a:gd name="T17" fmla="*/ 141 h 453"/>
                <a:gd name="T18" fmla="*/ 620 w 1150"/>
                <a:gd name="T19" fmla="*/ 404 h 453"/>
                <a:gd name="T20" fmla="*/ 1051 w 1150"/>
                <a:gd name="T21" fmla="*/ 403 h 453"/>
                <a:gd name="T22" fmla="*/ 1051 w 1150"/>
                <a:gd name="T23" fmla="*/ 453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50" h="453">
                  <a:moveTo>
                    <a:pt x="1051" y="453"/>
                  </a:moveTo>
                  <a:cubicBezTo>
                    <a:pt x="1150" y="353"/>
                    <a:pt x="1150" y="353"/>
                    <a:pt x="1150" y="353"/>
                  </a:cubicBezTo>
                  <a:cubicBezTo>
                    <a:pt x="1051" y="254"/>
                    <a:pt x="1051" y="254"/>
                    <a:pt x="1051" y="254"/>
                  </a:cubicBezTo>
                  <a:cubicBezTo>
                    <a:pt x="1051" y="303"/>
                    <a:pt x="1051" y="303"/>
                    <a:pt x="1051" y="303"/>
                  </a:cubicBezTo>
                  <a:cubicBezTo>
                    <a:pt x="651" y="303"/>
                    <a:pt x="651" y="303"/>
                    <a:pt x="651" y="303"/>
                  </a:cubicBezTo>
                  <a:cubicBezTo>
                    <a:pt x="210" y="0"/>
                    <a:pt x="210" y="0"/>
                    <a:pt x="210" y="0"/>
                  </a:cubicBezTo>
                  <a:cubicBezTo>
                    <a:pt x="171" y="94"/>
                    <a:pt x="95" y="168"/>
                    <a:pt x="0" y="203"/>
                  </a:cubicBezTo>
                  <a:cubicBezTo>
                    <a:pt x="16" y="299"/>
                    <a:pt x="16" y="299"/>
                    <a:pt x="16" y="299"/>
                  </a:cubicBezTo>
                  <a:cubicBezTo>
                    <a:pt x="104" y="270"/>
                    <a:pt x="181" y="214"/>
                    <a:pt x="237" y="141"/>
                  </a:cubicBezTo>
                  <a:cubicBezTo>
                    <a:pt x="620" y="404"/>
                    <a:pt x="620" y="404"/>
                    <a:pt x="620" y="404"/>
                  </a:cubicBezTo>
                  <a:cubicBezTo>
                    <a:pt x="1051" y="403"/>
                    <a:pt x="1051" y="403"/>
                    <a:pt x="1051" y="403"/>
                  </a:cubicBezTo>
                  <a:cubicBezTo>
                    <a:pt x="1051" y="453"/>
                    <a:pt x="1051" y="453"/>
                    <a:pt x="1051" y="453"/>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1182" y="1440"/>
              <a:ext cx="2498" cy="700"/>
            </a:xfrm>
            <a:custGeom>
              <a:avLst/>
              <a:gdLst>
                <a:gd name="T0" fmla="*/ 962 w 1245"/>
                <a:gd name="T1" fmla="*/ 221 h 349"/>
                <a:gd name="T2" fmla="*/ 1215 w 1245"/>
                <a:gd name="T3" fmla="*/ 0 h 349"/>
                <a:gd name="T4" fmla="*/ 1245 w 1245"/>
                <a:gd name="T5" fmla="*/ 90 h 349"/>
                <a:gd name="T6" fmla="*/ 1015 w 1245"/>
                <a:gd name="T7" fmla="*/ 349 h 349"/>
                <a:gd name="T8" fmla="*/ 517 w 1245"/>
                <a:gd name="T9" fmla="*/ 160 h 349"/>
                <a:gd name="T10" fmla="*/ 100 w 1245"/>
                <a:gd name="T11" fmla="*/ 160 h 349"/>
                <a:gd name="T12" fmla="*/ 100 w 1245"/>
                <a:gd name="T13" fmla="*/ 206 h 349"/>
                <a:gd name="T14" fmla="*/ 0 w 1245"/>
                <a:gd name="T15" fmla="*/ 107 h 349"/>
                <a:gd name="T16" fmla="*/ 100 w 1245"/>
                <a:gd name="T17" fmla="*/ 7 h 349"/>
                <a:gd name="T18" fmla="*/ 100 w 1245"/>
                <a:gd name="T19" fmla="*/ 59 h 349"/>
                <a:gd name="T20" fmla="*/ 536 w 1245"/>
                <a:gd name="T21" fmla="*/ 60 h 349"/>
                <a:gd name="T22" fmla="*/ 962 w 1245"/>
                <a:gd name="T23" fmla="*/ 221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45" h="349">
                  <a:moveTo>
                    <a:pt x="962" y="221"/>
                  </a:moveTo>
                  <a:cubicBezTo>
                    <a:pt x="1016" y="118"/>
                    <a:pt x="1106" y="39"/>
                    <a:pt x="1215" y="0"/>
                  </a:cubicBezTo>
                  <a:cubicBezTo>
                    <a:pt x="1245" y="90"/>
                    <a:pt x="1245" y="90"/>
                    <a:pt x="1245" y="90"/>
                  </a:cubicBezTo>
                  <a:cubicBezTo>
                    <a:pt x="1130" y="132"/>
                    <a:pt x="1043" y="231"/>
                    <a:pt x="1015" y="349"/>
                  </a:cubicBezTo>
                  <a:cubicBezTo>
                    <a:pt x="517" y="160"/>
                    <a:pt x="517" y="160"/>
                    <a:pt x="517" y="160"/>
                  </a:cubicBezTo>
                  <a:cubicBezTo>
                    <a:pt x="100" y="160"/>
                    <a:pt x="100" y="160"/>
                    <a:pt x="100" y="160"/>
                  </a:cubicBezTo>
                  <a:cubicBezTo>
                    <a:pt x="100" y="206"/>
                    <a:pt x="100" y="206"/>
                    <a:pt x="100" y="206"/>
                  </a:cubicBezTo>
                  <a:cubicBezTo>
                    <a:pt x="0" y="107"/>
                    <a:pt x="0" y="107"/>
                    <a:pt x="0" y="107"/>
                  </a:cubicBezTo>
                  <a:cubicBezTo>
                    <a:pt x="100" y="7"/>
                    <a:pt x="100" y="7"/>
                    <a:pt x="100" y="7"/>
                  </a:cubicBezTo>
                  <a:cubicBezTo>
                    <a:pt x="100" y="59"/>
                    <a:pt x="100" y="59"/>
                    <a:pt x="100" y="59"/>
                  </a:cubicBezTo>
                  <a:cubicBezTo>
                    <a:pt x="536" y="60"/>
                    <a:pt x="536" y="60"/>
                    <a:pt x="536" y="60"/>
                  </a:cubicBezTo>
                  <a:cubicBezTo>
                    <a:pt x="962" y="221"/>
                    <a:pt x="962" y="221"/>
                    <a:pt x="962" y="221"/>
                  </a:cubicBez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Oval 11"/>
            <p:cNvSpPr>
              <a:spLocks noChangeArrowheads="1"/>
            </p:cNvSpPr>
            <p:nvPr/>
          </p:nvSpPr>
          <p:spPr bwMode="auto">
            <a:xfrm>
              <a:off x="3377" y="1755"/>
              <a:ext cx="1115" cy="1115"/>
            </a:xfrm>
            <a:prstGeom prst="ellipse">
              <a:avLst/>
            </a:prstGeom>
            <a:solidFill>
              <a:srgbClr val="E4E4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p:cNvSpPr>
            <p:nvPr/>
          </p:nvSpPr>
          <p:spPr bwMode="auto">
            <a:xfrm>
              <a:off x="5984" y="763"/>
              <a:ext cx="10" cy="38"/>
            </a:xfrm>
            <a:custGeom>
              <a:avLst/>
              <a:gdLst>
                <a:gd name="T0" fmla="*/ 5 w 5"/>
                <a:gd name="T1" fmla="*/ 17 h 19"/>
                <a:gd name="T2" fmla="*/ 3 w 5"/>
                <a:gd name="T3" fmla="*/ 19 h 19"/>
                <a:gd name="T4" fmla="*/ 3 w 5"/>
                <a:gd name="T5" fmla="*/ 19 h 19"/>
                <a:gd name="T6" fmla="*/ 0 w 5"/>
                <a:gd name="T7" fmla="*/ 17 h 19"/>
                <a:gd name="T8" fmla="*/ 0 w 5"/>
                <a:gd name="T9" fmla="*/ 2 h 19"/>
                <a:gd name="T10" fmla="*/ 3 w 5"/>
                <a:gd name="T11" fmla="*/ 0 h 19"/>
                <a:gd name="T12" fmla="*/ 3 w 5"/>
                <a:gd name="T13" fmla="*/ 0 h 19"/>
                <a:gd name="T14" fmla="*/ 5 w 5"/>
                <a:gd name="T15" fmla="*/ 2 h 19"/>
                <a:gd name="T16" fmla="*/ 5 w 5"/>
                <a:gd name="T17" fmla="*/ 17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9">
                  <a:moveTo>
                    <a:pt x="5" y="17"/>
                  </a:moveTo>
                  <a:cubicBezTo>
                    <a:pt x="5" y="18"/>
                    <a:pt x="4" y="19"/>
                    <a:pt x="3" y="19"/>
                  </a:cubicBezTo>
                  <a:cubicBezTo>
                    <a:pt x="3" y="19"/>
                    <a:pt x="3" y="19"/>
                    <a:pt x="3" y="19"/>
                  </a:cubicBezTo>
                  <a:cubicBezTo>
                    <a:pt x="1" y="19"/>
                    <a:pt x="0" y="18"/>
                    <a:pt x="0" y="17"/>
                  </a:cubicBezTo>
                  <a:cubicBezTo>
                    <a:pt x="0" y="2"/>
                    <a:pt x="0" y="2"/>
                    <a:pt x="0" y="2"/>
                  </a:cubicBezTo>
                  <a:cubicBezTo>
                    <a:pt x="0" y="1"/>
                    <a:pt x="1" y="0"/>
                    <a:pt x="3" y="0"/>
                  </a:cubicBezTo>
                  <a:cubicBezTo>
                    <a:pt x="3" y="0"/>
                    <a:pt x="3" y="0"/>
                    <a:pt x="3" y="0"/>
                  </a:cubicBezTo>
                  <a:cubicBezTo>
                    <a:pt x="4" y="0"/>
                    <a:pt x="5" y="1"/>
                    <a:pt x="5" y="2"/>
                  </a:cubicBezTo>
                  <a:cubicBezTo>
                    <a:pt x="5" y="17"/>
                    <a:pt x="5" y="17"/>
                    <a:pt x="5" y="17"/>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3"/>
            <p:cNvSpPr>
              <a:spLocks/>
            </p:cNvSpPr>
            <p:nvPr/>
          </p:nvSpPr>
          <p:spPr bwMode="auto">
            <a:xfrm>
              <a:off x="5862" y="821"/>
              <a:ext cx="32" cy="30"/>
            </a:xfrm>
            <a:custGeom>
              <a:avLst/>
              <a:gdLst>
                <a:gd name="T0" fmla="*/ 15 w 16"/>
                <a:gd name="T1" fmla="*/ 10 h 15"/>
                <a:gd name="T2" fmla="*/ 15 w 16"/>
                <a:gd name="T3" fmla="*/ 14 h 15"/>
                <a:gd name="T4" fmla="*/ 15 w 16"/>
                <a:gd name="T5" fmla="*/ 14 h 15"/>
                <a:gd name="T6" fmla="*/ 11 w 16"/>
                <a:gd name="T7" fmla="*/ 14 h 15"/>
                <a:gd name="T8" fmla="*/ 0 w 16"/>
                <a:gd name="T9" fmla="*/ 4 h 15"/>
                <a:gd name="T10" fmla="*/ 1 w 16"/>
                <a:gd name="T11" fmla="*/ 1 h 15"/>
                <a:gd name="T12" fmla="*/ 1 w 16"/>
                <a:gd name="T13" fmla="*/ 1 h 15"/>
                <a:gd name="T14" fmla="*/ 4 w 16"/>
                <a:gd name="T15" fmla="*/ 1 h 15"/>
                <a:gd name="T16" fmla="*/ 15 w 16"/>
                <a:gd name="T17" fmla="*/ 1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5">
                  <a:moveTo>
                    <a:pt x="15" y="10"/>
                  </a:moveTo>
                  <a:cubicBezTo>
                    <a:pt x="16" y="11"/>
                    <a:pt x="15" y="13"/>
                    <a:pt x="15" y="14"/>
                  </a:cubicBezTo>
                  <a:cubicBezTo>
                    <a:pt x="15" y="14"/>
                    <a:pt x="15" y="14"/>
                    <a:pt x="15" y="14"/>
                  </a:cubicBezTo>
                  <a:cubicBezTo>
                    <a:pt x="14" y="15"/>
                    <a:pt x="12" y="15"/>
                    <a:pt x="11" y="14"/>
                  </a:cubicBezTo>
                  <a:cubicBezTo>
                    <a:pt x="0" y="4"/>
                    <a:pt x="0" y="4"/>
                    <a:pt x="0" y="4"/>
                  </a:cubicBezTo>
                  <a:cubicBezTo>
                    <a:pt x="0" y="3"/>
                    <a:pt x="0" y="2"/>
                    <a:pt x="1" y="1"/>
                  </a:cubicBezTo>
                  <a:cubicBezTo>
                    <a:pt x="1" y="1"/>
                    <a:pt x="1" y="1"/>
                    <a:pt x="1" y="1"/>
                  </a:cubicBezTo>
                  <a:cubicBezTo>
                    <a:pt x="2" y="0"/>
                    <a:pt x="3" y="0"/>
                    <a:pt x="4" y="1"/>
                  </a:cubicBezTo>
                  <a:cubicBezTo>
                    <a:pt x="15" y="10"/>
                    <a:pt x="15" y="10"/>
                    <a:pt x="15" y="1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4"/>
            <p:cNvSpPr>
              <a:spLocks/>
            </p:cNvSpPr>
            <p:nvPr/>
          </p:nvSpPr>
          <p:spPr bwMode="auto">
            <a:xfrm>
              <a:off x="5824" y="949"/>
              <a:ext cx="38" cy="12"/>
            </a:xfrm>
            <a:custGeom>
              <a:avLst/>
              <a:gdLst>
                <a:gd name="T0" fmla="*/ 16 w 19"/>
                <a:gd name="T1" fmla="*/ 0 h 6"/>
                <a:gd name="T2" fmla="*/ 18 w 19"/>
                <a:gd name="T3" fmla="*/ 2 h 6"/>
                <a:gd name="T4" fmla="*/ 18 w 19"/>
                <a:gd name="T5" fmla="*/ 2 h 6"/>
                <a:gd name="T6" fmla="*/ 17 w 19"/>
                <a:gd name="T7" fmla="*/ 5 h 6"/>
                <a:gd name="T8" fmla="*/ 2 w 19"/>
                <a:gd name="T9" fmla="*/ 6 h 6"/>
                <a:gd name="T10" fmla="*/ 0 w 19"/>
                <a:gd name="T11" fmla="*/ 4 h 6"/>
                <a:gd name="T12" fmla="*/ 0 w 19"/>
                <a:gd name="T13" fmla="*/ 4 h 6"/>
                <a:gd name="T14" fmla="*/ 2 w 19"/>
                <a:gd name="T15" fmla="*/ 1 h 6"/>
                <a:gd name="T16" fmla="*/ 16 w 19"/>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6">
                  <a:moveTo>
                    <a:pt x="16" y="0"/>
                  </a:moveTo>
                  <a:cubicBezTo>
                    <a:pt x="17" y="0"/>
                    <a:pt x="18" y="1"/>
                    <a:pt x="18" y="2"/>
                  </a:cubicBezTo>
                  <a:cubicBezTo>
                    <a:pt x="18" y="2"/>
                    <a:pt x="18" y="2"/>
                    <a:pt x="18" y="2"/>
                  </a:cubicBezTo>
                  <a:cubicBezTo>
                    <a:pt x="19" y="3"/>
                    <a:pt x="18" y="4"/>
                    <a:pt x="17" y="5"/>
                  </a:cubicBezTo>
                  <a:cubicBezTo>
                    <a:pt x="2" y="6"/>
                    <a:pt x="2" y="6"/>
                    <a:pt x="2" y="6"/>
                  </a:cubicBezTo>
                  <a:cubicBezTo>
                    <a:pt x="1" y="6"/>
                    <a:pt x="0" y="5"/>
                    <a:pt x="0" y="4"/>
                  </a:cubicBezTo>
                  <a:cubicBezTo>
                    <a:pt x="0" y="4"/>
                    <a:pt x="0" y="4"/>
                    <a:pt x="0" y="4"/>
                  </a:cubicBezTo>
                  <a:cubicBezTo>
                    <a:pt x="0" y="3"/>
                    <a:pt x="0" y="1"/>
                    <a:pt x="2" y="1"/>
                  </a:cubicBezTo>
                  <a:cubicBezTo>
                    <a:pt x="16" y="0"/>
                    <a:pt x="16" y="0"/>
                    <a:pt x="16"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5"/>
            <p:cNvSpPr>
              <a:spLocks/>
            </p:cNvSpPr>
            <p:nvPr/>
          </p:nvSpPr>
          <p:spPr bwMode="auto">
            <a:xfrm>
              <a:off x="6127" y="939"/>
              <a:ext cx="38" cy="14"/>
            </a:xfrm>
            <a:custGeom>
              <a:avLst/>
              <a:gdLst>
                <a:gd name="T0" fmla="*/ 2 w 19"/>
                <a:gd name="T1" fmla="*/ 5 h 7"/>
                <a:gd name="T2" fmla="*/ 1 w 19"/>
                <a:gd name="T3" fmla="*/ 3 h 7"/>
                <a:gd name="T4" fmla="*/ 1 w 19"/>
                <a:gd name="T5" fmla="*/ 3 h 7"/>
                <a:gd name="T6" fmla="*/ 3 w 19"/>
                <a:gd name="T7" fmla="*/ 0 h 7"/>
                <a:gd name="T8" fmla="*/ 17 w 19"/>
                <a:gd name="T9" fmla="*/ 2 h 7"/>
                <a:gd name="T10" fmla="*/ 19 w 19"/>
                <a:gd name="T11" fmla="*/ 5 h 7"/>
                <a:gd name="T12" fmla="*/ 19 w 19"/>
                <a:gd name="T13" fmla="*/ 5 h 7"/>
                <a:gd name="T14" fmla="*/ 17 w 19"/>
                <a:gd name="T15" fmla="*/ 7 h 7"/>
                <a:gd name="T16" fmla="*/ 2 w 19"/>
                <a:gd name="T17"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7">
                  <a:moveTo>
                    <a:pt x="2" y="5"/>
                  </a:moveTo>
                  <a:cubicBezTo>
                    <a:pt x="1" y="5"/>
                    <a:pt x="0" y="4"/>
                    <a:pt x="1" y="3"/>
                  </a:cubicBezTo>
                  <a:cubicBezTo>
                    <a:pt x="1" y="3"/>
                    <a:pt x="1" y="3"/>
                    <a:pt x="1" y="3"/>
                  </a:cubicBezTo>
                  <a:cubicBezTo>
                    <a:pt x="1" y="1"/>
                    <a:pt x="2" y="0"/>
                    <a:pt x="3" y="0"/>
                  </a:cubicBezTo>
                  <a:cubicBezTo>
                    <a:pt x="17" y="2"/>
                    <a:pt x="17" y="2"/>
                    <a:pt x="17" y="2"/>
                  </a:cubicBezTo>
                  <a:cubicBezTo>
                    <a:pt x="19" y="2"/>
                    <a:pt x="19" y="3"/>
                    <a:pt x="19" y="5"/>
                  </a:cubicBezTo>
                  <a:cubicBezTo>
                    <a:pt x="19" y="5"/>
                    <a:pt x="19" y="5"/>
                    <a:pt x="19" y="5"/>
                  </a:cubicBezTo>
                  <a:cubicBezTo>
                    <a:pt x="19" y="6"/>
                    <a:pt x="18" y="7"/>
                    <a:pt x="17" y="7"/>
                  </a:cubicBezTo>
                  <a:cubicBezTo>
                    <a:pt x="2" y="5"/>
                    <a:pt x="2" y="5"/>
                    <a:pt x="2" y="5"/>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6"/>
            <p:cNvSpPr>
              <a:spLocks/>
            </p:cNvSpPr>
            <p:nvPr/>
          </p:nvSpPr>
          <p:spPr bwMode="auto">
            <a:xfrm>
              <a:off x="6089" y="815"/>
              <a:ext cx="32" cy="30"/>
            </a:xfrm>
            <a:custGeom>
              <a:avLst/>
              <a:gdLst>
                <a:gd name="T0" fmla="*/ 4 w 16"/>
                <a:gd name="T1" fmla="*/ 14 h 15"/>
                <a:gd name="T2" fmla="*/ 1 w 16"/>
                <a:gd name="T3" fmla="*/ 13 h 15"/>
                <a:gd name="T4" fmla="*/ 1 w 16"/>
                <a:gd name="T5" fmla="*/ 13 h 15"/>
                <a:gd name="T6" fmla="*/ 1 w 16"/>
                <a:gd name="T7" fmla="*/ 10 h 15"/>
                <a:gd name="T8" fmla="*/ 12 w 16"/>
                <a:gd name="T9" fmla="*/ 0 h 15"/>
                <a:gd name="T10" fmla="*/ 15 w 16"/>
                <a:gd name="T11" fmla="*/ 1 h 15"/>
                <a:gd name="T12" fmla="*/ 15 w 16"/>
                <a:gd name="T13" fmla="*/ 1 h 15"/>
                <a:gd name="T14" fmla="*/ 15 w 16"/>
                <a:gd name="T15" fmla="*/ 4 h 15"/>
                <a:gd name="T16" fmla="*/ 4 w 16"/>
                <a:gd name="T17" fmla="*/ 14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5">
                  <a:moveTo>
                    <a:pt x="4" y="14"/>
                  </a:moveTo>
                  <a:cubicBezTo>
                    <a:pt x="3" y="15"/>
                    <a:pt x="2" y="14"/>
                    <a:pt x="1" y="13"/>
                  </a:cubicBezTo>
                  <a:cubicBezTo>
                    <a:pt x="1" y="13"/>
                    <a:pt x="1" y="13"/>
                    <a:pt x="1" y="13"/>
                  </a:cubicBezTo>
                  <a:cubicBezTo>
                    <a:pt x="0" y="12"/>
                    <a:pt x="0" y="11"/>
                    <a:pt x="1" y="10"/>
                  </a:cubicBezTo>
                  <a:cubicBezTo>
                    <a:pt x="12" y="0"/>
                    <a:pt x="12" y="0"/>
                    <a:pt x="12" y="0"/>
                  </a:cubicBezTo>
                  <a:cubicBezTo>
                    <a:pt x="13" y="0"/>
                    <a:pt x="14" y="0"/>
                    <a:pt x="15" y="1"/>
                  </a:cubicBezTo>
                  <a:cubicBezTo>
                    <a:pt x="15" y="1"/>
                    <a:pt x="15" y="1"/>
                    <a:pt x="15" y="1"/>
                  </a:cubicBezTo>
                  <a:cubicBezTo>
                    <a:pt x="16" y="2"/>
                    <a:pt x="16" y="3"/>
                    <a:pt x="15" y="4"/>
                  </a:cubicBezTo>
                  <a:cubicBezTo>
                    <a:pt x="4" y="14"/>
                    <a:pt x="4" y="14"/>
                    <a:pt x="4" y="1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7"/>
            <p:cNvSpPr>
              <a:spLocks noEditPoints="1"/>
            </p:cNvSpPr>
            <p:nvPr/>
          </p:nvSpPr>
          <p:spPr bwMode="auto">
            <a:xfrm>
              <a:off x="5884" y="817"/>
              <a:ext cx="211" cy="292"/>
            </a:xfrm>
            <a:custGeom>
              <a:avLst/>
              <a:gdLst>
                <a:gd name="T0" fmla="*/ 69 w 105"/>
                <a:gd name="T1" fmla="*/ 125 h 146"/>
                <a:gd name="T2" fmla="*/ 67 w 105"/>
                <a:gd name="T3" fmla="*/ 129 h 146"/>
                <a:gd name="T4" fmla="*/ 65 w 105"/>
                <a:gd name="T5" fmla="*/ 129 h 146"/>
                <a:gd name="T6" fmla="*/ 40 w 105"/>
                <a:gd name="T7" fmla="*/ 129 h 146"/>
                <a:gd name="T8" fmla="*/ 38 w 105"/>
                <a:gd name="T9" fmla="*/ 129 h 146"/>
                <a:gd name="T10" fmla="*/ 36 w 105"/>
                <a:gd name="T11" fmla="*/ 125 h 146"/>
                <a:gd name="T12" fmla="*/ 36 w 105"/>
                <a:gd name="T13" fmla="*/ 111 h 146"/>
                <a:gd name="T14" fmla="*/ 69 w 105"/>
                <a:gd name="T15" fmla="*/ 111 h 146"/>
                <a:gd name="T16" fmla="*/ 69 w 105"/>
                <a:gd name="T17" fmla="*/ 125 h 146"/>
                <a:gd name="T18" fmla="*/ 33 w 105"/>
                <a:gd name="T19" fmla="*/ 26 h 146"/>
                <a:gd name="T20" fmla="*/ 20 w 105"/>
                <a:gd name="T21" fmla="*/ 52 h 146"/>
                <a:gd name="T22" fmla="*/ 31 w 105"/>
                <a:gd name="T23" fmla="*/ 77 h 146"/>
                <a:gd name="T24" fmla="*/ 32 w 105"/>
                <a:gd name="T25" fmla="*/ 80 h 146"/>
                <a:gd name="T26" fmla="*/ 32 w 105"/>
                <a:gd name="T27" fmla="*/ 80 h 146"/>
                <a:gd name="T28" fmla="*/ 28 w 105"/>
                <a:gd name="T29" fmla="*/ 81 h 146"/>
                <a:gd name="T30" fmla="*/ 15 w 105"/>
                <a:gd name="T31" fmla="*/ 52 h 146"/>
                <a:gd name="T32" fmla="*/ 30 w 105"/>
                <a:gd name="T33" fmla="*/ 22 h 146"/>
                <a:gd name="T34" fmla="*/ 33 w 105"/>
                <a:gd name="T35" fmla="*/ 22 h 146"/>
                <a:gd name="T36" fmla="*/ 33 w 105"/>
                <a:gd name="T37" fmla="*/ 22 h 146"/>
                <a:gd name="T38" fmla="*/ 33 w 105"/>
                <a:gd name="T39" fmla="*/ 26 h 146"/>
                <a:gd name="T40" fmla="*/ 105 w 105"/>
                <a:gd name="T41" fmla="*/ 52 h 146"/>
                <a:gd name="T42" fmla="*/ 52 w 105"/>
                <a:gd name="T43" fmla="*/ 0 h 146"/>
                <a:gd name="T44" fmla="*/ 0 w 105"/>
                <a:gd name="T45" fmla="*/ 52 h 146"/>
                <a:gd name="T46" fmla="*/ 31 w 105"/>
                <a:gd name="T47" fmla="*/ 100 h 146"/>
                <a:gd name="T48" fmla="*/ 31 w 105"/>
                <a:gd name="T49" fmla="*/ 111 h 146"/>
                <a:gd name="T50" fmla="*/ 31 w 105"/>
                <a:gd name="T51" fmla="*/ 125 h 146"/>
                <a:gd name="T52" fmla="*/ 38 w 105"/>
                <a:gd name="T53" fmla="*/ 134 h 146"/>
                <a:gd name="T54" fmla="*/ 40 w 105"/>
                <a:gd name="T55" fmla="*/ 138 h 146"/>
                <a:gd name="T56" fmla="*/ 49 w 105"/>
                <a:gd name="T57" fmla="*/ 146 h 146"/>
                <a:gd name="T58" fmla="*/ 56 w 105"/>
                <a:gd name="T59" fmla="*/ 146 h 146"/>
                <a:gd name="T60" fmla="*/ 65 w 105"/>
                <a:gd name="T61" fmla="*/ 138 h 146"/>
                <a:gd name="T62" fmla="*/ 66 w 105"/>
                <a:gd name="T63" fmla="*/ 134 h 146"/>
                <a:gd name="T64" fmla="*/ 74 w 105"/>
                <a:gd name="T65" fmla="*/ 125 h 146"/>
                <a:gd name="T66" fmla="*/ 74 w 105"/>
                <a:gd name="T67" fmla="*/ 106 h 146"/>
                <a:gd name="T68" fmla="*/ 74 w 105"/>
                <a:gd name="T69" fmla="*/ 100 h 146"/>
                <a:gd name="T70" fmla="*/ 105 w 105"/>
                <a:gd name="T71" fmla="*/ 52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5" h="146">
                  <a:moveTo>
                    <a:pt x="69" y="125"/>
                  </a:moveTo>
                  <a:cubicBezTo>
                    <a:pt x="69" y="126"/>
                    <a:pt x="68" y="128"/>
                    <a:pt x="67" y="129"/>
                  </a:cubicBezTo>
                  <a:cubicBezTo>
                    <a:pt x="66" y="129"/>
                    <a:pt x="66" y="129"/>
                    <a:pt x="65" y="129"/>
                  </a:cubicBezTo>
                  <a:cubicBezTo>
                    <a:pt x="40" y="129"/>
                    <a:pt x="40" y="129"/>
                    <a:pt x="40" y="129"/>
                  </a:cubicBezTo>
                  <a:cubicBezTo>
                    <a:pt x="39" y="129"/>
                    <a:pt x="38" y="129"/>
                    <a:pt x="38" y="129"/>
                  </a:cubicBezTo>
                  <a:cubicBezTo>
                    <a:pt x="36" y="128"/>
                    <a:pt x="36" y="126"/>
                    <a:pt x="36" y="125"/>
                  </a:cubicBezTo>
                  <a:cubicBezTo>
                    <a:pt x="36" y="111"/>
                    <a:pt x="36" y="111"/>
                    <a:pt x="36" y="111"/>
                  </a:cubicBezTo>
                  <a:cubicBezTo>
                    <a:pt x="69" y="111"/>
                    <a:pt x="69" y="111"/>
                    <a:pt x="69" y="111"/>
                  </a:cubicBezTo>
                  <a:cubicBezTo>
                    <a:pt x="69" y="125"/>
                    <a:pt x="69" y="125"/>
                    <a:pt x="69" y="125"/>
                  </a:cubicBezTo>
                  <a:close/>
                  <a:moveTo>
                    <a:pt x="33" y="26"/>
                  </a:moveTo>
                  <a:cubicBezTo>
                    <a:pt x="25" y="32"/>
                    <a:pt x="20" y="41"/>
                    <a:pt x="20" y="52"/>
                  </a:cubicBezTo>
                  <a:cubicBezTo>
                    <a:pt x="20" y="62"/>
                    <a:pt x="24" y="71"/>
                    <a:pt x="31" y="77"/>
                  </a:cubicBezTo>
                  <a:cubicBezTo>
                    <a:pt x="32" y="78"/>
                    <a:pt x="32" y="79"/>
                    <a:pt x="32" y="80"/>
                  </a:cubicBezTo>
                  <a:cubicBezTo>
                    <a:pt x="32" y="80"/>
                    <a:pt x="32" y="80"/>
                    <a:pt x="32" y="80"/>
                  </a:cubicBezTo>
                  <a:cubicBezTo>
                    <a:pt x="31" y="81"/>
                    <a:pt x="29" y="82"/>
                    <a:pt x="28" y="81"/>
                  </a:cubicBezTo>
                  <a:cubicBezTo>
                    <a:pt x="20" y="74"/>
                    <a:pt x="15" y="64"/>
                    <a:pt x="15" y="52"/>
                  </a:cubicBezTo>
                  <a:cubicBezTo>
                    <a:pt x="15" y="40"/>
                    <a:pt x="21" y="29"/>
                    <a:pt x="30" y="22"/>
                  </a:cubicBezTo>
                  <a:cubicBezTo>
                    <a:pt x="31" y="21"/>
                    <a:pt x="33" y="21"/>
                    <a:pt x="33" y="22"/>
                  </a:cubicBezTo>
                  <a:cubicBezTo>
                    <a:pt x="33" y="22"/>
                    <a:pt x="33" y="22"/>
                    <a:pt x="33" y="22"/>
                  </a:cubicBezTo>
                  <a:cubicBezTo>
                    <a:pt x="34" y="24"/>
                    <a:pt x="34" y="25"/>
                    <a:pt x="33" y="26"/>
                  </a:cubicBezTo>
                  <a:close/>
                  <a:moveTo>
                    <a:pt x="105" y="52"/>
                  </a:moveTo>
                  <a:cubicBezTo>
                    <a:pt x="105" y="23"/>
                    <a:pt x="81" y="0"/>
                    <a:pt x="52" y="0"/>
                  </a:cubicBezTo>
                  <a:cubicBezTo>
                    <a:pt x="23" y="0"/>
                    <a:pt x="0" y="23"/>
                    <a:pt x="0" y="52"/>
                  </a:cubicBezTo>
                  <a:cubicBezTo>
                    <a:pt x="0" y="73"/>
                    <a:pt x="13" y="92"/>
                    <a:pt x="31" y="100"/>
                  </a:cubicBezTo>
                  <a:cubicBezTo>
                    <a:pt x="31" y="111"/>
                    <a:pt x="31" y="111"/>
                    <a:pt x="31" y="111"/>
                  </a:cubicBezTo>
                  <a:cubicBezTo>
                    <a:pt x="31" y="125"/>
                    <a:pt x="31" y="125"/>
                    <a:pt x="31" y="125"/>
                  </a:cubicBezTo>
                  <a:cubicBezTo>
                    <a:pt x="31" y="129"/>
                    <a:pt x="34" y="133"/>
                    <a:pt x="38" y="134"/>
                  </a:cubicBezTo>
                  <a:cubicBezTo>
                    <a:pt x="39" y="135"/>
                    <a:pt x="39" y="137"/>
                    <a:pt x="40" y="138"/>
                  </a:cubicBezTo>
                  <a:cubicBezTo>
                    <a:pt x="42" y="143"/>
                    <a:pt x="46" y="146"/>
                    <a:pt x="49" y="146"/>
                  </a:cubicBezTo>
                  <a:cubicBezTo>
                    <a:pt x="56" y="146"/>
                    <a:pt x="56" y="146"/>
                    <a:pt x="56" y="146"/>
                  </a:cubicBezTo>
                  <a:cubicBezTo>
                    <a:pt x="59" y="146"/>
                    <a:pt x="63" y="143"/>
                    <a:pt x="65" y="138"/>
                  </a:cubicBezTo>
                  <a:cubicBezTo>
                    <a:pt x="66" y="137"/>
                    <a:pt x="66" y="135"/>
                    <a:pt x="66" y="134"/>
                  </a:cubicBezTo>
                  <a:cubicBezTo>
                    <a:pt x="71" y="133"/>
                    <a:pt x="74" y="129"/>
                    <a:pt x="74" y="125"/>
                  </a:cubicBezTo>
                  <a:cubicBezTo>
                    <a:pt x="74" y="106"/>
                    <a:pt x="74" y="106"/>
                    <a:pt x="74" y="106"/>
                  </a:cubicBezTo>
                  <a:cubicBezTo>
                    <a:pt x="74" y="100"/>
                    <a:pt x="74" y="100"/>
                    <a:pt x="74" y="100"/>
                  </a:cubicBezTo>
                  <a:cubicBezTo>
                    <a:pt x="92" y="92"/>
                    <a:pt x="105" y="73"/>
                    <a:pt x="105" y="5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8"/>
            <p:cNvSpPr>
              <a:spLocks noEditPoints="1"/>
            </p:cNvSpPr>
            <p:nvPr/>
          </p:nvSpPr>
          <p:spPr bwMode="auto">
            <a:xfrm>
              <a:off x="1505" y="1218"/>
              <a:ext cx="259" cy="300"/>
            </a:xfrm>
            <a:custGeom>
              <a:avLst/>
              <a:gdLst>
                <a:gd name="T0" fmla="*/ 46 w 129"/>
                <a:gd name="T1" fmla="*/ 7 h 150"/>
                <a:gd name="T2" fmla="*/ 43 w 129"/>
                <a:gd name="T3" fmla="*/ 9 h 150"/>
                <a:gd name="T4" fmla="*/ 45 w 129"/>
                <a:gd name="T5" fmla="*/ 12 h 150"/>
                <a:gd name="T6" fmla="*/ 47 w 129"/>
                <a:gd name="T7" fmla="*/ 13 h 150"/>
                <a:gd name="T8" fmla="*/ 47 w 129"/>
                <a:gd name="T9" fmla="*/ 46 h 150"/>
                <a:gd name="T10" fmla="*/ 39 w 129"/>
                <a:gd name="T11" fmla="*/ 80 h 150"/>
                <a:gd name="T12" fmla="*/ 8 w 129"/>
                <a:gd name="T13" fmla="*/ 134 h 150"/>
                <a:gd name="T14" fmla="*/ 8 w 129"/>
                <a:gd name="T15" fmla="*/ 140 h 150"/>
                <a:gd name="T16" fmla="*/ 14 w 129"/>
                <a:gd name="T17" fmla="*/ 143 h 150"/>
                <a:gd name="T18" fmla="*/ 115 w 129"/>
                <a:gd name="T19" fmla="*/ 143 h 150"/>
                <a:gd name="T20" fmla="*/ 121 w 129"/>
                <a:gd name="T21" fmla="*/ 140 h 150"/>
                <a:gd name="T22" fmla="*/ 121 w 129"/>
                <a:gd name="T23" fmla="*/ 134 h 150"/>
                <a:gd name="T24" fmla="*/ 91 w 129"/>
                <a:gd name="T25" fmla="*/ 80 h 150"/>
                <a:gd name="T26" fmla="*/ 82 w 129"/>
                <a:gd name="T27" fmla="*/ 47 h 150"/>
                <a:gd name="T28" fmla="*/ 82 w 129"/>
                <a:gd name="T29" fmla="*/ 13 h 150"/>
                <a:gd name="T30" fmla="*/ 85 w 129"/>
                <a:gd name="T31" fmla="*/ 12 h 150"/>
                <a:gd name="T32" fmla="*/ 87 w 129"/>
                <a:gd name="T33" fmla="*/ 9 h 150"/>
                <a:gd name="T34" fmla="*/ 84 w 129"/>
                <a:gd name="T35" fmla="*/ 7 h 150"/>
                <a:gd name="T36" fmla="*/ 46 w 129"/>
                <a:gd name="T37" fmla="*/ 7 h 150"/>
                <a:gd name="T38" fmla="*/ 115 w 129"/>
                <a:gd name="T39" fmla="*/ 150 h 150"/>
                <a:gd name="T40" fmla="*/ 14 w 129"/>
                <a:gd name="T41" fmla="*/ 150 h 150"/>
                <a:gd name="T42" fmla="*/ 3 w 129"/>
                <a:gd name="T43" fmla="*/ 144 h 150"/>
                <a:gd name="T44" fmla="*/ 2 w 129"/>
                <a:gd name="T45" fmla="*/ 131 h 150"/>
                <a:gd name="T46" fmla="*/ 33 w 129"/>
                <a:gd name="T47" fmla="*/ 76 h 150"/>
                <a:gd name="T48" fmla="*/ 40 w 129"/>
                <a:gd name="T49" fmla="*/ 46 h 150"/>
                <a:gd name="T50" fmla="*/ 40 w 129"/>
                <a:gd name="T51" fmla="*/ 18 h 150"/>
                <a:gd name="T52" fmla="*/ 36 w 129"/>
                <a:gd name="T53" fmla="*/ 8 h 150"/>
                <a:gd name="T54" fmla="*/ 46 w 129"/>
                <a:gd name="T55" fmla="*/ 0 h 150"/>
                <a:gd name="T56" fmla="*/ 84 w 129"/>
                <a:gd name="T57" fmla="*/ 0 h 150"/>
                <a:gd name="T58" fmla="*/ 94 w 129"/>
                <a:gd name="T59" fmla="*/ 9 h 150"/>
                <a:gd name="T60" fmla="*/ 89 w 129"/>
                <a:gd name="T61" fmla="*/ 18 h 150"/>
                <a:gd name="T62" fmla="*/ 89 w 129"/>
                <a:gd name="T63" fmla="*/ 47 h 150"/>
                <a:gd name="T64" fmla="*/ 97 w 129"/>
                <a:gd name="T65" fmla="*/ 77 h 150"/>
                <a:gd name="T66" fmla="*/ 127 w 129"/>
                <a:gd name="T67" fmla="*/ 131 h 150"/>
                <a:gd name="T68" fmla="*/ 126 w 129"/>
                <a:gd name="T69" fmla="*/ 144 h 150"/>
                <a:gd name="T70" fmla="*/ 115 w 129"/>
                <a:gd name="T71" fmla="*/ 15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9" h="150">
                  <a:moveTo>
                    <a:pt x="46" y="7"/>
                  </a:moveTo>
                  <a:cubicBezTo>
                    <a:pt x="43" y="7"/>
                    <a:pt x="43" y="9"/>
                    <a:pt x="43" y="9"/>
                  </a:cubicBezTo>
                  <a:cubicBezTo>
                    <a:pt x="43" y="10"/>
                    <a:pt x="43" y="12"/>
                    <a:pt x="45" y="12"/>
                  </a:cubicBezTo>
                  <a:cubicBezTo>
                    <a:pt x="47" y="13"/>
                    <a:pt x="47" y="13"/>
                    <a:pt x="47" y="13"/>
                  </a:cubicBezTo>
                  <a:cubicBezTo>
                    <a:pt x="47" y="46"/>
                    <a:pt x="47" y="46"/>
                    <a:pt x="47" y="46"/>
                  </a:cubicBezTo>
                  <a:cubicBezTo>
                    <a:pt x="47" y="58"/>
                    <a:pt x="44" y="69"/>
                    <a:pt x="39" y="80"/>
                  </a:cubicBezTo>
                  <a:cubicBezTo>
                    <a:pt x="8" y="134"/>
                    <a:pt x="8" y="134"/>
                    <a:pt x="8" y="134"/>
                  </a:cubicBezTo>
                  <a:cubicBezTo>
                    <a:pt x="7" y="136"/>
                    <a:pt x="7" y="138"/>
                    <a:pt x="8" y="140"/>
                  </a:cubicBezTo>
                  <a:cubicBezTo>
                    <a:pt x="10" y="142"/>
                    <a:pt x="12" y="143"/>
                    <a:pt x="14" y="143"/>
                  </a:cubicBezTo>
                  <a:cubicBezTo>
                    <a:pt x="115" y="143"/>
                    <a:pt x="115" y="143"/>
                    <a:pt x="115" y="143"/>
                  </a:cubicBezTo>
                  <a:cubicBezTo>
                    <a:pt x="118" y="143"/>
                    <a:pt x="119" y="142"/>
                    <a:pt x="121" y="140"/>
                  </a:cubicBezTo>
                  <a:cubicBezTo>
                    <a:pt x="122" y="138"/>
                    <a:pt x="122" y="136"/>
                    <a:pt x="121" y="134"/>
                  </a:cubicBezTo>
                  <a:cubicBezTo>
                    <a:pt x="91" y="80"/>
                    <a:pt x="91" y="80"/>
                    <a:pt x="91" y="80"/>
                  </a:cubicBezTo>
                  <a:cubicBezTo>
                    <a:pt x="85" y="70"/>
                    <a:pt x="82" y="59"/>
                    <a:pt x="82" y="47"/>
                  </a:cubicBezTo>
                  <a:cubicBezTo>
                    <a:pt x="82" y="13"/>
                    <a:pt x="82" y="13"/>
                    <a:pt x="82" y="13"/>
                  </a:cubicBezTo>
                  <a:cubicBezTo>
                    <a:pt x="85" y="12"/>
                    <a:pt x="85" y="12"/>
                    <a:pt x="85" y="12"/>
                  </a:cubicBezTo>
                  <a:cubicBezTo>
                    <a:pt x="87" y="12"/>
                    <a:pt x="87" y="10"/>
                    <a:pt x="87" y="9"/>
                  </a:cubicBezTo>
                  <a:cubicBezTo>
                    <a:pt x="87" y="8"/>
                    <a:pt x="86" y="7"/>
                    <a:pt x="84" y="7"/>
                  </a:cubicBezTo>
                  <a:cubicBezTo>
                    <a:pt x="46" y="7"/>
                    <a:pt x="46" y="7"/>
                    <a:pt x="46" y="7"/>
                  </a:cubicBezTo>
                  <a:close/>
                  <a:moveTo>
                    <a:pt x="115" y="150"/>
                  </a:moveTo>
                  <a:cubicBezTo>
                    <a:pt x="14" y="150"/>
                    <a:pt x="14" y="150"/>
                    <a:pt x="14" y="150"/>
                  </a:cubicBezTo>
                  <a:cubicBezTo>
                    <a:pt x="9" y="150"/>
                    <a:pt x="5" y="148"/>
                    <a:pt x="3" y="144"/>
                  </a:cubicBezTo>
                  <a:cubicBezTo>
                    <a:pt x="0" y="140"/>
                    <a:pt x="0" y="135"/>
                    <a:pt x="2" y="131"/>
                  </a:cubicBezTo>
                  <a:cubicBezTo>
                    <a:pt x="33" y="76"/>
                    <a:pt x="33" y="76"/>
                    <a:pt x="33" y="76"/>
                  </a:cubicBezTo>
                  <a:cubicBezTo>
                    <a:pt x="38" y="67"/>
                    <a:pt x="40" y="57"/>
                    <a:pt x="40" y="46"/>
                  </a:cubicBezTo>
                  <a:cubicBezTo>
                    <a:pt x="40" y="18"/>
                    <a:pt x="40" y="18"/>
                    <a:pt x="40" y="18"/>
                  </a:cubicBezTo>
                  <a:cubicBezTo>
                    <a:pt x="37" y="16"/>
                    <a:pt x="36" y="12"/>
                    <a:pt x="36" y="8"/>
                  </a:cubicBezTo>
                  <a:cubicBezTo>
                    <a:pt x="37" y="3"/>
                    <a:pt x="41" y="0"/>
                    <a:pt x="46" y="0"/>
                  </a:cubicBezTo>
                  <a:cubicBezTo>
                    <a:pt x="84" y="0"/>
                    <a:pt x="84" y="0"/>
                    <a:pt x="84" y="0"/>
                  </a:cubicBezTo>
                  <a:cubicBezTo>
                    <a:pt x="89" y="0"/>
                    <a:pt x="93" y="4"/>
                    <a:pt x="94" y="9"/>
                  </a:cubicBezTo>
                  <a:cubicBezTo>
                    <a:pt x="94" y="12"/>
                    <a:pt x="92" y="16"/>
                    <a:pt x="89" y="18"/>
                  </a:cubicBezTo>
                  <a:cubicBezTo>
                    <a:pt x="89" y="47"/>
                    <a:pt x="89" y="47"/>
                    <a:pt x="89" y="47"/>
                  </a:cubicBezTo>
                  <a:cubicBezTo>
                    <a:pt x="89" y="57"/>
                    <a:pt x="91" y="68"/>
                    <a:pt x="97" y="77"/>
                  </a:cubicBezTo>
                  <a:cubicBezTo>
                    <a:pt x="127" y="131"/>
                    <a:pt x="127" y="131"/>
                    <a:pt x="127" y="131"/>
                  </a:cubicBezTo>
                  <a:cubicBezTo>
                    <a:pt x="129" y="135"/>
                    <a:pt x="129" y="140"/>
                    <a:pt x="126" y="144"/>
                  </a:cubicBezTo>
                  <a:cubicBezTo>
                    <a:pt x="124" y="148"/>
                    <a:pt x="120" y="150"/>
                    <a:pt x="115" y="150"/>
                  </a:cubicBez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9"/>
            <p:cNvSpPr>
              <a:spLocks noEditPoints="1"/>
            </p:cNvSpPr>
            <p:nvPr/>
          </p:nvSpPr>
          <p:spPr bwMode="auto">
            <a:xfrm>
              <a:off x="1537" y="1388"/>
              <a:ext cx="195" cy="102"/>
            </a:xfrm>
            <a:custGeom>
              <a:avLst/>
              <a:gdLst>
                <a:gd name="T0" fmla="*/ 62 w 97"/>
                <a:gd name="T1" fmla="*/ 44 h 51"/>
                <a:gd name="T2" fmla="*/ 58 w 97"/>
                <a:gd name="T3" fmla="*/ 41 h 51"/>
                <a:gd name="T4" fmla="*/ 62 w 97"/>
                <a:gd name="T5" fmla="*/ 37 h 51"/>
                <a:gd name="T6" fmla="*/ 65 w 97"/>
                <a:gd name="T7" fmla="*/ 41 h 51"/>
                <a:gd name="T8" fmla="*/ 62 w 97"/>
                <a:gd name="T9" fmla="*/ 44 h 51"/>
                <a:gd name="T10" fmla="*/ 53 w 97"/>
                <a:gd name="T11" fmla="*/ 13 h 51"/>
                <a:gd name="T12" fmla="*/ 57 w 97"/>
                <a:gd name="T13" fmla="*/ 9 h 51"/>
                <a:gd name="T14" fmla="*/ 61 w 97"/>
                <a:gd name="T15" fmla="*/ 13 h 51"/>
                <a:gd name="T16" fmla="*/ 57 w 97"/>
                <a:gd name="T17" fmla="*/ 16 h 51"/>
                <a:gd name="T18" fmla="*/ 53 w 97"/>
                <a:gd name="T19" fmla="*/ 13 h 51"/>
                <a:gd name="T20" fmla="*/ 31 w 97"/>
                <a:gd name="T21" fmla="*/ 31 h 51"/>
                <a:gd name="T22" fmla="*/ 27 w 97"/>
                <a:gd name="T23" fmla="*/ 28 h 51"/>
                <a:gd name="T24" fmla="*/ 31 w 97"/>
                <a:gd name="T25" fmla="*/ 24 h 51"/>
                <a:gd name="T26" fmla="*/ 34 w 97"/>
                <a:gd name="T27" fmla="*/ 28 h 51"/>
                <a:gd name="T28" fmla="*/ 31 w 97"/>
                <a:gd name="T29" fmla="*/ 31 h 51"/>
                <a:gd name="T30" fmla="*/ 93 w 97"/>
                <a:gd name="T31" fmla="*/ 41 h 51"/>
                <a:gd name="T32" fmla="*/ 71 w 97"/>
                <a:gd name="T33" fmla="*/ 0 h 51"/>
                <a:gd name="T34" fmla="*/ 26 w 97"/>
                <a:gd name="T35" fmla="*/ 0 h 51"/>
                <a:gd name="T36" fmla="*/ 4 w 97"/>
                <a:gd name="T37" fmla="*/ 41 h 51"/>
                <a:gd name="T38" fmla="*/ 6 w 97"/>
                <a:gd name="T39" fmla="*/ 51 h 51"/>
                <a:gd name="T40" fmla="*/ 91 w 97"/>
                <a:gd name="T41" fmla="*/ 51 h 51"/>
                <a:gd name="T42" fmla="*/ 93 w 97"/>
                <a:gd name="T43" fmla="*/ 4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7" h="51">
                  <a:moveTo>
                    <a:pt x="62" y="44"/>
                  </a:moveTo>
                  <a:cubicBezTo>
                    <a:pt x="60" y="44"/>
                    <a:pt x="58" y="43"/>
                    <a:pt x="58" y="41"/>
                  </a:cubicBezTo>
                  <a:cubicBezTo>
                    <a:pt x="58" y="39"/>
                    <a:pt x="60" y="37"/>
                    <a:pt x="62" y="37"/>
                  </a:cubicBezTo>
                  <a:cubicBezTo>
                    <a:pt x="64" y="37"/>
                    <a:pt x="65" y="39"/>
                    <a:pt x="65" y="41"/>
                  </a:cubicBezTo>
                  <a:cubicBezTo>
                    <a:pt x="65" y="43"/>
                    <a:pt x="64" y="44"/>
                    <a:pt x="62" y="44"/>
                  </a:cubicBezTo>
                  <a:close/>
                  <a:moveTo>
                    <a:pt x="53" y="13"/>
                  </a:moveTo>
                  <a:cubicBezTo>
                    <a:pt x="53" y="11"/>
                    <a:pt x="55" y="9"/>
                    <a:pt x="57" y="9"/>
                  </a:cubicBezTo>
                  <a:cubicBezTo>
                    <a:pt x="59" y="9"/>
                    <a:pt x="61" y="11"/>
                    <a:pt x="61" y="13"/>
                  </a:cubicBezTo>
                  <a:cubicBezTo>
                    <a:pt x="61" y="15"/>
                    <a:pt x="59" y="16"/>
                    <a:pt x="57" y="16"/>
                  </a:cubicBezTo>
                  <a:cubicBezTo>
                    <a:pt x="55" y="16"/>
                    <a:pt x="53" y="15"/>
                    <a:pt x="53" y="13"/>
                  </a:cubicBezTo>
                  <a:close/>
                  <a:moveTo>
                    <a:pt x="31" y="31"/>
                  </a:moveTo>
                  <a:cubicBezTo>
                    <a:pt x="29" y="31"/>
                    <a:pt x="27" y="30"/>
                    <a:pt x="27" y="28"/>
                  </a:cubicBezTo>
                  <a:cubicBezTo>
                    <a:pt x="27" y="26"/>
                    <a:pt x="29" y="24"/>
                    <a:pt x="31" y="24"/>
                  </a:cubicBezTo>
                  <a:cubicBezTo>
                    <a:pt x="33" y="24"/>
                    <a:pt x="34" y="26"/>
                    <a:pt x="34" y="28"/>
                  </a:cubicBezTo>
                  <a:cubicBezTo>
                    <a:pt x="34" y="30"/>
                    <a:pt x="33" y="31"/>
                    <a:pt x="31" y="31"/>
                  </a:cubicBezTo>
                  <a:close/>
                  <a:moveTo>
                    <a:pt x="93" y="41"/>
                  </a:moveTo>
                  <a:cubicBezTo>
                    <a:pt x="93" y="41"/>
                    <a:pt x="72" y="1"/>
                    <a:pt x="71" y="0"/>
                  </a:cubicBezTo>
                  <a:cubicBezTo>
                    <a:pt x="26" y="0"/>
                    <a:pt x="26" y="0"/>
                    <a:pt x="26" y="0"/>
                  </a:cubicBezTo>
                  <a:cubicBezTo>
                    <a:pt x="25" y="1"/>
                    <a:pt x="4" y="41"/>
                    <a:pt x="4" y="41"/>
                  </a:cubicBezTo>
                  <a:cubicBezTo>
                    <a:pt x="1" y="45"/>
                    <a:pt x="0" y="51"/>
                    <a:pt x="6" y="51"/>
                  </a:cubicBezTo>
                  <a:cubicBezTo>
                    <a:pt x="91" y="51"/>
                    <a:pt x="91" y="51"/>
                    <a:pt x="91" y="51"/>
                  </a:cubicBezTo>
                  <a:cubicBezTo>
                    <a:pt x="97" y="51"/>
                    <a:pt x="96" y="45"/>
                    <a:pt x="93" y="41"/>
                  </a:cubicBez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0"/>
            <p:cNvSpPr>
              <a:spLocks/>
            </p:cNvSpPr>
            <p:nvPr/>
          </p:nvSpPr>
          <p:spPr bwMode="auto">
            <a:xfrm>
              <a:off x="2851" y="197"/>
              <a:ext cx="14" cy="26"/>
            </a:xfrm>
            <a:custGeom>
              <a:avLst/>
              <a:gdLst>
                <a:gd name="T0" fmla="*/ 0 w 7"/>
                <a:gd name="T1" fmla="*/ 7 h 13"/>
                <a:gd name="T2" fmla="*/ 7 w 7"/>
                <a:gd name="T3" fmla="*/ 13 h 13"/>
                <a:gd name="T4" fmla="*/ 7 w 7"/>
                <a:gd name="T5" fmla="*/ 0 h 13"/>
                <a:gd name="T6" fmla="*/ 2 w 7"/>
                <a:gd name="T7" fmla="*/ 2 h 13"/>
                <a:gd name="T8" fmla="*/ 0 w 7"/>
                <a:gd name="T9" fmla="*/ 7 h 13"/>
              </a:gdLst>
              <a:ahLst/>
              <a:cxnLst>
                <a:cxn ang="0">
                  <a:pos x="T0" y="T1"/>
                </a:cxn>
                <a:cxn ang="0">
                  <a:pos x="T2" y="T3"/>
                </a:cxn>
                <a:cxn ang="0">
                  <a:pos x="T4" y="T5"/>
                </a:cxn>
                <a:cxn ang="0">
                  <a:pos x="T6" y="T7"/>
                </a:cxn>
                <a:cxn ang="0">
                  <a:pos x="T8" y="T9"/>
                </a:cxn>
              </a:cxnLst>
              <a:rect l="0" t="0" r="r" b="b"/>
              <a:pathLst>
                <a:path w="7" h="13">
                  <a:moveTo>
                    <a:pt x="0" y="7"/>
                  </a:moveTo>
                  <a:cubicBezTo>
                    <a:pt x="0" y="10"/>
                    <a:pt x="2" y="12"/>
                    <a:pt x="7" y="13"/>
                  </a:cubicBezTo>
                  <a:cubicBezTo>
                    <a:pt x="7" y="0"/>
                    <a:pt x="7" y="0"/>
                    <a:pt x="7" y="0"/>
                  </a:cubicBezTo>
                  <a:cubicBezTo>
                    <a:pt x="5" y="0"/>
                    <a:pt x="3" y="1"/>
                    <a:pt x="2" y="2"/>
                  </a:cubicBezTo>
                  <a:cubicBezTo>
                    <a:pt x="0" y="3"/>
                    <a:pt x="0" y="5"/>
                    <a:pt x="0" y="7"/>
                  </a:cubicBezTo>
                  <a:close/>
                </a:path>
              </a:pathLst>
            </a:custGeom>
            <a:solidFill>
              <a:srgbClr val="7BE1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1"/>
            <p:cNvSpPr>
              <a:spLocks/>
            </p:cNvSpPr>
            <p:nvPr/>
          </p:nvSpPr>
          <p:spPr bwMode="auto">
            <a:xfrm>
              <a:off x="2877" y="243"/>
              <a:ext cx="16" cy="29"/>
            </a:xfrm>
            <a:custGeom>
              <a:avLst/>
              <a:gdLst>
                <a:gd name="T0" fmla="*/ 0 w 8"/>
                <a:gd name="T1" fmla="*/ 0 h 14"/>
                <a:gd name="T2" fmla="*/ 0 w 8"/>
                <a:gd name="T3" fmla="*/ 14 h 14"/>
                <a:gd name="T4" fmla="*/ 5 w 8"/>
                <a:gd name="T5" fmla="*/ 12 h 14"/>
                <a:gd name="T6" fmla="*/ 8 w 8"/>
                <a:gd name="T7" fmla="*/ 7 h 14"/>
                <a:gd name="T8" fmla="*/ 0 w 8"/>
                <a:gd name="T9" fmla="*/ 0 h 14"/>
              </a:gdLst>
              <a:ahLst/>
              <a:cxnLst>
                <a:cxn ang="0">
                  <a:pos x="T0" y="T1"/>
                </a:cxn>
                <a:cxn ang="0">
                  <a:pos x="T2" y="T3"/>
                </a:cxn>
                <a:cxn ang="0">
                  <a:pos x="T4" y="T5"/>
                </a:cxn>
                <a:cxn ang="0">
                  <a:pos x="T6" y="T7"/>
                </a:cxn>
                <a:cxn ang="0">
                  <a:pos x="T8" y="T9"/>
                </a:cxn>
              </a:cxnLst>
              <a:rect l="0" t="0" r="r" b="b"/>
              <a:pathLst>
                <a:path w="8" h="14">
                  <a:moveTo>
                    <a:pt x="0" y="0"/>
                  </a:moveTo>
                  <a:cubicBezTo>
                    <a:pt x="0" y="14"/>
                    <a:pt x="0" y="14"/>
                    <a:pt x="0" y="14"/>
                  </a:cubicBezTo>
                  <a:cubicBezTo>
                    <a:pt x="2" y="14"/>
                    <a:pt x="4" y="13"/>
                    <a:pt x="5" y="12"/>
                  </a:cubicBezTo>
                  <a:cubicBezTo>
                    <a:pt x="7" y="11"/>
                    <a:pt x="8" y="9"/>
                    <a:pt x="8" y="7"/>
                  </a:cubicBezTo>
                  <a:cubicBezTo>
                    <a:pt x="8" y="3"/>
                    <a:pt x="5" y="1"/>
                    <a:pt x="0" y="0"/>
                  </a:cubicBezTo>
                  <a:close/>
                </a:path>
              </a:pathLst>
            </a:custGeom>
            <a:solidFill>
              <a:srgbClr val="7BE1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2"/>
            <p:cNvSpPr>
              <a:spLocks/>
            </p:cNvSpPr>
            <p:nvPr/>
          </p:nvSpPr>
          <p:spPr bwMode="auto">
            <a:xfrm>
              <a:off x="2807" y="33"/>
              <a:ext cx="132" cy="60"/>
            </a:xfrm>
            <a:custGeom>
              <a:avLst/>
              <a:gdLst>
                <a:gd name="T0" fmla="*/ 48 w 66"/>
                <a:gd name="T1" fmla="*/ 29 h 30"/>
                <a:gd name="T2" fmla="*/ 49 w 66"/>
                <a:gd name="T3" fmla="*/ 29 h 30"/>
                <a:gd name="T4" fmla="*/ 59 w 66"/>
                <a:gd name="T5" fmla="*/ 13 h 30"/>
                <a:gd name="T6" fmla="*/ 33 w 66"/>
                <a:gd name="T7" fmla="*/ 0 h 30"/>
                <a:gd name="T8" fmla="*/ 6 w 66"/>
                <a:gd name="T9" fmla="*/ 13 h 30"/>
                <a:gd name="T10" fmla="*/ 17 w 66"/>
                <a:gd name="T11" fmla="*/ 30 h 30"/>
                <a:gd name="T12" fmla="*/ 18 w 66"/>
                <a:gd name="T13" fmla="*/ 29 h 30"/>
                <a:gd name="T14" fmla="*/ 48 w 66"/>
                <a:gd name="T15" fmla="*/ 29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30">
                  <a:moveTo>
                    <a:pt x="48" y="29"/>
                  </a:moveTo>
                  <a:cubicBezTo>
                    <a:pt x="48" y="29"/>
                    <a:pt x="48" y="29"/>
                    <a:pt x="49" y="29"/>
                  </a:cubicBezTo>
                  <a:cubicBezTo>
                    <a:pt x="51" y="25"/>
                    <a:pt x="55" y="20"/>
                    <a:pt x="59" y="13"/>
                  </a:cubicBezTo>
                  <a:cubicBezTo>
                    <a:pt x="66" y="0"/>
                    <a:pt x="47" y="0"/>
                    <a:pt x="33" y="0"/>
                  </a:cubicBezTo>
                  <a:cubicBezTo>
                    <a:pt x="18" y="0"/>
                    <a:pt x="0" y="0"/>
                    <a:pt x="6" y="13"/>
                  </a:cubicBezTo>
                  <a:cubicBezTo>
                    <a:pt x="10" y="20"/>
                    <a:pt x="13" y="25"/>
                    <a:pt x="17" y="30"/>
                  </a:cubicBezTo>
                  <a:cubicBezTo>
                    <a:pt x="17" y="29"/>
                    <a:pt x="17" y="29"/>
                    <a:pt x="18" y="29"/>
                  </a:cubicBezTo>
                  <a:cubicBezTo>
                    <a:pt x="48" y="29"/>
                    <a:pt x="48" y="29"/>
                    <a:pt x="48" y="29"/>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3"/>
            <p:cNvSpPr>
              <a:spLocks noEditPoints="1"/>
            </p:cNvSpPr>
            <p:nvPr/>
          </p:nvSpPr>
          <p:spPr bwMode="auto">
            <a:xfrm>
              <a:off x="2753" y="107"/>
              <a:ext cx="238" cy="241"/>
            </a:xfrm>
            <a:custGeom>
              <a:avLst/>
              <a:gdLst>
                <a:gd name="T0" fmla="*/ 74 w 119"/>
                <a:gd name="T1" fmla="*/ 84 h 120"/>
                <a:gd name="T2" fmla="*/ 62 w 119"/>
                <a:gd name="T3" fmla="*/ 89 h 120"/>
                <a:gd name="T4" fmla="*/ 62 w 119"/>
                <a:gd name="T5" fmla="*/ 96 h 120"/>
                <a:gd name="T6" fmla="*/ 56 w 119"/>
                <a:gd name="T7" fmla="*/ 96 h 120"/>
                <a:gd name="T8" fmla="*/ 56 w 119"/>
                <a:gd name="T9" fmla="*/ 89 h 120"/>
                <a:gd name="T10" fmla="*/ 38 w 119"/>
                <a:gd name="T11" fmla="*/ 76 h 120"/>
                <a:gd name="T12" fmla="*/ 47 w 119"/>
                <a:gd name="T13" fmla="*/ 74 h 120"/>
                <a:gd name="T14" fmla="*/ 56 w 119"/>
                <a:gd name="T15" fmla="*/ 82 h 120"/>
                <a:gd name="T16" fmla="*/ 56 w 119"/>
                <a:gd name="T17" fmla="*/ 67 h 120"/>
                <a:gd name="T18" fmla="*/ 43 w 119"/>
                <a:gd name="T19" fmla="*/ 61 h 120"/>
                <a:gd name="T20" fmla="*/ 40 w 119"/>
                <a:gd name="T21" fmla="*/ 53 h 120"/>
                <a:gd name="T22" fmla="*/ 56 w 119"/>
                <a:gd name="T23" fmla="*/ 38 h 120"/>
                <a:gd name="T24" fmla="*/ 56 w 119"/>
                <a:gd name="T25" fmla="*/ 33 h 120"/>
                <a:gd name="T26" fmla="*/ 62 w 119"/>
                <a:gd name="T27" fmla="*/ 33 h 120"/>
                <a:gd name="T28" fmla="*/ 62 w 119"/>
                <a:gd name="T29" fmla="*/ 38 h 120"/>
                <a:gd name="T30" fmla="*/ 76 w 119"/>
                <a:gd name="T31" fmla="*/ 50 h 120"/>
                <a:gd name="T32" fmla="*/ 69 w 119"/>
                <a:gd name="T33" fmla="*/ 52 h 120"/>
                <a:gd name="T34" fmla="*/ 62 w 119"/>
                <a:gd name="T35" fmla="*/ 45 h 120"/>
                <a:gd name="T36" fmla="*/ 62 w 119"/>
                <a:gd name="T37" fmla="*/ 58 h 120"/>
                <a:gd name="T38" fmla="*/ 71 w 119"/>
                <a:gd name="T39" fmla="*/ 62 h 120"/>
                <a:gd name="T40" fmla="*/ 76 w 119"/>
                <a:gd name="T41" fmla="*/ 66 h 120"/>
                <a:gd name="T42" fmla="*/ 78 w 119"/>
                <a:gd name="T43" fmla="*/ 74 h 120"/>
                <a:gd name="T44" fmla="*/ 74 w 119"/>
                <a:gd name="T45" fmla="*/ 84 h 120"/>
                <a:gd name="T46" fmla="*/ 79 w 119"/>
                <a:gd name="T47" fmla="*/ 1 h 120"/>
                <a:gd name="T48" fmla="*/ 75 w 119"/>
                <a:gd name="T49" fmla="*/ 6 h 120"/>
                <a:gd name="T50" fmla="*/ 45 w 119"/>
                <a:gd name="T51" fmla="*/ 6 h 120"/>
                <a:gd name="T52" fmla="*/ 41 w 119"/>
                <a:gd name="T53" fmla="*/ 0 h 120"/>
                <a:gd name="T54" fmla="*/ 0 w 119"/>
                <a:gd name="T55" fmla="*/ 76 h 120"/>
                <a:gd name="T56" fmla="*/ 60 w 119"/>
                <a:gd name="T57" fmla="*/ 120 h 120"/>
                <a:gd name="T58" fmla="*/ 119 w 119"/>
                <a:gd name="T59" fmla="*/ 76 h 120"/>
                <a:gd name="T60" fmla="*/ 79 w 119"/>
                <a:gd name="T61" fmla="*/ 1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9" h="120">
                  <a:moveTo>
                    <a:pt x="74" y="84"/>
                  </a:moveTo>
                  <a:cubicBezTo>
                    <a:pt x="71" y="87"/>
                    <a:pt x="67" y="89"/>
                    <a:pt x="62" y="89"/>
                  </a:cubicBezTo>
                  <a:cubicBezTo>
                    <a:pt x="62" y="96"/>
                    <a:pt x="62" y="96"/>
                    <a:pt x="62" y="96"/>
                  </a:cubicBezTo>
                  <a:cubicBezTo>
                    <a:pt x="56" y="96"/>
                    <a:pt x="56" y="96"/>
                    <a:pt x="56" y="96"/>
                  </a:cubicBezTo>
                  <a:cubicBezTo>
                    <a:pt x="56" y="89"/>
                    <a:pt x="56" y="89"/>
                    <a:pt x="56" y="89"/>
                  </a:cubicBezTo>
                  <a:cubicBezTo>
                    <a:pt x="47" y="88"/>
                    <a:pt x="41" y="84"/>
                    <a:pt x="38" y="76"/>
                  </a:cubicBezTo>
                  <a:cubicBezTo>
                    <a:pt x="47" y="74"/>
                    <a:pt x="47" y="74"/>
                    <a:pt x="47" y="74"/>
                  </a:cubicBezTo>
                  <a:cubicBezTo>
                    <a:pt x="48" y="79"/>
                    <a:pt x="51" y="82"/>
                    <a:pt x="56" y="82"/>
                  </a:cubicBezTo>
                  <a:cubicBezTo>
                    <a:pt x="56" y="67"/>
                    <a:pt x="56" y="67"/>
                    <a:pt x="56" y="67"/>
                  </a:cubicBezTo>
                  <a:cubicBezTo>
                    <a:pt x="50" y="66"/>
                    <a:pt x="45" y="64"/>
                    <a:pt x="43" y="61"/>
                  </a:cubicBezTo>
                  <a:cubicBezTo>
                    <a:pt x="41" y="59"/>
                    <a:pt x="40" y="56"/>
                    <a:pt x="40" y="53"/>
                  </a:cubicBezTo>
                  <a:cubicBezTo>
                    <a:pt x="40" y="45"/>
                    <a:pt x="46" y="40"/>
                    <a:pt x="56" y="38"/>
                  </a:cubicBezTo>
                  <a:cubicBezTo>
                    <a:pt x="56" y="33"/>
                    <a:pt x="56" y="33"/>
                    <a:pt x="56" y="33"/>
                  </a:cubicBezTo>
                  <a:cubicBezTo>
                    <a:pt x="62" y="33"/>
                    <a:pt x="62" y="33"/>
                    <a:pt x="62" y="33"/>
                  </a:cubicBezTo>
                  <a:cubicBezTo>
                    <a:pt x="62" y="38"/>
                    <a:pt x="62" y="38"/>
                    <a:pt x="62" y="38"/>
                  </a:cubicBezTo>
                  <a:cubicBezTo>
                    <a:pt x="69" y="39"/>
                    <a:pt x="74" y="43"/>
                    <a:pt x="76" y="50"/>
                  </a:cubicBezTo>
                  <a:cubicBezTo>
                    <a:pt x="69" y="52"/>
                    <a:pt x="69" y="52"/>
                    <a:pt x="69" y="52"/>
                  </a:cubicBezTo>
                  <a:cubicBezTo>
                    <a:pt x="67" y="48"/>
                    <a:pt x="65" y="46"/>
                    <a:pt x="62" y="45"/>
                  </a:cubicBezTo>
                  <a:cubicBezTo>
                    <a:pt x="62" y="58"/>
                    <a:pt x="62" y="58"/>
                    <a:pt x="62" y="58"/>
                  </a:cubicBezTo>
                  <a:cubicBezTo>
                    <a:pt x="66" y="60"/>
                    <a:pt x="70" y="61"/>
                    <a:pt x="71" y="62"/>
                  </a:cubicBezTo>
                  <a:cubicBezTo>
                    <a:pt x="73" y="62"/>
                    <a:pt x="75" y="64"/>
                    <a:pt x="76" y="66"/>
                  </a:cubicBezTo>
                  <a:cubicBezTo>
                    <a:pt x="77" y="68"/>
                    <a:pt x="78" y="71"/>
                    <a:pt x="78" y="74"/>
                  </a:cubicBezTo>
                  <a:cubicBezTo>
                    <a:pt x="78" y="78"/>
                    <a:pt x="77" y="81"/>
                    <a:pt x="74" y="84"/>
                  </a:cubicBezTo>
                  <a:close/>
                  <a:moveTo>
                    <a:pt x="79" y="1"/>
                  </a:moveTo>
                  <a:cubicBezTo>
                    <a:pt x="78" y="4"/>
                    <a:pt x="77" y="6"/>
                    <a:pt x="75" y="6"/>
                  </a:cubicBezTo>
                  <a:cubicBezTo>
                    <a:pt x="45" y="6"/>
                    <a:pt x="45" y="6"/>
                    <a:pt x="45" y="6"/>
                  </a:cubicBezTo>
                  <a:cubicBezTo>
                    <a:pt x="43" y="6"/>
                    <a:pt x="41" y="3"/>
                    <a:pt x="41" y="0"/>
                  </a:cubicBezTo>
                  <a:cubicBezTo>
                    <a:pt x="19" y="14"/>
                    <a:pt x="0" y="49"/>
                    <a:pt x="0" y="76"/>
                  </a:cubicBezTo>
                  <a:cubicBezTo>
                    <a:pt x="0" y="111"/>
                    <a:pt x="27" y="120"/>
                    <a:pt x="60" y="120"/>
                  </a:cubicBezTo>
                  <a:cubicBezTo>
                    <a:pt x="92" y="120"/>
                    <a:pt x="119" y="111"/>
                    <a:pt x="119" y="76"/>
                  </a:cubicBezTo>
                  <a:cubicBezTo>
                    <a:pt x="119" y="49"/>
                    <a:pt x="99" y="16"/>
                    <a:pt x="79" y="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4"/>
            <p:cNvSpPr>
              <a:spLocks noEditPoints="1"/>
            </p:cNvSpPr>
            <p:nvPr/>
          </p:nvSpPr>
          <p:spPr bwMode="auto">
            <a:xfrm>
              <a:off x="1824" y="2918"/>
              <a:ext cx="76" cy="78"/>
            </a:xfrm>
            <a:custGeom>
              <a:avLst/>
              <a:gdLst>
                <a:gd name="T0" fmla="*/ 19 w 38"/>
                <a:gd name="T1" fmla="*/ 30 h 39"/>
                <a:gd name="T2" fmla="*/ 9 w 38"/>
                <a:gd name="T3" fmla="*/ 20 h 39"/>
                <a:gd name="T4" fmla="*/ 19 w 38"/>
                <a:gd name="T5" fmla="*/ 10 h 39"/>
                <a:gd name="T6" fmla="*/ 29 w 38"/>
                <a:gd name="T7" fmla="*/ 20 h 39"/>
                <a:gd name="T8" fmla="*/ 19 w 38"/>
                <a:gd name="T9" fmla="*/ 30 h 39"/>
                <a:gd name="T10" fmla="*/ 38 w 38"/>
                <a:gd name="T11" fmla="*/ 20 h 39"/>
                <a:gd name="T12" fmla="*/ 19 w 38"/>
                <a:gd name="T13" fmla="*/ 0 h 39"/>
                <a:gd name="T14" fmla="*/ 0 w 38"/>
                <a:gd name="T15" fmla="*/ 20 h 39"/>
                <a:gd name="T16" fmla="*/ 13 w 38"/>
                <a:gd name="T17" fmla="*/ 38 h 39"/>
                <a:gd name="T18" fmla="*/ 19 w 38"/>
                <a:gd name="T19" fmla="*/ 39 h 39"/>
                <a:gd name="T20" fmla="*/ 25 w 38"/>
                <a:gd name="T21" fmla="*/ 38 h 39"/>
                <a:gd name="T22" fmla="*/ 38 w 38"/>
                <a:gd name="T23" fmla="*/ 2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 h="39">
                  <a:moveTo>
                    <a:pt x="19" y="30"/>
                  </a:moveTo>
                  <a:cubicBezTo>
                    <a:pt x="14" y="30"/>
                    <a:pt x="9" y="25"/>
                    <a:pt x="9" y="20"/>
                  </a:cubicBezTo>
                  <a:cubicBezTo>
                    <a:pt x="9" y="14"/>
                    <a:pt x="14" y="10"/>
                    <a:pt x="19" y="10"/>
                  </a:cubicBezTo>
                  <a:cubicBezTo>
                    <a:pt x="24" y="10"/>
                    <a:pt x="29" y="14"/>
                    <a:pt x="29" y="20"/>
                  </a:cubicBezTo>
                  <a:cubicBezTo>
                    <a:pt x="29" y="25"/>
                    <a:pt x="24" y="30"/>
                    <a:pt x="19" y="30"/>
                  </a:cubicBezTo>
                  <a:close/>
                  <a:moveTo>
                    <a:pt x="38" y="20"/>
                  </a:moveTo>
                  <a:cubicBezTo>
                    <a:pt x="38" y="9"/>
                    <a:pt x="30" y="0"/>
                    <a:pt x="19" y="0"/>
                  </a:cubicBezTo>
                  <a:cubicBezTo>
                    <a:pt x="8" y="0"/>
                    <a:pt x="0" y="9"/>
                    <a:pt x="0" y="20"/>
                  </a:cubicBezTo>
                  <a:cubicBezTo>
                    <a:pt x="0" y="28"/>
                    <a:pt x="5" y="35"/>
                    <a:pt x="13" y="38"/>
                  </a:cubicBezTo>
                  <a:cubicBezTo>
                    <a:pt x="15" y="39"/>
                    <a:pt x="17" y="39"/>
                    <a:pt x="19" y="39"/>
                  </a:cubicBezTo>
                  <a:cubicBezTo>
                    <a:pt x="21" y="39"/>
                    <a:pt x="23" y="39"/>
                    <a:pt x="25" y="38"/>
                  </a:cubicBezTo>
                  <a:cubicBezTo>
                    <a:pt x="33" y="35"/>
                    <a:pt x="38" y="28"/>
                    <a:pt x="38" y="20"/>
                  </a:cubicBez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5"/>
            <p:cNvSpPr>
              <a:spLocks/>
            </p:cNvSpPr>
            <p:nvPr/>
          </p:nvSpPr>
          <p:spPr bwMode="auto">
            <a:xfrm>
              <a:off x="1722" y="3090"/>
              <a:ext cx="52" cy="46"/>
            </a:xfrm>
            <a:custGeom>
              <a:avLst/>
              <a:gdLst>
                <a:gd name="T0" fmla="*/ 32 w 52"/>
                <a:gd name="T1" fmla="*/ 0 h 46"/>
                <a:gd name="T2" fmla="*/ 16 w 52"/>
                <a:gd name="T3" fmla="*/ 20 h 46"/>
                <a:gd name="T4" fmla="*/ 0 w 52"/>
                <a:gd name="T5" fmla="*/ 38 h 46"/>
                <a:gd name="T6" fmla="*/ 26 w 52"/>
                <a:gd name="T7" fmla="*/ 42 h 46"/>
                <a:gd name="T8" fmla="*/ 52 w 52"/>
                <a:gd name="T9" fmla="*/ 46 h 46"/>
                <a:gd name="T10" fmla="*/ 42 w 52"/>
                <a:gd name="T11" fmla="*/ 22 h 46"/>
                <a:gd name="T12" fmla="*/ 32 w 52"/>
                <a:gd name="T13" fmla="*/ 0 h 46"/>
                <a:gd name="T14" fmla="*/ 32 w 52"/>
                <a:gd name="T15" fmla="*/ 0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46">
                  <a:moveTo>
                    <a:pt x="32" y="0"/>
                  </a:moveTo>
                  <a:lnTo>
                    <a:pt x="16" y="20"/>
                  </a:lnTo>
                  <a:lnTo>
                    <a:pt x="0" y="38"/>
                  </a:lnTo>
                  <a:lnTo>
                    <a:pt x="26" y="42"/>
                  </a:lnTo>
                  <a:lnTo>
                    <a:pt x="52" y="46"/>
                  </a:lnTo>
                  <a:lnTo>
                    <a:pt x="42" y="22"/>
                  </a:lnTo>
                  <a:lnTo>
                    <a:pt x="32" y="0"/>
                  </a:lnTo>
                  <a:lnTo>
                    <a:pt x="32" y="0"/>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6"/>
            <p:cNvSpPr>
              <a:spLocks/>
            </p:cNvSpPr>
            <p:nvPr/>
          </p:nvSpPr>
          <p:spPr bwMode="auto">
            <a:xfrm>
              <a:off x="1950" y="3090"/>
              <a:ext cx="52" cy="46"/>
            </a:xfrm>
            <a:custGeom>
              <a:avLst/>
              <a:gdLst>
                <a:gd name="T0" fmla="*/ 52 w 52"/>
                <a:gd name="T1" fmla="*/ 38 h 46"/>
                <a:gd name="T2" fmla="*/ 36 w 52"/>
                <a:gd name="T3" fmla="*/ 20 h 46"/>
                <a:gd name="T4" fmla="*/ 20 w 52"/>
                <a:gd name="T5" fmla="*/ 0 h 46"/>
                <a:gd name="T6" fmla="*/ 10 w 52"/>
                <a:gd name="T7" fmla="*/ 22 h 46"/>
                <a:gd name="T8" fmla="*/ 0 w 52"/>
                <a:gd name="T9" fmla="*/ 46 h 46"/>
                <a:gd name="T10" fmla="*/ 26 w 52"/>
                <a:gd name="T11" fmla="*/ 42 h 46"/>
                <a:gd name="T12" fmla="*/ 52 w 52"/>
                <a:gd name="T13" fmla="*/ 38 h 46"/>
                <a:gd name="T14" fmla="*/ 52 w 52"/>
                <a:gd name="T15" fmla="*/ 38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46">
                  <a:moveTo>
                    <a:pt x="52" y="38"/>
                  </a:moveTo>
                  <a:lnTo>
                    <a:pt x="36" y="20"/>
                  </a:lnTo>
                  <a:lnTo>
                    <a:pt x="20" y="0"/>
                  </a:lnTo>
                  <a:lnTo>
                    <a:pt x="10" y="22"/>
                  </a:lnTo>
                  <a:lnTo>
                    <a:pt x="0" y="46"/>
                  </a:lnTo>
                  <a:lnTo>
                    <a:pt x="26" y="42"/>
                  </a:lnTo>
                  <a:lnTo>
                    <a:pt x="52" y="38"/>
                  </a:lnTo>
                  <a:lnTo>
                    <a:pt x="52" y="38"/>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7"/>
            <p:cNvSpPr>
              <a:spLocks/>
            </p:cNvSpPr>
            <p:nvPr/>
          </p:nvSpPr>
          <p:spPr bwMode="auto">
            <a:xfrm>
              <a:off x="1730" y="3002"/>
              <a:ext cx="264" cy="236"/>
            </a:xfrm>
            <a:custGeom>
              <a:avLst/>
              <a:gdLst>
                <a:gd name="T0" fmla="*/ 130 w 132"/>
                <a:gd name="T1" fmla="*/ 75 h 118"/>
                <a:gd name="T2" fmla="*/ 129 w 132"/>
                <a:gd name="T3" fmla="*/ 68 h 118"/>
                <a:gd name="T4" fmla="*/ 123 w 132"/>
                <a:gd name="T5" fmla="*/ 69 h 118"/>
                <a:gd name="T6" fmla="*/ 118 w 132"/>
                <a:gd name="T7" fmla="*/ 70 h 118"/>
                <a:gd name="T8" fmla="*/ 111 w 132"/>
                <a:gd name="T9" fmla="*/ 78 h 118"/>
                <a:gd name="T10" fmla="*/ 77 w 132"/>
                <a:gd name="T11" fmla="*/ 78 h 118"/>
                <a:gd name="T12" fmla="*/ 73 w 132"/>
                <a:gd name="T13" fmla="*/ 17 h 118"/>
                <a:gd name="T14" fmla="*/ 89 w 132"/>
                <a:gd name="T15" fmla="*/ 17 h 118"/>
                <a:gd name="T16" fmla="*/ 93 w 132"/>
                <a:gd name="T17" fmla="*/ 12 h 118"/>
                <a:gd name="T18" fmla="*/ 93 w 132"/>
                <a:gd name="T19" fmla="*/ 12 h 118"/>
                <a:gd name="T20" fmla="*/ 89 w 132"/>
                <a:gd name="T21" fmla="*/ 7 h 118"/>
                <a:gd name="T22" fmla="*/ 73 w 132"/>
                <a:gd name="T23" fmla="*/ 7 h 118"/>
                <a:gd name="T24" fmla="*/ 73 w 132"/>
                <a:gd name="T25" fmla="*/ 0 h 118"/>
                <a:gd name="T26" fmla="*/ 66 w 132"/>
                <a:gd name="T27" fmla="*/ 1 h 118"/>
                <a:gd name="T28" fmla="*/ 59 w 132"/>
                <a:gd name="T29" fmla="*/ 0 h 118"/>
                <a:gd name="T30" fmla="*/ 59 w 132"/>
                <a:gd name="T31" fmla="*/ 7 h 118"/>
                <a:gd name="T32" fmla="*/ 43 w 132"/>
                <a:gd name="T33" fmla="*/ 7 h 118"/>
                <a:gd name="T34" fmla="*/ 39 w 132"/>
                <a:gd name="T35" fmla="*/ 12 h 118"/>
                <a:gd name="T36" fmla="*/ 39 w 132"/>
                <a:gd name="T37" fmla="*/ 12 h 118"/>
                <a:gd name="T38" fmla="*/ 43 w 132"/>
                <a:gd name="T39" fmla="*/ 17 h 118"/>
                <a:gd name="T40" fmla="*/ 59 w 132"/>
                <a:gd name="T41" fmla="*/ 17 h 118"/>
                <a:gd name="T42" fmla="*/ 55 w 132"/>
                <a:gd name="T43" fmla="*/ 78 h 118"/>
                <a:gd name="T44" fmla="*/ 20 w 132"/>
                <a:gd name="T45" fmla="*/ 78 h 118"/>
                <a:gd name="T46" fmla="*/ 14 w 132"/>
                <a:gd name="T47" fmla="*/ 70 h 118"/>
                <a:gd name="T48" fmla="*/ 9 w 132"/>
                <a:gd name="T49" fmla="*/ 69 h 118"/>
                <a:gd name="T50" fmla="*/ 3 w 132"/>
                <a:gd name="T51" fmla="*/ 68 h 118"/>
                <a:gd name="T52" fmla="*/ 1 w 132"/>
                <a:gd name="T53" fmla="*/ 75 h 118"/>
                <a:gd name="T54" fmla="*/ 20 w 132"/>
                <a:gd name="T55" fmla="*/ 97 h 118"/>
                <a:gd name="T56" fmla="*/ 29 w 132"/>
                <a:gd name="T57" fmla="*/ 100 h 118"/>
                <a:gd name="T58" fmla="*/ 63 w 132"/>
                <a:gd name="T59" fmla="*/ 115 h 118"/>
                <a:gd name="T60" fmla="*/ 69 w 132"/>
                <a:gd name="T61" fmla="*/ 115 h 118"/>
                <a:gd name="T62" fmla="*/ 103 w 132"/>
                <a:gd name="T63" fmla="*/ 100 h 118"/>
                <a:gd name="T64" fmla="*/ 112 w 132"/>
                <a:gd name="T65" fmla="*/ 97 h 118"/>
                <a:gd name="T66" fmla="*/ 130 w 132"/>
                <a:gd name="T67" fmla="*/ 75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2" h="118">
                  <a:moveTo>
                    <a:pt x="130" y="75"/>
                  </a:moveTo>
                  <a:cubicBezTo>
                    <a:pt x="130" y="72"/>
                    <a:pt x="130" y="70"/>
                    <a:pt x="129" y="68"/>
                  </a:cubicBezTo>
                  <a:cubicBezTo>
                    <a:pt x="123" y="69"/>
                    <a:pt x="123" y="69"/>
                    <a:pt x="123" y="69"/>
                  </a:cubicBezTo>
                  <a:cubicBezTo>
                    <a:pt x="118" y="70"/>
                    <a:pt x="118" y="70"/>
                    <a:pt x="118" y="70"/>
                  </a:cubicBezTo>
                  <a:cubicBezTo>
                    <a:pt x="117" y="73"/>
                    <a:pt x="115" y="76"/>
                    <a:pt x="111" y="78"/>
                  </a:cubicBezTo>
                  <a:cubicBezTo>
                    <a:pt x="104" y="82"/>
                    <a:pt x="80" y="87"/>
                    <a:pt x="77" y="78"/>
                  </a:cubicBezTo>
                  <a:cubicBezTo>
                    <a:pt x="75" y="72"/>
                    <a:pt x="74" y="42"/>
                    <a:pt x="73" y="17"/>
                  </a:cubicBezTo>
                  <a:cubicBezTo>
                    <a:pt x="89" y="17"/>
                    <a:pt x="89" y="17"/>
                    <a:pt x="89" y="17"/>
                  </a:cubicBezTo>
                  <a:cubicBezTo>
                    <a:pt x="91" y="17"/>
                    <a:pt x="93" y="15"/>
                    <a:pt x="93" y="12"/>
                  </a:cubicBezTo>
                  <a:cubicBezTo>
                    <a:pt x="93" y="12"/>
                    <a:pt x="93" y="12"/>
                    <a:pt x="93" y="12"/>
                  </a:cubicBezTo>
                  <a:cubicBezTo>
                    <a:pt x="93" y="10"/>
                    <a:pt x="91" y="7"/>
                    <a:pt x="89" y="7"/>
                  </a:cubicBezTo>
                  <a:cubicBezTo>
                    <a:pt x="73" y="7"/>
                    <a:pt x="73" y="7"/>
                    <a:pt x="73" y="7"/>
                  </a:cubicBezTo>
                  <a:cubicBezTo>
                    <a:pt x="73" y="5"/>
                    <a:pt x="73" y="2"/>
                    <a:pt x="73" y="0"/>
                  </a:cubicBezTo>
                  <a:cubicBezTo>
                    <a:pt x="70" y="1"/>
                    <a:pt x="68" y="1"/>
                    <a:pt x="66" y="1"/>
                  </a:cubicBezTo>
                  <a:cubicBezTo>
                    <a:pt x="64" y="1"/>
                    <a:pt x="62" y="1"/>
                    <a:pt x="59" y="0"/>
                  </a:cubicBezTo>
                  <a:cubicBezTo>
                    <a:pt x="59" y="2"/>
                    <a:pt x="59" y="5"/>
                    <a:pt x="59" y="7"/>
                  </a:cubicBezTo>
                  <a:cubicBezTo>
                    <a:pt x="43" y="7"/>
                    <a:pt x="43" y="7"/>
                    <a:pt x="43" y="7"/>
                  </a:cubicBezTo>
                  <a:cubicBezTo>
                    <a:pt x="41" y="7"/>
                    <a:pt x="39" y="10"/>
                    <a:pt x="39" y="12"/>
                  </a:cubicBezTo>
                  <a:cubicBezTo>
                    <a:pt x="39" y="12"/>
                    <a:pt x="39" y="12"/>
                    <a:pt x="39" y="12"/>
                  </a:cubicBezTo>
                  <a:cubicBezTo>
                    <a:pt x="39" y="15"/>
                    <a:pt x="41" y="17"/>
                    <a:pt x="43" y="17"/>
                  </a:cubicBezTo>
                  <a:cubicBezTo>
                    <a:pt x="59" y="17"/>
                    <a:pt x="59" y="17"/>
                    <a:pt x="59" y="17"/>
                  </a:cubicBezTo>
                  <a:cubicBezTo>
                    <a:pt x="58" y="42"/>
                    <a:pt x="57" y="72"/>
                    <a:pt x="55" y="78"/>
                  </a:cubicBezTo>
                  <a:cubicBezTo>
                    <a:pt x="52" y="87"/>
                    <a:pt x="28" y="82"/>
                    <a:pt x="20" y="78"/>
                  </a:cubicBezTo>
                  <a:cubicBezTo>
                    <a:pt x="17" y="76"/>
                    <a:pt x="15" y="73"/>
                    <a:pt x="14" y="70"/>
                  </a:cubicBezTo>
                  <a:cubicBezTo>
                    <a:pt x="9" y="69"/>
                    <a:pt x="9" y="69"/>
                    <a:pt x="9" y="69"/>
                  </a:cubicBezTo>
                  <a:cubicBezTo>
                    <a:pt x="3" y="68"/>
                    <a:pt x="3" y="68"/>
                    <a:pt x="3" y="68"/>
                  </a:cubicBezTo>
                  <a:cubicBezTo>
                    <a:pt x="2" y="70"/>
                    <a:pt x="2" y="72"/>
                    <a:pt x="1" y="75"/>
                  </a:cubicBezTo>
                  <a:cubicBezTo>
                    <a:pt x="0" y="87"/>
                    <a:pt x="11" y="93"/>
                    <a:pt x="20" y="97"/>
                  </a:cubicBezTo>
                  <a:cubicBezTo>
                    <a:pt x="23" y="98"/>
                    <a:pt x="26" y="99"/>
                    <a:pt x="29" y="100"/>
                  </a:cubicBezTo>
                  <a:cubicBezTo>
                    <a:pt x="43" y="104"/>
                    <a:pt x="55" y="106"/>
                    <a:pt x="63" y="115"/>
                  </a:cubicBezTo>
                  <a:cubicBezTo>
                    <a:pt x="64" y="118"/>
                    <a:pt x="68" y="118"/>
                    <a:pt x="69" y="115"/>
                  </a:cubicBezTo>
                  <a:cubicBezTo>
                    <a:pt x="77" y="106"/>
                    <a:pt x="89" y="104"/>
                    <a:pt x="103" y="100"/>
                  </a:cubicBezTo>
                  <a:cubicBezTo>
                    <a:pt x="106" y="99"/>
                    <a:pt x="109" y="98"/>
                    <a:pt x="112" y="97"/>
                  </a:cubicBezTo>
                  <a:cubicBezTo>
                    <a:pt x="121" y="93"/>
                    <a:pt x="132" y="87"/>
                    <a:pt x="130" y="75"/>
                  </a:cubicBez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8"/>
            <p:cNvSpPr>
              <a:spLocks noEditPoints="1"/>
            </p:cNvSpPr>
            <p:nvPr/>
          </p:nvSpPr>
          <p:spPr bwMode="auto">
            <a:xfrm>
              <a:off x="4733" y="3692"/>
              <a:ext cx="256" cy="248"/>
            </a:xfrm>
            <a:custGeom>
              <a:avLst/>
              <a:gdLst>
                <a:gd name="T0" fmla="*/ 64 w 128"/>
                <a:gd name="T1" fmla="*/ 51 h 124"/>
                <a:gd name="T2" fmla="*/ 7 w 128"/>
                <a:gd name="T3" fmla="*/ 32 h 124"/>
                <a:gd name="T4" fmla="*/ 121 w 128"/>
                <a:gd name="T5" fmla="*/ 32 h 124"/>
                <a:gd name="T6" fmla="*/ 125 w 128"/>
                <a:gd name="T7" fmla="*/ 58 h 124"/>
                <a:gd name="T8" fmla="*/ 3 w 128"/>
                <a:gd name="T9" fmla="*/ 58 h 124"/>
                <a:gd name="T10" fmla="*/ 64 w 128"/>
                <a:gd name="T11" fmla="*/ 62 h 124"/>
                <a:gd name="T12" fmla="*/ 125 w 128"/>
                <a:gd name="T13" fmla="*/ 58 h 124"/>
                <a:gd name="T14" fmla="*/ 64 w 128"/>
                <a:gd name="T15" fmla="*/ 93 h 124"/>
                <a:gd name="T16" fmla="*/ 7 w 128"/>
                <a:gd name="T17" fmla="*/ 74 h 124"/>
                <a:gd name="T18" fmla="*/ 121 w 128"/>
                <a:gd name="T19" fmla="*/ 74 h 124"/>
                <a:gd name="T20" fmla="*/ 125 w 128"/>
                <a:gd name="T21" fmla="*/ 99 h 124"/>
                <a:gd name="T22" fmla="*/ 3 w 128"/>
                <a:gd name="T23" fmla="*/ 99 h 124"/>
                <a:gd name="T24" fmla="*/ 64 w 128"/>
                <a:gd name="T25" fmla="*/ 103 h 124"/>
                <a:gd name="T26" fmla="*/ 125 w 128"/>
                <a:gd name="T27" fmla="*/ 99 h 124"/>
                <a:gd name="T28" fmla="*/ 125 w 128"/>
                <a:gd name="T29" fmla="*/ 16 h 124"/>
                <a:gd name="T30" fmla="*/ 3 w 128"/>
                <a:gd name="T31" fmla="*/ 16 h 124"/>
                <a:gd name="T32" fmla="*/ 128 w 128"/>
                <a:gd name="T33" fmla="*/ 24 h 124"/>
                <a:gd name="T34" fmla="*/ 64 w 128"/>
                <a:gd name="T35" fmla="*/ 0 h 124"/>
                <a:gd name="T36" fmla="*/ 0 w 128"/>
                <a:gd name="T37" fmla="*/ 24 h 124"/>
                <a:gd name="T38" fmla="*/ 0 w 128"/>
                <a:gd name="T39" fmla="*/ 37 h 124"/>
                <a:gd name="T40" fmla="*/ 5 w 128"/>
                <a:gd name="T41" fmla="*/ 51 h 124"/>
                <a:gd name="T42" fmla="*/ 0 w 128"/>
                <a:gd name="T43" fmla="*/ 66 h 124"/>
                <a:gd name="T44" fmla="*/ 0 w 128"/>
                <a:gd name="T45" fmla="*/ 78 h 124"/>
                <a:gd name="T46" fmla="*/ 5 w 128"/>
                <a:gd name="T47" fmla="*/ 93 h 124"/>
                <a:gd name="T48" fmla="*/ 0 w 128"/>
                <a:gd name="T49" fmla="*/ 107 h 124"/>
                <a:gd name="T50" fmla="*/ 128 w 128"/>
                <a:gd name="T51" fmla="*/ 107 h 124"/>
                <a:gd name="T52" fmla="*/ 123 w 128"/>
                <a:gd name="T53" fmla="*/ 93 h 124"/>
                <a:gd name="T54" fmla="*/ 128 w 128"/>
                <a:gd name="T55" fmla="*/ 78 h 124"/>
                <a:gd name="T56" fmla="*/ 128 w 128"/>
                <a:gd name="T57" fmla="*/ 66 h 124"/>
                <a:gd name="T58" fmla="*/ 123 w 128"/>
                <a:gd name="T59" fmla="*/ 51 h 124"/>
                <a:gd name="T60" fmla="*/ 128 w 128"/>
                <a:gd name="T61" fmla="*/ 37 h 124"/>
                <a:gd name="T62" fmla="*/ 128 w 128"/>
                <a:gd name="T63" fmla="*/ 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8" h="124">
                  <a:moveTo>
                    <a:pt x="125" y="37"/>
                  </a:moveTo>
                  <a:cubicBezTo>
                    <a:pt x="125" y="44"/>
                    <a:pt x="100" y="51"/>
                    <a:pt x="64" y="51"/>
                  </a:cubicBezTo>
                  <a:cubicBezTo>
                    <a:pt x="28" y="51"/>
                    <a:pt x="3" y="44"/>
                    <a:pt x="3" y="37"/>
                  </a:cubicBezTo>
                  <a:cubicBezTo>
                    <a:pt x="3" y="35"/>
                    <a:pt x="4" y="34"/>
                    <a:pt x="7" y="32"/>
                  </a:cubicBezTo>
                  <a:cubicBezTo>
                    <a:pt x="18" y="38"/>
                    <a:pt x="42" y="41"/>
                    <a:pt x="64" y="41"/>
                  </a:cubicBezTo>
                  <a:cubicBezTo>
                    <a:pt x="87" y="41"/>
                    <a:pt x="110" y="38"/>
                    <a:pt x="121" y="32"/>
                  </a:cubicBezTo>
                  <a:cubicBezTo>
                    <a:pt x="124" y="34"/>
                    <a:pt x="125" y="35"/>
                    <a:pt x="125" y="37"/>
                  </a:cubicBezTo>
                  <a:close/>
                  <a:moveTo>
                    <a:pt x="125" y="58"/>
                  </a:moveTo>
                  <a:cubicBezTo>
                    <a:pt x="125" y="64"/>
                    <a:pt x="100" y="72"/>
                    <a:pt x="64" y="72"/>
                  </a:cubicBezTo>
                  <a:cubicBezTo>
                    <a:pt x="28" y="72"/>
                    <a:pt x="3" y="64"/>
                    <a:pt x="3" y="58"/>
                  </a:cubicBezTo>
                  <a:cubicBezTo>
                    <a:pt x="3" y="56"/>
                    <a:pt x="4" y="54"/>
                    <a:pt x="7" y="53"/>
                  </a:cubicBezTo>
                  <a:cubicBezTo>
                    <a:pt x="18" y="59"/>
                    <a:pt x="42" y="62"/>
                    <a:pt x="64" y="62"/>
                  </a:cubicBezTo>
                  <a:cubicBezTo>
                    <a:pt x="87" y="62"/>
                    <a:pt x="110" y="59"/>
                    <a:pt x="121" y="53"/>
                  </a:cubicBezTo>
                  <a:cubicBezTo>
                    <a:pt x="124" y="54"/>
                    <a:pt x="125" y="56"/>
                    <a:pt x="125" y="58"/>
                  </a:cubicBezTo>
                  <a:close/>
                  <a:moveTo>
                    <a:pt x="125" y="78"/>
                  </a:moveTo>
                  <a:cubicBezTo>
                    <a:pt x="125" y="85"/>
                    <a:pt x="100" y="93"/>
                    <a:pt x="64" y="93"/>
                  </a:cubicBezTo>
                  <a:cubicBezTo>
                    <a:pt x="28" y="93"/>
                    <a:pt x="3" y="85"/>
                    <a:pt x="3" y="78"/>
                  </a:cubicBezTo>
                  <a:cubicBezTo>
                    <a:pt x="3" y="77"/>
                    <a:pt x="4" y="75"/>
                    <a:pt x="7" y="74"/>
                  </a:cubicBezTo>
                  <a:cubicBezTo>
                    <a:pt x="18" y="79"/>
                    <a:pt x="42" y="82"/>
                    <a:pt x="64" y="82"/>
                  </a:cubicBezTo>
                  <a:cubicBezTo>
                    <a:pt x="87" y="82"/>
                    <a:pt x="110" y="79"/>
                    <a:pt x="121" y="74"/>
                  </a:cubicBezTo>
                  <a:cubicBezTo>
                    <a:pt x="124" y="75"/>
                    <a:pt x="125" y="77"/>
                    <a:pt x="125" y="78"/>
                  </a:cubicBezTo>
                  <a:close/>
                  <a:moveTo>
                    <a:pt x="125" y="99"/>
                  </a:moveTo>
                  <a:cubicBezTo>
                    <a:pt x="125" y="106"/>
                    <a:pt x="100" y="113"/>
                    <a:pt x="64" y="113"/>
                  </a:cubicBezTo>
                  <a:cubicBezTo>
                    <a:pt x="28" y="113"/>
                    <a:pt x="3" y="106"/>
                    <a:pt x="3" y="99"/>
                  </a:cubicBezTo>
                  <a:cubicBezTo>
                    <a:pt x="3" y="98"/>
                    <a:pt x="4" y="96"/>
                    <a:pt x="7" y="94"/>
                  </a:cubicBezTo>
                  <a:cubicBezTo>
                    <a:pt x="18" y="100"/>
                    <a:pt x="42" y="103"/>
                    <a:pt x="64" y="103"/>
                  </a:cubicBezTo>
                  <a:cubicBezTo>
                    <a:pt x="87" y="103"/>
                    <a:pt x="110" y="100"/>
                    <a:pt x="121" y="94"/>
                  </a:cubicBezTo>
                  <a:cubicBezTo>
                    <a:pt x="124" y="96"/>
                    <a:pt x="125" y="98"/>
                    <a:pt x="125" y="99"/>
                  </a:cubicBezTo>
                  <a:close/>
                  <a:moveTo>
                    <a:pt x="64" y="2"/>
                  </a:moveTo>
                  <a:cubicBezTo>
                    <a:pt x="100" y="2"/>
                    <a:pt x="125" y="9"/>
                    <a:pt x="125" y="16"/>
                  </a:cubicBezTo>
                  <a:cubicBezTo>
                    <a:pt x="125" y="23"/>
                    <a:pt x="100" y="31"/>
                    <a:pt x="64" y="31"/>
                  </a:cubicBezTo>
                  <a:cubicBezTo>
                    <a:pt x="28" y="31"/>
                    <a:pt x="3" y="23"/>
                    <a:pt x="3" y="16"/>
                  </a:cubicBezTo>
                  <a:cubicBezTo>
                    <a:pt x="3" y="9"/>
                    <a:pt x="28" y="2"/>
                    <a:pt x="64" y="2"/>
                  </a:cubicBezTo>
                  <a:close/>
                  <a:moveTo>
                    <a:pt x="128" y="24"/>
                  </a:moveTo>
                  <a:cubicBezTo>
                    <a:pt x="128" y="16"/>
                    <a:pt x="128" y="16"/>
                    <a:pt x="128" y="16"/>
                  </a:cubicBezTo>
                  <a:cubicBezTo>
                    <a:pt x="128" y="5"/>
                    <a:pt x="95" y="0"/>
                    <a:pt x="64" y="0"/>
                  </a:cubicBezTo>
                  <a:cubicBezTo>
                    <a:pt x="33" y="0"/>
                    <a:pt x="0" y="5"/>
                    <a:pt x="0" y="16"/>
                  </a:cubicBezTo>
                  <a:cubicBezTo>
                    <a:pt x="0" y="24"/>
                    <a:pt x="0" y="24"/>
                    <a:pt x="0" y="24"/>
                  </a:cubicBezTo>
                  <a:cubicBezTo>
                    <a:pt x="0" y="27"/>
                    <a:pt x="2" y="29"/>
                    <a:pt x="5" y="31"/>
                  </a:cubicBezTo>
                  <a:cubicBezTo>
                    <a:pt x="2" y="33"/>
                    <a:pt x="0" y="35"/>
                    <a:pt x="0" y="37"/>
                  </a:cubicBezTo>
                  <a:cubicBezTo>
                    <a:pt x="0" y="45"/>
                    <a:pt x="0" y="45"/>
                    <a:pt x="0" y="45"/>
                  </a:cubicBezTo>
                  <a:cubicBezTo>
                    <a:pt x="0" y="47"/>
                    <a:pt x="2" y="50"/>
                    <a:pt x="5" y="51"/>
                  </a:cubicBezTo>
                  <a:cubicBezTo>
                    <a:pt x="2" y="53"/>
                    <a:pt x="0" y="55"/>
                    <a:pt x="0" y="58"/>
                  </a:cubicBezTo>
                  <a:cubicBezTo>
                    <a:pt x="0" y="66"/>
                    <a:pt x="0" y="66"/>
                    <a:pt x="0" y="66"/>
                  </a:cubicBezTo>
                  <a:cubicBezTo>
                    <a:pt x="0" y="68"/>
                    <a:pt x="2" y="70"/>
                    <a:pt x="5" y="72"/>
                  </a:cubicBezTo>
                  <a:cubicBezTo>
                    <a:pt x="2" y="74"/>
                    <a:pt x="0" y="76"/>
                    <a:pt x="0" y="78"/>
                  </a:cubicBezTo>
                  <a:cubicBezTo>
                    <a:pt x="0" y="87"/>
                    <a:pt x="0" y="87"/>
                    <a:pt x="0" y="87"/>
                  </a:cubicBezTo>
                  <a:cubicBezTo>
                    <a:pt x="0" y="89"/>
                    <a:pt x="2" y="91"/>
                    <a:pt x="5" y="93"/>
                  </a:cubicBezTo>
                  <a:cubicBezTo>
                    <a:pt x="2" y="95"/>
                    <a:pt x="0" y="97"/>
                    <a:pt x="0" y="99"/>
                  </a:cubicBezTo>
                  <a:cubicBezTo>
                    <a:pt x="0" y="107"/>
                    <a:pt x="0" y="107"/>
                    <a:pt x="0" y="107"/>
                  </a:cubicBezTo>
                  <a:cubicBezTo>
                    <a:pt x="0" y="118"/>
                    <a:pt x="33" y="124"/>
                    <a:pt x="64" y="124"/>
                  </a:cubicBezTo>
                  <a:cubicBezTo>
                    <a:pt x="95" y="124"/>
                    <a:pt x="128" y="118"/>
                    <a:pt x="128" y="107"/>
                  </a:cubicBezTo>
                  <a:cubicBezTo>
                    <a:pt x="128" y="99"/>
                    <a:pt x="128" y="99"/>
                    <a:pt x="128" y="99"/>
                  </a:cubicBezTo>
                  <a:cubicBezTo>
                    <a:pt x="128" y="97"/>
                    <a:pt x="126" y="95"/>
                    <a:pt x="123" y="93"/>
                  </a:cubicBezTo>
                  <a:cubicBezTo>
                    <a:pt x="126" y="91"/>
                    <a:pt x="128" y="89"/>
                    <a:pt x="128" y="87"/>
                  </a:cubicBezTo>
                  <a:cubicBezTo>
                    <a:pt x="128" y="78"/>
                    <a:pt x="128" y="78"/>
                    <a:pt x="128" y="78"/>
                  </a:cubicBezTo>
                  <a:cubicBezTo>
                    <a:pt x="128" y="76"/>
                    <a:pt x="126" y="74"/>
                    <a:pt x="123" y="72"/>
                  </a:cubicBezTo>
                  <a:cubicBezTo>
                    <a:pt x="126" y="70"/>
                    <a:pt x="128" y="68"/>
                    <a:pt x="128" y="66"/>
                  </a:cubicBezTo>
                  <a:cubicBezTo>
                    <a:pt x="128" y="58"/>
                    <a:pt x="128" y="58"/>
                    <a:pt x="128" y="58"/>
                  </a:cubicBezTo>
                  <a:cubicBezTo>
                    <a:pt x="128" y="55"/>
                    <a:pt x="126" y="53"/>
                    <a:pt x="123" y="51"/>
                  </a:cubicBezTo>
                  <a:cubicBezTo>
                    <a:pt x="126" y="50"/>
                    <a:pt x="128" y="47"/>
                    <a:pt x="128" y="45"/>
                  </a:cubicBezTo>
                  <a:cubicBezTo>
                    <a:pt x="128" y="37"/>
                    <a:pt x="128" y="37"/>
                    <a:pt x="128" y="37"/>
                  </a:cubicBezTo>
                  <a:cubicBezTo>
                    <a:pt x="128" y="35"/>
                    <a:pt x="126" y="33"/>
                    <a:pt x="123" y="31"/>
                  </a:cubicBezTo>
                  <a:cubicBezTo>
                    <a:pt x="126" y="29"/>
                    <a:pt x="128" y="27"/>
                    <a:pt x="128" y="24"/>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40" name="Freeform 29"/>
            <p:cNvSpPr>
              <a:spLocks noEditPoints="1"/>
            </p:cNvSpPr>
            <p:nvPr/>
          </p:nvSpPr>
          <p:spPr bwMode="auto">
            <a:xfrm>
              <a:off x="5882" y="2838"/>
              <a:ext cx="317" cy="316"/>
            </a:xfrm>
            <a:custGeom>
              <a:avLst/>
              <a:gdLst>
                <a:gd name="T0" fmla="*/ 79 w 158"/>
                <a:gd name="T1" fmla="*/ 146 h 158"/>
                <a:gd name="T2" fmla="*/ 12 w 158"/>
                <a:gd name="T3" fmla="*/ 79 h 158"/>
                <a:gd name="T4" fmla="*/ 79 w 158"/>
                <a:gd name="T5" fmla="*/ 11 h 158"/>
                <a:gd name="T6" fmla="*/ 146 w 158"/>
                <a:gd name="T7" fmla="*/ 79 h 158"/>
                <a:gd name="T8" fmla="*/ 79 w 158"/>
                <a:gd name="T9" fmla="*/ 146 h 158"/>
                <a:gd name="T10" fmla="*/ 79 w 158"/>
                <a:gd name="T11" fmla="*/ 0 h 158"/>
                <a:gd name="T12" fmla="*/ 0 w 158"/>
                <a:gd name="T13" fmla="*/ 79 h 158"/>
                <a:gd name="T14" fmla="*/ 79 w 158"/>
                <a:gd name="T15" fmla="*/ 158 h 158"/>
                <a:gd name="T16" fmla="*/ 158 w 158"/>
                <a:gd name="T17" fmla="*/ 79 h 158"/>
                <a:gd name="T18" fmla="*/ 79 w 158"/>
                <a:gd name="T19"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158">
                  <a:moveTo>
                    <a:pt x="79" y="146"/>
                  </a:moveTo>
                  <a:cubicBezTo>
                    <a:pt x="42" y="146"/>
                    <a:pt x="12" y="116"/>
                    <a:pt x="12" y="79"/>
                  </a:cubicBezTo>
                  <a:cubicBezTo>
                    <a:pt x="12" y="42"/>
                    <a:pt x="42" y="11"/>
                    <a:pt x="79" y="11"/>
                  </a:cubicBezTo>
                  <a:cubicBezTo>
                    <a:pt x="116" y="11"/>
                    <a:pt x="146" y="42"/>
                    <a:pt x="146" y="79"/>
                  </a:cubicBezTo>
                  <a:cubicBezTo>
                    <a:pt x="146" y="116"/>
                    <a:pt x="116" y="146"/>
                    <a:pt x="79" y="146"/>
                  </a:cubicBezTo>
                  <a:close/>
                  <a:moveTo>
                    <a:pt x="79" y="0"/>
                  </a:moveTo>
                  <a:cubicBezTo>
                    <a:pt x="36" y="0"/>
                    <a:pt x="0" y="35"/>
                    <a:pt x="0" y="79"/>
                  </a:cubicBezTo>
                  <a:cubicBezTo>
                    <a:pt x="0" y="122"/>
                    <a:pt x="36" y="158"/>
                    <a:pt x="79" y="158"/>
                  </a:cubicBezTo>
                  <a:cubicBezTo>
                    <a:pt x="123" y="158"/>
                    <a:pt x="158" y="122"/>
                    <a:pt x="158" y="79"/>
                  </a:cubicBezTo>
                  <a:cubicBezTo>
                    <a:pt x="158" y="35"/>
                    <a:pt x="123" y="0"/>
                    <a:pt x="79" y="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51" name="Freeform 30"/>
            <p:cNvSpPr>
              <a:spLocks/>
            </p:cNvSpPr>
            <p:nvPr/>
          </p:nvSpPr>
          <p:spPr bwMode="auto">
            <a:xfrm>
              <a:off x="6033" y="2868"/>
              <a:ext cx="16" cy="32"/>
            </a:xfrm>
            <a:custGeom>
              <a:avLst/>
              <a:gdLst>
                <a:gd name="T0" fmla="*/ 4 w 8"/>
                <a:gd name="T1" fmla="*/ 16 h 16"/>
                <a:gd name="T2" fmla="*/ 8 w 8"/>
                <a:gd name="T3" fmla="*/ 12 h 16"/>
                <a:gd name="T4" fmla="*/ 8 w 8"/>
                <a:gd name="T5" fmla="*/ 4 h 16"/>
                <a:gd name="T6" fmla="*/ 4 w 8"/>
                <a:gd name="T7" fmla="*/ 0 h 16"/>
                <a:gd name="T8" fmla="*/ 0 w 8"/>
                <a:gd name="T9" fmla="*/ 4 h 16"/>
                <a:gd name="T10" fmla="*/ 0 w 8"/>
                <a:gd name="T11" fmla="*/ 12 h 16"/>
                <a:gd name="T12" fmla="*/ 4 w 8"/>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8" h="16">
                  <a:moveTo>
                    <a:pt x="4" y="16"/>
                  </a:moveTo>
                  <a:cubicBezTo>
                    <a:pt x="6" y="16"/>
                    <a:pt x="8" y="14"/>
                    <a:pt x="8" y="12"/>
                  </a:cubicBezTo>
                  <a:cubicBezTo>
                    <a:pt x="8" y="4"/>
                    <a:pt x="8" y="4"/>
                    <a:pt x="8" y="4"/>
                  </a:cubicBezTo>
                  <a:cubicBezTo>
                    <a:pt x="8" y="2"/>
                    <a:pt x="6" y="0"/>
                    <a:pt x="4" y="0"/>
                  </a:cubicBezTo>
                  <a:cubicBezTo>
                    <a:pt x="2" y="0"/>
                    <a:pt x="0" y="2"/>
                    <a:pt x="0" y="4"/>
                  </a:cubicBezTo>
                  <a:cubicBezTo>
                    <a:pt x="0" y="12"/>
                    <a:pt x="0" y="12"/>
                    <a:pt x="0" y="12"/>
                  </a:cubicBezTo>
                  <a:cubicBezTo>
                    <a:pt x="0" y="14"/>
                    <a:pt x="2" y="16"/>
                    <a:pt x="4" y="16"/>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52" name="Freeform 31"/>
            <p:cNvSpPr>
              <a:spLocks/>
            </p:cNvSpPr>
            <p:nvPr/>
          </p:nvSpPr>
          <p:spPr bwMode="auto">
            <a:xfrm>
              <a:off x="6033" y="3090"/>
              <a:ext cx="16" cy="30"/>
            </a:xfrm>
            <a:custGeom>
              <a:avLst/>
              <a:gdLst>
                <a:gd name="T0" fmla="*/ 4 w 8"/>
                <a:gd name="T1" fmla="*/ 0 h 15"/>
                <a:gd name="T2" fmla="*/ 0 w 8"/>
                <a:gd name="T3" fmla="*/ 4 h 15"/>
                <a:gd name="T4" fmla="*/ 0 w 8"/>
                <a:gd name="T5" fmla="*/ 11 h 15"/>
                <a:gd name="T6" fmla="*/ 4 w 8"/>
                <a:gd name="T7" fmla="*/ 15 h 15"/>
                <a:gd name="T8" fmla="*/ 8 w 8"/>
                <a:gd name="T9" fmla="*/ 11 h 15"/>
                <a:gd name="T10" fmla="*/ 8 w 8"/>
                <a:gd name="T11" fmla="*/ 4 h 15"/>
                <a:gd name="T12" fmla="*/ 4 w 8"/>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8" h="15">
                  <a:moveTo>
                    <a:pt x="4" y="0"/>
                  </a:moveTo>
                  <a:cubicBezTo>
                    <a:pt x="2" y="0"/>
                    <a:pt x="0" y="1"/>
                    <a:pt x="0" y="4"/>
                  </a:cubicBezTo>
                  <a:cubicBezTo>
                    <a:pt x="0" y="11"/>
                    <a:pt x="0" y="11"/>
                    <a:pt x="0" y="11"/>
                  </a:cubicBezTo>
                  <a:cubicBezTo>
                    <a:pt x="0" y="13"/>
                    <a:pt x="2" y="15"/>
                    <a:pt x="4" y="15"/>
                  </a:cubicBezTo>
                  <a:cubicBezTo>
                    <a:pt x="6" y="15"/>
                    <a:pt x="8" y="13"/>
                    <a:pt x="8" y="11"/>
                  </a:cubicBezTo>
                  <a:cubicBezTo>
                    <a:pt x="8" y="4"/>
                    <a:pt x="8" y="4"/>
                    <a:pt x="8" y="4"/>
                  </a:cubicBezTo>
                  <a:cubicBezTo>
                    <a:pt x="8" y="1"/>
                    <a:pt x="6" y="0"/>
                    <a:pt x="4" y="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57" name="Freeform 32"/>
            <p:cNvSpPr>
              <a:spLocks/>
            </p:cNvSpPr>
            <p:nvPr/>
          </p:nvSpPr>
          <p:spPr bwMode="auto">
            <a:xfrm>
              <a:off x="5914" y="2986"/>
              <a:ext cx="32" cy="16"/>
            </a:xfrm>
            <a:custGeom>
              <a:avLst/>
              <a:gdLst>
                <a:gd name="T0" fmla="*/ 12 w 16"/>
                <a:gd name="T1" fmla="*/ 0 h 8"/>
                <a:gd name="T2" fmla="*/ 4 w 16"/>
                <a:gd name="T3" fmla="*/ 0 h 8"/>
                <a:gd name="T4" fmla="*/ 0 w 16"/>
                <a:gd name="T5" fmla="*/ 4 h 8"/>
                <a:gd name="T6" fmla="*/ 4 w 16"/>
                <a:gd name="T7" fmla="*/ 8 h 8"/>
                <a:gd name="T8" fmla="*/ 12 w 16"/>
                <a:gd name="T9" fmla="*/ 8 h 8"/>
                <a:gd name="T10" fmla="*/ 16 w 16"/>
                <a:gd name="T11" fmla="*/ 4 h 8"/>
                <a:gd name="T12" fmla="*/ 12 w 16"/>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16" h="8">
                  <a:moveTo>
                    <a:pt x="12" y="0"/>
                  </a:moveTo>
                  <a:cubicBezTo>
                    <a:pt x="4" y="0"/>
                    <a:pt x="4" y="0"/>
                    <a:pt x="4" y="0"/>
                  </a:cubicBezTo>
                  <a:cubicBezTo>
                    <a:pt x="2" y="0"/>
                    <a:pt x="0" y="2"/>
                    <a:pt x="0" y="4"/>
                  </a:cubicBezTo>
                  <a:cubicBezTo>
                    <a:pt x="0" y="6"/>
                    <a:pt x="2" y="8"/>
                    <a:pt x="4" y="8"/>
                  </a:cubicBezTo>
                  <a:cubicBezTo>
                    <a:pt x="12" y="8"/>
                    <a:pt x="12" y="8"/>
                    <a:pt x="12" y="8"/>
                  </a:cubicBezTo>
                  <a:cubicBezTo>
                    <a:pt x="14" y="8"/>
                    <a:pt x="16" y="6"/>
                    <a:pt x="16" y="4"/>
                  </a:cubicBezTo>
                  <a:cubicBezTo>
                    <a:pt x="16" y="2"/>
                    <a:pt x="14" y="0"/>
                    <a:pt x="12" y="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58" name="Freeform 33"/>
            <p:cNvSpPr>
              <a:spLocks/>
            </p:cNvSpPr>
            <p:nvPr/>
          </p:nvSpPr>
          <p:spPr bwMode="auto">
            <a:xfrm>
              <a:off x="6137" y="2986"/>
              <a:ext cx="30" cy="16"/>
            </a:xfrm>
            <a:custGeom>
              <a:avLst/>
              <a:gdLst>
                <a:gd name="T0" fmla="*/ 11 w 15"/>
                <a:gd name="T1" fmla="*/ 0 h 8"/>
                <a:gd name="T2" fmla="*/ 3 w 15"/>
                <a:gd name="T3" fmla="*/ 0 h 8"/>
                <a:gd name="T4" fmla="*/ 0 w 15"/>
                <a:gd name="T5" fmla="*/ 4 h 8"/>
                <a:gd name="T6" fmla="*/ 3 w 15"/>
                <a:gd name="T7" fmla="*/ 8 h 8"/>
                <a:gd name="T8" fmla="*/ 11 w 15"/>
                <a:gd name="T9" fmla="*/ 8 h 8"/>
                <a:gd name="T10" fmla="*/ 15 w 15"/>
                <a:gd name="T11" fmla="*/ 4 h 8"/>
                <a:gd name="T12" fmla="*/ 11 w 1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15" h="8">
                  <a:moveTo>
                    <a:pt x="11" y="0"/>
                  </a:moveTo>
                  <a:cubicBezTo>
                    <a:pt x="3" y="0"/>
                    <a:pt x="3" y="0"/>
                    <a:pt x="3" y="0"/>
                  </a:cubicBezTo>
                  <a:cubicBezTo>
                    <a:pt x="1" y="0"/>
                    <a:pt x="0" y="2"/>
                    <a:pt x="0" y="4"/>
                  </a:cubicBezTo>
                  <a:cubicBezTo>
                    <a:pt x="0" y="6"/>
                    <a:pt x="1" y="8"/>
                    <a:pt x="3" y="8"/>
                  </a:cubicBezTo>
                  <a:cubicBezTo>
                    <a:pt x="11" y="8"/>
                    <a:pt x="11" y="8"/>
                    <a:pt x="11" y="8"/>
                  </a:cubicBezTo>
                  <a:cubicBezTo>
                    <a:pt x="13" y="8"/>
                    <a:pt x="15" y="6"/>
                    <a:pt x="15" y="4"/>
                  </a:cubicBezTo>
                  <a:cubicBezTo>
                    <a:pt x="15" y="2"/>
                    <a:pt x="13" y="0"/>
                    <a:pt x="11" y="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0" name="Freeform 34"/>
            <p:cNvSpPr>
              <a:spLocks/>
            </p:cNvSpPr>
            <p:nvPr/>
          </p:nvSpPr>
          <p:spPr bwMode="auto">
            <a:xfrm>
              <a:off x="5954" y="2920"/>
              <a:ext cx="113" cy="148"/>
            </a:xfrm>
            <a:custGeom>
              <a:avLst/>
              <a:gdLst>
                <a:gd name="T0" fmla="*/ 47 w 56"/>
                <a:gd name="T1" fmla="*/ 29 h 74"/>
                <a:gd name="T2" fmla="*/ 47 w 56"/>
                <a:gd name="T3" fmla="*/ 4 h 74"/>
                <a:gd name="T4" fmla="*/ 43 w 56"/>
                <a:gd name="T5" fmla="*/ 0 h 74"/>
                <a:gd name="T6" fmla="*/ 39 w 56"/>
                <a:gd name="T7" fmla="*/ 4 h 74"/>
                <a:gd name="T8" fmla="*/ 39 w 56"/>
                <a:gd name="T9" fmla="*/ 29 h 74"/>
                <a:gd name="T10" fmla="*/ 35 w 56"/>
                <a:gd name="T11" fmla="*/ 41 h 74"/>
                <a:gd name="T12" fmla="*/ 2 w 56"/>
                <a:gd name="T13" fmla="*/ 66 h 74"/>
                <a:gd name="T14" fmla="*/ 2 w 56"/>
                <a:gd name="T15" fmla="*/ 72 h 74"/>
                <a:gd name="T16" fmla="*/ 7 w 56"/>
                <a:gd name="T17" fmla="*/ 72 h 74"/>
                <a:gd name="T18" fmla="*/ 41 w 56"/>
                <a:gd name="T19" fmla="*/ 46 h 74"/>
                <a:gd name="T20" fmla="*/ 47 w 56"/>
                <a:gd name="T21" fmla="*/ 2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 h="74">
                  <a:moveTo>
                    <a:pt x="47" y="29"/>
                  </a:moveTo>
                  <a:cubicBezTo>
                    <a:pt x="47" y="4"/>
                    <a:pt x="47" y="4"/>
                    <a:pt x="47" y="4"/>
                  </a:cubicBezTo>
                  <a:cubicBezTo>
                    <a:pt x="47" y="2"/>
                    <a:pt x="45" y="0"/>
                    <a:pt x="43" y="0"/>
                  </a:cubicBezTo>
                  <a:cubicBezTo>
                    <a:pt x="41" y="0"/>
                    <a:pt x="39" y="2"/>
                    <a:pt x="39" y="4"/>
                  </a:cubicBezTo>
                  <a:cubicBezTo>
                    <a:pt x="39" y="29"/>
                    <a:pt x="39" y="29"/>
                    <a:pt x="39" y="29"/>
                  </a:cubicBezTo>
                  <a:cubicBezTo>
                    <a:pt x="35" y="31"/>
                    <a:pt x="33" y="36"/>
                    <a:pt x="35" y="41"/>
                  </a:cubicBezTo>
                  <a:cubicBezTo>
                    <a:pt x="2" y="66"/>
                    <a:pt x="2" y="66"/>
                    <a:pt x="2" y="66"/>
                  </a:cubicBezTo>
                  <a:cubicBezTo>
                    <a:pt x="1" y="67"/>
                    <a:pt x="0" y="70"/>
                    <a:pt x="2" y="72"/>
                  </a:cubicBezTo>
                  <a:cubicBezTo>
                    <a:pt x="3" y="73"/>
                    <a:pt x="5" y="74"/>
                    <a:pt x="7" y="72"/>
                  </a:cubicBezTo>
                  <a:cubicBezTo>
                    <a:pt x="41" y="46"/>
                    <a:pt x="41" y="46"/>
                    <a:pt x="41" y="46"/>
                  </a:cubicBezTo>
                  <a:cubicBezTo>
                    <a:pt x="51" y="48"/>
                    <a:pt x="56" y="34"/>
                    <a:pt x="47" y="29"/>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2" name="Freeform 35"/>
            <p:cNvSpPr>
              <a:spLocks/>
            </p:cNvSpPr>
            <p:nvPr/>
          </p:nvSpPr>
          <p:spPr bwMode="auto">
            <a:xfrm>
              <a:off x="3694" y="2376"/>
              <a:ext cx="90" cy="231"/>
            </a:xfrm>
            <a:custGeom>
              <a:avLst/>
              <a:gdLst>
                <a:gd name="T0" fmla="*/ 0 w 90"/>
                <a:gd name="T1" fmla="*/ 0 h 231"/>
                <a:gd name="T2" fmla="*/ 90 w 90"/>
                <a:gd name="T3" fmla="*/ 0 h 231"/>
                <a:gd name="T4" fmla="*/ 90 w 90"/>
                <a:gd name="T5" fmla="*/ 231 h 231"/>
                <a:gd name="T6" fmla="*/ 0 w 90"/>
                <a:gd name="T7" fmla="*/ 231 h 231"/>
                <a:gd name="T8" fmla="*/ 0 w 90"/>
                <a:gd name="T9" fmla="*/ 0 h 231"/>
                <a:gd name="T10" fmla="*/ 0 w 90"/>
                <a:gd name="T11" fmla="*/ 0 h 231"/>
              </a:gdLst>
              <a:ahLst/>
              <a:cxnLst>
                <a:cxn ang="0">
                  <a:pos x="T0" y="T1"/>
                </a:cxn>
                <a:cxn ang="0">
                  <a:pos x="T2" y="T3"/>
                </a:cxn>
                <a:cxn ang="0">
                  <a:pos x="T4" y="T5"/>
                </a:cxn>
                <a:cxn ang="0">
                  <a:pos x="T6" y="T7"/>
                </a:cxn>
                <a:cxn ang="0">
                  <a:pos x="T8" y="T9"/>
                </a:cxn>
                <a:cxn ang="0">
                  <a:pos x="T10" y="T11"/>
                </a:cxn>
              </a:cxnLst>
              <a:rect l="0" t="0" r="r" b="b"/>
              <a:pathLst>
                <a:path w="90" h="231">
                  <a:moveTo>
                    <a:pt x="0" y="0"/>
                  </a:moveTo>
                  <a:lnTo>
                    <a:pt x="90" y="0"/>
                  </a:lnTo>
                  <a:lnTo>
                    <a:pt x="90" y="231"/>
                  </a:lnTo>
                  <a:lnTo>
                    <a:pt x="0" y="231"/>
                  </a:lnTo>
                  <a:lnTo>
                    <a:pt x="0" y="0"/>
                  </a:lnTo>
                  <a:lnTo>
                    <a:pt x="0" y="0"/>
                  </a:lnTo>
                  <a:close/>
                </a:path>
              </a:pathLst>
            </a:custGeom>
            <a:solidFill>
              <a:srgbClr val="7BE1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3" name="Freeform 36"/>
            <p:cNvSpPr>
              <a:spLocks/>
            </p:cNvSpPr>
            <p:nvPr/>
          </p:nvSpPr>
          <p:spPr bwMode="auto">
            <a:xfrm>
              <a:off x="3812" y="2429"/>
              <a:ext cx="50" cy="178"/>
            </a:xfrm>
            <a:custGeom>
              <a:avLst/>
              <a:gdLst>
                <a:gd name="T0" fmla="*/ 0 w 50"/>
                <a:gd name="T1" fmla="*/ 0 h 178"/>
                <a:gd name="T2" fmla="*/ 50 w 50"/>
                <a:gd name="T3" fmla="*/ 0 h 178"/>
                <a:gd name="T4" fmla="*/ 50 w 50"/>
                <a:gd name="T5" fmla="*/ 178 h 178"/>
                <a:gd name="T6" fmla="*/ 0 w 50"/>
                <a:gd name="T7" fmla="*/ 178 h 178"/>
                <a:gd name="T8" fmla="*/ 0 w 50"/>
                <a:gd name="T9" fmla="*/ 0 h 178"/>
                <a:gd name="T10" fmla="*/ 0 w 50"/>
                <a:gd name="T11" fmla="*/ 0 h 178"/>
              </a:gdLst>
              <a:ahLst/>
              <a:cxnLst>
                <a:cxn ang="0">
                  <a:pos x="T0" y="T1"/>
                </a:cxn>
                <a:cxn ang="0">
                  <a:pos x="T2" y="T3"/>
                </a:cxn>
                <a:cxn ang="0">
                  <a:pos x="T4" y="T5"/>
                </a:cxn>
                <a:cxn ang="0">
                  <a:pos x="T6" y="T7"/>
                </a:cxn>
                <a:cxn ang="0">
                  <a:pos x="T8" y="T9"/>
                </a:cxn>
                <a:cxn ang="0">
                  <a:pos x="T10" y="T11"/>
                </a:cxn>
              </a:cxnLst>
              <a:rect l="0" t="0" r="r" b="b"/>
              <a:pathLst>
                <a:path w="50" h="178">
                  <a:moveTo>
                    <a:pt x="0" y="0"/>
                  </a:moveTo>
                  <a:lnTo>
                    <a:pt x="50" y="0"/>
                  </a:lnTo>
                  <a:lnTo>
                    <a:pt x="50" y="178"/>
                  </a:lnTo>
                  <a:lnTo>
                    <a:pt x="0" y="178"/>
                  </a:lnTo>
                  <a:lnTo>
                    <a:pt x="0" y="0"/>
                  </a:lnTo>
                  <a:lnTo>
                    <a:pt x="0" y="0"/>
                  </a:lnTo>
                  <a:close/>
                </a:path>
              </a:pathLst>
            </a:custGeom>
            <a:solidFill>
              <a:srgbClr val="0DCA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4" name="Freeform 37"/>
            <p:cNvSpPr>
              <a:spLocks/>
            </p:cNvSpPr>
            <p:nvPr/>
          </p:nvSpPr>
          <p:spPr bwMode="auto">
            <a:xfrm>
              <a:off x="3888" y="2475"/>
              <a:ext cx="84" cy="132"/>
            </a:xfrm>
            <a:custGeom>
              <a:avLst/>
              <a:gdLst>
                <a:gd name="T0" fmla="*/ 0 w 84"/>
                <a:gd name="T1" fmla="*/ 0 h 132"/>
                <a:gd name="T2" fmla="*/ 84 w 84"/>
                <a:gd name="T3" fmla="*/ 0 h 132"/>
                <a:gd name="T4" fmla="*/ 84 w 84"/>
                <a:gd name="T5" fmla="*/ 132 h 132"/>
                <a:gd name="T6" fmla="*/ 0 w 84"/>
                <a:gd name="T7" fmla="*/ 132 h 132"/>
                <a:gd name="T8" fmla="*/ 0 w 84"/>
                <a:gd name="T9" fmla="*/ 0 h 132"/>
                <a:gd name="T10" fmla="*/ 0 w 84"/>
                <a:gd name="T11" fmla="*/ 0 h 132"/>
              </a:gdLst>
              <a:ahLst/>
              <a:cxnLst>
                <a:cxn ang="0">
                  <a:pos x="T0" y="T1"/>
                </a:cxn>
                <a:cxn ang="0">
                  <a:pos x="T2" y="T3"/>
                </a:cxn>
                <a:cxn ang="0">
                  <a:pos x="T4" y="T5"/>
                </a:cxn>
                <a:cxn ang="0">
                  <a:pos x="T6" y="T7"/>
                </a:cxn>
                <a:cxn ang="0">
                  <a:pos x="T8" y="T9"/>
                </a:cxn>
                <a:cxn ang="0">
                  <a:pos x="T10" y="T11"/>
                </a:cxn>
              </a:cxnLst>
              <a:rect l="0" t="0" r="r" b="b"/>
              <a:pathLst>
                <a:path w="84" h="132">
                  <a:moveTo>
                    <a:pt x="0" y="0"/>
                  </a:moveTo>
                  <a:lnTo>
                    <a:pt x="84" y="0"/>
                  </a:lnTo>
                  <a:lnTo>
                    <a:pt x="84" y="132"/>
                  </a:lnTo>
                  <a:lnTo>
                    <a:pt x="0" y="132"/>
                  </a:lnTo>
                  <a:lnTo>
                    <a:pt x="0" y="0"/>
                  </a:lnTo>
                  <a:lnTo>
                    <a:pt x="0" y="0"/>
                  </a:lnTo>
                  <a:close/>
                </a:path>
              </a:pathLst>
            </a:custGeom>
            <a:solidFill>
              <a:srgbClr val="199E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5" name="Freeform 38"/>
            <p:cNvSpPr>
              <a:spLocks/>
            </p:cNvSpPr>
            <p:nvPr/>
          </p:nvSpPr>
          <p:spPr bwMode="auto">
            <a:xfrm>
              <a:off x="3996" y="2350"/>
              <a:ext cx="75" cy="257"/>
            </a:xfrm>
            <a:custGeom>
              <a:avLst/>
              <a:gdLst>
                <a:gd name="T0" fmla="*/ 0 w 75"/>
                <a:gd name="T1" fmla="*/ 0 h 257"/>
                <a:gd name="T2" fmla="*/ 75 w 75"/>
                <a:gd name="T3" fmla="*/ 0 h 257"/>
                <a:gd name="T4" fmla="*/ 75 w 75"/>
                <a:gd name="T5" fmla="*/ 257 h 257"/>
                <a:gd name="T6" fmla="*/ 0 w 75"/>
                <a:gd name="T7" fmla="*/ 257 h 257"/>
                <a:gd name="T8" fmla="*/ 0 w 75"/>
                <a:gd name="T9" fmla="*/ 0 h 257"/>
                <a:gd name="T10" fmla="*/ 0 w 75"/>
                <a:gd name="T11" fmla="*/ 0 h 257"/>
              </a:gdLst>
              <a:ahLst/>
              <a:cxnLst>
                <a:cxn ang="0">
                  <a:pos x="T0" y="T1"/>
                </a:cxn>
                <a:cxn ang="0">
                  <a:pos x="T2" y="T3"/>
                </a:cxn>
                <a:cxn ang="0">
                  <a:pos x="T4" y="T5"/>
                </a:cxn>
                <a:cxn ang="0">
                  <a:pos x="T6" y="T7"/>
                </a:cxn>
                <a:cxn ang="0">
                  <a:pos x="T8" y="T9"/>
                </a:cxn>
                <a:cxn ang="0">
                  <a:pos x="T10" y="T11"/>
                </a:cxn>
              </a:cxnLst>
              <a:rect l="0" t="0" r="r" b="b"/>
              <a:pathLst>
                <a:path w="75" h="257">
                  <a:moveTo>
                    <a:pt x="0" y="0"/>
                  </a:moveTo>
                  <a:lnTo>
                    <a:pt x="75" y="0"/>
                  </a:lnTo>
                  <a:lnTo>
                    <a:pt x="75" y="257"/>
                  </a:lnTo>
                  <a:lnTo>
                    <a:pt x="0" y="257"/>
                  </a:lnTo>
                  <a:lnTo>
                    <a:pt x="0" y="0"/>
                  </a:lnTo>
                  <a:lnTo>
                    <a:pt x="0" y="0"/>
                  </a:lnTo>
                  <a:close/>
                </a:path>
              </a:pathLst>
            </a:custGeom>
            <a:solidFill>
              <a:srgbClr val="4F59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8" name="Freeform 39"/>
            <p:cNvSpPr>
              <a:spLocks/>
            </p:cNvSpPr>
            <p:nvPr/>
          </p:nvSpPr>
          <p:spPr bwMode="auto">
            <a:xfrm>
              <a:off x="4099" y="2429"/>
              <a:ext cx="78" cy="178"/>
            </a:xfrm>
            <a:custGeom>
              <a:avLst/>
              <a:gdLst>
                <a:gd name="T0" fmla="*/ 0 w 78"/>
                <a:gd name="T1" fmla="*/ 0 h 178"/>
                <a:gd name="T2" fmla="*/ 78 w 78"/>
                <a:gd name="T3" fmla="*/ 0 h 178"/>
                <a:gd name="T4" fmla="*/ 78 w 78"/>
                <a:gd name="T5" fmla="*/ 178 h 178"/>
                <a:gd name="T6" fmla="*/ 0 w 78"/>
                <a:gd name="T7" fmla="*/ 178 h 178"/>
                <a:gd name="T8" fmla="*/ 0 w 78"/>
                <a:gd name="T9" fmla="*/ 0 h 178"/>
                <a:gd name="T10" fmla="*/ 0 w 78"/>
                <a:gd name="T11" fmla="*/ 0 h 178"/>
              </a:gdLst>
              <a:ahLst/>
              <a:cxnLst>
                <a:cxn ang="0">
                  <a:pos x="T0" y="T1"/>
                </a:cxn>
                <a:cxn ang="0">
                  <a:pos x="T2" y="T3"/>
                </a:cxn>
                <a:cxn ang="0">
                  <a:pos x="T4" y="T5"/>
                </a:cxn>
                <a:cxn ang="0">
                  <a:pos x="T6" y="T7"/>
                </a:cxn>
                <a:cxn ang="0">
                  <a:pos x="T8" y="T9"/>
                </a:cxn>
                <a:cxn ang="0">
                  <a:pos x="T10" y="T11"/>
                </a:cxn>
              </a:cxnLst>
              <a:rect l="0" t="0" r="r" b="b"/>
              <a:pathLst>
                <a:path w="78" h="178">
                  <a:moveTo>
                    <a:pt x="0" y="0"/>
                  </a:moveTo>
                  <a:lnTo>
                    <a:pt x="78" y="0"/>
                  </a:lnTo>
                  <a:lnTo>
                    <a:pt x="78" y="178"/>
                  </a:lnTo>
                  <a:lnTo>
                    <a:pt x="0" y="178"/>
                  </a:lnTo>
                  <a:lnTo>
                    <a:pt x="0" y="0"/>
                  </a:lnTo>
                  <a:lnTo>
                    <a:pt x="0" y="0"/>
                  </a:lnTo>
                  <a:close/>
                </a:path>
              </a:pathLst>
            </a:custGeom>
            <a:solidFill>
              <a:srgbClr val="118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1" name="TextBox 600"/>
          <p:cNvSpPr txBox="1">
            <a:spLocks noChangeArrowheads="1"/>
          </p:cNvSpPr>
          <p:nvPr/>
        </p:nvSpPr>
        <p:spPr bwMode="auto">
          <a:xfrm>
            <a:off x="1205235" y="2861664"/>
            <a:ext cx="1723027"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42" name="TextBox 600"/>
          <p:cNvSpPr txBox="1">
            <a:spLocks noChangeArrowheads="1"/>
          </p:cNvSpPr>
          <p:nvPr/>
        </p:nvSpPr>
        <p:spPr bwMode="auto">
          <a:xfrm>
            <a:off x="2671650" y="1624799"/>
            <a:ext cx="1723027"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43" name="TextBox 600"/>
          <p:cNvSpPr txBox="1">
            <a:spLocks noChangeArrowheads="1"/>
          </p:cNvSpPr>
          <p:nvPr/>
        </p:nvSpPr>
        <p:spPr bwMode="auto">
          <a:xfrm>
            <a:off x="7631421" y="5699695"/>
            <a:ext cx="1723027"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44" name="TextBox 600"/>
          <p:cNvSpPr txBox="1">
            <a:spLocks noChangeArrowheads="1"/>
          </p:cNvSpPr>
          <p:nvPr/>
        </p:nvSpPr>
        <p:spPr bwMode="auto">
          <a:xfrm>
            <a:off x="1495611" y="4877950"/>
            <a:ext cx="1723027"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45" name="TextBox 600"/>
          <p:cNvSpPr txBox="1">
            <a:spLocks noChangeArrowheads="1"/>
          </p:cNvSpPr>
          <p:nvPr/>
        </p:nvSpPr>
        <p:spPr bwMode="auto">
          <a:xfrm>
            <a:off x="8826491" y="2575570"/>
            <a:ext cx="1723027"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46" name="TextBox 600"/>
          <p:cNvSpPr txBox="1">
            <a:spLocks noChangeArrowheads="1"/>
          </p:cNvSpPr>
          <p:nvPr/>
        </p:nvSpPr>
        <p:spPr bwMode="auto">
          <a:xfrm>
            <a:off x="6369119" y="930718"/>
            <a:ext cx="1723027"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47" name="TextBox 600"/>
          <p:cNvSpPr txBox="1">
            <a:spLocks noChangeArrowheads="1"/>
          </p:cNvSpPr>
          <p:nvPr/>
        </p:nvSpPr>
        <p:spPr bwMode="auto">
          <a:xfrm>
            <a:off x="8851018" y="4800238"/>
            <a:ext cx="1723027" cy="82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48" name="TextBox 601"/>
          <p:cNvSpPr txBox="1">
            <a:spLocks noChangeArrowheads="1"/>
          </p:cNvSpPr>
          <p:nvPr/>
        </p:nvSpPr>
        <p:spPr bwMode="auto">
          <a:xfrm>
            <a:off x="5424886" y="3669001"/>
            <a:ext cx="1236200"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b="1" dirty="0">
                <a:solidFill>
                  <a:schemeClr val="accent3"/>
                </a:solidFill>
                <a:latin typeface="Lato Black" panose="020F0A02020204030203" pitchFamily="34" charset="0"/>
              </a:rPr>
              <a:t>Title</a:t>
            </a:r>
            <a:r>
              <a:rPr lang="en-US" altLang="es-MX" sz="1800" b="1" dirty="0">
                <a:latin typeface="Lato Black" panose="020F0A02020204030203" pitchFamily="34" charset="0"/>
              </a:rPr>
              <a:t> Here</a:t>
            </a:r>
            <a:endParaRPr lang="id-ID" altLang="es-MX" sz="1800" b="1" dirty="0">
              <a:latin typeface="Lato Black" panose="020F0A02020204030203" pitchFamily="34" charset="0"/>
            </a:endParaRPr>
          </a:p>
        </p:txBody>
      </p:sp>
      <p:sp>
        <p:nvSpPr>
          <p:cNvPr id="149" name="TextBox 601"/>
          <p:cNvSpPr txBox="1">
            <a:spLocks noChangeArrowheads="1"/>
          </p:cNvSpPr>
          <p:nvPr/>
        </p:nvSpPr>
        <p:spPr bwMode="auto">
          <a:xfrm>
            <a:off x="4538141" y="1896056"/>
            <a:ext cx="886745" cy="27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Lato Black" panose="020F0A02020204030203" pitchFamily="34" charset="0"/>
              </a:rPr>
              <a:t>Title Here</a:t>
            </a:r>
            <a:endParaRPr lang="id-ID" altLang="es-MX" sz="1200" b="1" dirty="0">
              <a:solidFill>
                <a:schemeClr val="bg1"/>
              </a:solidFill>
              <a:latin typeface="Lato Black" panose="020F0A02020204030203" pitchFamily="34" charset="0"/>
            </a:endParaRPr>
          </a:p>
        </p:txBody>
      </p:sp>
      <p:sp>
        <p:nvSpPr>
          <p:cNvPr id="150" name="TextBox 601"/>
          <p:cNvSpPr txBox="1">
            <a:spLocks noChangeArrowheads="1"/>
          </p:cNvSpPr>
          <p:nvPr/>
        </p:nvSpPr>
        <p:spPr bwMode="auto">
          <a:xfrm>
            <a:off x="3087721" y="3206614"/>
            <a:ext cx="886745" cy="27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Lato Black" panose="020F0A02020204030203" pitchFamily="34" charset="0"/>
              </a:rPr>
              <a:t>Title Here</a:t>
            </a:r>
            <a:endParaRPr lang="id-ID" altLang="es-MX" sz="1200" b="1" dirty="0">
              <a:solidFill>
                <a:schemeClr val="bg1"/>
              </a:solidFill>
              <a:latin typeface="Lato Black" panose="020F0A02020204030203" pitchFamily="34" charset="0"/>
            </a:endParaRPr>
          </a:p>
        </p:txBody>
      </p:sp>
      <p:sp>
        <p:nvSpPr>
          <p:cNvPr id="151" name="TextBox 601"/>
          <p:cNvSpPr txBox="1">
            <a:spLocks noChangeArrowheads="1"/>
          </p:cNvSpPr>
          <p:nvPr/>
        </p:nvSpPr>
        <p:spPr bwMode="auto">
          <a:xfrm>
            <a:off x="3454295" y="5164183"/>
            <a:ext cx="886745" cy="27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Lato Black" panose="020F0A02020204030203" pitchFamily="34" charset="0"/>
              </a:rPr>
              <a:t>Title Here</a:t>
            </a:r>
            <a:endParaRPr lang="id-ID" altLang="es-MX" sz="1200" b="1" dirty="0">
              <a:solidFill>
                <a:schemeClr val="bg1"/>
              </a:solidFill>
              <a:latin typeface="Lato Black" panose="020F0A02020204030203" pitchFamily="34" charset="0"/>
            </a:endParaRPr>
          </a:p>
        </p:txBody>
      </p:sp>
      <p:sp>
        <p:nvSpPr>
          <p:cNvPr id="152" name="TextBox 601"/>
          <p:cNvSpPr txBox="1">
            <a:spLocks noChangeArrowheads="1"/>
          </p:cNvSpPr>
          <p:nvPr/>
        </p:nvSpPr>
        <p:spPr bwMode="auto">
          <a:xfrm>
            <a:off x="6456141" y="6013586"/>
            <a:ext cx="886745" cy="27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Lato Black" panose="020F0A02020204030203" pitchFamily="34" charset="0"/>
              </a:rPr>
              <a:t>Title Here</a:t>
            </a:r>
            <a:endParaRPr lang="id-ID" altLang="es-MX" sz="1200" b="1" dirty="0">
              <a:solidFill>
                <a:schemeClr val="bg1"/>
              </a:solidFill>
              <a:latin typeface="Lato Black" panose="020F0A02020204030203" pitchFamily="34" charset="0"/>
            </a:endParaRPr>
          </a:p>
        </p:txBody>
      </p:sp>
      <p:sp>
        <p:nvSpPr>
          <p:cNvPr id="153" name="TextBox 601"/>
          <p:cNvSpPr txBox="1">
            <a:spLocks noChangeArrowheads="1"/>
          </p:cNvSpPr>
          <p:nvPr/>
        </p:nvSpPr>
        <p:spPr bwMode="auto">
          <a:xfrm>
            <a:off x="7913160" y="5082596"/>
            <a:ext cx="886745" cy="27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Lato Black" panose="020F0A02020204030203" pitchFamily="34" charset="0"/>
              </a:rPr>
              <a:t>Title Here</a:t>
            </a:r>
            <a:endParaRPr lang="id-ID" altLang="es-MX" sz="1200" b="1" dirty="0">
              <a:solidFill>
                <a:schemeClr val="bg1"/>
              </a:solidFill>
              <a:latin typeface="Lato Black" panose="020F0A02020204030203" pitchFamily="34" charset="0"/>
            </a:endParaRPr>
          </a:p>
        </p:txBody>
      </p:sp>
      <p:sp>
        <p:nvSpPr>
          <p:cNvPr id="154" name="TextBox 601"/>
          <p:cNvSpPr txBox="1">
            <a:spLocks noChangeArrowheads="1"/>
          </p:cNvSpPr>
          <p:nvPr/>
        </p:nvSpPr>
        <p:spPr bwMode="auto">
          <a:xfrm>
            <a:off x="7767752" y="2801856"/>
            <a:ext cx="886745" cy="27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Lato Black" panose="020F0A02020204030203" pitchFamily="34" charset="0"/>
              </a:rPr>
              <a:t>Title Here</a:t>
            </a:r>
            <a:endParaRPr lang="id-ID" altLang="es-MX" sz="1200" b="1" dirty="0">
              <a:solidFill>
                <a:schemeClr val="bg1"/>
              </a:solidFill>
              <a:latin typeface="Lato Black" panose="020F0A02020204030203" pitchFamily="34" charset="0"/>
            </a:endParaRPr>
          </a:p>
        </p:txBody>
      </p:sp>
      <p:sp>
        <p:nvSpPr>
          <p:cNvPr id="155" name="TextBox 601"/>
          <p:cNvSpPr txBox="1">
            <a:spLocks noChangeArrowheads="1"/>
          </p:cNvSpPr>
          <p:nvPr/>
        </p:nvSpPr>
        <p:spPr bwMode="auto">
          <a:xfrm rot="16200000">
            <a:off x="6834550" y="2087817"/>
            <a:ext cx="886745" cy="27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Lato Black" panose="020F0A02020204030203" pitchFamily="34" charset="0"/>
              </a:rPr>
              <a:t>Title Here</a:t>
            </a:r>
            <a:endParaRPr lang="id-ID" altLang="es-MX" sz="1200" b="1" dirty="0">
              <a:solidFill>
                <a:schemeClr val="bg1"/>
              </a:solidFill>
              <a:latin typeface="Lato Black" panose="020F0A02020204030203" pitchFamily="34" charset="0"/>
            </a:endParaRPr>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1" name="CuadroTexto 970"/>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972" name="Conector recto 971"/>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 name="Group 4"/>
          <p:cNvGrpSpPr>
            <a:grpSpLocks noChangeAspect="1"/>
          </p:cNvGrpSpPr>
          <p:nvPr/>
        </p:nvGrpSpPr>
        <p:grpSpPr bwMode="auto">
          <a:xfrm>
            <a:off x="903288" y="685800"/>
            <a:ext cx="10053638" cy="4395788"/>
            <a:chOff x="569" y="432"/>
            <a:chExt cx="6333" cy="2769"/>
          </a:xfrm>
        </p:grpSpPr>
        <p:sp>
          <p:nvSpPr>
            <p:cNvPr id="5" name="Freeform 5"/>
            <p:cNvSpPr>
              <a:spLocks/>
            </p:cNvSpPr>
            <p:nvPr/>
          </p:nvSpPr>
          <p:spPr bwMode="auto">
            <a:xfrm>
              <a:off x="585" y="1913"/>
              <a:ext cx="940" cy="808"/>
            </a:xfrm>
            <a:custGeom>
              <a:avLst/>
              <a:gdLst>
                <a:gd name="T0" fmla="*/ 508 w 940"/>
                <a:gd name="T1" fmla="*/ 0 h 808"/>
                <a:gd name="T2" fmla="*/ 940 w 940"/>
                <a:gd name="T3" fmla="*/ 748 h 808"/>
                <a:gd name="T4" fmla="*/ 905 w 940"/>
                <a:gd name="T5" fmla="*/ 808 h 808"/>
                <a:gd name="T6" fmla="*/ 35 w 940"/>
                <a:gd name="T7" fmla="*/ 808 h 808"/>
                <a:gd name="T8" fmla="*/ 0 w 940"/>
                <a:gd name="T9" fmla="*/ 748 h 808"/>
                <a:gd name="T10" fmla="*/ 432 w 940"/>
                <a:gd name="T11" fmla="*/ 0 h 808"/>
                <a:gd name="T12" fmla="*/ 508 w 940"/>
                <a:gd name="T13" fmla="*/ 0 h 808"/>
                <a:gd name="T14" fmla="*/ 508 w 940"/>
                <a:gd name="T15" fmla="*/ 0 h 8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40" h="808">
                  <a:moveTo>
                    <a:pt x="508" y="0"/>
                  </a:moveTo>
                  <a:lnTo>
                    <a:pt x="940" y="748"/>
                  </a:lnTo>
                  <a:lnTo>
                    <a:pt x="905" y="808"/>
                  </a:lnTo>
                  <a:lnTo>
                    <a:pt x="35" y="808"/>
                  </a:lnTo>
                  <a:lnTo>
                    <a:pt x="0" y="748"/>
                  </a:lnTo>
                  <a:lnTo>
                    <a:pt x="432" y="0"/>
                  </a:lnTo>
                  <a:lnTo>
                    <a:pt x="508" y="0"/>
                  </a:lnTo>
                  <a:lnTo>
                    <a:pt x="508" y="0"/>
                  </a:ln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1925" y="1779"/>
              <a:ext cx="940" cy="806"/>
            </a:xfrm>
            <a:custGeom>
              <a:avLst/>
              <a:gdLst>
                <a:gd name="T0" fmla="*/ 508 w 940"/>
                <a:gd name="T1" fmla="*/ 0 h 806"/>
                <a:gd name="T2" fmla="*/ 940 w 940"/>
                <a:gd name="T3" fmla="*/ 747 h 806"/>
                <a:gd name="T4" fmla="*/ 905 w 940"/>
                <a:gd name="T5" fmla="*/ 806 h 806"/>
                <a:gd name="T6" fmla="*/ 35 w 940"/>
                <a:gd name="T7" fmla="*/ 806 h 806"/>
                <a:gd name="T8" fmla="*/ 0 w 940"/>
                <a:gd name="T9" fmla="*/ 746 h 806"/>
                <a:gd name="T10" fmla="*/ 432 w 940"/>
                <a:gd name="T11" fmla="*/ 0 h 806"/>
                <a:gd name="T12" fmla="*/ 508 w 940"/>
                <a:gd name="T13" fmla="*/ 0 h 806"/>
                <a:gd name="T14" fmla="*/ 508 w 940"/>
                <a:gd name="T15" fmla="*/ 0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40" h="806">
                  <a:moveTo>
                    <a:pt x="508" y="0"/>
                  </a:moveTo>
                  <a:lnTo>
                    <a:pt x="940" y="747"/>
                  </a:lnTo>
                  <a:lnTo>
                    <a:pt x="905" y="806"/>
                  </a:lnTo>
                  <a:lnTo>
                    <a:pt x="35" y="806"/>
                  </a:lnTo>
                  <a:lnTo>
                    <a:pt x="0" y="746"/>
                  </a:lnTo>
                  <a:lnTo>
                    <a:pt x="432" y="0"/>
                  </a:lnTo>
                  <a:lnTo>
                    <a:pt x="508" y="0"/>
                  </a:lnTo>
                  <a:lnTo>
                    <a:pt x="508"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3265" y="1642"/>
              <a:ext cx="940" cy="806"/>
            </a:xfrm>
            <a:custGeom>
              <a:avLst/>
              <a:gdLst>
                <a:gd name="T0" fmla="*/ 508 w 940"/>
                <a:gd name="T1" fmla="*/ 0 h 806"/>
                <a:gd name="T2" fmla="*/ 940 w 940"/>
                <a:gd name="T3" fmla="*/ 748 h 806"/>
                <a:gd name="T4" fmla="*/ 906 w 940"/>
                <a:gd name="T5" fmla="*/ 806 h 806"/>
                <a:gd name="T6" fmla="*/ 35 w 940"/>
                <a:gd name="T7" fmla="*/ 806 h 806"/>
                <a:gd name="T8" fmla="*/ 0 w 940"/>
                <a:gd name="T9" fmla="*/ 748 h 806"/>
                <a:gd name="T10" fmla="*/ 432 w 940"/>
                <a:gd name="T11" fmla="*/ 0 h 806"/>
                <a:gd name="T12" fmla="*/ 508 w 940"/>
                <a:gd name="T13" fmla="*/ 0 h 806"/>
                <a:gd name="T14" fmla="*/ 508 w 940"/>
                <a:gd name="T15" fmla="*/ 0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40" h="806">
                  <a:moveTo>
                    <a:pt x="508" y="0"/>
                  </a:moveTo>
                  <a:lnTo>
                    <a:pt x="940" y="748"/>
                  </a:lnTo>
                  <a:lnTo>
                    <a:pt x="906" y="806"/>
                  </a:lnTo>
                  <a:lnTo>
                    <a:pt x="35" y="806"/>
                  </a:lnTo>
                  <a:lnTo>
                    <a:pt x="0" y="748"/>
                  </a:lnTo>
                  <a:lnTo>
                    <a:pt x="432" y="0"/>
                  </a:lnTo>
                  <a:lnTo>
                    <a:pt x="508" y="0"/>
                  </a:lnTo>
                  <a:lnTo>
                    <a:pt x="508"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4605" y="1506"/>
              <a:ext cx="940" cy="807"/>
            </a:xfrm>
            <a:custGeom>
              <a:avLst/>
              <a:gdLst>
                <a:gd name="T0" fmla="*/ 508 w 940"/>
                <a:gd name="T1" fmla="*/ 0 h 807"/>
                <a:gd name="T2" fmla="*/ 940 w 940"/>
                <a:gd name="T3" fmla="*/ 748 h 807"/>
                <a:gd name="T4" fmla="*/ 907 w 940"/>
                <a:gd name="T5" fmla="*/ 807 h 807"/>
                <a:gd name="T6" fmla="*/ 35 w 940"/>
                <a:gd name="T7" fmla="*/ 807 h 807"/>
                <a:gd name="T8" fmla="*/ 0 w 940"/>
                <a:gd name="T9" fmla="*/ 748 h 807"/>
                <a:gd name="T10" fmla="*/ 432 w 940"/>
                <a:gd name="T11" fmla="*/ 0 h 807"/>
                <a:gd name="T12" fmla="*/ 508 w 940"/>
                <a:gd name="T13" fmla="*/ 0 h 807"/>
                <a:gd name="T14" fmla="*/ 508 w 940"/>
                <a:gd name="T15" fmla="*/ 0 h 8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40" h="807">
                  <a:moveTo>
                    <a:pt x="508" y="0"/>
                  </a:moveTo>
                  <a:lnTo>
                    <a:pt x="940" y="748"/>
                  </a:lnTo>
                  <a:lnTo>
                    <a:pt x="907" y="807"/>
                  </a:lnTo>
                  <a:lnTo>
                    <a:pt x="35" y="807"/>
                  </a:lnTo>
                  <a:lnTo>
                    <a:pt x="0" y="748"/>
                  </a:lnTo>
                  <a:lnTo>
                    <a:pt x="432" y="0"/>
                  </a:lnTo>
                  <a:lnTo>
                    <a:pt x="508" y="0"/>
                  </a:lnTo>
                  <a:lnTo>
                    <a:pt x="508" y="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5947" y="1371"/>
              <a:ext cx="940" cy="806"/>
            </a:xfrm>
            <a:custGeom>
              <a:avLst/>
              <a:gdLst>
                <a:gd name="T0" fmla="*/ 508 w 940"/>
                <a:gd name="T1" fmla="*/ 0 h 806"/>
                <a:gd name="T2" fmla="*/ 940 w 940"/>
                <a:gd name="T3" fmla="*/ 748 h 806"/>
                <a:gd name="T4" fmla="*/ 905 w 940"/>
                <a:gd name="T5" fmla="*/ 806 h 806"/>
                <a:gd name="T6" fmla="*/ 33 w 940"/>
                <a:gd name="T7" fmla="*/ 806 h 806"/>
                <a:gd name="T8" fmla="*/ 0 w 940"/>
                <a:gd name="T9" fmla="*/ 746 h 806"/>
                <a:gd name="T10" fmla="*/ 431 w 940"/>
                <a:gd name="T11" fmla="*/ 0 h 806"/>
                <a:gd name="T12" fmla="*/ 508 w 940"/>
                <a:gd name="T13" fmla="*/ 0 h 806"/>
                <a:gd name="T14" fmla="*/ 508 w 940"/>
                <a:gd name="T15" fmla="*/ 0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40" h="806">
                  <a:moveTo>
                    <a:pt x="508" y="0"/>
                  </a:moveTo>
                  <a:lnTo>
                    <a:pt x="940" y="748"/>
                  </a:lnTo>
                  <a:lnTo>
                    <a:pt x="905" y="806"/>
                  </a:lnTo>
                  <a:lnTo>
                    <a:pt x="33" y="806"/>
                  </a:lnTo>
                  <a:lnTo>
                    <a:pt x="0" y="746"/>
                  </a:lnTo>
                  <a:lnTo>
                    <a:pt x="431" y="0"/>
                  </a:lnTo>
                  <a:lnTo>
                    <a:pt x="508" y="0"/>
                  </a:lnTo>
                  <a:lnTo>
                    <a:pt x="508"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676" y="1068"/>
              <a:ext cx="757" cy="1163"/>
            </a:xfrm>
            <a:custGeom>
              <a:avLst/>
              <a:gdLst>
                <a:gd name="T0" fmla="*/ 16 w 505"/>
                <a:gd name="T1" fmla="*/ 774 h 776"/>
                <a:gd name="T2" fmla="*/ 0 w 505"/>
                <a:gd name="T3" fmla="*/ 748 h 776"/>
                <a:gd name="T4" fmla="*/ 10 w 505"/>
                <a:gd name="T5" fmla="*/ 730 h 776"/>
                <a:gd name="T6" fmla="*/ 22 w 505"/>
                <a:gd name="T7" fmla="*/ 750 h 776"/>
                <a:gd name="T8" fmla="*/ 181 w 505"/>
                <a:gd name="T9" fmla="*/ 492 h 776"/>
                <a:gd name="T10" fmla="*/ 245 w 505"/>
                <a:gd name="T11" fmla="*/ 492 h 776"/>
                <a:gd name="T12" fmla="*/ 245 w 505"/>
                <a:gd name="T13" fmla="*/ 211 h 776"/>
                <a:gd name="T14" fmla="*/ 42 w 505"/>
                <a:gd name="T15" fmla="*/ 0 h 776"/>
                <a:gd name="T16" fmla="*/ 55 w 505"/>
                <a:gd name="T17" fmla="*/ 0 h 776"/>
                <a:gd name="T18" fmla="*/ 252 w 505"/>
                <a:gd name="T19" fmla="*/ 197 h 776"/>
                <a:gd name="T20" fmla="*/ 449 w 505"/>
                <a:gd name="T21" fmla="*/ 0 h 776"/>
                <a:gd name="T22" fmla="*/ 463 w 505"/>
                <a:gd name="T23" fmla="*/ 0 h 776"/>
                <a:gd name="T24" fmla="*/ 259 w 505"/>
                <a:gd name="T25" fmla="*/ 211 h 776"/>
                <a:gd name="T26" fmla="*/ 259 w 505"/>
                <a:gd name="T27" fmla="*/ 492 h 776"/>
                <a:gd name="T28" fmla="*/ 332 w 505"/>
                <a:gd name="T29" fmla="*/ 492 h 776"/>
                <a:gd name="T30" fmla="*/ 482 w 505"/>
                <a:gd name="T31" fmla="*/ 746 h 776"/>
                <a:gd name="T32" fmla="*/ 495 w 505"/>
                <a:gd name="T33" fmla="*/ 727 h 776"/>
                <a:gd name="T34" fmla="*/ 505 w 505"/>
                <a:gd name="T35" fmla="*/ 745 h 776"/>
                <a:gd name="T36" fmla="*/ 489 w 505"/>
                <a:gd name="T37" fmla="*/ 770 h 776"/>
                <a:gd name="T38" fmla="*/ 458 w 505"/>
                <a:gd name="T39" fmla="*/ 773 h 776"/>
                <a:gd name="T40" fmla="*/ 448 w 505"/>
                <a:gd name="T41" fmla="*/ 755 h 776"/>
                <a:gd name="T42" fmla="*/ 471 w 505"/>
                <a:gd name="T43" fmla="*/ 753 h 776"/>
                <a:gd name="T44" fmla="*/ 324 w 505"/>
                <a:gd name="T45" fmla="*/ 506 h 776"/>
                <a:gd name="T46" fmla="*/ 189 w 505"/>
                <a:gd name="T47" fmla="*/ 506 h 776"/>
                <a:gd name="T48" fmla="*/ 34 w 505"/>
                <a:gd name="T49" fmla="*/ 757 h 776"/>
                <a:gd name="T50" fmla="*/ 57 w 505"/>
                <a:gd name="T51" fmla="*/ 759 h 776"/>
                <a:gd name="T52" fmla="*/ 46 w 505"/>
                <a:gd name="T53" fmla="*/ 776 h 776"/>
                <a:gd name="T54" fmla="*/ 16 w 505"/>
                <a:gd name="T55" fmla="*/ 774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05" h="776">
                  <a:moveTo>
                    <a:pt x="16" y="774"/>
                  </a:moveTo>
                  <a:cubicBezTo>
                    <a:pt x="0" y="748"/>
                    <a:pt x="0" y="748"/>
                    <a:pt x="0" y="748"/>
                  </a:cubicBezTo>
                  <a:cubicBezTo>
                    <a:pt x="10" y="730"/>
                    <a:pt x="10" y="730"/>
                    <a:pt x="10" y="730"/>
                  </a:cubicBezTo>
                  <a:cubicBezTo>
                    <a:pt x="22" y="750"/>
                    <a:pt x="22" y="750"/>
                    <a:pt x="22" y="750"/>
                  </a:cubicBezTo>
                  <a:cubicBezTo>
                    <a:pt x="181" y="492"/>
                    <a:pt x="181" y="492"/>
                    <a:pt x="181" y="492"/>
                  </a:cubicBezTo>
                  <a:cubicBezTo>
                    <a:pt x="245" y="492"/>
                    <a:pt x="245" y="492"/>
                    <a:pt x="245" y="492"/>
                  </a:cubicBezTo>
                  <a:cubicBezTo>
                    <a:pt x="245" y="211"/>
                    <a:pt x="245" y="211"/>
                    <a:pt x="245" y="211"/>
                  </a:cubicBezTo>
                  <a:cubicBezTo>
                    <a:pt x="132" y="207"/>
                    <a:pt x="42" y="114"/>
                    <a:pt x="42" y="0"/>
                  </a:cubicBezTo>
                  <a:cubicBezTo>
                    <a:pt x="55" y="0"/>
                    <a:pt x="55" y="0"/>
                    <a:pt x="55" y="0"/>
                  </a:cubicBezTo>
                  <a:cubicBezTo>
                    <a:pt x="55" y="109"/>
                    <a:pt x="143" y="197"/>
                    <a:pt x="252" y="197"/>
                  </a:cubicBezTo>
                  <a:cubicBezTo>
                    <a:pt x="361" y="197"/>
                    <a:pt x="449" y="109"/>
                    <a:pt x="449" y="0"/>
                  </a:cubicBezTo>
                  <a:cubicBezTo>
                    <a:pt x="463" y="0"/>
                    <a:pt x="463" y="0"/>
                    <a:pt x="463" y="0"/>
                  </a:cubicBezTo>
                  <a:cubicBezTo>
                    <a:pt x="463" y="114"/>
                    <a:pt x="372" y="207"/>
                    <a:pt x="259" y="211"/>
                  </a:cubicBezTo>
                  <a:cubicBezTo>
                    <a:pt x="259" y="492"/>
                    <a:pt x="259" y="492"/>
                    <a:pt x="259" y="492"/>
                  </a:cubicBezTo>
                  <a:cubicBezTo>
                    <a:pt x="332" y="492"/>
                    <a:pt x="332" y="492"/>
                    <a:pt x="332" y="492"/>
                  </a:cubicBezTo>
                  <a:cubicBezTo>
                    <a:pt x="482" y="746"/>
                    <a:pt x="482" y="746"/>
                    <a:pt x="482" y="746"/>
                  </a:cubicBezTo>
                  <a:cubicBezTo>
                    <a:pt x="495" y="727"/>
                    <a:pt x="495" y="727"/>
                    <a:pt x="495" y="727"/>
                  </a:cubicBezTo>
                  <a:cubicBezTo>
                    <a:pt x="505" y="745"/>
                    <a:pt x="505" y="745"/>
                    <a:pt x="505" y="745"/>
                  </a:cubicBezTo>
                  <a:cubicBezTo>
                    <a:pt x="489" y="770"/>
                    <a:pt x="489" y="770"/>
                    <a:pt x="489" y="770"/>
                  </a:cubicBezTo>
                  <a:cubicBezTo>
                    <a:pt x="458" y="773"/>
                    <a:pt x="458" y="773"/>
                    <a:pt x="458" y="773"/>
                  </a:cubicBezTo>
                  <a:cubicBezTo>
                    <a:pt x="448" y="755"/>
                    <a:pt x="448" y="755"/>
                    <a:pt x="448" y="755"/>
                  </a:cubicBezTo>
                  <a:cubicBezTo>
                    <a:pt x="471" y="753"/>
                    <a:pt x="471" y="753"/>
                    <a:pt x="471" y="753"/>
                  </a:cubicBezTo>
                  <a:cubicBezTo>
                    <a:pt x="324" y="506"/>
                    <a:pt x="324" y="506"/>
                    <a:pt x="324" y="506"/>
                  </a:cubicBezTo>
                  <a:cubicBezTo>
                    <a:pt x="189" y="506"/>
                    <a:pt x="189" y="506"/>
                    <a:pt x="189" y="506"/>
                  </a:cubicBezTo>
                  <a:cubicBezTo>
                    <a:pt x="34" y="757"/>
                    <a:pt x="34" y="757"/>
                    <a:pt x="34" y="757"/>
                  </a:cubicBezTo>
                  <a:cubicBezTo>
                    <a:pt x="57" y="759"/>
                    <a:pt x="57" y="759"/>
                    <a:pt x="57" y="759"/>
                  </a:cubicBezTo>
                  <a:cubicBezTo>
                    <a:pt x="46" y="776"/>
                    <a:pt x="46" y="776"/>
                    <a:pt x="46" y="776"/>
                  </a:cubicBezTo>
                  <a:cubicBezTo>
                    <a:pt x="16" y="774"/>
                    <a:pt x="16" y="774"/>
                    <a:pt x="16" y="774"/>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2017" y="932"/>
              <a:ext cx="757" cy="1164"/>
            </a:xfrm>
            <a:custGeom>
              <a:avLst/>
              <a:gdLst>
                <a:gd name="T0" fmla="*/ 16 w 505"/>
                <a:gd name="T1" fmla="*/ 774 h 777"/>
                <a:gd name="T2" fmla="*/ 0 w 505"/>
                <a:gd name="T3" fmla="*/ 748 h 777"/>
                <a:gd name="T4" fmla="*/ 11 w 505"/>
                <a:gd name="T5" fmla="*/ 731 h 777"/>
                <a:gd name="T6" fmla="*/ 23 w 505"/>
                <a:gd name="T7" fmla="*/ 750 h 777"/>
                <a:gd name="T8" fmla="*/ 181 w 505"/>
                <a:gd name="T9" fmla="*/ 492 h 777"/>
                <a:gd name="T10" fmla="*/ 246 w 505"/>
                <a:gd name="T11" fmla="*/ 492 h 777"/>
                <a:gd name="T12" fmla="*/ 246 w 505"/>
                <a:gd name="T13" fmla="*/ 211 h 777"/>
                <a:gd name="T14" fmla="*/ 42 w 505"/>
                <a:gd name="T15" fmla="*/ 0 h 777"/>
                <a:gd name="T16" fmla="*/ 55 w 505"/>
                <a:gd name="T17" fmla="*/ 0 h 777"/>
                <a:gd name="T18" fmla="*/ 253 w 505"/>
                <a:gd name="T19" fmla="*/ 198 h 777"/>
                <a:gd name="T20" fmla="*/ 450 w 505"/>
                <a:gd name="T21" fmla="*/ 0 h 777"/>
                <a:gd name="T22" fmla="*/ 463 w 505"/>
                <a:gd name="T23" fmla="*/ 0 h 777"/>
                <a:gd name="T24" fmla="*/ 259 w 505"/>
                <a:gd name="T25" fmla="*/ 211 h 777"/>
                <a:gd name="T26" fmla="*/ 259 w 505"/>
                <a:gd name="T27" fmla="*/ 492 h 777"/>
                <a:gd name="T28" fmla="*/ 332 w 505"/>
                <a:gd name="T29" fmla="*/ 492 h 777"/>
                <a:gd name="T30" fmla="*/ 483 w 505"/>
                <a:gd name="T31" fmla="*/ 747 h 777"/>
                <a:gd name="T32" fmla="*/ 495 w 505"/>
                <a:gd name="T33" fmla="*/ 728 h 777"/>
                <a:gd name="T34" fmla="*/ 505 w 505"/>
                <a:gd name="T35" fmla="*/ 745 h 777"/>
                <a:gd name="T36" fmla="*/ 489 w 505"/>
                <a:gd name="T37" fmla="*/ 771 h 777"/>
                <a:gd name="T38" fmla="*/ 458 w 505"/>
                <a:gd name="T39" fmla="*/ 773 h 777"/>
                <a:gd name="T40" fmla="*/ 448 w 505"/>
                <a:gd name="T41" fmla="*/ 755 h 777"/>
                <a:gd name="T42" fmla="*/ 471 w 505"/>
                <a:gd name="T43" fmla="*/ 754 h 777"/>
                <a:gd name="T44" fmla="*/ 325 w 505"/>
                <a:gd name="T45" fmla="*/ 506 h 777"/>
                <a:gd name="T46" fmla="*/ 189 w 505"/>
                <a:gd name="T47" fmla="*/ 506 h 777"/>
                <a:gd name="T48" fmla="*/ 34 w 505"/>
                <a:gd name="T49" fmla="*/ 757 h 777"/>
                <a:gd name="T50" fmla="*/ 57 w 505"/>
                <a:gd name="T51" fmla="*/ 759 h 777"/>
                <a:gd name="T52" fmla="*/ 46 w 505"/>
                <a:gd name="T53" fmla="*/ 777 h 777"/>
                <a:gd name="T54" fmla="*/ 16 w 505"/>
                <a:gd name="T55" fmla="*/ 774 h 7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05" h="777">
                  <a:moveTo>
                    <a:pt x="16" y="774"/>
                  </a:moveTo>
                  <a:cubicBezTo>
                    <a:pt x="0" y="748"/>
                    <a:pt x="0" y="748"/>
                    <a:pt x="0" y="748"/>
                  </a:cubicBezTo>
                  <a:cubicBezTo>
                    <a:pt x="11" y="731"/>
                    <a:pt x="11" y="731"/>
                    <a:pt x="11" y="731"/>
                  </a:cubicBezTo>
                  <a:cubicBezTo>
                    <a:pt x="23" y="750"/>
                    <a:pt x="23" y="750"/>
                    <a:pt x="23" y="750"/>
                  </a:cubicBezTo>
                  <a:cubicBezTo>
                    <a:pt x="181" y="492"/>
                    <a:pt x="181" y="492"/>
                    <a:pt x="181" y="492"/>
                  </a:cubicBezTo>
                  <a:cubicBezTo>
                    <a:pt x="246" y="492"/>
                    <a:pt x="246" y="492"/>
                    <a:pt x="246" y="492"/>
                  </a:cubicBezTo>
                  <a:cubicBezTo>
                    <a:pt x="246" y="211"/>
                    <a:pt x="246" y="211"/>
                    <a:pt x="246" y="211"/>
                  </a:cubicBezTo>
                  <a:cubicBezTo>
                    <a:pt x="132" y="207"/>
                    <a:pt x="42" y="115"/>
                    <a:pt x="42" y="0"/>
                  </a:cubicBezTo>
                  <a:cubicBezTo>
                    <a:pt x="55" y="0"/>
                    <a:pt x="55" y="0"/>
                    <a:pt x="55" y="0"/>
                  </a:cubicBezTo>
                  <a:cubicBezTo>
                    <a:pt x="55" y="109"/>
                    <a:pt x="144" y="198"/>
                    <a:pt x="253" y="198"/>
                  </a:cubicBezTo>
                  <a:cubicBezTo>
                    <a:pt x="361" y="198"/>
                    <a:pt x="450" y="109"/>
                    <a:pt x="450" y="0"/>
                  </a:cubicBezTo>
                  <a:cubicBezTo>
                    <a:pt x="463" y="0"/>
                    <a:pt x="463" y="0"/>
                    <a:pt x="463" y="0"/>
                  </a:cubicBezTo>
                  <a:cubicBezTo>
                    <a:pt x="463" y="115"/>
                    <a:pt x="373" y="207"/>
                    <a:pt x="259" y="211"/>
                  </a:cubicBezTo>
                  <a:cubicBezTo>
                    <a:pt x="259" y="492"/>
                    <a:pt x="259" y="492"/>
                    <a:pt x="259" y="492"/>
                  </a:cubicBezTo>
                  <a:cubicBezTo>
                    <a:pt x="332" y="492"/>
                    <a:pt x="332" y="492"/>
                    <a:pt x="332" y="492"/>
                  </a:cubicBezTo>
                  <a:cubicBezTo>
                    <a:pt x="483" y="747"/>
                    <a:pt x="483" y="747"/>
                    <a:pt x="483" y="747"/>
                  </a:cubicBezTo>
                  <a:cubicBezTo>
                    <a:pt x="495" y="728"/>
                    <a:pt x="495" y="728"/>
                    <a:pt x="495" y="728"/>
                  </a:cubicBezTo>
                  <a:cubicBezTo>
                    <a:pt x="505" y="745"/>
                    <a:pt x="505" y="745"/>
                    <a:pt x="505" y="745"/>
                  </a:cubicBezTo>
                  <a:cubicBezTo>
                    <a:pt x="489" y="771"/>
                    <a:pt x="489" y="771"/>
                    <a:pt x="489" y="771"/>
                  </a:cubicBezTo>
                  <a:cubicBezTo>
                    <a:pt x="458" y="773"/>
                    <a:pt x="458" y="773"/>
                    <a:pt x="458" y="773"/>
                  </a:cubicBezTo>
                  <a:cubicBezTo>
                    <a:pt x="448" y="755"/>
                    <a:pt x="448" y="755"/>
                    <a:pt x="448" y="755"/>
                  </a:cubicBezTo>
                  <a:cubicBezTo>
                    <a:pt x="471" y="754"/>
                    <a:pt x="471" y="754"/>
                    <a:pt x="471" y="754"/>
                  </a:cubicBezTo>
                  <a:cubicBezTo>
                    <a:pt x="325" y="506"/>
                    <a:pt x="325" y="506"/>
                    <a:pt x="325" y="506"/>
                  </a:cubicBezTo>
                  <a:cubicBezTo>
                    <a:pt x="189" y="506"/>
                    <a:pt x="189" y="506"/>
                    <a:pt x="189" y="506"/>
                  </a:cubicBezTo>
                  <a:cubicBezTo>
                    <a:pt x="34" y="757"/>
                    <a:pt x="34" y="757"/>
                    <a:pt x="34" y="757"/>
                  </a:cubicBezTo>
                  <a:cubicBezTo>
                    <a:pt x="57" y="759"/>
                    <a:pt x="57" y="759"/>
                    <a:pt x="57" y="759"/>
                  </a:cubicBezTo>
                  <a:cubicBezTo>
                    <a:pt x="46" y="777"/>
                    <a:pt x="46" y="777"/>
                    <a:pt x="46" y="777"/>
                  </a:cubicBezTo>
                  <a:cubicBezTo>
                    <a:pt x="16" y="774"/>
                    <a:pt x="16" y="774"/>
                    <a:pt x="16" y="774"/>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p:cNvSpPr>
            <p:nvPr/>
          </p:nvSpPr>
          <p:spPr bwMode="auto">
            <a:xfrm>
              <a:off x="3357" y="797"/>
              <a:ext cx="758" cy="1163"/>
            </a:xfrm>
            <a:custGeom>
              <a:avLst/>
              <a:gdLst>
                <a:gd name="T0" fmla="*/ 16 w 506"/>
                <a:gd name="T1" fmla="*/ 773 h 776"/>
                <a:gd name="T2" fmla="*/ 0 w 506"/>
                <a:gd name="T3" fmla="*/ 747 h 776"/>
                <a:gd name="T4" fmla="*/ 11 w 506"/>
                <a:gd name="T5" fmla="*/ 730 h 776"/>
                <a:gd name="T6" fmla="*/ 23 w 506"/>
                <a:gd name="T7" fmla="*/ 749 h 776"/>
                <a:gd name="T8" fmla="*/ 181 w 506"/>
                <a:gd name="T9" fmla="*/ 492 h 776"/>
                <a:gd name="T10" fmla="*/ 246 w 506"/>
                <a:gd name="T11" fmla="*/ 492 h 776"/>
                <a:gd name="T12" fmla="*/ 246 w 506"/>
                <a:gd name="T13" fmla="*/ 210 h 776"/>
                <a:gd name="T14" fmla="*/ 42 w 506"/>
                <a:gd name="T15" fmla="*/ 0 h 776"/>
                <a:gd name="T16" fmla="*/ 56 w 506"/>
                <a:gd name="T17" fmla="*/ 0 h 776"/>
                <a:gd name="T18" fmla="*/ 253 w 506"/>
                <a:gd name="T19" fmla="*/ 197 h 776"/>
                <a:gd name="T20" fmla="*/ 450 w 506"/>
                <a:gd name="T21" fmla="*/ 0 h 776"/>
                <a:gd name="T22" fmla="*/ 463 w 506"/>
                <a:gd name="T23" fmla="*/ 0 h 776"/>
                <a:gd name="T24" fmla="*/ 260 w 506"/>
                <a:gd name="T25" fmla="*/ 210 h 776"/>
                <a:gd name="T26" fmla="*/ 260 w 506"/>
                <a:gd name="T27" fmla="*/ 492 h 776"/>
                <a:gd name="T28" fmla="*/ 332 w 506"/>
                <a:gd name="T29" fmla="*/ 492 h 776"/>
                <a:gd name="T30" fmla="*/ 483 w 506"/>
                <a:gd name="T31" fmla="*/ 746 h 776"/>
                <a:gd name="T32" fmla="*/ 495 w 506"/>
                <a:gd name="T33" fmla="*/ 727 h 776"/>
                <a:gd name="T34" fmla="*/ 506 w 506"/>
                <a:gd name="T35" fmla="*/ 745 h 776"/>
                <a:gd name="T36" fmla="*/ 489 w 506"/>
                <a:gd name="T37" fmla="*/ 770 h 776"/>
                <a:gd name="T38" fmla="*/ 459 w 506"/>
                <a:gd name="T39" fmla="*/ 772 h 776"/>
                <a:gd name="T40" fmla="*/ 448 w 506"/>
                <a:gd name="T41" fmla="*/ 755 h 776"/>
                <a:gd name="T42" fmla="*/ 471 w 506"/>
                <a:gd name="T43" fmla="*/ 753 h 776"/>
                <a:gd name="T44" fmla="*/ 325 w 506"/>
                <a:gd name="T45" fmla="*/ 505 h 776"/>
                <a:gd name="T46" fmla="*/ 189 w 506"/>
                <a:gd name="T47" fmla="*/ 505 h 776"/>
                <a:gd name="T48" fmla="*/ 34 w 506"/>
                <a:gd name="T49" fmla="*/ 757 h 776"/>
                <a:gd name="T50" fmla="*/ 57 w 506"/>
                <a:gd name="T51" fmla="*/ 759 h 776"/>
                <a:gd name="T52" fmla="*/ 46 w 506"/>
                <a:gd name="T53" fmla="*/ 776 h 776"/>
                <a:gd name="T54" fmla="*/ 16 w 506"/>
                <a:gd name="T55" fmla="*/ 773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06" h="776">
                  <a:moveTo>
                    <a:pt x="16" y="773"/>
                  </a:moveTo>
                  <a:cubicBezTo>
                    <a:pt x="0" y="747"/>
                    <a:pt x="0" y="747"/>
                    <a:pt x="0" y="747"/>
                  </a:cubicBezTo>
                  <a:cubicBezTo>
                    <a:pt x="11" y="730"/>
                    <a:pt x="11" y="730"/>
                    <a:pt x="11" y="730"/>
                  </a:cubicBezTo>
                  <a:cubicBezTo>
                    <a:pt x="23" y="749"/>
                    <a:pt x="23" y="749"/>
                    <a:pt x="23" y="749"/>
                  </a:cubicBezTo>
                  <a:cubicBezTo>
                    <a:pt x="181" y="492"/>
                    <a:pt x="181" y="492"/>
                    <a:pt x="181" y="492"/>
                  </a:cubicBezTo>
                  <a:cubicBezTo>
                    <a:pt x="246" y="492"/>
                    <a:pt x="246" y="492"/>
                    <a:pt x="246" y="492"/>
                  </a:cubicBezTo>
                  <a:cubicBezTo>
                    <a:pt x="246" y="210"/>
                    <a:pt x="246" y="210"/>
                    <a:pt x="246" y="210"/>
                  </a:cubicBezTo>
                  <a:cubicBezTo>
                    <a:pt x="133" y="207"/>
                    <a:pt x="42" y="114"/>
                    <a:pt x="42" y="0"/>
                  </a:cubicBezTo>
                  <a:cubicBezTo>
                    <a:pt x="56" y="0"/>
                    <a:pt x="56" y="0"/>
                    <a:pt x="56" y="0"/>
                  </a:cubicBezTo>
                  <a:cubicBezTo>
                    <a:pt x="56" y="109"/>
                    <a:pt x="144" y="197"/>
                    <a:pt x="253" y="197"/>
                  </a:cubicBezTo>
                  <a:cubicBezTo>
                    <a:pt x="362" y="197"/>
                    <a:pt x="450" y="109"/>
                    <a:pt x="450" y="0"/>
                  </a:cubicBezTo>
                  <a:cubicBezTo>
                    <a:pt x="463" y="0"/>
                    <a:pt x="463" y="0"/>
                    <a:pt x="463" y="0"/>
                  </a:cubicBezTo>
                  <a:cubicBezTo>
                    <a:pt x="463" y="114"/>
                    <a:pt x="373" y="207"/>
                    <a:pt x="260" y="210"/>
                  </a:cubicBezTo>
                  <a:cubicBezTo>
                    <a:pt x="260" y="492"/>
                    <a:pt x="260" y="492"/>
                    <a:pt x="260" y="492"/>
                  </a:cubicBezTo>
                  <a:cubicBezTo>
                    <a:pt x="332" y="492"/>
                    <a:pt x="332" y="492"/>
                    <a:pt x="332" y="492"/>
                  </a:cubicBezTo>
                  <a:cubicBezTo>
                    <a:pt x="483" y="746"/>
                    <a:pt x="483" y="746"/>
                    <a:pt x="483" y="746"/>
                  </a:cubicBezTo>
                  <a:cubicBezTo>
                    <a:pt x="495" y="727"/>
                    <a:pt x="495" y="727"/>
                    <a:pt x="495" y="727"/>
                  </a:cubicBezTo>
                  <a:cubicBezTo>
                    <a:pt x="506" y="745"/>
                    <a:pt x="506" y="745"/>
                    <a:pt x="506" y="745"/>
                  </a:cubicBezTo>
                  <a:cubicBezTo>
                    <a:pt x="489" y="770"/>
                    <a:pt x="489" y="770"/>
                    <a:pt x="489" y="770"/>
                  </a:cubicBezTo>
                  <a:cubicBezTo>
                    <a:pt x="459" y="772"/>
                    <a:pt x="459" y="772"/>
                    <a:pt x="459" y="772"/>
                  </a:cubicBezTo>
                  <a:cubicBezTo>
                    <a:pt x="448" y="755"/>
                    <a:pt x="448" y="755"/>
                    <a:pt x="448" y="755"/>
                  </a:cubicBezTo>
                  <a:cubicBezTo>
                    <a:pt x="471" y="753"/>
                    <a:pt x="471" y="753"/>
                    <a:pt x="471" y="753"/>
                  </a:cubicBezTo>
                  <a:cubicBezTo>
                    <a:pt x="325" y="505"/>
                    <a:pt x="325" y="505"/>
                    <a:pt x="325" y="505"/>
                  </a:cubicBezTo>
                  <a:cubicBezTo>
                    <a:pt x="189" y="505"/>
                    <a:pt x="189" y="505"/>
                    <a:pt x="189" y="505"/>
                  </a:cubicBezTo>
                  <a:cubicBezTo>
                    <a:pt x="34" y="757"/>
                    <a:pt x="34" y="757"/>
                    <a:pt x="34" y="757"/>
                  </a:cubicBezTo>
                  <a:cubicBezTo>
                    <a:pt x="57" y="759"/>
                    <a:pt x="57" y="759"/>
                    <a:pt x="57" y="759"/>
                  </a:cubicBezTo>
                  <a:cubicBezTo>
                    <a:pt x="46" y="776"/>
                    <a:pt x="46" y="776"/>
                    <a:pt x="46" y="776"/>
                  </a:cubicBezTo>
                  <a:cubicBezTo>
                    <a:pt x="16" y="773"/>
                    <a:pt x="16" y="773"/>
                    <a:pt x="16" y="773"/>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p:cNvSpPr>
            <p:nvPr/>
          </p:nvSpPr>
          <p:spPr bwMode="auto">
            <a:xfrm>
              <a:off x="4697" y="661"/>
              <a:ext cx="758" cy="1163"/>
            </a:xfrm>
            <a:custGeom>
              <a:avLst/>
              <a:gdLst>
                <a:gd name="T0" fmla="*/ 16 w 506"/>
                <a:gd name="T1" fmla="*/ 774 h 776"/>
                <a:gd name="T2" fmla="*/ 0 w 506"/>
                <a:gd name="T3" fmla="*/ 748 h 776"/>
                <a:gd name="T4" fmla="*/ 11 w 506"/>
                <a:gd name="T5" fmla="*/ 730 h 776"/>
                <a:gd name="T6" fmla="*/ 23 w 506"/>
                <a:gd name="T7" fmla="*/ 750 h 776"/>
                <a:gd name="T8" fmla="*/ 182 w 506"/>
                <a:gd name="T9" fmla="*/ 492 h 776"/>
                <a:gd name="T10" fmla="*/ 246 w 506"/>
                <a:gd name="T11" fmla="*/ 492 h 776"/>
                <a:gd name="T12" fmla="*/ 246 w 506"/>
                <a:gd name="T13" fmla="*/ 211 h 776"/>
                <a:gd name="T14" fmla="*/ 42 w 506"/>
                <a:gd name="T15" fmla="*/ 0 h 776"/>
                <a:gd name="T16" fmla="*/ 56 w 506"/>
                <a:gd name="T17" fmla="*/ 0 h 776"/>
                <a:gd name="T18" fmla="*/ 253 w 506"/>
                <a:gd name="T19" fmla="*/ 197 h 776"/>
                <a:gd name="T20" fmla="*/ 450 w 506"/>
                <a:gd name="T21" fmla="*/ 0 h 776"/>
                <a:gd name="T22" fmla="*/ 464 w 506"/>
                <a:gd name="T23" fmla="*/ 0 h 776"/>
                <a:gd name="T24" fmla="*/ 260 w 506"/>
                <a:gd name="T25" fmla="*/ 211 h 776"/>
                <a:gd name="T26" fmla="*/ 260 w 506"/>
                <a:gd name="T27" fmla="*/ 492 h 776"/>
                <a:gd name="T28" fmla="*/ 333 w 506"/>
                <a:gd name="T29" fmla="*/ 492 h 776"/>
                <a:gd name="T30" fmla="*/ 483 w 506"/>
                <a:gd name="T31" fmla="*/ 746 h 776"/>
                <a:gd name="T32" fmla="*/ 495 w 506"/>
                <a:gd name="T33" fmla="*/ 727 h 776"/>
                <a:gd name="T34" fmla="*/ 506 w 506"/>
                <a:gd name="T35" fmla="*/ 745 h 776"/>
                <a:gd name="T36" fmla="*/ 489 w 506"/>
                <a:gd name="T37" fmla="*/ 770 h 776"/>
                <a:gd name="T38" fmla="*/ 459 w 506"/>
                <a:gd name="T39" fmla="*/ 773 h 776"/>
                <a:gd name="T40" fmla="*/ 448 w 506"/>
                <a:gd name="T41" fmla="*/ 755 h 776"/>
                <a:gd name="T42" fmla="*/ 471 w 506"/>
                <a:gd name="T43" fmla="*/ 753 h 776"/>
                <a:gd name="T44" fmla="*/ 325 w 506"/>
                <a:gd name="T45" fmla="*/ 506 h 776"/>
                <a:gd name="T46" fmla="*/ 189 w 506"/>
                <a:gd name="T47" fmla="*/ 506 h 776"/>
                <a:gd name="T48" fmla="*/ 35 w 506"/>
                <a:gd name="T49" fmla="*/ 757 h 776"/>
                <a:gd name="T50" fmla="*/ 57 w 506"/>
                <a:gd name="T51" fmla="*/ 759 h 776"/>
                <a:gd name="T52" fmla="*/ 47 w 506"/>
                <a:gd name="T53" fmla="*/ 776 h 776"/>
                <a:gd name="T54" fmla="*/ 16 w 506"/>
                <a:gd name="T55" fmla="*/ 774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06" h="776">
                  <a:moveTo>
                    <a:pt x="16" y="774"/>
                  </a:moveTo>
                  <a:cubicBezTo>
                    <a:pt x="0" y="748"/>
                    <a:pt x="0" y="748"/>
                    <a:pt x="0" y="748"/>
                  </a:cubicBezTo>
                  <a:cubicBezTo>
                    <a:pt x="11" y="730"/>
                    <a:pt x="11" y="730"/>
                    <a:pt x="11" y="730"/>
                  </a:cubicBezTo>
                  <a:cubicBezTo>
                    <a:pt x="23" y="750"/>
                    <a:pt x="23" y="750"/>
                    <a:pt x="23" y="750"/>
                  </a:cubicBezTo>
                  <a:cubicBezTo>
                    <a:pt x="182" y="492"/>
                    <a:pt x="182" y="492"/>
                    <a:pt x="182" y="492"/>
                  </a:cubicBezTo>
                  <a:cubicBezTo>
                    <a:pt x="246" y="492"/>
                    <a:pt x="246" y="492"/>
                    <a:pt x="246" y="492"/>
                  </a:cubicBezTo>
                  <a:cubicBezTo>
                    <a:pt x="246" y="211"/>
                    <a:pt x="246" y="211"/>
                    <a:pt x="246" y="211"/>
                  </a:cubicBezTo>
                  <a:cubicBezTo>
                    <a:pt x="133" y="207"/>
                    <a:pt x="42" y="114"/>
                    <a:pt x="42" y="0"/>
                  </a:cubicBezTo>
                  <a:cubicBezTo>
                    <a:pt x="56" y="0"/>
                    <a:pt x="56" y="0"/>
                    <a:pt x="56" y="0"/>
                  </a:cubicBezTo>
                  <a:cubicBezTo>
                    <a:pt x="56" y="109"/>
                    <a:pt x="144" y="197"/>
                    <a:pt x="253" y="197"/>
                  </a:cubicBezTo>
                  <a:cubicBezTo>
                    <a:pt x="362" y="197"/>
                    <a:pt x="450" y="109"/>
                    <a:pt x="450" y="0"/>
                  </a:cubicBezTo>
                  <a:cubicBezTo>
                    <a:pt x="464" y="0"/>
                    <a:pt x="464" y="0"/>
                    <a:pt x="464" y="0"/>
                  </a:cubicBezTo>
                  <a:cubicBezTo>
                    <a:pt x="464" y="114"/>
                    <a:pt x="373" y="207"/>
                    <a:pt x="260" y="211"/>
                  </a:cubicBezTo>
                  <a:cubicBezTo>
                    <a:pt x="260" y="492"/>
                    <a:pt x="260" y="492"/>
                    <a:pt x="260" y="492"/>
                  </a:cubicBezTo>
                  <a:cubicBezTo>
                    <a:pt x="333" y="492"/>
                    <a:pt x="333" y="492"/>
                    <a:pt x="333" y="492"/>
                  </a:cubicBezTo>
                  <a:cubicBezTo>
                    <a:pt x="483" y="746"/>
                    <a:pt x="483" y="746"/>
                    <a:pt x="483" y="746"/>
                  </a:cubicBezTo>
                  <a:cubicBezTo>
                    <a:pt x="495" y="727"/>
                    <a:pt x="495" y="727"/>
                    <a:pt x="495" y="727"/>
                  </a:cubicBezTo>
                  <a:cubicBezTo>
                    <a:pt x="506" y="745"/>
                    <a:pt x="506" y="745"/>
                    <a:pt x="506" y="745"/>
                  </a:cubicBezTo>
                  <a:cubicBezTo>
                    <a:pt x="489" y="770"/>
                    <a:pt x="489" y="770"/>
                    <a:pt x="489" y="770"/>
                  </a:cubicBezTo>
                  <a:cubicBezTo>
                    <a:pt x="459" y="773"/>
                    <a:pt x="459" y="773"/>
                    <a:pt x="459" y="773"/>
                  </a:cubicBezTo>
                  <a:cubicBezTo>
                    <a:pt x="448" y="755"/>
                    <a:pt x="448" y="755"/>
                    <a:pt x="448" y="755"/>
                  </a:cubicBezTo>
                  <a:cubicBezTo>
                    <a:pt x="471" y="753"/>
                    <a:pt x="471" y="753"/>
                    <a:pt x="471" y="753"/>
                  </a:cubicBezTo>
                  <a:cubicBezTo>
                    <a:pt x="325" y="506"/>
                    <a:pt x="325" y="506"/>
                    <a:pt x="325" y="506"/>
                  </a:cubicBezTo>
                  <a:cubicBezTo>
                    <a:pt x="189" y="506"/>
                    <a:pt x="189" y="506"/>
                    <a:pt x="189" y="506"/>
                  </a:cubicBezTo>
                  <a:cubicBezTo>
                    <a:pt x="35" y="757"/>
                    <a:pt x="35" y="757"/>
                    <a:pt x="35" y="757"/>
                  </a:cubicBezTo>
                  <a:cubicBezTo>
                    <a:pt x="57" y="759"/>
                    <a:pt x="57" y="759"/>
                    <a:pt x="57" y="759"/>
                  </a:cubicBezTo>
                  <a:cubicBezTo>
                    <a:pt x="47" y="776"/>
                    <a:pt x="47" y="776"/>
                    <a:pt x="47" y="776"/>
                  </a:cubicBezTo>
                  <a:cubicBezTo>
                    <a:pt x="16" y="774"/>
                    <a:pt x="16" y="774"/>
                    <a:pt x="16" y="774"/>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p:cNvSpPr>
            <p:nvPr/>
          </p:nvSpPr>
          <p:spPr bwMode="auto">
            <a:xfrm>
              <a:off x="6037" y="526"/>
              <a:ext cx="758" cy="1163"/>
            </a:xfrm>
            <a:custGeom>
              <a:avLst/>
              <a:gdLst>
                <a:gd name="T0" fmla="*/ 16 w 506"/>
                <a:gd name="T1" fmla="*/ 773 h 776"/>
                <a:gd name="T2" fmla="*/ 0 w 506"/>
                <a:gd name="T3" fmla="*/ 747 h 776"/>
                <a:gd name="T4" fmla="*/ 11 w 506"/>
                <a:gd name="T5" fmla="*/ 730 h 776"/>
                <a:gd name="T6" fmla="*/ 23 w 506"/>
                <a:gd name="T7" fmla="*/ 749 h 776"/>
                <a:gd name="T8" fmla="*/ 182 w 506"/>
                <a:gd name="T9" fmla="*/ 491 h 776"/>
                <a:gd name="T10" fmla="*/ 246 w 506"/>
                <a:gd name="T11" fmla="*/ 491 h 776"/>
                <a:gd name="T12" fmla="*/ 246 w 506"/>
                <a:gd name="T13" fmla="*/ 210 h 776"/>
                <a:gd name="T14" fmla="*/ 42 w 506"/>
                <a:gd name="T15" fmla="*/ 0 h 776"/>
                <a:gd name="T16" fmla="*/ 56 w 506"/>
                <a:gd name="T17" fmla="*/ 0 h 776"/>
                <a:gd name="T18" fmla="*/ 253 w 506"/>
                <a:gd name="T19" fmla="*/ 197 h 776"/>
                <a:gd name="T20" fmla="*/ 450 w 506"/>
                <a:gd name="T21" fmla="*/ 0 h 776"/>
                <a:gd name="T22" fmla="*/ 464 w 506"/>
                <a:gd name="T23" fmla="*/ 0 h 776"/>
                <a:gd name="T24" fmla="*/ 260 w 506"/>
                <a:gd name="T25" fmla="*/ 210 h 776"/>
                <a:gd name="T26" fmla="*/ 260 w 506"/>
                <a:gd name="T27" fmla="*/ 491 h 776"/>
                <a:gd name="T28" fmla="*/ 333 w 506"/>
                <a:gd name="T29" fmla="*/ 491 h 776"/>
                <a:gd name="T30" fmla="*/ 483 w 506"/>
                <a:gd name="T31" fmla="*/ 746 h 776"/>
                <a:gd name="T32" fmla="*/ 496 w 506"/>
                <a:gd name="T33" fmla="*/ 727 h 776"/>
                <a:gd name="T34" fmla="*/ 506 w 506"/>
                <a:gd name="T35" fmla="*/ 744 h 776"/>
                <a:gd name="T36" fmla="*/ 489 w 506"/>
                <a:gd name="T37" fmla="*/ 770 h 776"/>
                <a:gd name="T38" fmla="*/ 459 w 506"/>
                <a:gd name="T39" fmla="*/ 772 h 776"/>
                <a:gd name="T40" fmla="*/ 449 w 506"/>
                <a:gd name="T41" fmla="*/ 754 h 776"/>
                <a:gd name="T42" fmla="*/ 471 w 506"/>
                <a:gd name="T43" fmla="*/ 753 h 776"/>
                <a:gd name="T44" fmla="*/ 325 w 506"/>
                <a:gd name="T45" fmla="*/ 505 h 776"/>
                <a:gd name="T46" fmla="*/ 189 w 506"/>
                <a:gd name="T47" fmla="*/ 505 h 776"/>
                <a:gd name="T48" fmla="*/ 35 w 506"/>
                <a:gd name="T49" fmla="*/ 756 h 776"/>
                <a:gd name="T50" fmla="*/ 58 w 506"/>
                <a:gd name="T51" fmla="*/ 758 h 776"/>
                <a:gd name="T52" fmla="*/ 47 w 506"/>
                <a:gd name="T53" fmla="*/ 776 h 776"/>
                <a:gd name="T54" fmla="*/ 16 w 506"/>
                <a:gd name="T55" fmla="*/ 773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06" h="776">
                  <a:moveTo>
                    <a:pt x="16" y="773"/>
                  </a:moveTo>
                  <a:cubicBezTo>
                    <a:pt x="0" y="747"/>
                    <a:pt x="0" y="747"/>
                    <a:pt x="0" y="747"/>
                  </a:cubicBezTo>
                  <a:cubicBezTo>
                    <a:pt x="11" y="730"/>
                    <a:pt x="11" y="730"/>
                    <a:pt x="11" y="730"/>
                  </a:cubicBezTo>
                  <a:cubicBezTo>
                    <a:pt x="23" y="749"/>
                    <a:pt x="23" y="749"/>
                    <a:pt x="23" y="749"/>
                  </a:cubicBezTo>
                  <a:cubicBezTo>
                    <a:pt x="182" y="491"/>
                    <a:pt x="182" y="491"/>
                    <a:pt x="182" y="491"/>
                  </a:cubicBezTo>
                  <a:cubicBezTo>
                    <a:pt x="246" y="491"/>
                    <a:pt x="246" y="491"/>
                    <a:pt x="246" y="491"/>
                  </a:cubicBezTo>
                  <a:cubicBezTo>
                    <a:pt x="246" y="210"/>
                    <a:pt x="246" y="210"/>
                    <a:pt x="246" y="210"/>
                  </a:cubicBezTo>
                  <a:cubicBezTo>
                    <a:pt x="133" y="206"/>
                    <a:pt x="42" y="114"/>
                    <a:pt x="42" y="0"/>
                  </a:cubicBezTo>
                  <a:cubicBezTo>
                    <a:pt x="56" y="0"/>
                    <a:pt x="56" y="0"/>
                    <a:pt x="56" y="0"/>
                  </a:cubicBezTo>
                  <a:cubicBezTo>
                    <a:pt x="56" y="108"/>
                    <a:pt x="144" y="197"/>
                    <a:pt x="253" y="197"/>
                  </a:cubicBezTo>
                  <a:cubicBezTo>
                    <a:pt x="362" y="197"/>
                    <a:pt x="450" y="108"/>
                    <a:pt x="450" y="0"/>
                  </a:cubicBezTo>
                  <a:cubicBezTo>
                    <a:pt x="464" y="0"/>
                    <a:pt x="464" y="0"/>
                    <a:pt x="464" y="0"/>
                  </a:cubicBezTo>
                  <a:cubicBezTo>
                    <a:pt x="464" y="114"/>
                    <a:pt x="373" y="206"/>
                    <a:pt x="260" y="210"/>
                  </a:cubicBezTo>
                  <a:cubicBezTo>
                    <a:pt x="260" y="491"/>
                    <a:pt x="260" y="491"/>
                    <a:pt x="260" y="491"/>
                  </a:cubicBezTo>
                  <a:cubicBezTo>
                    <a:pt x="333" y="491"/>
                    <a:pt x="333" y="491"/>
                    <a:pt x="333" y="491"/>
                  </a:cubicBezTo>
                  <a:cubicBezTo>
                    <a:pt x="483" y="746"/>
                    <a:pt x="483" y="746"/>
                    <a:pt x="483" y="746"/>
                  </a:cubicBezTo>
                  <a:cubicBezTo>
                    <a:pt x="496" y="727"/>
                    <a:pt x="496" y="727"/>
                    <a:pt x="496" y="727"/>
                  </a:cubicBezTo>
                  <a:cubicBezTo>
                    <a:pt x="506" y="744"/>
                    <a:pt x="506" y="744"/>
                    <a:pt x="506" y="744"/>
                  </a:cubicBezTo>
                  <a:cubicBezTo>
                    <a:pt x="489" y="770"/>
                    <a:pt x="489" y="770"/>
                    <a:pt x="489" y="770"/>
                  </a:cubicBezTo>
                  <a:cubicBezTo>
                    <a:pt x="459" y="772"/>
                    <a:pt x="459" y="772"/>
                    <a:pt x="459" y="772"/>
                  </a:cubicBezTo>
                  <a:cubicBezTo>
                    <a:pt x="449" y="754"/>
                    <a:pt x="449" y="754"/>
                    <a:pt x="449" y="754"/>
                  </a:cubicBezTo>
                  <a:cubicBezTo>
                    <a:pt x="471" y="753"/>
                    <a:pt x="471" y="753"/>
                    <a:pt x="471" y="753"/>
                  </a:cubicBezTo>
                  <a:cubicBezTo>
                    <a:pt x="325" y="505"/>
                    <a:pt x="325" y="505"/>
                    <a:pt x="325" y="505"/>
                  </a:cubicBezTo>
                  <a:cubicBezTo>
                    <a:pt x="189" y="505"/>
                    <a:pt x="189" y="505"/>
                    <a:pt x="189" y="505"/>
                  </a:cubicBezTo>
                  <a:cubicBezTo>
                    <a:pt x="35" y="756"/>
                    <a:pt x="35" y="756"/>
                    <a:pt x="35" y="756"/>
                  </a:cubicBezTo>
                  <a:cubicBezTo>
                    <a:pt x="58" y="758"/>
                    <a:pt x="58" y="758"/>
                    <a:pt x="58" y="758"/>
                  </a:cubicBezTo>
                  <a:cubicBezTo>
                    <a:pt x="47" y="776"/>
                    <a:pt x="47" y="776"/>
                    <a:pt x="47" y="776"/>
                  </a:cubicBezTo>
                  <a:cubicBezTo>
                    <a:pt x="16" y="773"/>
                    <a:pt x="16" y="773"/>
                    <a:pt x="16" y="773"/>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noEditPoints="1"/>
            </p:cNvSpPr>
            <p:nvPr/>
          </p:nvSpPr>
          <p:spPr bwMode="auto">
            <a:xfrm>
              <a:off x="916" y="2273"/>
              <a:ext cx="278" cy="300"/>
            </a:xfrm>
            <a:custGeom>
              <a:avLst/>
              <a:gdLst>
                <a:gd name="T0" fmla="*/ 123 w 278"/>
                <a:gd name="T1" fmla="*/ 0 h 300"/>
                <a:gd name="T2" fmla="*/ 155 w 278"/>
                <a:gd name="T3" fmla="*/ 0 h 300"/>
                <a:gd name="T4" fmla="*/ 278 w 278"/>
                <a:gd name="T5" fmla="*/ 300 h 300"/>
                <a:gd name="T6" fmla="*/ 237 w 278"/>
                <a:gd name="T7" fmla="*/ 300 h 300"/>
                <a:gd name="T8" fmla="*/ 201 w 278"/>
                <a:gd name="T9" fmla="*/ 211 h 300"/>
                <a:gd name="T10" fmla="*/ 75 w 278"/>
                <a:gd name="T11" fmla="*/ 211 h 300"/>
                <a:gd name="T12" fmla="*/ 41 w 278"/>
                <a:gd name="T13" fmla="*/ 300 h 300"/>
                <a:gd name="T14" fmla="*/ 0 w 278"/>
                <a:gd name="T15" fmla="*/ 300 h 300"/>
                <a:gd name="T16" fmla="*/ 123 w 278"/>
                <a:gd name="T17" fmla="*/ 0 h 300"/>
                <a:gd name="T18" fmla="*/ 123 w 278"/>
                <a:gd name="T19" fmla="*/ 0 h 300"/>
                <a:gd name="T20" fmla="*/ 192 w 278"/>
                <a:gd name="T21" fmla="*/ 183 h 300"/>
                <a:gd name="T22" fmla="*/ 138 w 278"/>
                <a:gd name="T23" fmla="*/ 43 h 300"/>
                <a:gd name="T24" fmla="*/ 83 w 278"/>
                <a:gd name="T25" fmla="*/ 183 h 300"/>
                <a:gd name="T26" fmla="*/ 192 w 278"/>
                <a:gd name="T27" fmla="*/ 183 h 300"/>
                <a:gd name="T28" fmla="*/ 192 w 278"/>
                <a:gd name="T29" fmla="*/ 183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8" h="300">
                  <a:moveTo>
                    <a:pt x="123" y="0"/>
                  </a:moveTo>
                  <a:lnTo>
                    <a:pt x="155" y="0"/>
                  </a:lnTo>
                  <a:lnTo>
                    <a:pt x="278" y="300"/>
                  </a:lnTo>
                  <a:lnTo>
                    <a:pt x="237" y="300"/>
                  </a:lnTo>
                  <a:lnTo>
                    <a:pt x="201" y="211"/>
                  </a:lnTo>
                  <a:lnTo>
                    <a:pt x="75" y="211"/>
                  </a:lnTo>
                  <a:lnTo>
                    <a:pt x="41" y="300"/>
                  </a:lnTo>
                  <a:lnTo>
                    <a:pt x="0" y="300"/>
                  </a:lnTo>
                  <a:lnTo>
                    <a:pt x="123" y="0"/>
                  </a:lnTo>
                  <a:lnTo>
                    <a:pt x="123" y="0"/>
                  </a:lnTo>
                  <a:close/>
                  <a:moveTo>
                    <a:pt x="192" y="183"/>
                  </a:moveTo>
                  <a:lnTo>
                    <a:pt x="138" y="43"/>
                  </a:lnTo>
                  <a:lnTo>
                    <a:pt x="83" y="183"/>
                  </a:lnTo>
                  <a:lnTo>
                    <a:pt x="192" y="183"/>
                  </a:lnTo>
                  <a:lnTo>
                    <a:pt x="192" y="1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noEditPoints="1"/>
            </p:cNvSpPr>
            <p:nvPr/>
          </p:nvSpPr>
          <p:spPr bwMode="auto">
            <a:xfrm>
              <a:off x="2280" y="2158"/>
              <a:ext cx="230" cy="299"/>
            </a:xfrm>
            <a:custGeom>
              <a:avLst/>
              <a:gdLst>
                <a:gd name="T0" fmla="*/ 153 w 153"/>
                <a:gd name="T1" fmla="*/ 148 h 200"/>
                <a:gd name="T2" fmla="*/ 149 w 153"/>
                <a:gd name="T3" fmla="*/ 169 h 200"/>
                <a:gd name="T4" fmla="*/ 136 w 153"/>
                <a:gd name="T5" fmla="*/ 186 h 200"/>
                <a:gd name="T6" fmla="*/ 117 w 153"/>
                <a:gd name="T7" fmla="*/ 196 h 200"/>
                <a:gd name="T8" fmla="*/ 95 w 153"/>
                <a:gd name="T9" fmla="*/ 200 h 200"/>
                <a:gd name="T10" fmla="*/ 0 w 153"/>
                <a:gd name="T11" fmla="*/ 200 h 200"/>
                <a:gd name="T12" fmla="*/ 0 w 153"/>
                <a:gd name="T13" fmla="*/ 0 h 200"/>
                <a:gd name="T14" fmla="*/ 99 w 153"/>
                <a:gd name="T15" fmla="*/ 0 h 200"/>
                <a:gd name="T16" fmla="*/ 118 w 153"/>
                <a:gd name="T17" fmla="*/ 4 h 200"/>
                <a:gd name="T18" fmla="*/ 132 w 153"/>
                <a:gd name="T19" fmla="*/ 16 h 200"/>
                <a:gd name="T20" fmla="*/ 142 w 153"/>
                <a:gd name="T21" fmla="*/ 32 h 200"/>
                <a:gd name="T22" fmla="*/ 145 w 153"/>
                <a:gd name="T23" fmla="*/ 51 h 200"/>
                <a:gd name="T24" fmla="*/ 137 w 153"/>
                <a:gd name="T25" fmla="*/ 78 h 200"/>
                <a:gd name="T26" fmla="*/ 116 w 153"/>
                <a:gd name="T27" fmla="*/ 97 h 200"/>
                <a:gd name="T28" fmla="*/ 143 w 153"/>
                <a:gd name="T29" fmla="*/ 116 h 200"/>
                <a:gd name="T30" fmla="*/ 153 w 153"/>
                <a:gd name="T31" fmla="*/ 148 h 200"/>
                <a:gd name="T32" fmla="*/ 128 w 153"/>
                <a:gd name="T33" fmla="*/ 144 h 200"/>
                <a:gd name="T34" fmla="*/ 125 w 153"/>
                <a:gd name="T35" fmla="*/ 131 h 200"/>
                <a:gd name="T36" fmla="*/ 119 w 153"/>
                <a:gd name="T37" fmla="*/ 120 h 200"/>
                <a:gd name="T38" fmla="*/ 109 w 153"/>
                <a:gd name="T39" fmla="*/ 112 h 200"/>
                <a:gd name="T40" fmla="*/ 97 w 153"/>
                <a:gd name="T41" fmla="*/ 109 h 200"/>
                <a:gd name="T42" fmla="*/ 25 w 153"/>
                <a:gd name="T43" fmla="*/ 109 h 200"/>
                <a:gd name="T44" fmla="*/ 25 w 153"/>
                <a:gd name="T45" fmla="*/ 178 h 200"/>
                <a:gd name="T46" fmla="*/ 95 w 153"/>
                <a:gd name="T47" fmla="*/ 178 h 200"/>
                <a:gd name="T48" fmla="*/ 108 w 153"/>
                <a:gd name="T49" fmla="*/ 175 h 200"/>
                <a:gd name="T50" fmla="*/ 118 w 153"/>
                <a:gd name="T51" fmla="*/ 167 h 200"/>
                <a:gd name="T52" fmla="*/ 125 w 153"/>
                <a:gd name="T53" fmla="*/ 157 h 200"/>
                <a:gd name="T54" fmla="*/ 128 w 153"/>
                <a:gd name="T55" fmla="*/ 144 h 200"/>
                <a:gd name="T56" fmla="*/ 25 w 153"/>
                <a:gd name="T57" fmla="*/ 22 h 200"/>
                <a:gd name="T58" fmla="*/ 25 w 153"/>
                <a:gd name="T59" fmla="*/ 89 h 200"/>
                <a:gd name="T60" fmla="*/ 89 w 153"/>
                <a:gd name="T61" fmla="*/ 89 h 200"/>
                <a:gd name="T62" fmla="*/ 101 w 153"/>
                <a:gd name="T63" fmla="*/ 86 h 200"/>
                <a:gd name="T64" fmla="*/ 111 w 153"/>
                <a:gd name="T65" fmla="*/ 79 h 200"/>
                <a:gd name="T66" fmla="*/ 117 w 153"/>
                <a:gd name="T67" fmla="*/ 68 h 200"/>
                <a:gd name="T68" fmla="*/ 120 w 153"/>
                <a:gd name="T69" fmla="*/ 55 h 200"/>
                <a:gd name="T70" fmla="*/ 117 w 153"/>
                <a:gd name="T71" fmla="*/ 42 h 200"/>
                <a:gd name="T72" fmla="*/ 111 w 153"/>
                <a:gd name="T73" fmla="*/ 31 h 200"/>
                <a:gd name="T74" fmla="*/ 102 w 153"/>
                <a:gd name="T75" fmla="*/ 24 h 200"/>
                <a:gd name="T76" fmla="*/ 90 w 153"/>
                <a:gd name="T77" fmla="*/ 22 h 200"/>
                <a:gd name="T78" fmla="*/ 25 w 153"/>
                <a:gd name="T79" fmla="*/ 22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53" h="200">
                  <a:moveTo>
                    <a:pt x="153" y="148"/>
                  </a:moveTo>
                  <a:cubicBezTo>
                    <a:pt x="153" y="156"/>
                    <a:pt x="152" y="163"/>
                    <a:pt x="149" y="169"/>
                  </a:cubicBezTo>
                  <a:cubicBezTo>
                    <a:pt x="145" y="176"/>
                    <a:pt x="141" y="181"/>
                    <a:pt x="136" y="186"/>
                  </a:cubicBezTo>
                  <a:cubicBezTo>
                    <a:pt x="131" y="190"/>
                    <a:pt x="124" y="194"/>
                    <a:pt x="117" y="196"/>
                  </a:cubicBezTo>
                  <a:cubicBezTo>
                    <a:pt x="110" y="199"/>
                    <a:pt x="103" y="200"/>
                    <a:pt x="95" y="200"/>
                  </a:cubicBezTo>
                  <a:cubicBezTo>
                    <a:pt x="0" y="200"/>
                    <a:pt x="0" y="200"/>
                    <a:pt x="0" y="200"/>
                  </a:cubicBezTo>
                  <a:cubicBezTo>
                    <a:pt x="0" y="0"/>
                    <a:pt x="0" y="0"/>
                    <a:pt x="0" y="0"/>
                  </a:cubicBezTo>
                  <a:cubicBezTo>
                    <a:pt x="99" y="0"/>
                    <a:pt x="99" y="0"/>
                    <a:pt x="99" y="0"/>
                  </a:cubicBezTo>
                  <a:cubicBezTo>
                    <a:pt x="106" y="0"/>
                    <a:pt x="112" y="1"/>
                    <a:pt x="118" y="4"/>
                  </a:cubicBezTo>
                  <a:cubicBezTo>
                    <a:pt x="124" y="7"/>
                    <a:pt x="128" y="11"/>
                    <a:pt x="132" y="16"/>
                  </a:cubicBezTo>
                  <a:cubicBezTo>
                    <a:pt x="136" y="21"/>
                    <a:pt x="139" y="26"/>
                    <a:pt x="142" y="32"/>
                  </a:cubicBezTo>
                  <a:cubicBezTo>
                    <a:pt x="144" y="39"/>
                    <a:pt x="145" y="45"/>
                    <a:pt x="145" y="51"/>
                  </a:cubicBezTo>
                  <a:cubicBezTo>
                    <a:pt x="145" y="61"/>
                    <a:pt x="142" y="70"/>
                    <a:pt x="137" y="78"/>
                  </a:cubicBezTo>
                  <a:cubicBezTo>
                    <a:pt x="132" y="87"/>
                    <a:pt x="125" y="93"/>
                    <a:pt x="116" y="97"/>
                  </a:cubicBezTo>
                  <a:cubicBezTo>
                    <a:pt x="127" y="101"/>
                    <a:pt x="137" y="107"/>
                    <a:pt x="143" y="116"/>
                  </a:cubicBezTo>
                  <a:cubicBezTo>
                    <a:pt x="150" y="125"/>
                    <a:pt x="153" y="136"/>
                    <a:pt x="153" y="148"/>
                  </a:cubicBezTo>
                  <a:close/>
                  <a:moveTo>
                    <a:pt x="128" y="144"/>
                  </a:moveTo>
                  <a:cubicBezTo>
                    <a:pt x="128" y="139"/>
                    <a:pt x="127" y="135"/>
                    <a:pt x="125" y="131"/>
                  </a:cubicBezTo>
                  <a:cubicBezTo>
                    <a:pt x="124" y="126"/>
                    <a:pt x="121" y="123"/>
                    <a:pt x="119" y="120"/>
                  </a:cubicBezTo>
                  <a:cubicBezTo>
                    <a:pt x="116" y="116"/>
                    <a:pt x="113" y="114"/>
                    <a:pt x="109" y="112"/>
                  </a:cubicBezTo>
                  <a:cubicBezTo>
                    <a:pt x="105" y="110"/>
                    <a:pt x="101" y="109"/>
                    <a:pt x="97" y="109"/>
                  </a:cubicBezTo>
                  <a:cubicBezTo>
                    <a:pt x="25" y="109"/>
                    <a:pt x="25" y="109"/>
                    <a:pt x="25" y="109"/>
                  </a:cubicBezTo>
                  <a:cubicBezTo>
                    <a:pt x="25" y="178"/>
                    <a:pt x="25" y="178"/>
                    <a:pt x="25" y="178"/>
                  </a:cubicBezTo>
                  <a:cubicBezTo>
                    <a:pt x="95" y="178"/>
                    <a:pt x="95" y="178"/>
                    <a:pt x="95" y="178"/>
                  </a:cubicBezTo>
                  <a:cubicBezTo>
                    <a:pt x="99" y="178"/>
                    <a:pt x="104" y="177"/>
                    <a:pt x="108" y="175"/>
                  </a:cubicBezTo>
                  <a:cubicBezTo>
                    <a:pt x="112" y="173"/>
                    <a:pt x="115" y="171"/>
                    <a:pt x="118" y="167"/>
                  </a:cubicBezTo>
                  <a:cubicBezTo>
                    <a:pt x="121" y="164"/>
                    <a:pt x="123" y="161"/>
                    <a:pt x="125" y="157"/>
                  </a:cubicBezTo>
                  <a:cubicBezTo>
                    <a:pt x="127" y="153"/>
                    <a:pt x="128" y="148"/>
                    <a:pt x="128" y="144"/>
                  </a:cubicBezTo>
                  <a:close/>
                  <a:moveTo>
                    <a:pt x="25" y="22"/>
                  </a:moveTo>
                  <a:cubicBezTo>
                    <a:pt x="25" y="89"/>
                    <a:pt x="25" y="89"/>
                    <a:pt x="25" y="89"/>
                  </a:cubicBezTo>
                  <a:cubicBezTo>
                    <a:pt x="89" y="89"/>
                    <a:pt x="89" y="89"/>
                    <a:pt x="89" y="89"/>
                  </a:cubicBezTo>
                  <a:cubicBezTo>
                    <a:pt x="93" y="89"/>
                    <a:pt x="97" y="88"/>
                    <a:pt x="101" y="86"/>
                  </a:cubicBezTo>
                  <a:cubicBezTo>
                    <a:pt x="105" y="84"/>
                    <a:pt x="108" y="82"/>
                    <a:pt x="111" y="79"/>
                  </a:cubicBezTo>
                  <a:cubicBezTo>
                    <a:pt x="114" y="76"/>
                    <a:pt x="116" y="72"/>
                    <a:pt x="117" y="68"/>
                  </a:cubicBezTo>
                  <a:cubicBezTo>
                    <a:pt x="119" y="64"/>
                    <a:pt x="120" y="60"/>
                    <a:pt x="120" y="55"/>
                  </a:cubicBezTo>
                  <a:cubicBezTo>
                    <a:pt x="120" y="51"/>
                    <a:pt x="119" y="46"/>
                    <a:pt x="117" y="42"/>
                  </a:cubicBezTo>
                  <a:cubicBezTo>
                    <a:pt x="116" y="38"/>
                    <a:pt x="114" y="34"/>
                    <a:pt x="111" y="31"/>
                  </a:cubicBezTo>
                  <a:cubicBezTo>
                    <a:pt x="109" y="28"/>
                    <a:pt x="106" y="26"/>
                    <a:pt x="102" y="24"/>
                  </a:cubicBezTo>
                  <a:cubicBezTo>
                    <a:pt x="98" y="23"/>
                    <a:pt x="95" y="22"/>
                    <a:pt x="90" y="22"/>
                  </a:cubicBezTo>
                  <a:cubicBezTo>
                    <a:pt x="25" y="22"/>
                    <a:pt x="25" y="22"/>
                    <a:pt x="25"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p:cNvSpPr>
              <a:spLocks/>
            </p:cNvSpPr>
            <p:nvPr/>
          </p:nvSpPr>
          <p:spPr bwMode="auto">
            <a:xfrm>
              <a:off x="3605" y="2015"/>
              <a:ext cx="260" cy="303"/>
            </a:xfrm>
            <a:custGeom>
              <a:avLst/>
              <a:gdLst>
                <a:gd name="T0" fmla="*/ 0 w 173"/>
                <a:gd name="T1" fmla="*/ 99 h 202"/>
                <a:gd name="T2" fmla="*/ 6 w 173"/>
                <a:gd name="T3" fmla="*/ 64 h 202"/>
                <a:gd name="T4" fmla="*/ 25 w 173"/>
                <a:gd name="T5" fmla="*/ 31 h 202"/>
                <a:gd name="T6" fmla="*/ 55 w 173"/>
                <a:gd name="T7" fmla="*/ 9 h 202"/>
                <a:gd name="T8" fmla="*/ 95 w 173"/>
                <a:gd name="T9" fmla="*/ 0 h 202"/>
                <a:gd name="T10" fmla="*/ 141 w 173"/>
                <a:gd name="T11" fmla="*/ 12 h 202"/>
                <a:gd name="T12" fmla="*/ 170 w 173"/>
                <a:gd name="T13" fmla="*/ 43 h 202"/>
                <a:gd name="T14" fmla="*/ 150 w 173"/>
                <a:gd name="T15" fmla="*/ 56 h 202"/>
                <a:gd name="T16" fmla="*/ 139 w 173"/>
                <a:gd name="T17" fmla="*/ 40 h 202"/>
                <a:gd name="T18" fmla="*/ 125 w 173"/>
                <a:gd name="T19" fmla="*/ 30 h 202"/>
                <a:gd name="T20" fmla="*/ 110 w 173"/>
                <a:gd name="T21" fmla="*/ 24 h 202"/>
                <a:gd name="T22" fmla="*/ 94 w 173"/>
                <a:gd name="T23" fmla="*/ 23 h 202"/>
                <a:gd name="T24" fmla="*/ 65 w 173"/>
                <a:gd name="T25" fmla="*/ 29 h 202"/>
                <a:gd name="T26" fmla="*/ 43 w 173"/>
                <a:gd name="T27" fmla="*/ 47 h 202"/>
                <a:gd name="T28" fmla="*/ 30 w 173"/>
                <a:gd name="T29" fmla="*/ 73 h 202"/>
                <a:gd name="T30" fmla="*/ 26 w 173"/>
                <a:gd name="T31" fmla="*/ 101 h 202"/>
                <a:gd name="T32" fmla="*/ 31 w 173"/>
                <a:gd name="T33" fmla="*/ 131 h 202"/>
                <a:gd name="T34" fmla="*/ 45 w 173"/>
                <a:gd name="T35" fmla="*/ 156 h 202"/>
                <a:gd name="T36" fmla="*/ 67 w 173"/>
                <a:gd name="T37" fmla="*/ 173 h 202"/>
                <a:gd name="T38" fmla="*/ 95 w 173"/>
                <a:gd name="T39" fmla="*/ 180 h 202"/>
                <a:gd name="T40" fmla="*/ 111 w 173"/>
                <a:gd name="T41" fmla="*/ 178 h 202"/>
                <a:gd name="T42" fmla="*/ 127 w 173"/>
                <a:gd name="T43" fmla="*/ 171 h 202"/>
                <a:gd name="T44" fmla="*/ 141 w 173"/>
                <a:gd name="T45" fmla="*/ 160 h 202"/>
                <a:gd name="T46" fmla="*/ 152 w 173"/>
                <a:gd name="T47" fmla="*/ 144 h 202"/>
                <a:gd name="T48" fmla="*/ 173 w 173"/>
                <a:gd name="T49" fmla="*/ 156 h 202"/>
                <a:gd name="T50" fmla="*/ 160 w 173"/>
                <a:gd name="T51" fmla="*/ 176 h 202"/>
                <a:gd name="T52" fmla="*/ 140 w 173"/>
                <a:gd name="T53" fmla="*/ 190 h 202"/>
                <a:gd name="T54" fmla="*/ 118 w 173"/>
                <a:gd name="T55" fmla="*/ 199 h 202"/>
                <a:gd name="T56" fmla="*/ 94 w 173"/>
                <a:gd name="T57" fmla="*/ 202 h 202"/>
                <a:gd name="T58" fmla="*/ 56 w 173"/>
                <a:gd name="T59" fmla="*/ 193 h 202"/>
                <a:gd name="T60" fmla="*/ 26 w 173"/>
                <a:gd name="T61" fmla="*/ 170 h 202"/>
                <a:gd name="T62" fmla="*/ 7 w 173"/>
                <a:gd name="T63" fmla="*/ 137 h 202"/>
                <a:gd name="T64" fmla="*/ 0 w 173"/>
                <a:gd name="T65" fmla="*/ 99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3" h="202">
                  <a:moveTo>
                    <a:pt x="0" y="99"/>
                  </a:moveTo>
                  <a:cubicBezTo>
                    <a:pt x="0" y="87"/>
                    <a:pt x="2" y="75"/>
                    <a:pt x="6" y="64"/>
                  </a:cubicBezTo>
                  <a:cubicBezTo>
                    <a:pt x="11" y="52"/>
                    <a:pt x="17" y="41"/>
                    <a:pt x="25" y="31"/>
                  </a:cubicBezTo>
                  <a:cubicBezTo>
                    <a:pt x="33" y="22"/>
                    <a:pt x="43" y="14"/>
                    <a:pt x="55" y="9"/>
                  </a:cubicBezTo>
                  <a:cubicBezTo>
                    <a:pt x="67" y="3"/>
                    <a:pt x="80" y="0"/>
                    <a:pt x="95" y="0"/>
                  </a:cubicBezTo>
                  <a:cubicBezTo>
                    <a:pt x="113" y="0"/>
                    <a:pt x="128" y="4"/>
                    <a:pt x="141" y="12"/>
                  </a:cubicBezTo>
                  <a:cubicBezTo>
                    <a:pt x="154" y="20"/>
                    <a:pt x="163" y="30"/>
                    <a:pt x="170" y="43"/>
                  </a:cubicBezTo>
                  <a:cubicBezTo>
                    <a:pt x="150" y="56"/>
                    <a:pt x="150" y="56"/>
                    <a:pt x="150" y="56"/>
                  </a:cubicBezTo>
                  <a:cubicBezTo>
                    <a:pt x="147" y="50"/>
                    <a:pt x="143" y="45"/>
                    <a:pt x="139" y="40"/>
                  </a:cubicBezTo>
                  <a:cubicBezTo>
                    <a:pt x="135" y="36"/>
                    <a:pt x="130" y="33"/>
                    <a:pt x="125" y="30"/>
                  </a:cubicBezTo>
                  <a:cubicBezTo>
                    <a:pt x="120" y="27"/>
                    <a:pt x="115" y="25"/>
                    <a:pt x="110" y="24"/>
                  </a:cubicBezTo>
                  <a:cubicBezTo>
                    <a:pt x="104" y="23"/>
                    <a:pt x="99" y="23"/>
                    <a:pt x="94" y="23"/>
                  </a:cubicBezTo>
                  <a:cubicBezTo>
                    <a:pt x="83" y="23"/>
                    <a:pt x="73" y="25"/>
                    <a:pt x="65" y="29"/>
                  </a:cubicBezTo>
                  <a:cubicBezTo>
                    <a:pt x="56" y="34"/>
                    <a:pt x="49" y="40"/>
                    <a:pt x="43" y="47"/>
                  </a:cubicBezTo>
                  <a:cubicBezTo>
                    <a:pt x="37" y="55"/>
                    <a:pt x="33" y="63"/>
                    <a:pt x="30" y="73"/>
                  </a:cubicBezTo>
                  <a:cubicBezTo>
                    <a:pt x="27" y="82"/>
                    <a:pt x="26" y="91"/>
                    <a:pt x="26" y="101"/>
                  </a:cubicBezTo>
                  <a:cubicBezTo>
                    <a:pt x="26" y="111"/>
                    <a:pt x="28" y="121"/>
                    <a:pt x="31" y="131"/>
                  </a:cubicBezTo>
                  <a:cubicBezTo>
                    <a:pt x="34" y="140"/>
                    <a:pt x="39" y="148"/>
                    <a:pt x="45" y="156"/>
                  </a:cubicBezTo>
                  <a:cubicBezTo>
                    <a:pt x="52" y="163"/>
                    <a:pt x="59" y="169"/>
                    <a:pt x="67" y="173"/>
                  </a:cubicBezTo>
                  <a:cubicBezTo>
                    <a:pt x="76" y="177"/>
                    <a:pt x="85" y="180"/>
                    <a:pt x="95" y="180"/>
                  </a:cubicBezTo>
                  <a:cubicBezTo>
                    <a:pt x="100" y="180"/>
                    <a:pt x="106" y="179"/>
                    <a:pt x="111" y="178"/>
                  </a:cubicBezTo>
                  <a:cubicBezTo>
                    <a:pt x="117" y="176"/>
                    <a:pt x="122" y="174"/>
                    <a:pt x="127" y="171"/>
                  </a:cubicBezTo>
                  <a:cubicBezTo>
                    <a:pt x="132" y="168"/>
                    <a:pt x="137" y="165"/>
                    <a:pt x="141" y="160"/>
                  </a:cubicBezTo>
                  <a:cubicBezTo>
                    <a:pt x="146" y="156"/>
                    <a:pt x="149" y="151"/>
                    <a:pt x="152" y="144"/>
                  </a:cubicBezTo>
                  <a:cubicBezTo>
                    <a:pt x="173" y="156"/>
                    <a:pt x="173" y="156"/>
                    <a:pt x="173" y="156"/>
                  </a:cubicBezTo>
                  <a:cubicBezTo>
                    <a:pt x="170" y="163"/>
                    <a:pt x="166" y="170"/>
                    <a:pt x="160" y="176"/>
                  </a:cubicBezTo>
                  <a:cubicBezTo>
                    <a:pt x="154" y="182"/>
                    <a:pt x="148" y="186"/>
                    <a:pt x="140" y="190"/>
                  </a:cubicBezTo>
                  <a:cubicBezTo>
                    <a:pt x="133" y="194"/>
                    <a:pt x="126" y="197"/>
                    <a:pt x="118" y="199"/>
                  </a:cubicBezTo>
                  <a:cubicBezTo>
                    <a:pt x="109" y="201"/>
                    <a:pt x="102" y="202"/>
                    <a:pt x="94" y="202"/>
                  </a:cubicBezTo>
                  <a:cubicBezTo>
                    <a:pt x="80" y="202"/>
                    <a:pt x="68" y="199"/>
                    <a:pt x="56" y="193"/>
                  </a:cubicBezTo>
                  <a:cubicBezTo>
                    <a:pt x="45" y="187"/>
                    <a:pt x="35" y="180"/>
                    <a:pt x="26" y="170"/>
                  </a:cubicBezTo>
                  <a:cubicBezTo>
                    <a:pt x="18" y="160"/>
                    <a:pt x="12" y="149"/>
                    <a:pt x="7" y="137"/>
                  </a:cubicBezTo>
                  <a:cubicBezTo>
                    <a:pt x="2" y="125"/>
                    <a:pt x="0" y="112"/>
                    <a:pt x="0" y="9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noEditPoints="1"/>
            </p:cNvSpPr>
            <p:nvPr/>
          </p:nvSpPr>
          <p:spPr bwMode="auto">
            <a:xfrm>
              <a:off x="4954" y="1873"/>
              <a:ext cx="249" cy="300"/>
            </a:xfrm>
            <a:custGeom>
              <a:avLst/>
              <a:gdLst>
                <a:gd name="T0" fmla="*/ 0 w 166"/>
                <a:gd name="T1" fmla="*/ 200 h 200"/>
                <a:gd name="T2" fmla="*/ 0 w 166"/>
                <a:gd name="T3" fmla="*/ 0 h 200"/>
                <a:gd name="T4" fmla="*/ 70 w 166"/>
                <a:gd name="T5" fmla="*/ 0 h 200"/>
                <a:gd name="T6" fmla="*/ 112 w 166"/>
                <a:gd name="T7" fmla="*/ 8 h 200"/>
                <a:gd name="T8" fmla="*/ 142 w 166"/>
                <a:gd name="T9" fmla="*/ 30 h 200"/>
                <a:gd name="T10" fmla="*/ 160 w 166"/>
                <a:gd name="T11" fmla="*/ 61 h 200"/>
                <a:gd name="T12" fmla="*/ 166 w 166"/>
                <a:gd name="T13" fmla="*/ 100 h 200"/>
                <a:gd name="T14" fmla="*/ 159 w 166"/>
                <a:gd name="T15" fmla="*/ 141 h 200"/>
                <a:gd name="T16" fmla="*/ 140 w 166"/>
                <a:gd name="T17" fmla="*/ 173 h 200"/>
                <a:gd name="T18" fmla="*/ 109 w 166"/>
                <a:gd name="T19" fmla="*/ 193 h 200"/>
                <a:gd name="T20" fmla="*/ 70 w 166"/>
                <a:gd name="T21" fmla="*/ 200 h 200"/>
                <a:gd name="T22" fmla="*/ 0 w 166"/>
                <a:gd name="T23" fmla="*/ 200 h 200"/>
                <a:gd name="T24" fmla="*/ 141 w 166"/>
                <a:gd name="T25" fmla="*/ 100 h 200"/>
                <a:gd name="T26" fmla="*/ 136 w 166"/>
                <a:gd name="T27" fmla="*/ 69 h 200"/>
                <a:gd name="T28" fmla="*/ 122 w 166"/>
                <a:gd name="T29" fmla="*/ 44 h 200"/>
                <a:gd name="T30" fmla="*/ 100 w 166"/>
                <a:gd name="T31" fmla="*/ 29 h 200"/>
                <a:gd name="T32" fmla="*/ 70 w 166"/>
                <a:gd name="T33" fmla="*/ 23 h 200"/>
                <a:gd name="T34" fmla="*/ 26 w 166"/>
                <a:gd name="T35" fmla="*/ 23 h 200"/>
                <a:gd name="T36" fmla="*/ 26 w 166"/>
                <a:gd name="T37" fmla="*/ 178 h 200"/>
                <a:gd name="T38" fmla="*/ 70 w 166"/>
                <a:gd name="T39" fmla="*/ 178 h 200"/>
                <a:gd name="T40" fmla="*/ 100 w 166"/>
                <a:gd name="T41" fmla="*/ 172 h 200"/>
                <a:gd name="T42" fmla="*/ 122 w 166"/>
                <a:gd name="T43" fmla="*/ 155 h 200"/>
                <a:gd name="T44" fmla="*/ 136 w 166"/>
                <a:gd name="T45" fmla="*/ 131 h 200"/>
                <a:gd name="T46" fmla="*/ 141 w 166"/>
                <a:gd name="T47" fmla="*/ 1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6" h="200">
                  <a:moveTo>
                    <a:pt x="0" y="200"/>
                  </a:moveTo>
                  <a:cubicBezTo>
                    <a:pt x="0" y="0"/>
                    <a:pt x="0" y="0"/>
                    <a:pt x="0" y="0"/>
                  </a:cubicBezTo>
                  <a:cubicBezTo>
                    <a:pt x="70" y="0"/>
                    <a:pt x="70" y="0"/>
                    <a:pt x="70" y="0"/>
                  </a:cubicBezTo>
                  <a:cubicBezTo>
                    <a:pt x="86" y="0"/>
                    <a:pt x="100" y="3"/>
                    <a:pt x="112" y="8"/>
                  </a:cubicBezTo>
                  <a:cubicBezTo>
                    <a:pt x="124" y="13"/>
                    <a:pt x="134" y="20"/>
                    <a:pt x="142" y="30"/>
                  </a:cubicBezTo>
                  <a:cubicBezTo>
                    <a:pt x="150" y="39"/>
                    <a:pt x="156" y="49"/>
                    <a:pt x="160" y="61"/>
                  </a:cubicBezTo>
                  <a:cubicBezTo>
                    <a:pt x="164" y="73"/>
                    <a:pt x="166" y="86"/>
                    <a:pt x="166" y="100"/>
                  </a:cubicBezTo>
                  <a:cubicBezTo>
                    <a:pt x="166" y="115"/>
                    <a:pt x="164" y="129"/>
                    <a:pt x="159" y="141"/>
                  </a:cubicBezTo>
                  <a:cubicBezTo>
                    <a:pt x="155" y="153"/>
                    <a:pt x="148" y="164"/>
                    <a:pt x="140" y="173"/>
                  </a:cubicBezTo>
                  <a:cubicBezTo>
                    <a:pt x="132" y="181"/>
                    <a:pt x="121" y="188"/>
                    <a:pt x="109" y="193"/>
                  </a:cubicBezTo>
                  <a:cubicBezTo>
                    <a:pt x="98" y="198"/>
                    <a:pt x="84" y="200"/>
                    <a:pt x="70" y="200"/>
                  </a:cubicBezTo>
                  <a:cubicBezTo>
                    <a:pt x="0" y="200"/>
                    <a:pt x="0" y="200"/>
                    <a:pt x="0" y="200"/>
                  </a:cubicBezTo>
                  <a:close/>
                  <a:moveTo>
                    <a:pt x="141" y="100"/>
                  </a:moveTo>
                  <a:cubicBezTo>
                    <a:pt x="141" y="89"/>
                    <a:pt x="139" y="78"/>
                    <a:pt x="136" y="69"/>
                  </a:cubicBezTo>
                  <a:cubicBezTo>
                    <a:pt x="133" y="59"/>
                    <a:pt x="128" y="51"/>
                    <a:pt x="122" y="44"/>
                  </a:cubicBezTo>
                  <a:cubicBezTo>
                    <a:pt x="116" y="38"/>
                    <a:pt x="109" y="32"/>
                    <a:pt x="100" y="29"/>
                  </a:cubicBezTo>
                  <a:cubicBezTo>
                    <a:pt x="91" y="25"/>
                    <a:pt x="81" y="23"/>
                    <a:pt x="70" y="23"/>
                  </a:cubicBezTo>
                  <a:cubicBezTo>
                    <a:pt x="26" y="23"/>
                    <a:pt x="26" y="23"/>
                    <a:pt x="26" y="23"/>
                  </a:cubicBezTo>
                  <a:cubicBezTo>
                    <a:pt x="26" y="178"/>
                    <a:pt x="26" y="178"/>
                    <a:pt x="26" y="178"/>
                  </a:cubicBezTo>
                  <a:cubicBezTo>
                    <a:pt x="70" y="178"/>
                    <a:pt x="70" y="178"/>
                    <a:pt x="70" y="178"/>
                  </a:cubicBezTo>
                  <a:cubicBezTo>
                    <a:pt x="81" y="178"/>
                    <a:pt x="91" y="176"/>
                    <a:pt x="100" y="172"/>
                  </a:cubicBezTo>
                  <a:cubicBezTo>
                    <a:pt x="109" y="168"/>
                    <a:pt x="117" y="162"/>
                    <a:pt x="122" y="155"/>
                  </a:cubicBezTo>
                  <a:cubicBezTo>
                    <a:pt x="128" y="148"/>
                    <a:pt x="133" y="140"/>
                    <a:pt x="136" y="131"/>
                  </a:cubicBezTo>
                  <a:cubicBezTo>
                    <a:pt x="139" y="121"/>
                    <a:pt x="141" y="111"/>
                    <a:pt x="141" y="10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p:cNvSpPr>
              <a:spLocks/>
            </p:cNvSpPr>
            <p:nvPr/>
          </p:nvSpPr>
          <p:spPr bwMode="auto">
            <a:xfrm>
              <a:off x="6325" y="1747"/>
              <a:ext cx="203" cy="300"/>
            </a:xfrm>
            <a:custGeom>
              <a:avLst/>
              <a:gdLst>
                <a:gd name="T0" fmla="*/ 203 w 203"/>
                <a:gd name="T1" fmla="*/ 265 h 300"/>
                <a:gd name="T2" fmla="*/ 203 w 203"/>
                <a:gd name="T3" fmla="*/ 300 h 300"/>
                <a:gd name="T4" fmla="*/ 0 w 203"/>
                <a:gd name="T5" fmla="*/ 300 h 300"/>
                <a:gd name="T6" fmla="*/ 0 w 203"/>
                <a:gd name="T7" fmla="*/ 0 h 300"/>
                <a:gd name="T8" fmla="*/ 199 w 203"/>
                <a:gd name="T9" fmla="*/ 0 h 300"/>
                <a:gd name="T10" fmla="*/ 199 w 203"/>
                <a:gd name="T11" fmla="*/ 35 h 300"/>
                <a:gd name="T12" fmla="*/ 37 w 203"/>
                <a:gd name="T13" fmla="*/ 35 h 300"/>
                <a:gd name="T14" fmla="*/ 37 w 203"/>
                <a:gd name="T15" fmla="*/ 130 h 300"/>
                <a:gd name="T16" fmla="*/ 178 w 203"/>
                <a:gd name="T17" fmla="*/ 130 h 300"/>
                <a:gd name="T18" fmla="*/ 178 w 203"/>
                <a:gd name="T19" fmla="*/ 163 h 300"/>
                <a:gd name="T20" fmla="*/ 37 w 203"/>
                <a:gd name="T21" fmla="*/ 163 h 300"/>
                <a:gd name="T22" fmla="*/ 37 w 203"/>
                <a:gd name="T23" fmla="*/ 265 h 300"/>
                <a:gd name="T24" fmla="*/ 203 w 203"/>
                <a:gd name="T25" fmla="*/ 265 h 300"/>
                <a:gd name="T26" fmla="*/ 203 w 203"/>
                <a:gd name="T27" fmla="*/ 265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3" h="300">
                  <a:moveTo>
                    <a:pt x="203" y="265"/>
                  </a:moveTo>
                  <a:lnTo>
                    <a:pt x="203" y="300"/>
                  </a:lnTo>
                  <a:lnTo>
                    <a:pt x="0" y="300"/>
                  </a:lnTo>
                  <a:lnTo>
                    <a:pt x="0" y="0"/>
                  </a:lnTo>
                  <a:lnTo>
                    <a:pt x="199" y="0"/>
                  </a:lnTo>
                  <a:lnTo>
                    <a:pt x="199" y="35"/>
                  </a:lnTo>
                  <a:lnTo>
                    <a:pt x="37" y="35"/>
                  </a:lnTo>
                  <a:lnTo>
                    <a:pt x="37" y="130"/>
                  </a:lnTo>
                  <a:lnTo>
                    <a:pt x="178" y="130"/>
                  </a:lnTo>
                  <a:lnTo>
                    <a:pt x="178" y="163"/>
                  </a:lnTo>
                  <a:lnTo>
                    <a:pt x="37" y="163"/>
                  </a:lnTo>
                  <a:lnTo>
                    <a:pt x="37" y="265"/>
                  </a:lnTo>
                  <a:lnTo>
                    <a:pt x="203" y="265"/>
                  </a:lnTo>
                  <a:lnTo>
                    <a:pt x="203" y="2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p:cNvSpPr>
              <a:spLocks/>
            </p:cNvSpPr>
            <p:nvPr/>
          </p:nvSpPr>
          <p:spPr bwMode="auto">
            <a:xfrm>
              <a:off x="569" y="2956"/>
              <a:ext cx="971" cy="245"/>
            </a:xfrm>
            <a:custGeom>
              <a:avLst/>
              <a:gdLst>
                <a:gd name="T0" fmla="*/ 0 w 971"/>
                <a:gd name="T1" fmla="*/ 234 h 245"/>
                <a:gd name="T2" fmla="*/ 45 w 971"/>
                <a:gd name="T3" fmla="*/ 162 h 245"/>
                <a:gd name="T4" fmla="*/ 475 w 971"/>
                <a:gd name="T5" fmla="*/ 162 h 245"/>
                <a:gd name="T6" fmla="*/ 475 w 971"/>
                <a:gd name="T7" fmla="*/ 36 h 245"/>
                <a:gd name="T8" fmla="*/ 445 w 971"/>
                <a:gd name="T9" fmla="*/ 51 h 245"/>
                <a:gd name="T10" fmla="*/ 445 w 971"/>
                <a:gd name="T11" fmla="*/ 21 h 245"/>
                <a:gd name="T12" fmla="*/ 485 w 971"/>
                <a:gd name="T13" fmla="*/ 0 h 245"/>
                <a:gd name="T14" fmla="*/ 527 w 971"/>
                <a:gd name="T15" fmla="*/ 21 h 245"/>
                <a:gd name="T16" fmla="*/ 527 w 971"/>
                <a:gd name="T17" fmla="*/ 51 h 245"/>
                <a:gd name="T18" fmla="*/ 496 w 971"/>
                <a:gd name="T19" fmla="*/ 36 h 245"/>
                <a:gd name="T20" fmla="*/ 496 w 971"/>
                <a:gd name="T21" fmla="*/ 162 h 245"/>
                <a:gd name="T22" fmla="*/ 929 w 971"/>
                <a:gd name="T23" fmla="*/ 162 h 245"/>
                <a:gd name="T24" fmla="*/ 971 w 971"/>
                <a:gd name="T25" fmla="*/ 234 h 245"/>
                <a:gd name="T26" fmla="*/ 953 w 971"/>
                <a:gd name="T27" fmla="*/ 245 h 245"/>
                <a:gd name="T28" fmla="*/ 917 w 971"/>
                <a:gd name="T29" fmla="*/ 183 h 245"/>
                <a:gd name="T30" fmla="*/ 55 w 971"/>
                <a:gd name="T31" fmla="*/ 183 h 245"/>
                <a:gd name="T32" fmla="*/ 18 w 971"/>
                <a:gd name="T33" fmla="*/ 245 h 245"/>
                <a:gd name="T34" fmla="*/ 0 w 971"/>
                <a:gd name="T35" fmla="*/ 234 h 245"/>
                <a:gd name="T36" fmla="*/ 0 w 971"/>
                <a:gd name="T37" fmla="*/ 234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71" h="245">
                  <a:moveTo>
                    <a:pt x="0" y="234"/>
                  </a:moveTo>
                  <a:lnTo>
                    <a:pt x="45" y="162"/>
                  </a:lnTo>
                  <a:lnTo>
                    <a:pt x="475" y="162"/>
                  </a:lnTo>
                  <a:lnTo>
                    <a:pt x="475" y="36"/>
                  </a:lnTo>
                  <a:lnTo>
                    <a:pt x="445" y="51"/>
                  </a:lnTo>
                  <a:lnTo>
                    <a:pt x="445" y="21"/>
                  </a:lnTo>
                  <a:lnTo>
                    <a:pt x="485" y="0"/>
                  </a:lnTo>
                  <a:lnTo>
                    <a:pt x="527" y="21"/>
                  </a:lnTo>
                  <a:lnTo>
                    <a:pt x="527" y="51"/>
                  </a:lnTo>
                  <a:lnTo>
                    <a:pt x="496" y="36"/>
                  </a:lnTo>
                  <a:lnTo>
                    <a:pt x="496" y="162"/>
                  </a:lnTo>
                  <a:lnTo>
                    <a:pt x="929" y="162"/>
                  </a:lnTo>
                  <a:lnTo>
                    <a:pt x="971" y="234"/>
                  </a:lnTo>
                  <a:lnTo>
                    <a:pt x="953" y="245"/>
                  </a:lnTo>
                  <a:lnTo>
                    <a:pt x="917" y="183"/>
                  </a:lnTo>
                  <a:lnTo>
                    <a:pt x="55" y="183"/>
                  </a:lnTo>
                  <a:lnTo>
                    <a:pt x="18" y="245"/>
                  </a:lnTo>
                  <a:lnTo>
                    <a:pt x="0" y="234"/>
                  </a:lnTo>
                  <a:lnTo>
                    <a:pt x="0" y="234"/>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p:cNvSpPr>
              <a:spLocks/>
            </p:cNvSpPr>
            <p:nvPr/>
          </p:nvSpPr>
          <p:spPr bwMode="auto">
            <a:xfrm>
              <a:off x="1909" y="2821"/>
              <a:ext cx="971" cy="245"/>
            </a:xfrm>
            <a:custGeom>
              <a:avLst/>
              <a:gdLst>
                <a:gd name="T0" fmla="*/ 0 w 971"/>
                <a:gd name="T1" fmla="*/ 233 h 245"/>
                <a:gd name="T2" fmla="*/ 45 w 971"/>
                <a:gd name="T3" fmla="*/ 162 h 245"/>
                <a:gd name="T4" fmla="*/ 476 w 971"/>
                <a:gd name="T5" fmla="*/ 162 h 245"/>
                <a:gd name="T6" fmla="*/ 476 w 971"/>
                <a:gd name="T7" fmla="*/ 35 h 245"/>
                <a:gd name="T8" fmla="*/ 445 w 971"/>
                <a:gd name="T9" fmla="*/ 51 h 245"/>
                <a:gd name="T10" fmla="*/ 445 w 971"/>
                <a:gd name="T11" fmla="*/ 20 h 245"/>
                <a:gd name="T12" fmla="*/ 485 w 971"/>
                <a:gd name="T13" fmla="*/ 0 h 245"/>
                <a:gd name="T14" fmla="*/ 527 w 971"/>
                <a:gd name="T15" fmla="*/ 20 h 245"/>
                <a:gd name="T16" fmla="*/ 527 w 971"/>
                <a:gd name="T17" fmla="*/ 51 h 245"/>
                <a:gd name="T18" fmla="*/ 496 w 971"/>
                <a:gd name="T19" fmla="*/ 35 h 245"/>
                <a:gd name="T20" fmla="*/ 496 w 971"/>
                <a:gd name="T21" fmla="*/ 162 h 245"/>
                <a:gd name="T22" fmla="*/ 929 w 971"/>
                <a:gd name="T23" fmla="*/ 162 h 245"/>
                <a:gd name="T24" fmla="*/ 971 w 971"/>
                <a:gd name="T25" fmla="*/ 233 h 245"/>
                <a:gd name="T26" fmla="*/ 954 w 971"/>
                <a:gd name="T27" fmla="*/ 245 h 245"/>
                <a:gd name="T28" fmla="*/ 917 w 971"/>
                <a:gd name="T29" fmla="*/ 182 h 245"/>
                <a:gd name="T30" fmla="*/ 55 w 971"/>
                <a:gd name="T31" fmla="*/ 182 h 245"/>
                <a:gd name="T32" fmla="*/ 18 w 971"/>
                <a:gd name="T33" fmla="*/ 245 h 245"/>
                <a:gd name="T34" fmla="*/ 0 w 971"/>
                <a:gd name="T35" fmla="*/ 233 h 245"/>
                <a:gd name="T36" fmla="*/ 0 w 971"/>
                <a:gd name="T37" fmla="*/ 233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71" h="245">
                  <a:moveTo>
                    <a:pt x="0" y="233"/>
                  </a:moveTo>
                  <a:lnTo>
                    <a:pt x="45" y="162"/>
                  </a:lnTo>
                  <a:lnTo>
                    <a:pt x="476" y="162"/>
                  </a:lnTo>
                  <a:lnTo>
                    <a:pt x="476" y="35"/>
                  </a:lnTo>
                  <a:lnTo>
                    <a:pt x="445" y="51"/>
                  </a:lnTo>
                  <a:lnTo>
                    <a:pt x="445" y="20"/>
                  </a:lnTo>
                  <a:lnTo>
                    <a:pt x="485" y="0"/>
                  </a:lnTo>
                  <a:lnTo>
                    <a:pt x="527" y="20"/>
                  </a:lnTo>
                  <a:lnTo>
                    <a:pt x="527" y="51"/>
                  </a:lnTo>
                  <a:lnTo>
                    <a:pt x="496" y="35"/>
                  </a:lnTo>
                  <a:lnTo>
                    <a:pt x="496" y="162"/>
                  </a:lnTo>
                  <a:lnTo>
                    <a:pt x="929" y="162"/>
                  </a:lnTo>
                  <a:lnTo>
                    <a:pt x="971" y="233"/>
                  </a:lnTo>
                  <a:lnTo>
                    <a:pt x="954" y="245"/>
                  </a:lnTo>
                  <a:lnTo>
                    <a:pt x="917" y="182"/>
                  </a:lnTo>
                  <a:lnTo>
                    <a:pt x="55" y="182"/>
                  </a:lnTo>
                  <a:lnTo>
                    <a:pt x="18" y="245"/>
                  </a:lnTo>
                  <a:lnTo>
                    <a:pt x="0" y="233"/>
                  </a:lnTo>
                  <a:lnTo>
                    <a:pt x="0" y="233"/>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p:cNvSpPr>
              <a:spLocks/>
            </p:cNvSpPr>
            <p:nvPr/>
          </p:nvSpPr>
          <p:spPr bwMode="auto">
            <a:xfrm>
              <a:off x="3249" y="2685"/>
              <a:ext cx="971" cy="244"/>
            </a:xfrm>
            <a:custGeom>
              <a:avLst/>
              <a:gdLst>
                <a:gd name="T0" fmla="*/ 0 w 971"/>
                <a:gd name="T1" fmla="*/ 234 h 244"/>
                <a:gd name="T2" fmla="*/ 45 w 971"/>
                <a:gd name="T3" fmla="*/ 162 h 244"/>
                <a:gd name="T4" fmla="*/ 476 w 971"/>
                <a:gd name="T5" fmla="*/ 162 h 244"/>
                <a:gd name="T6" fmla="*/ 476 w 971"/>
                <a:gd name="T7" fmla="*/ 36 h 244"/>
                <a:gd name="T8" fmla="*/ 445 w 971"/>
                <a:gd name="T9" fmla="*/ 51 h 244"/>
                <a:gd name="T10" fmla="*/ 445 w 971"/>
                <a:gd name="T11" fmla="*/ 21 h 244"/>
                <a:gd name="T12" fmla="*/ 487 w 971"/>
                <a:gd name="T13" fmla="*/ 0 h 244"/>
                <a:gd name="T14" fmla="*/ 527 w 971"/>
                <a:gd name="T15" fmla="*/ 21 h 244"/>
                <a:gd name="T16" fmla="*/ 527 w 971"/>
                <a:gd name="T17" fmla="*/ 51 h 244"/>
                <a:gd name="T18" fmla="*/ 497 w 971"/>
                <a:gd name="T19" fmla="*/ 36 h 244"/>
                <a:gd name="T20" fmla="*/ 497 w 971"/>
                <a:gd name="T21" fmla="*/ 162 h 244"/>
                <a:gd name="T22" fmla="*/ 929 w 971"/>
                <a:gd name="T23" fmla="*/ 162 h 244"/>
                <a:gd name="T24" fmla="*/ 971 w 971"/>
                <a:gd name="T25" fmla="*/ 234 h 244"/>
                <a:gd name="T26" fmla="*/ 955 w 971"/>
                <a:gd name="T27" fmla="*/ 244 h 244"/>
                <a:gd name="T28" fmla="*/ 917 w 971"/>
                <a:gd name="T29" fmla="*/ 183 h 244"/>
                <a:gd name="T30" fmla="*/ 57 w 971"/>
                <a:gd name="T31" fmla="*/ 183 h 244"/>
                <a:gd name="T32" fmla="*/ 18 w 971"/>
                <a:gd name="T33" fmla="*/ 244 h 244"/>
                <a:gd name="T34" fmla="*/ 0 w 971"/>
                <a:gd name="T35" fmla="*/ 234 h 244"/>
                <a:gd name="T36" fmla="*/ 0 w 971"/>
                <a:gd name="T37" fmla="*/ 234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71" h="244">
                  <a:moveTo>
                    <a:pt x="0" y="234"/>
                  </a:moveTo>
                  <a:lnTo>
                    <a:pt x="45" y="162"/>
                  </a:lnTo>
                  <a:lnTo>
                    <a:pt x="476" y="162"/>
                  </a:lnTo>
                  <a:lnTo>
                    <a:pt x="476" y="36"/>
                  </a:lnTo>
                  <a:lnTo>
                    <a:pt x="445" y="51"/>
                  </a:lnTo>
                  <a:lnTo>
                    <a:pt x="445" y="21"/>
                  </a:lnTo>
                  <a:lnTo>
                    <a:pt x="487" y="0"/>
                  </a:lnTo>
                  <a:lnTo>
                    <a:pt x="527" y="21"/>
                  </a:lnTo>
                  <a:lnTo>
                    <a:pt x="527" y="51"/>
                  </a:lnTo>
                  <a:lnTo>
                    <a:pt x="497" y="36"/>
                  </a:lnTo>
                  <a:lnTo>
                    <a:pt x="497" y="162"/>
                  </a:lnTo>
                  <a:lnTo>
                    <a:pt x="929" y="162"/>
                  </a:lnTo>
                  <a:lnTo>
                    <a:pt x="971" y="234"/>
                  </a:lnTo>
                  <a:lnTo>
                    <a:pt x="955" y="244"/>
                  </a:lnTo>
                  <a:lnTo>
                    <a:pt x="917" y="183"/>
                  </a:lnTo>
                  <a:lnTo>
                    <a:pt x="57" y="183"/>
                  </a:lnTo>
                  <a:lnTo>
                    <a:pt x="18" y="244"/>
                  </a:lnTo>
                  <a:lnTo>
                    <a:pt x="0" y="234"/>
                  </a:lnTo>
                  <a:lnTo>
                    <a:pt x="0" y="234"/>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p:cNvSpPr>
              <a:spLocks/>
            </p:cNvSpPr>
            <p:nvPr/>
          </p:nvSpPr>
          <p:spPr bwMode="auto">
            <a:xfrm>
              <a:off x="4590" y="2549"/>
              <a:ext cx="972" cy="244"/>
            </a:xfrm>
            <a:custGeom>
              <a:avLst/>
              <a:gdLst>
                <a:gd name="T0" fmla="*/ 0 w 972"/>
                <a:gd name="T1" fmla="*/ 233 h 244"/>
                <a:gd name="T2" fmla="*/ 44 w 972"/>
                <a:gd name="T3" fmla="*/ 162 h 244"/>
                <a:gd name="T4" fmla="*/ 475 w 972"/>
                <a:gd name="T5" fmla="*/ 162 h 244"/>
                <a:gd name="T6" fmla="*/ 475 w 972"/>
                <a:gd name="T7" fmla="*/ 36 h 244"/>
                <a:gd name="T8" fmla="*/ 445 w 972"/>
                <a:gd name="T9" fmla="*/ 51 h 244"/>
                <a:gd name="T10" fmla="*/ 445 w 972"/>
                <a:gd name="T11" fmla="*/ 21 h 244"/>
                <a:gd name="T12" fmla="*/ 486 w 972"/>
                <a:gd name="T13" fmla="*/ 0 h 244"/>
                <a:gd name="T14" fmla="*/ 526 w 972"/>
                <a:gd name="T15" fmla="*/ 21 h 244"/>
                <a:gd name="T16" fmla="*/ 526 w 972"/>
                <a:gd name="T17" fmla="*/ 51 h 244"/>
                <a:gd name="T18" fmla="*/ 496 w 972"/>
                <a:gd name="T19" fmla="*/ 36 h 244"/>
                <a:gd name="T20" fmla="*/ 496 w 972"/>
                <a:gd name="T21" fmla="*/ 162 h 244"/>
                <a:gd name="T22" fmla="*/ 928 w 972"/>
                <a:gd name="T23" fmla="*/ 162 h 244"/>
                <a:gd name="T24" fmla="*/ 972 w 972"/>
                <a:gd name="T25" fmla="*/ 233 h 244"/>
                <a:gd name="T26" fmla="*/ 954 w 972"/>
                <a:gd name="T27" fmla="*/ 244 h 244"/>
                <a:gd name="T28" fmla="*/ 916 w 972"/>
                <a:gd name="T29" fmla="*/ 183 h 244"/>
                <a:gd name="T30" fmla="*/ 56 w 972"/>
                <a:gd name="T31" fmla="*/ 183 h 244"/>
                <a:gd name="T32" fmla="*/ 17 w 972"/>
                <a:gd name="T33" fmla="*/ 244 h 244"/>
                <a:gd name="T34" fmla="*/ 0 w 972"/>
                <a:gd name="T35" fmla="*/ 233 h 244"/>
                <a:gd name="T36" fmla="*/ 0 w 972"/>
                <a:gd name="T37" fmla="*/ 233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72" h="244">
                  <a:moveTo>
                    <a:pt x="0" y="233"/>
                  </a:moveTo>
                  <a:lnTo>
                    <a:pt x="44" y="162"/>
                  </a:lnTo>
                  <a:lnTo>
                    <a:pt x="475" y="162"/>
                  </a:lnTo>
                  <a:lnTo>
                    <a:pt x="475" y="36"/>
                  </a:lnTo>
                  <a:lnTo>
                    <a:pt x="445" y="51"/>
                  </a:lnTo>
                  <a:lnTo>
                    <a:pt x="445" y="21"/>
                  </a:lnTo>
                  <a:lnTo>
                    <a:pt x="486" y="0"/>
                  </a:lnTo>
                  <a:lnTo>
                    <a:pt x="526" y="21"/>
                  </a:lnTo>
                  <a:lnTo>
                    <a:pt x="526" y="51"/>
                  </a:lnTo>
                  <a:lnTo>
                    <a:pt x="496" y="36"/>
                  </a:lnTo>
                  <a:lnTo>
                    <a:pt x="496" y="162"/>
                  </a:lnTo>
                  <a:lnTo>
                    <a:pt x="928" y="162"/>
                  </a:lnTo>
                  <a:lnTo>
                    <a:pt x="972" y="233"/>
                  </a:lnTo>
                  <a:lnTo>
                    <a:pt x="954" y="244"/>
                  </a:lnTo>
                  <a:lnTo>
                    <a:pt x="916" y="183"/>
                  </a:lnTo>
                  <a:lnTo>
                    <a:pt x="56" y="183"/>
                  </a:lnTo>
                  <a:lnTo>
                    <a:pt x="17" y="244"/>
                  </a:lnTo>
                  <a:lnTo>
                    <a:pt x="0" y="233"/>
                  </a:lnTo>
                  <a:lnTo>
                    <a:pt x="0" y="233"/>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p:cNvSpPr>
              <a:spLocks/>
            </p:cNvSpPr>
            <p:nvPr/>
          </p:nvSpPr>
          <p:spPr bwMode="auto">
            <a:xfrm>
              <a:off x="5930" y="2414"/>
              <a:ext cx="972" cy="244"/>
            </a:xfrm>
            <a:custGeom>
              <a:avLst/>
              <a:gdLst>
                <a:gd name="T0" fmla="*/ 0 w 972"/>
                <a:gd name="T1" fmla="*/ 232 h 244"/>
                <a:gd name="T2" fmla="*/ 44 w 972"/>
                <a:gd name="T3" fmla="*/ 162 h 244"/>
                <a:gd name="T4" fmla="*/ 475 w 972"/>
                <a:gd name="T5" fmla="*/ 162 h 244"/>
                <a:gd name="T6" fmla="*/ 475 w 972"/>
                <a:gd name="T7" fmla="*/ 36 h 244"/>
                <a:gd name="T8" fmla="*/ 445 w 972"/>
                <a:gd name="T9" fmla="*/ 51 h 244"/>
                <a:gd name="T10" fmla="*/ 445 w 972"/>
                <a:gd name="T11" fmla="*/ 19 h 244"/>
                <a:gd name="T12" fmla="*/ 486 w 972"/>
                <a:gd name="T13" fmla="*/ 0 h 244"/>
                <a:gd name="T14" fmla="*/ 526 w 972"/>
                <a:gd name="T15" fmla="*/ 19 h 244"/>
                <a:gd name="T16" fmla="*/ 526 w 972"/>
                <a:gd name="T17" fmla="*/ 51 h 244"/>
                <a:gd name="T18" fmla="*/ 496 w 972"/>
                <a:gd name="T19" fmla="*/ 34 h 244"/>
                <a:gd name="T20" fmla="*/ 496 w 972"/>
                <a:gd name="T21" fmla="*/ 162 h 244"/>
                <a:gd name="T22" fmla="*/ 928 w 972"/>
                <a:gd name="T23" fmla="*/ 162 h 244"/>
                <a:gd name="T24" fmla="*/ 972 w 972"/>
                <a:gd name="T25" fmla="*/ 232 h 244"/>
                <a:gd name="T26" fmla="*/ 954 w 972"/>
                <a:gd name="T27" fmla="*/ 244 h 244"/>
                <a:gd name="T28" fmla="*/ 918 w 972"/>
                <a:gd name="T29" fmla="*/ 181 h 244"/>
                <a:gd name="T30" fmla="*/ 56 w 972"/>
                <a:gd name="T31" fmla="*/ 181 h 244"/>
                <a:gd name="T32" fmla="*/ 18 w 972"/>
                <a:gd name="T33" fmla="*/ 244 h 244"/>
                <a:gd name="T34" fmla="*/ 0 w 972"/>
                <a:gd name="T35" fmla="*/ 232 h 244"/>
                <a:gd name="T36" fmla="*/ 0 w 972"/>
                <a:gd name="T37" fmla="*/ 232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72" h="244">
                  <a:moveTo>
                    <a:pt x="0" y="232"/>
                  </a:moveTo>
                  <a:lnTo>
                    <a:pt x="44" y="162"/>
                  </a:lnTo>
                  <a:lnTo>
                    <a:pt x="475" y="162"/>
                  </a:lnTo>
                  <a:lnTo>
                    <a:pt x="475" y="36"/>
                  </a:lnTo>
                  <a:lnTo>
                    <a:pt x="445" y="51"/>
                  </a:lnTo>
                  <a:lnTo>
                    <a:pt x="445" y="19"/>
                  </a:lnTo>
                  <a:lnTo>
                    <a:pt x="486" y="0"/>
                  </a:lnTo>
                  <a:lnTo>
                    <a:pt x="526" y="19"/>
                  </a:lnTo>
                  <a:lnTo>
                    <a:pt x="526" y="51"/>
                  </a:lnTo>
                  <a:lnTo>
                    <a:pt x="496" y="34"/>
                  </a:lnTo>
                  <a:lnTo>
                    <a:pt x="496" y="162"/>
                  </a:lnTo>
                  <a:lnTo>
                    <a:pt x="928" y="162"/>
                  </a:lnTo>
                  <a:lnTo>
                    <a:pt x="972" y="232"/>
                  </a:lnTo>
                  <a:lnTo>
                    <a:pt x="954" y="244"/>
                  </a:lnTo>
                  <a:lnTo>
                    <a:pt x="918" y="181"/>
                  </a:lnTo>
                  <a:lnTo>
                    <a:pt x="56" y="181"/>
                  </a:lnTo>
                  <a:lnTo>
                    <a:pt x="18" y="244"/>
                  </a:lnTo>
                  <a:lnTo>
                    <a:pt x="0" y="232"/>
                  </a:lnTo>
                  <a:lnTo>
                    <a:pt x="0" y="232"/>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p:cNvSpPr>
              <a:spLocks/>
            </p:cNvSpPr>
            <p:nvPr/>
          </p:nvSpPr>
          <p:spPr bwMode="auto">
            <a:xfrm>
              <a:off x="1035" y="1101"/>
              <a:ext cx="13" cy="23"/>
            </a:xfrm>
            <a:custGeom>
              <a:avLst/>
              <a:gdLst>
                <a:gd name="T0" fmla="*/ 0 w 9"/>
                <a:gd name="T1" fmla="*/ 8 h 15"/>
                <a:gd name="T2" fmla="*/ 9 w 9"/>
                <a:gd name="T3" fmla="*/ 15 h 15"/>
                <a:gd name="T4" fmla="*/ 9 w 9"/>
                <a:gd name="T5" fmla="*/ 0 h 15"/>
                <a:gd name="T6" fmla="*/ 2 w 9"/>
                <a:gd name="T7" fmla="*/ 2 h 15"/>
                <a:gd name="T8" fmla="*/ 0 w 9"/>
                <a:gd name="T9" fmla="*/ 8 h 15"/>
              </a:gdLst>
              <a:ahLst/>
              <a:cxnLst>
                <a:cxn ang="0">
                  <a:pos x="T0" y="T1"/>
                </a:cxn>
                <a:cxn ang="0">
                  <a:pos x="T2" y="T3"/>
                </a:cxn>
                <a:cxn ang="0">
                  <a:pos x="T4" y="T5"/>
                </a:cxn>
                <a:cxn ang="0">
                  <a:pos x="T6" y="T7"/>
                </a:cxn>
                <a:cxn ang="0">
                  <a:pos x="T8" y="T9"/>
                </a:cxn>
              </a:cxnLst>
              <a:rect l="0" t="0" r="r" b="b"/>
              <a:pathLst>
                <a:path w="9" h="15">
                  <a:moveTo>
                    <a:pt x="0" y="8"/>
                  </a:moveTo>
                  <a:cubicBezTo>
                    <a:pt x="0" y="12"/>
                    <a:pt x="3" y="15"/>
                    <a:pt x="9" y="15"/>
                  </a:cubicBezTo>
                  <a:cubicBezTo>
                    <a:pt x="9" y="0"/>
                    <a:pt x="9" y="0"/>
                    <a:pt x="9" y="0"/>
                  </a:cubicBezTo>
                  <a:cubicBezTo>
                    <a:pt x="7" y="0"/>
                    <a:pt x="4" y="0"/>
                    <a:pt x="2" y="2"/>
                  </a:cubicBezTo>
                  <a:cubicBezTo>
                    <a:pt x="1" y="3"/>
                    <a:pt x="0" y="5"/>
                    <a:pt x="0" y="8"/>
                  </a:cubicBezTo>
                  <a:close/>
                </a:path>
              </a:pathLst>
            </a:custGeom>
            <a:solidFill>
              <a:srgbClr val="7BE1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p:cNvSpPr>
              <a:spLocks/>
            </p:cNvSpPr>
            <p:nvPr/>
          </p:nvSpPr>
          <p:spPr bwMode="auto">
            <a:xfrm>
              <a:off x="1059" y="1143"/>
              <a:ext cx="15" cy="27"/>
            </a:xfrm>
            <a:custGeom>
              <a:avLst/>
              <a:gdLst>
                <a:gd name="T0" fmla="*/ 0 w 10"/>
                <a:gd name="T1" fmla="*/ 0 h 18"/>
                <a:gd name="T2" fmla="*/ 0 w 10"/>
                <a:gd name="T3" fmla="*/ 18 h 18"/>
                <a:gd name="T4" fmla="*/ 7 w 10"/>
                <a:gd name="T5" fmla="*/ 15 h 18"/>
                <a:gd name="T6" fmla="*/ 10 w 10"/>
                <a:gd name="T7" fmla="*/ 8 h 18"/>
                <a:gd name="T8" fmla="*/ 0 w 10"/>
                <a:gd name="T9" fmla="*/ 0 h 18"/>
              </a:gdLst>
              <a:ahLst/>
              <a:cxnLst>
                <a:cxn ang="0">
                  <a:pos x="T0" y="T1"/>
                </a:cxn>
                <a:cxn ang="0">
                  <a:pos x="T2" y="T3"/>
                </a:cxn>
                <a:cxn ang="0">
                  <a:pos x="T4" y="T5"/>
                </a:cxn>
                <a:cxn ang="0">
                  <a:pos x="T6" y="T7"/>
                </a:cxn>
                <a:cxn ang="0">
                  <a:pos x="T8" y="T9"/>
                </a:cxn>
              </a:cxnLst>
              <a:rect l="0" t="0" r="r" b="b"/>
              <a:pathLst>
                <a:path w="10" h="18">
                  <a:moveTo>
                    <a:pt x="0" y="0"/>
                  </a:moveTo>
                  <a:cubicBezTo>
                    <a:pt x="0" y="18"/>
                    <a:pt x="0" y="18"/>
                    <a:pt x="0" y="18"/>
                  </a:cubicBezTo>
                  <a:cubicBezTo>
                    <a:pt x="3" y="17"/>
                    <a:pt x="5" y="17"/>
                    <a:pt x="7" y="15"/>
                  </a:cubicBezTo>
                  <a:cubicBezTo>
                    <a:pt x="9" y="13"/>
                    <a:pt x="10" y="11"/>
                    <a:pt x="10" y="8"/>
                  </a:cubicBezTo>
                  <a:cubicBezTo>
                    <a:pt x="10" y="4"/>
                    <a:pt x="7" y="1"/>
                    <a:pt x="0" y="0"/>
                  </a:cubicBezTo>
                  <a:close/>
                </a:path>
              </a:pathLst>
            </a:custGeom>
            <a:solidFill>
              <a:srgbClr val="7BE1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p:cNvSpPr>
              <a:spLocks/>
            </p:cNvSpPr>
            <p:nvPr/>
          </p:nvSpPr>
          <p:spPr bwMode="auto">
            <a:xfrm>
              <a:off x="993" y="945"/>
              <a:ext cx="124" cy="57"/>
            </a:xfrm>
            <a:custGeom>
              <a:avLst/>
              <a:gdLst>
                <a:gd name="T0" fmla="*/ 60 w 83"/>
                <a:gd name="T1" fmla="*/ 38 h 38"/>
                <a:gd name="T2" fmla="*/ 61 w 83"/>
                <a:gd name="T3" fmla="*/ 38 h 38"/>
                <a:gd name="T4" fmla="*/ 74 w 83"/>
                <a:gd name="T5" fmla="*/ 18 h 38"/>
                <a:gd name="T6" fmla="*/ 41 w 83"/>
                <a:gd name="T7" fmla="*/ 1 h 38"/>
                <a:gd name="T8" fmla="*/ 9 w 83"/>
                <a:gd name="T9" fmla="*/ 18 h 38"/>
                <a:gd name="T10" fmla="*/ 21 w 83"/>
                <a:gd name="T11" fmla="*/ 38 h 38"/>
                <a:gd name="T12" fmla="*/ 23 w 83"/>
                <a:gd name="T13" fmla="*/ 38 h 38"/>
                <a:gd name="T14" fmla="*/ 60 w 83"/>
                <a:gd name="T15" fmla="*/ 38 h 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38">
                  <a:moveTo>
                    <a:pt x="60" y="38"/>
                  </a:moveTo>
                  <a:cubicBezTo>
                    <a:pt x="61" y="38"/>
                    <a:pt x="61" y="38"/>
                    <a:pt x="61" y="38"/>
                  </a:cubicBezTo>
                  <a:cubicBezTo>
                    <a:pt x="65" y="33"/>
                    <a:pt x="69" y="26"/>
                    <a:pt x="74" y="18"/>
                  </a:cubicBezTo>
                  <a:cubicBezTo>
                    <a:pt x="83" y="1"/>
                    <a:pt x="59" y="1"/>
                    <a:pt x="41" y="1"/>
                  </a:cubicBezTo>
                  <a:cubicBezTo>
                    <a:pt x="23" y="1"/>
                    <a:pt x="0" y="0"/>
                    <a:pt x="9" y="18"/>
                  </a:cubicBezTo>
                  <a:cubicBezTo>
                    <a:pt x="13" y="26"/>
                    <a:pt x="17" y="33"/>
                    <a:pt x="21" y="38"/>
                  </a:cubicBezTo>
                  <a:cubicBezTo>
                    <a:pt x="22" y="38"/>
                    <a:pt x="22" y="38"/>
                    <a:pt x="23" y="38"/>
                  </a:cubicBezTo>
                  <a:cubicBezTo>
                    <a:pt x="60" y="38"/>
                    <a:pt x="60" y="38"/>
                    <a:pt x="60" y="38"/>
                  </a:cubicBez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p:cNvSpPr>
              <a:spLocks noEditPoints="1"/>
            </p:cNvSpPr>
            <p:nvPr/>
          </p:nvSpPr>
          <p:spPr bwMode="auto">
            <a:xfrm>
              <a:off x="943" y="1017"/>
              <a:ext cx="222" cy="224"/>
            </a:xfrm>
            <a:custGeom>
              <a:avLst/>
              <a:gdLst>
                <a:gd name="T0" fmla="*/ 92 w 148"/>
                <a:gd name="T1" fmla="*/ 104 h 149"/>
                <a:gd name="T2" fmla="*/ 77 w 148"/>
                <a:gd name="T3" fmla="*/ 110 h 149"/>
                <a:gd name="T4" fmla="*/ 77 w 148"/>
                <a:gd name="T5" fmla="*/ 119 h 149"/>
                <a:gd name="T6" fmla="*/ 70 w 148"/>
                <a:gd name="T7" fmla="*/ 119 h 149"/>
                <a:gd name="T8" fmla="*/ 70 w 148"/>
                <a:gd name="T9" fmla="*/ 110 h 149"/>
                <a:gd name="T10" fmla="*/ 48 w 148"/>
                <a:gd name="T11" fmla="*/ 93 h 149"/>
                <a:gd name="T12" fmla="*/ 58 w 148"/>
                <a:gd name="T13" fmla="*/ 91 h 149"/>
                <a:gd name="T14" fmla="*/ 70 w 148"/>
                <a:gd name="T15" fmla="*/ 102 h 149"/>
                <a:gd name="T16" fmla="*/ 70 w 148"/>
                <a:gd name="T17" fmla="*/ 83 h 149"/>
                <a:gd name="T18" fmla="*/ 54 w 148"/>
                <a:gd name="T19" fmla="*/ 76 h 149"/>
                <a:gd name="T20" fmla="*/ 50 w 148"/>
                <a:gd name="T21" fmla="*/ 65 h 149"/>
                <a:gd name="T22" fmla="*/ 70 w 148"/>
                <a:gd name="T23" fmla="*/ 47 h 149"/>
                <a:gd name="T24" fmla="*/ 70 w 148"/>
                <a:gd name="T25" fmla="*/ 40 h 149"/>
                <a:gd name="T26" fmla="*/ 77 w 148"/>
                <a:gd name="T27" fmla="*/ 40 h 149"/>
                <a:gd name="T28" fmla="*/ 77 w 148"/>
                <a:gd name="T29" fmla="*/ 47 h 149"/>
                <a:gd name="T30" fmla="*/ 95 w 148"/>
                <a:gd name="T31" fmla="*/ 61 h 149"/>
                <a:gd name="T32" fmla="*/ 86 w 148"/>
                <a:gd name="T33" fmla="*/ 63 h 149"/>
                <a:gd name="T34" fmla="*/ 77 w 148"/>
                <a:gd name="T35" fmla="*/ 56 h 149"/>
                <a:gd name="T36" fmla="*/ 77 w 148"/>
                <a:gd name="T37" fmla="*/ 72 h 149"/>
                <a:gd name="T38" fmla="*/ 89 w 148"/>
                <a:gd name="T39" fmla="*/ 76 h 149"/>
                <a:gd name="T40" fmla="*/ 95 w 148"/>
                <a:gd name="T41" fmla="*/ 82 h 149"/>
                <a:gd name="T42" fmla="*/ 97 w 148"/>
                <a:gd name="T43" fmla="*/ 91 h 149"/>
                <a:gd name="T44" fmla="*/ 92 w 148"/>
                <a:gd name="T45" fmla="*/ 104 h 149"/>
                <a:gd name="T46" fmla="*/ 98 w 148"/>
                <a:gd name="T47" fmla="*/ 1 h 149"/>
                <a:gd name="T48" fmla="*/ 93 w 148"/>
                <a:gd name="T49" fmla="*/ 6 h 149"/>
                <a:gd name="T50" fmla="*/ 56 w 148"/>
                <a:gd name="T51" fmla="*/ 6 h 149"/>
                <a:gd name="T52" fmla="*/ 51 w 148"/>
                <a:gd name="T53" fmla="*/ 0 h 149"/>
                <a:gd name="T54" fmla="*/ 0 w 148"/>
                <a:gd name="T55" fmla="*/ 94 h 149"/>
                <a:gd name="T56" fmla="*/ 74 w 148"/>
                <a:gd name="T57" fmla="*/ 149 h 149"/>
                <a:gd name="T58" fmla="*/ 148 w 148"/>
                <a:gd name="T59" fmla="*/ 94 h 149"/>
                <a:gd name="T60" fmla="*/ 98 w 148"/>
                <a:gd name="T61" fmla="*/ 1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48" h="149">
                  <a:moveTo>
                    <a:pt x="92" y="104"/>
                  </a:moveTo>
                  <a:cubicBezTo>
                    <a:pt x="88" y="108"/>
                    <a:pt x="83" y="110"/>
                    <a:pt x="77" y="110"/>
                  </a:cubicBezTo>
                  <a:cubicBezTo>
                    <a:pt x="77" y="119"/>
                    <a:pt x="77" y="119"/>
                    <a:pt x="77" y="119"/>
                  </a:cubicBezTo>
                  <a:cubicBezTo>
                    <a:pt x="70" y="119"/>
                    <a:pt x="70" y="119"/>
                    <a:pt x="70" y="119"/>
                  </a:cubicBezTo>
                  <a:cubicBezTo>
                    <a:pt x="70" y="110"/>
                    <a:pt x="70" y="110"/>
                    <a:pt x="70" y="110"/>
                  </a:cubicBezTo>
                  <a:cubicBezTo>
                    <a:pt x="59" y="109"/>
                    <a:pt x="51" y="104"/>
                    <a:pt x="48" y="93"/>
                  </a:cubicBezTo>
                  <a:cubicBezTo>
                    <a:pt x="58" y="91"/>
                    <a:pt x="58" y="91"/>
                    <a:pt x="58" y="91"/>
                  </a:cubicBezTo>
                  <a:cubicBezTo>
                    <a:pt x="60" y="97"/>
                    <a:pt x="64" y="101"/>
                    <a:pt x="70" y="102"/>
                  </a:cubicBezTo>
                  <a:cubicBezTo>
                    <a:pt x="70" y="83"/>
                    <a:pt x="70" y="83"/>
                    <a:pt x="70" y="83"/>
                  </a:cubicBezTo>
                  <a:cubicBezTo>
                    <a:pt x="62" y="81"/>
                    <a:pt x="57" y="79"/>
                    <a:pt x="54" y="76"/>
                  </a:cubicBezTo>
                  <a:cubicBezTo>
                    <a:pt x="52" y="73"/>
                    <a:pt x="50" y="69"/>
                    <a:pt x="50" y="65"/>
                  </a:cubicBezTo>
                  <a:cubicBezTo>
                    <a:pt x="50" y="55"/>
                    <a:pt x="57" y="49"/>
                    <a:pt x="70" y="47"/>
                  </a:cubicBezTo>
                  <a:cubicBezTo>
                    <a:pt x="70" y="40"/>
                    <a:pt x="70" y="40"/>
                    <a:pt x="70" y="40"/>
                  </a:cubicBezTo>
                  <a:cubicBezTo>
                    <a:pt x="77" y="40"/>
                    <a:pt x="77" y="40"/>
                    <a:pt x="77" y="40"/>
                  </a:cubicBezTo>
                  <a:cubicBezTo>
                    <a:pt x="77" y="47"/>
                    <a:pt x="77" y="47"/>
                    <a:pt x="77" y="47"/>
                  </a:cubicBezTo>
                  <a:cubicBezTo>
                    <a:pt x="86" y="48"/>
                    <a:pt x="93" y="53"/>
                    <a:pt x="95" y="61"/>
                  </a:cubicBezTo>
                  <a:cubicBezTo>
                    <a:pt x="86" y="63"/>
                    <a:pt x="86" y="63"/>
                    <a:pt x="86" y="63"/>
                  </a:cubicBezTo>
                  <a:cubicBezTo>
                    <a:pt x="84" y="59"/>
                    <a:pt x="81" y="56"/>
                    <a:pt x="77" y="56"/>
                  </a:cubicBezTo>
                  <a:cubicBezTo>
                    <a:pt x="77" y="72"/>
                    <a:pt x="77" y="72"/>
                    <a:pt x="77" y="72"/>
                  </a:cubicBezTo>
                  <a:cubicBezTo>
                    <a:pt x="83" y="74"/>
                    <a:pt x="87" y="75"/>
                    <a:pt x="89" y="76"/>
                  </a:cubicBezTo>
                  <a:cubicBezTo>
                    <a:pt x="91" y="77"/>
                    <a:pt x="93" y="79"/>
                    <a:pt x="95" y="82"/>
                  </a:cubicBezTo>
                  <a:cubicBezTo>
                    <a:pt x="96" y="84"/>
                    <a:pt x="97" y="87"/>
                    <a:pt x="97" y="91"/>
                  </a:cubicBezTo>
                  <a:cubicBezTo>
                    <a:pt x="97" y="96"/>
                    <a:pt x="96" y="101"/>
                    <a:pt x="92" y="104"/>
                  </a:cubicBezTo>
                  <a:close/>
                  <a:moveTo>
                    <a:pt x="98" y="1"/>
                  </a:moveTo>
                  <a:cubicBezTo>
                    <a:pt x="97" y="4"/>
                    <a:pt x="95" y="6"/>
                    <a:pt x="93" y="6"/>
                  </a:cubicBezTo>
                  <a:cubicBezTo>
                    <a:pt x="56" y="6"/>
                    <a:pt x="56" y="6"/>
                    <a:pt x="56" y="6"/>
                  </a:cubicBezTo>
                  <a:cubicBezTo>
                    <a:pt x="53" y="6"/>
                    <a:pt x="51" y="3"/>
                    <a:pt x="51" y="0"/>
                  </a:cubicBezTo>
                  <a:cubicBezTo>
                    <a:pt x="23" y="16"/>
                    <a:pt x="0" y="60"/>
                    <a:pt x="0" y="94"/>
                  </a:cubicBezTo>
                  <a:cubicBezTo>
                    <a:pt x="0" y="137"/>
                    <a:pt x="33" y="149"/>
                    <a:pt x="74" y="149"/>
                  </a:cubicBezTo>
                  <a:cubicBezTo>
                    <a:pt x="115" y="149"/>
                    <a:pt x="148" y="137"/>
                    <a:pt x="148" y="94"/>
                  </a:cubicBezTo>
                  <a:cubicBezTo>
                    <a:pt x="148" y="61"/>
                    <a:pt x="124" y="19"/>
                    <a:pt x="98" y="1"/>
                  </a:cubicBez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EditPoints="1"/>
            </p:cNvSpPr>
            <p:nvPr/>
          </p:nvSpPr>
          <p:spPr bwMode="auto">
            <a:xfrm>
              <a:off x="2256" y="838"/>
              <a:ext cx="278" cy="275"/>
            </a:xfrm>
            <a:custGeom>
              <a:avLst/>
              <a:gdLst>
                <a:gd name="T0" fmla="*/ 93 w 185"/>
                <a:gd name="T1" fmla="*/ 170 h 184"/>
                <a:gd name="T2" fmla="*/ 14 w 185"/>
                <a:gd name="T3" fmla="*/ 92 h 184"/>
                <a:gd name="T4" fmla="*/ 93 w 185"/>
                <a:gd name="T5" fmla="*/ 13 h 184"/>
                <a:gd name="T6" fmla="*/ 171 w 185"/>
                <a:gd name="T7" fmla="*/ 92 h 184"/>
                <a:gd name="T8" fmla="*/ 93 w 185"/>
                <a:gd name="T9" fmla="*/ 170 h 184"/>
                <a:gd name="T10" fmla="*/ 93 w 185"/>
                <a:gd name="T11" fmla="*/ 0 h 184"/>
                <a:gd name="T12" fmla="*/ 0 w 185"/>
                <a:gd name="T13" fmla="*/ 92 h 184"/>
                <a:gd name="T14" fmla="*/ 93 w 185"/>
                <a:gd name="T15" fmla="*/ 184 h 184"/>
                <a:gd name="T16" fmla="*/ 185 w 185"/>
                <a:gd name="T17" fmla="*/ 92 h 184"/>
                <a:gd name="T18" fmla="*/ 93 w 185"/>
                <a:gd name="T19" fmla="*/ 0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5" h="184">
                  <a:moveTo>
                    <a:pt x="93" y="170"/>
                  </a:moveTo>
                  <a:cubicBezTo>
                    <a:pt x="49" y="170"/>
                    <a:pt x="14" y="135"/>
                    <a:pt x="14" y="92"/>
                  </a:cubicBezTo>
                  <a:cubicBezTo>
                    <a:pt x="14" y="48"/>
                    <a:pt x="49" y="13"/>
                    <a:pt x="93" y="13"/>
                  </a:cubicBezTo>
                  <a:cubicBezTo>
                    <a:pt x="136" y="13"/>
                    <a:pt x="171" y="48"/>
                    <a:pt x="171" y="92"/>
                  </a:cubicBezTo>
                  <a:cubicBezTo>
                    <a:pt x="171" y="135"/>
                    <a:pt x="136" y="170"/>
                    <a:pt x="93" y="170"/>
                  </a:cubicBezTo>
                  <a:close/>
                  <a:moveTo>
                    <a:pt x="93" y="0"/>
                  </a:moveTo>
                  <a:cubicBezTo>
                    <a:pt x="42" y="0"/>
                    <a:pt x="0" y="41"/>
                    <a:pt x="0" y="92"/>
                  </a:cubicBezTo>
                  <a:cubicBezTo>
                    <a:pt x="0" y="143"/>
                    <a:pt x="42" y="184"/>
                    <a:pt x="93" y="184"/>
                  </a:cubicBezTo>
                  <a:cubicBezTo>
                    <a:pt x="143" y="184"/>
                    <a:pt x="185" y="143"/>
                    <a:pt x="185" y="92"/>
                  </a:cubicBezTo>
                  <a:cubicBezTo>
                    <a:pt x="185" y="41"/>
                    <a:pt x="143" y="0"/>
                    <a:pt x="93"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p:cNvSpPr>
              <a:spLocks/>
            </p:cNvSpPr>
            <p:nvPr/>
          </p:nvSpPr>
          <p:spPr bwMode="auto">
            <a:xfrm>
              <a:off x="2388" y="865"/>
              <a:ext cx="14" cy="27"/>
            </a:xfrm>
            <a:custGeom>
              <a:avLst/>
              <a:gdLst>
                <a:gd name="T0" fmla="*/ 5 w 9"/>
                <a:gd name="T1" fmla="*/ 18 h 18"/>
                <a:gd name="T2" fmla="*/ 9 w 9"/>
                <a:gd name="T3" fmla="*/ 13 h 18"/>
                <a:gd name="T4" fmla="*/ 9 w 9"/>
                <a:gd name="T5" fmla="*/ 4 h 18"/>
                <a:gd name="T6" fmla="*/ 5 w 9"/>
                <a:gd name="T7" fmla="*/ 0 h 18"/>
                <a:gd name="T8" fmla="*/ 0 w 9"/>
                <a:gd name="T9" fmla="*/ 4 h 18"/>
                <a:gd name="T10" fmla="*/ 0 w 9"/>
                <a:gd name="T11" fmla="*/ 13 h 18"/>
                <a:gd name="T12" fmla="*/ 5 w 9"/>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9" h="18">
                  <a:moveTo>
                    <a:pt x="5" y="18"/>
                  </a:moveTo>
                  <a:cubicBezTo>
                    <a:pt x="7" y="18"/>
                    <a:pt x="9" y="16"/>
                    <a:pt x="9" y="13"/>
                  </a:cubicBezTo>
                  <a:cubicBezTo>
                    <a:pt x="9" y="4"/>
                    <a:pt x="9" y="4"/>
                    <a:pt x="9" y="4"/>
                  </a:cubicBezTo>
                  <a:cubicBezTo>
                    <a:pt x="9" y="2"/>
                    <a:pt x="7" y="0"/>
                    <a:pt x="5" y="0"/>
                  </a:cubicBezTo>
                  <a:cubicBezTo>
                    <a:pt x="2" y="0"/>
                    <a:pt x="0" y="2"/>
                    <a:pt x="0" y="4"/>
                  </a:cubicBezTo>
                  <a:cubicBezTo>
                    <a:pt x="0" y="13"/>
                    <a:pt x="0" y="13"/>
                    <a:pt x="0" y="13"/>
                  </a:cubicBezTo>
                  <a:cubicBezTo>
                    <a:pt x="0" y="16"/>
                    <a:pt x="2" y="18"/>
                    <a:pt x="5" y="18"/>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p:cNvSpPr>
              <a:spLocks/>
            </p:cNvSpPr>
            <p:nvPr/>
          </p:nvSpPr>
          <p:spPr bwMode="auto">
            <a:xfrm>
              <a:off x="2388" y="1058"/>
              <a:ext cx="14" cy="27"/>
            </a:xfrm>
            <a:custGeom>
              <a:avLst/>
              <a:gdLst>
                <a:gd name="T0" fmla="*/ 5 w 9"/>
                <a:gd name="T1" fmla="*/ 0 h 18"/>
                <a:gd name="T2" fmla="*/ 0 w 9"/>
                <a:gd name="T3" fmla="*/ 4 h 18"/>
                <a:gd name="T4" fmla="*/ 0 w 9"/>
                <a:gd name="T5" fmla="*/ 13 h 18"/>
                <a:gd name="T6" fmla="*/ 5 w 9"/>
                <a:gd name="T7" fmla="*/ 18 h 18"/>
                <a:gd name="T8" fmla="*/ 9 w 9"/>
                <a:gd name="T9" fmla="*/ 13 h 18"/>
                <a:gd name="T10" fmla="*/ 9 w 9"/>
                <a:gd name="T11" fmla="*/ 4 h 18"/>
                <a:gd name="T12" fmla="*/ 5 w 9"/>
                <a:gd name="T13" fmla="*/ 0 h 18"/>
              </a:gdLst>
              <a:ahLst/>
              <a:cxnLst>
                <a:cxn ang="0">
                  <a:pos x="T0" y="T1"/>
                </a:cxn>
                <a:cxn ang="0">
                  <a:pos x="T2" y="T3"/>
                </a:cxn>
                <a:cxn ang="0">
                  <a:pos x="T4" y="T5"/>
                </a:cxn>
                <a:cxn ang="0">
                  <a:pos x="T6" y="T7"/>
                </a:cxn>
                <a:cxn ang="0">
                  <a:pos x="T8" y="T9"/>
                </a:cxn>
                <a:cxn ang="0">
                  <a:pos x="T10" y="T11"/>
                </a:cxn>
                <a:cxn ang="0">
                  <a:pos x="T12" y="T13"/>
                </a:cxn>
              </a:cxnLst>
              <a:rect l="0" t="0" r="r" b="b"/>
              <a:pathLst>
                <a:path w="9" h="18">
                  <a:moveTo>
                    <a:pt x="5" y="0"/>
                  </a:moveTo>
                  <a:cubicBezTo>
                    <a:pt x="2" y="0"/>
                    <a:pt x="0" y="2"/>
                    <a:pt x="0" y="4"/>
                  </a:cubicBezTo>
                  <a:cubicBezTo>
                    <a:pt x="0" y="13"/>
                    <a:pt x="0" y="13"/>
                    <a:pt x="0" y="13"/>
                  </a:cubicBezTo>
                  <a:cubicBezTo>
                    <a:pt x="0" y="16"/>
                    <a:pt x="2" y="18"/>
                    <a:pt x="5" y="18"/>
                  </a:cubicBezTo>
                  <a:cubicBezTo>
                    <a:pt x="7" y="18"/>
                    <a:pt x="9" y="16"/>
                    <a:pt x="9" y="13"/>
                  </a:cubicBezTo>
                  <a:cubicBezTo>
                    <a:pt x="9" y="4"/>
                    <a:pt x="9" y="4"/>
                    <a:pt x="9" y="4"/>
                  </a:cubicBezTo>
                  <a:cubicBezTo>
                    <a:pt x="9" y="2"/>
                    <a:pt x="7" y="0"/>
                    <a:pt x="5"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p:cNvSpPr>
              <a:spLocks/>
            </p:cNvSpPr>
            <p:nvPr/>
          </p:nvSpPr>
          <p:spPr bwMode="auto">
            <a:xfrm>
              <a:off x="2285" y="968"/>
              <a:ext cx="27" cy="13"/>
            </a:xfrm>
            <a:custGeom>
              <a:avLst/>
              <a:gdLst>
                <a:gd name="T0" fmla="*/ 14 w 18"/>
                <a:gd name="T1" fmla="*/ 0 h 9"/>
                <a:gd name="T2" fmla="*/ 4 w 18"/>
                <a:gd name="T3" fmla="*/ 0 h 9"/>
                <a:gd name="T4" fmla="*/ 0 w 18"/>
                <a:gd name="T5" fmla="*/ 4 h 9"/>
                <a:gd name="T6" fmla="*/ 4 w 18"/>
                <a:gd name="T7" fmla="*/ 9 h 9"/>
                <a:gd name="T8" fmla="*/ 14 w 18"/>
                <a:gd name="T9" fmla="*/ 9 h 9"/>
                <a:gd name="T10" fmla="*/ 18 w 18"/>
                <a:gd name="T11" fmla="*/ 4 h 9"/>
                <a:gd name="T12" fmla="*/ 14 w 18"/>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8" h="9">
                  <a:moveTo>
                    <a:pt x="14" y="0"/>
                  </a:moveTo>
                  <a:cubicBezTo>
                    <a:pt x="4" y="0"/>
                    <a:pt x="4" y="0"/>
                    <a:pt x="4" y="0"/>
                  </a:cubicBezTo>
                  <a:cubicBezTo>
                    <a:pt x="2" y="0"/>
                    <a:pt x="0" y="2"/>
                    <a:pt x="0" y="4"/>
                  </a:cubicBezTo>
                  <a:cubicBezTo>
                    <a:pt x="0" y="7"/>
                    <a:pt x="2" y="9"/>
                    <a:pt x="4" y="9"/>
                  </a:cubicBezTo>
                  <a:cubicBezTo>
                    <a:pt x="14" y="9"/>
                    <a:pt x="14" y="9"/>
                    <a:pt x="14" y="9"/>
                  </a:cubicBezTo>
                  <a:cubicBezTo>
                    <a:pt x="16" y="9"/>
                    <a:pt x="18" y="7"/>
                    <a:pt x="18" y="4"/>
                  </a:cubicBezTo>
                  <a:cubicBezTo>
                    <a:pt x="18" y="2"/>
                    <a:pt x="16" y="0"/>
                    <a:pt x="14"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3"/>
            <p:cNvSpPr>
              <a:spLocks/>
            </p:cNvSpPr>
            <p:nvPr/>
          </p:nvSpPr>
          <p:spPr bwMode="auto">
            <a:xfrm>
              <a:off x="2478" y="968"/>
              <a:ext cx="27" cy="13"/>
            </a:xfrm>
            <a:custGeom>
              <a:avLst/>
              <a:gdLst>
                <a:gd name="T0" fmla="*/ 14 w 18"/>
                <a:gd name="T1" fmla="*/ 0 h 9"/>
                <a:gd name="T2" fmla="*/ 5 w 18"/>
                <a:gd name="T3" fmla="*/ 0 h 9"/>
                <a:gd name="T4" fmla="*/ 0 w 18"/>
                <a:gd name="T5" fmla="*/ 4 h 9"/>
                <a:gd name="T6" fmla="*/ 4 w 18"/>
                <a:gd name="T7" fmla="*/ 9 h 9"/>
                <a:gd name="T8" fmla="*/ 14 w 18"/>
                <a:gd name="T9" fmla="*/ 9 h 9"/>
                <a:gd name="T10" fmla="*/ 18 w 18"/>
                <a:gd name="T11" fmla="*/ 4 h 9"/>
                <a:gd name="T12" fmla="*/ 14 w 18"/>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8" h="9">
                  <a:moveTo>
                    <a:pt x="14" y="0"/>
                  </a:moveTo>
                  <a:cubicBezTo>
                    <a:pt x="5" y="0"/>
                    <a:pt x="5" y="0"/>
                    <a:pt x="5" y="0"/>
                  </a:cubicBezTo>
                  <a:cubicBezTo>
                    <a:pt x="2" y="0"/>
                    <a:pt x="0" y="2"/>
                    <a:pt x="0" y="4"/>
                  </a:cubicBezTo>
                  <a:cubicBezTo>
                    <a:pt x="0" y="7"/>
                    <a:pt x="2" y="9"/>
                    <a:pt x="4" y="9"/>
                  </a:cubicBezTo>
                  <a:cubicBezTo>
                    <a:pt x="14" y="9"/>
                    <a:pt x="14" y="9"/>
                    <a:pt x="14" y="9"/>
                  </a:cubicBezTo>
                  <a:cubicBezTo>
                    <a:pt x="16" y="9"/>
                    <a:pt x="18" y="7"/>
                    <a:pt x="18" y="4"/>
                  </a:cubicBezTo>
                  <a:cubicBezTo>
                    <a:pt x="18" y="2"/>
                    <a:pt x="16" y="0"/>
                    <a:pt x="14"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4"/>
            <p:cNvSpPr>
              <a:spLocks/>
            </p:cNvSpPr>
            <p:nvPr/>
          </p:nvSpPr>
          <p:spPr bwMode="auto">
            <a:xfrm>
              <a:off x="2321" y="909"/>
              <a:ext cx="97" cy="129"/>
            </a:xfrm>
            <a:custGeom>
              <a:avLst/>
              <a:gdLst>
                <a:gd name="T0" fmla="*/ 54 w 65"/>
                <a:gd name="T1" fmla="*/ 34 h 86"/>
                <a:gd name="T2" fmla="*/ 54 w 65"/>
                <a:gd name="T3" fmla="*/ 5 h 86"/>
                <a:gd name="T4" fmla="*/ 50 w 65"/>
                <a:gd name="T5" fmla="*/ 0 h 86"/>
                <a:gd name="T6" fmla="*/ 45 w 65"/>
                <a:gd name="T7" fmla="*/ 5 h 86"/>
                <a:gd name="T8" fmla="*/ 45 w 65"/>
                <a:gd name="T9" fmla="*/ 34 h 86"/>
                <a:gd name="T10" fmla="*/ 40 w 65"/>
                <a:gd name="T11" fmla="*/ 47 h 86"/>
                <a:gd name="T12" fmla="*/ 2 w 65"/>
                <a:gd name="T13" fmla="*/ 77 h 86"/>
                <a:gd name="T14" fmla="*/ 1 w 65"/>
                <a:gd name="T15" fmla="*/ 83 h 86"/>
                <a:gd name="T16" fmla="*/ 7 w 65"/>
                <a:gd name="T17" fmla="*/ 84 h 86"/>
                <a:gd name="T18" fmla="*/ 47 w 65"/>
                <a:gd name="T19" fmla="*/ 53 h 86"/>
                <a:gd name="T20" fmla="*/ 54 w 65"/>
                <a:gd name="T21" fmla="*/ 34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5" h="86">
                  <a:moveTo>
                    <a:pt x="54" y="34"/>
                  </a:moveTo>
                  <a:cubicBezTo>
                    <a:pt x="54" y="5"/>
                    <a:pt x="54" y="5"/>
                    <a:pt x="54" y="5"/>
                  </a:cubicBezTo>
                  <a:cubicBezTo>
                    <a:pt x="54" y="2"/>
                    <a:pt x="52" y="0"/>
                    <a:pt x="50" y="0"/>
                  </a:cubicBezTo>
                  <a:cubicBezTo>
                    <a:pt x="47" y="0"/>
                    <a:pt x="45" y="2"/>
                    <a:pt x="45" y="5"/>
                  </a:cubicBezTo>
                  <a:cubicBezTo>
                    <a:pt x="45" y="34"/>
                    <a:pt x="45" y="34"/>
                    <a:pt x="45" y="34"/>
                  </a:cubicBezTo>
                  <a:cubicBezTo>
                    <a:pt x="40" y="36"/>
                    <a:pt x="38" y="42"/>
                    <a:pt x="40" y="47"/>
                  </a:cubicBezTo>
                  <a:cubicBezTo>
                    <a:pt x="2" y="77"/>
                    <a:pt x="2" y="77"/>
                    <a:pt x="2" y="77"/>
                  </a:cubicBezTo>
                  <a:cubicBezTo>
                    <a:pt x="0" y="79"/>
                    <a:pt x="0" y="81"/>
                    <a:pt x="1" y="83"/>
                  </a:cubicBezTo>
                  <a:cubicBezTo>
                    <a:pt x="3" y="85"/>
                    <a:pt x="5" y="86"/>
                    <a:pt x="7" y="84"/>
                  </a:cubicBezTo>
                  <a:cubicBezTo>
                    <a:pt x="47" y="53"/>
                    <a:pt x="47" y="53"/>
                    <a:pt x="47" y="53"/>
                  </a:cubicBezTo>
                  <a:cubicBezTo>
                    <a:pt x="59" y="56"/>
                    <a:pt x="65" y="39"/>
                    <a:pt x="54" y="3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5"/>
            <p:cNvSpPr>
              <a:spLocks/>
            </p:cNvSpPr>
            <p:nvPr/>
          </p:nvSpPr>
          <p:spPr bwMode="auto">
            <a:xfrm>
              <a:off x="3727" y="653"/>
              <a:ext cx="9" cy="33"/>
            </a:xfrm>
            <a:custGeom>
              <a:avLst/>
              <a:gdLst>
                <a:gd name="T0" fmla="*/ 6 w 6"/>
                <a:gd name="T1" fmla="*/ 19 h 22"/>
                <a:gd name="T2" fmla="*/ 3 w 6"/>
                <a:gd name="T3" fmla="*/ 22 h 22"/>
                <a:gd name="T4" fmla="*/ 3 w 6"/>
                <a:gd name="T5" fmla="*/ 22 h 22"/>
                <a:gd name="T6" fmla="*/ 0 w 6"/>
                <a:gd name="T7" fmla="*/ 19 h 22"/>
                <a:gd name="T8" fmla="*/ 0 w 6"/>
                <a:gd name="T9" fmla="*/ 3 h 22"/>
                <a:gd name="T10" fmla="*/ 3 w 6"/>
                <a:gd name="T11" fmla="*/ 0 h 22"/>
                <a:gd name="T12" fmla="*/ 3 w 6"/>
                <a:gd name="T13" fmla="*/ 0 h 22"/>
                <a:gd name="T14" fmla="*/ 6 w 6"/>
                <a:gd name="T15" fmla="*/ 3 h 22"/>
                <a:gd name="T16" fmla="*/ 6 w 6"/>
                <a:gd name="T17"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22">
                  <a:moveTo>
                    <a:pt x="6" y="19"/>
                  </a:moveTo>
                  <a:cubicBezTo>
                    <a:pt x="6" y="21"/>
                    <a:pt x="4" y="22"/>
                    <a:pt x="3" y="22"/>
                  </a:cubicBezTo>
                  <a:cubicBezTo>
                    <a:pt x="3" y="22"/>
                    <a:pt x="3" y="22"/>
                    <a:pt x="3" y="22"/>
                  </a:cubicBezTo>
                  <a:cubicBezTo>
                    <a:pt x="1" y="22"/>
                    <a:pt x="0" y="21"/>
                    <a:pt x="0" y="19"/>
                  </a:cubicBezTo>
                  <a:cubicBezTo>
                    <a:pt x="0" y="3"/>
                    <a:pt x="0" y="3"/>
                    <a:pt x="0" y="3"/>
                  </a:cubicBezTo>
                  <a:cubicBezTo>
                    <a:pt x="0" y="1"/>
                    <a:pt x="1" y="0"/>
                    <a:pt x="3" y="0"/>
                  </a:cubicBezTo>
                  <a:cubicBezTo>
                    <a:pt x="3" y="0"/>
                    <a:pt x="3" y="0"/>
                    <a:pt x="3" y="0"/>
                  </a:cubicBezTo>
                  <a:cubicBezTo>
                    <a:pt x="5" y="0"/>
                    <a:pt x="6" y="1"/>
                    <a:pt x="6" y="3"/>
                  </a:cubicBezTo>
                  <a:cubicBezTo>
                    <a:pt x="6" y="19"/>
                    <a:pt x="6" y="19"/>
                    <a:pt x="6" y="19"/>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6"/>
            <p:cNvSpPr>
              <a:spLocks/>
            </p:cNvSpPr>
            <p:nvPr/>
          </p:nvSpPr>
          <p:spPr bwMode="auto">
            <a:xfrm>
              <a:off x="3622" y="703"/>
              <a:ext cx="27" cy="25"/>
            </a:xfrm>
            <a:custGeom>
              <a:avLst/>
              <a:gdLst>
                <a:gd name="T0" fmla="*/ 17 w 18"/>
                <a:gd name="T1" fmla="*/ 12 h 17"/>
                <a:gd name="T2" fmla="*/ 17 w 18"/>
                <a:gd name="T3" fmla="*/ 16 h 17"/>
                <a:gd name="T4" fmla="*/ 17 w 18"/>
                <a:gd name="T5" fmla="*/ 16 h 17"/>
                <a:gd name="T6" fmla="*/ 13 w 18"/>
                <a:gd name="T7" fmla="*/ 16 h 17"/>
                <a:gd name="T8" fmla="*/ 1 w 18"/>
                <a:gd name="T9" fmla="*/ 5 h 17"/>
                <a:gd name="T10" fmla="*/ 1 w 18"/>
                <a:gd name="T11" fmla="*/ 1 h 17"/>
                <a:gd name="T12" fmla="*/ 1 w 18"/>
                <a:gd name="T13" fmla="*/ 1 h 17"/>
                <a:gd name="T14" fmla="*/ 5 w 18"/>
                <a:gd name="T15" fmla="*/ 1 h 17"/>
                <a:gd name="T16" fmla="*/ 17 w 18"/>
                <a:gd name="T17" fmla="*/ 1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7">
                  <a:moveTo>
                    <a:pt x="17" y="12"/>
                  </a:moveTo>
                  <a:cubicBezTo>
                    <a:pt x="18" y="13"/>
                    <a:pt x="18" y="15"/>
                    <a:pt x="17" y="16"/>
                  </a:cubicBezTo>
                  <a:cubicBezTo>
                    <a:pt x="17" y="16"/>
                    <a:pt x="17" y="16"/>
                    <a:pt x="17" y="16"/>
                  </a:cubicBezTo>
                  <a:cubicBezTo>
                    <a:pt x="16" y="17"/>
                    <a:pt x="14" y="17"/>
                    <a:pt x="13" y="16"/>
                  </a:cubicBezTo>
                  <a:cubicBezTo>
                    <a:pt x="1" y="5"/>
                    <a:pt x="1" y="5"/>
                    <a:pt x="1" y="5"/>
                  </a:cubicBezTo>
                  <a:cubicBezTo>
                    <a:pt x="0" y="4"/>
                    <a:pt x="0" y="3"/>
                    <a:pt x="1" y="1"/>
                  </a:cubicBezTo>
                  <a:cubicBezTo>
                    <a:pt x="1" y="1"/>
                    <a:pt x="1" y="1"/>
                    <a:pt x="1" y="1"/>
                  </a:cubicBezTo>
                  <a:cubicBezTo>
                    <a:pt x="2" y="0"/>
                    <a:pt x="4" y="0"/>
                    <a:pt x="5" y="1"/>
                  </a:cubicBezTo>
                  <a:cubicBezTo>
                    <a:pt x="17" y="12"/>
                    <a:pt x="17" y="12"/>
                    <a:pt x="17" y="12"/>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7"/>
            <p:cNvSpPr>
              <a:spLocks/>
            </p:cNvSpPr>
            <p:nvPr/>
          </p:nvSpPr>
          <p:spPr bwMode="auto">
            <a:xfrm>
              <a:off x="3589" y="812"/>
              <a:ext cx="33" cy="11"/>
            </a:xfrm>
            <a:custGeom>
              <a:avLst/>
              <a:gdLst>
                <a:gd name="T0" fmla="*/ 19 w 22"/>
                <a:gd name="T1" fmla="*/ 0 h 7"/>
                <a:gd name="T2" fmla="*/ 22 w 22"/>
                <a:gd name="T3" fmla="*/ 2 h 7"/>
                <a:gd name="T4" fmla="*/ 22 w 22"/>
                <a:gd name="T5" fmla="*/ 2 h 7"/>
                <a:gd name="T6" fmla="*/ 20 w 22"/>
                <a:gd name="T7" fmla="*/ 5 h 7"/>
                <a:gd name="T8" fmla="*/ 3 w 22"/>
                <a:gd name="T9" fmla="*/ 7 h 7"/>
                <a:gd name="T10" fmla="*/ 1 w 22"/>
                <a:gd name="T11" fmla="*/ 5 h 7"/>
                <a:gd name="T12" fmla="*/ 1 w 22"/>
                <a:gd name="T13" fmla="*/ 5 h 7"/>
                <a:gd name="T14" fmla="*/ 3 w 22"/>
                <a:gd name="T15" fmla="*/ 2 h 7"/>
                <a:gd name="T16" fmla="*/ 19 w 22"/>
                <a:gd name="T1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7">
                  <a:moveTo>
                    <a:pt x="19" y="0"/>
                  </a:moveTo>
                  <a:cubicBezTo>
                    <a:pt x="21" y="0"/>
                    <a:pt x="22" y="1"/>
                    <a:pt x="22" y="2"/>
                  </a:cubicBezTo>
                  <a:cubicBezTo>
                    <a:pt x="22" y="2"/>
                    <a:pt x="22" y="2"/>
                    <a:pt x="22" y="2"/>
                  </a:cubicBezTo>
                  <a:cubicBezTo>
                    <a:pt x="22" y="4"/>
                    <a:pt x="21" y="5"/>
                    <a:pt x="20" y="5"/>
                  </a:cubicBezTo>
                  <a:cubicBezTo>
                    <a:pt x="3" y="7"/>
                    <a:pt x="3" y="7"/>
                    <a:pt x="3" y="7"/>
                  </a:cubicBezTo>
                  <a:cubicBezTo>
                    <a:pt x="2" y="7"/>
                    <a:pt x="1" y="6"/>
                    <a:pt x="1" y="5"/>
                  </a:cubicBezTo>
                  <a:cubicBezTo>
                    <a:pt x="1" y="5"/>
                    <a:pt x="1" y="5"/>
                    <a:pt x="1" y="5"/>
                  </a:cubicBezTo>
                  <a:cubicBezTo>
                    <a:pt x="0" y="3"/>
                    <a:pt x="1" y="2"/>
                    <a:pt x="3" y="2"/>
                  </a:cubicBezTo>
                  <a:cubicBezTo>
                    <a:pt x="19" y="0"/>
                    <a:pt x="19" y="0"/>
                    <a:pt x="19" y="0"/>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8"/>
            <p:cNvSpPr>
              <a:spLocks/>
            </p:cNvSpPr>
            <p:nvPr/>
          </p:nvSpPr>
          <p:spPr bwMode="auto">
            <a:xfrm>
              <a:off x="3848" y="805"/>
              <a:ext cx="33" cy="10"/>
            </a:xfrm>
            <a:custGeom>
              <a:avLst/>
              <a:gdLst>
                <a:gd name="T0" fmla="*/ 3 w 22"/>
                <a:gd name="T1" fmla="*/ 5 h 7"/>
                <a:gd name="T2" fmla="*/ 1 w 22"/>
                <a:gd name="T3" fmla="*/ 2 h 7"/>
                <a:gd name="T4" fmla="*/ 1 w 22"/>
                <a:gd name="T5" fmla="*/ 2 h 7"/>
                <a:gd name="T6" fmla="*/ 3 w 22"/>
                <a:gd name="T7" fmla="*/ 0 h 7"/>
                <a:gd name="T8" fmla="*/ 20 w 22"/>
                <a:gd name="T9" fmla="*/ 2 h 7"/>
                <a:gd name="T10" fmla="*/ 22 w 22"/>
                <a:gd name="T11" fmla="*/ 5 h 7"/>
                <a:gd name="T12" fmla="*/ 22 w 22"/>
                <a:gd name="T13" fmla="*/ 5 h 7"/>
                <a:gd name="T14" fmla="*/ 19 w 22"/>
                <a:gd name="T15" fmla="*/ 7 h 7"/>
                <a:gd name="T16" fmla="*/ 3 w 22"/>
                <a:gd name="T17"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7">
                  <a:moveTo>
                    <a:pt x="3" y="5"/>
                  </a:moveTo>
                  <a:cubicBezTo>
                    <a:pt x="1" y="5"/>
                    <a:pt x="0" y="4"/>
                    <a:pt x="1" y="2"/>
                  </a:cubicBezTo>
                  <a:cubicBezTo>
                    <a:pt x="1" y="2"/>
                    <a:pt x="1" y="2"/>
                    <a:pt x="1" y="2"/>
                  </a:cubicBezTo>
                  <a:cubicBezTo>
                    <a:pt x="1" y="1"/>
                    <a:pt x="2" y="0"/>
                    <a:pt x="3" y="0"/>
                  </a:cubicBezTo>
                  <a:cubicBezTo>
                    <a:pt x="20" y="2"/>
                    <a:pt x="20" y="2"/>
                    <a:pt x="20" y="2"/>
                  </a:cubicBezTo>
                  <a:cubicBezTo>
                    <a:pt x="21" y="2"/>
                    <a:pt x="22" y="3"/>
                    <a:pt x="22" y="5"/>
                  </a:cubicBezTo>
                  <a:cubicBezTo>
                    <a:pt x="22" y="5"/>
                    <a:pt x="22" y="5"/>
                    <a:pt x="22" y="5"/>
                  </a:cubicBezTo>
                  <a:cubicBezTo>
                    <a:pt x="22" y="6"/>
                    <a:pt x="21" y="7"/>
                    <a:pt x="19" y="7"/>
                  </a:cubicBezTo>
                  <a:cubicBezTo>
                    <a:pt x="3" y="5"/>
                    <a:pt x="3" y="5"/>
                    <a:pt x="3" y="5"/>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9"/>
            <p:cNvSpPr>
              <a:spLocks/>
            </p:cNvSpPr>
            <p:nvPr/>
          </p:nvSpPr>
          <p:spPr bwMode="auto">
            <a:xfrm>
              <a:off x="3815" y="697"/>
              <a:ext cx="29" cy="25"/>
            </a:xfrm>
            <a:custGeom>
              <a:avLst/>
              <a:gdLst>
                <a:gd name="T0" fmla="*/ 5 w 19"/>
                <a:gd name="T1" fmla="*/ 17 h 17"/>
                <a:gd name="T2" fmla="*/ 1 w 19"/>
                <a:gd name="T3" fmla="*/ 16 h 17"/>
                <a:gd name="T4" fmla="*/ 1 w 19"/>
                <a:gd name="T5" fmla="*/ 16 h 17"/>
                <a:gd name="T6" fmla="*/ 1 w 19"/>
                <a:gd name="T7" fmla="*/ 12 h 17"/>
                <a:gd name="T8" fmla="*/ 14 w 19"/>
                <a:gd name="T9" fmla="*/ 1 h 17"/>
                <a:gd name="T10" fmla="*/ 17 w 19"/>
                <a:gd name="T11" fmla="*/ 2 h 17"/>
                <a:gd name="T12" fmla="*/ 17 w 19"/>
                <a:gd name="T13" fmla="*/ 2 h 17"/>
                <a:gd name="T14" fmla="*/ 18 w 19"/>
                <a:gd name="T15" fmla="*/ 5 h 17"/>
                <a:gd name="T16" fmla="*/ 5 w 19"/>
                <a:gd name="T1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17">
                  <a:moveTo>
                    <a:pt x="5" y="17"/>
                  </a:moveTo>
                  <a:cubicBezTo>
                    <a:pt x="4" y="17"/>
                    <a:pt x="2" y="17"/>
                    <a:pt x="1" y="16"/>
                  </a:cubicBezTo>
                  <a:cubicBezTo>
                    <a:pt x="1" y="16"/>
                    <a:pt x="1" y="16"/>
                    <a:pt x="1" y="16"/>
                  </a:cubicBezTo>
                  <a:cubicBezTo>
                    <a:pt x="0" y="15"/>
                    <a:pt x="0" y="13"/>
                    <a:pt x="1" y="12"/>
                  </a:cubicBezTo>
                  <a:cubicBezTo>
                    <a:pt x="14" y="1"/>
                    <a:pt x="14" y="1"/>
                    <a:pt x="14" y="1"/>
                  </a:cubicBezTo>
                  <a:cubicBezTo>
                    <a:pt x="15" y="0"/>
                    <a:pt x="16" y="1"/>
                    <a:pt x="17" y="2"/>
                  </a:cubicBezTo>
                  <a:cubicBezTo>
                    <a:pt x="17" y="2"/>
                    <a:pt x="17" y="2"/>
                    <a:pt x="17" y="2"/>
                  </a:cubicBezTo>
                  <a:cubicBezTo>
                    <a:pt x="18" y="3"/>
                    <a:pt x="19" y="4"/>
                    <a:pt x="18" y="5"/>
                  </a:cubicBezTo>
                  <a:cubicBezTo>
                    <a:pt x="5" y="17"/>
                    <a:pt x="5" y="17"/>
                    <a:pt x="5" y="17"/>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0"/>
            <p:cNvSpPr>
              <a:spLocks noEditPoints="1"/>
            </p:cNvSpPr>
            <p:nvPr/>
          </p:nvSpPr>
          <p:spPr bwMode="auto">
            <a:xfrm>
              <a:off x="3641" y="698"/>
              <a:ext cx="179" cy="250"/>
            </a:xfrm>
            <a:custGeom>
              <a:avLst/>
              <a:gdLst>
                <a:gd name="T0" fmla="*/ 79 w 119"/>
                <a:gd name="T1" fmla="*/ 143 h 167"/>
                <a:gd name="T2" fmla="*/ 77 w 119"/>
                <a:gd name="T3" fmla="*/ 148 h 167"/>
                <a:gd name="T4" fmla="*/ 74 w 119"/>
                <a:gd name="T5" fmla="*/ 148 h 167"/>
                <a:gd name="T6" fmla="*/ 45 w 119"/>
                <a:gd name="T7" fmla="*/ 148 h 167"/>
                <a:gd name="T8" fmla="*/ 43 w 119"/>
                <a:gd name="T9" fmla="*/ 148 h 167"/>
                <a:gd name="T10" fmla="*/ 41 w 119"/>
                <a:gd name="T11" fmla="*/ 143 h 167"/>
                <a:gd name="T12" fmla="*/ 41 w 119"/>
                <a:gd name="T13" fmla="*/ 127 h 167"/>
                <a:gd name="T14" fmla="*/ 79 w 119"/>
                <a:gd name="T15" fmla="*/ 127 h 167"/>
                <a:gd name="T16" fmla="*/ 79 w 119"/>
                <a:gd name="T17" fmla="*/ 143 h 167"/>
                <a:gd name="T18" fmla="*/ 37 w 119"/>
                <a:gd name="T19" fmla="*/ 30 h 167"/>
                <a:gd name="T20" fmla="*/ 22 w 119"/>
                <a:gd name="T21" fmla="*/ 60 h 167"/>
                <a:gd name="T22" fmla="*/ 36 w 119"/>
                <a:gd name="T23" fmla="*/ 89 h 167"/>
                <a:gd name="T24" fmla="*/ 36 w 119"/>
                <a:gd name="T25" fmla="*/ 92 h 167"/>
                <a:gd name="T26" fmla="*/ 36 w 119"/>
                <a:gd name="T27" fmla="*/ 92 h 167"/>
                <a:gd name="T28" fmla="*/ 32 w 119"/>
                <a:gd name="T29" fmla="*/ 93 h 167"/>
                <a:gd name="T30" fmla="*/ 17 w 119"/>
                <a:gd name="T31" fmla="*/ 60 h 167"/>
                <a:gd name="T32" fmla="*/ 34 w 119"/>
                <a:gd name="T33" fmla="*/ 26 h 167"/>
                <a:gd name="T34" fmla="*/ 38 w 119"/>
                <a:gd name="T35" fmla="*/ 27 h 167"/>
                <a:gd name="T36" fmla="*/ 38 w 119"/>
                <a:gd name="T37" fmla="*/ 27 h 167"/>
                <a:gd name="T38" fmla="*/ 37 w 119"/>
                <a:gd name="T39" fmla="*/ 30 h 167"/>
                <a:gd name="T40" fmla="*/ 119 w 119"/>
                <a:gd name="T41" fmla="*/ 60 h 167"/>
                <a:gd name="T42" fmla="*/ 60 w 119"/>
                <a:gd name="T43" fmla="*/ 0 h 167"/>
                <a:gd name="T44" fmla="*/ 0 w 119"/>
                <a:gd name="T45" fmla="*/ 60 h 167"/>
                <a:gd name="T46" fmla="*/ 35 w 119"/>
                <a:gd name="T47" fmla="*/ 115 h 167"/>
                <a:gd name="T48" fmla="*/ 35 w 119"/>
                <a:gd name="T49" fmla="*/ 127 h 167"/>
                <a:gd name="T50" fmla="*/ 35 w 119"/>
                <a:gd name="T51" fmla="*/ 143 h 167"/>
                <a:gd name="T52" fmla="*/ 44 w 119"/>
                <a:gd name="T53" fmla="*/ 154 h 167"/>
                <a:gd name="T54" fmla="*/ 45 w 119"/>
                <a:gd name="T55" fmla="*/ 158 h 167"/>
                <a:gd name="T56" fmla="*/ 56 w 119"/>
                <a:gd name="T57" fmla="*/ 167 h 167"/>
                <a:gd name="T58" fmla="*/ 64 w 119"/>
                <a:gd name="T59" fmla="*/ 167 h 167"/>
                <a:gd name="T60" fmla="*/ 74 w 119"/>
                <a:gd name="T61" fmla="*/ 158 h 167"/>
                <a:gd name="T62" fmla="*/ 76 w 119"/>
                <a:gd name="T63" fmla="*/ 154 h 167"/>
                <a:gd name="T64" fmla="*/ 84 w 119"/>
                <a:gd name="T65" fmla="*/ 143 h 167"/>
                <a:gd name="T66" fmla="*/ 84 w 119"/>
                <a:gd name="T67" fmla="*/ 121 h 167"/>
                <a:gd name="T68" fmla="*/ 84 w 119"/>
                <a:gd name="T69" fmla="*/ 115 h 167"/>
                <a:gd name="T70" fmla="*/ 119 w 119"/>
                <a:gd name="T71" fmla="*/ 6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9" h="167">
                  <a:moveTo>
                    <a:pt x="79" y="143"/>
                  </a:moveTo>
                  <a:cubicBezTo>
                    <a:pt x="79" y="145"/>
                    <a:pt x="78" y="147"/>
                    <a:pt x="77" y="148"/>
                  </a:cubicBezTo>
                  <a:cubicBezTo>
                    <a:pt x="76" y="148"/>
                    <a:pt x="75" y="148"/>
                    <a:pt x="74" y="148"/>
                  </a:cubicBezTo>
                  <a:cubicBezTo>
                    <a:pt x="45" y="148"/>
                    <a:pt x="45" y="148"/>
                    <a:pt x="45" y="148"/>
                  </a:cubicBezTo>
                  <a:cubicBezTo>
                    <a:pt x="44" y="148"/>
                    <a:pt x="44" y="148"/>
                    <a:pt x="43" y="148"/>
                  </a:cubicBezTo>
                  <a:cubicBezTo>
                    <a:pt x="42" y="147"/>
                    <a:pt x="41" y="145"/>
                    <a:pt x="41" y="143"/>
                  </a:cubicBezTo>
                  <a:cubicBezTo>
                    <a:pt x="41" y="127"/>
                    <a:pt x="41" y="127"/>
                    <a:pt x="41" y="127"/>
                  </a:cubicBezTo>
                  <a:cubicBezTo>
                    <a:pt x="79" y="127"/>
                    <a:pt x="79" y="127"/>
                    <a:pt x="79" y="127"/>
                  </a:cubicBezTo>
                  <a:cubicBezTo>
                    <a:pt x="79" y="143"/>
                    <a:pt x="79" y="143"/>
                    <a:pt x="79" y="143"/>
                  </a:cubicBezTo>
                  <a:close/>
                  <a:moveTo>
                    <a:pt x="37" y="30"/>
                  </a:moveTo>
                  <a:cubicBezTo>
                    <a:pt x="28" y="37"/>
                    <a:pt x="22" y="48"/>
                    <a:pt x="22" y="60"/>
                  </a:cubicBezTo>
                  <a:cubicBezTo>
                    <a:pt x="22" y="72"/>
                    <a:pt x="28" y="82"/>
                    <a:pt x="36" y="89"/>
                  </a:cubicBezTo>
                  <a:cubicBezTo>
                    <a:pt x="37" y="90"/>
                    <a:pt x="37" y="91"/>
                    <a:pt x="36" y="92"/>
                  </a:cubicBezTo>
                  <a:cubicBezTo>
                    <a:pt x="36" y="92"/>
                    <a:pt x="36" y="92"/>
                    <a:pt x="36" y="92"/>
                  </a:cubicBezTo>
                  <a:cubicBezTo>
                    <a:pt x="35" y="94"/>
                    <a:pt x="33" y="94"/>
                    <a:pt x="32" y="93"/>
                  </a:cubicBezTo>
                  <a:cubicBezTo>
                    <a:pt x="23" y="85"/>
                    <a:pt x="17" y="73"/>
                    <a:pt x="17" y="60"/>
                  </a:cubicBezTo>
                  <a:cubicBezTo>
                    <a:pt x="17" y="46"/>
                    <a:pt x="24" y="34"/>
                    <a:pt x="34" y="26"/>
                  </a:cubicBezTo>
                  <a:cubicBezTo>
                    <a:pt x="35" y="25"/>
                    <a:pt x="37" y="25"/>
                    <a:pt x="38" y="27"/>
                  </a:cubicBezTo>
                  <a:cubicBezTo>
                    <a:pt x="38" y="27"/>
                    <a:pt x="38" y="27"/>
                    <a:pt x="38" y="27"/>
                  </a:cubicBezTo>
                  <a:cubicBezTo>
                    <a:pt x="39" y="28"/>
                    <a:pt x="39" y="29"/>
                    <a:pt x="37" y="30"/>
                  </a:cubicBezTo>
                  <a:close/>
                  <a:moveTo>
                    <a:pt x="119" y="60"/>
                  </a:moveTo>
                  <a:cubicBezTo>
                    <a:pt x="119" y="27"/>
                    <a:pt x="93" y="0"/>
                    <a:pt x="60" y="0"/>
                  </a:cubicBezTo>
                  <a:cubicBezTo>
                    <a:pt x="27" y="0"/>
                    <a:pt x="0" y="27"/>
                    <a:pt x="0" y="60"/>
                  </a:cubicBezTo>
                  <a:cubicBezTo>
                    <a:pt x="0" y="84"/>
                    <a:pt x="14" y="105"/>
                    <a:pt x="35" y="115"/>
                  </a:cubicBezTo>
                  <a:cubicBezTo>
                    <a:pt x="35" y="127"/>
                    <a:pt x="35" y="127"/>
                    <a:pt x="35" y="127"/>
                  </a:cubicBezTo>
                  <a:cubicBezTo>
                    <a:pt x="35" y="143"/>
                    <a:pt x="35" y="143"/>
                    <a:pt x="35" y="143"/>
                  </a:cubicBezTo>
                  <a:cubicBezTo>
                    <a:pt x="35" y="149"/>
                    <a:pt x="39" y="153"/>
                    <a:pt x="44" y="154"/>
                  </a:cubicBezTo>
                  <a:cubicBezTo>
                    <a:pt x="44" y="155"/>
                    <a:pt x="45" y="157"/>
                    <a:pt x="45" y="158"/>
                  </a:cubicBezTo>
                  <a:cubicBezTo>
                    <a:pt x="48" y="164"/>
                    <a:pt x="52" y="167"/>
                    <a:pt x="56" y="167"/>
                  </a:cubicBezTo>
                  <a:cubicBezTo>
                    <a:pt x="64" y="167"/>
                    <a:pt x="64" y="167"/>
                    <a:pt x="64" y="167"/>
                  </a:cubicBezTo>
                  <a:cubicBezTo>
                    <a:pt x="67" y="167"/>
                    <a:pt x="72" y="164"/>
                    <a:pt x="74" y="158"/>
                  </a:cubicBezTo>
                  <a:cubicBezTo>
                    <a:pt x="75" y="157"/>
                    <a:pt x="75" y="155"/>
                    <a:pt x="76" y="154"/>
                  </a:cubicBezTo>
                  <a:cubicBezTo>
                    <a:pt x="81" y="153"/>
                    <a:pt x="84" y="149"/>
                    <a:pt x="84" y="143"/>
                  </a:cubicBezTo>
                  <a:cubicBezTo>
                    <a:pt x="84" y="121"/>
                    <a:pt x="84" y="121"/>
                    <a:pt x="84" y="121"/>
                  </a:cubicBezTo>
                  <a:cubicBezTo>
                    <a:pt x="84" y="115"/>
                    <a:pt x="84" y="115"/>
                    <a:pt x="84" y="115"/>
                  </a:cubicBezTo>
                  <a:cubicBezTo>
                    <a:pt x="105" y="105"/>
                    <a:pt x="119" y="84"/>
                    <a:pt x="119" y="60"/>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1"/>
            <p:cNvSpPr>
              <a:spLocks noEditPoints="1"/>
            </p:cNvSpPr>
            <p:nvPr/>
          </p:nvSpPr>
          <p:spPr bwMode="auto">
            <a:xfrm>
              <a:off x="5046" y="584"/>
              <a:ext cx="60" cy="59"/>
            </a:xfrm>
            <a:custGeom>
              <a:avLst/>
              <a:gdLst>
                <a:gd name="T0" fmla="*/ 20 w 40"/>
                <a:gd name="T1" fmla="*/ 30 h 39"/>
                <a:gd name="T2" fmla="*/ 10 w 40"/>
                <a:gd name="T3" fmla="*/ 20 h 39"/>
                <a:gd name="T4" fmla="*/ 20 w 40"/>
                <a:gd name="T5" fmla="*/ 10 h 39"/>
                <a:gd name="T6" fmla="*/ 30 w 40"/>
                <a:gd name="T7" fmla="*/ 20 h 39"/>
                <a:gd name="T8" fmla="*/ 20 w 40"/>
                <a:gd name="T9" fmla="*/ 30 h 39"/>
                <a:gd name="T10" fmla="*/ 40 w 40"/>
                <a:gd name="T11" fmla="*/ 20 h 39"/>
                <a:gd name="T12" fmla="*/ 20 w 40"/>
                <a:gd name="T13" fmla="*/ 0 h 39"/>
                <a:gd name="T14" fmla="*/ 0 w 40"/>
                <a:gd name="T15" fmla="*/ 20 h 39"/>
                <a:gd name="T16" fmla="*/ 13 w 40"/>
                <a:gd name="T17" fmla="*/ 38 h 39"/>
                <a:gd name="T18" fmla="*/ 20 w 40"/>
                <a:gd name="T19" fmla="*/ 39 h 39"/>
                <a:gd name="T20" fmla="*/ 26 w 40"/>
                <a:gd name="T21" fmla="*/ 38 h 39"/>
                <a:gd name="T22" fmla="*/ 40 w 40"/>
                <a:gd name="T23" fmla="*/ 2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39">
                  <a:moveTo>
                    <a:pt x="20" y="30"/>
                  </a:moveTo>
                  <a:cubicBezTo>
                    <a:pt x="14" y="30"/>
                    <a:pt x="10" y="25"/>
                    <a:pt x="10" y="20"/>
                  </a:cubicBezTo>
                  <a:cubicBezTo>
                    <a:pt x="10" y="14"/>
                    <a:pt x="14" y="10"/>
                    <a:pt x="20" y="10"/>
                  </a:cubicBezTo>
                  <a:cubicBezTo>
                    <a:pt x="25" y="10"/>
                    <a:pt x="30" y="14"/>
                    <a:pt x="30" y="20"/>
                  </a:cubicBezTo>
                  <a:cubicBezTo>
                    <a:pt x="30" y="25"/>
                    <a:pt x="25" y="30"/>
                    <a:pt x="20" y="30"/>
                  </a:cubicBezTo>
                  <a:close/>
                  <a:moveTo>
                    <a:pt x="40" y="20"/>
                  </a:moveTo>
                  <a:cubicBezTo>
                    <a:pt x="40" y="9"/>
                    <a:pt x="31" y="0"/>
                    <a:pt x="20" y="0"/>
                  </a:cubicBezTo>
                  <a:cubicBezTo>
                    <a:pt x="9" y="0"/>
                    <a:pt x="0" y="9"/>
                    <a:pt x="0" y="20"/>
                  </a:cubicBezTo>
                  <a:cubicBezTo>
                    <a:pt x="0" y="28"/>
                    <a:pt x="6" y="36"/>
                    <a:pt x="13" y="38"/>
                  </a:cubicBezTo>
                  <a:cubicBezTo>
                    <a:pt x="15" y="39"/>
                    <a:pt x="18" y="39"/>
                    <a:pt x="20" y="39"/>
                  </a:cubicBezTo>
                  <a:cubicBezTo>
                    <a:pt x="22" y="39"/>
                    <a:pt x="24" y="39"/>
                    <a:pt x="26" y="38"/>
                  </a:cubicBezTo>
                  <a:cubicBezTo>
                    <a:pt x="34" y="36"/>
                    <a:pt x="40" y="28"/>
                    <a:pt x="40" y="2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2"/>
            <p:cNvSpPr>
              <a:spLocks/>
            </p:cNvSpPr>
            <p:nvPr/>
          </p:nvSpPr>
          <p:spPr bwMode="auto">
            <a:xfrm>
              <a:off x="4969" y="715"/>
              <a:ext cx="39" cy="34"/>
            </a:xfrm>
            <a:custGeom>
              <a:avLst/>
              <a:gdLst>
                <a:gd name="T0" fmla="*/ 24 w 39"/>
                <a:gd name="T1" fmla="*/ 0 h 34"/>
                <a:gd name="T2" fmla="*/ 12 w 39"/>
                <a:gd name="T3" fmla="*/ 15 h 34"/>
                <a:gd name="T4" fmla="*/ 0 w 39"/>
                <a:gd name="T5" fmla="*/ 30 h 34"/>
                <a:gd name="T6" fmla="*/ 20 w 39"/>
                <a:gd name="T7" fmla="*/ 33 h 34"/>
                <a:gd name="T8" fmla="*/ 39 w 39"/>
                <a:gd name="T9" fmla="*/ 34 h 34"/>
                <a:gd name="T10" fmla="*/ 32 w 39"/>
                <a:gd name="T11" fmla="*/ 18 h 34"/>
                <a:gd name="T12" fmla="*/ 24 w 39"/>
                <a:gd name="T13" fmla="*/ 0 h 34"/>
                <a:gd name="T14" fmla="*/ 24 w 39"/>
                <a:gd name="T15" fmla="*/ 0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34">
                  <a:moveTo>
                    <a:pt x="24" y="0"/>
                  </a:moveTo>
                  <a:lnTo>
                    <a:pt x="12" y="15"/>
                  </a:lnTo>
                  <a:lnTo>
                    <a:pt x="0" y="30"/>
                  </a:lnTo>
                  <a:lnTo>
                    <a:pt x="20" y="33"/>
                  </a:lnTo>
                  <a:lnTo>
                    <a:pt x="39" y="34"/>
                  </a:lnTo>
                  <a:lnTo>
                    <a:pt x="32" y="18"/>
                  </a:lnTo>
                  <a:lnTo>
                    <a:pt x="24" y="0"/>
                  </a:lnTo>
                  <a:lnTo>
                    <a:pt x="24" y="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3"/>
            <p:cNvSpPr>
              <a:spLocks/>
            </p:cNvSpPr>
            <p:nvPr/>
          </p:nvSpPr>
          <p:spPr bwMode="auto">
            <a:xfrm>
              <a:off x="5143" y="715"/>
              <a:ext cx="39" cy="34"/>
            </a:xfrm>
            <a:custGeom>
              <a:avLst/>
              <a:gdLst>
                <a:gd name="T0" fmla="*/ 39 w 39"/>
                <a:gd name="T1" fmla="*/ 30 h 34"/>
                <a:gd name="T2" fmla="*/ 27 w 39"/>
                <a:gd name="T3" fmla="*/ 15 h 34"/>
                <a:gd name="T4" fmla="*/ 15 w 39"/>
                <a:gd name="T5" fmla="*/ 0 h 34"/>
                <a:gd name="T6" fmla="*/ 8 w 39"/>
                <a:gd name="T7" fmla="*/ 18 h 34"/>
                <a:gd name="T8" fmla="*/ 0 w 39"/>
                <a:gd name="T9" fmla="*/ 34 h 34"/>
                <a:gd name="T10" fmla="*/ 20 w 39"/>
                <a:gd name="T11" fmla="*/ 33 h 34"/>
                <a:gd name="T12" fmla="*/ 39 w 39"/>
                <a:gd name="T13" fmla="*/ 30 h 34"/>
                <a:gd name="T14" fmla="*/ 39 w 39"/>
                <a:gd name="T15" fmla="*/ 30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34">
                  <a:moveTo>
                    <a:pt x="39" y="30"/>
                  </a:moveTo>
                  <a:lnTo>
                    <a:pt x="27" y="15"/>
                  </a:lnTo>
                  <a:lnTo>
                    <a:pt x="15" y="0"/>
                  </a:lnTo>
                  <a:lnTo>
                    <a:pt x="8" y="18"/>
                  </a:lnTo>
                  <a:lnTo>
                    <a:pt x="0" y="34"/>
                  </a:lnTo>
                  <a:lnTo>
                    <a:pt x="20" y="33"/>
                  </a:lnTo>
                  <a:lnTo>
                    <a:pt x="39" y="30"/>
                  </a:lnTo>
                  <a:lnTo>
                    <a:pt x="39" y="3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4"/>
            <p:cNvSpPr>
              <a:spLocks/>
            </p:cNvSpPr>
            <p:nvPr/>
          </p:nvSpPr>
          <p:spPr bwMode="auto">
            <a:xfrm>
              <a:off x="4975" y="647"/>
              <a:ext cx="201" cy="180"/>
            </a:xfrm>
            <a:custGeom>
              <a:avLst/>
              <a:gdLst>
                <a:gd name="T0" fmla="*/ 133 w 134"/>
                <a:gd name="T1" fmla="*/ 76 h 120"/>
                <a:gd name="T2" fmla="*/ 131 w 134"/>
                <a:gd name="T3" fmla="*/ 70 h 120"/>
                <a:gd name="T4" fmla="*/ 125 w 134"/>
                <a:gd name="T5" fmla="*/ 70 h 120"/>
                <a:gd name="T6" fmla="*/ 120 w 134"/>
                <a:gd name="T7" fmla="*/ 71 h 120"/>
                <a:gd name="T8" fmla="*/ 113 w 134"/>
                <a:gd name="T9" fmla="*/ 80 h 120"/>
                <a:gd name="T10" fmla="*/ 78 w 134"/>
                <a:gd name="T11" fmla="*/ 79 h 120"/>
                <a:gd name="T12" fmla="*/ 74 w 134"/>
                <a:gd name="T13" fmla="*/ 18 h 120"/>
                <a:gd name="T14" fmla="*/ 90 w 134"/>
                <a:gd name="T15" fmla="*/ 18 h 120"/>
                <a:gd name="T16" fmla="*/ 95 w 134"/>
                <a:gd name="T17" fmla="*/ 13 h 120"/>
                <a:gd name="T18" fmla="*/ 95 w 134"/>
                <a:gd name="T19" fmla="*/ 13 h 120"/>
                <a:gd name="T20" fmla="*/ 90 w 134"/>
                <a:gd name="T21" fmla="*/ 8 h 120"/>
                <a:gd name="T22" fmla="*/ 74 w 134"/>
                <a:gd name="T23" fmla="*/ 8 h 120"/>
                <a:gd name="T24" fmla="*/ 74 w 134"/>
                <a:gd name="T25" fmla="*/ 0 h 120"/>
                <a:gd name="T26" fmla="*/ 67 w 134"/>
                <a:gd name="T27" fmla="*/ 1 h 120"/>
                <a:gd name="T28" fmla="*/ 60 w 134"/>
                <a:gd name="T29" fmla="*/ 0 h 120"/>
                <a:gd name="T30" fmla="*/ 60 w 134"/>
                <a:gd name="T31" fmla="*/ 8 h 120"/>
                <a:gd name="T32" fmla="*/ 44 w 134"/>
                <a:gd name="T33" fmla="*/ 8 h 120"/>
                <a:gd name="T34" fmla="*/ 39 w 134"/>
                <a:gd name="T35" fmla="*/ 13 h 120"/>
                <a:gd name="T36" fmla="*/ 39 w 134"/>
                <a:gd name="T37" fmla="*/ 13 h 120"/>
                <a:gd name="T38" fmla="*/ 44 w 134"/>
                <a:gd name="T39" fmla="*/ 18 h 120"/>
                <a:gd name="T40" fmla="*/ 60 w 134"/>
                <a:gd name="T41" fmla="*/ 18 h 120"/>
                <a:gd name="T42" fmla="*/ 56 w 134"/>
                <a:gd name="T43" fmla="*/ 79 h 120"/>
                <a:gd name="T44" fmla="*/ 21 w 134"/>
                <a:gd name="T45" fmla="*/ 80 h 120"/>
                <a:gd name="T46" fmla="*/ 14 w 134"/>
                <a:gd name="T47" fmla="*/ 71 h 120"/>
                <a:gd name="T48" fmla="*/ 8 w 134"/>
                <a:gd name="T49" fmla="*/ 70 h 120"/>
                <a:gd name="T50" fmla="*/ 3 w 134"/>
                <a:gd name="T51" fmla="*/ 70 h 120"/>
                <a:gd name="T52" fmla="*/ 1 w 134"/>
                <a:gd name="T53" fmla="*/ 76 h 120"/>
                <a:gd name="T54" fmla="*/ 21 w 134"/>
                <a:gd name="T55" fmla="*/ 99 h 120"/>
                <a:gd name="T56" fmla="*/ 29 w 134"/>
                <a:gd name="T57" fmla="*/ 102 h 120"/>
                <a:gd name="T58" fmla="*/ 63 w 134"/>
                <a:gd name="T59" fmla="*/ 118 h 120"/>
                <a:gd name="T60" fmla="*/ 70 w 134"/>
                <a:gd name="T61" fmla="*/ 118 h 120"/>
                <a:gd name="T62" fmla="*/ 105 w 134"/>
                <a:gd name="T63" fmla="*/ 102 h 120"/>
                <a:gd name="T64" fmla="*/ 113 w 134"/>
                <a:gd name="T65" fmla="*/ 99 h 120"/>
                <a:gd name="T66" fmla="*/ 133 w 134"/>
                <a:gd name="T67" fmla="*/ 7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4" h="120">
                  <a:moveTo>
                    <a:pt x="133" y="76"/>
                  </a:moveTo>
                  <a:cubicBezTo>
                    <a:pt x="132" y="74"/>
                    <a:pt x="132" y="72"/>
                    <a:pt x="131" y="70"/>
                  </a:cubicBezTo>
                  <a:cubicBezTo>
                    <a:pt x="125" y="70"/>
                    <a:pt x="125" y="70"/>
                    <a:pt x="125" y="70"/>
                  </a:cubicBezTo>
                  <a:cubicBezTo>
                    <a:pt x="120" y="71"/>
                    <a:pt x="120" y="71"/>
                    <a:pt x="120" y="71"/>
                  </a:cubicBezTo>
                  <a:cubicBezTo>
                    <a:pt x="119" y="75"/>
                    <a:pt x="117" y="77"/>
                    <a:pt x="113" y="80"/>
                  </a:cubicBezTo>
                  <a:cubicBezTo>
                    <a:pt x="106" y="84"/>
                    <a:pt x="81" y="89"/>
                    <a:pt x="78" y="79"/>
                  </a:cubicBezTo>
                  <a:cubicBezTo>
                    <a:pt x="76" y="74"/>
                    <a:pt x="75" y="43"/>
                    <a:pt x="74" y="18"/>
                  </a:cubicBezTo>
                  <a:cubicBezTo>
                    <a:pt x="90" y="18"/>
                    <a:pt x="90" y="18"/>
                    <a:pt x="90" y="18"/>
                  </a:cubicBezTo>
                  <a:cubicBezTo>
                    <a:pt x="93" y="18"/>
                    <a:pt x="95" y="15"/>
                    <a:pt x="95" y="13"/>
                  </a:cubicBezTo>
                  <a:cubicBezTo>
                    <a:pt x="95" y="13"/>
                    <a:pt x="95" y="13"/>
                    <a:pt x="95" y="13"/>
                  </a:cubicBezTo>
                  <a:cubicBezTo>
                    <a:pt x="95" y="10"/>
                    <a:pt x="93" y="8"/>
                    <a:pt x="90" y="8"/>
                  </a:cubicBezTo>
                  <a:cubicBezTo>
                    <a:pt x="74" y="8"/>
                    <a:pt x="74" y="8"/>
                    <a:pt x="74" y="8"/>
                  </a:cubicBezTo>
                  <a:cubicBezTo>
                    <a:pt x="74" y="5"/>
                    <a:pt x="74" y="3"/>
                    <a:pt x="74" y="0"/>
                  </a:cubicBezTo>
                  <a:cubicBezTo>
                    <a:pt x="71" y="1"/>
                    <a:pt x="69" y="1"/>
                    <a:pt x="67" y="1"/>
                  </a:cubicBezTo>
                  <a:cubicBezTo>
                    <a:pt x="65" y="1"/>
                    <a:pt x="62" y="1"/>
                    <a:pt x="60" y="0"/>
                  </a:cubicBezTo>
                  <a:cubicBezTo>
                    <a:pt x="60" y="3"/>
                    <a:pt x="60" y="5"/>
                    <a:pt x="60" y="8"/>
                  </a:cubicBezTo>
                  <a:cubicBezTo>
                    <a:pt x="44" y="8"/>
                    <a:pt x="44" y="8"/>
                    <a:pt x="44" y="8"/>
                  </a:cubicBezTo>
                  <a:cubicBezTo>
                    <a:pt x="41" y="8"/>
                    <a:pt x="39" y="10"/>
                    <a:pt x="39" y="13"/>
                  </a:cubicBezTo>
                  <a:cubicBezTo>
                    <a:pt x="39" y="13"/>
                    <a:pt x="39" y="13"/>
                    <a:pt x="39" y="13"/>
                  </a:cubicBezTo>
                  <a:cubicBezTo>
                    <a:pt x="39" y="15"/>
                    <a:pt x="41" y="18"/>
                    <a:pt x="44" y="18"/>
                  </a:cubicBezTo>
                  <a:cubicBezTo>
                    <a:pt x="60" y="18"/>
                    <a:pt x="60" y="18"/>
                    <a:pt x="60" y="18"/>
                  </a:cubicBezTo>
                  <a:cubicBezTo>
                    <a:pt x="59" y="43"/>
                    <a:pt x="57" y="74"/>
                    <a:pt x="56" y="79"/>
                  </a:cubicBezTo>
                  <a:cubicBezTo>
                    <a:pt x="53" y="89"/>
                    <a:pt x="28" y="84"/>
                    <a:pt x="21" y="80"/>
                  </a:cubicBezTo>
                  <a:cubicBezTo>
                    <a:pt x="17" y="77"/>
                    <a:pt x="15" y="75"/>
                    <a:pt x="14" y="71"/>
                  </a:cubicBezTo>
                  <a:cubicBezTo>
                    <a:pt x="8" y="70"/>
                    <a:pt x="8" y="70"/>
                    <a:pt x="8" y="70"/>
                  </a:cubicBezTo>
                  <a:cubicBezTo>
                    <a:pt x="3" y="70"/>
                    <a:pt x="3" y="70"/>
                    <a:pt x="3" y="70"/>
                  </a:cubicBezTo>
                  <a:cubicBezTo>
                    <a:pt x="2" y="72"/>
                    <a:pt x="1" y="74"/>
                    <a:pt x="1" y="76"/>
                  </a:cubicBezTo>
                  <a:cubicBezTo>
                    <a:pt x="0" y="89"/>
                    <a:pt x="11" y="95"/>
                    <a:pt x="21" y="99"/>
                  </a:cubicBezTo>
                  <a:cubicBezTo>
                    <a:pt x="23" y="100"/>
                    <a:pt x="26" y="101"/>
                    <a:pt x="29" y="102"/>
                  </a:cubicBezTo>
                  <a:cubicBezTo>
                    <a:pt x="43" y="106"/>
                    <a:pt x="55" y="108"/>
                    <a:pt x="63" y="118"/>
                  </a:cubicBezTo>
                  <a:cubicBezTo>
                    <a:pt x="65" y="120"/>
                    <a:pt x="69" y="120"/>
                    <a:pt x="70" y="118"/>
                  </a:cubicBezTo>
                  <a:cubicBezTo>
                    <a:pt x="79" y="108"/>
                    <a:pt x="90" y="106"/>
                    <a:pt x="105" y="102"/>
                  </a:cubicBezTo>
                  <a:cubicBezTo>
                    <a:pt x="108" y="101"/>
                    <a:pt x="111" y="100"/>
                    <a:pt x="113" y="99"/>
                  </a:cubicBezTo>
                  <a:cubicBezTo>
                    <a:pt x="123" y="95"/>
                    <a:pt x="134" y="89"/>
                    <a:pt x="133" y="76"/>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5"/>
            <p:cNvSpPr>
              <a:spLocks noEditPoints="1"/>
            </p:cNvSpPr>
            <p:nvPr/>
          </p:nvSpPr>
          <p:spPr bwMode="auto">
            <a:xfrm>
              <a:off x="6338" y="432"/>
              <a:ext cx="199" cy="187"/>
            </a:xfrm>
            <a:custGeom>
              <a:avLst/>
              <a:gdLst>
                <a:gd name="T0" fmla="*/ 70 w 133"/>
                <a:gd name="T1" fmla="*/ 18 h 125"/>
                <a:gd name="T2" fmla="*/ 35 w 133"/>
                <a:gd name="T3" fmla="*/ 34 h 125"/>
                <a:gd name="T4" fmla="*/ 40 w 133"/>
                <a:gd name="T5" fmla="*/ 97 h 125"/>
                <a:gd name="T6" fmla="*/ 70 w 133"/>
                <a:gd name="T7" fmla="*/ 108 h 125"/>
                <a:gd name="T8" fmla="*/ 104 w 133"/>
                <a:gd name="T9" fmla="*/ 92 h 125"/>
                <a:gd name="T10" fmla="*/ 115 w 133"/>
                <a:gd name="T11" fmla="*/ 59 h 125"/>
                <a:gd name="T12" fmla="*/ 99 w 133"/>
                <a:gd name="T13" fmla="*/ 28 h 125"/>
                <a:gd name="T14" fmla="*/ 70 w 133"/>
                <a:gd name="T15" fmla="*/ 18 h 125"/>
                <a:gd name="T16" fmla="*/ 70 w 133"/>
                <a:gd name="T17" fmla="*/ 125 h 125"/>
                <a:gd name="T18" fmla="*/ 29 w 133"/>
                <a:gd name="T19" fmla="*/ 110 h 125"/>
                <a:gd name="T20" fmla="*/ 22 w 133"/>
                <a:gd name="T21" fmla="*/ 22 h 125"/>
                <a:gd name="T22" fmla="*/ 70 w 133"/>
                <a:gd name="T23" fmla="*/ 0 h 125"/>
                <a:gd name="T24" fmla="*/ 110 w 133"/>
                <a:gd name="T25" fmla="*/ 15 h 125"/>
                <a:gd name="T26" fmla="*/ 132 w 133"/>
                <a:gd name="T27" fmla="*/ 58 h 125"/>
                <a:gd name="T28" fmla="*/ 117 w 133"/>
                <a:gd name="T29" fmla="*/ 103 h 125"/>
                <a:gd name="T30" fmla="*/ 70 w 133"/>
                <a:gd name="T31" fmla="*/ 125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3" h="125">
                  <a:moveTo>
                    <a:pt x="70" y="18"/>
                  </a:moveTo>
                  <a:cubicBezTo>
                    <a:pt x="56" y="18"/>
                    <a:pt x="44" y="23"/>
                    <a:pt x="35" y="34"/>
                  </a:cubicBezTo>
                  <a:cubicBezTo>
                    <a:pt x="19" y="53"/>
                    <a:pt x="21" y="81"/>
                    <a:pt x="40" y="97"/>
                  </a:cubicBezTo>
                  <a:cubicBezTo>
                    <a:pt x="49" y="104"/>
                    <a:pt x="59" y="108"/>
                    <a:pt x="70" y="108"/>
                  </a:cubicBezTo>
                  <a:cubicBezTo>
                    <a:pt x="83" y="108"/>
                    <a:pt x="96" y="102"/>
                    <a:pt x="104" y="92"/>
                  </a:cubicBezTo>
                  <a:cubicBezTo>
                    <a:pt x="112" y="83"/>
                    <a:pt x="116" y="71"/>
                    <a:pt x="115" y="59"/>
                  </a:cubicBezTo>
                  <a:cubicBezTo>
                    <a:pt x="114" y="47"/>
                    <a:pt x="108" y="36"/>
                    <a:pt x="99" y="28"/>
                  </a:cubicBezTo>
                  <a:cubicBezTo>
                    <a:pt x="91" y="21"/>
                    <a:pt x="81" y="18"/>
                    <a:pt x="70" y="18"/>
                  </a:cubicBezTo>
                  <a:close/>
                  <a:moveTo>
                    <a:pt x="70" y="125"/>
                  </a:moveTo>
                  <a:cubicBezTo>
                    <a:pt x="55" y="125"/>
                    <a:pt x="41" y="120"/>
                    <a:pt x="29" y="110"/>
                  </a:cubicBezTo>
                  <a:cubicBezTo>
                    <a:pt x="3" y="88"/>
                    <a:pt x="0" y="49"/>
                    <a:pt x="22" y="22"/>
                  </a:cubicBezTo>
                  <a:cubicBezTo>
                    <a:pt x="34" y="8"/>
                    <a:pt x="51" y="0"/>
                    <a:pt x="70" y="0"/>
                  </a:cubicBezTo>
                  <a:cubicBezTo>
                    <a:pt x="85" y="0"/>
                    <a:pt x="99" y="6"/>
                    <a:pt x="110" y="15"/>
                  </a:cubicBezTo>
                  <a:cubicBezTo>
                    <a:pt x="123" y="26"/>
                    <a:pt x="131" y="41"/>
                    <a:pt x="132" y="58"/>
                  </a:cubicBezTo>
                  <a:cubicBezTo>
                    <a:pt x="133" y="74"/>
                    <a:pt x="128" y="91"/>
                    <a:pt x="117" y="103"/>
                  </a:cubicBezTo>
                  <a:cubicBezTo>
                    <a:pt x="105" y="117"/>
                    <a:pt x="88" y="125"/>
                    <a:pt x="70" y="125"/>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6"/>
            <p:cNvSpPr>
              <a:spLocks/>
            </p:cNvSpPr>
            <p:nvPr/>
          </p:nvSpPr>
          <p:spPr bwMode="auto">
            <a:xfrm>
              <a:off x="6353" y="578"/>
              <a:ext cx="46" cy="50"/>
            </a:xfrm>
            <a:custGeom>
              <a:avLst/>
              <a:gdLst>
                <a:gd name="T0" fmla="*/ 19 w 46"/>
                <a:gd name="T1" fmla="*/ 50 h 50"/>
                <a:gd name="T2" fmla="*/ 0 w 46"/>
                <a:gd name="T3" fmla="*/ 33 h 50"/>
                <a:gd name="T4" fmla="*/ 27 w 46"/>
                <a:gd name="T5" fmla="*/ 0 h 50"/>
                <a:gd name="T6" fmla="*/ 46 w 46"/>
                <a:gd name="T7" fmla="*/ 17 h 50"/>
                <a:gd name="T8" fmla="*/ 19 w 46"/>
                <a:gd name="T9" fmla="*/ 50 h 50"/>
                <a:gd name="T10" fmla="*/ 19 w 46"/>
                <a:gd name="T11" fmla="*/ 50 h 50"/>
              </a:gdLst>
              <a:ahLst/>
              <a:cxnLst>
                <a:cxn ang="0">
                  <a:pos x="T0" y="T1"/>
                </a:cxn>
                <a:cxn ang="0">
                  <a:pos x="T2" y="T3"/>
                </a:cxn>
                <a:cxn ang="0">
                  <a:pos x="T4" y="T5"/>
                </a:cxn>
                <a:cxn ang="0">
                  <a:pos x="T6" y="T7"/>
                </a:cxn>
                <a:cxn ang="0">
                  <a:pos x="T8" y="T9"/>
                </a:cxn>
                <a:cxn ang="0">
                  <a:pos x="T10" y="T11"/>
                </a:cxn>
              </a:cxnLst>
              <a:rect l="0" t="0" r="r" b="b"/>
              <a:pathLst>
                <a:path w="46" h="50">
                  <a:moveTo>
                    <a:pt x="19" y="50"/>
                  </a:moveTo>
                  <a:lnTo>
                    <a:pt x="0" y="33"/>
                  </a:lnTo>
                  <a:lnTo>
                    <a:pt x="27" y="0"/>
                  </a:lnTo>
                  <a:lnTo>
                    <a:pt x="46" y="17"/>
                  </a:lnTo>
                  <a:lnTo>
                    <a:pt x="19" y="50"/>
                  </a:lnTo>
                  <a:lnTo>
                    <a:pt x="19" y="5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7"/>
            <p:cNvSpPr>
              <a:spLocks/>
            </p:cNvSpPr>
            <p:nvPr/>
          </p:nvSpPr>
          <p:spPr bwMode="auto">
            <a:xfrm>
              <a:off x="6295" y="605"/>
              <a:ext cx="83" cy="90"/>
            </a:xfrm>
            <a:custGeom>
              <a:avLst/>
              <a:gdLst>
                <a:gd name="T0" fmla="*/ 25 w 56"/>
                <a:gd name="T1" fmla="*/ 56 h 60"/>
                <a:gd name="T2" fmla="*/ 13 w 56"/>
                <a:gd name="T3" fmla="*/ 57 h 60"/>
                <a:gd name="T4" fmla="*/ 4 w 56"/>
                <a:gd name="T5" fmla="*/ 50 h 60"/>
                <a:gd name="T6" fmla="*/ 3 w 56"/>
                <a:gd name="T7" fmla="*/ 38 h 60"/>
                <a:gd name="T8" fmla="*/ 31 w 56"/>
                <a:gd name="T9" fmla="*/ 4 h 60"/>
                <a:gd name="T10" fmla="*/ 43 w 56"/>
                <a:gd name="T11" fmla="*/ 3 h 60"/>
                <a:gd name="T12" fmla="*/ 52 w 56"/>
                <a:gd name="T13" fmla="*/ 11 h 60"/>
                <a:gd name="T14" fmla="*/ 53 w 56"/>
                <a:gd name="T15" fmla="*/ 23 h 60"/>
                <a:gd name="T16" fmla="*/ 25 w 56"/>
                <a:gd name="T17" fmla="*/ 5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60">
                  <a:moveTo>
                    <a:pt x="25" y="56"/>
                  </a:moveTo>
                  <a:cubicBezTo>
                    <a:pt x="22" y="60"/>
                    <a:pt x="16" y="60"/>
                    <a:pt x="13" y="57"/>
                  </a:cubicBezTo>
                  <a:cubicBezTo>
                    <a:pt x="4" y="50"/>
                    <a:pt x="4" y="50"/>
                    <a:pt x="4" y="50"/>
                  </a:cubicBezTo>
                  <a:cubicBezTo>
                    <a:pt x="0" y="47"/>
                    <a:pt x="0" y="41"/>
                    <a:pt x="3" y="38"/>
                  </a:cubicBezTo>
                  <a:cubicBezTo>
                    <a:pt x="31" y="4"/>
                    <a:pt x="31" y="4"/>
                    <a:pt x="31" y="4"/>
                  </a:cubicBezTo>
                  <a:cubicBezTo>
                    <a:pt x="34" y="1"/>
                    <a:pt x="40" y="0"/>
                    <a:pt x="43" y="3"/>
                  </a:cubicBezTo>
                  <a:cubicBezTo>
                    <a:pt x="52" y="11"/>
                    <a:pt x="52" y="11"/>
                    <a:pt x="52" y="11"/>
                  </a:cubicBezTo>
                  <a:cubicBezTo>
                    <a:pt x="56" y="14"/>
                    <a:pt x="56" y="19"/>
                    <a:pt x="53" y="23"/>
                  </a:cubicBezTo>
                  <a:cubicBezTo>
                    <a:pt x="25" y="56"/>
                    <a:pt x="25" y="56"/>
                    <a:pt x="25" y="56"/>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8"/>
            <p:cNvSpPr>
              <a:spLocks/>
            </p:cNvSpPr>
            <p:nvPr/>
          </p:nvSpPr>
          <p:spPr bwMode="auto">
            <a:xfrm>
              <a:off x="6399" y="466"/>
              <a:ext cx="63" cy="36"/>
            </a:xfrm>
            <a:custGeom>
              <a:avLst/>
              <a:gdLst>
                <a:gd name="T0" fmla="*/ 41 w 42"/>
                <a:gd name="T1" fmla="*/ 9 h 24"/>
                <a:gd name="T2" fmla="*/ 22 w 42"/>
                <a:gd name="T3" fmla="*/ 12 h 24"/>
                <a:gd name="T4" fmla="*/ 2 w 42"/>
                <a:gd name="T5" fmla="*/ 18 h 24"/>
                <a:gd name="T6" fmla="*/ 19 w 42"/>
                <a:gd name="T7" fmla="*/ 2 h 24"/>
                <a:gd name="T8" fmla="*/ 41 w 42"/>
                <a:gd name="T9" fmla="*/ 9 h 24"/>
              </a:gdLst>
              <a:ahLst/>
              <a:cxnLst>
                <a:cxn ang="0">
                  <a:pos x="T0" y="T1"/>
                </a:cxn>
                <a:cxn ang="0">
                  <a:pos x="T2" y="T3"/>
                </a:cxn>
                <a:cxn ang="0">
                  <a:pos x="T4" y="T5"/>
                </a:cxn>
                <a:cxn ang="0">
                  <a:pos x="T6" y="T7"/>
                </a:cxn>
                <a:cxn ang="0">
                  <a:pos x="T8" y="T9"/>
                </a:cxn>
              </a:cxnLst>
              <a:rect l="0" t="0" r="r" b="b"/>
              <a:pathLst>
                <a:path w="42" h="24">
                  <a:moveTo>
                    <a:pt x="41" y="9"/>
                  </a:moveTo>
                  <a:cubicBezTo>
                    <a:pt x="42" y="15"/>
                    <a:pt x="32" y="9"/>
                    <a:pt x="22" y="12"/>
                  </a:cubicBezTo>
                  <a:cubicBezTo>
                    <a:pt x="11" y="14"/>
                    <a:pt x="3" y="24"/>
                    <a:pt x="2" y="18"/>
                  </a:cubicBezTo>
                  <a:cubicBezTo>
                    <a:pt x="0" y="12"/>
                    <a:pt x="12" y="4"/>
                    <a:pt x="19" y="2"/>
                  </a:cubicBezTo>
                  <a:cubicBezTo>
                    <a:pt x="26" y="0"/>
                    <a:pt x="39" y="3"/>
                    <a:pt x="41" y="9"/>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9"/>
            <p:cNvSpPr>
              <a:spLocks/>
            </p:cNvSpPr>
            <p:nvPr/>
          </p:nvSpPr>
          <p:spPr bwMode="auto">
            <a:xfrm>
              <a:off x="6464" y="476"/>
              <a:ext cx="16" cy="15"/>
            </a:xfrm>
            <a:custGeom>
              <a:avLst/>
              <a:gdLst>
                <a:gd name="T0" fmla="*/ 11 w 11"/>
                <a:gd name="T1" fmla="*/ 7 h 10"/>
                <a:gd name="T2" fmla="*/ 4 w 11"/>
                <a:gd name="T3" fmla="*/ 8 h 10"/>
                <a:gd name="T4" fmla="*/ 1 w 11"/>
                <a:gd name="T5" fmla="*/ 4 h 10"/>
                <a:gd name="T6" fmla="*/ 5 w 11"/>
                <a:gd name="T7" fmla="*/ 1 h 10"/>
                <a:gd name="T8" fmla="*/ 11 w 11"/>
                <a:gd name="T9" fmla="*/ 7 h 10"/>
              </a:gdLst>
              <a:ahLst/>
              <a:cxnLst>
                <a:cxn ang="0">
                  <a:pos x="T0" y="T1"/>
                </a:cxn>
                <a:cxn ang="0">
                  <a:pos x="T2" y="T3"/>
                </a:cxn>
                <a:cxn ang="0">
                  <a:pos x="T4" y="T5"/>
                </a:cxn>
                <a:cxn ang="0">
                  <a:pos x="T6" y="T7"/>
                </a:cxn>
                <a:cxn ang="0">
                  <a:pos x="T8" y="T9"/>
                </a:cxn>
              </a:cxnLst>
              <a:rect l="0" t="0" r="r" b="b"/>
              <a:pathLst>
                <a:path w="11" h="10">
                  <a:moveTo>
                    <a:pt x="11" y="7"/>
                  </a:moveTo>
                  <a:cubicBezTo>
                    <a:pt x="10" y="10"/>
                    <a:pt x="7" y="9"/>
                    <a:pt x="4" y="8"/>
                  </a:cubicBezTo>
                  <a:cubicBezTo>
                    <a:pt x="1" y="7"/>
                    <a:pt x="0" y="6"/>
                    <a:pt x="1" y="4"/>
                  </a:cubicBezTo>
                  <a:cubicBezTo>
                    <a:pt x="2" y="1"/>
                    <a:pt x="2" y="0"/>
                    <a:pt x="5" y="1"/>
                  </a:cubicBezTo>
                  <a:cubicBezTo>
                    <a:pt x="8" y="1"/>
                    <a:pt x="11" y="4"/>
                    <a:pt x="11" y="7"/>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12" name="TextBox 600"/>
          <p:cNvSpPr txBox="1">
            <a:spLocks noChangeArrowheads="1"/>
          </p:cNvSpPr>
          <p:nvPr/>
        </p:nvSpPr>
        <p:spPr bwMode="auto">
          <a:xfrm>
            <a:off x="875891" y="5441623"/>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013" name="TextBox 601"/>
          <p:cNvSpPr txBox="1">
            <a:spLocks noChangeArrowheads="1"/>
          </p:cNvSpPr>
          <p:nvPr/>
        </p:nvSpPr>
        <p:spPr bwMode="auto">
          <a:xfrm>
            <a:off x="1019151" y="5091873"/>
            <a:ext cx="127146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One</a:t>
            </a:r>
            <a:endParaRPr lang="id-ID" altLang="es-MX" sz="2000" b="1" dirty="0">
              <a:latin typeface="Lato Black" panose="020F0A02020204030203" pitchFamily="34" charset="0"/>
            </a:endParaRPr>
          </a:p>
        </p:txBody>
      </p:sp>
      <p:sp>
        <p:nvSpPr>
          <p:cNvPr id="1014" name="TextBox 600"/>
          <p:cNvSpPr txBox="1">
            <a:spLocks noChangeArrowheads="1"/>
          </p:cNvSpPr>
          <p:nvPr/>
        </p:nvSpPr>
        <p:spPr bwMode="auto">
          <a:xfrm>
            <a:off x="3035482" y="5189841"/>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015" name="TextBox 601"/>
          <p:cNvSpPr txBox="1">
            <a:spLocks noChangeArrowheads="1"/>
          </p:cNvSpPr>
          <p:nvPr/>
        </p:nvSpPr>
        <p:spPr bwMode="auto">
          <a:xfrm>
            <a:off x="3178742" y="4840091"/>
            <a:ext cx="128909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Two</a:t>
            </a:r>
            <a:endParaRPr lang="id-ID" altLang="es-MX" sz="2000" b="1" dirty="0">
              <a:latin typeface="Lato Black" panose="020F0A02020204030203" pitchFamily="34" charset="0"/>
            </a:endParaRPr>
          </a:p>
        </p:txBody>
      </p:sp>
      <p:sp>
        <p:nvSpPr>
          <p:cNvPr id="1016" name="TextBox 600"/>
          <p:cNvSpPr txBox="1">
            <a:spLocks noChangeArrowheads="1"/>
          </p:cNvSpPr>
          <p:nvPr/>
        </p:nvSpPr>
        <p:spPr bwMode="auto">
          <a:xfrm>
            <a:off x="5143091" y="4937584"/>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017" name="TextBox 601"/>
          <p:cNvSpPr txBox="1">
            <a:spLocks noChangeArrowheads="1"/>
          </p:cNvSpPr>
          <p:nvPr/>
        </p:nvSpPr>
        <p:spPr bwMode="auto">
          <a:xfrm>
            <a:off x="5241057" y="4587834"/>
            <a:ext cx="146542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Three</a:t>
            </a:r>
            <a:endParaRPr lang="id-ID" altLang="es-MX" sz="2000" b="1" dirty="0">
              <a:latin typeface="Lato Black" panose="020F0A02020204030203" pitchFamily="34" charset="0"/>
            </a:endParaRPr>
          </a:p>
        </p:txBody>
      </p:sp>
      <p:sp>
        <p:nvSpPr>
          <p:cNvPr id="1018" name="TextBox 600"/>
          <p:cNvSpPr txBox="1">
            <a:spLocks noChangeArrowheads="1"/>
          </p:cNvSpPr>
          <p:nvPr/>
        </p:nvSpPr>
        <p:spPr bwMode="auto">
          <a:xfrm>
            <a:off x="7317966" y="4753908"/>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019" name="TextBox 601"/>
          <p:cNvSpPr txBox="1">
            <a:spLocks noChangeArrowheads="1"/>
          </p:cNvSpPr>
          <p:nvPr/>
        </p:nvSpPr>
        <p:spPr bwMode="auto">
          <a:xfrm>
            <a:off x="7461226" y="4404158"/>
            <a:ext cx="132436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Four</a:t>
            </a:r>
            <a:endParaRPr lang="id-ID" altLang="es-MX" sz="2000" b="1" dirty="0">
              <a:latin typeface="Lato Black" panose="020F0A02020204030203" pitchFamily="34" charset="0"/>
            </a:endParaRPr>
          </a:p>
        </p:txBody>
      </p:sp>
      <p:sp>
        <p:nvSpPr>
          <p:cNvPr id="1020" name="TextBox 600"/>
          <p:cNvSpPr txBox="1">
            <a:spLocks noChangeArrowheads="1"/>
          </p:cNvSpPr>
          <p:nvPr/>
        </p:nvSpPr>
        <p:spPr bwMode="auto">
          <a:xfrm>
            <a:off x="9411020" y="4482466"/>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1021" name="TextBox 601"/>
          <p:cNvSpPr txBox="1">
            <a:spLocks noChangeArrowheads="1"/>
          </p:cNvSpPr>
          <p:nvPr/>
        </p:nvSpPr>
        <p:spPr bwMode="auto">
          <a:xfrm>
            <a:off x="9554280" y="4132716"/>
            <a:ext cx="127467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2"/>
                </a:solidFill>
                <a:latin typeface="Lato Black" panose="020F0A02020204030203" pitchFamily="34" charset="0"/>
              </a:rPr>
              <a:t>Title</a:t>
            </a:r>
            <a:r>
              <a:rPr lang="en-US" altLang="es-MX" sz="2000" b="1" dirty="0">
                <a:latin typeface="Lato Black" panose="020F0A02020204030203" pitchFamily="34" charset="0"/>
              </a:rPr>
              <a:t> Five</a:t>
            </a:r>
            <a:endParaRPr lang="id-ID" altLang="es-MX" sz="2000" b="1" dirty="0">
              <a:latin typeface="Lato Black" panose="020F0A02020204030203" pitchFamily="34" charset="0"/>
            </a:endParaRPr>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CuadroTexto 64"/>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66" name="Conector recto 65"/>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 name="Group 4"/>
          <p:cNvGrpSpPr>
            <a:grpSpLocks noChangeAspect="1"/>
          </p:cNvGrpSpPr>
          <p:nvPr/>
        </p:nvGrpSpPr>
        <p:grpSpPr bwMode="auto">
          <a:xfrm>
            <a:off x="2044348" y="1397000"/>
            <a:ext cx="5916613" cy="4683124"/>
            <a:chOff x="445" y="880"/>
            <a:chExt cx="3727" cy="2950"/>
          </a:xfrm>
        </p:grpSpPr>
        <p:sp>
          <p:nvSpPr>
            <p:cNvPr id="5" name="Freeform 5"/>
            <p:cNvSpPr>
              <a:spLocks/>
            </p:cNvSpPr>
            <p:nvPr/>
          </p:nvSpPr>
          <p:spPr bwMode="auto">
            <a:xfrm>
              <a:off x="1480" y="880"/>
              <a:ext cx="1107" cy="1833"/>
            </a:xfrm>
            <a:custGeom>
              <a:avLst/>
              <a:gdLst>
                <a:gd name="T0" fmla="*/ 383 w 767"/>
                <a:gd name="T1" fmla="*/ 1270 h 1270"/>
                <a:gd name="T2" fmla="*/ 383 w 767"/>
                <a:gd name="T3" fmla="*/ 0 h 1270"/>
                <a:gd name="T4" fmla="*/ 383 w 767"/>
                <a:gd name="T5" fmla="*/ 1270 h 1270"/>
              </a:gdLst>
              <a:ahLst/>
              <a:cxnLst>
                <a:cxn ang="0">
                  <a:pos x="T0" y="T1"/>
                </a:cxn>
                <a:cxn ang="0">
                  <a:pos x="T2" y="T3"/>
                </a:cxn>
                <a:cxn ang="0">
                  <a:pos x="T4" y="T5"/>
                </a:cxn>
              </a:cxnLst>
              <a:rect l="0" t="0" r="r" b="b"/>
              <a:pathLst>
                <a:path w="767" h="1270">
                  <a:moveTo>
                    <a:pt x="383" y="1270"/>
                  </a:moveTo>
                  <a:cubicBezTo>
                    <a:pt x="767" y="887"/>
                    <a:pt x="765" y="382"/>
                    <a:pt x="383" y="0"/>
                  </a:cubicBezTo>
                  <a:cubicBezTo>
                    <a:pt x="2" y="382"/>
                    <a:pt x="0" y="887"/>
                    <a:pt x="383" y="127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445" y="2509"/>
              <a:ext cx="1588" cy="1321"/>
            </a:xfrm>
            <a:custGeom>
              <a:avLst/>
              <a:gdLst>
                <a:gd name="T0" fmla="*/ 0 w 1100"/>
                <a:gd name="T1" fmla="*/ 775 h 915"/>
                <a:gd name="T2" fmla="*/ 1100 w 1100"/>
                <a:gd name="T3" fmla="*/ 140 h 915"/>
                <a:gd name="T4" fmla="*/ 0 w 1100"/>
                <a:gd name="T5" fmla="*/ 775 h 915"/>
              </a:gdLst>
              <a:ahLst/>
              <a:cxnLst>
                <a:cxn ang="0">
                  <a:pos x="T0" y="T1"/>
                </a:cxn>
                <a:cxn ang="0">
                  <a:pos x="T2" y="T3"/>
                </a:cxn>
                <a:cxn ang="0">
                  <a:pos x="T4" y="T5"/>
                </a:cxn>
              </a:cxnLst>
              <a:rect l="0" t="0" r="r" b="b"/>
              <a:pathLst>
                <a:path w="1100" h="915">
                  <a:moveTo>
                    <a:pt x="0" y="775"/>
                  </a:moveTo>
                  <a:cubicBezTo>
                    <a:pt x="524" y="915"/>
                    <a:pt x="961" y="661"/>
                    <a:pt x="1100" y="140"/>
                  </a:cubicBezTo>
                  <a:cubicBezTo>
                    <a:pt x="579" y="0"/>
                    <a:pt x="141" y="251"/>
                    <a:pt x="0" y="775"/>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p:cNvSpPr>
            <p:nvPr/>
          </p:nvSpPr>
          <p:spPr bwMode="auto">
            <a:xfrm>
              <a:off x="2033" y="2509"/>
              <a:ext cx="1588" cy="1321"/>
            </a:xfrm>
            <a:custGeom>
              <a:avLst/>
              <a:gdLst>
                <a:gd name="T0" fmla="*/ 1100 w 1100"/>
                <a:gd name="T1" fmla="*/ 775 h 915"/>
                <a:gd name="T2" fmla="*/ 0 w 1100"/>
                <a:gd name="T3" fmla="*/ 140 h 915"/>
                <a:gd name="T4" fmla="*/ 1100 w 1100"/>
                <a:gd name="T5" fmla="*/ 775 h 915"/>
              </a:gdLst>
              <a:ahLst/>
              <a:cxnLst>
                <a:cxn ang="0">
                  <a:pos x="T0" y="T1"/>
                </a:cxn>
                <a:cxn ang="0">
                  <a:pos x="T2" y="T3"/>
                </a:cxn>
                <a:cxn ang="0">
                  <a:pos x="T4" y="T5"/>
                </a:cxn>
              </a:cxnLst>
              <a:rect l="0" t="0" r="r" b="b"/>
              <a:pathLst>
                <a:path w="1100" h="915">
                  <a:moveTo>
                    <a:pt x="1100" y="775"/>
                  </a:moveTo>
                  <a:cubicBezTo>
                    <a:pt x="577" y="915"/>
                    <a:pt x="140" y="661"/>
                    <a:pt x="0" y="140"/>
                  </a:cubicBezTo>
                  <a:cubicBezTo>
                    <a:pt x="521" y="0"/>
                    <a:pt x="960" y="251"/>
                    <a:pt x="1100" y="775"/>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p:cNvSpPr>
            <p:nvPr/>
          </p:nvSpPr>
          <p:spPr bwMode="auto">
            <a:xfrm>
              <a:off x="1207" y="2130"/>
              <a:ext cx="827" cy="687"/>
            </a:xfrm>
            <a:custGeom>
              <a:avLst/>
              <a:gdLst>
                <a:gd name="T0" fmla="*/ 573 w 573"/>
                <a:gd name="T1" fmla="*/ 403 h 476"/>
                <a:gd name="T2" fmla="*/ 0 w 573"/>
                <a:gd name="T3" fmla="*/ 73 h 476"/>
                <a:gd name="T4" fmla="*/ 573 w 573"/>
                <a:gd name="T5" fmla="*/ 403 h 476"/>
              </a:gdLst>
              <a:ahLst/>
              <a:cxnLst>
                <a:cxn ang="0">
                  <a:pos x="T0" y="T1"/>
                </a:cxn>
                <a:cxn ang="0">
                  <a:pos x="T2" y="T3"/>
                </a:cxn>
                <a:cxn ang="0">
                  <a:pos x="T4" y="T5"/>
                </a:cxn>
              </a:cxnLst>
              <a:rect l="0" t="0" r="r" b="b"/>
              <a:pathLst>
                <a:path w="573" h="476">
                  <a:moveTo>
                    <a:pt x="573" y="403"/>
                  </a:moveTo>
                  <a:cubicBezTo>
                    <a:pt x="500" y="131"/>
                    <a:pt x="271" y="0"/>
                    <a:pt x="0" y="73"/>
                  </a:cubicBezTo>
                  <a:cubicBezTo>
                    <a:pt x="73" y="344"/>
                    <a:pt x="300" y="476"/>
                    <a:pt x="573" y="403"/>
                  </a:cubicBezTo>
                  <a:close/>
                </a:path>
              </a:pathLst>
            </a:custGeom>
            <a:solidFill>
              <a:schemeClr val="accent4">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1744" y="2712"/>
              <a:ext cx="577" cy="953"/>
            </a:xfrm>
            <a:custGeom>
              <a:avLst/>
              <a:gdLst>
                <a:gd name="T0" fmla="*/ 200 w 400"/>
                <a:gd name="T1" fmla="*/ 661 h 661"/>
                <a:gd name="T2" fmla="*/ 200 w 400"/>
                <a:gd name="T3" fmla="*/ 0 h 661"/>
                <a:gd name="T4" fmla="*/ 200 w 400"/>
                <a:gd name="T5" fmla="*/ 661 h 661"/>
              </a:gdLst>
              <a:ahLst/>
              <a:cxnLst>
                <a:cxn ang="0">
                  <a:pos x="T0" y="T1"/>
                </a:cxn>
                <a:cxn ang="0">
                  <a:pos x="T2" y="T3"/>
                </a:cxn>
                <a:cxn ang="0">
                  <a:pos x="T4" y="T5"/>
                </a:cxn>
              </a:cxnLst>
              <a:rect l="0" t="0" r="r" b="b"/>
              <a:pathLst>
                <a:path w="400" h="661">
                  <a:moveTo>
                    <a:pt x="200" y="661"/>
                  </a:moveTo>
                  <a:cubicBezTo>
                    <a:pt x="400" y="462"/>
                    <a:pt x="399" y="199"/>
                    <a:pt x="200" y="0"/>
                  </a:cubicBezTo>
                  <a:cubicBezTo>
                    <a:pt x="1" y="199"/>
                    <a:pt x="0" y="462"/>
                    <a:pt x="200" y="661"/>
                  </a:cubicBezTo>
                  <a:close/>
                </a:path>
              </a:pathLst>
            </a:custGeom>
            <a:solidFill>
              <a:schemeClr val="accent4">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2033" y="2129"/>
              <a:ext cx="827" cy="688"/>
            </a:xfrm>
            <a:custGeom>
              <a:avLst/>
              <a:gdLst>
                <a:gd name="T0" fmla="*/ 573 w 573"/>
                <a:gd name="T1" fmla="*/ 73 h 477"/>
                <a:gd name="T2" fmla="*/ 0 w 573"/>
                <a:gd name="T3" fmla="*/ 404 h 477"/>
                <a:gd name="T4" fmla="*/ 573 w 573"/>
                <a:gd name="T5" fmla="*/ 73 h 477"/>
              </a:gdLst>
              <a:ahLst/>
              <a:cxnLst>
                <a:cxn ang="0">
                  <a:pos x="T0" y="T1"/>
                </a:cxn>
                <a:cxn ang="0">
                  <a:pos x="T2" y="T3"/>
                </a:cxn>
                <a:cxn ang="0">
                  <a:pos x="T4" y="T5"/>
                </a:cxn>
              </a:cxnLst>
              <a:rect l="0" t="0" r="r" b="b"/>
              <a:pathLst>
                <a:path w="573" h="477">
                  <a:moveTo>
                    <a:pt x="573" y="73"/>
                  </a:moveTo>
                  <a:cubicBezTo>
                    <a:pt x="500" y="346"/>
                    <a:pt x="271" y="477"/>
                    <a:pt x="0" y="404"/>
                  </a:cubicBezTo>
                  <a:cubicBezTo>
                    <a:pt x="73" y="133"/>
                    <a:pt x="300" y="0"/>
                    <a:pt x="573" y="73"/>
                  </a:cubicBezTo>
                  <a:close/>
                </a:path>
              </a:pathLst>
            </a:custGeom>
            <a:solidFill>
              <a:schemeClr val="accent4">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Oval 11"/>
            <p:cNvSpPr>
              <a:spLocks noChangeArrowheads="1"/>
            </p:cNvSpPr>
            <p:nvPr/>
          </p:nvSpPr>
          <p:spPr bwMode="auto">
            <a:xfrm>
              <a:off x="4031" y="1274"/>
              <a:ext cx="141" cy="143"/>
            </a:xfrm>
            <a:prstGeom prst="ellipse">
              <a:avLst/>
            </a:prstGeom>
            <a:solidFill>
              <a:srgbClr val="0DCA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12"/>
            <p:cNvSpPr>
              <a:spLocks noChangeArrowheads="1"/>
            </p:cNvSpPr>
            <p:nvPr/>
          </p:nvSpPr>
          <p:spPr bwMode="auto">
            <a:xfrm>
              <a:off x="4031" y="2082"/>
              <a:ext cx="141" cy="143"/>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13"/>
            <p:cNvSpPr>
              <a:spLocks noChangeArrowheads="1"/>
            </p:cNvSpPr>
            <p:nvPr/>
          </p:nvSpPr>
          <p:spPr bwMode="auto">
            <a:xfrm>
              <a:off x="4031" y="2906"/>
              <a:ext cx="141" cy="143"/>
            </a:xfrm>
            <a:prstGeom prst="ellipse">
              <a:avLst/>
            </a:pr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noEditPoints="1"/>
            </p:cNvSpPr>
            <p:nvPr/>
          </p:nvSpPr>
          <p:spPr bwMode="auto">
            <a:xfrm>
              <a:off x="1937" y="1297"/>
              <a:ext cx="172" cy="174"/>
            </a:xfrm>
            <a:custGeom>
              <a:avLst/>
              <a:gdLst>
                <a:gd name="T0" fmla="*/ 60 w 119"/>
                <a:gd name="T1" fmla="*/ 111 h 120"/>
                <a:gd name="T2" fmla="*/ 9 w 119"/>
                <a:gd name="T3" fmla="*/ 60 h 120"/>
                <a:gd name="T4" fmla="*/ 60 w 119"/>
                <a:gd name="T5" fmla="*/ 9 h 120"/>
                <a:gd name="T6" fmla="*/ 111 w 119"/>
                <a:gd name="T7" fmla="*/ 60 h 120"/>
                <a:gd name="T8" fmla="*/ 60 w 119"/>
                <a:gd name="T9" fmla="*/ 111 h 120"/>
                <a:gd name="T10" fmla="*/ 60 w 119"/>
                <a:gd name="T11" fmla="*/ 0 h 120"/>
                <a:gd name="T12" fmla="*/ 0 w 119"/>
                <a:gd name="T13" fmla="*/ 60 h 120"/>
                <a:gd name="T14" fmla="*/ 60 w 119"/>
                <a:gd name="T15" fmla="*/ 120 h 120"/>
                <a:gd name="T16" fmla="*/ 119 w 119"/>
                <a:gd name="T17" fmla="*/ 60 h 120"/>
                <a:gd name="T18" fmla="*/ 60 w 119"/>
                <a:gd name="T19"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9" h="120">
                  <a:moveTo>
                    <a:pt x="60" y="111"/>
                  </a:moveTo>
                  <a:cubicBezTo>
                    <a:pt x="31" y="111"/>
                    <a:pt x="9" y="88"/>
                    <a:pt x="9" y="60"/>
                  </a:cubicBezTo>
                  <a:cubicBezTo>
                    <a:pt x="9" y="32"/>
                    <a:pt x="31" y="9"/>
                    <a:pt x="60" y="9"/>
                  </a:cubicBezTo>
                  <a:cubicBezTo>
                    <a:pt x="88" y="9"/>
                    <a:pt x="111" y="32"/>
                    <a:pt x="111" y="60"/>
                  </a:cubicBezTo>
                  <a:cubicBezTo>
                    <a:pt x="111" y="88"/>
                    <a:pt x="88" y="111"/>
                    <a:pt x="60" y="111"/>
                  </a:cubicBezTo>
                  <a:close/>
                  <a:moveTo>
                    <a:pt x="60" y="0"/>
                  </a:moveTo>
                  <a:cubicBezTo>
                    <a:pt x="27" y="0"/>
                    <a:pt x="0" y="27"/>
                    <a:pt x="0" y="60"/>
                  </a:cubicBezTo>
                  <a:cubicBezTo>
                    <a:pt x="0" y="93"/>
                    <a:pt x="27" y="120"/>
                    <a:pt x="60" y="120"/>
                  </a:cubicBezTo>
                  <a:cubicBezTo>
                    <a:pt x="93" y="120"/>
                    <a:pt x="119" y="93"/>
                    <a:pt x="119" y="60"/>
                  </a:cubicBezTo>
                  <a:cubicBezTo>
                    <a:pt x="119" y="27"/>
                    <a:pt x="93" y="0"/>
                    <a:pt x="6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p:cNvSpPr>
            <p:nvPr/>
          </p:nvSpPr>
          <p:spPr bwMode="auto">
            <a:xfrm>
              <a:off x="2020" y="1315"/>
              <a:ext cx="8" cy="17"/>
            </a:xfrm>
            <a:custGeom>
              <a:avLst/>
              <a:gdLst>
                <a:gd name="T0" fmla="*/ 3 w 6"/>
                <a:gd name="T1" fmla="*/ 12 h 12"/>
                <a:gd name="T2" fmla="*/ 6 w 6"/>
                <a:gd name="T3" fmla="*/ 9 h 12"/>
                <a:gd name="T4" fmla="*/ 6 w 6"/>
                <a:gd name="T5" fmla="*/ 3 h 12"/>
                <a:gd name="T6" fmla="*/ 3 w 6"/>
                <a:gd name="T7" fmla="*/ 0 h 12"/>
                <a:gd name="T8" fmla="*/ 0 w 6"/>
                <a:gd name="T9" fmla="*/ 3 h 12"/>
                <a:gd name="T10" fmla="*/ 0 w 6"/>
                <a:gd name="T11" fmla="*/ 9 h 12"/>
                <a:gd name="T12" fmla="*/ 3 w 6"/>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3" y="12"/>
                  </a:moveTo>
                  <a:cubicBezTo>
                    <a:pt x="4" y="12"/>
                    <a:pt x="6" y="10"/>
                    <a:pt x="6" y="9"/>
                  </a:cubicBezTo>
                  <a:cubicBezTo>
                    <a:pt x="6" y="3"/>
                    <a:pt x="6" y="3"/>
                    <a:pt x="6" y="3"/>
                  </a:cubicBezTo>
                  <a:cubicBezTo>
                    <a:pt x="6" y="1"/>
                    <a:pt x="4" y="0"/>
                    <a:pt x="3" y="0"/>
                  </a:cubicBezTo>
                  <a:cubicBezTo>
                    <a:pt x="1" y="0"/>
                    <a:pt x="0" y="1"/>
                    <a:pt x="0" y="3"/>
                  </a:cubicBezTo>
                  <a:cubicBezTo>
                    <a:pt x="0" y="9"/>
                    <a:pt x="0" y="9"/>
                    <a:pt x="0" y="9"/>
                  </a:cubicBezTo>
                  <a:cubicBezTo>
                    <a:pt x="0" y="10"/>
                    <a:pt x="1" y="12"/>
                    <a:pt x="3"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p:cNvSpPr>
            <p:nvPr/>
          </p:nvSpPr>
          <p:spPr bwMode="auto">
            <a:xfrm>
              <a:off x="2020" y="1435"/>
              <a:ext cx="8" cy="17"/>
            </a:xfrm>
            <a:custGeom>
              <a:avLst/>
              <a:gdLst>
                <a:gd name="T0" fmla="*/ 3 w 6"/>
                <a:gd name="T1" fmla="*/ 0 h 12"/>
                <a:gd name="T2" fmla="*/ 0 w 6"/>
                <a:gd name="T3" fmla="*/ 3 h 12"/>
                <a:gd name="T4" fmla="*/ 0 w 6"/>
                <a:gd name="T5" fmla="*/ 9 h 12"/>
                <a:gd name="T6" fmla="*/ 3 w 6"/>
                <a:gd name="T7" fmla="*/ 12 h 12"/>
                <a:gd name="T8" fmla="*/ 6 w 6"/>
                <a:gd name="T9" fmla="*/ 9 h 12"/>
                <a:gd name="T10" fmla="*/ 6 w 6"/>
                <a:gd name="T11" fmla="*/ 3 h 12"/>
                <a:gd name="T12" fmla="*/ 3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3" y="0"/>
                  </a:moveTo>
                  <a:cubicBezTo>
                    <a:pt x="1" y="0"/>
                    <a:pt x="0" y="2"/>
                    <a:pt x="0" y="3"/>
                  </a:cubicBezTo>
                  <a:cubicBezTo>
                    <a:pt x="0" y="9"/>
                    <a:pt x="0" y="9"/>
                    <a:pt x="0" y="9"/>
                  </a:cubicBezTo>
                  <a:cubicBezTo>
                    <a:pt x="0" y="11"/>
                    <a:pt x="1" y="12"/>
                    <a:pt x="3" y="12"/>
                  </a:cubicBezTo>
                  <a:cubicBezTo>
                    <a:pt x="4" y="12"/>
                    <a:pt x="6" y="11"/>
                    <a:pt x="6" y="9"/>
                  </a:cubicBezTo>
                  <a:cubicBezTo>
                    <a:pt x="6" y="3"/>
                    <a:pt x="6" y="3"/>
                    <a:pt x="6" y="3"/>
                  </a:cubicBezTo>
                  <a:cubicBezTo>
                    <a:pt x="6" y="2"/>
                    <a:pt x="4" y="0"/>
                    <a:pt x="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p:cNvSpPr>
              <a:spLocks/>
            </p:cNvSpPr>
            <p:nvPr/>
          </p:nvSpPr>
          <p:spPr bwMode="auto">
            <a:xfrm>
              <a:off x="1955" y="1380"/>
              <a:ext cx="17" cy="7"/>
            </a:xfrm>
            <a:custGeom>
              <a:avLst/>
              <a:gdLst>
                <a:gd name="T0" fmla="*/ 9 w 12"/>
                <a:gd name="T1" fmla="*/ 0 h 5"/>
                <a:gd name="T2" fmla="*/ 3 w 12"/>
                <a:gd name="T3" fmla="*/ 0 h 5"/>
                <a:gd name="T4" fmla="*/ 0 w 12"/>
                <a:gd name="T5" fmla="*/ 3 h 5"/>
                <a:gd name="T6" fmla="*/ 3 w 12"/>
                <a:gd name="T7" fmla="*/ 5 h 5"/>
                <a:gd name="T8" fmla="*/ 9 w 12"/>
                <a:gd name="T9" fmla="*/ 5 h 5"/>
                <a:gd name="T10" fmla="*/ 12 w 12"/>
                <a:gd name="T11" fmla="*/ 3 h 5"/>
                <a:gd name="T12" fmla="*/ 9 w 12"/>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12" h="5">
                  <a:moveTo>
                    <a:pt x="9" y="0"/>
                  </a:moveTo>
                  <a:cubicBezTo>
                    <a:pt x="3" y="0"/>
                    <a:pt x="3" y="0"/>
                    <a:pt x="3" y="0"/>
                  </a:cubicBezTo>
                  <a:cubicBezTo>
                    <a:pt x="1" y="0"/>
                    <a:pt x="0" y="1"/>
                    <a:pt x="0" y="3"/>
                  </a:cubicBezTo>
                  <a:cubicBezTo>
                    <a:pt x="0" y="4"/>
                    <a:pt x="1" y="5"/>
                    <a:pt x="3" y="5"/>
                  </a:cubicBezTo>
                  <a:cubicBezTo>
                    <a:pt x="9" y="5"/>
                    <a:pt x="9" y="5"/>
                    <a:pt x="9" y="5"/>
                  </a:cubicBezTo>
                  <a:cubicBezTo>
                    <a:pt x="10" y="5"/>
                    <a:pt x="12" y="4"/>
                    <a:pt x="12" y="3"/>
                  </a:cubicBezTo>
                  <a:cubicBezTo>
                    <a:pt x="12" y="1"/>
                    <a:pt x="10" y="0"/>
                    <a:pt x="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auto">
            <a:xfrm>
              <a:off x="2076" y="1380"/>
              <a:ext cx="16" cy="7"/>
            </a:xfrm>
            <a:custGeom>
              <a:avLst/>
              <a:gdLst>
                <a:gd name="T0" fmla="*/ 8 w 11"/>
                <a:gd name="T1" fmla="*/ 0 h 5"/>
                <a:gd name="T2" fmla="*/ 2 w 11"/>
                <a:gd name="T3" fmla="*/ 0 h 5"/>
                <a:gd name="T4" fmla="*/ 0 w 11"/>
                <a:gd name="T5" fmla="*/ 3 h 5"/>
                <a:gd name="T6" fmla="*/ 2 w 11"/>
                <a:gd name="T7" fmla="*/ 5 h 5"/>
                <a:gd name="T8" fmla="*/ 8 w 11"/>
                <a:gd name="T9" fmla="*/ 5 h 5"/>
                <a:gd name="T10" fmla="*/ 11 w 11"/>
                <a:gd name="T11" fmla="*/ 3 h 5"/>
                <a:gd name="T12" fmla="*/ 8 w 11"/>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11" h="5">
                  <a:moveTo>
                    <a:pt x="8" y="0"/>
                  </a:moveTo>
                  <a:cubicBezTo>
                    <a:pt x="2" y="0"/>
                    <a:pt x="2" y="0"/>
                    <a:pt x="2" y="0"/>
                  </a:cubicBezTo>
                  <a:cubicBezTo>
                    <a:pt x="1" y="0"/>
                    <a:pt x="0" y="1"/>
                    <a:pt x="0" y="3"/>
                  </a:cubicBezTo>
                  <a:cubicBezTo>
                    <a:pt x="0" y="4"/>
                    <a:pt x="1" y="5"/>
                    <a:pt x="2" y="5"/>
                  </a:cubicBezTo>
                  <a:cubicBezTo>
                    <a:pt x="8" y="5"/>
                    <a:pt x="8" y="5"/>
                    <a:pt x="8" y="5"/>
                  </a:cubicBezTo>
                  <a:cubicBezTo>
                    <a:pt x="10" y="5"/>
                    <a:pt x="11" y="4"/>
                    <a:pt x="11" y="3"/>
                  </a:cubicBezTo>
                  <a:cubicBezTo>
                    <a:pt x="11" y="1"/>
                    <a:pt x="10" y="0"/>
                    <a:pt x="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p:cNvSpPr>
              <a:spLocks/>
            </p:cNvSpPr>
            <p:nvPr/>
          </p:nvSpPr>
          <p:spPr bwMode="auto">
            <a:xfrm>
              <a:off x="1976" y="1344"/>
              <a:ext cx="63" cy="79"/>
            </a:xfrm>
            <a:custGeom>
              <a:avLst/>
              <a:gdLst>
                <a:gd name="T0" fmla="*/ 36 w 43"/>
                <a:gd name="T1" fmla="*/ 21 h 55"/>
                <a:gd name="T2" fmla="*/ 36 w 43"/>
                <a:gd name="T3" fmla="*/ 3 h 55"/>
                <a:gd name="T4" fmla="*/ 33 w 43"/>
                <a:gd name="T5" fmla="*/ 0 h 55"/>
                <a:gd name="T6" fmla="*/ 30 w 43"/>
                <a:gd name="T7" fmla="*/ 3 h 55"/>
                <a:gd name="T8" fmla="*/ 30 w 43"/>
                <a:gd name="T9" fmla="*/ 21 h 55"/>
                <a:gd name="T10" fmla="*/ 26 w 43"/>
                <a:gd name="T11" fmla="*/ 30 h 55"/>
                <a:gd name="T12" fmla="*/ 2 w 43"/>
                <a:gd name="T13" fmla="*/ 49 h 55"/>
                <a:gd name="T14" fmla="*/ 1 w 43"/>
                <a:gd name="T15" fmla="*/ 54 h 55"/>
                <a:gd name="T16" fmla="*/ 5 w 43"/>
                <a:gd name="T17" fmla="*/ 54 h 55"/>
                <a:gd name="T18" fmla="*/ 31 w 43"/>
                <a:gd name="T19" fmla="*/ 34 h 55"/>
                <a:gd name="T20" fmla="*/ 36 w 43"/>
                <a:gd name="T21" fmla="*/ 21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 h="55">
                  <a:moveTo>
                    <a:pt x="36" y="21"/>
                  </a:moveTo>
                  <a:cubicBezTo>
                    <a:pt x="36" y="3"/>
                    <a:pt x="36" y="3"/>
                    <a:pt x="36" y="3"/>
                  </a:cubicBezTo>
                  <a:cubicBezTo>
                    <a:pt x="36" y="1"/>
                    <a:pt x="34" y="0"/>
                    <a:pt x="33" y="0"/>
                  </a:cubicBezTo>
                  <a:cubicBezTo>
                    <a:pt x="31" y="0"/>
                    <a:pt x="30" y="1"/>
                    <a:pt x="30" y="3"/>
                  </a:cubicBezTo>
                  <a:cubicBezTo>
                    <a:pt x="30" y="21"/>
                    <a:pt x="30" y="21"/>
                    <a:pt x="30" y="21"/>
                  </a:cubicBezTo>
                  <a:cubicBezTo>
                    <a:pt x="26" y="23"/>
                    <a:pt x="25" y="27"/>
                    <a:pt x="26" y="30"/>
                  </a:cubicBezTo>
                  <a:cubicBezTo>
                    <a:pt x="2" y="49"/>
                    <a:pt x="2" y="49"/>
                    <a:pt x="2" y="49"/>
                  </a:cubicBezTo>
                  <a:cubicBezTo>
                    <a:pt x="0" y="50"/>
                    <a:pt x="0" y="52"/>
                    <a:pt x="1" y="54"/>
                  </a:cubicBezTo>
                  <a:cubicBezTo>
                    <a:pt x="2" y="55"/>
                    <a:pt x="4" y="55"/>
                    <a:pt x="5" y="54"/>
                  </a:cubicBezTo>
                  <a:cubicBezTo>
                    <a:pt x="31" y="34"/>
                    <a:pt x="31" y="34"/>
                    <a:pt x="31" y="34"/>
                  </a:cubicBezTo>
                  <a:cubicBezTo>
                    <a:pt x="39" y="36"/>
                    <a:pt x="43" y="25"/>
                    <a:pt x="36"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p:cNvSpPr>
              <a:spLocks noEditPoints="1"/>
            </p:cNvSpPr>
            <p:nvPr/>
          </p:nvSpPr>
          <p:spPr bwMode="auto">
            <a:xfrm>
              <a:off x="732" y="3354"/>
              <a:ext cx="141" cy="153"/>
            </a:xfrm>
            <a:custGeom>
              <a:avLst/>
              <a:gdLst>
                <a:gd name="T0" fmla="*/ 97 w 98"/>
                <a:gd name="T1" fmla="*/ 35 h 106"/>
                <a:gd name="T2" fmla="*/ 84 w 98"/>
                <a:gd name="T3" fmla="*/ 9 h 106"/>
                <a:gd name="T4" fmla="*/ 60 w 98"/>
                <a:gd name="T5" fmla="*/ 0 h 106"/>
                <a:gd name="T6" fmla="*/ 31 w 98"/>
                <a:gd name="T7" fmla="*/ 13 h 106"/>
                <a:gd name="T8" fmla="*/ 32 w 98"/>
                <a:gd name="T9" fmla="*/ 63 h 106"/>
                <a:gd name="T10" fmla="*/ 25 w 98"/>
                <a:gd name="T11" fmla="*/ 71 h 106"/>
                <a:gd name="T12" fmla="*/ 19 w 98"/>
                <a:gd name="T13" fmla="*/ 72 h 106"/>
                <a:gd name="T14" fmla="*/ 2 w 98"/>
                <a:gd name="T15" fmla="*/ 92 h 106"/>
                <a:gd name="T16" fmla="*/ 2 w 98"/>
                <a:gd name="T17" fmla="*/ 100 h 106"/>
                <a:gd name="T18" fmla="*/ 8 w 98"/>
                <a:gd name="T19" fmla="*/ 104 h 106"/>
                <a:gd name="T20" fmla="*/ 15 w 98"/>
                <a:gd name="T21" fmla="*/ 104 h 106"/>
                <a:gd name="T22" fmla="*/ 32 w 98"/>
                <a:gd name="T23" fmla="*/ 84 h 106"/>
                <a:gd name="T24" fmla="*/ 32 w 98"/>
                <a:gd name="T25" fmla="*/ 78 h 106"/>
                <a:gd name="T26" fmla="*/ 39 w 98"/>
                <a:gd name="T27" fmla="*/ 69 h 106"/>
                <a:gd name="T28" fmla="*/ 60 w 98"/>
                <a:gd name="T29" fmla="*/ 75 h 106"/>
                <a:gd name="T30" fmla="*/ 88 w 98"/>
                <a:gd name="T31" fmla="*/ 62 h 106"/>
                <a:gd name="T32" fmla="*/ 97 w 98"/>
                <a:gd name="T33" fmla="*/ 35 h 106"/>
                <a:gd name="T34" fmla="*/ 80 w 98"/>
                <a:gd name="T35" fmla="*/ 55 h 106"/>
                <a:gd name="T36" fmla="*/ 60 w 98"/>
                <a:gd name="T37" fmla="*/ 65 h 106"/>
                <a:gd name="T38" fmla="*/ 42 w 98"/>
                <a:gd name="T39" fmla="*/ 59 h 106"/>
                <a:gd name="T40" fmla="*/ 39 w 98"/>
                <a:gd name="T41" fmla="*/ 20 h 106"/>
                <a:gd name="T42" fmla="*/ 60 w 98"/>
                <a:gd name="T43" fmla="*/ 10 h 106"/>
                <a:gd name="T44" fmla="*/ 77 w 98"/>
                <a:gd name="T45" fmla="*/ 17 h 106"/>
                <a:gd name="T46" fmla="*/ 87 w 98"/>
                <a:gd name="T47" fmla="*/ 35 h 106"/>
                <a:gd name="T48" fmla="*/ 80 w 98"/>
                <a:gd name="T49" fmla="*/ 5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06">
                  <a:moveTo>
                    <a:pt x="97" y="35"/>
                  </a:moveTo>
                  <a:cubicBezTo>
                    <a:pt x="96" y="25"/>
                    <a:pt x="92" y="16"/>
                    <a:pt x="84" y="9"/>
                  </a:cubicBezTo>
                  <a:cubicBezTo>
                    <a:pt x="77" y="3"/>
                    <a:pt x="69" y="0"/>
                    <a:pt x="60" y="0"/>
                  </a:cubicBezTo>
                  <a:cubicBezTo>
                    <a:pt x="49" y="0"/>
                    <a:pt x="38" y="5"/>
                    <a:pt x="31" y="13"/>
                  </a:cubicBezTo>
                  <a:cubicBezTo>
                    <a:pt x="19" y="28"/>
                    <a:pt x="19" y="49"/>
                    <a:pt x="32" y="63"/>
                  </a:cubicBezTo>
                  <a:cubicBezTo>
                    <a:pt x="25" y="71"/>
                    <a:pt x="25" y="71"/>
                    <a:pt x="25" y="71"/>
                  </a:cubicBezTo>
                  <a:cubicBezTo>
                    <a:pt x="23" y="70"/>
                    <a:pt x="20" y="71"/>
                    <a:pt x="19" y="72"/>
                  </a:cubicBezTo>
                  <a:cubicBezTo>
                    <a:pt x="2" y="92"/>
                    <a:pt x="2" y="92"/>
                    <a:pt x="2" y="92"/>
                  </a:cubicBezTo>
                  <a:cubicBezTo>
                    <a:pt x="0" y="95"/>
                    <a:pt x="0" y="98"/>
                    <a:pt x="2" y="100"/>
                  </a:cubicBezTo>
                  <a:cubicBezTo>
                    <a:pt x="8" y="104"/>
                    <a:pt x="8" y="104"/>
                    <a:pt x="8" y="104"/>
                  </a:cubicBezTo>
                  <a:cubicBezTo>
                    <a:pt x="10" y="106"/>
                    <a:pt x="13" y="106"/>
                    <a:pt x="15" y="104"/>
                  </a:cubicBezTo>
                  <a:cubicBezTo>
                    <a:pt x="32" y="84"/>
                    <a:pt x="32" y="84"/>
                    <a:pt x="32" y="84"/>
                  </a:cubicBezTo>
                  <a:cubicBezTo>
                    <a:pt x="33" y="82"/>
                    <a:pt x="34" y="79"/>
                    <a:pt x="32" y="78"/>
                  </a:cubicBezTo>
                  <a:cubicBezTo>
                    <a:pt x="39" y="69"/>
                    <a:pt x="39" y="69"/>
                    <a:pt x="39" y="69"/>
                  </a:cubicBezTo>
                  <a:cubicBezTo>
                    <a:pt x="45" y="73"/>
                    <a:pt x="52" y="75"/>
                    <a:pt x="60" y="75"/>
                  </a:cubicBezTo>
                  <a:cubicBezTo>
                    <a:pt x="71" y="75"/>
                    <a:pt x="81" y="71"/>
                    <a:pt x="88" y="62"/>
                  </a:cubicBezTo>
                  <a:cubicBezTo>
                    <a:pt x="95" y="54"/>
                    <a:pt x="98" y="45"/>
                    <a:pt x="97" y="35"/>
                  </a:cubicBezTo>
                  <a:close/>
                  <a:moveTo>
                    <a:pt x="80" y="55"/>
                  </a:moveTo>
                  <a:cubicBezTo>
                    <a:pt x="75" y="62"/>
                    <a:pt x="68" y="65"/>
                    <a:pt x="60" y="65"/>
                  </a:cubicBezTo>
                  <a:cubicBezTo>
                    <a:pt x="53" y="65"/>
                    <a:pt x="47" y="63"/>
                    <a:pt x="42" y="59"/>
                  </a:cubicBezTo>
                  <a:cubicBezTo>
                    <a:pt x="30" y="49"/>
                    <a:pt x="29" y="31"/>
                    <a:pt x="39" y="20"/>
                  </a:cubicBezTo>
                  <a:cubicBezTo>
                    <a:pt x="44" y="14"/>
                    <a:pt x="52" y="10"/>
                    <a:pt x="60" y="10"/>
                  </a:cubicBezTo>
                  <a:cubicBezTo>
                    <a:pt x="66" y="10"/>
                    <a:pt x="72" y="13"/>
                    <a:pt x="77" y="17"/>
                  </a:cubicBezTo>
                  <a:cubicBezTo>
                    <a:pt x="83" y="22"/>
                    <a:pt x="86" y="28"/>
                    <a:pt x="87" y="35"/>
                  </a:cubicBezTo>
                  <a:cubicBezTo>
                    <a:pt x="87" y="43"/>
                    <a:pt x="85" y="50"/>
                    <a:pt x="80" y="5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p:cNvSpPr>
              <a:spLocks/>
            </p:cNvSpPr>
            <p:nvPr/>
          </p:nvSpPr>
          <p:spPr bwMode="auto">
            <a:xfrm>
              <a:off x="793" y="3374"/>
              <a:ext cx="37" cy="20"/>
            </a:xfrm>
            <a:custGeom>
              <a:avLst/>
              <a:gdLst>
                <a:gd name="T0" fmla="*/ 25 w 26"/>
                <a:gd name="T1" fmla="*/ 5 h 14"/>
                <a:gd name="T2" fmla="*/ 13 w 26"/>
                <a:gd name="T3" fmla="*/ 7 h 14"/>
                <a:gd name="T4" fmla="*/ 1 w 26"/>
                <a:gd name="T5" fmla="*/ 11 h 14"/>
                <a:gd name="T6" fmla="*/ 11 w 26"/>
                <a:gd name="T7" fmla="*/ 1 h 14"/>
                <a:gd name="T8" fmla="*/ 25 w 26"/>
                <a:gd name="T9" fmla="*/ 5 h 14"/>
              </a:gdLst>
              <a:ahLst/>
              <a:cxnLst>
                <a:cxn ang="0">
                  <a:pos x="T0" y="T1"/>
                </a:cxn>
                <a:cxn ang="0">
                  <a:pos x="T2" y="T3"/>
                </a:cxn>
                <a:cxn ang="0">
                  <a:pos x="T4" y="T5"/>
                </a:cxn>
                <a:cxn ang="0">
                  <a:pos x="T6" y="T7"/>
                </a:cxn>
                <a:cxn ang="0">
                  <a:pos x="T8" y="T9"/>
                </a:cxn>
              </a:cxnLst>
              <a:rect l="0" t="0" r="r" b="b"/>
              <a:pathLst>
                <a:path w="26" h="14">
                  <a:moveTo>
                    <a:pt x="25" y="5"/>
                  </a:moveTo>
                  <a:cubicBezTo>
                    <a:pt x="26" y="9"/>
                    <a:pt x="20" y="5"/>
                    <a:pt x="13" y="7"/>
                  </a:cubicBezTo>
                  <a:cubicBezTo>
                    <a:pt x="7" y="8"/>
                    <a:pt x="2" y="14"/>
                    <a:pt x="1" y="11"/>
                  </a:cubicBezTo>
                  <a:cubicBezTo>
                    <a:pt x="0" y="7"/>
                    <a:pt x="7" y="2"/>
                    <a:pt x="11" y="1"/>
                  </a:cubicBezTo>
                  <a:cubicBezTo>
                    <a:pt x="16" y="0"/>
                    <a:pt x="24" y="1"/>
                    <a:pt x="25"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p:cNvSpPr>
              <a:spLocks/>
            </p:cNvSpPr>
            <p:nvPr/>
          </p:nvSpPr>
          <p:spPr bwMode="auto">
            <a:xfrm>
              <a:off x="830" y="3380"/>
              <a:ext cx="10" cy="8"/>
            </a:xfrm>
            <a:custGeom>
              <a:avLst/>
              <a:gdLst>
                <a:gd name="T0" fmla="*/ 7 w 7"/>
                <a:gd name="T1" fmla="*/ 4 h 6"/>
                <a:gd name="T2" fmla="*/ 2 w 7"/>
                <a:gd name="T3" fmla="*/ 4 h 6"/>
                <a:gd name="T4" fmla="*/ 1 w 7"/>
                <a:gd name="T5" fmla="*/ 2 h 6"/>
                <a:gd name="T6" fmla="*/ 3 w 7"/>
                <a:gd name="T7" fmla="*/ 0 h 6"/>
                <a:gd name="T8" fmla="*/ 7 w 7"/>
                <a:gd name="T9" fmla="*/ 4 h 6"/>
              </a:gdLst>
              <a:ahLst/>
              <a:cxnLst>
                <a:cxn ang="0">
                  <a:pos x="T0" y="T1"/>
                </a:cxn>
                <a:cxn ang="0">
                  <a:pos x="T2" y="T3"/>
                </a:cxn>
                <a:cxn ang="0">
                  <a:pos x="T4" y="T5"/>
                </a:cxn>
                <a:cxn ang="0">
                  <a:pos x="T6" y="T7"/>
                </a:cxn>
                <a:cxn ang="0">
                  <a:pos x="T8" y="T9"/>
                </a:cxn>
              </a:cxnLst>
              <a:rect l="0" t="0" r="r" b="b"/>
              <a:pathLst>
                <a:path w="7" h="6">
                  <a:moveTo>
                    <a:pt x="7" y="4"/>
                  </a:moveTo>
                  <a:cubicBezTo>
                    <a:pt x="6" y="6"/>
                    <a:pt x="4" y="5"/>
                    <a:pt x="2" y="4"/>
                  </a:cubicBezTo>
                  <a:cubicBezTo>
                    <a:pt x="1" y="4"/>
                    <a:pt x="0" y="4"/>
                    <a:pt x="1" y="2"/>
                  </a:cubicBezTo>
                  <a:cubicBezTo>
                    <a:pt x="1" y="0"/>
                    <a:pt x="2" y="0"/>
                    <a:pt x="3" y="0"/>
                  </a:cubicBezTo>
                  <a:cubicBezTo>
                    <a:pt x="5" y="1"/>
                    <a:pt x="7" y="2"/>
                    <a:pt x="7"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p:cNvSpPr>
              <a:spLocks/>
            </p:cNvSpPr>
            <p:nvPr/>
          </p:nvSpPr>
          <p:spPr bwMode="auto">
            <a:xfrm>
              <a:off x="3224" y="3434"/>
              <a:ext cx="9" cy="15"/>
            </a:xfrm>
            <a:custGeom>
              <a:avLst/>
              <a:gdLst>
                <a:gd name="T0" fmla="*/ 0 w 6"/>
                <a:gd name="T1" fmla="*/ 5 h 10"/>
                <a:gd name="T2" fmla="*/ 6 w 6"/>
                <a:gd name="T3" fmla="*/ 10 h 10"/>
                <a:gd name="T4" fmla="*/ 6 w 6"/>
                <a:gd name="T5" fmla="*/ 0 h 10"/>
                <a:gd name="T6" fmla="*/ 2 w 6"/>
                <a:gd name="T7" fmla="*/ 1 h 10"/>
                <a:gd name="T8" fmla="*/ 0 w 6"/>
                <a:gd name="T9" fmla="*/ 5 h 10"/>
              </a:gdLst>
              <a:ahLst/>
              <a:cxnLst>
                <a:cxn ang="0">
                  <a:pos x="T0" y="T1"/>
                </a:cxn>
                <a:cxn ang="0">
                  <a:pos x="T2" y="T3"/>
                </a:cxn>
                <a:cxn ang="0">
                  <a:pos x="T4" y="T5"/>
                </a:cxn>
                <a:cxn ang="0">
                  <a:pos x="T6" y="T7"/>
                </a:cxn>
                <a:cxn ang="0">
                  <a:pos x="T8" y="T9"/>
                </a:cxn>
              </a:cxnLst>
              <a:rect l="0" t="0" r="r" b="b"/>
              <a:pathLst>
                <a:path w="6" h="10">
                  <a:moveTo>
                    <a:pt x="0" y="5"/>
                  </a:moveTo>
                  <a:cubicBezTo>
                    <a:pt x="0" y="8"/>
                    <a:pt x="2" y="9"/>
                    <a:pt x="6" y="10"/>
                  </a:cubicBezTo>
                  <a:cubicBezTo>
                    <a:pt x="6" y="0"/>
                    <a:pt x="6" y="0"/>
                    <a:pt x="6" y="0"/>
                  </a:cubicBezTo>
                  <a:cubicBezTo>
                    <a:pt x="5" y="0"/>
                    <a:pt x="3" y="0"/>
                    <a:pt x="2" y="1"/>
                  </a:cubicBezTo>
                  <a:cubicBezTo>
                    <a:pt x="1" y="2"/>
                    <a:pt x="0" y="3"/>
                    <a:pt x="0"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p:cNvSpPr>
              <a:spLocks/>
            </p:cNvSpPr>
            <p:nvPr/>
          </p:nvSpPr>
          <p:spPr bwMode="auto">
            <a:xfrm>
              <a:off x="3238" y="3459"/>
              <a:ext cx="10" cy="17"/>
            </a:xfrm>
            <a:custGeom>
              <a:avLst/>
              <a:gdLst>
                <a:gd name="T0" fmla="*/ 0 w 7"/>
                <a:gd name="T1" fmla="*/ 0 h 12"/>
                <a:gd name="T2" fmla="*/ 0 w 7"/>
                <a:gd name="T3" fmla="*/ 12 h 12"/>
                <a:gd name="T4" fmla="*/ 5 w 7"/>
                <a:gd name="T5" fmla="*/ 10 h 12"/>
                <a:gd name="T6" fmla="*/ 7 w 7"/>
                <a:gd name="T7" fmla="*/ 6 h 12"/>
                <a:gd name="T8" fmla="*/ 0 w 7"/>
                <a:gd name="T9" fmla="*/ 0 h 12"/>
              </a:gdLst>
              <a:ahLst/>
              <a:cxnLst>
                <a:cxn ang="0">
                  <a:pos x="T0" y="T1"/>
                </a:cxn>
                <a:cxn ang="0">
                  <a:pos x="T2" y="T3"/>
                </a:cxn>
                <a:cxn ang="0">
                  <a:pos x="T4" y="T5"/>
                </a:cxn>
                <a:cxn ang="0">
                  <a:pos x="T6" y="T7"/>
                </a:cxn>
                <a:cxn ang="0">
                  <a:pos x="T8" y="T9"/>
                </a:cxn>
              </a:cxnLst>
              <a:rect l="0" t="0" r="r" b="b"/>
              <a:pathLst>
                <a:path w="7" h="12">
                  <a:moveTo>
                    <a:pt x="0" y="0"/>
                  </a:moveTo>
                  <a:cubicBezTo>
                    <a:pt x="0" y="12"/>
                    <a:pt x="0" y="12"/>
                    <a:pt x="0" y="12"/>
                  </a:cubicBezTo>
                  <a:cubicBezTo>
                    <a:pt x="2" y="12"/>
                    <a:pt x="4" y="11"/>
                    <a:pt x="5" y="10"/>
                  </a:cubicBezTo>
                  <a:cubicBezTo>
                    <a:pt x="6" y="9"/>
                    <a:pt x="7" y="8"/>
                    <a:pt x="7" y="6"/>
                  </a:cubicBezTo>
                  <a:cubicBezTo>
                    <a:pt x="7" y="3"/>
                    <a:pt x="5"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p:cNvSpPr>
              <a:spLocks/>
            </p:cNvSpPr>
            <p:nvPr/>
          </p:nvSpPr>
          <p:spPr bwMode="auto">
            <a:xfrm>
              <a:off x="3199" y="3339"/>
              <a:ext cx="77" cy="35"/>
            </a:xfrm>
            <a:custGeom>
              <a:avLst/>
              <a:gdLst>
                <a:gd name="T0" fmla="*/ 38 w 53"/>
                <a:gd name="T1" fmla="*/ 24 h 24"/>
                <a:gd name="T2" fmla="*/ 39 w 53"/>
                <a:gd name="T3" fmla="*/ 24 h 24"/>
                <a:gd name="T4" fmla="*/ 47 w 53"/>
                <a:gd name="T5" fmla="*/ 11 h 24"/>
                <a:gd name="T6" fmla="*/ 26 w 53"/>
                <a:gd name="T7" fmla="*/ 0 h 24"/>
                <a:gd name="T8" fmla="*/ 5 w 53"/>
                <a:gd name="T9" fmla="*/ 11 h 24"/>
                <a:gd name="T10" fmla="*/ 13 w 53"/>
                <a:gd name="T11" fmla="*/ 24 h 24"/>
                <a:gd name="T12" fmla="*/ 14 w 53"/>
                <a:gd name="T13" fmla="*/ 24 h 24"/>
                <a:gd name="T14" fmla="*/ 38 w 53"/>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24">
                  <a:moveTo>
                    <a:pt x="38" y="24"/>
                  </a:moveTo>
                  <a:cubicBezTo>
                    <a:pt x="38" y="24"/>
                    <a:pt x="38" y="24"/>
                    <a:pt x="39" y="24"/>
                  </a:cubicBezTo>
                  <a:cubicBezTo>
                    <a:pt x="41" y="21"/>
                    <a:pt x="43" y="17"/>
                    <a:pt x="47" y="11"/>
                  </a:cubicBezTo>
                  <a:cubicBezTo>
                    <a:pt x="53" y="0"/>
                    <a:pt x="37" y="0"/>
                    <a:pt x="26" y="0"/>
                  </a:cubicBezTo>
                  <a:cubicBezTo>
                    <a:pt x="15" y="0"/>
                    <a:pt x="0" y="0"/>
                    <a:pt x="5" y="11"/>
                  </a:cubicBezTo>
                  <a:cubicBezTo>
                    <a:pt x="8" y="16"/>
                    <a:pt x="11" y="21"/>
                    <a:pt x="13" y="24"/>
                  </a:cubicBezTo>
                  <a:cubicBezTo>
                    <a:pt x="14" y="24"/>
                    <a:pt x="14" y="24"/>
                    <a:pt x="14" y="24"/>
                  </a:cubicBezTo>
                  <a:cubicBezTo>
                    <a:pt x="38" y="24"/>
                    <a:pt x="38" y="24"/>
                    <a:pt x="38"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p:cNvSpPr>
              <a:spLocks noEditPoints="1"/>
            </p:cNvSpPr>
            <p:nvPr/>
          </p:nvSpPr>
          <p:spPr bwMode="auto">
            <a:xfrm>
              <a:off x="3169" y="3382"/>
              <a:ext cx="136" cy="138"/>
            </a:xfrm>
            <a:custGeom>
              <a:avLst/>
              <a:gdLst>
                <a:gd name="T0" fmla="*/ 58 w 94"/>
                <a:gd name="T1" fmla="*/ 66 h 95"/>
                <a:gd name="T2" fmla="*/ 48 w 94"/>
                <a:gd name="T3" fmla="*/ 70 h 95"/>
                <a:gd name="T4" fmla="*/ 48 w 94"/>
                <a:gd name="T5" fmla="*/ 76 h 95"/>
                <a:gd name="T6" fmla="*/ 44 w 94"/>
                <a:gd name="T7" fmla="*/ 76 h 95"/>
                <a:gd name="T8" fmla="*/ 44 w 94"/>
                <a:gd name="T9" fmla="*/ 70 h 95"/>
                <a:gd name="T10" fmla="*/ 30 w 94"/>
                <a:gd name="T11" fmla="*/ 60 h 95"/>
                <a:gd name="T12" fmla="*/ 37 w 94"/>
                <a:gd name="T13" fmla="*/ 58 h 95"/>
                <a:gd name="T14" fmla="*/ 44 w 94"/>
                <a:gd name="T15" fmla="*/ 65 h 95"/>
                <a:gd name="T16" fmla="*/ 44 w 94"/>
                <a:gd name="T17" fmla="*/ 53 h 95"/>
                <a:gd name="T18" fmla="*/ 34 w 94"/>
                <a:gd name="T19" fmla="*/ 48 h 95"/>
                <a:gd name="T20" fmla="*/ 32 w 94"/>
                <a:gd name="T21" fmla="*/ 42 h 95"/>
                <a:gd name="T22" fmla="*/ 44 w 94"/>
                <a:gd name="T23" fmla="*/ 30 h 95"/>
                <a:gd name="T24" fmla="*/ 44 w 94"/>
                <a:gd name="T25" fmla="*/ 26 h 95"/>
                <a:gd name="T26" fmla="*/ 48 w 94"/>
                <a:gd name="T27" fmla="*/ 26 h 95"/>
                <a:gd name="T28" fmla="*/ 48 w 94"/>
                <a:gd name="T29" fmla="*/ 30 h 95"/>
                <a:gd name="T30" fmla="*/ 60 w 94"/>
                <a:gd name="T31" fmla="*/ 39 h 95"/>
                <a:gd name="T32" fmla="*/ 54 w 94"/>
                <a:gd name="T33" fmla="*/ 41 h 95"/>
                <a:gd name="T34" fmla="*/ 48 w 94"/>
                <a:gd name="T35" fmla="*/ 36 h 95"/>
                <a:gd name="T36" fmla="*/ 48 w 94"/>
                <a:gd name="T37" fmla="*/ 46 h 95"/>
                <a:gd name="T38" fmla="*/ 56 w 94"/>
                <a:gd name="T39" fmla="*/ 49 h 95"/>
                <a:gd name="T40" fmla="*/ 60 w 94"/>
                <a:gd name="T41" fmla="*/ 52 h 95"/>
                <a:gd name="T42" fmla="*/ 62 w 94"/>
                <a:gd name="T43" fmla="*/ 58 h 95"/>
                <a:gd name="T44" fmla="*/ 58 w 94"/>
                <a:gd name="T45" fmla="*/ 66 h 95"/>
                <a:gd name="T46" fmla="*/ 62 w 94"/>
                <a:gd name="T47" fmla="*/ 1 h 95"/>
                <a:gd name="T48" fmla="*/ 59 w 94"/>
                <a:gd name="T49" fmla="*/ 4 h 95"/>
                <a:gd name="T50" fmla="*/ 35 w 94"/>
                <a:gd name="T51" fmla="*/ 4 h 95"/>
                <a:gd name="T52" fmla="*/ 32 w 94"/>
                <a:gd name="T53" fmla="*/ 0 h 95"/>
                <a:gd name="T54" fmla="*/ 0 w 94"/>
                <a:gd name="T55" fmla="*/ 60 h 95"/>
                <a:gd name="T56" fmla="*/ 47 w 94"/>
                <a:gd name="T57" fmla="*/ 95 h 95"/>
                <a:gd name="T58" fmla="*/ 94 w 94"/>
                <a:gd name="T59" fmla="*/ 60 h 95"/>
                <a:gd name="T60" fmla="*/ 62 w 94"/>
                <a:gd name="T61" fmla="*/ 1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4" h="95">
                  <a:moveTo>
                    <a:pt x="58" y="66"/>
                  </a:moveTo>
                  <a:cubicBezTo>
                    <a:pt x="56" y="69"/>
                    <a:pt x="53" y="70"/>
                    <a:pt x="48" y="70"/>
                  </a:cubicBezTo>
                  <a:cubicBezTo>
                    <a:pt x="48" y="76"/>
                    <a:pt x="48" y="76"/>
                    <a:pt x="48" y="76"/>
                  </a:cubicBezTo>
                  <a:cubicBezTo>
                    <a:pt x="44" y="76"/>
                    <a:pt x="44" y="76"/>
                    <a:pt x="44" y="76"/>
                  </a:cubicBezTo>
                  <a:cubicBezTo>
                    <a:pt x="44" y="70"/>
                    <a:pt x="44" y="70"/>
                    <a:pt x="44" y="70"/>
                  </a:cubicBezTo>
                  <a:cubicBezTo>
                    <a:pt x="37" y="70"/>
                    <a:pt x="32" y="66"/>
                    <a:pt x="30" y="60"/>
                  </a:cubicBezTo>
                  <a:cubicBezTo>
                    <a:pt x="37" y="58"/>
                    <a:pt x="37" y="58"/>
                    <a:pt x="37" y="58"/>
                  </a:cubicBezTo>
                  <a:cubicBezTo>
                    <a:pt x="38" y="62"/>
                    <a:pt x="40" y="65"/>
                    <a:pt x="44" y="65"/>
                  </a:cubicBezTo>
                  <a:cubicBezTo>
                    <a:pt x="44" y="53"/>
                    <a:pt x="44" y="53"/>
                    <a:pt x="44" y="53"/>
                  </a:cubicBezTo>
                  <a:cubicBezTo>
                    <a:pt x="39" y="52"/>
                    <a:pt x="36" y="50"/>
                    <a:pt x="34" y="48"/>
                  </a:cubicBezTo>
                  <a:cubicBezTo>
                    <a:pt x="33" y="47"/>
                    <a:pt x="32" y="44"/>
                    <a:pt x="32" y="42"/>
                  </a:cubicBezTo>
                  <a:cubicBezTo>
                    <a:pt x="32" y="35"/>
                    <a:pt x="36" y="31"/>
                    <a:pt x="44" y="30"/>
                  </a:cubicBezTo>
                  <a:cubicBezTo>
                    <a:pt x="44" y="26"/>
                    <a:pt x="44" y="26"/>
                    <a:pt x="44" y="26"/>
                  </a:cubicBezTo>
                  <a:cubicBezTo>
                    <a:pt x="48" y="26"/>
                    <a:pt x="48" y="26"/>
                    <a:pt x="48" y="26"/>
                  </a:cubicBezTo>
                  <a:cubicBezTo>
                    <a:pt x="48" y="30"/>
                    <a:pt x="48" y="30"/>
                    <a:pt x="48" y="30"/>
                  </a:cubicBezTo>
                  <a:cubicBezTo>
                    <a:pt x="55" y="31"/>
                    <a:pt x="59" y="34"/>
                    <a:pt x="60" y="39"/>
                  </a:cubicBezTo>
                  <a:cubicBezTo>
                    <a:pt x="54" y="41"/>
                    <a:pt x="54" y="41"/>
                    <a:pt x="54" y="41"/>
                  </a:cubicBezTo>
                  <a:cubicBezTo>
                    <a:pt x="53" y="38"/>
                    <a:pt x="51" y="36"/>
                    <a:pt x="48" y="36"/>
                  </a:cubicBezTo>
                  <a:cubicBezTo>
                    <a:pt x="48" y="46"/>
                    <a:pt x="48" y="46"/>
                    <a:pt x="48" y="46"/>
                  </a:cubicBezTo>
                  <a:cubicBezTo>
                    <a:pt x="52" y="47"/>
                    <a:pt x="55" y="48"/>
                    <a:pt x="56" y="49"/>
                  </a:cubicBezTo>
                  <a:cubicBezTo>
                    <a:pt x="58" y="49"/>
                    <a:pt x="59" y="50"/>
                    <a:pt x="60" y="52"/>
                  </a:cubicBezTo>
                  <a:cubicBezTo>
                    <a:pt x="61" y="54"/>
                    <a:pt x="62" y="56"/>
                    <a:pt x="62" y="58"/>
                  </a:cubicBezTo>
                  <a:cubicBezTo>
                    <a:pt x="62" y="62"/>
                    <a:pt x="60" y="64"/>
                    <a:pt x="58" y="66"/>
                  </a:cubicBezTo>
                  <a:close/>
                  <a:moveTo>
                    <a:pt x="62" y="1"/>
                  </a:moveTo>
                  <a:cubicBezTo>
                    <a:pt x="61" y="3"/>
                    <a:pt x="60" y="4"/>
                    <a:pt x="59" y="4"/>
                  </a:cubicBezTo>
                  <a:cubicBezTo>
                    <a:pt x="35" y="4"/>
                    <a:pt x="35" y="4"/>
                    <a:pt x="35" y="4"/>
                  </a:cubicBezTo>
                  <a:cubicBezTo>
                    <a:pt x="34" y="4"/>
                    <a:pt x="32" y="3"/>
                    <a:pt x="32" y="0"/>
                  </a:cubicBezTo>
                  <a:cubicBezTo>
                    <a:pt x="14" y="11"/>
                    <a:pt x="0" y="38"/>
                    <a:pt x="0" y="60"/>
                  </a:cubicBezTo>
                  <a:cubicBezTo>
                    <a:pt x="0" y="87"/>
                    <a:pt x="21" y="95"/>
                    <a:pt x="47" y="95"/>
                  </a:cubicBezTo>
                  <a:cubicBezTo>
                    <a:pt x="73" y="95"/>
                    <a:pt x="94" y="87"/>
                    <a:pt x="94" y="60"/>
                  </a:cubicBezTo>
                  <a:cubicBezTo>
                    <a:pt x="94" y="39"/>
                    <a:pt x="78" y="12"/>
                    <a:pt x="6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p:cNvSpPr>
              <a:spLocks noEditPoints="1"/>
            </p:cNvSpPr>
            <p:nvPr/>
          </p:nvSpPr>
          <p:spPr bwMode="auto">
            <a:xfrm>
              <a:off x="1522" y="2375"/>
              <a:ext cx="197" cy="210"/>
            </a:xfrm>
            <a:custGeom>
              <a:avLst/>
              <a:gdLst>
                <a:gd name="T0" fmla="*/ 80 w 197"/>
                <a:gd name="T1" fmla="*/ 0 h 210"/>
                <a:gd name="T2" fmla="*/ 117 w 197"/>
                <a:gd name="T3" fmla="*/ 0 h 210"/>
                <a:gd name="T4" fmla="*/ 197 w 197"/>
                <a:gd name="T5" fmla="*/ 210 h 210"/>
                <a:gd name="T6" fmla="*/ 154 w 197"/>
                <a:gd name="T7" fmla="*/ 210 h 210"/>
                <a:gd name="T8" fmla="*/ 135 w 197"/>
                <a:gd name="T9" fmla="*/ 158 h 210"/>
                <a:gd name="T10" fmla="*/ 62 w 197"/>
                <a:gd name="T11" fmla="*/ 158 h 210"/>
                <a:gd name="T12" fmla="*/ 43 w 197"/>
                <a:gd name="T13" fmla="*/ 210 h 210"/>
                <a:gd name="T14" fmla="*/ 0 w 197"/>
                <a:gd name="T15" fmla="*/ 210 h 210"/>
                <a:gd name="T16" fmla="*/ 80 w 197"/>
                <a:gd name="T17" fmla="*/ 0 h 210"/>
                <a:gd name="T18" fmla="*/ 80 w 197"/>
                <a:gd name="T19" fmla="*/ 0 h 210"/>
                <a:gd name="T20" fmla="*/ 128 w 197"/>
                <a:gd name="T21" fmla="*/ 129 h 210"/>
                <a:gd name="T22" fmla="*/ 99 w 197"/>
                <a:gd name="T23" fmla="*/ 46 h 210"/>
                <a:gd name="T24" fmla="*/ 69 w 197"/>
                <a:gd name="T25" fmla="*/ 129 h 210"/>
                <a:gd name="T26" fmla="*/ 128 w 197"/>
                <a:gd name="T27" fmla="*/ 129 h 210"/>
                <a:gd name="T28" fmla="*/ 128 w 197"/>
                <a:gd name="T29"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7" h="210">
                  <a:moveTo>
                    <a:pt x="80" y="0"/>
                  </a:moveTo>
                  <a:lnTo>
                    <a:pt x="117" y="0"/>
                  </a:lnTo>
                  <a:lnTo>
                    <a:pt x="197" y="210"/>
                  </a:lnTo>
                  <a:lnTo>
                    <a:pt x="154" y="210"/>
                  </a:lnTo>
                  <a:lnTo>
                    <a:pt x="135" y="158"/>
                  </a:lnTo>
                  <a:lnTo>
                    <a:pt x="62" y="158"/>
                  </a:lnTo>
                  <a:lnTo>
                    <a:pt x="43" y="210"/>
                  </a:lnTo>
                  <a:lnTo>
                    <a:pt x="0" y="210"/>
                  </a:lnTo>
                  <a:lnTo>
                    <a:pt x="80" y="0"/>
                  </a:lnTo>
                  <a:lnTo>
                    <a:pt x="80" y="0"/>
                  </a:lnTo>
                  <a:close/>
                  <a:moveTo>
                    <a:pt x="128" y="129"/>
                  </a:moveTo>
                  <a:lnTo>
                    <a:pt x="99" y="46"/>
                  </a:lnTo>
                  <a:lnTo>
                    <a:pt x="69" y="129"/>
                  </a:lnTo>
                  <a:lnTo>
                    <a:pt x="128" y="129"/>
                  </a:lnTo>
                  <a:lnTo>
                    <a:pt x="128" y="1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p:cNvSpPr>
              <a:spLocks noEditPoints="1"/>
            </p:cNvSpPr>
            <p:nvPr/>
          </p:nvSpPr>
          <p:spPr bwMode="auto">
            <a:xfrm>
              <a:off x="2366" y="2375"/>
              <a:ext cx="171" cy="210"/>
            </a:xfrm>
            <a:custGeom>
              <a:avLst/>
              <a:gdLst>
                <a:gd name="T0" fmla="*/ 118 w 118"/>
                <a:gd name="T1" fmla="*/ 108 h 145"/>
                <a:gd name="T2" fmla="*/ 114 w 118"/>
                <a:gd name="T3" fmla="*/ 124 h 145"/>
                <a:gd name="T4" fmla="*/ 104 w 118"/>
                <a:gd name="T5" fmla="*/ 136 h 145"/>
                <a:gd name="T6" fmla="*/ 89 w 118"/>
                <a:gd name="T7" fmla="*/ 143 h 145"/>
                <a:gd name="T8" fmla="*/ 71 w 118"/>
                <a:gd name="T9" fmla="*/ 145 h 145"/>
                <a:gd name="T10" fmla="*/ 0 w 118"/>
                <a:gd name="T11" fmla="*/ 145 h 145"/>
                <a:gd name="T12" fmla="*/ 0 w 118"/>
                <a:gd name="T13" fmla="*/ 0 h 145"/>
                <a:gd name="T14" fmla="*/ 78 w 118"/>
                <a:gd name="T15" fmla="*/ 0 h 145"/>
                <a:gd name="T16" fmla="*/ 92 w 118"/>
                <a:gd name="T17" fmla="*/ 3 h 145"/>
                <a:gd name="T18" fmla="*/ 102 w 118"/>
                <a:gd name="T19" fmla="*/ 11 h 145"/>
                <a:gd name="T20" fmla="*/ 109 w 118"/>
                <a:gd name="T21" fmla="*/ 23 h 145"/>
                <a:gd name="T22" fmla="*/ 112 w 118"/>
                <a:gd name="T23" fmla="*/ 37 h 145"/>
                <a:gd name="T24" fmla="*/ 106 w 118"/>
                <a:gd name="T25" fmla="*/ 57 h 145"/>
                <a:gd name="T26" fmla="*/ 91 w 118"/>
                <a:gd name="T27" fmla="*/ 71 h 145"/>
                <a:gd name="T28" fmla="*/ 110 w 118"/>
                <a:gd name="T29" fmla="*/ 84 h 145"/>
                <a:gd name="T30" fmla="*/ 118 w 118"/>
                <a:gd name="T31" fmla="*/ 108 h 145"/>
                <a:gd name="T32" fmla="*/ 89 w 118"/>
                <a:gd name="T33" fmla="*/ 102 h 145"/>
                <a:gd name="T34" fmla="*/ 88 w 118"/>
                <a:gd name="T35" fmla="*/ 95 h 145"/>
                <a:gd name="T36" fmla="*/ 84 w 118"/>
                <a:gd name="T37" fmla="*/ 89 h 145"/>
                <a:gd name="T38" fmla="*/ 79 w 118"/>
                <a:gd name="T39" fmla="*/ 84 h 145"/>
                <a:gd name="T40" fmla="*/ 72 w 118"/>
                <a:gd name="T41" fmla="*/ 83 h 145"/>
                <a:gd name="T42" fmla="*/ 29 w 118"/>
                <a:gd name="T43" fmla="*/ 83 h 145"/>
                <a:gd name="T44" fmla="*/ 29 w 118"/>
                <a:gd name="T45" fmla="*/ 121 h 145"/>
                <a:gd name="T46" fmla="*/ 71 w 118"/>
                <a:gd name="T47" fmla="*/ 121 h 145"/>
                <a:gd name="T48" fmla="*/ 78 w 118"/>
                <a:gd name="T49" fmla="*/ 120 h 145"/>
                <a:gd name="T50" fmla="*/ 84 w 118"/>
                <a:gd name="T51" fmla="*/ 116 h 145"/>
                <a:gd name="T52" fmla="*/ 88 w 118"/>
                <a:gd name="T53" fmla="*/ 110 h 145"/>
                <a:gd name="T54" fmla="*/ 89 w 118"/>
                <a:gd name="T55" fmla="*/ 102 h 145"/>
                <a:gd name="T56" fmla="*/ 29 w 118"/>
                <a:gd name="T57" fmla="*/ 24 h 145"/>
                <a:gd name="T58" fmla="*/ 29 w 118"/>
                <a:gd name="T59" fmla="*/ 61 h 145"/>
                <a:gd name="T60" fmla="*/ 66 w 118"/>
                <a:gd name="T61" fmla="*/ 61 h 145"/>
                <a:gd name="T62" fmla="*/ 79 w 118"/>
                <a:gd name="T63" fmla="*/ 56 h 145"/>
                <a:gd name="T64" fmla="*/ 84 w 118"/>
                <a:gd name="T65" fmla="*/ 42 h 145"/>
                <a:gd name="T66" fmla="*/ 79 w 118"/>
                <a:gd name="T67" fmla="*/ 29 h 145"/>
                <a:gd name="T68" fmla="*/ 68 w 118"/>
                <a:gd name="T69" fmla="*/ 24 h 145"/>
                <a:gd name="T70" fmla="*/ 29 w 118"/>
                <a:gd name="T71" fmla="*/ 24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8" h="145">
                  <a:moveTo>
                    <a:pt x="118" y="108"/>
                  </a:moveTo>
                  <a:cubicBezTo>
                    <a:pt x="118" y="114"/>
                    <a:pt x="116" y="119"/>
                    <a:pt x="114" y="124"/>
                  </a:cubicBezTo>
                  <a:cubicBezTo>
                    <a:pt x="112" y="129"/>
                    <a:pt x="108" y="133"/>
                    <a:pt x="104" y="136"/>
                  </a:cubicBezTo>
                  <a:cubicBezTo>
                    <a:pt x="99" y="139"/>
                    <a:pt x="94" y="141"/>
                    <a:pt x="89" y="143"/>
                  </a:cubicBezTo>
                  <a:cubicBezTo>
                    <a:pt x="83" y="145"/>
                    <a:pt x="77" y="145"/>
                    <a:pt x="71" y="145"/>
                  </a:cubicBezTo>
                  <a:cubicBezTo>
                    <a:pt x="0" y="145"/>
                    <a:pt x="0" y="145"/>
                    <a:pt x="0" y="145"/>
                  </a:cubicBezTo>
                  <a:cubicBezTo>
                    <a:pt x="0" y="0"/>
                    <a:pt x="0" y="0"/>
                    <a:pt x="0" y="0"/>
                  </a:cubicBezTo>
                  <a:cubicBezTo>
                    <a:pt x="78" y="0"/>
                    <a:pt x="78" y="0"/>
                    <a:pt x="78" y="0"/>
                  </a:cubicBezTo>
                  <a:cubicBezTo>
                    <a:pt x="83" y="0"/>
                    <a:pt x="88" y="1"/>
                    <a:pt x="92" y="3"/>
                  </a:cubicBezTo>
                  <a:cubicBezTo>
                    <a:pt x="96" y="5"/>
                    <a:pt x="100" y="8"/>
                    <a:pt x="102" y="11"/>
                  </a:cubicBezTo>
                  <a:cubicBezTo>
                    <a:pt x="105" y="15"/>
                    <a:pt x="108" y="19"/>
                    <a:pt x="109" y="23"/>
                  </a:cubicBezTo>
                  <a:cubicBezTo>
                    <a:pt x="111" y="28"/>
                    <a:pt x="112" y="32"/>
                    <a:pt x="112" y="37"/>
                  </a:cubicBezTo>
                  <a:cubicBezTo>
                    <a:pt x="112" y="44"/>
                    <a:pt x="110" y="51"/>
                    <a:pt x="106" y="57"/>
                  </a:cubicBezTo>
                  <a:cubicBezTo>
                    <a:pt x="103" y="63"/>
                    <a:pt x="97" y="68"/>
                    <a:pt x="91" y="71"/>
                  </a:cubicBezTo>
                  <a:cubicBezTo>
                    <a:pt x="99" y="73"/>
                    <a:pt x="106" y="77"/>
                    <a:pt x="110" y="84"/>
                  </a:cubicBezTo>
                  <a:cubicBezTo>
                    <a:pt x="115" y="90"/>
                    <a:pt x="118" y="98"/>
                    <a:pt x="118" y="108"/>
                  </a:cubicBezTo>
                  <a:close/>
                  <a:moveTo>
                    <a:pt x="89" y="102"/>
                  </a:moveTo>
                  <a:cubicBezTo>
                    <a:pt x="89" y="100"/>
                    <a:pt x="89" y="97"/>
                    <a:pt x="88" y="95"/>
                  </a:cubicBezTo>
                  <a:cubicBezTo>
                    <a:pt x="87" y="93"/>
                    <a:pt x="86" y="90"/>
                    <a:pt x="84" y="89"/>
                  </a:cubicBezTo>
                  <a:cubicBezTo>
                    <a:pt x="83" y="87"/>
                    <a:pt x="81" y="85"/>
                    <a:pt x="79" y="84"/>
                  </a:cubicBezTo>
                  <a:cubicBezTo>
                    <a:pt x="77" y="83"/>
                    <a:pt x="75" y="83"/>
                    <a:pt x="72" y="83"/>
                  </a:cubicBezTo>
                  <a:cubicBezTo>
                    <a:pt x="29" y="83"/>
                    <a:pt x="29" y="83"/>
                    <a:pt x="29" y="83"/>
                  </a:cubicBezTo>
                  <a:cubicBezTo>
                    <a:pt x="29" y="121"/>
                    <a:pt x="29" y="121"/>
                    <a:pt x="29" y="121"/>
                  </a:cubicBezTo>
                  <a:cubicBezTo>
                    <a:pt x="71" y="121"/>
                    <a:pt x="71" y="121"/>
                    <a:pt x="71" y="121"/>
                  </a:cubicBezTo>
                  <a:cubicBezTo>
                    <a:pt x="73" y="121"/>
                    <a:pt x="76" y="121"/>
                    <a:pt x="78" y="120"/>
                  </a:cubicBezTo>
                  <a:cubicBezTo>
                    <a:pt x="80" y="119"/>
                    <a:pt x="82" y="118"/>
                    <a:pt x="84" y="116"/>
                  </a:cubicBezTo>
                  <a:cubicBezTo>
                    <a:pt x="85" y="114"/>
                    <a:pt x="87" y="112"/>
                    <a:pt x="88" y="110"/>
                  </a:cubicBezTo>
                  <a:cubicBezTo>
                    <a:pt x="89" y="107"/>
                    <a:pt x="89" y="105"/>
                    <a:pt x="89" y="102"/>
                  </a:cubicBezTo>
                  <a:close/>
                  <a:moveTo>
                    <a:pt x="29" y="24"/>
                  </a:moveTo>
                  <a:cubicBezTo>
                    <a:pt x="29" y="61"/>
                    <a:pt x="29" y="61"/>
                    <a:pt x="29" y="61"/>
                  </a:cubicBezTo>
                  <a:cubicBezTo>
                    <a:pt x="66" y="61"/>
                    <a:pt x="66" y="61"/>
                    <a:pt x="66" y="61"/>
                  </a:cubicBezTo>
                  <a:cubicBezTo>
                    <a:pt x="71" y="61"/>
                    <a:pt x="75" y="59"/>
                    <a:pt x="79" y="56"/>
                  </a:cubicBezTo>
                  <a:cubicBezTo>
                    <a:pt x="82" y="52"/>
                    <a:pt x="84" y="48"/>
                    <a:pt x="84" y="42"/>
                  </a:cubicBezTo>
                  <a:cubicBezTo>
                    <a:pt x="84" y="36"/>
                    <a:pt x="82" y="32"/>
                    <a:pt x="79" y="29"/>
                  </a:cubicBezTo>
                  <a:cubicBezTo>
                    <a:pt x="76" y="25"/>
                    <a:pt x="72" y="24"/>
                    <a:pt x="68" y="24"/>
                  </a:cubicBezTo>
                  <a:cubicBezTo>
                    <a:pt x="29" y="24"/>
                    <a:pt x="29" y="24"/>
                    <a:pt x="29"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p:cNvSpPr>
            <p:nvPr/>
          </p:nvSpPr>
          <p:spPr bwMode="auto">
            <a:xfrm>
              <a:off x="1939" y="2990"/>
              <a:ext cx="188" cy="214"/>
            </a:xfrm>
            <a:custGeom>
              <a:avLst/>
              <a:gdLst>
                <a:gd name="T0" fmla="*/ 0 w 130"/>
                <a:gd name="T1" fmla="*/ 73 h 148"/>
                <a:gd name="T2" fmla="*/ 5 w 130"/>
                <a:gd name="T3" fmla="*/ 47 h 148"/>
                <a:gd name="T4" fmla="*/ 19 w 130"/>
                <a:gd name="T5" fmla="*/ 23 h 148"/>
                <a:gd name="T6" fmla="*/ 41 w 130"/>
                <a:gd name="T7" fmla="*/ 7 h 148"/>
                <a:gd name="T8" fmla="*/ 72 w 130"/>
                <a:gd name="T9" fmla="*/ 0 h 148"/>
                <a:gd name="T10" fmla="*/ 106 w 130"/>
                <a:gd name="T11" fmla="*/ 9 h 148"/>
                <a:gd name="T12" fmla="*/ 128 w 130"/>
                <a:gd name="T13" fmla="*/ 32 h 148"/>
                <a:gd name="T14" fmla="*/ 106 w 130"/>
                <a:gd name="T15" fmla="*/ 47 h 148"/>
                <a:gd name="T16" fmla="*/ 99 w 130"/>
                <a:gd name="T17" fmla="*/ 37 h 148"/>
                <a:gd name="T18" fmla="*/ 91 w 130"/>
                <a:gd name="T19" fmla="*/ 30 h 148"/>
                <a:gd name="T20" fmla="*/ 81 w 130"/>
                <a:gd name="T21" fmla="*/ 27 h 148"/>
                <a:gd name="T22" fmla="*/ 71 w 130"/>
                <a:gd name="T23" fmla="*/ 25 h 148"/>
                <a:gd name="T24" fmla="*/ 52 w 130"/>
                <a:gd name="T25" fmla="*/ 30 h 148"/>
                <a:gd name="T26" fmla="*/ 39 w 130"/>
                <a:gd name="T27" fmla="*/ 41 h 148"/>
                <a:gd name="T28" fmla="*/ 31 w 130"/>
                <a:gd name="T29" fmla="*/ 57 h 148"/>
                <a:gd name="T30" fmla="*/ 28 w 130"/>
                <a:gd name="T31" fmla="*/ 74 h 148"/>
                <a:gd name="T32" fmla="*/ 32 w 130"/>
                <a:gd name="T33" fmla="*/ 92 h 148"/>
                <a:gd name="T34" fmla="*/ 40 w 130"/>
                <a:gd name="T35" fmla="*/ 108 h 148"/>
                <a:gd name="T36" fmla="*/ 54 w 130"/>
                <a:gd name="T37" fmla="*/ 119 h 148"/>
                <a:gd name="T38" fmla="*/ 71 w 130"/>
                <a:gd name="T39" fmla="*/ 123 h 148"/>
                <a:gd name="T40" fmla="*/ 81 w 130"/>
                <a:gd name="T41" fmla="*/ 122 h 148"/>
                <a:gd name="T42" fmla="*/ 92 w 130"/>
                <a:gd name="T43" fmla="*/ 118 h 148"/>
                <a:gd name="T44" fmla="*/ 101 w 130"/>
                <a:gd name="T45" fmla="*/ 111 h 148"/>
                <a:gd name="T46" fmla="*/ 107 w 130"/>
                <a:gd name="T47" fmla="*/ 101 h 148"/>
                <a:gd name="T48" fmla="*/ 130 w 130"/>
                <a:gd name="T49" fmla="*/ 114 h 148"/>
                <a:gd name="T50" fmla="*/ 120 w 130"/>
                <a:gd name="T51" fmla="*/ 129 h 148"/>
                <a:gd name="T52" fmla="*/ 106 w 130"/>
                <a:gd name="T53" fmla="*/ 139 h 148"/>
                <a:gd name="T54" fmla="*/ 88 w 130"/>
                <a:gd name="T55" fmla="*/ 146 h 148"/>
                <a:gd name="T56" fmla="*/ 70 w 130"/>
                <a:gd name="T57" fmla="*/ 148 h 148"/>
                <a:gd name="T58" fmla="*/ 42 w 130"/>
                <a:gd name="T59" fmla="*/ 142 h 148"/>
                <a:gd name="T60" fmla="*/ 20 w 130"/>
                <a:gd name="T61" fmla="*/ 124 h 148"/>
                <a:gd name="T62" fmla="*/ 5 w 130"/>
                <a:gd name="T63" fmla="*/ 100 h 148"/>
                <a:gd name="T64" fmla="*/ 0 w 130"/>
                <a:gd name="T65" fmla="*/ 73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0" h="148">
                  <a:moveTo>
                    <a:pt x="0" y="73"/>
                  </a:moveTo>
                  <a:cubicBezTo>
                    <a:pt x="0" y="64"/>
                    <a:pt x="1" y="55"/>
                    <a:pt x="5" y="47"/>
                  </a:cubicBezTo>
                  <a:cubicBezTo>
                    <a:pt x="8" y="38"/>
                    <a:pt x="12" y="30"/>
                    <a:pt x="19" y="23"/>
                  </a:cubicBezTo>
                  <a:cubicBezTo>
                    <a:pt x="25" y="17"/>
                    <a:pt x="32" y="11"/>
                    <a:pt x="41" y="7"/>
                  </a:cubicBezTo>
                  <a:cubicBezTo>
                    <a:pt x="50" y="3"/>
                    <a:pt x="60" y="0"/>
                    <a:pt x="72" y="0"/>
                  </a:cubicBezTo>
                  <a:cubicBezTo>
                    <a:pt x="85" y="0"/>
                    <a:pt x="97" y="3"/>
                    <a:pt x="106" y="9"/>
                  </a:cubicBezTo>
                  <a:cubicBezTo>
                    <a:pt x="116" y="15"/>
                    <a:pt x="123" y="23"/>
                    <a:pt x="128" y="32"/>
                  </a:cubicBezTo>
                  <a:cubicBezTo>
                    <a:pt x="106" y="47"/>
                    <a:pt x="106" y="47"/>
                    <a:pt x="106" y="47"/>
                  </a:cubicBezTo>
                  <a:cubicBezTo>
                    <a:pt x="105" y="43"/>
                    <a:pt x="102" y="40"/>
                    <a:pt x="99" y="37"/>
                  </a:cubicBezTo>
                  <a:cubicBezTo>
                    <a:pt x="97" y="34"/>
                    <a:pt x="94" y="32"/>
                    <a:pt x="91" y="30"/>
                  </a:cubicBezTo>
                  <a:cubicBezTo>
                    <a:pt x="88" y="29"/>
                    <a:pt x="84" y="27"/>
                    <a:pt x="81" y="27"/>
                  </a:cubicBezTo>
                  <a:cubicBezTo>
                    <a:pt x="77" y="26"/>
                    <a:pt x="74" y="25"/>
                    <a:pt x="71" y="25"/>
                  </a:cubicBezTo>
                  <a:cubicBezTo>
                    <a:pt x="64" y="25"/>
                    <a:pt x="57" y="27"/>
                    <a:pt x="52" y="30"/>
                  </a:cubicBezTo>
                  <a:cubicBezTo>
                    <a:pt x="47" y="33"/>
                    <a:pt x="43" y="36"/>
                    <a:pt x="39" y="41"/>
                  </a:cubicBezTo>
                  <a:cubicBezTo>
                    <a:pt x="36" y="46"/>
                    <a:pt x="33" y="51"/>
                    <a:pt x="31" y="57"/>
                  </a:cubicBezTo>
                  <a:cubicBezTo>
                    <a:pt x="29" y="62"/>
                    <a:pt x="28" y="68"/>
                    <a:pt x="28" y="74"/>
                  </a:cubicBezTo>
                  <a:cubicBezTo>
                    <a:pt x="28" y="80"/>
                    <a:pt x="29" y="87"/>
                    <a:pt x="32" y="92"/>
                  </a:cubicBezTo>
                  <a:cubicBezTo>
                    <a:pt x="34" y="98"/>
                    <a:pt x="36" y="104"/>
                    <a:pt x="40" y="108"/>
                  </a:cubicBezTo>
                  <a:cubicBezTo>
                    <a:pt x="44" y="113"/>
                    <a:pt x="49" y="116"/>
                    <a:pt x="54" y="119"/>
                  </a:cubicBezTo>
                  <a:cubicBezTo>
                    <a:pt x="59" y="122"/>
                    <a:pt x="65" y="123"/>
                    <a:pt x="71" y="123"/>
                  </a:cubicBezTo>
                  <a:cubicBezTo>
                    <a:pt x="74" y="123"/>
                    <a:pt x="78" y="123"/>
                    <a:pt x="81" y="122"/>
                  </a:cubicBezTo>
                  <a:cubicBezTo>
                    <a:pt x="85" y="121"/>
                    <a:pt x="88" y="120"/>
                    <a:pt x="92" y="118"/>
                  </a:cubicBezTo>
                  <a:cubicBezTo>
                    <a:pt x="95" y="116"/>
                    <a:pt x="98" y="114"/>
                    <a:pt x="101" y="111"/>
                  </a:cubicBezTo>
                  <a:cubicBezTo>
                    <a:pt x="103" y="108"/>
                    <a:pt x="105" y="105"/>
                    <a:pt x="107" y="101"/>
                  </a:cubicBezTo>
                  <a:cubicBezTo>
                    <a:pt x="130" y="114"/>
                    <a:pt x="130" y="114"/>
                    <a:pt x="130" y="114"/>
                  </a:cubicBezTo>
                  <a:cubicBezTo>
                    <a:pt x="128" y="120"/>
                    <a:pt x="125" y="125"/>
                    <a:pt x="120" y="129"/>
                  </a:cubicBezTo>
                  <a:cubicBezTo>
                    <a:pt x="116" y="133"/>
                    <a:pt x="111" y="137"/>
                    <a:pt x="106" y="139"/>
                  </a:cubicBezTo>
                  <a:cubicBezTo>
                    <a:pt x="100" y="142"/>
                    <a:pt x="95" y="144"/>
                    <a:pt x="88" y="146"/>
                  </a:cubicBezTo>
                  <a:cubicBezTo>
                    <a:pt x="82" y="147"/>
                    <a:pt x="76" y="148"/>
                    <a:pt x="70" y="148"/>
                  </a:cubicBezTo>
                  <a:cubicBezTo>
                    <a:pt x="60" y="148"/>
                    <a:pt x="50" y="146"/>
                    <a:pt x="42" y="142"/>
                  </a:cubicBezTo>
                  <a:cubicBezTo>
                    <a:pt x="33" y="137"/>
                    <a:pt x="26" y="132"/>
                    <a:pt x="20" y="124"/>
                  </a:cubicBezTo>
                  <a:cubicBezTo>
                    <a:pt x="13" y="117"/>
                    <a:pt x="8" y="109"/>
                    <a:pt x="5" y="100"/>
                  </a:cubicBezTo>
                  <a:cubicBezTo>
                    <a:pt x="1" y="92"/>
                    <a:pt x="0" y="82"/>
                    <a:pt x="0" y="7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p:cNvSpPr>
              <a:spLocks/>
            </p:cNvSpPr>
            <p:nvPr/>
          </p:nvSpPr>
          <p:spPr bwMode="auto">
            <a:xfrm>
              <a:off x="508" y="1299"/>
              <a:ext cx="534" cy="84"/>
            </a:xfrm>
            <a:custGeom>
              <a:avLst/>
              <a:gdLst>
                <a:gd name="T0" fmla="*/ 0 w 534"/>
                <a:gd name="T1" fmla="*/ 0 h 84"/>
                <a:gd name="T2" fmla="*/ 534 w 534"/>
                <a:gd name="T3" fmla="*/ 0 h 84"/>
                <a:gd name="T4" fmla="*/ 534 w 534"/>
                <a:gd name="T5" fmla="*/ 84 h 84"/>
                <a:gd name="T6" fmla="*/ 0 w 534"/>
                <a:gd name="T7" fmla="*/ 84 h 84"/>
                <a:gd name="T8" fmla="*/ 0 w 534"/>
                <a:gd name="T9" fmla="*/ 0 h 84"/>
                <a:gd name="T10" fmla="*/ 0 w 534"/>
                <a:gd name="T11" fmla="*/ 0 h 84"/>
              </a:gdLst>
              <a:ahLst/>
              <a:cxnLst>
                <a:cxn ang="0">
                  <a:pos x="T0" y="T1"/>
                </a:cxn>
                <a:cxn ang="0">
                  <a:pos x="T2" y="T3"/>
                </a:cxn>
                <a:cxn ang="0">
                  <a:pos x="T4" y="T5"/>
                </a:cxn>
                <a:cxn ang="0">
                  <a:pos x="T6" y="T7"/>
                </a:cxn>
                <a:cxn ang="0">
                  <a:pos x="T8" y="T9"/>
                </a:cxn>
                <a:cxn ang="0">
                  <a:pos x="T10" y="T11"/>
                </a:cxn>
              </a:cxnLst>
              <a:rect l="0" t="0" r="r" b="b"/>
              <a:pathLst>
                <a:path w="534" h="84">
                  <a:moveTo>
                    <a:pt x="0" y="0"/>
                  </a:moveTo>
                  <a:lnTo>
                    <a:pt x="534" y="0"/>
                  </a:lnTo>
                  <a:lnTo>
                    <a:pt x="534" y="84"/>
                  </a:lnTo>
                  <a:lnTo>
                    <a:pt x="0" y="84"/>
                  </a:lnTo>
                  <a:lnTo>
                    <a:pt x="0" y="0"/>
                  </a:lnTo>
                  <a:lnTo>
                    <a:pt x="0" y="0"/>
                  </a:lnTo>
                  <a:close/>
                </a:path>
              </a:pathLst>
            </a:custGeom>
            <a:solidFill>
              <a:srgbClr val="0DCA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p:cNvSpPr>
              <a:spLocks/>
            </p:cNvSpPr>
            <p:nvPr/>
          </p:nvSpPr>
          <p:spPr bwMode="auto">
            <a:xfrm>
              <a:off x="508" y="1488"/>
              <a:ext cx="388" cy="83"/>
            </a:xfrm>
            <a:custGeom>
              <a:avLst/>
              <a:gdLst>
                <a:gd name="T0" fmla="*/ 0 w 388"/>
                <a:gd name="T1" fmla="*/ 0 h 83"/>
                <a:gd name="T2" fmla="*/ 388 w 388"/>
                <a:gd name="T3" fmla="*/ 0 h 83"/>
                <a:gd name="T4" fmla="*/ 388 w 388"/>
                <a:gd name="T5" fmla="*/ 83 h 83"/>
                <a:gd name="T6" fmla="*/ 0 w 388"/>
                <a:gd name="T7" fmla="*/ 83 h 83"/>
                <a:gd name="T8" fmla="*/ 0 w 388"/>
                <a:gd name="T9" fmla="*/ 0 h 83"/>
                <a:gd name="T10" fmla="*/ 0 w 388"/>
                <a:gd name="T11" fmla="*/ 0 h 83"/>
              </a:gdLst>
              <a:ahLst/>
              <a:cxnLst>
                <a:cxn ang="0">
                  <a:pos x="T0" y="T1"/>
                </a:cxn>
                <a:cxn ang="0">
                  <a:pos x="T2" y="T3"/>
                </a:cxn>
                <a:cxn ang="0">
                  <a:pos x="T4" y="T5"/>
                </a:cxn>
                <a:cxn ang="0">
                  <a:pos x="T6" y="T7"/>
                </a:cxn>
                <a:cxn ang="0">
                  <a:pos x="T8" y="T9"/>
                </a:cxn>
                <a:cxn ang="0">
                  <a:pos x="T10" y="T11"/>
                </a:cxn>
              </a:cxnLst>
              <a:rect l="0" t="0" r="r" b="b"/>
              <a:pathLst>
                <a:path w="388" h="83">
                  <a:moveTo>
                    <a:pt x="0" y="0"/>
                  </a:moveTo>
                  <a:lnTo>
                    <a:pt x="388" y="0"/>
                  </a:lnTo>
                  <a:lnTo>
                    <a:pt x="388" y="83"/>
                  </a:lnTo>
                  <a:lnTo>
                    <a:pt x="0" y="83"/>
                  </a:lnTo>
                  <a:lnTo>
                    <a:pt x="0" y="0"/>
                  </a:lnTo>
                  <a:lnTo>
                    <a:pt x="0"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p:cNvSpPr>
              <a:spLocks/>
            </p:cNvSpPr>
            <p:nvPr/>
          </p:nvSpPr>
          <p:spPr bwMode="auto">
            <a:xfrm>
              <a:off x="508" y="1681"/>
              <a:ext cx="287" cy="84"/>
            </a:xfrm>
            <a:custGeom>
              <a:avLst/>
              <a:gdLst>
                <a:gd name="T0" fmla="*/ 0 w 287"/>
                <a:gd name="T1" fmla="*/ 0 h 84"/>
                <a:gd name="T2" fmla="*/ 287 w 287"/>
                <a:gd name="T3" fmla="*/ 0 h 84"/>
                <a:gd name="T4" fmla="*/ 287 w 287"/>
                <a:gd name="T5" fmla="*/ 84 h 84"/>
                <a:gd name="T6" fmla="*/ 0 w 287"/>
                <a:gd name="T7" fmla="*/ 84 h 84"/>
                <a:gd name="T8" fmla="*/ 0 w 287"/>
                <a:gd name="T9" fmla="*/ 0 h 84"/>
                <a:gd name="T10" fmla="*/ 0 w 287"/>
                <a:gd name="T11" fmla="*/ 0 h 84"/>
              </a:gdLst>
              <a:ahLst/>
              <a:cxnLst>
                <a:cxn ang="0">
                  <a:pos x="T0" y="T1"/>
                </a:cxn>
                <a:cxn ang="0">
                  <a:pos x="T2" y="T3"/>
                </a:cxn>
                <a:cxn ang="0">
                  <a:pos x="T4" y="T5"/>
                </a:cxn>
                <a:cxn ang="0">
                  <a:pos x="T6" y="T7"/>
                </a:cxn>
                <a:cxn ang="0">
                  <a:pos x="T8" y="T9"/>
                </a:cxn>
                <a:cxn ang="0">
                  <a:pos x="T10" y="T11"/>
                </a:cxn>
              </a:cxnLst>
              <a:rect l="0" t="0" r="r" b="b"/>
              <a:pathLst>
                <a:path w="287" h="84">
                  <a:moveTo>
                    <a:pt x="0" y="0"/>
                  </a:moveTo>
                  <a:lnTo>
                    <a:pt x="287" y="0"/>
                  </a:lnTo>
                  <a:lnTo>
                    <a:pt x="287" y="84"/>
                  </a:lnTo>
                  <a:lnTo>
                    <a:pt x="0" y="84"/>
                  </a:lnTo>
                  <a:lnTo>
                    <a:pt x="0" y="0"/>
                  </a:lnTo>
                  <a:lnTo>
                    <a:pt x="0" y="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0" name="Grupo 89"/>
          <p:cNvGrpSpPr/>
          <p:nvPr/>
        </p:nvGrpSpPr>
        <p:grpSpPr>
          <a:xfrm>
            <a:off x="8066299" y="1917829"/>
            <a:ext cx="2440804" cy="882375"/>
            <a:chOff x="7806418" y="1306415"/>
            <a:chExt cx="2440804" cy="882375"/>
          </a:xfrm>
        </p:grpSpPr>
        <p:sp>
          <p:nvSpPr>
            <p:cNvPr id="91" name="TextBox 600"/>
            <p:cNvSpPr txBox="1">
              <a:spLocks noChangeArrowheads="1"/>
            </p:cNvSpPr>
            <p:nvPr/>
          </p:nvSpPr>
          <p:spPr bwMode="auto">
            <a:xfrm>
              <a:off x="7806418" y="160403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92" name="TextBox 601"/>
            <p:cNvSpPr txBox="1">
              <a:spLocks noChangeArrowheads="1"/>
            </p:cNvSpPr>
            <p:nvPr/>
          </p:nvSpPr>
          <p:spPr bwMode="auto">
            <a:xfrm>
              <a:off x="7812767" y="1306415"/>
              <a:ext cx="127146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One</a:t>
              </a:r>
              <a:endParaRPr lang="id-ID" altLang="es-MX" sz="2000" b="1" dirty="0">
                <a:latin typeface="Lato Black" panose="020F0A02020204030203" pitchFamily="34" charset="0"/>
              </a:endParaRPr>
            </a:p>
          </p:txBody>
        </p:sp>
      </p:grpSp>
      <p:grpSp>
        <p:nvGrpSpPr>
          <p:cNvPr id="93" name="Grupo 92"/>
          <p:cNvGrpSpPr/>
          <p:nvPr/>
        </p:nvGrpSpPr>
        <p:grpSpPr>
          <a:xfrm>
            <a:off x="8123712" y="3211993"/>
            <a:ext cx="2440804" cy="882375"/>
            <a:chOff x="7806418" y="1306415"/>
            <a:chExt cx="2440804" cy="882375"/>
          </a:xfrm>
        </p:grpSpPr>
        <p:sp>
          <p:nvSpPr>
            <p:cNvPr id="94" name="TextBox 600"/>
            <p:cNvSpPr txBox="1">
              <a:spLocks noChangeArrowheads="1"/>
            </p:cNvSpPr>
            <p:nvPr/>
          </p:nvSpPr>
          <p:spPr bwMode="auto">
            <a:xfrm>
              <a:off x="7806418" y="160403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95" name="TextBox 601"/>
            <p:cNvSpPr txBox="1">
              <a:spLocks noChangeArrowheads="1"/>
            </p:cNvSpPr>
            <p:nvPr/>
          </p:nvSpPr>
          <p:spPr bwMode="auto">
            <a:xfrm>
              <a:off x="7812767" y="1306415"/>
              <a:ext cx="128909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Two</a:t>
              </a:r>
              <a:endParaRPr lang="id-ID" altLang="es-MX" sz="2000" b="1" dirty="0">
                <a:latin typeface="Lato Black" panose="020F0A02020204030203" pitchFamily="34" charset="0"/>
              </a:endParaRPr>
            </a:p>
          </p:txBody>
        </p:sp>
      </p:grpSp>
      <p:grpSp>
        <p:nvGrpSpPr>
          <p:cNvPr id="96" name="Grupo 95"/>
          <p:cNvGrpSpPr/>
          <p:nvPr/>
        </p:nvGrpSpPr>
        <p:grpSpPr>
          <a:xfrm>
            <a:off x="8123712" y="4464173"/>
            <a:ext cx="2440804" cy="882375"/>
            <a:chOff x="7806418" y="1306415"/>
            <a:chExt cx="2440804" cy="882375"/>
          </a:xfrm>
        </p:grpSpPr>
        <p:sp>
          <p:nvSpPr>
            <p:cNvPr id="97" name="TextBox 600"/>
            <p:cNvSpPr txBox="1">
              <a:spLocks noChangeArrowheads="1"/>
            </p:cNvSpPr>
            <p:nvPr/>
          </p:nvSpPr>
          <p:spPr bwMode="auto">
            <a:xfrm>
              <a:off x="7806418" y="160403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98" name="TextBox 601"/>
            <p:cNvSpPr txBox="1">
              <a:spLocks noChangeArrowheads="1"/>
            </p:cNvSpPr>
            <p:nvPr/>
          </p:nvSpPr>
          <p:spPr bwMode="auto">
            <a:xfrm>
              <a:off x="7812767" y="1306415"/>
              <a:ext cx="1465429"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Three</a:t>
              </a:r>
              <a:endParaRPr lang="id-ID" altLang="es-MX" sz="2000" b="1" dirty="0">
                <a:latin typeface="Lato Black" panose="020F0A02020204030203" pitchFamily="34" charset="0"/>
              </a:endParaRPr>
            </a:p>
          </p:txBody>
        </p:sp>
      </p:grpSp>
      <p:sp>
        <p:nvSpPr>
          <p:cNvPr id="99" name="TextBox 600"/>
          <p:cNvSpPr txBox="1">
            <a:spLocks noChangeArrowheads="1"/>
          </p:cNvSpPr>
          <p:nvPr/>
        </p:nvSpPr>
        <p:spPr bwMode="auto">
          <a:xfrm>
            <a:off x="4943917" y="4421917"/>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bg1"/>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solidFill>
                <a:schemeClr val="bg1"/>
              </a:solidFill>
              <a:latin typeface="Calibri Light" panose="020F0302020204030204" pitchFamily="34" charset="0"/>
              <a:cs typeface="Calibri Light" panose="020F0302020204030204" pitchFamily="34" charset="0"/>
            </a:endParaRPr>
          </a:p>
        </p:txBody>
      </p:sp>
      <p:sp>
        <p:nvSpPr>
          <p:cNvPr id="100" name="TextBox 600"/>
          <p:cNvSpPr txBox="1">
            <a:spLocks noChangeArrowheads="1"/>
          </p:cNvSpPr>
          <p:nvPr/>
        </p:nvSpPr>
        <p:spPr bwMode="auto">
          <a:xfrm>
            <a:off x="2611062" y="4519612"/>
            <a:ext cx="1575617" cy="105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bg1"/>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solidFill>
                <a:schemeClr val="bg1"/>
              </a:solidFill>
              <a:latin typeface="Calibri Light" panose="020F0302020204030204" pitchFamily="34" charset="0"/>
              <a:cs typeface="Calibri Light" panose="020F0302020204030204" pitchFamily="34" charset="0"/>
            </a:endParaRPr>
          </a:p>
        </p:txBody>
      </p:sp>
      <p:sp>
        <p:nvSpPr>
          <p:cNvPr id="101" name="TextBox 600"/>
          <p:cNvSpPr txBox="1">
            <a:spLocks noChangeArrowheads="1"/>
          </p:cNvSpPr>
          <p:nvPr/>
        </p:nvSpPr>
        <p:spPr bwMode="auto">
          <a:xfrm>
            <a:off x="3847261" y="2382547"/>
            <a:ext cx="1451947" cy="1295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bg1"/>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solidFill>
                <a:schemeClr val="bg1"/>
              </a:solidFill>
              <a:latin typeface="Calibri Light" panose="020F0302020204030204" pitchFamily="34" charset="0"/>
              <a:cs typeface="Calibri Light" panose="020F0302020204030204" pitchFamily="34" charset="0"/>
            </a:endParaRPr>
          </a:p>
        </p:txBody>
      </p:sp>
      <p:sp>
        <p:nvSpPr>
          <p:cNvPr id="33" name="CuadroTexto 32"/>
          <p:cNvSpPr txBox="1"/>
          <p:nvPr/>
        </p:nvSpPr>
        <p:spPr>
          <a:xfrm>
            <a:off x="1467917" y="1978620"/>
            <a:ext cx="774769" cy="923330"/>
          </a:xfrm>
          <a:prstGeom prst="rect">
            <a:avLst/>
          </a:prstGeom>
          <a:noFill/>
        </p:spPr>
        <p:txBody>
          <a:bodyPr wrap="square" rtlCol="0">
            <a:spAutoFit/>
          </a:bodyPr>
          <a:lstStyle/>
          <a:p>
            <a:r>
              <a:rPr lang="es-ES" b="1" dirty="0"/>
              <a:t>85%</a:t>
            </a:r>
          </a:p>
          <a:p>
            <a:r>
              <a:rPr lang="es-ES" b="1" dirty="0"/>
              <a:t>60%</a:t>
            </a:r>
          </a:p>
          <a:p>
            <a:r>
              <a:rPr lang="es-ES" b="1" dirty="0"/>
              <a:t>35%</a:t>
            </a:r>
            <a:endParaRPr lang="en-US" b="1" dirty="0"/>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uadroTexto 34"/>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36" name="Conector recto 35"/>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4" name="Group 4"/>
          <p:cNvGrpSpPr>
            <a:grpSpLocks noChangeAspect="1"/>
          </p:cNvGrpSpPr>
          <p:nvPr/>
        </p:nvGrpSpPr>
        <p:grpSpPr bwMode="auto">
          <a:xfrm>
            <a:off x="4065438" y="1540041"/>
            <a:ext cx="4035484" cy="4172301"/>
            <a:chOff x="2282" y="723"/>
            <a:chExt cx="3215" cy="3324"/>
          </a:xfrm>
        </p:grpSpPr>
        <p:sp>
          <p:nvSpPr>
            <p:cNvPr id="6" name="Freeform 5"/>
            <p:cNvSpPr>
              <a:spLocks/>
            </p:cNvSpPr>
            <p:nvPr/>
          </p:nvSpPr>
          <p:spPr bwMode="auto">
            <a:xfrm>
              <a:off x="4607" y="1483"/>
              <a:ext cx="890" cy="1804"/>
            </a:xfrm>
            <a:custGeom>
              <a:avLst/>
              <a:gdLst>
                <a:gd name="T0" fmla="*/ 95 w 443"/>
                <a:gd name="T1" fmla="*/ 49 h 900"/>
                <a:gd name="T2" fmla="*/ 310 w 443"/>
                <a:gd name="T3" fmla="*/ 49 h 900"/>
                <a:gd name="T4" fmla="*/ 285 w 443"/>
                <a:gd name="T5" fmla="*/ 0 h 900"/>
                <a:gd name="T6" fmla="*/ 380 w 443"/>
                <a:gd name="T7" fmla="*/ 0 h 900"/>
                <a:gd name="T8" fmla="*/ 443 w 443"/>
                <a:gd name="T9" fmla="*/ 126 h 900"/>
                <a:gd name="T10" fmla="*/ 380 w 443"/>
                <a:gd name="T11" fmla="*/ 252 h 900"/>
                <a:gd name="T12" fmla="*/ 285 w 443"/>
                <a:gd name="T13" fmla="*/ 252 h 900"/>
                <a:gd name="T14" fmla="*/ 310 w 443"/>
                <a:gd name="T15" fmla="*/ 203 h 900"/>
                <a:gd name="T16" fmla="*/ 155 w 443"/>
                <a:gd name="T17" fmla="*/ 203 h 900"/>
                <a:gd name="T18" fmla="*/ 155 w 443"/>
                <a:gd name="T19" fmla="*/ 697 h 900"/>
                <a:gd name="T20" fmla="*/ 310 w 443"/>
                <a:gd name="T21" fmla="*/ 697 h 900"/>
                <a:gd name="T22" fmla="*/ 285 w 443"/>
                <a:gd name="T23" fmla="*/ 648 h 900"/>
                <a:gd name="T24" fmla="*/ 380 w 443"/>
                <a:gd name="T25" fmla="*/ 648 h 900"/>
                <a:gd name="T26" fmla="*/ 443 w 443"/>
                <a:gd name="T27" fmla="*/ 774 h 900"/>
                <a:gd name="T28" fmla="*/ 380 w 443"/>
                <a:gd name="T29" fmla="*/ 900 h 900"/>
                <a:gd name="T30" fmla="*/ 285 w 443"/>
                <a:gd name="T31" fmla="*/ 900 h 900"/>
                <a:gd name="T32" fmla="*/ 310 w 443"/>
                <a:gd name="T33" fmla="*/ 851 h 900"/>
                <a:gd name="T34" fmla="*/ 95 w 443"/>
                <a:gd name="T35" fmla="*/ 851 h 900"/>
                <a:gd name="T36" fmla="*/ 0 w 443"/>
                <a:gd name="T37" fmla="*/ 757 h 900"/>
                <a:gd name="T38" fmla="*/ 0 w 443"/>
                <a:gd name="T39" fmla="*/ 144 h 900"/>
                <a:gd name="T40" fmla="*/ 95 w 443"/>
                <a:gd name="T41" fmla="*/ 49 h 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3" h="900">
                  <a:moveTo>
                    <a:pt x="95" y="49"/>
                  </a:moveTo>
                  <a:cubicBezTo>
                    <a:pt x="310" y="49"/>
                    <a:pt x="310" y="49"/>
                    <a:pt x="310" y="49"/>
                  </a:cubicBezTo>
                  <a:cubicBezTo>
                    <a:pt x="285" y="0"/>
                    <a:pt x="285" y="0"/>
                    <a:pt x="285" y="0"/>
                  </a:cubicBezTo>
                  <a:cubicBezTo>
                    <a:pt x="380" y="0"/>
                    <a:pt x="380" y="0"/>
                    <a:pt x="380" y="0"/>
                  </a:cubicBezTo>
                  <a:cubicBezTo>
                    <a:pt x="443" y="126"/>
                    <a:pt x="443" y="126"/>
                    <a:pt x="443" y="126"/>
                  </a:cubicBezTo>
                  <a:cubicBezTo>
                    <a:pt x="380" y="252"/>
                    <a:pt x="380" y="252"/>
                    <a:pt x="380" y="252"/>
                  </a:cubicBezTo>
                  <a:cubicBezTo>
                    <a:pt x="285" y="252"/>
                    <a:pt x="285" y="252"/>
                    <a:pt x="285" y="252"/>
                  </a:cubicBezTo>
                  <a:cubicBezTo>
                    <a:pt x="310" y="203"/>
                    <a:pt x="310" y="203"/>
                    <a:pt x="310" y="203"/>
                  </a:cubicBezTo>
                  <a:cubicBezTo>
                    <a:pt x="155" y="203"/>
                    <a:pt x="155" y="203"/>
                    <a:pt x="155" y="203"/>
                  </a:cubicBezTo>
                  <a:cubicBezTo>
                    <a:pt x="155" y="368"/>
                    <a:pt x="155" y="532"/>
                    <a:pt x="155" y="697"/>
                  </a:cubicBezTo>
                  <a:cubicBezTo>
                    <a:pt x="310" y="697"/>
                    <a:pt x="310" y="697"/>
                    <a:pt x="310" y="697"/>
                  </a:cubicBezTo>
                  <a:cubicBezTo>
                    <a:pt x="285" y="648"/>
                    <a:pt x="285" y="648"/>
                    <a:pt x="285" y="648"/>
                  </a:cubicBezTo>
                  <a:cubicBezTo>
                    <a:pt x="380" y="648"/>
                    <a:pt x="380" y="648"/>
                    <a:pt x="380" y="648"/>
                  </a:cubicBezTo>
                  <a:cubicBezTo>
                    <a:pt x="443" y="774"/>
                    <a:pt x="443" y="774"/>
                    <a:pt x="443" y="774"/>
                  </a:cubicBezTo>
                  <a:cubicBezTo>
                    <a:pt x="380" y="900"/>
                    <a:pt x="380" y="900"/>
                    <a:pt x="380" y="900"/>
                  </a:cubicBezTo>
                  <a:cubicBezTo>
                    <a:pt x="285" y="900"/>
                    <a:pt x="285" y="900"/>
                    <a:pt x="285" y="900"/>
                  </a:cubicBezTo>
                  <a:cubicBezTo>
                    <a:pt x="310" y="851"/>
                    <a:pt x="310" y="851"/>
                    <a:pt x="310" y="851"/>
                  </a:cubicBezTo>
                  <a:cubicBezTo>
                    <a:pt x="95" y="851"/>
                    <a:pt x="95" y="851"/>
                    <a:pt x="95" y="851"/>
                  </a:cubicBezTo>
                  <a:cubicBezTo>
                    <a:pt x="0" y="757"/>
                    <a:pt x="0" y="757"/>
                    <a:pt x="0" y="757"/>
                  </a:cubicBezTo>
                  <a:cubicBezTo>
                    <a:pt x="0" y="552"/>
                    <a:pt x="0" y="348"/>
                    <a:pt x="0" y="144"/>
                  </a:cubicBezTo>
                  <a:cubicBezTo>
                    <a:pt x="95" y="49"/>
                    <a:pt x="95" y="49"/>
                    <a:pt x="95" y="49"/>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p:cNvSpPr>
              <a:spLocks/>
            </p:cNvSpPr>
            <p:nvPr/>
          </p:nvSpPr>
          <p:spPr bwMode="auto">
            <a:xfrm>
              <a:off x="3638" y="723"/>
              <a:ext cx="506" cy="3324"/>
            </a:xfrm>
            <a:custGeom>
              <a:avLst/>
              <a:gdLst>
                <a:gd name="T0" fmla="*/ 49 w 252"/>
                <a:gd name="T1" fmla="*/ 1524 h 1658"/>
                <a:gd name="T2" fmla="*/ 0 w 252"/>
                <a:gd name="T3" fmla="*/ 1500 h 1658"/>
                <a:gd name="T4" fmla="*/ 0 w 252"/>
                <a:gd name="T5" fmla="*/ 1595 h 1658"/>
                <a:gd name="T6" fmla="*/ 126 w 252"/>
                <a:gd name="T7" fmla="*/ 1658 h 1658"/>
                <a:gd name="T8" fmla="*/ 252 w 252"/>
                <a:gd name="T9" fmla="*/ 1595 h 1658"/>
                <a:gd name="T10" fmla="*/ 252 w 252"/>
                <a:gd name="T11" fmla="*/ 1500 h 1658"/>
                <a:gd name="T12" fmla="*/ 203 w 252"/>
                <a:gd name="T13" fmla="*/ 1524 h 1658"/>
                <a:gd name="T14" fmla="*/ 203 w 252"/>
                <a:gd name="T15" fmla="*/ 134 h 1658"/>
                <a:gd name="T16" fmla="*/ 252 w 252"/>
                <a:gd name="T17" fmla="*/ 158 h 1658"/>
                <a:gd name="T18" fmla="*/ 252 w 252"/>
                <a:gd name="T19" fmla="*/ 64 h 1658"/>
                <a:gd name="T20" fmla="*/ 126 w 252"/>
                <a:gd name="T21" fmla="*/ 0 h 1658"/>
                <a:gd name="T22" fmla="*/ 0 w 252"/>
                <a:gd name="T23" fmla="*/ 64 h 1658"/>
                <a:gd name="T24" fmla="*/ 0 w 252"/>
                <a:gd name="T25" fmla="*/ 158 h 1658"/>
                <a:gd name="T26" fmla="*/ 49 w 252"/>
                <a:gd name="T27" fmla="*/ 134 h 1658"/>
                <a:gd name="T28" fmla="*/ 49 w 252"/>
                <a:gd name="T29" fmla="*/ 1524 h 1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1658">
                  <a:moveTo>
                    <a:pt x="49" y="1524"/>
                  </a:moveTo>
                  <a:cubicBezTo>
                    <a:pt x="0" y="1500"/>
                    <a:pt x="0" y="1500"/>
                    <a:pt x="0" y="1500"/>
                  </a:cubicBezTo>
                  <a:cubicBezTo>
                    <a:pt x="0" y="1595"/>
                    <a:pt x="0" y="1595"/>
                    <a:pt x="0" y="1595"/>
                  </a:cubicBezTo>
                  <a:cubicBezTo>
                    <a:pt x="126" y="1658"/>
                    <a:pt x="126" y="1658"/>
                    <a:pt x="126" y="1658"/>
                  </a:cubicBezTo>
                  <a:cubicBezTo>
                    <a:pt x="252" y="1595"/>
                    <a:pt x="252" y="1595"/>
                    <a:pt x="252" y="1595"/>
                  </a:cubicBezTo>
                  <a:cubicBezTo>
                    <a:pt x="252" y="1500"/>
                    <a:pt x="252" y="1500"/>
                    <a:pt x="252" y="1500"/>
                  </a:cubicBezTo>
                  <a:cubicBezTo>
                    <a:pt x="203" y="1524"/>
                    <a:pt x="203" y="1524"/>
                    <a:pt x="203" y="1524"/>
                  </a:cubicBezTo>
                  <a:cubicBezTo>
                    <a:pt x="203" y="1061"/>
                    <a:pt x="203" y="597"/>
                    <a:pt x="203" y="134"/>
                  </a:cubicBezTo>
                  <a:cubicBezTo>
                    <a:pt x="252" y="158"/>
                    <a:pt x="252" y="158"/>
                    <a:pt x="252" y="158"/>
                  </a:cubicBezTo>
                  <a:cubicBezTo>
                    <a:pt x="252" y="64"/>
                    <a:pt x="252" y="64"/>
                    <a:pt x="252" y="64"/>
                  </a:cubicBezTo>
                  <a:cubicBezTo>
                    <a:pt x="126" y="0"/>
                    <a:pt x="126" y="0"/>
                    <a:pt x="126" y="0"/>
                  </a:cubicBezTo>
                  <a:cubicBezTo>
                    <a:pt x="0" y="64"/>
                    <a:pt x="0" y="64"/>
                    <a:pt x="0" y="64"/>
                  </a:cubicBezTo>
                  <a:cubicBezTo>
                    <a:pt x="0" y="158"/>
                    <a:pt x="0" y="158"/>
                    <a:pt x="0" y="158"/>
                  </a:cubicBezTo>
                  <a:cubicBezTo>
                    <a:pt x="49" y="134"/>
                    <a:pt x="49" y="134"/>
                    <a:pt x="49" y="134"/>
                  </a:cubicBezTo>
                  <a:cubicBezTo>
                    <a:pt x="49" y="597"/>
                    <a:pt x="49" y="1061"/>
                    <a:pt x="49" y="1524"/>
                  </a:cubicBez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p:cNvSpPr>
              <a:spLocks/>
            </p:cNvSpPr>
            <p:nvPr/>
          </p:nvSpPr>
          <p:spPr bwMode="auto">
            <a:xfrm>
              <a:off x="4166" y="883"/>
              <a:ext cx="827" cy="3004"/>
            </a:xfrm>
            <a:custGeom>
              <a:avLst/>
              <a:gdLst>
                <a:gd name="T0" fmla="*/ 0 w 412"/>
                <a:gd name="T1" fmla="*/ 1196 h 1498"/>
                <a:gd name="T2" fmla="*/ 219 w 412"/>
                <a:gd name="T3" fmla="*/ 1414 h 1498"/>
                <a:gd name="T4" fmla="*/ 167 w 412"/>
                <a:gd name="T5" fmla="*/ 1431 h 1498"/>
                <a:gd name="T6" fmla="*/ 234 w 412"/>
                <a:gd name="T7" fmla="*/ 1498 h 1498"/>
                <a:gd name="T8" fmla="*/ 367 w 412"/>
                <a:gd name="T9" fmla="*/ 1454 h 1498"/>
                <a:gd name="T10" fmla="*/ 412 w 412"/>
                <a:gd name="T11" fmla="*/ 1320 h 1498"/>
                <a:gd name="T12" fmla="*/ 345 w 412"/>
                <a:gd name="T13" fmla="*/ 1253 h 1498"/>
                <a:gd name="T14" fmla="*/ 328 w 412"/>
                <a:gd name="T15" fmla="*/ 1305 h 1498"/>
                <a:gd name="T16" fmla="*/ 155 w 412"/>
                <a:gd name="T17" fmla="*/ 1132 h 1498"/>
                <a:gd name="T18" fmla="*/ 155 w 412"/>
                <a:gd name="T19" fmla="*/ 366 h 1498"/>
                <a:gd name="T20" fmla="*/ 328 w 412"/>
                <a:gd name="T21" fmla="*/ 193 h 1498"/>
                <a:gd name="T22" fmla="*/ 345 w 412"/>
                <a:gd name="T23" fmla="*/ 245 h 1498"/>
                <a:gd name="T24" fmla="*/ 412 w 412"/>
                <a:gd name="T25" fmla="*/ 178 h 1498"/>
                <a:gd name="T26" fmla="*/ 367 w 412"/>
                <a:gd name="T27" fmla="*/ 44 h 1498"/>
                <a:gd name="T28" fmla="*/ 234 w 412"/>
                <a:gd name="T29" fmla="*/ 0 h 1498"/>
                <a:gd name="T30" fmla="*/ 167 w 412"/>
                <a:gd name="T31" fmla="*/ 67 h 1498"/>
                <a:gd name="T32" fmla="*/ 219 w 412"/>
                <a:gd name="T33" fmla="*/ 84 h 1498"/>
                <a:gd name="T34" fmla="*/ 0 w 412"/>
                <a:gd name="T35" fmla="*/ 302 h 1498"/>
                <a:gd name="T36" fmla="*/ 0 w 412"/>
                <a:gd name="T37" fmla="*/ 1196 h 1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12" h="1498">
                  <a:moveTo>
                    <a:pt x="0" y="1196"/>
                  </a:moveTo>
                  <a:cubicBezTo>
                    <a:pt x="219" y="1414"/>
                    <a:pt x="219" y="1414"/>
                    <a:pt x="219" y="1414"/>
                  </a:cubicBezTo>
                  <a:cubicBezTo>
                    <a:pt x="167" y="1431"/>
                    <a:pt x="167" y="1431"/>
                    <a:pt x="167" y="1431"/>
                  </a:cubicBezTo>
                  <a:cubicBezTo>
                    <a:pt x="234" y="1498"/>
                    <a:pt x="234" y="1498"/>
                    <a:pt x="234" y="1498"/>
                  </a:cubicBezTo>
                  <a:cubicBezTo>
                    <a:pt x="367" y="1454"/>
                    <a:pt x="367" y="1454"/>
                    <a:pt x="367" y="1454"/>
                  </a:cubicBezTo>
                  <a:cubicBezTo>
                    <a:pt x="412" y="1320"/>
                    <a:pt x="412" y="1320"/>
                    <a:pt x="412" y="1320"/>
                  </a:cubicBezTo>
                  <a:cubicBezTo>
                    <a:pt x="345" y="1253"/>
                    <a:pt x="345" y="1253"/>
                    <a:pt x="345" y="1253"/>
                  </a:cubicBezTo>
                  <a:cubicBezTo>
                    <a:pt x="328" y="1305"/>
                    <a:pt x="328" y="1305"/>
                    <a:pt x="328" y="1305"/>
                  </a:cubicBezTo>
                  <a:cubicBezTo>
                    <a:pt x="155" y="1132"/>
                    <a:pt x="155" y="1132"/>
                    <a:pt x="155" y="1132"/>
                  </a:cubicBezTo>
                  <a:cubicBezTo>
                    <a:pt x="155" y="877"/>
                    <a:pt x="155" y="621"/>
                    <a:pt x="155" y="366"/>
                  </a:cubicBezTo>
                  <a:cubicBezTo>
                    <a:pt x="328" y="193"/>
                    <a:pt x="328" y="193"/>
                    <a:pt x="328" y="193"/>
                  </a:cubicBezTo>
                  <a:cubicBezTo>
                    <a:pt x="345" y="245"/>
                    <a:pt x="345" y="245"/>
                    <a:pt x="345" y="245"/>
                  </a:cubicBezTo>
                  <a:cubicBezTo>
                    <a:pt x="412" y="178"/>
                    <a:pt x="412" y="178"/>
                    <a:pt x="412" y="178"/>
                  </a:cubicBezTo>
                  <a:cubicBezTo>
                    <a:pt x="367" y="44"/>
                    <a:pt x="367" y="44"/>
                    <a:pt x="367" y="44"/>
                  </a:cubicBezTo>
                  <a:cubicBezTo>
                    <a:pt x="234" y="0"/>
                    <a:pt x="234" y="0"/>
                    <a:pt x="234" y="0"/>
                  </a:cubicBezTo>
                  <a:cubicBezTo>
                    <a:pt x="167" y="67"/>
                    <a:pt x="167" y="67"/>
                    <a:pt x="167" y="67"/>
                  </a:cubicBezTo>
                  <a:cubicBezTo>
                    <a:pt x="219" y="84"/>
                    <a:pt x="219" y="84"/>
                    <a:pt x="219" y="84"/>
                  </a:cubicBezTo>
                  <a:cubicBezTo>
                    <a:pt x="0" y="302"/>
                    <a:pt x="0" y="302"/>
                    <a:pt x="0" y="302"/>
                  </a:cubicBezTo>
                  <a:cubicBezTo>
                    <a:pt x="0" y="600"/>
                    <a:pt x="0" y="898"/>
                    <a:pt x="0" y="1196"/>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p:cNvSpPr>
              <a:spLocks/>
            </p:cNvSpPr>
            <p:nvPr/>
          </p:nvSpPr>
          <p:spPr bwMode="auto">
            <a:xfrm>
              <a:off x="2282" y="1483"/>
              <a:ext cx="888" cy="1804"/>
            </a:xfrm>
            <a:custGeom>
              <a:avLst/>
              <a:gdLst>
                <a:gd name="T0" fmla="*/ 348 w 442"/>
                <a:gd name="T1" fmla="*/ 49 h 900"/>
                <a:gd name="T2" fmla="*/ 133 w 442"/>
                <a:gd name="T3" fmla="*/ 49 h 900"/>
                <a:gd name="T4" fmla="*/ 158 w 442"/>
                <a:gd name="T5" fmla="*/ 0 h 900"/>
                <a:gd name="T6" fmla="*/ 63 w 442"/>
                <a:gd name="T7" fmla="*/ 0 h 900"/>
                <a:gd name="T8" fmla="*/ 0 w 442"/>
                <a:gd name="T9" fmla="*/ 126 h 900"/>
                <a:gd name="T10" fmla="*/ 63 w 442"/>
                <a:gd name="T11" fmla="*/ 252 h 900"/>
                <a:gd name="T12" fmla="*/ 158 w 442"/>
                <a:gd name="T13" fmla="*/ 252 h 900"/>
                <a:gd name="T14" fmla="*/ 133 w 442"/>
                <a:gd name="T15" fmla="*/ 203 h 900"/>
                <a:gd name="T16" fmla="*/ 288 w 442"/>
                <a:gd name="T17" fmla="*/ 203 h 900"/>
                <a:gd name="T18" fmla="*/ 288 w 442"/>
                <a:gd name="T19" fmla="*/ 697 h 900"/>
                <a:gd name="T20" fmla="*/ 133 w 442"/>
                <a:gd name="T21" fmla="*/ 697 h 900"/>
                <a:gd name="T22" fmla="*/ 158 w 442"/>
                <a:gd name="T23" fmla="*/ 648 h 900"/>
                <a:gd name="T24" fmla="*/ 63 w 442"/>
                <a:gd name="T25" fmla="*/ 648 h 900"/>
                <a:gd name="T26" fmla="*/ 0 w 442"/>
                <a:gd name="T27" fmla="*/ 774 h 900"/>
                <a:gd name="T28" fmla="*/ 63 w 442"/>
                <a:gd name="T29" fmla="*/ 900 h 900"/>
                <a:gd name="T30" fmla="*/ 158 w 442"/>
                <a:gd name="T31" fmla="*/ 900 h 900"/>
                <a:gd name="T32" fmla="*/ 133 w 442"/>
                <a:gd name="T33" fmla="*/ 851 h 900"/>
                <a:gd name="T34" fmla="*/ 348 w 442"/>
                <a:gd name="T35" fmla="*/ 851 h 900"/>
                <a:gd name="T36" fmla="*/ 442 w 442"/>
                <a:gd name="T37" fmla="*/ 757 h 900"/>
                <a:gd name="T38" fmla="*/ 442 w 442"/>
                <a:gd name="T39" fmla="*/ 144 h 900"/>
                <a:gd name="T40" fmla="*/ 348 w 442"/>
                <a:gd name="T41" fmla="*/ 49 h 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2" h="900">
                  <a:moveTo>
                    <a:pt x="348" y="49"/>
                  </a:moveTo>
                  <a:cubicBezTo>
                    <a:pt x="133" y="49"/>
                    <a:pt x="133" y="49"/>
                    <a:pt x="133" y="49"/>
                  </a:cubicBezTo>
                  <a:cubicBezTo>
                    <a:pt x="158" y="0"/>
                    <a:pt x="158" y="0"/>
                    <a:pt x="158" y="0"/>
                  </a:cubicBezTo>
                  <a:cubicBezTo>
                    <a:pt x="63" y="0"/>
                    <a:pt x="63" y="0"/>
                    <a:pt x="63" y="0"/>
                  </a:cubicBezTo>
                  <a:cubicBezTo>
                    <a:pt x="0" y="126"/>
                    <a:pt x="0" y="126"/>
                    <a:pt x="0" y="126"/>
                  </a:cubicBezTo>
                  <a:cubicBezTo>
                    <a:pt x="63" y="252"/>
                    <a:pt x="63" y="252"/>
                    <a:pt x="63" y="252"/>
                  </a:cubicBezTo>
                  <a:cubicBezTo>
                    <a:pt x="158" y="252"/>
                    <a:pt x="158" y="252"/>
                    <a:pt x="158" y="252"/>
                  </a:cubicBezTo>
                  <a:cubicBezTo>
                    <a:pt x="133" y="203"/>
                    <a:pt x="133" y="203"/>
                    <a:pt x="133" y="203"/>
                  </a:cubicBezTo>
                  <a:cubicBezTo>
                    <a:pt x="288" y="203"/>
                    <a:pt x="288" y="203"/>
                    <a:pt x="288" y="203"/>
                  </a:cubicBezTo>
                  <a:cubicBezTo>
                    <a:pt x="288" y="368"/>
                    <a:pt x="288" y="532"/>
                    <a:pt x="288" y="697"/>
                  </a:cubicBezTo>
                  <a:cubicBezTo>
                    <a:pt x="133" y="697"/>
                    <a:pt x="133" y="697"/>
                    <a:pt x="133" y="697"/>
                  </a:cubicBezTo>
                  <a:cubicBezTo>
                    <a:pt x="158" y="648"/>
                    <a:pt x="158" y="648"/>
                    <a:pt x="158" y="648"/>
                  </a:cubicBezTo>
                  <a:cubicBezTo>
                    <a:pt x="63" y="648"/>
                    <a:pt x="63" y="648"/>
                    <a:pt x="63" y="648"/>
                  </a:cubicBezTo>
                  <a:cubicBezTo>
                    <a:pt x="0" y="774"/>
                    <a:pt x="0" y="774"/>
                    <a:pt x="0" y="774"/>
                  </a:cubicBezTo>
                  <a:cubicBezTo>
                    <a:pt x="63" y="900"/>
                    <a:pt x="63" y="900"/>
                    <a:pt x="63" y="900"/>
                  </a:cubicBezTo>
                  <a:cubicBezTo>
                    <a:pt x="158" y="900"/>
                    <a:pt x="158" y="900"/>
                    <a:pt x="158" y="900"/>
                  </a:cubicBezTo>
                  <a:cubicBezTo>
                    <a:pt x="133" y="851"/>
                    <a:pt x="133" y="851"/>
                    <a:pt x="133" y="851"/>
                  </a:cubicBezTo>
                  <a:cubicBezTo>
                    <a:pt x="348" y="851"/>
                    <a:pt x="348" y="851"/>
                    <a:pt x="348" y="851"/>
                  </a:cubicBezTo>
                  <a:cubicBezTo>
                    <a:pt x="442" y="757"/>
                    <a:pt x="442" y="757"/>
                    <a:pt x="442" y="757"/>
                  </a:cubicBezTo>
                  <a:cubicBezTo>
                    <a:pt x="442" y="552"/>
                    <a:pt x="442" y="348"/>
                    <a:pt x="442" y="144"/>
                  </a:cubicBezTo>
                  <a:cubicBezTo>
                    <a:pt x="348" y="49"/>
                    <a:pt x="348" y="49"/>
                    <a:pt x="348" y="49"/>
                  </a:cubicBezTo>
                  <a:close/>
                </a:path>
              </a:pathLst>
            </a:custGeom>
            <a:solidFill>
              <a:schemeClr val="accent4">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p:cNvSpPr>
              <a:spLocks/>
            </p:cNvSpPr>
            <p:nvPr/>
          </p:nvSpPr>
          <p:spPr bwMode="auto">
            <a:xfrm>
              <a:off x="2786" y="883"/>
              <a:ext cx="827" cy="3004"/>
            </a:xfrm>
            <a:custGeom>
              <a:avLst/>
              <a:gdLst>
                <a:gd name="T0" fmla="*/ 412 w 412"/>
                <a:gd name="T1" fmla="*/ 1196 h 1498"/>
                <a:gd name="T2" fmla="*/ 193 w 412"/>
                <a:gd name="T3" fmla="*/ 1414 h 1498"/>
                <a:gd name="T4" fmla="*/ 245 w 412"/>
                <a:gd name="T5" fmla="*/ 1431 h 1498"/>
                <a:gd name="T6" fmla="*/ 178 w 412"/>
                <a:gd name="T7" fmla="*/ 1498 h 1498"/>
                <a:gd name="T8" fmla="*/ 44 w 412"/>
                <a:gd name="T9" fmla="*/ 1454 h 1498"/>
                <a:gd name="T10" fmla="*/ 0 w 412"/>
                <a:gd name="T11" fmla="*/ 1320 h 1498"/>
                <a:gd name="T12" fmla="*/ 67 w 412"/>
                <a:gd name="T13" fmla="*/ 1253 h 1498"/>
                <a:gd name="T14" fmla="*/ 84 w 412"/>
                <a:gd name="T15" fmla="*/ 1305 h 1498"/>
                <a:gd name="T16" fmla="*/ 257 w 412"/>
                <a:gd name="T17" fmla="*/ 1132 h 1498"/>
                <a:gd name="T18" fmla="*/ 257 w 412"/>
                <a:gd name="T19" fmla="*/ 366 h 1498"/>
                <a:gd name="T20" fmla="*/ 84 w 412"/>
                <a:gd name="T21" fmla="*/ 193 h 1498"/>
                <a:gd name="T22" fmla="*/ 67 w 412"/>
                <a:gd name="T23" fmla="*/ 245 h 1498"/>
                <a:gd name="T24" fmla="*/ 0 w 412"/>
                <a:gd name="T25" fmla="*/ 178 h 1498"/>
                <a:gd name="T26" fmla="*/ 44 w 412"/>
                <a:gd name="T27" fmla="*/ 44 h 1498"/>
                <a:gd name="T28" fmla="*/ 178 w 412"/>
                <a:gd name="T29" fmla="*/ 0 h 1498"/>
                <a:gd name="T30" fmla="*/ 245 w 412"/>
                <a:gd name="T31" fmla="*/ 67 h 1498"/>
                <a:gd name="T32" fmla="*/ 193 w 412"/>
                <a:gd name="T33" fmla="*/ 84 h 1498"/>
                <a:gd name="T34" fmla="*/ 412 w 412"/>
                <a:gd name="T35" fmla="*/ 302 h 1498"/>
                <a:gd name="T36" fmla="*/ 412 w 412"/>
                <a:gd name="T37" fmla="*/ 1196 h 1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12" h="1498">
                  <a:moveTo>
                    <a:pt x="412" y="1196"/>
                  </a:moveTo>
                  <a:cubicBezTo>
                    <a:pt x="193" y="1414"/>
                    <a:pt x="193" y="1414"/>
                    <a:pt x="193" y="1414"/>
                  </a:cubicBezTo>
                  <a:cubicBezTo>
                    <a:pt x="245" y="1431"/>
                    <a:pt x="245" y="1431"/>
                    <a:pt x="245" y="1431"/>
                  </a:cubicBezTo>
                  <a:cubicBezTo>
                    <a:pt x="178" y="1498"/>
                    <a:pt x="178" y="1498"/>
                    <a:pt x="178" y="1498"/>
                  </a:cubicBezTo>
                  <a:cubicBezTo>
                    <a:pt x="44" y="1454"/>
                    <a:pt x="44" y="1454"/>
                    <a:pt x="44" y="1454"/>
                  </a:cubicBezTo>
                  <a:cubicBezTo>
                    <a:pt x="0" y="1320"/>
                    <a:pt x="0" y="1320"/>
                    <a:pt x="0" y="1320"/>
                  </a:cubicBezTo>
                  <a:cubicBezTo>
                    <a:pt x="67" y="1253"/>
                    <a:pt x="67" y="1253"/>
                    <a:pt x="67" y="1253"/>
                  </a:cubicBezTo>
                  <a:cubicBezTo>
                    <a:pt x="84" y="1305"/>
                    <a:pt x="84" y="1305"/>
                    <a:pt x="84" y="1305"/>
                  </a:cubicBezTo>
                  <a:cubicBezTo>
                    <a:pt x="257" y="1132"/>
                    <a:pt x="257" y="1132"/>
                    <a:pt x="257" y="1132"/>
                  </a:cubicBezTo>
                  <a:cubicBezTo>
                    <a:pt x="257" y="877"/>
                    <a:pt x="257" y="621"/>
                    <a:pt x="257" y="366"/>
                  </a:cubicBezTo>
                  <a:cubicBezTo>
                    <a:pt x="84" y="193"/>
                    <a:pt x="84" y="193"/>
                    <a:pt x="84" y="193"/>
                  </a:cubicBezTo>
                  <a:cubicBezTo>
                    <a:pt x="67" y="245"/>
                    <a:pt x="67" y="245"/>
                    <a:pt x="67" y="245"/>
                  </a:cubicBezTo>
                  <a:cubicBezTo>
                    <a:pt x="0" y="178"/>
                    <a:pt x="0" y="178"/>
                    <a:pt x="0" y="178"/>
                  </a:cubicBezTo>
                  <a:cubicBezTo>
                    <a:pt x="44" y="44"/>
                    <a:pt x="44" y="44"/>
                    <a:pt x="44" y="44"/>
                  </a:cubicBezTo>
                  <a:cubicBezTo>
                    <a:pt x="178" y="0"/>
                    <a:pt x="178" y="0"/>
                    <a:pt x="178" y="0"/>
                  </a:cubicBezTo>
                  <a:cubicBezTo>
                    <a:pt x="245" y="67"/>
                    <a:pt x="245" y="67"/>
                    <a:pt x="245" y="67"/>
                  </a:cubicBezTo>
                  <a:cubicBezTo>
                    <a:pt x="193" y="84"/>
                    <a:pt x="193" y="84"/>
                    <a:pt x="193" y="84"/>
                  </a:cubicBezTo>
                  <a:cubicBezTo>
                    <a:pt x="412" y="302"/>
                    <a:pt x="412" y="302"/>
                    <a:pt x="412" y="302"/>
                  </a:cubicBezTo>
                  <a:cubicBezTo>
                    <a:pt x="412" y="600"/>
                    <a:pt x="412" y="898"/>
                    <a:pt x="412" y="119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p:cNvSpPr>
              <a:spLocks/>
            </p:cNvSpPr>
            <p:nvPr/>
          </p:nvSpPr>
          <p:spPr bwMode="auto">
            <a:xfrm>
              <a:off x="2991" y="2391"/>
              <a:ext cx="12" cy="16"/>
            </a:xfrm>
            <a:custGeom>
              <a:avLst/>
              <a:gdLst>
                <a:gd name="T0" fmla="*/ 0 w 6"/>
                <a:gd name="T1" fmla="*/ 4 h 8"/>
                <a:gd name="T2" fmla="*/ 6 w 6"/>
                <a:gd name="T3" fmla="*/ 8 h 8"/>
                <a:gd name="T4" fmla="*/ 6 w 6"/>
                <a:gd name="T5" fmla="*/ 0 h 8"/>
                <a:gd name="T6" fmla="*/ 2 w 6"/>
                <a:gd name="T7" fmla="*/ 1 h 8"/>
                <a:gd name="T8" fmla="*/ 0 w 6"/>
                <a:gd name="T9" fmla="*/ 4 h 8"/>
              </a:gdLst>
              <a:ahLst/>
              <a:cxnLst>
                <a:cxn ang="0">
                  <a:pos x="T0" y="T1"/>
                </a:cxn>
                <a:cxn ang="0">
                  <a:pos x="T2" y="T3"/>
                </a:cxn>
                <a:cxn ang="0">
                  <a:pos x="T4" y="T5"/>
                </a:cxn>
                <a:cxn ang="0">
                  <a:pos x="T6" y="T7"/>
                </a:cxn>
                <a:cxn ang="0">
                  <a:pos x="T8" y="T9"/>
                </a:cxn>
              </a:cxnLst>
              <a:rect l="0" t="0" r="r" b="b"/>
              <a:pathLst>
                <a:path w="6" h="8">
                  <a:moveTo>
                    <a:pt x="0" y="4"/>
                  </a:moveTo>
                  <a:cubicBezTo>
                    <a:pt x="0" y="6"/>
                    <a:pt x="2" y="8"/>
                    <a:pt x="6" y="8"/>
                  </a:cubicBezTo>
                  <a:cubicBezTo>
                    <a:pt x="6" y="0"/>
                    <a:pt x="6" y="0"/>
                    <a:pt x="6" y="0"/>
                  </a:cubicBezTo>
                  <a:cubicBezTo>
                    <a:pt x="4" y="0"/>
                    <a:pt x="3" y="0"/>
                    <a:pt x="2" y="1"/>
                  </a:cubicBezTo>
                  <a:cubicBezTo>
                    <a:pt x="1" y="1"/>
                    <a:pt x="0" y="2"/>
                    <a:pt x="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p:cNvSpPr>
              <a:spLocks/>
            </p:cNvSpPr>
            <p:nvPr/>
          </p:nvSpPr>
          <p:spPr bwMode="auto">
            <a:xfrm>
              <a:off x="3009" y="2421"/>
              <a:ext cx="12" cy="18"/>
            </a:xfrm>
            <a:custGeom>
              <a:avLst/>
              <a:gdLst>
                <a:gd name="T0" fmla="*/ 0 w 6"/>
                <a:gd name="T1" fmla="*/ 0 h 9"/>
                <a:gd name="T2" fmla="*/ 0 w 6"/>
                <a:gd name="T3" fmla="*/ 9 h 9"/>
                <a:gd name="T4" fmla="*/ 4 w 6"/>
                <a:gd name="T5" fmla="*/ 8 h 9"/>
                <a:gd name="T6" fmla="*/ 6 w 6"/>
                <a:gd name="T7" fmla="*/ 4 h 9"/>
                <a:gd name="T8" fmla="*/ 0 w 6"/>
                <a:gd name="T9" fmla="*/ 0 h 9"/>
              </a:gdLst>
              <a:ahLst/>
              <a:cxnLst>
                <a:cxn ang="0">
                  <a:pos x="T0" y="T1"/>
                </a:cxn>
                <a:cxn ang="0">
                  <a:pos x="T2" y="T3"/>
                </a:cxn>
                <a:cxn ang="0">
                  <a:pos x="T4" y="T5"/>
                </a:cxn>
                <a:cxn ang="0">
                  <a:pos x="T6" y="T7"/>
                </a:cxn>
                <a:cxn ang="0">
                  <a:pos x="T8" y="T9"/>
                </a:cxn>
              </a:cxnLst>
              <a:rect l="0" t="0" r="r" b="b"/>
              <a:pathLst>
                <a:path w="6" h="9">
                  <a:moveTo>
                    <a:pt x="0" y="0"/>
                  </a:moveTo>
                  <a:cubicBezTo>
                    <a:pt x="0" y="9"/>
                    <a:pt x="0" y="9"/>
                    <a:pt x="0" y="9"/>
                  </a:cubicBezTo>
                  <a:cubicBezTo>
                    <a:pt x="2" y="9"/>
                    <a:pt x="3" y="9"/>
                    <a:pt x="4" y="8"/>
                  </a:cubicBezTo>
                  <a:cubicBezTo>
                    <a:pt x="5" y="7"/>
                    <a:pt x="6" y="6"/>
                    <a:pt x="6" y="4"/>
                  </a:cubicBezTo>
                  <a:cubicBezTo>
                    <a:pt x="6" y="2"/>
                    <a:pt x="4"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2"/>
            <p:cNvSpPr>
              <a:spLocks/>
            </p:cNvSpPr>
            <p:nvPr/>
          </p:nvSpPr>
          <p:spPr bwMode="auto">
            <a:xfrm>
              <a:off x="2961" y="2279"/>
              <a:ext cx="92" cy="40"/>
            </a:xfrm>
            <a:custGeom>
              <a:avLst/>
              <a:gdLst>
                <a:gd name="T0" fmla="*/ 33 w 46"/>
                <a:gd name="T1" fmla="*/ 20 h 20"/>
                <a:gd name="T2" fmla="*/ 34 w 46"/>
                <a:gd name="T3" fmla="*/ 20 h 20"/>
                <a:gd name="T4" fmla="*/ 40 w 46"/>
                <a:gd name="T5" fmla="*/ 9 h 20"/>
                <a:gd name="T6" fmla="*/ 23 w 46"/>
                <a:gd name="T7" fmla="*/ 0 h 20"/>
                <a:gd name="T8" fmla="*/ 5 w 46"/>
                <a:gd name="T9" fmla="*/ 9 h 20"/>
                <a:gd name="T10" fmla="*/ 12 w 46"/>
                <a:gd name="T11" fmla="*/ 20 h 20"/>
                <a:gd name="T12" fmla="*/ 13 w 46"/>
                <a:gd name="T13" fmla="*/ 20 h 20"/>
                <a:gd name="T14" fmla="*/ 33 w 46"/>
                <a:gd name="T15" fmla="*/ 20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 h="20">
                  <a:moveTo>
                    <a:pt x="33" y="20"/>
                  </a:moveTo>
                  <a:cubicBezTo>
                    <a:pt x="33" y="20"/>
                    <a:pt x="33" y="20"/>
                    <a:pt x="34" y="20"/>
                  </a:cubicBezTo>
                  <a:cubicBezTo>
                    <a:pt x="36" y="17"/>
                    <a:pt x="38" y="14"/>
                    <a:pt x="40" y="9"/>
                  </a:cubicBezTo>
                  <a:cubicBezTo>
                    <a:pt x="46" y="0"/>
                    <a:pt x="33" y="0"/>
                    <a:pt x="23" y="0"/>
                  </a:cubicBezTo>
                  <a:cubicBezTo>
                    <a:pt x="13" y="0"/>
                    <a:pt x="0" y="0"/>
                    <a:pt x="5" y="9"/>
                  </a:cubicBezTo>
                  <a:cubicBezTo>
                    <a:pt x="7" y="13"/>
                    <a:pt x="10" y="17"/>
                    <a:pt x="12" y="20"/>
                  </a:cubicBezTo>
                  <a:cubicBezTo>
                    <a:pt x="12" y="20"/>
                    <a:pt x="12" y="20"/>
                    <a:pt x="13" y="20"/>
                  </a:cubicBezTo>
                  <a:cubicBezTo>
                    <a:pt x="33" y="20"/>
                    <a:pt x="33" y="20"/>
                    <a:pt x="33"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p:cNvSpPr>
              <a:spLocks noEditPoints="1"/>
            </p:cNvSpPr>
            <p:nvPr/>
          </p:nvSpPr>
          <p:spPr bwMode="auto">
            <a:xfrm>
              <a:off x="2927" y="2329"/>
              <a:ext cx="160" cy="162"/>
            </a:xfrm>
            <a:custGeom>
              <a:avLst/>
              <a:gdLst>
                <a:gd name="T0" fmla="*/ 49 w 80"/>
                <a:gd name="T1" fmla="*/ 57 h 81"/>
                <a:gd name="T2" fmla="*/ 41 w 80"/>
                <a:gd name="T3" fmla="*/ 60 h 81"/>
                <a:gd name="T4" fmla="*/ 41 w 80"/>
                <a:gd name="T5" fmla="*/ 65 h 81"/>
                <a:gd name="T6" fmla="*/ 38 w 80"/>
                <a:gd name="T7" fmla="*/ 65 h 81"/>
                <a:gd name="T8" fmla="*/ 38 w 80"/>
                <a:gd name="T9" fmla="*/ 60 h 81"/>
                <a:gd name="T10" fmla="*/ 26 w 80"/>
                <a:gd name="T11" fmla="*/ 51 h 81"/>
                <a:gd name="T12" fmla="*/ 31 w 80"/>
                <a:gd name="T13" fmla="*/ 50 h 81"/>
                <a:gd name="T14" fmla="*/ 38 w 80"/>
                <a:gd name="T15" fmla="*/ 55 h 81"/>
                <a:gd name="T16" fmla="*/ 38 w 80"/>
                <a:gd name="T17" fmla="*/ 45 h 81"/>
                <a:gd name="T18" fmla="*/ 29 w 80"/>
                <a:gd name="T19" fmla="*/ 41 h 81"/>
                <a:gd name="T20" fmla="*/ 27 w 80"/>
                <a:gd name="T21" fmla="*/ 36 h 81"/>
                <a:gd name="T22" fmla="*/ 38 w 80"/>
                <a:gd name="T23" fmla="*/ 26 h 81"/>
                <a:gd name="T24" fmla="*/ 38 w 80"/>
                <a:gd name="T25" fmla="*/ 22 h 81"/>
                <a:gd name="T26" fmla="*/ 41 w 80"/>
                <a:gd name="T27" fmla="*/ 22 h 81"/>
                <a:gd name="T28" fmla="*/ 41 w 80"/>
                <a:gd name="T29" fmla="*/ 26 h 81"/>
                <a:gd name="T30" fmla="*/ 51 w 80"/>
                <a:gd name="T31" fmla="*/ 34 h 81"/>
                <a:gd name="T32" fmla="*/ 46 w 80"/>
                <a:gd name="T33" fmla="*/ 35 h 81"/>
                <a:gd name="T34" fmla="*/ 41 w 80"/>
                <a:gd name="T35" fmla="*/ 31 h 81"/>
                <a:gd name="T36" fmla="*/ 41 w 80"/>
                <a:gd name="T37" fmla="*/ 39 h 81"/>
                <a:gd name="T38" fmla="*/ 48 w 80"/>
                <a:gd name="T39" fmla="*/ 42 h 81"/>
                <a:gd name="T40" fmla="*/ 51 w 80"/>
                <a:gd name="T41" fmla="*/ 45 h 81"/>
                <a:gd name="T42" fmla="*/ 52 w 80"/>
                <a:gd name="T43" fmla="*/ 50 h 81"/>
                <a:gd name="T44" fmla="*/ 49 w 80"/>
                <a:gd name="T45" fmla="*/ 57 h 81"/>
                <a:gd name="T46" fmla="*/ 53 w 80"/>
                <a:gd name="T47" fmla="*/ 1 h 81"/>
                <a:gd name="T48" fmla="*/ 50 w 80"/>
                <a:gd name="T49" fmla="*/ 4 h 81"/>
                <a:gd name="T50" fmla="*/ 30 w 80"/>
                <a:gd name="T51" fmla="*/ 4 h 81"/>
                <a:gd name="T52" fmla="*/ 27 w 80"/>
                <a:gd name="T53" fmla="*/ 0 h 81"/>
                <a:gd name="T54" fmla="*/ 0 w 80"/>
                <a:gd name="T55" fmla="*/ 51 h 81"/>
                <a:gd name="T56" fmla="*/ 40 w 80"/>
                <a:gd name="T57" fmla="*/ 81 h 81"/>
                <a:gd name="T58" fmla="*/ 80 w 80"/>
                <a:gd name="T59" fmla="*/ 51 h 81"/>
                <a:gd name="T60" fmla="*/ 53 w 80"/>
                <a:gd name="T61" fmla="*/ 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0" h="81">
                  <a:moveTo>
                    <a:pt x="49" y="57"/>
                  </a:moveTo>
                  <a:cubicBezTo>
                    <a:pt x="48" y="59"/>
                    <a:pt x="45" y="60"/>
                    <a:pt x="41" y="60"/>
                  </a:cubicBezTo>
                  <a:cubicBezTo>
                    <a:pt x="41" y="65"/>
                    <a:pt x="41" y="65"/>
                    <a:pt x="41" y="65"/>
                  </a:cubicBezTo>
                  <a:cubicBezTo>
                    <a:pt x="38" y="65"/>
                    <a:pt x="38" y="65"/>
                    <a:pt x="38" y="65"/>
                  </a:cubicBezTo>
                  <a:cubicBezTo>
                    <a:pt x="38" y="60"/>
                    <a:pt x="38" y="60"/>
                    <a:pt x="38" y="60"/>
                  </a:cubicBezTo>
                  <a:cubicBezTo>
                    <a:pt x="31" y="60"/>
                    <a:pt x="27" y="57"/>
                    <a:pt x="26" y="51"/>
                  </a:cubicBezTo>
                  <a:cubicBezTo>
                    <a:pt x="31" y="50"/>
                    <a:pt x="31" y="50"/>
                    <a:pt x="31" y="50"/>
                  </a:cubicBezTo>
                  <a:cubicBezTo>
                    <a:pt x="32" y="53"/>
                    <a:pt x="34" y="55"/>
                    <a:pt x="38" y="55"/>
                  </a:cubicBezTo>
                  <a:cubicBezTo>
                    <a:pt x="38" y="45"/>
                    <a:pt x="38" y="45"/>
                    <a:pt x="38" y="45"/>
                  </a:cubicBezTo>
                  <a:cubicBezTo>
                    <a:pt x="33" y="44"/>
                    <a:pt x="30" y="43"/>
                    <a:pt x="29" y="41"/>
                  </a:cubicBezTo>
                  <a:cubicBezTo>
                    <a:pt x="28" y="40"/>
                    <a:pt x="27" y="38"/>
                    <a:pt x="27" y="36"/>
                  </a:cubicBezTo>
                  <a:cubicBezTo>
                    <a:pt x="27" y="30"/>
                    <a:pt x="30" y="27"/>
                    <a:pt x="38" y="26"/>
                  </a:cubicBezTo>
                  <a:cubicBezTo>
                    <a:pt x="38" y="22"/>
                    <a:pt x="38" y="22"/>
                    <a:pt x="38" y="22"/>
                  </a:cubicBezTo>
                  <a:cubicBezTo>
                    <a:pt x="41" y="22"/>
                    <a:pt x="41" y="22"/>
                    <a:pt x="41" y="22"/>
                  </a:cubicBezTo>
                  <a:cubicBezTo>
                    <a:pt x="41" y="26"/>
                    <a:pt x="41" y="26"/>
                    <a:pt x="41" y="26"/>
                  </a:cubicBezTo>
                  <a:cubicBezTo>
                    <a:pt x="46" y="27"/>
                    <a:pt x="50" y="29"/>
                    <a:pt x="51" y="34"/>
                  </a:cubicBezTo>
                  <a:cubicBezTo>
                    <a:pt x="46" y="35"/>
                    <a:pt x="46" y="35"/>
                    <a:pt x="46" y="35"/>
                  </a:cubicBezTo>
                  <a:cubicBezTo>
                    <a:pt x="45" y="32"/>
                    <a:pt x="43" y="31"/>
                    <a:pt x="41" y="31"/>
                  </a:cubicBezTo>
                  <a:cubicBezTo>
                    <a:pt x="41" y="39"/>
                    <a:pt x="41" y="39"/>
                    <a:pt x="41" y="39"/>
                  </a:cubicBezTo>
                  <a:cubicBezTo>
                    <a:pt x="44" y="40"/>
                    <a:pt x="47" y="41"/>
                    <a:pt x="48" y="42"/>
                  </a:cubicBezTo>
                  <a:cubicBezTo>
                    <a:pt x="49" y="42"/>
                    <a:pt x="50" y="43"/>
                    <a:pt x="51" y="45"/>
                  </a:cubicBezTo>
                  <a:cubicBezTo>
                    <a:pt x="52" y="46"/>
                    <a:pt x="52" y="48"/>
                    <a:pt x="52" y="50"/>
                  </a:cubicBezTo>
                  <a:cubicBezTo>
                    <a:pt x="52" y="53"/>
                    <a:pt x="51" y="55"/>
                    <a:pt x="49" y="57"/>
                  </a:cubicBezTo>
                  <a:close/>
                  <a:moveTo>
                    <a:pt x="53" y="1"/>
                  </a:moveTo>
                  <a:cubicBezTo>
                    <a:pt x="52" y="3"/>
                    <a:pt x="51" y="4"/>
                    <a:pt x="50" y="4"/>
                  </a:cubicBezTo>
                  <a:cubicBezTo>
                    <a:pt x="30" y="4"/>
                    <a:pt x="30" y="4"/>
                    <a:pt x="30" y="4"/>
                  </a:cubicBezTo>
                  <a:cubicBezTo>
                    <a:pt x="28" y="4"/>
                    <a:pt x="27" y="2"/>
                    <a:pt x="27" y="0"/>
                  </a:cubicBezTo>
                  <a:cubicBezTo>
                    <a:pt x="12" y="9"/>
                    <a:pt x="0" y="33"/>
                    <a:pt x="0" y="51"/>
                  </a:cubicBezTo>
                  <a:cubicBezTo>
                    <a:pt x="0" y="75"/>
                    <a:pt x="18" y="81"/>
                    <a:pt x="40" y="81"/>
                  </a:cubicBezTo>
                  <a:cubicBezTo>
                    <a:pt x="62" y="81"/>
                    <a:pt x="80" y="75"/>
                    <a:pt x="80" y="51"/>
                  </a:cubicBezTo>
                  <a:cubicBezTo>
                    <a:pt x="80" y="33"/>
                    <a:pt x="67" y="11"/>
                    <a:pt x="5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4"/>
            <p:cNvSpPr>
              <a:spLocks noEditPoints="1"/>
            </p:cNvSpPr>
            <p:nvPr/>
          </p:nvSpPr>
          <p:spPr bwMode="auto">
            <a:xfrm>
              <a:off x="3376" y="2311"/>
              <a:ext cx="155" cy="148"/>
            </a:xfrm>
            <a:custGeom>
              <a:avLst/>
              <a:gdLst>
                <a:gd name="T0" fmla="*/ 39 w 77"/>
                <a:gd name="T1" fmla="*/ 31 h 74"/>
                <a:gd name="T2" fmla="*/ 4 w 77"/>
                <a:gd name="T3" fmla="*/ 19 h 74"/>
                <a:gd name="T4" fmla="*/ 73 w 77"/>
                <a:gd name="T5" fmla="*/ 19 h 74"/>
                <a:gd name="T6" fmla="*/ 75 w 77"/>
                <a:gd name="T7" fmla="*/ 35 h 74"/>
                <a:gd name="T8" fmla="*/ 2 w 77"/>
                <a:gd name="T9" fmla="*/ 35 h 74"/>
                <a:gd name="T10" fmla="*/ 39 w 77"/>
                <a:gd name="T11" fmla="*/ 37 h 74"/>
                <a:gd name="T12" fmla="*/ 75 w 77"/>
                <a:gd name="T13" fmla="*/ 35 h 74"/>
                <a:gd name="T14" fmla="*/ 39 w 77"/>
                <a:gd name="T15" fmla="*/ 56 h 74"/>
                <a:gd name="T16" fmla="*/ 4 w 77"/>
                <a:gd name="T17" fmla="*/ 44 h 74"/>
                <a:gd name="T18" fmla="*/ 73 w 77"/>
                <a:gd name="T19" fmla="*/ 44 h 74"/>
                <a:gd name="T20" fmla="*/ 75 w 77"/>
                <a:gd name="T21" fmla="*/ 60 h 74"/>
                <a:gd name="T22" fmla="*/ 2 w 77"/>
                <a:gd name="T23" fmla="*/ 60 h 74"/>
                <a:gd name="T24" fmla="*/ 39 w 77"/>
                <a:gd name="T25" fmla="*/ 62 h 74"/>
                <a:gd name="T26" fmla="*/ 75 w 77"/>
                <a:gd name="T27" fmla="*/ 60 h 74"/>
                <a:gd name="T28" fmla="*/ 75 w 77"/>
                <a:gd name="T29" fmla="*/ 10 h 74"/>
                <a:gd name="T30" fmla="*/ 2 w 77"/>
                <a:gd name="T31" fmla="*/ 10 h 74"/>
                <a:gd name="T32" fmla="*/ 77 w 77"/>
                <a:gd name="T33" fmla="*/ 15 h 74"/>
                <a:gd name="T34" fmla="*/ 39 w 77"/>
                <a:gd name="T35" fmla="*/ 0 h 74"/>
                <a:gd name="T36" fmla="*/ 0 w 77"/>
                <a:gd name="T37" fmla="*/ 15 h 74"/>
                <a:gd name="T38" fmla="*/ 0 w 77"/>
                <a:gd name="T39" fmla="*/ 22 h 74"/>
                <a:gd name="T40" fmla="*/ 3 w 77"/>
                <a:gd name="T41" fmla="*/ 31 h 74"/>
                <a:gd name="T42" fmla="*/ 0 w 77"/>
                <a:gd name="T43" fmla="*/ 39 h 74"/>
                <a:gd name="T44" fmla="*/ 0 w 77"/>
                <a:gd name="T45" fmla="*/ 47 h 74"/>
                <a:gd name="T46" fmla="*/ 3 w 77"/>
                <a:gd name="T47" fmla="*/ 56 h 74"/>
                <a:gd name="T48" fmla="*/ 0 w 77"/>
                <a:gd name="T49" fmla="*/ 64 h 74"/>
                <a:gd name="T50" fmla="*/ 77 w 77"/>
                <a:gd name="T51" fmla="*/ 64 h 74"/>
                <a:gd name="T52" fmla="*/ 74 w 77"/>
                <a:gd name="T53" fmla="*/ 56 h 74"/>
                <a:gd name="T54" fmla="*/ 77 w 77"/>
                <a:gd name="T55" fmla="*/ 47 h 74"/>
                <a:gd name="T56" fmla="*/ 77 w 77"/>
                <a:gd name="T57" fmla="*/ 39 h 74"/>
                <a:gd name="T58" fmla="*/ 74 w 77"/>
                <a:gd name="T59" fmla="*/ 31 h 74"/>
                <a:gd name="T60" fmla="*/ 77 w 77"/>
                <a:gd name="T61" fmla="*/ 22 h 74"/>
                <a:gd name="T62" fmla="*/ 77 w 77"/>
                <a:gd name="T63" fmla="*/ 15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7" h="74">
                  <a:moveTo>
                    <a:pt x="75" y="22"/>
                  </a:moveTo>
                  <a:cubicBezTo>
                    <a:pt x="75" y="26"/>
                    <a:pt x="60" y="31"/>
                    <a:pt x="39" y="31"/>
                  </a:cubicBezTo>
                  <a:cubicBezTo>
                    <a:pt x="17" y="31"/>
                    <a:pt x="2" y="26"/>
                    <a:pt x="2" y="22"/>
                  </a:cubicBezTo>
                  <a:cubicBezTo>
                    <a:pt x="2" y="21"/>
                    <a:pt x="3" y="20"/>
                    <a:pt x="4" y="19"/>
                  </a:cubicBezTo>
                  <a:cubicBezTo>
                    <a:pt x="11" y="23"/>
                    <a:pt x="25" y="25"/>
                    <a:pt x="39" y="25"/>
                  </a:cubicBezTo>
                  <a:cubicBezTo>
                    <a:pt x="52" y="25"/>
                    <a:pt x="66" y="23"/>
                    <a:pt x="73" y="19"/>
                  </a:cubicBezTo>
                  <a:cubicBezTo>
                    <a:pt x="74" y="20"/>
                    <a:pt x="75" y="21"/>
                    <a:pt x="75" y="22"/>
                  </a:cubicBezTo>
                  <a:close/>
                  <a:moveTo>
                    <a:pt x="75" y="35"/>
                  </a:moveTo>
                  <a:cubicBezTo>
                    <a:pt x="75" y="39"/>
                    <a:pt x="60" y="43"/>
                    <a:pt x="39" y="43"/>
                  </a:cubicBezTo>
                  <a:cubicBezTo>
                    <a:pt x="17" y="43"/>
                    <a:pt x="2" y="39"/>
                    <a:pt x="2" y="35"/>
                  </a:cubicBezTo>
                  <a:cubicBezTo>
                    <a:pt x="2" y="34"/>
                    <a:pt x="3" y="33"/>
                    <a:pt x="4" y="32"/>
                  </a:cubicBezTo>
                  <a:cubicBezTo>
                    <a:pt x="11" y="35"/>
                    <a:pt x="25" y="37"/>
                    <a:pt x="39" y="37"/>
                  </a:cubicBezTo>
                  <a:cubicBezTo>
                    <a:pt x="52" y="37"/>
                    <a:pt x="66" y="35"/>
                    <a:pt x="73" y="32"/>
                  </a:cubicBezTo>
                  <a:cubicBezTo>
                    <a:pt x="74" y="33"/>
                    <a:pt x="75" y="34"/>
                    <a:pt x="75" y="35"/>
                  </a:cubicBezTo>
                  <a:close/>
                  <a:moveTo>
                    <a:pt x="75" y="47"/>
                  </a:moveTo>
                  <a:cubicBezTo>
                    <a:pt x="75" y="51"/>
                    <a:pt x="60" y="56"/>
                    <a:pt x="39" y="56"/>
                  </a:cubicBezTo>
                  <a:cubicBezTo>
                    <a:pt x="17" y="56"/>
                    <a:pt x="2" y="51"/>
                    <a:pt x="2" y="47"/>
                  </a:cubicBezTo>
                  <a:cubicBezTo>
                    <a:pt x="2" y="46"/>
                    <a:pt x="3" y="45"/>
                    <a:pt x="4" y="44"/>
                  </a:cubicBezTo>
                  <a:cubicBezTo>
                    <a:pt x="11" y="48"/>
                    <a:pt x="25" y="49"/>
                    <a:pt x="39" y="49"/>
                  </a:cubicBezTo>
                  <a:cubicBezTo>
                    <a:pt x="52" y="49"/>
                    <a:pt x="66" y="48"/>
                    <a:pt x="73" y="44"/>
                  </a:cubicBezTo>
                  <a:cubicBezTo>
                    <a:pt x="74" y="45"/>
                    <a:pt x="75" y="46"/>
                    <a:pt x="75" y="47"/>
                  </a:cubicBezTo>
                  <a:close/>
                  <a:moveTo>
                    <a:pt x="75" y="60"/>
                  </a:moveTo>
                  <a:cubicBezTo>
                    <a:pt x="75" y="64"/>
                    <a:pt x="60" y="68"/>
                    <a:pt x="39" y="68"/>
                  </a:cubicBezTo>
                  <a:cubicBezTo>
                    <a:pt x="17" y="68"/>
                    <a:pt x="2" y="64"/>
                    <a:pt x="2" y="60"/>
                  </a:cubicBezTo>
                  <a:cubicBezTo>
                    <a:pt x="2" y="59"/>
                    <a:pt x="3" y="58"/>
                    <a:pt x="4" y="57"/>
                  </a:cubicBezTo>
                  <a:cubicBezTo>
                    <a:pt x="11" y="60"/>
                    <a:pt x="25" y="62"/>
                    <a:pt x="39" y="62"/>
                  </a:cubicBezTo>
                  <a:cubicBezTo>
                    <a:pt x="52" y="62"/>
                    <a:pt x="66" y="60"/>
                    <a:pt x="73" y="57"/>
                  </a:cubicBezTo>
                  <a:cubicBezTo>
                    <a:pt x="74" y="58"/>
                    <a:pt x="75" y="59"/>
                    <a:pt x="75" y="60"/>
                  </a:cubicBezTo>
                  <a:close/>
                  <a:moveTo>
                    <a:pt x="39" y="1"/>
                  </a:moveTo>
                  <a:cubicBezTo>
                    <a:pt x="60" y="1"/>
                    <a:pt x="75" y="6"/>
                    <a:pt x="75" y="10"/>
                  </a:cubicBezTo>
                  <a:cubicBezTo>
                    <a:pt x="75" y="14"/>
                    <a:pt x="60" y="18"/>
                    <a:pt x="39" y="18"/>
                  </a:cubicBezTo>
                  <a:cubicBezTo>
                    <a:pt x="17" y="18"/>
                    <a:pt x="2" y="14"/>
                    <a:pt x="2" y="10"/>
                  </a:cubicBezTo>
                  <a:cubicBezTo>
                    <a:pt x="2" y="6"/>
                    <a:pt x="17" y="1"/>
                    <a:pt x="39" y="1"/>
                  </a:cubicBezTo>
                  <a:close/>
                  <a:moveTo>
                    <a:pt x="77" y="15"/>
                  </a:moveTo>
                  <a:cubicBezTo>
                    <a:pt x="77" y="10"/>
                    <a:pt x="77" y="10"/>
                    <a:pt x="77" y="10"/>
                  </a:cubicBezTo>
                  <a:cubicBezTo>
                    <a:pt x="77" y="3"/>
                    <a:pt x="57" y="0"/>
                    <a:pt x="39" y="0"/>
                  </a:cubicBezTo>
                  <a:cubicBezTo>
                    <a:pt x="20" y="0"/>
                    <a:pt x="0" y="3"/>
                    <a:pt x="0" y="10"/>
                  </a:cubicBezTo>
                  <a:cubicBezTo>
                    <a:pt x="0" y="15"/>
                    <a:pt x="0" y="15"/>
                    <a:pt x="0" y="15"/>
                  </a:cubicBezTo>
                  <a:cubicBezTo>
                    <a:pt x="0" y="16"/>
                    <a:pt x="1" y="17"/>
                    <a:pt x="3" y="18"/>
                  </a:cubicBezTo>
                  <a:cubicBezTo>
                    <a:pt x="1" y="19"/>
                    <a:pt x="0" y="21"/>
                    <a:pt x="0" y="22"/>
                  </a:cubicBezTo>
                  <a:cubicBezTo>
                    <a:pt x="0" y="27"/>
                    <a:pt x="0" y="27"/>
                    <a:pt x="0" y="27"/>
                  </a:cubicBezTo>
                  <a:cubicBezTo>
                    <a:pt x="0" y="28"/>
                    <a:pt x="1" y="30"/>
                    <a:pt x="3" y="31"/>
                  </a:cubicBezTo>
                  <a:cubicBezTo>
                    <a:pt x="1" y="32"/>
                    <a:pt x="0" y="33"/>
                    <a:pt x="0" y="35"/>
                  </a:cubicBezTo>
                  <a:cubicBezTo>
                    <a:pt x="0" y="39"/>
                    <a:pt x="0" y="39"/>
                    <a:pt x="0" y="39"/>
                  </a:cubicBezTo>
                  <a:cubicBezTo>
                    <a:pt x="0" y="41"/>
                    <a:pt x="1" y="42"/>
                    <a:pt x="3" y="43"/>
                  </a:cubicBezTo>
                  <a:cubicBezTo>
                    <a:pt x="1" y="44"/>
                    <a:pt x="0" y="46"/>
                    <a:pt x="0" y="47"/>
                  </a:cubicBezTo>
                  <a:cubicBezTo>
                    <a:pt x="0" y="52"/>
                    <a:pt x="0" y="52"/>
                    <a:pt x="0" y="52"/>
                  </a:cubicBezTo>
                  <a:cubicBezTo>
                    <a:pt x="0" y="53"/>
                    <a:pt x="1" y="55"/>
                    <a:pt x="3" y="56"/>
                  </a:cubicBezTo>
                  <a:cubicBezTo>
                    <a:pt x="1" y="57"/>
                    <a:pt x="0" y="58"/>
                    <a:pt x="0" y="60"/>
                  </a:cubicBezTo>
                  <a:cubicBezTo>
                    <a:pt x="0" y="64"/>
                    <a:pt x="0" y="64"/>
                    <a:pt x="0" y="64"/>
                  </a:cubicBezTo>
                  <a:cubicBezTo>
                    <a:pt x="0" y="71"/>
                    <a:pt x="20" y="74"/>
                    <a:pt x="39" y="74"/>
                  </a:cubicBezTo>
                  <a:cubicBezTo>
                    <a:pt x="57" y="74"/>
                    <a:pt x="77" y="71"/>
                    <a:pt x="77" y="64"/>
                  </a:cubicBezTo>
                  <a:cubicBezTo>
                    <a:pt x="77" y="60"/>
                    <a:pt x="77" y="60"/>
                    <a:pt x="77" y="60"/>
                  </a:cubicBezTo>
                  <a:cubicBezTo>
                    <a:pt x="77" y="58"/>
                    <a:pt x="76" y="57"/>
                    <a:pt x="74" y="56"/>
                  </a:cubicBezTo>
                  <a:cubicBezTo>
                    <a:pt x="76" y="55"/>
                    <a:pt x="77" y="53"/>
                    <a:pt x="77" y="52"/>
                  </a:cubicBezTo>
                  <a:cubicBezTo>
                    <a:pt x="77" y="47"/>
                    <a:pt x="77" y="47"/>
                    <a:pt x="77" y="47"/>
                  </a:cubicBezTo>
                  <a:cubicBezTo>
                    <a:pt x="77" y="46"/>
                    <a:pt x="76" y="44"/>
                    <a:pt x="74" y="43"/>
                  </a:cubicBezTo>
                  <a:cubicBezTo>
                    <a:pt x="76" y="42"/>
                    <a:pt x="77" y="41"/>
                    <a:pt x="77" y="39"/>
                  </a:cubicBezTo>
                  <a:cubicBezTo>
                    <a:pt x="77" y="35"/>
                    <a:pt x="77" y="35"/>
                    <a:pt x="77" y="35"/>
                  </a:cubicBezTo>
                  <a:cubicBezTo>
                    <a:pt x="77" y="33"/>
                    <a:pt x="76" y="32"/>
                    <a:pt x="74" y="31"/>
                  </a:cubicBezTo>
                  <a:cubicBezTo>
                    <a:pt x="76" y="30"/>
                    <a:pt x="77" y="28"/>
                    <a:pt x="77" y="27"/>
                  </a:cubicBezTo>
                  <a:cubicBezTo>
                    <a:pt x="77" y="22"/>
                    <a:pt x="77" y="22"/>
                    <a:pt x="77" y="22"/>
                  </a:cubicBezTo>
                  <a:cubicBezTo>
                    <a:pt x="77" y="21"/>
                    <a:pt x="76" y="19"/>
                    <a:pt x="74" y="18"/>
                  </a:cubicBezTo>
                  <a:cubicBezTo>
                    <a:pt x="76" y="17"/>
                    <a:pt x="77" y="16"/>
                    <a:pt x="77"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5"/>
            <p:cNvSpPr>
              <a:spLocks noEditPoints="1"/>
            </p:cNvSpPr>
            <p:nvPr/>
          </p:nvSpPr>
          <p:spPr bwMode="auto">
            <a:xfrm>
              <a:off x="3806" y="2301"/>
              <a:ext cx="171" cy="168"/>
            </a:xfrm>
            <a:custGeom>
              <a:avLst/>
              <a:gdLst>
                <a:gd name="T0" fmla="*/ 42 w 85"/>
                <a:gd name="T1" fmla="*/ 78 h 84"/>
                <a:gd name="T2" fmla="*/ 6 w 85"/>
                <a:gd name="T3" fmla="*/ 42 h 84"/>
                <a:gd name="T4" fmla="*/ 42 w 85"/>
                <a:gd name="T5" fmla="*/ 6 h 84"/>
                <a:gd name="T6" fmla="*/ 78 w 85"/>
                <a:gd name="T7" fmla="*/ 42 h 84"/>
                <a:gd name="T8" fmla="*/ 42 w 85"/>
                <a:gd name="T9" fmla="*/ 78 h 84"/>
                <a:gd name="T10" fmla="*/ 42 w 85"/>
                <a:gd name="T11" fmla="*/ 0 h 84"/>
                <a:gd name="T12" fmla="*/ 0 w 85"/>
                <a:gd name="T13" fmla="*/ 42 h 84"/>
                <a:gd name="T14" fmla="*/ 42 w 85"/>
                <a:gd name="T15" fmla="*/ 84 h 84"/>
                <a:gd name="T16" fmla="*/ 85 w 85"/>
                <a:gd name="T17" fmla="*/ 42 h 84"/>
                <a:gd name="T18" fmla="*/ 42 w 85"/>
                <a:gd name="T19"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5" h="84">
                  <a:moveTo>
                    <a:pt x="42" y="78"/>
                  </a:moveTo>
                  <a:cubicBezTo>
                    <a:pt x="22" y="78"/>
                    <a:pt x="6" y="62"/>
                    <a:pt x="6" y="42"/>
                  </a:cubicBezTo>
                  <a:cubicBezTo>
                    <a:pt x="6" y="22"/>
                    <a:pt x="22" y="6"/>
                    <a:pt x="42" y="6"/>
                  </a:cubicBezTo>
                  <a:cubicBezTo>
                    <a:pt x="62" y="6"/>
                    <a:pt x="78" y="22"/>
                    <a:pt x="78" y="42"/>
                  </a:cubicBezTo>
                  <a:cubicBezTo>
                    <a:pt x="78" y="62"/>
                    <a:pt x="62" y="78"/>
                    <a:pt x="42" y="78"/>
                  </a:cubicBezTo>
                  <a:close/>
                  <a:moveTo>
                    <a:pt x="42" y="0"/>
                  </a:moveTo>
                  <a:cubicBezTo>
                    <a:pt x="19" y="0"/>
                    <a:pt x="0" y="19"/>
                    <a:pt x="0" y="42"/>
                  </a:cubicBezTo>
                  <a:cubicBezTo>
                    <a:pt x="0" y="65"/>
                    <a:pt x="19" y="84"/>
                    <a:pt x="42" y="84"/>
                  </a:cubicBezTo>
                  <a:cubicBezTo>
                    <a:pt x="65" y="84"/>
                    <a:pt x="85" y="65"/>
                    <a:pt x="85" y="42"/>
                  </a:cubicBezTo>
                  <a:cubicBezTo>
                    <a:pt x="85" y="19"/>
                    <a:pt x="65" y="0"/>
                    <a:pt x="4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6"/>
            <p:cNvSpPr>
              <a:spLocks/>
            </p:cNvSpPr>
            <p:nvPr/>
          </p:nvSpPr>
          <p:spPr bwMode="auto">
            <a:xfrm>
              <a:off x="3887" y="2317"/>
              <a:ext cx="8" cy="16"/>
            </a:xfrm>
            <a:custGeom>
              <a:avLst/>
              <a:gdLst>
                <a:gd name="T0" fmla="*/ 2 w 4"/>
                <a:gd name="T1" fmla="*/ 8 h 8"/>
                <a:gd name="T2" fmla="*/ 4 w 4"/>
                <a:gd name="T3" fmla="*/ 6 h 8"/>
                <a:gd name="T4" fmla="*/ 4 w 4"/>
                <a:gd name="T5" fmla="*/ 2 h 8"/>
                <a:gd name="T6" fmla="*/ 2 w 4"/>
                <a:gd name="T7" fmla="*/ 0 h 8"/>
                <a:gd name="T8" fmla="*/ 0 w 4"/>
                <a:gd name="T9" fmla="*/ 2 h 8"/>
                <a:gd name="T10" fmla="*/ 0 w 4"/>
                <a:gd name="T11" fmla="*/ 6 h 8"/>
                <a:gd name="T12" fmla="*/ 2 w 4"/>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2" y="8"/>
                  </a:moveTo>
                  <a:cubicBezTo>
                    <a:pt x="3" y="8"/>
                    <a:pt x="4" y="7"/>
                    <a:pt x="4" y="6"/>
                  </a:cubicBezTo>
                  <a:cubicBezTo>
                    <a:pt x="4" y="2"/>
                    <a:pt x="4" y="2"/>
                    <a:pt x="4" y="2"/>
                  </a:cubicBezTo>
                  <a:cubicBezTo>
                    <a:pt x="4" y="1"/>
                    <a:pt x="3" y="0"/>
                    <a:pt x="2" y="0"/>
                  </a:cubicBezTo>
                  <a:cubicBezTo>
                    <a:pt x="1" y="0"/>
                    <a:pt x="0" y="1"/>
                    <a:pt x="0" y="2"/>
                  </a:cubicBezTo>
                  <a:cubicBezTo>
                    <a:pt x="0" y="6"/>
                    <a:pt x="0" y="6"/>
                    <a:pt x="0" y="6"/>
                  </a:cubicBezTo>
                  <a:cubicBezTo>
                    <a:pt x="0" y="7"/>
                    <a:pt x="1" y="8"/>
                    <a:pt x="2"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7"/>
            <p:cNvSpPr>
              <a:spLocks/>
            </p:cNvSpPr>
            <p:nvPr/>
          </p:nvSpPr>
          <p:spPr bwMode="auto">
            <a:xfrm>
              <a:off x="3887" y="2435"/>
              <a:ext cx="8" cy="18"/>
            </a:xfrm>
            <a:custGeom>
              <a:avLst/>
              <a:gdLst>
                <a:gd name="T0" fmla="*/ 2 w 4"/>
                <a:gd name="T1" fmla="*/ 0 h 9"/>
                <a:gd name="T2" fmla="*/ 0 w 4"/>
                <a:gd name="T3" fmla="*/ 2 h 9"/>
                <a:gd name="T4" fmla="*/ 0 w 4"/>
                <a:gd name="T5" fmla="*/ 7 h 9"/>
                <a:gd name="T6" fmla="*/ 2 w 4"/>
                <a:gd name="T7" fmla="*/ 9 h 9"/>
                <a:gd name="T8" fmla="*/ 4 w 4"/>
                <a:gd name="T9" fmla="*/ 7 h 9"/>
                <a:gd name="T10" fmla="*/ 4 w 4"/>
                <a:gd name="T11" fmla="*/ 2 h 9"/>
                <a:gd name="T12" fmla="*/ 2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2" y="0"/>
                  </a:moveTo>
                  <a:cubicBezTo>
                    <a:pt x="1" y="0"/>
                    <a:pt x="0" y="1"/>
                    <a:pt x="0" y="2"/>
                  </a:cubicBezTo>
                  <a:cubicBezTo>
                    <a:pt x="0" y="7"/>
                    <a:pt x="0" y="7"/>
                    <a:pt x="0" y="7"/>
                  </a:cubicBezTo>
                  <a:cubicBezTo>
                    <a:pt x="0" y="8"/>
                    <a:pt x="1" y="9"/>
                    <a:pt x="2" y="9"/>
                  </a:cubicBezTo>
                  <a:cubicBezTo>
                    <a:pt x="3" y="9"/>
                    <a:pt x="4" y="8"/>
                    <a:pt x="4" y="7"/>
                  </a:cubicBezTo>
                  <a:cubicBezTo>
                    <a:pt x="4" y="2"/>
                    <a:pt x="4" y="2"/>
                    <a:pt x="4" y="2"/>
                  </a:cubicBezTo>
                  <a:cubicBezTo>
                    <a:pt x="4" y="1"/>
                    <a:pt x="3"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8"/>
            <p:cNvSpPr>
              <a:spLocks/>
            </p:cNvSpPr>
            <p:nvPr/>
          </p:nvSpPr>
          <p:spPr bwMode="auto">
            <a:xfrm>
              <a:off x="3822" y="2381"/>
              <a:ext cx="18" cy="8"/>
            </a:xfrm>
            <a:custGeom>
              <a:avLst/>
              <a:gdLst>
                <a:gd name="T0" fmla="*/ 6 w 9"/>
                <a:gd name="T1" fmla="*/ 0 h 4"/>
                <a:gd name="T2" fmla="*/ 2 w 9"/>
                <a:gd name="T3" fmla="*/ 0 h 4"/>
                <a:gd name="T4" fmla="*/ 0 w 9"/>
                <a:gd name="T5" fmla="*/ 2 h 4"/>
                <a:gd name="T6" fmla="*/ 2 w 9"/>
                <a:gd name="T7" fmla="*/ 4 h 4"/>
                <a:gd name="T8" fmla="*/ 6 w 9"/>
                <a:gd name="T9" fmla="*/ 4 h 4"/>
                <a:gd name="T10" fmla="*/ 9 w 9"/>
                <a:gd name="T11" fmla="*/ 2 h 4"/>
                <a:gd name="T12" fmla="*/ 6 w 9"/>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9" h="4">
                  <a:moveTo>
                    <a:pt x="6" y="0"/>
                  </a:moveTo>
                  <a:cubicBezTo>
                    <a:pt x="2" y="0"/>
                    <a:pt x="2" y="0"/>
                    <a:pt x="2" y="0"/>
                  </a:cubicBezTo>
                  <a:cubicBezTo>
                    <a:pt x="1" y="0"/>
                    <a:pt x="0" y="1"/>
                    <a:pt x="0" y="2"/>
                  </a:cubicBezTo>
                  <a:cubicBezTo>
                    <a:pt x="0" y="3"/>
                    <a:pt x="1" y="4"/>
                    <a:pt x="2" y="4"/>
                  </a:cubicBezTo>
                  <a:cubicBezTo>
                    <a:pt x="6" y="4"/>
                    <a:pt x="6" y="4"/>
                    <a:pt x="6" y="4"/>
                  </a:cubicBezTo>
                  <a:cubicBezTo>
                    <a:pt x="8" y="4"/>
                    <a:pt x="9" y="3"/>
                    <a:pt x="9" y="2"/>
                  </a:cubicBezTo>
                  <a:cubicBezTo>
                    <a:pt x="9" y="1"/>
                    <a:pt x="8" y="0"/>
                    <a:pt x="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9"/>
            <p:cNvSpPr>
              <a:spLocks/>
            </p:cNvSpPr>
            <p:nvPr/>
          </p:nvSpPr>
          <p:spPr bwMode="auto">
            <a:xfrm>
              <a:off x="3943" y="2381"/>
              <a:ext cx="16" cy="8"/>
            </a:xfrm>
            <a:custGeom>
              <a:avLst/>
              <a:gdLst>
                <a:gd name="T0" fmla="*/ 6 w 8"/>
                <a:gd name="T1" fmla="*/ 0 h 4"/>
                <a:gd name="T2" fmla="*/ 2 w 8"/>
                <a:gd name="T3" fmla="*/ 0 h 4"/>
                <a:gd name="T4" fmla="*/ 0 w 8"/>
                <a:gd name="T5" fmla="*/ 2 h 4"/>
                <a:gd name="T6" fmla="*/ 2 w 8"/>
                <a:gd name="T7" fmla="*/ 4 h 4"/>
                <a:gd name="T8" fmla="*/ 6 w 8"/>
                <a:gd name="T9" fmla="*/ 4 h 4"/>
                <a:gd name="T10" fmla="*/ 8 w 8"/>
                <a:gd name="T11" fmla="*/ 2 h 4"/>
                <a:gd name="T12" fmla="*/ 6 w 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 h="4">
                  <a:moveTo>
                    <a:pt x="6" y="0"/>
                  </a:moveTo>
                  <a:cubicBezTo>
                    <a:pt x="2" y="0"/>
                    <a:pt x="2" y="0"/>
                    <a:pt x="2" y="0"/>
                  </a:cubicBezTo>
                  <a:cubicBezTo>
                    <a:pt x="1" y="0"/>
                    <a:pt x="0" y="1"/>
                    <a:pt x="0" y="2"/>
                  </a:cubicBezTo>
                  <a:cubicBezTo>
                    <a:pt x="0" y="3"/>
                    <a:pt x="1" y="4"/>
                    <a:pt x="2" y="4"/>
                  </a:cubicBezTo>
                  <a:cubicBezTo>
                    <a:pt x="6" y="4"/>
                    <a:pt x="6" y="4"/>
                    <a:pt x="6" y="4"/>
                  </a:cubicBezTo>
                  <a:cubicBezTo>
                    <a:pt x="7" y="4"/>
                    <a:pt x="8" y="3"/>
                    <a:pt x="8" y="2"/>
                  </a:cubicBezTo>
                  <a:cubicBezTo>
                    <a:pt x="8" y="1"/>
                    <a:pt x="7" y="0"/>
                    <a:pt x="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0"/>
            <p:cNvSpPr>
              <a:spLocks/>
            </p:cNvSpPr>
            <p:nvPr/>
          </p:nvSpPr>
          <p:spPr bwMode="auto">
            <a:xfrm>
              <a:off x="3844" y="2345"/>
              <a:ext cx="61" cy="78"/>
            </a:xfrm>
            <a:custGeom>
              <a:avLst/>
              <a:gdLst>
                <a:gd name="T0" fmla="*/ 25 w 30"/>
                <a:gd name="T1" fmla="*/ 15 h 39"/>
                <a:gd name="T2" fmla="*/ 25 w 30"/>
                <a:gd name="T3" fmla="*/ 2 h 39"/>
                <a:gd name="T4" fmla="*/ 23 w 30"/>
                <a:gd name="T5" fmla="*/ 0 h 39"/>
                <a:gd name="T6" fmla="*/ 21 w 30"/>
                <a:gd name="T7" fmla="*/ 2 h 39"/>
                <a:gd name="T8" fmla="*/ 21 w 30"/>
                <a:gd name="T9" fmla="*/ 15 h 39"/>
                <a:gd name="T10" fmla="*/ 19 w 30"/>
                <a:gd name="T11" fmla="*/ 22 h 39"/>
                <a:gd name="T12" fmla="*/ 1 w 30"/>
                <a:gd name="T13" fmla="*/ 35 h 39"/>
                <a:gd name="T14" fmla="*/ 1 w 30"/>
                <a:gd name="T15" fmla="*/ 38 h 39"/>
                <a:gd name="T16" fmla="*/ 4 w 30"/>
                <a:gd name="T17" fmla="*/ 39 h 39"/>
                <a:gd name="T18" fmla="*/ 22 w 30"/>
                <a:gd name="T19" fmla="*/ 24 h 39"/>
                <a:gd name="T20" fmla="*/ 25 w 30"/>
                <a:gd name="T21" fmla="*/ 1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39">
                  <a:moveTo>
                    <a:pt x="25" y="15"/>
                  </a:moveTo>
                  <a:cubicBezTo>
                    <a:pt x="25" y="2"/>
                    <a:pt x="25" y="2"/>
                    <a:pt x="25" y="2"/>
                  </a:cubicBezTo>
                  <a:cubicBezTo>
                    <a:pt x="25" y="1"/>
                    <a:pt x="24" y="0"/>
                    <a:pt x="23" y="0"/>
                  </a:cubicBezTo>
                  <a:cubicBezTo>
                    <a:pt x="22" y="0"/>
                    <a:pt x="21" y="1"/>
                    <a:pt x="21" y="2"/>
                  </a:cubicBezTo>
                  <a:cubicBezTo>
                    <a:pt x="21" y="15"/>
                    <a:pt x="21" y="15"/>
                    <a:pt x="21" y="15"/>
                  </a:cubicBezTo>
                  <a:cubicBezTo>
                    <a:pt x="19" y="17"/>
                    <a:pt x="18" y="19"/>
                    <a:pt x="19" y="22"/>
                  </a:cubicBezTo>
                  <a:cubicBezTo>
                    <a:pt x="1" y="35"/>
                    <a:pt x="1" y="35"/>
                    <a:pt x="1" y="35"/>
                  </a:cubicBezTo>
                  <a:cubicBezTo>
                    <a:pt x="0" y="36"/>
                    <a:pt x="0" y="37"/>
                    <a:pt x="1" y="38"/>
                  </a:cubicBezTo>
                  <a:cubicBezTo>
                    <a:pt x="1" y="39"/>
                    <a:pt x="3" y="39"/>
                    <a:pt x="4" y="39"/>
                  </a:cubicBezTo>
                  <a:cubicBezTo>
                    <a:pt x="22" y="24"/>
                    <a:pt x="22" y="24"/>
                    <a:pt x="22" y="24"/>
                  </a:cubicBezTo>
                  <a:cubicBezTo>
                    <a:pt x="28" y="26"/>
                    <a:pt x="30" y="18"/>
                    <a:pt x="25"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1"/>
            <p:cNvSpPr>
              <a:spLocks noEditPoints="1"/>
            </p:cNvSpPr>
            <p:nvPr/>
          </p:nvSpPr>
          <p:spPr bwMode="auto">
            <a:xfrm>
              <a:off x="4294" y="2287"/>
              <a:ext cx="48" cy="48"/>
            </a:xfrm>
            <a:custGeom>
              <a:avLst/>
              <a:gdLst>
                <a:gd name="T0" fmla="*/ 12 w 24"/>
                <a:gd name="T1" fmla="*/ 18 h 24"/>
                <a:gd name="T2" fmla="*/ 6 w 24"/>
                <a:gd name="T3" fmla="*/ 12 h 24"/>
                <a:gd name="T4" fmla="*/ 12 w 24"/>
                <a:gd name="T5" fmla="*/ 6 h 24"/>
                <a:gd name="T6" fmla="*/ 18 w 24"/>
                <a:gd name="T7" fmla="*/ 12 h 24"/>
                <a:gd name="T8" fmla="*/ 12 w 24"/>
                <a:gd name="T9" fmla="*/ 18 h 24"/>
                <a:gd name="T10" fmla="*/ 24 w 24"/>
                <a:gd name="T11" fmla="*/ 12 h 24"/>
                <a:gd name="T12" fmla="*/ 12 w 24"/>
                <a:gd name="T13" fmla="*/ 0 h 24"/>
                <a:gd name="T14" fmla="*/ 0 w 24"/>
                <a:gd name="T15" fmla="*/ 12 h 24"/>
                <a:gd name="T16" fmla="*/ 8 w 24"/>
                <a:gd name="T17" fmla="*/ 23 h 24"/>
                <a:gd name="T18" fmla="*/ 12 w 24"/>
                <a:gd name="T19" fmla="*/ 24 h 24"/>
                <a:gd name="T20" fmla="*/ 16 w 24"/>
                <a:gd name="T21" fmla="*/ 23 h 24"/>
                <a:gd name="T22" fmla="*/ 24 w 24"/>
                <a:gd name="T23"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24">
                  <a:moveTo>
                    <a:pt x="12" y="18"/>
                  </a:moveTo>
                  <a:cubicBezTo>
                    <a:pt x="9" y="18"/>
                    <a:pt x="6" y="15"/>
                    <a:pt x="6" y="12"/>
                  </a:cubicBezTo>
                  <a:cubicBezTo>
                    <a:pt x="6" y="9"/>
                    <a:pt x="9" y="6"/>
                    <a:pt x="12" y="6"/>
                  </a:cubicBezTo>
                  <a:cubicBezTo>
                    <a:pt x="15" y="6"/>
                    <a:pt x="18" y="9"/>
                    <a:pt x="18" y="12"/>
                  </a:cubicBezTo>
                  <a:cubicBezTo>
                    <a:pt x="18" y="15"/>
                    <a:pt x="15" y="18"/>
                    <a:pt x="12" y="18"/>
                  </a:cubicBezTo>
                  <a:close/>
                  <a:moveTo>
                    <a:pt x="24" y="12"/>
                  </a:moveTo>
                  <a:cubicBezTo>
                    <a:pt x="24" y="5"/>
                    <a:pt x="19" y="0"/>
                    <a:pt x="12" y="0"/>
                  </a:cubicBezTo>
                  <a:cubicBezTo>
                    <a:pt x="6" y="0"/>
                    <a:pt x="0" y="5"/>
                    <a:pt x="0" y="12"/>
                  </a:cubicBezTo>
                  <a:cubicBezTo>
                    <a:pt x="0" y="17"/>
                    <a:pt x="4" y="22"/>
                    <a:pt x="8" y="23"/>
                  </a:cubicBezTo>
                  <a:cubicBezTo>
                    <a:pt x="9" y="24"/>
                    <a:pt x="11" y="24"/>
                    <a:pt x="12" y="24"/>
                  </a:cubicBezTo>
                  <a:cubicBezTo>
                    <a:pt x="14" y="24"/>
                    <a:pt x="15" y="24"/>
                    <a:pt x="16" y="23"/>
                  </a:cubicBezTo>
                  <a:cubicBezTo>
                    <a:pt x="21" y="22"/>
                    <a:pt x="24" y="17"/>
                    <a:pt x="24"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2"/>
            <p:cNvSpPr>
              <a:spLocks/>
            </p:cNvSpPr>
            <p:nvPr/>
          </p:nvSpPr>
          <p:spPr bwMode="auto">
            <a:xfrm>
              <a:off x="4232" y="2393"/>
              <a:ext cx="32" cy="28"/>
            </a:xfrm>
            <a:custGeom>
              <a:avLst/>
              <a:gdLst>
                <a:gd name="T0" fmla="*/ 20 w 32"/>
                <a:gd name="T1" fmla="*/ 0 h 28"/>
                <a:gd name="T2" fmla="*/ 10 w 32"/>
                <a:gd name="T3" fmla="*/ 12 h 28"/>
                <a:gd name="T4" fmla="*/ 0 w 32"/>
                <a:gd name="T5" fmla="*/ 24 h 28"/>
                <a:gd name="T6" fmla="*/ 16 w 32"/>
                <a:gd name="T7" fmla="*/ 26 h 28"/>
                <a:gd name="T8" fmla="*/ 32 w 32"/>
                <a:gd name="T9" fmla="*/ 28 h 28"/>
                <a:gd name="T10" fmla="*/ 26 w 32"/>
                <a:gd name="T11" fmla="*/ 14 h 28"/>
                <a:gd name="T12" fmla="*/ 20 w 32"/>
                <a:gd name="T13" fmla="*/ 0 h 28"/>
                <a:gd name="T14" fmla="*/ 20 w 32"/>
                <a:gd name="T15" fmla="*/ 0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28">
                  <a:moveTo>
                    <a:pt x="20" y="0"/>
                  </a:moveTo>
                  <a:lnTo>
                    <a:pt x="10" y="12"/>
                  </a:lnTo>
                  <a:lnTo>
                    <a:pt x="0" y="24"/>
                  </a:lnTo>
                  <a:lnTo>
                    <a:pt x="16" y="26"/>
                  </a:lnTo>
                  <a:lnTo>
                    <a:pt x="32" y="28"/>
                  </a:lnTo>
                  <a:lnTo>
                    <a:pt x="26" y="14"/>
                  </a:lnTo>
                  <a:lnTo>
                    <a:pt x="20" y="0"/>
                  </a:lnTo>
                  <a:lnTo>
                    <a:pt x="2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3"/>
            <p:cNvSpPr>
              <a:spLocks/>
            </p:cNvSpPr>
            <p:nvPr/>
          </p:nvSpPr>
          <p:spPr bwMode="auto">
            <a:xfrm>
              <a:off x="4372" y="2393"/>
              <a:ext cx="33" cy="28"/>
            </a:xfrm>
            <a:custGeom>
              <a:avLst/>
              <a:gdLst>
                <a:gd name="T0" fmla="*/ 33 w 33"/>
                <a:gd name="T1" fmla="*/ 24 h 28"/>
                <a:gd name="T2" fmla="*/ 23 w 33"/>
                <a:gd name="T3" fmla="*/ 12 h 28"/>
                <a:gd name="T4" fmla="*/ 13 w 33"/>
                <a:gd name="T5" fmla="*/ 0 h 28"/>
                <a:gd name="T6" fmla="*/ 6 w 33"/>
                <a:gd name="T7" fmla="*/ 14 h 28"/>
                <a:gd name="T8" fmla="*/ 0 w 33"/>
                <a:gd name="T9" fmla="*/ 28 h 28"/>
                <a:gd name="T10" fmla="*/ 17 w 33"/>
                <a:gd name="T11" fmla="*/ 26 h 28"/>
                <a:gd name="T12" fmla="*/ 33 w 33"/>
                <a:gd name="T13" fmla="*/ 24 h 28"/>
                <a:gd name="T14" fmla="*/ 33 w 33"/>
                <a:gd name="T15" fmla="*/ 24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28">
                  <a:moveTo>
                    <a:pt x="33" y="24"/>
                  </a:moveTo>
                  <a:lnTo>
                    <a:pt x="23" y="12"/>
                  </a:lnTo>
                  <a:lnTo>
                    <a:pt x="13" y="0"/>
                  </a:lnTo>
                  <a:lnTo>
                    <a:pt x="6" y="14"/>
                  </a:lnTo>
                  <a:lnTo>
                    <a:pt x="0" y="28"/>
                  </a:lnTo>
                  <a:lnTo>
                    <a:pt x="17" y="26"/>
                  </a:lnTo>
                  <a:lnTo>
                    <a:pt x="33" y="24"/>
                  </a:lnTo>
                  <a:lnTo>
                    <a:pt x="33" y="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4"/>
            <p:cNvSpPr>
              <a:spLocks/>
            </p:cNvSpPr>
            <p:nvPr/>
          </p:nvSpPr>
          <p:spPr bwMode="auto">
            <a:xfrm>
              <a:off x="4238" y="2339"/>
              <a:ext cx="163" cy="144"/>
            </a:xfrm>
            <a:custGeom>
              <a:avLst/>
              <a:gdLst>
                <a:gd name="T0" fmla="*/ 80 w 81"/>
                <a:gd name="T1" fmla="*/ 46 h 72"/>
                <a:gd name="T2" fmla="*/ 79 w 81"/>
                <a:gd name="T3" fmla="*/ 42 h 72"/>
                <a:gd name="T4" fmla="*/ 76 w 81"/>
                <a:gd name="T5" fmla="*/ 42 h 72"/>
                <a:gd name="T6" fmla="*/ 72 w 81"/>
                <a:gd name="T7" fmla="*/ 43 h 72"/>
                <a:gd name="T8" fmla="*/ 68 w 81"/>
                <a:gd name="T9" fmla="*/ 48 h 72"/>
                <a:gd name="T10" fmla="*/ 47 w 81"/>
                <a:gd name="T11" fmla="*/ 48 h 72"/>
                <a:gd name="T12" fmla="*/ 45 w 81"/>
                <a:gd name="T13" fmla="*/ 10 h 72"/>
                <a:gd name="T14" fmla="*/ 54 w 81"/>
                <a:gd name="T15" fmla="*/ 10 h 72"/>
                <a:gd name="T16" fmla="*/ 57 w 81"/>
                <a:gd name="T17" fmla="*/ 7 h 72"/>
                <a:gd name="T18" fmla="*/ 57 w 81"/>
                <a:gd name="T19" fmla="*/ 7 h 72"/>
                <a:gd name="T20" fmla="*/ 54 w 81"/>
                <a:gd name="T21" fmla="*/ 4 h 72"/>
                <a:gd name="T22" fmla="*/ 44 w 81"/>
                <a:gd name="T23" fmla="*/ 4 h 72"/>
                <a:gd name="T24" fmla="*/ 44 w 81"/>
                <a:gd name="T25" fmla="*/ 0 h 72"/>
                <a:gd name="T26" fmla="*/ 40 w 81"/>
                <a:gd name="T27" fmla="*/ 0 h 72"/>
                <a:gd name="T28" fmla="*/ 36 w 81"/>
                <a:gd name="T29" fmla="*/ 0 h 72"/>
                <a:gd name="T30" fmla="*/ 36 w 81"/>
                <a:gd name="T31" fmla="*/ 4 h 72"/>
                <a:gd name="T32" fmla="*/ 26 w 81"/>
                <a:gd name="T33" fmla="*/ 4 h 72"/>
                <a:gd name="T34" fmla="*/ 23 w 81"/>
                <a:gd name="T35" fmla="*/ 7 h 72"/>
                <a:gd name="T36" fmla="*/ 23 w 81"/>
                <a:gd name="T37" fmla="*/ 7 h 72"/>
                <a:gd name="T38" fmla="*/ 26 w 81"/>
                <a:gd name="T39" fmla="*/ 10 h 72"/>
                <a:gd name="T40" fmla="*/ 36 w 81"/>
                <a:gd name="T41" fmla="*/ 10 h 72"/>
                <a:gd name="T42" fmla="*/ 33 w 81"/>
                <a:gd name="T43" fmla="*/ 48 h 72"/>
                <a:gd name="T44" fmla="*/ 12 w 81"/>
                <a:gd name="T45" fmla="*/ 48 h 72"/>
                <a:gd name="T46" fmla="*/ 8 w 81"/>
                <a:gd name="T47" fmla="*/ 43 h 72"/>
                <a:gd name="T48" fmla="*/ 5 w 81"/>
                <a:gd name="T49" fmla="*/ 42 h 72"/>
                <a:gd name="T50" fmla="*/ 1 w 81"/>
                <a:gd name="T51" fmla="*/ 42 h 72"/>
                <a:gd name="T52" fmla="*/ 0 w 81"/>
                <a:gd name="T53" fmla="*/ 46 h 72"/>
                <a:gd name="T54" fmla="*/ 12 w 81"/>
                <a:gd name="T55" fmla="*/ 60 h 72"/>
                <a:gd name="T56" fmla="*/ 17 w 81"/>
                <a:gd name="T57" fmla="*/ 61 h 72"/>
                <a:gd name="T58" fmla="*/ 38 w 81"/>
                <a:gd name="T59" fmla="*/ 71 h 72"/>
                <a:gd name="T60" fmla="*/ 42 w 81"/>
                <a:gd name="T61" fmla="*/ 71 h 72"/>
                <a:gd name="T62" fmla="*/ 63 w 81"/>
                <a:gd name="T63" fmla="*/ 61 h 72"/>
                <a:gd name="T64" fmla="*/ 68 w 81"/>
                <a:gd name="T65" fmla="*/ 60 h 72"/>
                <a:gd name="T66" fmla="*/ 80 w 81"/>
                <a:gd name="T67" fmla="*/ 4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1" h="72">
                  <a:moveTo>
                    <a:pt x="80" y="46"/>
                  </a:moveTo>
                  <a:cubicBezTo>
                    <a:pt x="80" y="44"/>
                    <a:pt x="79" y="43"/>
                    <a:pt x="79" y="42"/>
                  </a:cubicBezTo>
                  <a:cubicBezTo>
                    <a:pt x="76" y="42"/>
                    <a:pt x="76" y="42"/>
                    <a:pt x="76" y="42"/>
                  </a:cubicBezTo>
                  <a:cubicBezTo>
                    <a:pt x="72" y="43"/>
                    <a:pt x="72" y="43"/>
                    <a:pt x="72" y="43"/>
                  </a:cubicBezTo>
                  <a:cubicBezTo>
                    <a:pt x="72" y="45"/>
                    <a:pt x="70" y="46"/>
                    <a:pt x="68" y="48"/>
                  </a:cubicBezTo>
                  <a:cubicBezTo>
                    <a:pt x="64" y="51"/>
                    <a:pt x="49" y="53"/>
                    <a:pt x="47" y="48"/>
                  </a:cubicBezTo>
                  <a:cubicBezTo>
                    <a:pt x="46" y="44"/>
                    <a:pt x="45" y="26"/>
                    <a:pt x="45" y="10"/>
                  </a:cubicBezTo>
                  <a:cubicBezTo>
                    <a:pt x="54" y="10"/>
                    <a:pt x="54" y="10"/>
                    <a:pt x="54" y="10"/>
                  </a:cubicBezTo>
                  <a:cubicBezTo>
                    <a:pt x="56" y="10"/>
                    <a:pt x="57" y="9"/>
                    <a:pt x="57" y="7"/>
                  </a:cubicBezTo>
                  <a:cubicBezTo>
                    <a:pt x="57" y="7"/>
                    <a:pt x="57" y="7"/>
                    <a:pt x="57" y="7"/>
                  </a:cubicBezTo>
                  <a:cubicBezTo>
                    <a:pt x="57" y="6"/>
                    <a:pt x="56" y="4"/>
                    <a:pt x="54" y="4"/>
                  </a:cubicBezTo>
                  <a:cubicBezTo>
                    <a:pt x="44" y="4"/>
                    <a:pt x="44" y="4"/>
                    <a:pt x="44" y="4"/>
                  </a:cubicBezTo>
                  <a:cubicBezTo>
                    <a:pt x="44" y="3"/>
                    <a:pt x="44" y="1"/>
                    <a:pt x="44" y="0"/>
                  </a:cubicBezTo>
                  <a:cubicBezTo>
                    <a:pt x="43" y="0"/>
                    <a:pt x="42" y="0"/>
                    <a:pt x="40" y="0"/>
                  </a:cubicBezTo>
                  <a:cubicBezTo>
                    <a:pt x="39" y="0"/>
                    <a:pt x="37" y="0"/>
                    <a:pt x="36" y="0"/>
                  </a:cubicBezTo>
                  <a:cubicBezTo>
                    <a:pt x="36" y="1"/>
                    <a:pt x="36" y="3"/>
                    <a:pt x="36" y="4"/>
                  </a:cubicBezTo>
                  <a:cubicBezTo>
                    <a:pt x="26" y="4"/>
                    <a:pt x="26" y="4"/>
                    <a:pt x="26" y="4"/>
                  </a:cubicBezTo>
                  <a:cubicBezTo>
                    <a:pt x="25" y="4"/>
                    <a:pt x="23" y="6"/>
                    <a:pt x="23" y="7"/>
                  </a:cubicBezTo>
                  <a:cubicBezTo>
                    <a:pt x="23" y="7"/>
                    <a:pt x="23" y="7"/>
                    <a:pt x="23" y="7"/>
                  </a:cubicBezTo>
                  <a:cubicBezTo>
                    <a:pt x="23" y="9"/>
                    <a:pt x="25" y="10"/>
                    <a:pt x="26" y="10"/>
                  </a:cubicBezTo>
                  <a:cubicBezTo>
                    <a:pt x="36" y="10"/>
                    <a:pt x="36" y="10"/>
                    <a:pt x="36" y="10"/>
                  </a:cubicBezTo>
                  <a:cubicBezTo>
                    <a:pt x="35" y="26"/>
                    <a:pt x="34" y="44"/>
                    <a:pt x="33" y="48"/>
                  </a:cubicBezTo>
                  <a:cubicBezTo>
                    <a:pt x="32" y="53"/>
                    <a:pt x="17" y="51"/>
                    <a:pt x="12" y="48"/>
                  </a:cubicBezTo>
                  <a:cubicBezTo>
                    <a:pt x="10" y="46"/>
                    <a:pt x="9" y="45"/>
                    <a:pt x="8" y="43"/>
                  </a:cubicBezTo>
                  <a:cubicBezTo>
                    <a:pt x="5" y="42"/>
                    <a:pt x="5" y="42"/>
                    <a:pt x="5" y="42"/>
                  </a:cubicBezTo>
                  <a:cubicBezTo>
                    <a:pt x="1" y="42"/>
                    <a:pt x="1" y="42"/>
                    <a:pt x="1" y="42"/>
                  </a:cubicBezTo>
                  <a:cubicBezTo>
                    <a:pt x="1" y="43"/>
                    <a:pt x="0" y="44"/>
                    <a:pt x="0" y="46"/>
                  </a:cubicBezTo>
                  <a:cubicBezTo>
                    <a:pt x="0" y="53"/>
                    <a:pt x="6" y="57"/>
                    <a:pt x="12" y="60"/>
                  </a:cubicBezTo>
                  <a:cubicBezTo>
                    <a:pt x="14" y="60"/>
                    <a:pt x="16" y="61"/>
                    <a:pt x="17" y="61"/>
                  </a:cubicBezTo>
                  <a:cubicBezTo>
                    <a:pt x="26" y="64"/>
                    <a:pt x="33" y="65"/>
                    <a:pt x="38" y="71"/>
                  </a:cubicBezTo>
                  <a:cubicBezTo>
                    <a:pt x="39" y="72"/>
                    <a:pt x="41" y="72"/>
                    <a:pt x="42" y="71"/>
                  </a:cubicBezTo>
                  <a:cubicBezTo>
                    <a:pt x="47" y="65"/>
                    <a:pt x="54" y="64"/>
                    <a:pt x="63" y="61"/>
                  </a:cubicBezTo>
                  <a:cubicBezTo>
                    <a:pt x="65" y="61"/>
                    <a:pt x="67" y="60"/>
                    <a:pt x="68" y="60"/>
                  </a:cubicBezTo>
                  <a:cubicBezTo>
                    <a:pt x="74" y="57"/>
                    <a:pt x="81" y="53"/>
                    <a:pt x="80"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5"/>
            <p:cNvSpPr>
              <a:spLocks/>
            </p:cNvSpPr>
            <p:nvPr/>
          </p:nvSpPr>
          <p:spPr bwMode="auto">
            <a:xfrm>
              <a:off x="4760" y="2275"/>
              <a:ext cx="6" cy="24"/>
            </a:xfrm>
            <a:custGeom>
              <a:avLst/>
              <a:gdLst>
                <a:gd name="T0" fmla="*/ 3 w 3"/>
                <a:gd name="T1" fmla="*/ 11 h 12"/>
                <a:gd name="T2" fmla="*/ 2 w 3"/>
                <a:gd name="T3" fmla="*/ 12 h 12"/>
                <a:gd name="T4" fmla="*/ 2 w 3"/>
                <a:gd name="T5" fmla="*/ 12 h 12"/>
                <a:gd name="T6" fmla="*/ 0 w 3"/>
                <a:gd name="T7" fmla="*/ 11 h 12"/>
                <a:gd name="T8" fmla="*/ 0 w 3"/>
                <a:gd name="T9" fmla="*/ 1 h 12"/>
                <a:gd name="T10" fmla="*/ 2 w 3"/>
                <a:gd name="T11" fmla="*/ 0 h 12"/>
                <a:gd name="T12" fmla="*/ 2 w 3"/>
                <a:gd name="T13" fmla="*/ 0 h 12"/>
                <a:gd name="T14" fmla="*/ 3 w 3"/>
                <a:gd name="T15" fmla="*/ 1 h 12"/>
                <a:gd name="T16" fmla="*/ 3 w 3"/>
                <a:gd name="T17"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12">
                  <a:moveTo>
                    <a:pt x="3" y="11"/>
                  </a:moveTo>
                  <a:cubicBezTo>
                    <a:pt x="3" y="11"/>
                    <a:pt x="3" y="12"/>
                    <a:pt x="2" y="12"/>
                  </a:cubicBezTo>
                  <a:cubicBezTo>
                    <a:pt x="2" y="12"/>
                    <a:pt x="2" y="12"/>
                    <a:pt x="2" y="12"/>
                  </a:cubicBezTo>
                  <a:cubicBezTo>
                    <a:pt x="1" y="12"/>
                    <a:pt x="0" y="11"/>
                    <a:pt x="0" y="11"/>
                  </a:cubicBezTo>
                  <a:cubicBezTo>
                    <a:pt x="0" y="1"/>
                    <a:pt x="0" y="1"/>
                    <a:pt x="0" y="1"/>
                  </a:cubicBezTo>
                  <a:cubicBezTo>
                    <a:pt x="0" y="1"/>
                    <a:pt x="1" y="0"/>
                    <a:pt x="2" y="0"/>
                  </a:cubicBezTo>
                  <a:cubicBezTo>
                    <a:pt x="2" y="0"/>
                    <a:pt x="2" y="0"/>
                    <a:pt x="2" y="0"/>
                  </a:cubicBezTo>
                  <a:cubicBezTo>
                    <a:pt x="3" y="0"/>
                    <a:pt x="3" y="1"/>
                    <a:pt x="3" y="1"/>
                  </a:cubicBezTo>
                  <a:cubicBezTo>
                    <a:pt x="3" y="11"/>
                    <a:pt x="3" y="11"/>
                    <a:pt x="3"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6"/>
            <p:cNvSpPr>
              <a:spLocks/>
            </p:cNvSpPr>
            <p:nvPr/>
          </p:nvSpPr>
          <p:spPr bwMode="auto">
            <a:xfrm>
              <a:off x="4682" y="2311"/>
              <a:ext cx="20" cy="20"/>
            </a:xfrm>
            <a:custGeom>
              <a:avLst/>
              <a:gdLst>
                <a:gd name="T0" fmla="*/ 10 w 10"/>
                <a:gd name="T1" fmla="*/ 7 h 10"/>
                <a:gd name="T2" fmla="*/ 10 w 10"/>
                <a:gd name="T3" fmla="*/ 9 h 10"/>
                <a:gd name="T4" fmla="*/ 10 w 10"/>
                <a:gd name="T5" fmla="*/ 9 h 10"/>
                <a:gd name="T6" fmla="*/ 8 w 10"/>
                <a:gd name="T7" fmla="*/ 9 h 10"/>
                <a:gd name="T8" fmla="*/ 1 w 10"/>
                <a:gd name="T9" fmla="*/ 3 h 10"/>
                <a:gd name="T10" fmla="*/ 1 w 10"/>
                <a:gd name="T11" fmla="*/ 1 h 10"/>
                <a:gd name="T12" fmla="*/ 1 w 10"/>
                <a:gd name="T13" fmla="*/ 1 h 10"/>
                <a:gd name="T14" fmla="*/ 3 w 10"/>
                <a:gd name="T15" fmla="*/ 1 h 10"/>
                <a:gd name="T16" fmla="*/ 10 w 10"/>
                <a:gd name="T17" fmla="*/ 7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0">
                  <a:moveTo>
                    <a:pt x="10" y="7"/>
                  </a:moveTo>
                  <a:cubicBezTo>
                    <a:pt x="10" y="8"/>
                    <a:pt x="10" y="9"/>
                    <a:pt x="10" y="9"/>
                  </a:cubicBezTo>
                  <a:cubicBezTo>
                    <a:pt x="10" y="9"/>
                    <a:pt x="10" y="9"/>
                    <a:pt x="10" y="9"/>
                  </a:cubicBezTo>
                  <a:cubicBezTo>
                    <a:pt x="9" y="10"/>
                    <a:pt x="8" y="10"/>
                    <a:pt x="8" y="9"/>
                  </a:cubicBezTo>
                  <a:cubicBezTo>
                    <a:pt x="1" y="3"/>
                    <a:pt x="1" y="3"/>
                    <a:pt x="1" y="3"/>
                  </a:cubicBezTo>
                  <a:cubicBezTo>
                    <a:pt x="0" y="3"/>
                    <a:pt x="0" y="2"/>
                    <a:pt x="1" y="1"/>
                  </a:cubicBezTo>
                  <a:cubicBezTo>
                    <a:pt x="1" y="1"/>
                    <a:pt x="1" y="1"/>
                    <a:pt x="1" y="1"/>
                  </a:cubicBezTo>
                  <a:cubicBezTo>
                    <a:pt x="1" y="1"/>
                    <a:pt x="2" y="0"/>
                    <a:pt x="3" y="1"/>
                  </a:cubicBezTo>
                  <a:cubicBezTo>
                    <a:pt x="10" y="7"/>
                    <a:pt x="10" y="7"/>
                    <a:pt x="10"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7"/>
            <p:cNvSpPr>
              <a:spLocks/>
            </p:cNvSpPr>
            <p:nvPr/>
          </p:nvSpPr>
          <p:spPr bwMode="auto">
            <a:xfrm>
              <a:off x="4658" y="2393"/>
              <a:ext cx="24" cy="8"/>
            </a:xfrm>
            <a:custGeom>
              <a:avLst/>
              <a:gdLst>
                <a:gd name="T0" fmla="*/ 11 w 12"/>
                <a:gd name="T1" fmla="*/ 0 h 4"/>
                <a:gd name="T2" fmla="*/ 12 w 12"/>
                <a:gd name="T3" fmla="*/ 1 h 4"/>
                <a:gd name="T4" fmla="*/ 12 w 12"/>
                <a:gd name="T5" fmla="*/ 1 h 4"/>
                <a:gd name="T6" fmla="*/ 11 w 12"/>
                <a:gd name="T7" fmla="*/ 3 h 4"/>
                <a:gd name="T8" fmla="*/ 2 w 12"/>
                <a:gd name="T9" fmla="*/ 4 h 4"/>
                <a:gd name="T10" fmla="*/ 0 w 12"/>
                <a:gd name="T11" fmla="*/ 3 h 4"/>
                <a:gd name="T12" fmla="*/ 0 w 12"/>
                <a:gd name="T13" fmla="*/ 3 h 4"/>
                <a:gd name="T14" fmla="*/ 1 w 12"/>
                <a:gd name="T15" fmla="*/ 1 h 4"/>
                <a:gd name="T16" fmla="*/ 11 w 12"/>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4">
                  <a:moveTo>
                    <a:pt x="11" y="0"/>
                  </a:moveTo>
                  <a:cubicBezTo>
                    <a:pt x="11" y="0"/>
                    <a:pt x="12" y="1"/>
                    <a:pt x="12" y="1"/>
                  </a:cubicBezTo>
                  <a:cubicBezTo>
                    <a:pt x="12" y="1"/>
                    <a:pt x="12" y="1"/>
                    <a:pt x="12" y="1"/>
                  </a:cubicBezTo>
                  <a:cubicBezTo>
                    <a:pt x="12" y="2"/>
                    <a:pt x="12" y="3"/>
                    <a:pt x="11" y="3"/>
                  </a:cubicBezTo>
                  <a:cubicBezTo>
                    <a:pt x="2" y="4"/>
                    <a:pt x="2" y="4"/>
                    <a:pt x="2" y="4"/>
                  </a:cubicBezTo>
                  <a:cubicBezTo>
                    <a:pt x="1" y="4"/>
                    <a:pt x="0" y="4"/>
                    <a:pt x="0" y="3"/>
                  </a:cubicBezTo>
                  <a:cubicBezTo>
                    <a:pt x="0" y="3"/>
                    <a:pt x="0" y="3"/>
                    <a:pt x="0" y="3"/>
                  </a:cubicBezTo>
                  <a:cubicBezTo>
                    <a:pt x="0" y="2"/>
                    <a:pt x="1" y="1"/>
                    <a:pt x="1" y="1"/>
                  </a:cubicBezTo>
                  <a:cubicBezTo>
                    <a:pt x="11" y="0"/>
                    <a:pt x="11" y="0"/>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8"/>
            <p:cNvSpPr>
              <a:spLocks/>
            </p:cNvSpPr>
            <p:nvPr/>
          </p:nvSpPr>
          <p:spPr bwMode="auto">
            <a:xfrm>
              <a:off x="4852" y="2387"/>
              <a:ext cx="24" cy="8"/>
            </a:xfrm>
            <a:custGeom>
              <a:avLst/>
              <a:gdLst>
                <a:gd name="T0" fmla="*/ 1 w 12"/>
                <a:gd name="T1" fmla="*/ 3 h 4"/>
                <a:gd name="T2" fmla="*/ 0 w 12"/>
                <a:gd name="T3" fmla="*/ 2 h 4"/>
                <a:gd name="T4" fmla="*/ 0 w 12"/>
                <a:gd name="T5" fmla="*/ 2 h 4"/>
                <a:gd name="T6" fmla="*/ 1 w 12"/>
                <a:gd name="T7" fmla="*/ 0 h 4"/>
                <a:gd name="T8" fmla="*/ 10 w 12"/>
                <a:gd name="T9" fmla="*/ 1 h 4"/>
                <a:gd name="T10" fmla="*/ 12 w 12"/>
                <a:gd name="T11" fmla="*/ 3 h 4"/>
                <a:gd name="T12" fmla="*/ 12 w 12"/>
                <a:gd name="T13" fmla="*/ 3 h 4"/>
                <a:gd name="T14" fmla="*/ 10 w 12"/>
                <a:gd name="T15" fmla="*/ 4 h 4"/>
                <a:gd name="T16" fmla="*/ 1 w 12"/>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4">
                  <a:moveTo>
                    <a:pt x="1" y="3"/>
                  </a:moveTo>
                  <a:cubicBezTo>
                    <a:pt x="0" y="3"/>
                    <a:pt x="0" y="2"/>
                    <a:pt x="0" y="2"/>
                  </a:cubicBezTo>
                  <a:cubicBezTo>
                    <a:pt x="0" y="2"/>
                    <a:pt x="0" y="2"/>
                    <a:pt x="0" y="2"/>
                  </a:cubicBezTo>
                  <a:cubicBezTo>
                    <a:pt x="0" y="1"/>
                    <a:pt x="0" y="0"/>
                    <a:pt x="1" y="0"/>
                  </a:cubicBezTo>
                  <a:cubicBezTo>
                    <a:pt x="10" y="1"/>
                    <a:pt x="10" y="1"/>
                    <a:pt x="10" y="1"/>
                  </a:cubicBezTo>
                  <a:cubicBezTo>
                    <a:pt x="11" y="1"/>
                    <a:pt x="12" y="2"/>
                    <a:pt x="12" y="3"/>
                  </a:cubicBezTo>
                  <a:cubicBezTo>
                    <a:pt x="12" y="3"/>
                    <a:pt x="12" y="3"/>
                    <a:pt x="12" y="3"/>
                  </a:cubicBezTo>
                  <a:cubicBezTo>
                    <a:pt x="11" y="4"/>
                    <a:pt x="11" y="4"/>
                    <a:pt x="10" y="4"/>
                  </a:cubicBezTo>
                  <a:cubicBezTo>
                    <a:pt x="1" y="3"/>
                    <a:pt x="1"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9"/>
            <p:cNvSpPr>
              <a:spLocks/>
            </p:cNvSpPr>
            <p:nvPr/>
          </p:nvSpPr>
          <p:spPr bwMode="auto">
            <a:xfrm>
              <a:off x="4826" y="2307"/>
              <a:ext cx="20" cy="20"/>
            </a:xfrm>
            <a:custGeom>
              <a:avLst/>
              <a:gdLst>
                <a:gd name="T0" fmla="*/ 3 w 10"/>
                <a:gd name="T1" fmla="*/ 9 h 10"/>
                <a:gd name="T2" fmla="*/ 1 w 10"/>
                <a:gd name="T3" fmla="*/ 9 h 10"/>
                <a:gd name="T4" fmla="*/ 1 w 10"/>
                <a:gd name="T5" fmla="*/ 9 h 10"/>
                <a:gd name="T6" fmla="*/ 1 w 10"/>
                <a:gd name="T7" fmla="*/ 7 h 10"/>
                <a:gd name="T8" fmla="*/ 8 w 10"/>
                <a:gd name="T9" fmla="*/ 1 h 10"/>
                <a:gd name="T10" fmla="*/ 10 w 10"/>
                <a:gd name="T11" fmla="*/ 1 h 10"/>
                <a:gd name="T12" fmla="*/ 10 w 10"/>
                <a:gd name="T13" fmla="*/ 1 h 10"/>
                <a:gd name="T14" fmla="*/ 10 w 10"/>
                <a:gd name="T15" fmla="*/ 3 h 10"/>
                <a:gd name="T16" fmla="*/ 3 w 10"/>
                <a:gd name="T17"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0">
                  <a:moveTo>
                    <a:pt x="3" y="9"/>
                  </a:moveTo>
                  <a:cubicBezTo>
                    <a:pt x="2" y="10"/>
                    <a:pt x="1" y="10"/>
                    <a:pt x="1" y="9"/>
                  </a:cubicBezTo>
                  <a:cubicBezTo>
                    <a:pt x="1" y="9"/>
                    <a:pt x="1" y="9"/>
                    <a:pt x="1" y="9"/>
                  </a:cubicBezTo>
                  <a:cubicBezTo>
                    <a:pt x="0" y="8"/>
                    <a:pt x="0" y="8"/>
                    <a:pt x="1" y="7"/>
                  </a:cubicBezTo>
                  <a:cubicBezTo>
                    <a:pt x="8" y="1"/>
                    <a:pt x="8" y="1"/>
                    <a:pt x="8" y="1"/>
                  </a:cubicBezTo>
                  <a:cubicBezTo>
                    <a:pt x="8" y="0"/>
                    <a:pt x="9" y="0"/>
                    <a:pt x="10" y="1"/>
                  </a:cubicBezTo>
                  <a:cubicBezTo>
                    <a:pt x="10" y="1"/>
                    <a:pt x="10" y="1"/>
                    <a:pt x="10" y="1"/>
                  </a:cubicBezTo>
                  <a:cubicBezTo>
                    <a:pt x="10" y="2"/>
                    <a:pt x="10" y="3"/>
                    <a:pt x="10" y="3"/>
                  </a:cubicBezTo>
                  <a:cubicBezTo>
                    <a:pt x="3" y="9"/>
                    <a:pt x="3" y="9"/>
                    <a:pt x="3"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0"/>
            <p:cNvSpPr>
              <a:spLocks noEditPoints="1"/>
            </p:cNvSpPr>
            <p:nvPr/>
          </p:nvSpPr>
          <p:spPr bwMode="auto">
            <a:xfrm>
              <a:off x="4696" y="2309"/>
              <a:ext cx="134" cy="186"/>
            </a:xfrm>
            <a:custGeom>
              <a:avLst/>
              <a:gdLst>
                <a:gd name="T0" fmla="*/ 44 w 67"/>
                <a:gd name="T1" fmla="*/ 79 h 93"/>
                <a:gd name="T2" fmla="*/ 43 w 67"/>
                <a:gd name="T3" fmla="*/ 82 h 93"/>
                <a:gd name="T4" fmla="*/ 42 w 67"/>
                <a:gd name="T5" fmla="*/ 82 h 93"/>
                <a:gd name="T6" fmla="*/ 26 w 67"/>
                <a:gd name="T7" fmla="*/ 82 h 93"/>
                <a:gd name="T8" fmla="*/ 24 w 67"/>
                <a:gd name="T9" fmla="*/ 82 h 93"/>
                <a:gd name="T10" fmla="*/ 23 w 67"/>
                <a:gd name="T11" fmla="*/ 79 h 93"/>
                <a:gd name="T12" fmla="*/ 23 w 67"/>
                <a:gd name="T13" fmla="*/ 70 h 93"/>
                <a:gd name="T14" fmla="*/ 44 w 67"/>
                <a:gd name="T15" fmla="*/ 70 h 93"/>
                <a:gd name="T16" fmla="*/ 44 w 67"/>
                <a:gd name="T17" fmla="*/ 79 h 93"/>
                <a:gd name="T18" fmla="*/ 21 w 67"/>
                <a:gd name="T19" fmla="*/ 17 h 93"/>
                <a:gd name="T20" fmla="*/ 13 w 67"/>
                <a:gd name="T21" fmla="*/ 33 h 93"/>
                <a:gd name="T22" fmla="*/ 20 w 67"/>
                <a:gd name="T23" fmla="*/ 49 h 93"/>
                <a:gd name="T24" fmla="*/ 21 w 67"/>
                <a:gd name="T25" fmla="*/ 51 h 93"/>
                <a:gd name="T26" fmla="*/ 21 w 67"/>
                <a:gd name="T27" fmla="*/ 51 h 93"/>
                <a:gd name="T28" fmla="*/ 18 w 67"/>
                <a:gd name="T29" fmla="*/ 52 h 93"/>
                <a:gd name="T30" fmla="*/ 10 w 67"/>
                <a:gd name="T31" fmla="*/ 33 h 93"/>
                <a:gd name="T32" fmla="*/ 19 w 67"/>
                <a:gd name="T33" fmla="*/ 14 h 93"/>
                <a:gd name="T34" fmla="*/ 22 w 67"/>
                <a:gd name="T35" fmla="*/ 15 h 93"/>
                <a:gd name="T36" fmla="*/ 22 w 67"/>
                <a:gd name="T37" fmla="*/ 15 h 93"/>
                <a:gd name="T38" fmla="*/ 21 w 67"/>
                <a:gd name="T39" fmla="*/ 17 h 93"/>
                <a:gd name="T40" fmla="*/ 67 w 67"/>
                <a:gd name="T41" fmla="*/ 33 h 93"/>
                <a:gd name="T42" fmla="*/ 34 w 67"/>
                <a:gd name="T43" fmla="*/ 0 h 93"/>
                <a:gd name="T44" fmla="*/ 0 w 67"/>
                <a:gd name="T45" fmla="*/ 33 h 93"/>
                <a:gd name="T46" fmla="*/ 20 w 67"/>
                <a:gd name="T47" fmla="*/ 64 h 93"/>
                <a:gd name="T48" fmla="*/ 20 w 67"/>
                <a:gd name="T49" fmla="*/ 70 h 93"/>
                <a:gd name="T50" fmla="*/ 20 w 67"/>
                <a:gd name="T51" fmla="*/ 79 h 93"/>
                <a:gd name="T52" fmla="*/ 25 w 67"/>
                <a:gd name="T53" fmla="*/ 85 h 93"/>
                <a:gd name="T54" fmla="*/ 26 w 67"/>
                <a:gd name="T55" fmla="*/ 88 h 93"/>
                <a:gd name="T56" fmla="*/ 31 w 67"/>
                <a:gd name="T57" fmla="*/ 93 h 93"/>
                <a:gd name="T58" fmla="*/ 36 w 67"/>
                <a:gd name="T59" fmla="*/ 93 h 93"/>
                <a:gd name="T60" fmla="*/ 42 w 67"/>
                <a:gd name="T61" fmla="*/ 88 h 93"/>
                <a:gd name="T62" fmla="*/ 43 w 67"/>
                <a:gd name="T63" fmla="*/ 85 h 93"/>
                <a:gd name="T64" fmla="*/ 47 w 67"/>
                <a:gd name="T65" fmla="*/ 79 h 93"/>
                <a:gd name="T66" fmla="*/ 47 w 67"/>
                <a:gd name="T67" fmla="*/ 67 h 93"/>
                <a:gd name="T68" fmla="*/ 47 w 67"/>
                <a:gd name="T69" fmla="*/ 64 h 93"/>
                <a:gd name="T70" fmla="*/ 67 w 67"/>
                <a:gd name="T71" fmla="*/ 3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7" h="93">
                  <a:moveTo>
                    <a:pt x="44" y="79"/>
                  </a:moveTo>
                  <a:cubicBezTo>
                    <a:pt x="44" y="81"/>
                    <a:pt x="44" y="81"/>
                    <a:pt x="43" y="82"/>
                  </a:cubicBezTo>
                  <a:cubicBezTo>
                    <a:pt x="43" y="82"/>
                    <a:pt x="42" y="82"/>
                    <a:pt x="42" y="82"/>
                  </a:cubicBezTo>
                  <a:cubicBezTo>
                    <a:pt x="26" y="82"/>
                    <a:pt x="26" y="82"/>
                    <a:pt x="26" y="82"/>
                  </a:cubicBezTo>
                  <a:cubicBezTo>
                    <a:pt x="25" y="82"/>
                    <a:pt x="25" y="82"/>
                    <a:pt x="24" y="82"/>
                  </a:cubicBezTo>
                  <a:cubicBezTo>
                    <a:pt x="24" y="81"/>
                    <a:pt x="23" y="81"/>
                    <a:pt x="23" y="79"/>
                  </a:cubicBezTo>
                  <a:cubicBezTo>
                    <a:pt x="23" y="70"/>
                    <a:pt x="23" y="70"/>
                    <a:pt x="23" y="70"/>
                  </a:cubicBezTo>
                  <a:cubicBezTo>
                    <a:pt x="44" y="70"/>
                    <a:pt x="44" y="70"/>
                    <a:pt x="44" y="70"/>
                  </a:cubicBezTo>
                  <a:cubicBezTo>
                    <a:pt x="44" y="79"/>
                    <a:pt x="44" y="79"/>
                    <a:pt x="44" y="79"/>
                  </a:cubicBezTo>
                  <a:close/>
                  <a:moveTo>
                    <a:pt x="21" y="17"/>
                  </a:moveTo>
                  <a:cubicBezTo>
                    <a:pt x="16" y="20"/>
                    <a:pt x="13" y="26"/>
                    <a:pt x="13" y="33"/>
                  </a:cubicBezTo>
                  <a:cubicBezTo>
                    <a:pt x="13" y="40"/>
                    <a:pt x="16" y="45"/>
                    <a:pt x="20" y="49"/>
                  </a:cubicBezTo>
                  <a:cubicBezTo>
                    <a:pt x="21" y="50"/>
                    <a:pt x="21" y="51"/>
                    <a:pt x="21" y="51"/>
                  </a:cubicBezTo>
                  <a:cubicBezTo>
                    <a:pt x="21" y="51"/>
                    <a:pt x="21" y="51"/>
                    <a:pt x="21" y="51"/>
                  </a:cubicBezTo>
                  <a:cubicBezTo>
                    <a:pt x="20" y="52"/>
                    <a:pt x="19" y="52"/>
                    <a:pt x="18" y="52"/>
                  </a:cubicBezTo>
                  <a:cubicBezTo>
                    <a:pt x="13" y="47"/>
                    <a:pt x="10" y="41"/>
                    <a:pt x="10" y="33"/>
                  </a:cubicBezTo>
                  <a:cubicBezTo>
                    <a:pt x="10" y="25"/>
                    <a:pt x="14" y="19"/>
                    <a:pt x="19" y="14"/>
                  </a:cubicBezTo>
                  <a:cubicBezTo>
                    <a:pt x="20" y="14"/>
                    <a:pt x="21" y="14"/>
                    <a:pt x="22" y="15"/>
                  </a:cubicBezTo>
                  <a:cubicBezTo>
                    <a:pt x="22" y="15"/>
                    <a:pt x="22" y="15"/>
                    <a:pt x="22" y="15"/>
                  </a:cubicBezTo>
                  <a:cubicBezTo>
                    <a:pt x="22" y="15"/>
                    <a:pt x="22" y="16"/>
                    <a:pt x="21" y="17"/>
                  </a:cubicBezTo>
                  <a:close/>
                  <a:moveTo>
                    <a:pt x="67" y="33"/>
                  </a:moveTo>
                  <a:cubicBezTo>
                    <a:pt x="67" y="15"/>
                    <a:pt x="52" y="0"/>
                    <a:pt x="34" y="0"/>
                  </a:cubicBezTo>
                  <a:cubicBezTo>
                    <a:pt x="15" y="0"/>
                    <a:pt x="0" y="15"/>
                    <a:pt x="0" y="33"/>
                  </a:cubicBezTo>
                  <a:cubicBezTo>
                    <a:pt x="0" y="47"/>
                    <a:pt x="8" y="58"/>
                    <a:pt x="20" y="64"/>
                  </a:cubicBezTo>
                  <a:cubicBezTo>
                    <a:pt x="20" y="70"/>
                    <a:pt x="20" y="70"/>
                    <a:pt x="20" y="70"/>
                  </a:cubicBezTo>
                  <a:cubicBezTo>
                    <a:pt x="20" y="79"/>
                    <a:pt x="20" y="79"/>
                    <a:pt x="20" y="79"/>
                  </a:cubicBezTo>
                  <a:cubicBezTo>
                    <a:pt x="20" y="82"/>
                    <a:pt x="22" y="85"/>
                    <a:pt x="25" y="85"/>
                  </a:cubicBezTo>
                  <a:cubicBezTo>
                    <a:pt x="25" y="86"/>
                    <a:pt x="25" y="87"/>
                    <a:pt x="26" y="88"/>
                  </a:cubicBezTo>
                  <a:cubicBezTo>
                    <a:pt x="27" y="91"/>
                    <a:pt x="29" y="93"/>
                    <a:pt x="31" y="93"/>
                  </a:cubicBezTo>
                  <a:cubicBezTo>
                    <a:pt x="36" y="93"/>
                    <a:pt x="36" y="93"/>
                    <a:pt x="36" y="93"/>
                  </a:cubicBezTo>
                  <a:cubicBezTo>
                    <a:pt x="38" y="93"/>
                    <a:pt x="40" y="91"/>
                    <a:pt x="42" y="88"/>
                  </a:cubicBezTo>
                  <a:cubicBezTo>
                    <a:pt x="42" y="87"/>
                    <a:pt x="42" y="86"/>
                    <a:pt x="43" y="85"/>
                  </a:cubicBezTo>
                  <a:cubicBezTo>
                    <a:pt x="45" y="85"/>
                    <a:pt x="47" y="82"/>
                    <a:pt x="47" y="79"/>
                  </a:cubicBezTo>
                  <a:cubicBezTo>
                    <a:pt x="47" y="67"/>
                    <a:pt x="47" y="67"/>
                    <a:pt x="47" y="67"/>
                  </a:cubicBezTo>
                  <a:cubicBezTo>
                    <a:pt x="47" y="64"/>
                    <a:pt x="47" y="64"/>
                    <a:pt x="47" y="64"/>
                  </a:cubicBezTo>
                  <a:cubicBezTo>
                    <a:pt x="59" y="58"/>
                    <a:pt x="67" y="47"/>
                    <a:pt x="67" y="3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7" name="Grupo 66"/>
          <p:cNvGrpSpPr/>
          <p:nvPr/>
        </p:nvGrpSpPr>
        <p:grpSpPr>
          <a:xfrm>
            <a:off x="4986451" y="744410"/>
            <a:ext cx="2440804" cy="819160"/>
            <a:chOff x="4726570" y="132996"/>
            <a:chExt cx="2440804" cy="819160"/>
          </a:xfrm>
        </p:grpSpPr>
        <p:sp>
          <p:nvSpPr>
            <p:cNvPr id="69" name="TextBox 600"/>
            <p:cNvSpPr txBox="1">
              <a:spLocks noChangeArrowheads="1"/>
            </p:cNvSpPr>
            <p:nvPr/>
          </p:nvSpPr>
          <p:spPr bwMode="auto">
            <a:xfrm>
              <a:off x="4726570" y="132996"/>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71" name="TextBox 601"/>
            <p:cNvSpPr txBox="1">
              <a:spLocks noChangeArrowheads="1"/>
            </p:cNvSpPr>
            <p:nvPr/>
          </p:nvSpPr>
          <p:spPr bwMode="auto">
            <a:xfrm>
              <a:off x="5254719" y="552065"/>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grpSp>
      <p:sp>
        <p:nvSpPr>
          <p:cNvPr id="73" name="TextBox 600"/>
          <p:cNvSpPr txBox="1">
            <a:spLocks noChangeArrowheads="1"/>
          </p:cNvSpPr>
          <p:nvPr/>
        </p:nvSpPr>
        <p:spPr bwMode="auto">
          <a:xfrm>
            <a:off x="7420550" y="1271191"/>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74" name="TextBox 601"/>
          <p:cNvSpPr txBox="1">
            <a:spLocks noChangeArrowheads="1"/>
          </p:cNvSpPr>
          <p:nvPr/>
        </p:nvSpPr>
        <p:spPr bwMode="auto">
          <a:xfrm>
            <a:off x="7458312" y="1690260"/>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sp>
        <p:nvSpPr>
          <p:cNvPr id="78" name="TextBox 600"/>
          <p:cNvSpPr txBox="1">
            <a:spLocks noChangeArrowheads="1"/>
          </p:cNvSpPr>
          <p:nvPr/>
        </p:nvSpPr>
        <p:spPr bwMode="auto">
          <a:xfrm>
            <a:off x="8100922" y="2382729"/>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79" name="TextBox 601"/>
          <p:cNvSpPr txBox="1">
            <a:spLocks noChangeArrowheads="1"/>
          </p:cNvSpPr>
          <p:nvPr/>
        </p:nvSpPr>
        <p:spPr bwMode="auto">
          <a:xfrm>
            <a:off x="8100922" y="2801798"/>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sp>
        <p:nvSpPr>
          <p:cNvPr id="80" name="TextBox 600"/>
          <p:cNvSpPr txBox="1">
            <a:spLocks noChangeArrowheads="1"/>
          </p:cNvSpPr>
          <p:nvPr/>
        </p:nvSpPr>
        <p:spPr bwMode="auto">
          <a:xfrm>
            <a:off x="8100922" y="4312803"/>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81" name="TextBox 601"/>
          <p:cNvSpPr txBox="1">
            <a:spLocks noChangeArrowheads="1"/>
          </p:cNvSpPr>
          <p:nvPr/>
        </p:nvSpPr>
        <p:spPr bwMode="auto">
          <a:xfrm>
            <a:off x="8100922" y="4011684"/>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sp>
        <p:nvSpPr>
          <p:cNvPr id="82" name="TextBox 600"/>
          <p:cNvSpPr txBox="1">
            <a:spLocks noChangeArrowheads="1"/>
          </p:cNvSpPr>
          <p:nvPr/>
        </p:nvSpPr>
        <p:spPr bwMode="auto">
          <a:xfrm>
            <a:off x="7495913" y="5381130"/>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83" name="TextBox 601"/>
          <p:cNvSpPr txBox="1">
            <a:spLocks noChangeArrowheads="1"/>
          </p:cNvSpPr>
          <p:nvPr/>
        </p:nvSpPr>
        <p:spPr bwMode="auto">
          <a:xfrm>
            <a:off x="7495913" y="5120575"/>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sp>
        <p:nvSpPr>
          <p:cNvPr id="84" name="TextBox 600"/>
          <p:cNvSpPr txBox="1">
            <a:spLocks noChangeArrowheads="1"/>
          </p:cNvSpPr>
          <p:nvPr/>
        </p:nvSpPr>
        <p:spPr bwMode="auto">
          <a:xfrm>
            <a:off x="4929931" y="5998145"/>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85" name="TextBox 601"/>
          <p:cNvSpPr txBox="1">
            <a:spLocks noChangeArrowheads="1"/>
          </p:cNvSpPr>
          <p:nvPr/>
        </p:nvSpPr>
        <p:spPr bwMode="auto">
          <a:xfrm>
            <a:off x="5458080" y="5700804"/>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sp>
        <p:nvSpPr>
          <p:cNvPr id="91" name="TextBox 600"/>
          <p:cNvSpPr txBox="1">
            <a:spLocks noChangeArrowheads="1"/>
          </p:cNvSpPr>
          <p:nvPr/>
        </p:nvSpPr>
        <p:spPr bwMode="auto">
          <a:xfrm>
            <a:off x="1583550" y="4262626"/>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92" name="TextBox 601"/>
          <p:cNvSpPr txBox="1">
            <a:spLocks noChangeArrowheads="1"/>
          </p:cNvSpPr>
          <p:nvPr/>
        </p:nvSpPr>
        <p:spPr bwMode="auto">
          <a:xfrm>
            <a:off x="2633015" y="3961507"/>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sp>
        <p:nvSpPr>
          <p:cNvPr id="93" name="TextBox 600"/>
          <p:cNvSpPr txBox="1">
            <a:spLocks noChangeArrowheads="1"/>
          </p:cNvSpPr>
          <p:nvPr/>
        </p:nvSpPr>
        <p:spPr bwMode="auto">
          <a:xfrm>
            <a:off x="2253413" y="5331746"/>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94" name="TextBox 601"/>
          <p:cNvSpPr txBox="1">
            <a:spLocks noChangeArrowheads="1"/>
          </p:cNvSpPr>
          <p:nvPr/>
        </p:nvSpPr>
        <p:spPr bwMode="auto">
          <a:xfrm>
            <a:off x="3332799" y="5071191"/>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sp>
        <p:nvSpPr>
          <p:cNvPr id="95" name="TextBox 600"/>
          <p:cNvSpPr txBox="1">
            <a:spLocks noChangeArrowheads="1"/>
          </p:cNvSpPr>
          <p:nvPr/>
        </p:nvSpPr>
        <p:spPr bwMode="auto">
          <a:xfrm>
            <a:off x="2248420" y="1316684"/>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96" name="TextBox 601"/>
          <p:cNvSpPr txBox="1">
            <a:spLocks noChangeArrowheads="1"/>
          </p:cNvSpPr>
          <p:nvPr/>
        </p:nvSpPr>
        <p:spPr bwMode="auto">
          <a:xfrm>
            <a:off x="3327806" y="1735753"/>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sp>
        <p:nvSpPr>
          <p:cNvPr id="97" name="TextBox 600"/>
          <p:cNvSpPr txBox="1">
            <a:spLocks noChangeArrowheads="1"/>
          </p:cNvSpPr>
          <p:nvPr/>
        </p:nvSpPr>
        <p:spPr bwMode="auto">
          <a:xfrm>
            <a:off x="1534322" y="2328778"/>
            <a:ext cx="24408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98" name="TextBox 601"/>
          <p:cNvSpPr txBox="1">
            <a:spLocks noChangeArrowheads="1"/>
          </p:cNvSpPr>
          <p:nvPr/>
        </p:nvSpPr>
        <p:spPr bwMode="auto">
          <a:xfrm>
            <a:off x="2646315" y="2747847"/>
            <a:ext cx="135642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2000" b="1" dirty="0">
                <a:solidFill>
                  <a:schemeClr val="accent3"/>
                </a:solidFill>
                <a:latin typeface="Lato Black" panose="020F0A02020204030203" pitchFamily="34" charset="0"/>
              </a:rPr>
              <a:t>Title</a:t>
            </a:r>
            <a:r>
              <a:rPr lang="en-US" altLang="es-MX" sz="2000" b="1" dirty="0">
                <a:latin typeface="Lato Black" panose="020F0A02020204030203" pitchFamily="34" charset="0"/>
              </a:rPr>
              <a:t> Here</a:t>
            </a:r>
            <a:endParaRPr lang="id-ID" altLang="es-MX" sz="2000" b="1" dirty="0">
              <a:latin typeface="Lato Black" panose="020F0A02020204030203" pitchFamily="34" charset="0"/>
            </a:endParaRPr>
          </a:p>
        </p:txBody>
      </p:sp>
    </p:spTree>
  </p:cSld>
  <p:clrMapOvr>
    <a:masterClrMapping/>
  </p:clrMapOvr>
  <p:transition advClick="0" advTm="3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 name="CuadroTexto 406"/>
          <p:cNvSpPr txBox="1"/>
          <p:nvPr/>
        </p:nvSpPr>
        <p:spPr>
          <a:xfrm>
            <a:off x="464457" y="333829"/>
            <a:ext cx="4390118" cy="461665"/>
          </a:xfrm>
          <a:prstGeom prst="rect">
            <a:avLst/>
          </a:prstGeom>
          <a:noFill/>
        </p:spPr>
        <p:txBody>
          <a:bodyPr wrap="square" rtlCol="0">
            <a:spAutoFit/>
          </a:bodyPr>
          <a:lstStyle/>
          <a:p>
            <a:r>
              <a:rPr lang="en-US" sz="2400" b="1" dirty="0">
                <a:latin typeface="+mj-lt"/>
              </a:rPr>
              <a:t>Your Title </a:t>
            </a:r>
            <a:r>
              <a:rPr lang="en-US" sz="2400" b="1" dirty="0">
                <a:solidFill>
                  <a:schemeClr val="accent2"/>
                </a:solidFill>
                <a:latin typeface="+mj-lt"/>
              </a:rPr>
              <a:t>Here</a:t>
            </a:r>
          </a:p>
        </p:txBody>
      </p:sp>
      <p:cxnSp>
        <p:nvCxnSpPr>
          <p:cNvPr id="408" name="Conector recto 407"/>
          <p:cNvCxnSpPr/>
          <p:nvPr/>
        </p:nvCxnSpPr>
        <p:spPr>
          <a:xfrm>
            <a:off x="3300413" y="682171"/>
            <a:ext cx="804975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 name="Group 4"/>
          <p:cNvGrpSpPr>
            <a:grpSpLocks noChangeAspect="1"/>
          </p:cNvGrpSpPr>
          <p:nvPr/>
        </p:nvGrpSpPr>
        <p:grpSpPr bwMode="auto">
          <a:xfrm>
            <a:off x="979488" y="1862137"/>
            <a:ext cx="10058400" cy="3554413"/>
            <a:chOff x="617" y="1173"/>
            <a:chExt cx="6336" cy="2239"/>
          </a:xfrm>
        </p:grpSpPr>
        <p:sp>
          <p:nvSpPr>
            <p:cNvPr id="5" name="Oval 5"/>
            <p:cNvSpPr>
              <a:spLocks noChangeArrowheads="1"/>
            </p:cNvSpPr>
            <p:nvPr/>
          </p:nvSpPr>
          <p:spPr bwMode="auto">
            <a:xfrm>
              <a:off x="3546" y="1292"/>
              <a:ext cx="491" cy="49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Oval 6"/>
            <p:cNvSpPr>
              <a:spLocks noChangeArrowheads="1"/>
            </p:cNvSpPr>
            <p:nvPr/>
          </p:nvSpPr>
          <p:spPr bwMode="auto">
            <a:xfrm>
              <a:off x="5761" y="1292"/>
              <a:ext cx="490" cy="49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p:cNvSpPr>
              <a:spLocks noChangeArrowheads="1"/>
            </p:cNvSpPr>
            <p:nvPr/>
          </p:nvSpPr>
          <p:spPr bwMode="auto">
            <a:xfrm>
              <a:off x="2434" y="2807"/>
              <a:ext cx="490" cy="491"/>
            </a:xfrm>
            <a:prstGeom prst="ellipse">
              <a:avLst/>
            </a:pr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Oval 8"/>
            <p:cNvSpPr>
              <a:spLocks noChangeArrowheads="1"/>
            </p:cNvSpPr>
            <p:nvPr/>
          </p:nvSpPr>
          <p:spPr bwMode="auto">
            <a:xfrm>
              <a:off x="4646" y="2807"/>
              <a:ext cx="491" cy="491"/>
            </a:xfrm>
            <a:prstGeom prst="ellipse">
              <a:avLst/>
            </a:pr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Oval 9"/>
            <p:cNvSpPr>
              <a:spLocks noChangeArrowheads="1"/>
            </p:cNvSpPr>
            <p:nvPr/>
          </p:nvSpPr>
          <p:spPr bwMode="auto">
            <a:xfrm>
              <a:off x="1323" y="1292"/>
              <a:ext cx="490" cy="49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p:cNvSpPr>
              <a:spLocks/>
            </p:cNvSpPr>
            <p:nvPr/>
          </p:nvSpPr>
          <p:spPr bwMode="auto">
            <a:xfrm>
              <a:off x="1561" y="1384"/>
              <a:ext cx="8" cy="32"/>
            </a:xfrm>
            <a:custGeom>
              <a:avLst/>
              <a:gdLst>
                <a:gd name="T0" fmla="*/ 6 w 6"/>
                <a:gd name="T1" fmla="*/ 21 h 23"/>
                <a:gd name="T2" fmla="*/ 3 w 6"/>
                <a:gd name="T3" fmla="*/ 23 h 23"/>
                <a:gd name="T4" fmla="*/ 3 w 6"/>
                <a:gd name="T5" fmla="*/ 23 h 23"/>
                <a:gd name="T6" fmla="*/ 0 w 6"/>
                <a:gd name="T7" fmla="*/ 21 h 23"/>
                <a:gd name="T8" fmla="*/ 0 w 6"/>
                <a:gd name="T9" fmla="*/ 2 h 23"/>
                <a:gd name="T10" fmla="*/ 3 w 6"/>
                <a:gd name="T11" fmla="*/ 0 h 23"/>
                <a:gd name="T12" fmla="*/ 3 w 6"/>
                <a:gd name="T13" fmla="*/ 0 h 23"/>
                <a:gd name="T14" fmla="*/ 6 w 6"/>
                <a:gd name="T15" fmla="*/ 2 h 23"/>
                <a:gd name="T16" fmla="*/ 6 w 6"/>
                <a:gd name="T17" fmla="*/ 2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23">
                  <a:moveTo>
                    <a:pt x="6" y="21"/>
                  </a:moveTo>
                  <a:cubicBezTo>
                    <a:pt x="6" y="22"/>
                    <a:pt x="5" y="23"/>
                    <a:pt x="3" y="23"/>
                  </a:cubicBezTo>
                  <a:cubicBezTo>
                    <a:pt x="3" y="23"/>
                    <a:pt x="3" y="23"/>
                    <a:pt x="3" y="23"/>
                  </a:cubicBezTo>
                  <a:cubicBezTo>
                    <a:pt x="1" y="23"/>
                    <a:pt x="0" y="22"/>
                    <a:pt x="0" y="21"/>
                  </a:cubicBezTo>
                  <a:cubicBezTo>
                    <a:pt x="0" y="2"/>
                    <a:pt x="0" y="2"/>
                    <a:pt x="0" y="2"/>
                  </a:cubicBezTo>
                  <a:cubicBezTo>
                    <a:pt x="0" y="1"/>
                    <a:pt x="1" y="0"/>
                    <a:pt x="3" y="0"/>
                  </a:cubicBezTo>
                  <a:cubicBezTo>
                    <a:pt x="3" y="0"/>
                    <a:pt x="3" y="0"/>
                    <a:pt x="3" y="0"/>
                  </a:cubicBezTo>
                  <a:cubicBezTo>
                    <a:pt x="5" y="0"/>
                    <a:pt x="6" y="1"/>
                    <a:pt x="6" y="2"/>
                  </a:cubicBezTo>
                  <a:cubicBezTo>
                    <a:pt x="6" y="21"/>
                    <a:pt x="6" y="21"/>
                    <a:pt x="6"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1452" y="1435"/>
              <a:ext cx="28" cy="25"/>
            </a:xfrm>
            <a:custGeom>
              <a:avLst/>
              <a:gdLst>
                <a:gd name="T0" fmla="*/ 19 w 20"/>
                <a:gd name="T1" fmla="*/ 13 h 18"/>
                <a:gd name="T2" fmla="*/ 19 w 20"/>
                <a:gd name="T3" fmla="*/ 17 h 18"/>
                <a:gd name="T4" fmla="*/ 19 w 20"/>
                <a:gd name="T5" fmla="*/ 17 h 18"/>
                <a:gd name="T6" fmla="*/ 15 w 20"/>
                <a:gd name="T7" fmla="*/ 17 h 18"/>
                <a:gd name="T8" fmla="*/ 1 w 20"/>
                <a:gd name="T9" fmla="*/ 5 h 18"/>
                <a:gd name="T10" fmla="*/ 1 w 20"/>
                <a:gd name="T11" fmla="*/ 1 h 18"/>
                <a:gd name="T12" fmla="*/ 1 w 20"/>
                <a:gd name="T13" fmla="*/ 1 h 18"/>
                <a:gd name="T14" fmla="*/ 5 w 20"/>
                <a:gd name="T15" fmla="*/ 1 h 18"/>
                <a:gd name="T16" fmla="*/ 19 w 20"/>
                <a:gd name="T17"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18">
                  <a:moveTo>
                    <a:pt x="19" y="13"/>
                  </a:moveTo>
                  <a:cubicBezTo>
                    <a:pt x="20" y="14"/>
                    <a:pt x="20" y="16"/>
                    <a:pt x="19" y="17"/>
                  </a:cubicBezTo>
                  <a:cubicBezTo>
                    <a:pt x="19" y="17"/>
                    <a:pt x="19" y="17"/>
                    <a:pt x="19" y="17"/>
                  </a:cubicBezTo>
                  <a:cubicBezTo>
                    <a:pt x="17" y="18"/>
                    <a:pt x="16" y="18"/>
                    <a:pt x="15" y="17"/>
                  </a:cubicBezTo>
                  <a:cubicBezTo>
                    <a:pt x="1" y="5"/>
                    <a:pt x="1" y="5"/>
                    <a:pt x="1" y="5"/>
                  </a:cubicBezTo>
                  <a:cubicBezTo>
                    <a:pt x="0" y="4"/>
                    <a:pt x="0" y="2"/>
                    <a:pt x="1" y="1"/>
                  </a:cubicBezTo>
                  <a:cubicBezTo>
                    <a:pt x="1" y="1"/>
                    <a:pt x="1" y="1"/>
                    <a:pt x="1" y="1"/>
                  </a:cubicBezTo>
                  <a:cubicBezTo>
                    <a:pt x="2" y="0"/>
                    <a:pt x="4" y="0"/>
                    <a:pt x="5" y="1"/>
                  </a:cubicBezTo>
                  <a:cubicBezTo>
                    <a:pt x="19" y="13"/>
                    <a:pt x="19" y="13"/>
                    <a:pt x="19"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p:cNvSpPr>
            <p:nvPr/>
          </p:nvSpPr>
          <p:spPr bwMode="auto">
            <a:xfrm>
              <a:off x="1417" y="1547"/>
              <a:ext cx="35" cy="13"/>
            </a:xfrm>
            <a:custGeom>
              <a:avLst/>
              <a:gdLst>
                <a:gd name="T0" fmla="*/ 21 w 24"/>
                <a:gd name="T1" fmla="*/ 1 h 9"/>
                <a:gd name="T2" fmla="*/ 24 w 24"/>
                <a:gd name="T3" fmla="*/ 3 h 9"/>
                <a:gd name="T4" fmla="*/ 24 w 24"/>
                <a:gd name="T5" fmla="*/ 3 h 9"/>
                <a:gd name="T6" fmla="*/ 21 w 24"/>
                <a:gd name="T7" fmla="*/ 7 h 9"/>
                <a:gd name="T8" fmla="*/ 3 w 24"/>
                <a:gd name="T9" fmla="*/ 9 h 9"/>
                <a:gd name="T10" fmla="*/ 0 w 24"/>
                <a:gd name="T11" fmla="*/ 6 h 9"/>
                <a:gd name="T12" fmla="*/ 0 w 24"/>
                <a:gd name="T13" fmla="*/ 6 h 9"/>
                <a:gd name="T14" fmla="*/ 3 w 24"/>
                <a:gd name="T15" fmla="*/ 2 h 9"/>
                <a:gd name="T16" fmla="*/ 21 w 24"/>
                <a:gd name="T17"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9">
                  <a:moveTo>
                    <a:pt x="21" y="1"/>
                  </a:moveTo>
                  <a:cubicBezTo>
                    <a:pt x="22" y="0"/>
                    <a:pt x="24" y="2"/>
                    <a:pt x="24" y="3"/>
                  </a:cubicBezTo>
                  <a:cubicBezTo>
                    <a:pt x="24" y="3"/>
                    <a:pt x="24" y="3"/>
                    <a:pt x="24" y="3"/>
                  </a:cubicBezTo>
                  <a:cubicBezTo>
                    <a:pt x="24" y="5"/>
                    <a:pt x="23" y="7"/>
                    <a:pt x="21" y="7"/>
                  </a:cubicBezTo>
                  <a:cubicBezTo>
                    <a:pt x="3" y="9"/>
                    <a:pt x="3" y="9"/>
                    <a:pt x="3" y="9"/>
                  </a:cubicBezTo>
                  <a:cubicBezTo>
                    <a:pt x="2" y="9"/>
                    <a:pt x="0" y="7"/>
                    <a:pt x="0" y="6"/>
                  </a:cubicBezTo>
                  <a:cubicBezTo>
                    <a:pt x="0" y="6"/>
                    <a:pt x="0" y="6"/>
                    <a:pt x="0" y="6"/>
                  </a:cubicBezTo>
                  <a:cubicBezTo>
                    <a:pt x="0" y="4"/>
                    <a:pt x="1" y="3"/>
                    <a:pt x="3" y="2"/>
                  </a:cubicBezTo>
                  <a:cubicBezTo>
                    <a:pt x="21" y="1"/>
                    <a:pt x="21" y="1"/>
                    <a:pt x="2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p:cNvSpPr>
            <p:nvPr/>
          </p:nvSpPr>
          <p:spPr bwMode="auto">
            <a:xfrm>
              <a:off x="1687" y="1540"/>
              <a:ext cx="34" cy="11"/>
            </a:xfrm>
            <a:custGeom>
              <a:avLst/>
              <a:gdLst>
                <a:gd name="T0" fmla="*/ 2 w 24"/>
                <a:gd name="T1" fmla="*/ 6 h 8"/>
                <a:gd name="T2" fmla="*/ 0 w 24"/>
                <a:gd name="T3" fmla="*/ 3 h 8"/>
                <a:gd name="T4" fmla="*/ 0 w 24"/>
                <a:gd name="T5" fmla="*/ 3 h 8"/>
                <a:gd name="T6" fmla="*/ 3 w 24"/>
                <a:gd name="T7" fmla="*/ 0 h 8"/>
                <a:gd name="T8" fmla="*/ 21 w 24"/>
                <a:gd name="T9" fmla="*/ 2 h 8"/>
                <a:gd name="T10" fmla="*/ 24 w 24"/>
                <a:gd name="T11" fmla="*/ 5 h 8"/>
                <a:gd name="T12" fmla="*/ 24 w 24"/>
                <a:gd name="T13" fmla="*/ 5 h 8"/>
                <a:gd name="T14" fmla="*/ 21 w 24"/>
                <a:gd name="T15" fmla="*/ 8 h 8"/>
                <a:gd name="T16" fmla="*/ 2 w 24"/>
                <a:gd name="T17"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8">
                  <a:moveTo>
                    <a:pt x="2" y="6"/>
                  </a:moveTo>
                  <a:cubicBezTo>
                    <a:pt x="1" y="6"/>
                    <a:pt x="0" y="5"/>
                    <a:pt x="0" y="3"/>
                  </a:cubicBezTo>
                  <a:cubicBezTo>
                    <a:pt x="0" y="3"/>
                    <a:pt x="0" y="3"/>
                    <a:pt x="0" y="3"/>
                  </a:cubicBezTo>
                  <a:cubicBezTo>
                    <a:pt x="0" y="1"/>
                    <a:pt x="2" y="0"/>
                    <a:pt x="3" y="0"/>
                  </a:cubicBezTo>
                  <a:cubicBezTo>
                    <a:pt x="21" y="2"/>
                    <a:pt x="21" y="2"/>
                    <a:pt x="21" y="2"/>
                  </a:cubicBezTo>
                  <a:cubicBezTo>
                    <a:pt x="23" y="2"/>
                    <a:pt x="24" y="4"/>
                    <a:pt x="24" y="5"/>
                  </a:cubicBezTo>
                  <a:cubicBezTo>
                    <a:pt x="24" y="5"/>
                    <a:pt x="24" y="5"/>
                    <a:pt x="24" y="5"/>
                  </a:cubicBezTo>
                  <a:cubicBezTo>
                    <a:pt x="23" y="7"/>
                    <a:pt x="22" y="8"/>
                    <a:pt x="21" y="8"/>
                  </a:cubicBezTo>
                  <a:cubicBezTo>
                    <a:pt x="2" y="6"/>
                    <a:pt x="2" y="6"/>
                    <a:pt x="2"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p:cNvSpPr>
            <p:nvPr/>
          </p:nvSpPr>
          <p:spPr bwMode="auto">
            <a:xfrm>
              <a:off x="1653" y="1429"/>
              <a:ext cx="28" cy="26"/>
            </a:xfrm>
            <a:custGeom>
              <a:avLst/>
              <a:gdLst>
                <a:gd name="T0" fmla="*/ 5 w 20"/>
                <a:gd name="T1" fmla="*/ 17 h 18"/>
                <a:gd name="T2" fmla="*/ 1 w 20"/>
                <a:gd name="T3" fmla="*/ 17 h 18"/>
                <a:gd name="T4" fmla="*/ 1 w 20"/>
                <a:gd name="T5" fmla="*/ 17 h 18"/>
                <a:gd name="T6" fmla="*/ 1 w 20"/>
                <a:gd name="T7" fmla="*/ 13 h 18"/>
                <a:gd name="T8" fmla="*/ 15 w 20"/>
                <a:gd name="T9" fmla="*/ 0 h 18"/>
                <a:gd name="T10" fmla="*/ 19 w 20"/>
                <a:gd name="T11" fmla="*/ 1 h 18"/>
                <a:gd name="T12" fmla="*/ 19 w 20"/>
                <a:gd name="T13" fmla="*/ 1 h 18"/>
                <a:gd name="T14" fmla="*/ 19 w 20"/>
                <a:gd name="T15" fmla="*/ 5 h 18"/>
                <a:gd name="T16" fmla="*/ 5 w 20"/>
                <a:gd name="T17" fmla="*/ 17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18">
                  <a:moveTo>
                    <a:pt x="5" y="17"/>
                  </a:moveTo>
                  <a:cubicBezTo>
                    <a:pt x="4" y="18"/>
                    <a:pt x="2" y="18"/>
                    <a:pt x="1" y="17"/>
                  </a:cubicBezTo>
                  <a:cubicBezTo>
                    <a:pt x="1" y="17"/>
                    <a:pt x="1" y="17"/>
                    <a:pt x="1" y="17"/>
                  </a:cubicBezTo>
                  <a:cubicBezTo>
                    <a:pt x="0" y="15"/>
                    <a:pt x="0" y="14"/>
                    <a:pt x="1" y="13"/>
                  </a:cubicBezTo>
                  <a:cubicBezTo>
                    <a:pt x="15" y="0"/>
                    <a:pt x="15" y="0"/>
                    <a:pt x="15" y="0"/>
                  </a:cubicBezTo>
                  <a:cubicBezTo>
                    <a:pt x="16" y="0"/>
                    <a:pt x="17" y="0"/>
                    <a:pt x="19" y="1"/>
                  </a:cubicBezTo>
                  <a:cubicBezTo>
                    <a:pt x="19" y="1"/>
                    <a:pt x="19" y="1"/>
                    <a:pt x="19" y="1"/>
                  </a:cubicBezTo>
                  <a:cubicBezTo>
                    <a:pt x="20" y="2"/>
                    <a:pt x="20" y="4"/>
                    <a:pt x="19" y="5"/>
                  </a:cubicBezTo>
                  <a:cubicBezTo>
                    <a:pt x="5" y="17"/>
                    <a:pt x="5" y="17"/>
                    <a:pt x="5"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noEditPoints="1"/>
            </p:cNvSpPr>
            <p:nvPr/>
          </p:nvSpPr>
          <p:spPr bwMode="auto">
            <a:xfrm>
              <a:off x="1471" y="1431"/>
              <a:ext cx="186" cy="259"/>
            </a:xfrm>
            <a:custGeom>
              <a:avLst/>
              <a:gdLst>
                <a:gd name="T0" fmla="*/ 86 w 131"/>
                <a:gd name="T1" fmla="*/ 156 h 183"/>
                <a:gd name="T2" fmla="*/ 84 w 131"/>
                <a:gd name="T3" fmla="*/ 161 h 183"/>
                <a:gd name="T4" fmla="*/ 81 w 131"/>
                <a:gd name="T5" fmla="*/ 162 h 183"/>
                <a:gd name="T6" fmla="*/ 50 w 131"/>
                <a:gd name="T7" fmla="*/ 162 h 183"/>
                <a:gd name="T8" fmla="*/ 47 w 131"/>
                <a:gd name="T9" fmla="*/ 161 h 183"/>
                <a:gd name="T10" fmla="*/ 45 w 131"/>
                <a:gd name="T11" fmla="*/ 156 h 183"/>
                <a:gd name="T12" fmla="*/ 45 w 131"/>
                <a:gd name="T13" fmla="*/ 139 h 183"/>
                <a:gd name="T14" fmla="*/ 86 w 131"/>
                <a:gd name="T15" fmla="*/ 139 h 183"/>
                <a:gd name="T16" fmla="*/ 86 w 131"/>
                <a:gd name="T17" fmla="*/ 156 h 183"/>
                <a:gd name="T18" fmla="*/ 41 w 131"/>
                <a:gd name="T19" fmla="*/ 33 h 183"/>
                <a:gd name="T20" fmla="*/ 25 w 131"/>
                <a:gd name="T21" fmla="*/ 65 h 183"/>
                <a:gd name="T22" fmla="*/ 39 w 131"/>
                <a:gd name="T23" fmla="*/ 97 h 183"/>
                <a:gd name="T24" fmla="*/ 40 w 131"/>
                <a:gd name="T25" fmla="*/ 101 h 183"/>
                <a:gd name="T26" fmla="*/ 40 w 131"/>
                <a:gd name="T27" fmla="*/ 101 h 183"/>
                <a:gd name="T28" fmla="*/ 35 w 131"/>
                <a:gd name="T29" fmla="*/ 101 h 183"/>
                <a:gd name="T30" fmla="*/ 19 w 131"/>
                <a:gd name="T31" fmla="*/ 65 h 183"/>
                <a:gd name="T32" fmla="*/ 37 w 131"/>
                <a:gd name="T33" fmla="*/ 28 h 183"/>
                <a:gd name="T34" fmla="*/ 42 w 131"/>
                <a:gd name="T35" fmla="*/ 28 h 183"/>
                <a:gd name="T36" fmla="*/ 42 w 131"/>
                <a:gd name="T37" fmla="*/ 28 h 183"/>
                <a:gd name="T38" fmla="*/ 41 w 131"/>
                <a:gd name="T39" fmla="*/ 33 h 183"/>
                <a:gd name="T40" fmla="*/ 131 w 131"/>
                <a:gd name="T41" fmla="*/ 65 h 183"/>
                <a:gd name="T42" fmla="*/ 66 w 131"/>
                <a:gd name="T43" fmla="*/ 0 h 183"/>
                <a:gd name="T44" fmla="*/ 0 w 131"/>
                <a:gd name="T45" fmla="*/ 65 h 183"/>
                <a:gd name="T46" fmla="*/ 39 w 131"/>
                <a:gd name="T47" fmla="*/ 125 h 183"/>
                <a:gd name="T48" fmla="*/ 39 w 131"/>
                <a:gd name="T49" fmla="*/ 139 h 183"/>
                <a:gd name="T50" fmla="*/ 39 w 131"/>
                <a:gd name="T51" fmla="*/ 156 h 183"/>
                <a:gd name="T52" fmla="*/ 48 w 131"/>
                <a:gd name="T53" fmla="*/ 168 h 183"/>
                <a:gd name="T54" fmla="*/ 50 w 131"/>
                <a:gd name="T55" fmla="*/ 173 h 183"/>
                <a:gd name="T56" fmla="*/ 61 w 131"/>
                <a:gd name="T57" fmla="*/ 183 h 183"/>
                <a:gd name="T58" fmla="*/ 70 w 131"/>
                <a:gd name="T59" fmla="*/ 183 h 183"/>
                <a:gd name="T60" fmla="*/ 82 w 131"/>
                <a:gd name="T61" fmla="*/ 173 h 183"/>
                <a:gd name="T62" fmla="*/ 83 w 131"/>
                <a:gd name="T63" fmla="*/ 168 h 183"/>
                <a:gd name="T64" fmla="*/ 93 w 131"/>
                <a:gd name="T65" fmla="*/ 156 h 183"/>
                <a:gd name="T66" fmla="*/ 93 w 131"/>
                <a:gd name="T67" fmla="*/ 132 h 183"/>
                <a:gd name="T68" fmla="*/ 93 w 131"/>
                <a:gd name="T69" fmla="*/ 125 h 183"/>
                <a:gd name="T70" fmla="*/ 131 w 131"/>
                <a:gd name="T71" fmla="*/ 65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1" h="183">
                  <a:moveTo>
                    <a:pt x="86" y="156"/>
                  </a:moveTo>
                  <a:cubicBezTo>
                    <a:pt x="86" y="158"/>
                    <a:pt x="86" y="160"/>
                    <a:pt x="84" y="161"/>
                  </a:cubicBezTo>
                  <a:cubicBezTo>
                    <a:pt x="83" y="162"/>
                    <a:pt x="82" y="162"/>
                    <a:pt x="81" y="162"/>
                  </a:cubicBezTo>
                  <a:cubicBezTo>
                    <a:pt x="50" y="162"/>
                    <a:pt x="50" y="162"/>
                    <a:pt x="50" y="162"/>
                  </a:cubicBezTo>
                  <a:cubicBezTo>
                    <a:pt x="49" y="162"/>
                    <a:pt x="48" y="162"/>
                    <a:pt x="47" y="161"/>
                  </a:cubicBezTo>
                  <a:cubicBezTo>
                    <a:pt x="46" y="160"/>
                    <a:pt x="45" y="158"/>
                    <a:pt x="45" y="156"/>
                  </a:cubicBezTo>
                  <a:cubicBezTo>
                    <a:pt x="45" y="139"/>
                    <a:pt x="45" y="139"/>
                    <a:pt x="45" y="139"/>
                  </a:cubicBezTo>
                  <a:cubicBezTo>
                    <a:pt x="86" y="139"/>
                    <a:pt x="86" y="139"/>
                    <a:pt x="86" y="139"/>
                  </a:cubicBezTo>
                  <a:cubicBezTo>
                    <a:pt x="86" y="156"/>
                    <a:pt x="86" y="156"/>
                    <a:pt x="86" y="156"/>
                  </a:cubicBezTo>
                  <a:close/>
                  <a:moveTo>
                    <a:pt x="41" y="33"/>
                  </a:moveTo>
                  <a:cubicBezTo>
                    <a:pt x="31" y="40"/>
                    <a:pt x="25" y="52"/>
                    <a:pt x="25" y="65"/>
                  </a:cubicBezTo>
                  <a:cubicBezTo>
                    <a:pt x="25" y="78"/>
                    <a:pt x="30" y="89"/>
                    <a:pt x="39" y="97"/>
                  </a:cubicBezTo>
                  <a:cubicBezTo>
                    <a:pt x="41" y="98"/>
                    <a:pt x="41" y="99"/>
                    <a:pt x="40" y="101"/>
                  </a:cubicBezTo>
                  <a:cubicBezTo>
                    <a:pt x="40" y="101"/>
                    <a:pt x="40" y="101"/>
                    <a:pt x="40" y="101"/>
                  </a:cubicBezTo>
                  <a:cubicBezTo>
                    <a:pt x="39" y="102"/>
                    <a:pt x="37" y="103"/>
                    <a:pt x="35" y="101"/>
                  </a:cubicBezTo>
                  <a:cubicBezTo>
                    <a:pt x="25" y="93"/>
                    <a:pt x="19" y="80"/>
                    <a:pt x="19" y="65"/>
                  </a:cubicBezTo>
                  <a:cubicBezTo>
                    <a:pt x="19" y="50"/>
                    <a:pt x="26" y="36"/>
                    <a:pt x="37" y="28"/>
                  </a:cubicBezTo>
                  <a:cubicBezTo>
                    <a:pt x="39" y="27"/>
                    <a:pt x="41" y="27"/>
                    <a:pt x="42" y="28"/>
                  </a:cubicBezTo>
                  <a:cubicBezTo>
                    <a:pt x="42" y="28"/>
                    <a:pt x="42" y="28"/>
                    <a:pt x="42" y="28"/>
                  </a:cubicBezTo>
                  <a:cubicBezTo>
                    <a:pt x="43" y="30"/>
                    <a:pt x="43" y="32"/>
                    <a:pt x="41" y="33"/>
                  </a:cubicBezTo>
                  <a:close/>
                  <a:moveTo>
                    <a:pt x="131" y="65"/>
                  </a:moveTo>
                  <a:cubicBezTo>
                    <a:pt x="131" y="29"/>
                    <a:pt x="102" y="0"/>
                    <a:pt x="66" y="0"/>
                  </a:cubicBezTo>
                  <a:cubicBezTo>
                    <a:pt x="29" y="0"/>
                    <a:pt x="0" y="29"/>
                    <a:pt x="0" y="65"/>
                  </a:cubicBezTo>
                  <a:cubicBezTo>
                    <a:pt x="0" y="92"/>
                    <a:pt x="16" y="115"/>
                    <a:pt x="39" y="125"/>
                  </a:cubicBezTo>
                  <a:cubicBezTo>
                    <a:pt x="39" y="139"/>
                    <a:pt x="39" y="139"/>
                    <a:pt x="39" y="139"/>
                  </a:cubicBezTo>
                  <a:cubicBezTo>
                    <a:pt x="39" y="156"/>
                    <a:pt x="39" y="156"/>
                    <a:pt x="39" y="156"/>
                  </a:cubicBezTo>
                  <a:cubicBezTo>
                    <a:pt x="39" y="162"/>
                    <a:pt x="43" y="167"/>
                    <a:pt x="48" y="168"/>
                  </a:cubicBezTo>
                  <a:cubicBezTo>
                    <a:pt x="48" y="170"/>
                    <a:pt x="49" y="171"/>
                    <a:pt x="50" y="173"/>
                  </a:cubicBezTo>
                  <a:cubicBezTo>
                    <a:pt x="53" y="179"/>
                    <a:pt x="57" y="183"/>
                    <a:pt x="61" y="183"/>
                  </a:cubicBezTo>
                  <a:cubicBezTo>
                    <a:pt x="70" y="183"/>
                    <a:pt x="70" y="183"/>
                    <a:pt x="70" y="183"/>
                  </a:cubicBezTo>
                  <a:cubicBezTo>
                    <a:pt x="74" y="183"/>
                    <a:pt x="79" y="179"/>
                    <a:pt x="82" y="173"/>
                  </a:cubicBezTo>
                  <a:cubicBezTo>
                    <a:pt x="82" y="171"/>
                    <a:pt x="83" y="170"/>
                    <a:pt x="83" y="168"/>
                  </a:cubicBezTo>
                  <a:cubicBezTo>
                    <a:pt x="89" y="167"/>
                    <a:pt x="93" y="162"/>
                    <a:pt x="93" y="156"/>
                  </a:cubicBezTo>
                  <a:cubicBezTo>
                    <a:pt x="93" y="132"/>
                    <a:pt x="93" y="132"/>
                    <a:pt x="93" y="132"/>
                  </a:cubicBezTo>
                  <a:cubicBezTo>
                    <a:pt x="93" y="125"/>
                    <a:pt x="93" y="125"/>
                    <a:pt x="93" y="125"/>
                  </a:cubicBezTo>
                  <a:cubicBezTo>
                    <a:pt x="115" y="115"/>
                    <a:pt x="131" y="92"/>
                    <a:pt x="131" y="6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p:cNvSpPr>
              <a:spLocks noEditPoints="1"/>
            </p:cNvSpPr>
            <p:nvPr/>
          </p:nvSpPr>
          <p:spPr bwMode="auto">
            <a:xfrm>
              <a:off x="2573" y="2942"/>
              <a:ext cx="214" cy="210"/>
            </a:xfrm>
            <a:custGeom>
              <a:avLst/>
              <a:gdLst>
                <a:gd name="T0" fmla="*/ 75 w 151"/>
                <a:gd name="T1" fmla="*/ 61 h 148"/>
                <a:gd name="T2" fmla="*/ 7 w 151"/>
                <a:gd name="T3" fmla="*/ 39 h 148"/>
                <a:gd name="T4" fmla="*/ 143 w 151"/>
                <a:gd name="T5" fmla="*/ 39 h 148"/>
                <a:gd name="T6" fmla="*/ 148 w 151"/>
                <a:gd name="T7" fmla="*/ 69 h 148"/>
                <a:gd name="T8" fmla="*/ 2 w 151"/>
                <a:gd name="T9" fmla="*/ 69 h 148"/>
                <a:gd name="T10" fmla="*/ 75 w 151"/>
                <a:gd name="T11" fmla="*/ 74 h 148"/>
                <a:gd name="T12" fmla="*/ 148 w 151"/>
                <a:gd name="T13" fmla="*/ 69 h 148"/>
                <a:gd name="T14" fmla="*/ 75 w 151"/>
                <a:gd name="T15" fmla="*/ 111 h 148"/>
                <a:gd name="T16" fmla="*/ 7 w 151"/>
                <a:gd name="T17" fmla="*/ 88 h 148"/>
                <a:gd name="T18" fmla="*/ 143 w 151"/>
                <a:gd name="T19" fmla="*/ 88 h 148"/>
                <a:gd name="T20" fmla="*/ 148 w 151"/>
                <a:gd name="T21" fmla="*/ 118 h 148"/>
                <a:gd name="T22" fmla="*/ 2 w 151"/>
                <a:gd name="T23" fmla="*/ 118 h 148"/>
                <a:gd name="T24" fmla="*/ 75 w 151"/>
                <a:gd name="T25" fmla="*/ 123 h 148"/>
                <a:gd name="T26" fmla="*/ 148 w 151"/>
                <a:gd name="T27" fmla="*/ 118 h 148"/>
                <a:gd name="T28" fmla="*/ 148 w 151"/>
                <a:gd name="T29" fmla="*/ 20 h 148"/>
                <a:gd name="T30" fmla="*/ 2 w 151"/>
                <a:gd name="T31" fmla="*/ 20 h 148"/>
                <a:gd name="T32" fmla="*/ 151 w 151"/>
                <a:gd name="T33" fmla="*/ 29 h 148"/>
                <a:gd name="T34" fmla="*/ 75 w 151"/>
                <a:gd name="T35" fmla="*/ 0 h 148"/>
                <a:gd name="T36" fmla="*/ 0 w 151"/>
                <a:gd name="T37" fmla="*/ 29 h 148"/>
                <a:gd name="T38" fmla="*/ 0 w 151"/>
                <a:gd name="T39" fmla="*/ 44 h 148"/>
                <a:gd name="T40" fmla="*/ 5 w 151"/>
                <a:gd name="T41" fmla="*/ 62 h 148"/>
                <a:gd name="T42" fmla="*/ 0 w 151"/>
                <a:gd name="T43" fmla="*/ 79 h 148"/>
                <a:gd name="T44" fmla="*/ 0 w 151"/>
                <a:gd name="T45" fmla="*/ 94 h 148"/>
                <a:gd name="T46" fmla="*/ 5 w 151"/>
                <a:gd name="T47" fmla="*/ 111 h 148"/>
                <a:gd name="T48" fmla="*/ 0 w 151"/>
                <a:gd name="T49" fmla="*/ 128 h 148"/>
                <a:gd name="T50" fmla="*/ 151 w 151"/>
                <a:gd name="T51" fmla="*/ 128 h 148"/>
                <a:gd name="T52" fmla="*/ 146 w 151"/>
                <a:gd name="T53" fmla="*/ 111 h 148"/>
                <a:gd name="T54" fmla="*/ 151 w 151"/>
                <a:gd name="T55" fmla="*/ 94 h 148"/>
                <a:gd name="T56" fmla="*/ 151 w 151"/>
                <a:gd name="T57" fmla="*/ 79 h 148"/>
                <a:gd name="T58" fmla="*/ 146 w 151"/>
                <a:gd name="T59" fmla="*/ 62 h 148"/>
                <a:gd name="T60" fmla="*/ 151 w 151"/>
                <a:gd name="T61" fmla="*/ 44 h 148"/>
                <a:gd name="T62" fmla="*/ 151 w 151"/>
                <a:gd name="T63" fmla="*/ 29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1" h="148">
                  <a:moveTo>
                    <a:pt x="148" y="44"/>
                  </a:moveTo>
                  <a:cubicBezTo>
                    <a:pt x="148" y="52"/>
                    <a:pt x="118" y="61"/>
                    <a:pt x="75" y="61"/>
                  </a:cubicBezTo>
                  <a:cubicBezTo>
                    <a:pt x="32" y="61"/>
                    <a:pt x="2" y="52"/>
                    <a:pt x="2" y="44"/>
                  </a:cubicBezTo>
                  <a:cubicBezTo>
                    <a:pt x="2" y="42"/>
                    <a:pt x="4" y="40"/>
                    <a:pt x="7" y="39"/>
                  </a:cubicBezTo>
                  <a:cubicBezTo>
                    <a:pt x="21" y="46"/>
                    <a:pt x="49" y="49"/>
                    <a:pt x="75" y="49"/>
                  </a:cubicBezTo>
                  <a:cubicBezTo>
                    <a:pt x="102" y="49"/>
                    <a:pt x="130" y="46"/>
                    <a:pt x="143" y="39"/>
                  </a:cubicBezTo>
                  <a:cubicBezTo>
                    <a:pt x="146" y="40"/>
                    <a:pt x="148" y="42"/>
                    <a:pt x="148" y="44"/>
                  </a:cubicBezTo>
                  <a:close/>
                  <a:moveTo>
                    <a:pt x="148" y="69"/>
                  </a:moveTo>
                  <a:cubicBezTo>
                    <a:pt x="148" y="77"/>
                    <a:pt x="118" y="86"/>
                    <a:pt x="75" y="86"/>
                  </a:cubicBezTo>
                  <a:cubicBezTo>
                    <a:pt x="32" y="86"/>
                    <a:pt x="2" y="77"/>
                    <a:pt x="2" y="69"/>
                  </a:cubicBezTo>
                  <a:cubicBezTo>
                    <a:pt x="2" y="67"/>
                    <a:pt x="4" y="65"/>
                    <a:pt x="7" y="63"/>
                  </a:cubicBezTo>
                  <a:cubicBezTo>
                    <a:pt x="21" y="70"/>
                    <a:pt x="49" y="74"/>
                    <a:pt x="75" y="74"/>
                  </a:cubicBezTo>
                  <a:cubicBezTo>
                    <a:pt x="102" y="74"/>
                    <a:pt x="130" y="70"/>
                    <a:pt x="143" y="63"/>
                  </a:cubicBezTo>
                  <a:cubicBezTo>
                    <a:pt x="146" y="65"/>
                    <a:pt x="148" y="67"/>
                    <a:pt x="148" y="69"/>
                  </a:cubicBezTo>
                  <a:close/>
                  <a:moveTo>
                    <a:pt x="148" y="94"/>
                  </a:moveTo>
                  <a:cubicBezTo>
                    <a:pt x="148" y="102"/>
                    <a:pt x="118" y="111"/>
                    <a:pt x="75" y="111"/>
                  </a:cubicBezTo>
                  <a:cubicBezTo>
                    <a:pt x="32" y="111"/>
                    <a:pt x="2" y="102"/>
                    <a:pt x="2" y="94"/>
                  </a:cubicBezTo>
                  <a:cubicBezTo>
                    <a:pt x="2" y="92"/>
                    <a:pt x="4" y="90"/>
                    <a:pt x="7" y="88"/>
                  </a:cubicBezTo>
                  <a:cubicBezTo>
                    <a:pt x="21" y="95"/>
                    <a:pt x="49" y="99"/>
                    <a:pt x="75" y="99"/>
                  </a:cubicBezTo>
                  <a:cubicBezTo>
                    <a:pt x="102" y="99"/>
                    <a:pt x="130" y="95"/>
                    <a:pt x="143" y="88"/>
                  </a:cubicBezTo>
                  <a:cubicBezTo>
                    <a:pt x="146" y="90"/>
                    <a:pt x="148" y="92"/>
                    <a:pt x="148" y="94"/>
                  </a:cubicBezTo>
                  <a:close/>
                  <a:moveTo>
                    <a:pt x="148" y="118"/>
                  </a:moveTo>
                  <a:cubicBezTo>
                    <a:pt x="148" y="126"/>
                    <a:pt x="118" y="135"/>
                    <a:pt x="75" y="135"/>
                  </a:cubicBezTo>
                  <a:cubicBezTo>
                    <a:pt x="32" y="135"/>
                    <a:pt x="2" y="126"/>
                    <a:pt x="2" y="118"/>
                  </a:cubicBezTo>
                  <a:cubicBezTo>
                    <a:pt x="2" y="116"/>
                    <a:pt x="4" y="114"/>
                    <a:pt x="7" y="113"/>
                  </a:cubicBezTo>
                  <a:cubicBezTo>
                    <a:pt x="21" y="119"/>
                    <a:pt x="49" y="123"/>
                    <a:pt x="75" y="123"/>
                  </a:cubicBezTo>
                  <a:cubicBezTo>
                    <a:pt x="102" y="123"/>
                    <a:pt x="130" y="119"/>
                    <a:pt x="143" y="113"/>
                  </a:cubicBezTo>
                  <a:cubicBezTo>
                    <a:pt x="146" y="114"/>
                    <a:pt x="148" y="116"/>
                    <a:pt x="148" y="118"/>
                  </a:cubicBezTo>
                  <a:close/>
                  <a:moveTo>
                    <a:pt x="75" y="3"/>
                  </a:moveTo>
                  <a:cubicBezTo>
                    <a:pt x="118" y="3"/>
                    <a:pt x="148" y="12"/>
                    <a:pt x="148" y="20"/>
                  </a:cubicBezTo>
                  <a:cubicBezTo>
                    <a:pt x="148" y="28"/>
                    <a:pt x="118" y="37"/>
                    <a:pt x="75" y="37"/>
                  </a:cubicBezTo>
                  <a:cubicBezTo>
                    <a:pt x="32" y="37"/>
                    <a:pt x="2" y="28"/>
                    <a:pt x="2" y="20"/>
                  </a:cubicBezTo>
                  <a:cubicBezTo>
                    <a:pt x="2" y="12"/>
                    <a:pt x="32" y="3"/>
                    <a:pt x="75" y="3"/>
                  </a:cubicBezTo>
                  <a:close/>
                  <a:moveTo>
                    <a:pt x="151" y="29"/>
                  </a:moveTo>
                  <a:cubicBezTo>
                    <a:pt x="151" y="20"/>
                    <a:pt x="151" y="20"/>
                    <a:pt x="151" y="20"/>
                  </a:cubicBezTo>
                  <a:cubicBezTo>
                    <a:pt x="151" y="7"/>
                    <a:pt x="112" y="0"/>
                    <a:pt x="75" y="0"/>
                  </a:cubicBezTo>
                  <a:cubicBezTo>
                    <a:pt x="39" y="0"/>
                    <a:pt x="0" y="7"/>
                    <a:pt x="0" y="20"/>
                  </a:cubicBezTo>
                  <a:cubicBezTo>
                    <a:pt x="0" y="29"/>
                    <a:pt x="0" y="29"/>
                    <a:pt x="0" y="29"/>
                  </a:cubicBezTo>
                  <a:cubicBezTo>
                    <a:pt x="0" y="32"/>
                    <a:pt x="1" y="35"/>
                    <a:pt x="5" y="37"/>
                  </a:cubicBezTo>
                  <a:cubicBezTo>
                    <a:pt x="1" y="39"/>
                    <a:pt x="0" y="42"/>
                    <a:pt x="0" y="44"/>
                  </a:cubicBezTo>
                  <a:cubicBezTo>
                    <a:pt x="0" y="54"/>
                    <a:pt x="0" y="54"/>
                    <a:pt x="0" y="54"/>
                  </a:cubicBezTo>
                  <a:cubicBezTo>
                    <a:pt x="0" y="57"/>
                    <a:pt x="1" y="59"/>
                    <a:pt x="5" y="62"/>
                  </a:cubicBezTo>
                  <a:cubicBezTo>
                    <a:pt x="1" y="64"/>
                    <a:pt x="0" y="66"/>
                    <a:pt x="0" y="69"/>
                  </a:cubicBezTo>
                  <a:cubicBezTo>
                    <a:pt x="0" y="79"/>
                    <a:pt x="0" y="79"/>
                    <a:pt x="0" y="79"/>
                  </a:cubicBezTo>
                  <a:cubicBezTo>
                    <a:pt x="0" y="81"/>
                    <a:pt x="1" y="84"/>
                    <a:pt x="5" y="86"/>
                  </a:cubicBezTo>
                  <a:cubicBezTo>
                    <a:pt x="1" y="88"/>
                    <a:pt x="0" y="91"/>
                    <a:pt x="0" y="94"/>
                  </a:cubicBezTo>
                  <a:cubicBezTo>
                    <a:pt x="0" y="103"/>
                    <a:pt x="0" y="103"/>
                    <a:pt x="0" y="103"/>
                  </a:cubicBezTo>
                  <a:cubicBezTo>
                    <a:pt x="0" y="106"/>
                    <a:pt x="1" y="109"/>
                    <a:pt x="5" y="111"/>
                  </a:cubicBezTo>
                  <a:cubicBezTo>
                    <a:pt x="1" y="113"/>
                    <a:pt x="0" y="116"/>
                    <a:pt x="0" y="118"/>
                  </a:cubicBezTo>
                  <a:cubicBezTo>
                    <a:pt x="0" y="128"/>
                    <a:pt x="0" y="128"/>
                    <a:pt x="0" y="128"/>
                  </a:cubicBezTo>
                  <a:cubicBezTo>
                    <a:pt x="0" y="141"/>
                    <a:pt x="39" y="148"/>
                    <a:pt x="75" y="148"/>
                  </a:cubicBezTo>
                  <a:cubicBezTo>
                    <a:pt x="112" y="148"/>
                    <a:pt x="151" y="141"/>
                    <a:pt x="151" y="128"/>
                  </a:cubicBezTo>
                  <a:cubicBezTo>
                    <a:pt x="151" y="118"/>
                    <a:pt x="151" y="118"/>
                    <a:pt x="151" y="118"/>
                  </a:cubicBezTo>
                  <a:cubicBezTo>
                    <a:pt x="151" y="116"/>
                    <a:pt x="149" y="113"/>
                    <a:pt x="146" y="111"/>
                  </a:cubicBezTo>
                  <a:cubicBezTo>
                    <a:pt x="149" y="109"/>
                    <a:pt x="151" y="106"/>
                    <a:pt x="151" y="103"/>
                  </a:cubicBezTo>
                  <a:cubicBezTo>
                    <a:pt x="151" y="94"/>
                    <a:pt x="151" y="94"/>
                    <a:pt x="151" y="94"/>
                  </a:cubicBezTo>
                  <a:cubicBezTo>
                    <a:pt x="151" y="91"/>
                    <a:pt x="149" y="88"/>
                    <a:pt x="146" y="86"/>
                  </a:cubicBezTo>
                  <a:cubicBezTo>
                    <a:pt x="149" y="84"/>
                    <a:pt x="151" y="81"/>
                    <a:pt x="151" y="79"/>
                  </a:cubicBezTo>
                  <a:cubicBezTo>
                    <a:pt x="151" y="69"/>
                    <a:pt x="151" y="69"/>
                    <a:pt x="151" y="69"/>
                  </a:cubicBezTo>
                  <a:cubicBezTo>
                    <a:pt x="151" y="66"/>
                    <a:pt x="149" y="64"/>
                    <a:pt x="146" y="62"/>
                  </a:cubicBezTo>
                  <a:cubicBezTo>
                    <a:pt x="149" y="59"/>
                    <a:pt x="151" y="57"/>
                    <a:pt x="151" y="54"/>
                  </a:cubicBezTo>
                  <a:cubicBezTo>
                    <a:pt x="151" y="44"/>
                    <a:pt x="151" y="44"/>
                    <a:pt x="151" y="44"/>
                  </a:cubicBezTo>
                  <a:cubicBezTo>
                    <a:pt x="151" y="42"/>
                    <a:pt x="149" y="39"/>
                    <a:pt x="146" y="37"/>
                  </a:cubicBezTo>
                  <a:cubicBezTo>
                    <a:pt x="149" y="35"/>
                    <a:pt x="151" y="32"/>
                    <a:pt x="151"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p:cNvSpPr>
              <a:spLocks noEditPoints="1"/>
            </p:cNvSpPr>
            <p:nvPr/>
          </p:nvSpPr>
          <p:spPr bwMode="auto">
            <a:xfrm>
              <a:off x="3759" y="1399"/>
              <a:ext cx="64" cy="64"/>
            </a:xfrm>
            <a:custGeom>
              <a:avLst/>
              <a:gdLst>
                <a:gd name="T0" fmla="*/ 23 w 45"/>
                <a:gd name="T1" fmla="*/ 34 h 45"/>
                <a:gd name="T2" fmla="*/ 11 w 45"/>
                <a:gd name="T3" fmla="*/ 22 h 45"/>
                <a:gd name="T4" fmla="*/ 23 w 45"/>
                <a:gd name="T5" fmla="*/ 11 h 45"/>
                <a:gd name="T6" fmla="*/ 34 w 45"/>
                <a:gd name="T7" fmla="*/ 22 h 45"/>
                <a:gd name="T8" fmla="*/ 23 w 45"/>
                <a:gd name="T9" fmla="*/ 34 h 45"/>
                <a:gd name="T10" fmla="*/ 45 w 45"/>
                <a:gd name="T11" fmla="*/ 22 h 45"/>
                <a:gd name="T12" fmla="*/ 23 w 45"/>
                <a:gd name="T13" fmla="*/ 0 h 45"/>
                <a:gd name="T14" fmla="*/ 0 w 45"/>
                <a:gd name="T15" fmla="*/ 22 h 45"/>
                <a:gd name="T16" fmla="*/ 15 w 45"/>
                <a:gd name="T17" fmla="*/ 44 h 45"/>
                <a:gd name="T18" fmla="*/ 23 w 45"/>
                <a:gd name="T19" fmla="*/ 45 h 45"/>
                <a:gd name="T20" fmla="*/ 30 w 45"/>
                <a:gd name="T21" fmla="*/ 44 h 45"/>
                <a:gd name="T22" fmla="*/ 45 w 45"/>
                <a:gd name="T23" fmla="*/ 2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5">
                  <a:moveTo>
                    <a:pt x="23" y="34"/>
                  </a:moveTo>
                  <a:cubicBezTo>
                    <a:pt x="16" y="34"/>
                    <a:pt x="11" y="29"/>
                    <a:pt x="11" y="22"/>
                  </a:cubicBezTo>
                  <a:cubicBezTo>
                    <a:pt x="11" y="16"/>
                    <a:pt x="16" y="11"/>
                    <a:pt x="23" y="11"/>
                  </a:cubicBezTo>
                  <a:cubicBezTo>
                    <a:pt x="29" y="11"/>
                    <a:pt x="34" y="16"/>
                    <a:pt x="34" y="22"/>
                  </a:cubicBezTo>
                  <a:cubicBezTo>
                    <a:pt x="34" y="29"/>
                    <a:pt x="29" y="34"/>
                    <a:pt x="23" y="34"/>
                  </a:cubicBezTo>
                  <a:close/>
                  <a:moveTo>
                    <a:pt x="45" y="22"/>
                  </a:moveTo>
                  <a:cubicBezTo>
                    <a:pt x="45" y="10"/>
                    <a:pt x="35" y="0"/>
                    <a:pt x="23" y="0"/>
                  </a:cubicBezTo>
                  <a:cubicBezTo>
                    <a:pt x="10" y="0"/>
                    <a:pt x="0" y="10"/>
                    <a:pt x="0" y="22"/>
                  </a:cubicBezTo>
                  <a:cubicBezTo>
                    <a:pt x="0" y="32"/>
                    <a:pt x="6" y="41"/>
                    <a:pt x="15" y="44"/>
                  </a:cubicBezTo>
                  <a:cubicBezTo>
                    <a:pt x="17" y="45"/>
                    <a:pt x="20" y="45"/>
                    <a:pt x="23" y="45"/>
                  </a:cubicBezTo>
                  <a:cubicBezTo>
                    <a:pt x="25" y="45"/>
                    <a:pt x="28" y="45"/>
                    <a:pt x="30" y="44"/>
                  </a:cubicBezTo>
                  <a:cubicBezTo>
                    <a:pt x="39" y="41"/>
                    <a:pt x="45" y="32"/>
                    <a:pt x="45"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auto">
            <a:xfrm>
              <a:off x="3675" y="1541"/>
              <a:ext cx="43" cy="38"/>
            </a:xfrm>
            <a:custGeom>
              <a:avLst/>
              <a:gdLst>
                <a:gd name="T0" fmla="*/ 27 w 43"/>
                <a:gd name="T1" fmla="*/ 0 h 38"/>
                <a:gd name="T2" fmla="*/ 13 w 43"/>
                <a:gd name="T3" fmla="*/ 16 h 38"/>
                <a:gd name="T4" fmla="*/ 0 w 43"/>
                <a:gd name="T5" fmla="*/ 33 h 38"/>
                <a:gd name="T6" fmla="*/ 22 w 43"/>
                <a:gd name="T7" fmla="*/ 36 h 38"/>
                <a:gd name="T8" fmla="*/ 43 w 43"/>
                <a:gd name="T9" fmla="*/ 38 h 38"/>
                <a:gd name="T10" fmla="*/ 34 w 43"/>
                <a:gd name="T11" fmla="*/ 19 h 38"/>
                <a:gd name="T12" fmla="*/ 27 w 43"/>
                <a:gd name="T13" fmla="*/ 0 h 38"/>
                <a:gd name="T14" fmla="*/ 27 w 43"/>
                <a:gd name="T15" fmla="*/ 0 h 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38">
                  <a:moveTo>
                    <a:pt x="27" y="0"/>
                  </a:moveTo>
                  <a:lnTo>
                    <a:pt x="13" y="16"/>
                  </a:lnTo>
                  <a:lnTo>
                    <a:pt x="0" y="33"/>
                  </a:lnTo>
                  <a:lnTo>
                    <a:pt x="22" y="36"/>
                  </a:lnTo>
                  <a:lnTo>
                    <a:pt x="43" y="38"/>
                  </a:lnTo>
                  <a:lnTo>
                    <a:pt x="34" y="19"/>
                  </a:lnTo>
                  <a:lnTo>
                    <a:pt x="27" y="0"/>
                  </a:lnTo>
                  <a:lnTo>
                    <a:pt x="2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p:cNvSpPr>
              <a:spLocks/>
            </p:cNvSpPr>
            <p:nvPr/>
          </p:nvSpPr>
          <p:spPr bwMode="auto">
            <a:xfrm>
              <a:off x="3864" y="1541"/>
              <a:ext cx="43" cy="38"/>
            </a:xfrm>
            <a:custGeom>
              <a:avLst/>
              <a:gdLst>
                <a:gd name="T0" fmla="*/ 43 w 43"/>
                <a:gd name="T1" fmla="*/ 33 h 38"/>
                <a:gd name="T2" fmla="*/ 30 w 43"/>
                <a:gd name="T3" fmla="*/ 16 h 38"/>
                <a:gd name="T4" fmla="*/ 17 w 43"/>
                <a:gd name="T5" fmla="*/ 0 h 38"/>
                <a:gd name="T6" fmla="*/ 8 w 43"/>
                <a:gd name="T7" fmla="*/ 19 h 38"/>
                <a:gd name="T8" fmla="*/ 0 w 43"/>
                <a:gd name="T9" fmla="*/ 38 h 38"/>
                <a:gd name="T10" fmla="*/ 21 w 43"/>
                <a:gd name="T11" fmla="*/ 36 h 38"/>
                <a:gd name="T12" fmla="*/ 43 w 43"/>
                <a:gd name="T13" fmla="*/ 33 h 38"/>
                <a:gd name="T14" fmla="*/ 43 w 43"/>
                <a:gd name="T15" fmla="*/ 33 h 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38">
                  <a:moveTo>
                    <a:pt x="43" y="33"/>
                  </a:moveTo>
                  <a:lnTo>
                    <a:pt x="30" y="16"/>
                  </a:lnTo>
                  <a:lnTo>
                    <a:pt x="17" y="0"/>
                  </a:lnTo>
                  <a:lnTo>
                    <a:pt x="8" y="19"/>
                  </a:lnTo>
                  <a:lnTo>
                    <a:pt x="0" y="38"/>
                  </a:lnTo>
                  <a:lnTo>
                    <a:pt x="21" y="36"/>
                  </a:lnTo>
                  <a:lnTo>
                    <a:pt x="43" y="33"/>
                  </a:lnTo>
                  <a:lnTo>
                    <a:pt x="43" y="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p:cNvSpPr>
              <a:spLocks/>
            </p:cNvSpPr>
            <p:nvPr/>
          </p:nvSpPr>
          <p:spPr bwMode="auto">
            <a:xfrm>
              <a:off x="3683" y="1467"/>
              <a:ext cx="218" cy="196"/>
            </a:xfrm>
            <a:custGeom>
              <a:avLst/>
              <a:gdLst>
                <a:gd name="T0" fmla="*/ 152 w 154"/>
                <a:gd name="T1" fmla="*/ 88 h 138"/>
                <a:gd name="T2" fmla="*/ 150 w 154"/>
                <a:gd name="T3" fmla="*/ 80 h 138"/>
                <a:gd name="T4" fmla="*/ 144 w 154"/>
                <a:gd name="T5" fmla="*/ 81 h 138"/>
                <a:gd name="T6" fmla="*/ 138 w 154"/>
                <a:gd name="T7" fmla="*/ 82 h 138"/>
                <a:gd name="T8" fmla="*/ 130 w 154"/>
                <a:gd name="T9" fmla="*/ 92 h 138"/>
                <a:gd name="T10" fmla="*/ 90 w 154"/>
                <a:gd name="T11" fmla="*/ 91 h 138"/>
                <a:gd name="T12" fmla="*/ 85 w 154"/>
                <a:gd name="T13" fmla="*/ 20 h 138"/>
                <a:gd name="T14" fmla="*/ 103 w 154"/>
                <a:gd name="T15" fmla="*/ 20 h 138"/>
                <a:gd name="T16" fmla="*/ 109 w 154"/>
                <a:gd name="T17" fmla="*/ 15 h 138"/>
                <a:gd name="T18" fmla="*/ 109 w 154"/>
                <a:gd name="T19" fmla="*/ 15 h 138"/>
                <a:gd name="T20" fmla="*/ 103 w 154"/>
                <a:gd name="T21" fmla="*/ 9 h 138"/>
                <a:gd name="T22" fmla="*/ 85 w 154"/>
                <a:gd name="T23" fmla="*/ 9 h 138"/>
                <a:gd name="T24" fmla="*/ 84 w 154"/>
                <a:gd name="T25" fmla="*/ 0 h 138"/>
                <a:gd name="T26" fmla="*/ 77 w 154"/>
                <a:gd name="T27" fmla="*/ 2 h 138"/>
                <a:gd name="T28" fmla="*/ 69 w 154"/>
                <a:gd name="T29" fmla="*/ 0 h 138"/>
                <a:gd name="T30" fmla="*/ 69 w 154"/>
                <a:gd name="T31" fmla="*/ 9 h 138"/>
                <a:gd name="T32" fmla="*/ 50 w 154"/>
                <a:gd name="T33" fmla="*/ 9 h 138"/>
                <a:gd name="T34" fmla="*/ 45 w 154"/>
                <a:gd name="T35" fmla="*/ 15 h 138"/>
                <a:gd name="T36" fmla="*/ 45 w 154"/>
                <a:gd name="T37" fmla="*/ 15 h 138"/>
                <a:gd name="T38" fmla="*/ 50 w 154"/>
                <a:gd name="T39" fmla="*/ 20 h 138"/>
                <a:gd name="T40" fmla="*/ 68 w 154"/>
                <a:gd name="T41" fmla="*/ 20 h 138"/>
                <a:gd name="T42" fmla="*/ 64 w 154"/>
                <a:gd name="T43" fmla="*/ 91 h 138"/>
                <a:gd name="T44" fmla="*/ 23 w 154"/>
                <a:gd name="T45" fmla="*/ 92 h 138"/>
                <a:gd name="T46" fmla="*/ 16 w 154"/>
                <a:gd name="T47" fmla="*/ 82 h 138"/>
                <a:gd name="T48" fmla="*/ 9 w 154"/>
                <a:gd name="T49" fmla="*/ 81 h 138"/>
                <a:gd name="T50" fmla="*/ 3 w 154"/>
                <a:gd name="T51" fmla="*/ 80 h 138"/>
                <a:gd name="T52" fmla="*/ 1 w 154"/>
                <a:gd name="T53" fmla="*/ 88 h 138"/>
                <a:gd name="T54" fmla="*/ 23 w 154"/>
                <a:gd name="T55" fmla="*/ 114 h 138"/>
                <a:gd name="T56" fmla="*/ 33 w 154"/>
                <a:gd name="T57" fmla="*/ 117 h 138"/>
                <a:gd name="T58" fmla="*/ 73 w 154"/>
                <a:gd name="T59" fmla="*/ 136 h 138"/>
                <a:gd name="T60" fmla="*/ 81 w 154"/>
                <a:gd name="T61" fmla="*/ 136 h 138"/>
                <a:gd name="T62" fmla="*/ 120 w 154"/>
                <a:gd name="T63" fmla="*/ 117 h 138"/>
                <a:gd name="T64" fmla="*/ 130 w 154"/>
                <a:gd name="T65" fmla="*/ 114 h 138"/>
                <a:gd name="T66" fmla="*/ 152 w 154"/>
                <a:gd name="T67" fmla="*/ 88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4" h="138">
                  <a:moveTo>
                    <a:pt x="152" y="88"/>
                  </a:moveTo>
                  <a:cubicBezTo>
                    <a:pt x="152" y="85"/>
                    <a:pt x="151" y="83"/>
                    <a:pt x="150" y="80"/>
                  </a:cubicBezTo>
                  <a:cubicBezTo>
                    <a:pt x="144" y="81"/>
                    <a:pt x="144" y="81"/>
                    <a:pt x="144" y="81"/>
                  </a:cubicBezTo>
                  <a:cubicBezTo>
                    <a:pt x="138" y="82"/>
                    <a:pt x="138" y="82"/>
                    <a:pt x="138" y="82"/>
                  </a:cubicBezTo>
                  <a:cubicBezTo>
                    <a:pt x="136" y="86"/>
                    <a:pt x="134" y="89"/>
                    <a:pt x="130" y="92"/>
                  </a:cubicBezTo>
                  <a:cubicBezTo>
                    <a:pt x="122" y="97"/>
                    <a:pt x="93" y="102"/>
                    <a:pt x="90" y="91"/>
                  </a:cubicBezTo>
                  <a:cubicBezTo>
                    <a:pt x="87" y="85"/>
                    <a:pt x="86" y="49"/>
                    <a:pt x="85" y="20"/>
                  </a:cubicBezTo>
                  <a:cubicBezTo>
                    <a:pt x="103" y="20"/>
                    <a:pt x="103" y="20"/>
                    <a:pt x="103" y="20"/>
                  </a:cubicBezTo>
                  <a:cubicBezTo>
                    <a:pt x="106" y="20"/>
                    <a:pt x="109" y="18"/>
                    <a:pt x="109" y="15"/>
                  </a:cubicBezTo>
                  <a:cubicBezTo>
                    <a:pt x="109" y="15"/>
                    <a:pt x="109" y="15"/>
                    <a:pt x="109" y="15"/>
                  </a:cubicBezTo>
                  <a:cubicBezTo>
                    <a:pt x="109" y="12"/>
                    <a:pt x="106" y="9"/>
                    <a:pt x="103" y="9"/>
                  </a:cubicBezTo>
                  <a:cubicBezTo>
                    <a:pt x="85" y="9"/>
                    <a:pt x="85" y="9"/>
                    <a:pt x="85" y="9"/>
                  </a:cubicBezTo>
                  <a:cubicBezTo>
                    <a:pt x="85" y="6"/>
                    <a:pt x="85" y="3"/>
                    <a:pt x="84" y="0"/>
                  </a:cubicBezTo>
                  <a:cubicBezTo>
                    <a:pt x="82" y="1"/>
                    <a:pt x="79" y="2"/>
                    <a:pt x="77" y="2"/>
                  </a:cubicBezTo>
                  <a:cubicBezTo>
                    <a:pt x="74" y="2"/>
                    <a:pt x="71" y="1"/>
                    <a:pt x="69" y="0"/>
                  </a:cubicBezTo>
                  <a:cubicBezTo>
                    <a:pt x="69" y="3"/>
                    <a:pt x="69" y="6"/>
                    <a:pt x="69" y="9"/>
                  </a:cubicBezTo>
                  <a:cubicBezTo>
                    <a:pt x="50" y="9"/>
                    <a:pt x="50" y="9"/>
                    <a:pt x="50" y="9"/>
                  </a:cubicBezTo>
                  <a:cubicBezTo>
                    <a:pt x="47" y="9"/>
                    <a:pt x="45" y="12"/>
                    <a:pt x="45" y="15"/>
                  </a:cubicBezTo>
                  <a:cubicBezTo>
                    <a:pt x="45" y="15"/>
                    <a:pt x="45" y="15"/>
                    <a:pt x="45" y="15"/>
                  </a:cubicBezTo>
                  <a:cubicBezTo>
                    <a:pt x="45" y="18"/>
                    <a:pt x="47" y="20"/>
                    <a:pt x="50" y="20"/>
                  </a:cubicBezTo>
                  <a:cubicBezTo>
                    <a:pt x="68" y="20"/>
                    <a:pt x="68" y="20"/>
                    <a:pt x="68" y="20"/>
                  </a:cubicBezTo>
                  <a:cubicBezTo>
                    <a:pt x="67" y="49"/>
                    <a:pt x="66" y="85"/>
                    <a:pt x="64" y="91"/>
                  </a:cubicBezTo>
                  <a:cubicBezTo>
                    <a:pt x="60" y="102"/>
                    <a:pt x="32" y="97"/>
                    <a:pt x="23" y="92"/>
                  </a:cubicBezTo>
                  <a:cubicBezTo>
                    <a:pt x="19" y="89"/>
                    <a:pt x="17" y="86"/>
                    <a:pt x="16" y="82"/>
                  </a:cubicBezTo>
                  <a:cubicBezTo>
                    <a:pt x="9" y="81"/>
                    <a:pt x="9" y="81"/>
                    <a:pt x="9" y="81"/>
                  </a:cubicBezTo>
                  <a:cubicBezTo>
                    <a:pt x="3" y="80"/>
                    <a:pt x="3" y="80"/>
                    <a:pt x="3" y="80"/>
                  </a:cubicBezTo>
                  <a:cubicBezTo>
                    <a:pt x="2" y="83"/>
                    <a:pt x="1" y="85"/>
                    <a:pt x="1" y="88"/>
                  </a:cubicBezTo>
                  <a:cubicBezTo>
                    <a:pt x="0" y="102"/>
                    <a:pt x="12" y="109"/>
                    <a:pt x="23" y="114"/>
                  </a:cubicBezTo>
                  <a:cubicBezTo>
                    <a:pt x="26" y="115"/>
                    <a:pt x="30" y="116"/>
                    <a:pt x="33" y="117"/>
                  </a:cubicBezTo>
                  <a:cubicBezTo>
                    <a:pt x="49" y="122"/>
                    <a:pt x="63" y="124"/>
                    <a:pt x="73" y="136"/>
                  </a:cubicBezTo>
                  <a:cubicBezTo>
                    <a:pt x="75" y="138"/>
                    <a:pt x="79" y="138"/>
                    <a:pt x="81" y="136"/>
                  </a:cubicBezTo>
                  <a:cubicBezTo>
                    <a:pt x="90" y="124"/>
                    <a:pt x="104" y="122"/>
                    <a:pt x="120" y="117"/>
                  </a:cubicBezTo>
                  <a:cubicBezTo>
                    <a:pt x="123" y="116"/>
                    <a:pt x="127" y="115"/>
                    <a:pt x="130" y="114"/>
                  </a:cubicBezTo>
                  <a:cubicBezTo>
                    <a:pt x="142" y="109"/>
                    <a:pt x="154" y="102"/>
                    <a:pt x="152" y="8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p:cNvSpPr>
              <a:spLocks/>
            </p:cNvSpPr>
            <p:nvPr/>
          </p:nvSpPr>
          <p:spPr bwMode="auto">
            <a:xfrm>
              <a:off x="4872" y="3055"/>
              <a:ext cx="14" cy="24"/>
            </a:xfrm>
            <a:custGeom>
              <a:avLst/>
              <a:gdLst>
                <a:gd name="T0" fmla="*/ 0 w 10"/>
                <a:gd name="T1" fmla="*/ 9 h 17"/>
                <a:gd name="T2" fmla="*/ 10 w 10"/>
                <a:gd name="T3" fmla="*/ 17 h 17"/>
                <a:gd name="T4" fmla="*/ 10 w 10"/>
                <a:gd name="T5" fmla="*/ 0 h 17"/>
                <a:gd name="T6" fmla="*/ 3 w 10"/>
                <a:gd name="T7" fmla="*/ 2 h 17"/>
                <a:gd name="T8" fmla="*/ 0 w 10"/>
                <a:gd name="T9" fmla="*/ 9 h 17"/>
              </a:gdLst>
              <a:ahLst/>
              <a:cxnLst>
                <a:cxn ang="0">
                  <a:pos x="T0" y="T1"/>
                </a:cxn>
                <a:cxn ang="0">
                  <a:pos x="T2" y="T3"/>
                </a:cxn>
                <a:cxn ang="0">
                  <a:pos x="T4" y="T5"/>
                </a:cxn>
                <a:cxn ang="0">
                  <a:pos x="T6" y="T7"/>
                </a:cxn>
                <a:cxn ang="0">
                  <a:pos x="T8" y="T9"/>
                </a:cxn>
              </a:cxnLst>
              <a:rect l="0" t="0" r="r" b="b"/>
              <a:pathLst>
                <a:path w="10" h="17">
                  <a:moveTo>
                    <a:pt x="0" y="9"/>
                  </a:moveTo>
                  <a:cubicBezTo>
                    <a:pt x="0" y="13"/>
                    <a:pt x="3" y="16"/>
                    <a:pt x="10" y="17"/>
                  </a:cubicBezTo>
                  <a:cubicBezTo>
                    <a:pt x="10" y="0"/>
                    <a:pt x="10" y="0"/>
                    <a:pt x="10" y="0"/>
                  </a:cubicBezTo>
                  <a:cubicBezTo>
                    <a:pt x="7" y="0"/>
                    <a:pt x="4" y="1"/>
                    <a:pt x="3" y="2"/>
                  </a:cubicBezTo>
                  <a:cubicBezTo>
                    <a:pt x="1" y="4"/>
                    <a:pt x="0" y="6"/>
                    <a:pt x="0"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p:cNvSpPr>
              <a:spLocks/>
            </p:cNvSpPr>
            <p:nvPr/>
          </p:nvSpPr>
          <p:spPr bwMode="auto">
            <a:xfrm>
              <a:off x="4894" y="3096"/>
              <a:ext cx="16" cy="27"/>
            </a:xfrm>
            <a:custGeom>
              <a:avLst/>
              <a:gdLst>
                <a:gd name="T0" fmla="*/ 0 w 11"/>
                <a:gd name="T1" fmla="*/ 0 h 19"/>
                <a:gd name="T2" fmla="*/ 0 w 11"/>
                <a:gd name="T3" fmla="*/ 19 h 19"/>
                <a:gd name="T4" fmla="*/ 8 w 11"/>
                <a:gd name="T5" fmla="*/ 16 h 19"/>
                <a:gd name="T6" fmla="*/ 11 w 11"/>
                <a:gd name="T7" fmla="*/ 9 h 19"/>
                <a:gd name="T8" fmla="*/ 0 w 11"/>
                <a:gd name="T9" fmla="*/ 0 h 19"/>
              </a:gdLst>
              <a:ahLst/>
              <a:cxnLst>
                <a:cxn ang="0">
                  <a:pos x="T0" y="T1"/>
                </a:cxn>
                <a:cxn ang="0">
                  <a:pos x="T2" y="T3"/>
                </a:cxn>
                <a:cxn ang="0">
                  <a:pos x="T4" y="T5"/>
                </a:cxn>
                <a:cxn ang="0">
                  <a:pos x="T6" y="T7"/>
                </a:cxn>
                <a:cxn ang="0">
                  <a:pos x="T8" y="T9"/>
                </a:cxn>
              </a:cxnLst>
              <a:rect l="0" t="0" r="r" b="b"/>
              <a:pathLst>
                <a:path w="11" h="19">
                  <a:moveTo>
                    <a:pt x="0" y="0"/>
                  </a:moveTo>
                  <a:cubicBezTo>
                    <a:pt x="0" y="19"/>
                    <a:pt x="0" y="19"/>
                    <a:pt x="0" y="19"/>
                  </a:cubicBezTo>
                  <a:cubicBezTo>
                    <a:pt x="3" y="19"/>
                    <a:pt x="6" y="18"/>
                    <a:pt x="8" y="16"/>
                  </a:cubicBezTo>
                  <a:cubicBezTo>
                    <a:pt x="10" y="14"/>
                    <a:pt x="11" y="12"/>
                    <a:pt x="11" y="9"/>
                  </a:cubicBezTo>
                  <a:cubicBezTo>
                    <a:pt x="11" y="4"/>
                    <a:pt x="7"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p:cNvSpPr>
              <a:spLocks/>
            </p:cNvSpPr>
            <p:nvPr/>
          </p:nvSpPr>
          <p:spPr bwMode="auto">
            <a:xfrm>
              <a:off x="4831" y="2905"/>
              <a:ext cx="122" cy="55"/>
            </a:xfrm>
            <a:custGeom>
              <a:avLst/>
              <a:gdLst>
                <a:gd name="T0" fmla="*/ 62 w 86"/>
                <a:gd name="T1" fmla="*/ 38 h 39"/>
                <a:gd name="T2" fmla="*/ 63 w 86"/>
                <a:gd name="T3" fmla="*/ 38 h 39"/>
                <a:gd name="T4" fmla="*/ 76 w 86"/>
                <a:gd name="T5" fmla="*/ 18 h 39"/>
                <a:gd name="T6" fmla="*/ 43 w 86"/>
                <a:gd name="T7" fmla="*/ 0 h 39"/>
                <a:gd name="T8" fmla="*/ 9 w 86"/>
                <a:gd name="T9" fmla="*/ 18 h 39"/>
                <a:gd name="T10" fmla="*/ 22 w 86"/>
                <a:gd name="T11" fmla="*/ 39 h 39"/>
                <a:gd name="T12" fmla="*/ 24 w 86"/>
                <a:gd name="T13" fmla="*/ 38 h 39"/>
                <a:gd name="T14" fmla="*/ 62 w 86"/>
                <a:gd name="T15" fmla="*/ 38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 h="39">
                  <a:moveTo>
                    <a:pt x="62" y="38"/>
                  </a:moveTo>
                  <a:cubicBezTo>
                    <a:pt x="63" y="38"/>
                    <a:pt x="63" y="38"/>
                    <a:pt x="63" y="38"/>
                  </a:cubicBezTo>
                  <a:cubicBezTo>
                    <a:pt x="67" y="33"/>
                    <a:pt x="71" y="26"/>
                    <a:pt x="76" y="18"/>
                  </a:cubicBezTo>
                  <a:cubicBezTo>
                    <a:pt x="86" y="0"/>
                    <a:pt x="61" y="0"/>
                    <a:pt x="43" y="0"/>
                  </a:cubicBezTo>
                  <a:cubicBezTo>
                    <a:pt x="24" y="0"/>
                    <a:pt x="0" y="0"/>
                    <a:pt x="9" y="18"/>
                  </a:cubicBezTo>
                  <a:cubicBezTo>
                    <a:pt x="13" y="26"/>
                    <a:pt x="18" y="33"/>
                    <a:pt x="22" y="39"/>
                  </a:cubicBezTo>
                  <a:cubicBezTo>
                    <a:pt x="23" y="38"/>
                    <a:pt x="23" y="38"/>
                    <a:pt x="24" y="38"/>
                  </a:cubicBezTo>
                  <a:cubicBezTo>
                    <a:pt x="62" y="38"/>
                    <a:pt x="62" y="38"/>
                    <a:pt x="62" y="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p:cNvSpPr>
              <a:spLocks noEditPoints="1"/>
            </p:cNvSpPr>
            <p:nvPr/>
          </p:nvSpPr>
          <p:spPr bwMode="auto">
            <a:xfrm>
              <a:off x="4782" y="2974"/>
              <a:ext cx="217" cy="219"/>
            </a:xfrm>
            <a:custGeom>
              <a:avLst/>
              <a:gdLst>
                <a:gd name="T0" fmla="*/ 95 w 153"/>
                <a:gd name="T1" fmla="*/ 107 h 154"/>
                <a:gd name="T2" fmla="*/ 79 w 153"/>
                <a:gd name="T3" fmla="*/ 114 h 154"/>
                <a:gd name="T4" fmla="*/ 79 w 153"/>
                <a:gd name="T5" fmla="*/ 123 h 154"/>
                <a:gd name="T6" fmla="*/ 73 w 153"/>
                <a:gd name="T7" fmla="*/ 123 h 154"/>
                <a:gd name="T8" fmla="*/ 73 w 153"/>
                <a:gd name="T9" fmla="*/ 114 h 154"/>
                <a:gd name="T10" fmla="*/ 50 w 153"/>
                <a:gd name="T11" fmla="*/ 96 h 154"/>
                <a:gd name="T12" fmla="*/ 60 w 153"/>
                <a:gd name="T13" fmla="*/ 94 h 154"/>
                <a:gd name="T14" fmla="*/ 73 w 153"/>
                <a:gd name="T15" fmla="*/ 105 h 154"/>
                <a:gd name="T16" fmla="*/ 73 w 153"/>
                <a:gd name="T17" fmla="*/ 86 h 154"/>
                <a:gd name="T18" fmla="*/ 56 w 153"/>
                <a:gd name="T19" fmla="*/ 78 h 154"/>
                <a:gd name="T20" fmla="*/ 52 w 153"/>
                <a:gd name="T21" fmla="*/ 67 h 154"/>
                <a:gd name="T22" fmla="*/ 73 w 153"/>
                <a:gd name="T23" fmla="*/ 48 h 154"/>
                <a:gd name="T24" fmla="*/ 73 w 153"/>
                <a:gd name="T25" fmla="*/ 41 h 154"/>
                <a:gd name="T26" fmla="*/ 79 w 153"/>
                <a:gd name="T27" fmla="*/ 41 h 154"/>
                <a:gd name="T28" fmla="*/ 79 w 153"/>
                <a:gd name="T29" fmla="*/ 48 h 154"/>
                <a:gd name="T30" fmla="*/ 98 w 153"/>
                <a:gd name="T31" fmla="*/ 63 h 154"/>
                <a:gd name="T32" fmla="*/ 88 w 153"/>
                <a:gd name="T33" fmla="*/ 65 h 154"/>
                <a:gd name="T34" fmla="*/ 79 w 153"/>
                <a:gd name="T35" fmla="*/ 57 h 154"/>
                <a:gd name="T36" fmla="*/ 79 w 153"/>
                <a:gd name="T37" fmla="*/ 74 h 154"/>
                <a:gd name="T38" fmla="*/ 92 w 153"/>
                <a:gd name="T39" fmla="*/ 78 h 154"/>
                <a:gd name="T40" fmla="*/ 98 w 153"/>
                <a:gd name="T41" fmla="*/ 84 h 154"/>
                <a:gd name="T42" fmla="*/ 101 w 153"/>
                <a:gd name="T43" fmla="*/ 94 h 154"/>
                <a:gd name="T44" fmla="*/ 95 w 153"/>
                <a:gd name="T45" fmla="*/ 107 h 154"/>
                <a:gd name="T46" fmla="*/ 101 w 153"/>
                <a:gd name="T47" fmla="*/ 1 h 154"/>
                <a:gd name="T48" fmla="*/ 96 w 153"/>
                <a:gd name="T49" fmla="*/ 7 h 154"/>
                <a:gd name="T50" fmla="*/ 58 w 153"/>
                <a:gd name="T51" fmla="*/ 7 h 154"/>
                <a:gd name="T52" fmla="*/ 53 w 153"/>
                <a:gd name="T53" fmla="*/ 0 h 154"/>
                <a:gd name="T54" fmla="*/ 0 w 153"/>
                <a:gd name="T55" fmla="*/ 97 h 154"/>
                <a:gd name="T56" fmla="*/ 77 w 153"/>
                <a:gd name="T57" fmla="*/ 154 h 154"/>
                <a:gd name="T58" fmla="*/ 153 w 153"/>
                <a:gd name="T59" fmla="*/ 97 h 154"/>
                <a:gd name="T60" fmla="*/ 101 w 153"/>
                <a:gd name="T61" fmla="*/ 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3" h="154">
                  <a:moveTo>
                    <a:pt x="95" y="107"/>
                  </a:moveTo>
                  <a:cubicBezTo>
                    <a:pt x="91" y="111"/>
                    <a:pt x="86" y="113"/>
                    <a:pt x="79" y="114"/>
                  </a:cubicBezTo>
                  <a:cubicBezTo>
                    <a:pt x="79" y="123"/>
                    <a:pt x="79" y="123"/>
                    <a:pt x="79" y="123"/>
                  </a:cubicBezTo>
                  <a:cubicBezTo>
                    <a:pt x="73" y="123"/>
                    <a:pt x="73" y="123"/>
                    <a:pt x="73" y="123"/>
                  </a:cubicBezTo>
                  <a:cubicBezTo>
                    <a:pt x="73" y="114"/>
                    <a:pt x="73" y="114"/>
                    <a:pt x="73" y="114"/>
                  </a:cubicBezTo>
                  <a:cubicBezTo>
                    <a:pt x="61" y="113"/>
                    <a:pt x="53" y="107"/>
                    <a:pt x="50" y="96"/>
                  </a:cubicBezTo>
                  <a:cubicBezTo>
                    <a:pt x="60" y="94"/>
                    <a:pt x="60" y="94"/>
                    <a:pt x="60" y="94"/>
                  </a:cubicBezTo>
                  <a:cubicBezTo>
                    <a:pt x="62" y="101"/>
                    <a:pt x="66" y="104"/>
                    <a:pt x="73" y="105"/>
                  </a:cubicBezTo>
                  <a:cubicBezTo>
                    <a:pt x="73" y="86"/>
                    <a:pt x="73" y="86"/>
                    <a:pt x="73" y="86"/>
                  </a:cubicBezTo>
                  <a:cubicBezTo>
                    <a:pt x="64" y="84"/>
                    <a:pt x="59" y="81"/>
                    <a:pt x="56" y="78"/>
                  </a:cubicBezTo>
                  <a:cubicBezTo>
                    <a:pt x="53" y="75"/>
                    <a:pt x="52" y="71"/>
                    <a:pt x="52" y="67"/>
                  </a:cubicBezTo>
                  <a:cubicBezTo>
                    <a:pt x="52" y="56"/>
                    <a:pt x="59" y="50"/>
                    <a:pt x="73" y="48"/>
                  </a:cubicBezTo>
                  <a:cubicBezTo>
                    <a:pt x="73" y="41"/>
                    <a:pt x="73" y="41"/>
                    <a:pt x="73" y="41"/>
                  </a:cubicBezTo>
                  <a:cubicBezTo>
                    <a:pt x="79" y="41"/>
                    <a:pt x="79" y="41"/>
                    <a:pt x="79" y="41"/>
                  </a:cubicBezTo>
                  <a:cubicBezTo>
                    <a:pt x="79" y="48"/>
                    <a:pt x="79" y="48"/>
                    <a:pt x="79" y="48"/>
                  </a:cubicBezTo>
                  <a:cubicBezTo>
                    <a:pt x="89" y="50"/>
                    <a:pt x="96" y="55"/>
                    <a:pt x="98" y="63"/>
                  </a:cubicBezTo>
                  <a:cubicBezTo>
                    <a:pt x="88" y="65"/>
                    <a:pt x="88" y="65"/>
                    <a:pt x="88" y="65"/>
                  </a:cubicBezTo>
                  <a:cubicBezTo>
                    <a:pt x="87" y="60"/>
                    <a:pt x="84" y="58"/>
                    <a:pt x="79" y="57"/>
                  </a:cubicBezTo>
                  <a:cubicBezTo>
                    <a:pt x="79" y="74"/>
                    <a:pt x="79" y="74"/>
                    <a:pt x="79" y="74"/>
                  </a:cubicBezTo>
                  <a:cubicBezTo>
                    <a:pt x="86" y="76"/>
                    <a:pt x="90" y="77"/>
                    <a:pt x="92" y="78"/>
                  </a:cubicBezTo>
                  <a:cubicBezTo>
                    <a:pt x="94" y="79"/>
                    <a:pt x="96" y="81"/>
                    <a:pt x="98" y="84"/>
                  </a:cubicBezTo>
                  <a:cubicBezTo>
                    <a:pt x="100" y="87"/>
                    <a:pt x="101" y="90"/>
                    <a:pt x="101" y="94"/>
                  </a:cubicBezTo>
                  <a:cubicBezTo>
                    <a:pt x="101" y="99"/>
                    <a:pt x="99" y="104"/>
                    <a:pt x="95" y="107"/>
                  </a:cubicBezTo>
                  <a:close/>
                  <a:moveTo>
                    <a:pt x="101" y="1"/>
                  </a:moveTo>
                  <a:cubicBezTo>
                    <a:pt x="100" y="4"/>
                    <a:pt x="99" y="7"/>
                    <a:pt x="96" y="7"/>
                  </a:cubicBezTo>
                  <a:cubicBezTo>
                    <a:pt x="58" y="7"/>
                    <a:pt x="58" y="7"/>
                    <a:pt x="58" y="7"/>
                  </a:cubicBezTo>
                  <a:cubicBezTo>
                    <a:pt x="55" y="7"/>
                    <a:pt x="53" y="4"/>
                    <a:pt x="53" y="0"/>
                  </a:cubicBezTo>
                  <a:cubicBezTo>
                    <a:pt x="24" y="17"/>
                    <a:pt x="0" y="62"/>
                    <a:pt x="0" y="97"/>
                  </a:cubicBezTo>
                  <a:cubicBezTo>
                    <a:pt x="0" y="141"/>
                    <a:pt x="35" y="154"/>
                    <a:pt x="77" y="154"/>
                  </a:cubicBezTo>
                  <a:cubicBezTo>
                    <a:pt x="119" y="154"/>
                    <a:pt x="153" y="141"/>
                    <a:pt x="153" y="97"/>
                  </a:cubicBezTo>
                  <a:cubicBezTo>
                    <a:pt x="153" y="62"/>
                    <a:pt x="128" y="19"/>
                    <a:pt x="10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p:cNvSpPr>
              <a:spLocks noEditPoints="1"/>
            </p:cNvSpPr>
            <p:nvPr/>
          </p:nvSpPr>
          <p:spPr bwMode="auto">
            <a:xfrm>
              <a:off x="5865" y="1399"/>
              <a:ext cx="275" cy="275"/>
            </a:xfrm>
            <a:custGeom>
              <a:avLst/>
              <a:gdLst>
                <a:gd name="T0" fmla="*/ 97 w 194"/>
                <a:gd name="T1" fmla="*/ 180 h 194"/>
                <a:gd name="T2" fmla="*/ 15 w 194"/>
                <a:gd name="T3" fmla="*/ 97 h 194"/>
                <a:gd name="T4" fmla="*/ 97 w 194"/>
                <a:gd name="T5" fmla="*/ 15 h 194"/>
                <a:gd name="T6" fmla="*/ 180 w 194"/>
                <a:gd name="T7" fmla="*/ 97 h 194"/>
                <a:gd name="T8" fmla="*/ 97 w 194"/>
                <a:gd name="T9" fmla="*/ 180 h 194"/>
                <a:gd name="T10" fmla="*/ 97 w 194"/>
                <a:gd name="T11" fmla="*/ 0 h 194"/>
                <a:gd name="T12" fmla="*/ 0 w 194"/>
                <a:gd name="T13" fmla="*/ 97 h 194"/>
                <a:gd name="T14" fmla="*/ 97 w 194"/>
                <a:gd name="T15" fmla="*/ 194 h 194"/>
                <a:gd name="T16" fmla="*/ 194 w 194"/>
                <a:gd name="T17" fmla="*/ 97 h 194"/>
                <a:gd name="T18" fmla="*/ 97 w 194"/>
                <a:gd name="T19"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4" h="194">
                  <a:moveTo>
                    <a:pt x="97" y="180"/>
                  </a:moveTo>
                  <a:cubicBezTo>
                    <a:pt x="52" y="180"/>
                    <a:pt x="15" y="143"/>
                    <a:pt x="15" y="97"/>
                  </a:cubicBezTo>
                  <a:cubicBezTo>
                    <a:pt x="15" y="52"/>
                    <a:pt x="52" y="15"/>
                    <a:pt x="97" y="15"/>
                  </a:cubicBezTo>
                  <a:cubicBezTo>
                    <a:pt x="143" y="15"/>
                    <a:pt x="180" y="52"/>
                    <a:pt x="180" y="97"/>
                  </a:cubicBezTo>
                  <a:cubicBezTo>
                    <a:pt x="180" y="143"/>
                    <a:pt x="143" y="180"/>
                    <a:pt x="97" y="180"/>
                  </a:cubicBezTo>
                  <a:close/>
                  <a:moveTo>
                    <a:pt x="97" y="0"/>
                  </a:moveTo>
                  <a:cubicBezTo>
                    <a:pt x="44" y="0"/>
                    <a:pt x="0" y="44"/>
                    <a:pt x="0" y="97"/>
                  </a:cubicBezTo>
                  <a:cubicBezTo>
                    <a:pt x="0" y="151"/>
                    <a:pt x="44" y="194"/>
                    <a:pt x="97" y="194"/>
                  </a:cubicBezTo>
                  <a:cubicBezTo>
                    <a:pt x="151" y="194"/>
                    <a:pt x="194" y="151"/>
                    <a:pt x="194" y="97"/>
                  </a:cubicBezTo>
                  <a:cubicBezTo>
                    <a:pt x="194" y="44"/>
                    <a:pt x="151" y="0"/>
                    <a:pt x="9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p:cNvSpPr>
              <a:spLocks/>
            </p:cNvSpPr>
            <p:nvPr/>
          </p:nvSpPr>
          <p:spPr bwMode="auto">
            <a:xfrm>
              <a:off x="5996" y="1426"/>
              <a:ext cx="14" cy="27"/>
            </a:xfrm>
            <a:custGeom>
              <a:avLst/>
              <a:gdLst>
                <a:gd name="T0" fmla="*/ 5 w 10"/>
                <a:gd name="T1" fmla="*/ 19 h 19"/>
                <a:gd name="T2" fmla="*/ 10 w 10"/>
                <a:gd name="T3" fmla="*/ 15 h 19"/>
                <a:gd name="T4" fmla="*/ 10 w 10"/>
                <a:gd name="T5" fmla="*/ 5 h 19"/>
                <a:gd name="T6" fmla="*/ 5 w 10"/>
                <a:gd name="T7" fmla="*/ 0 h 19"/>
                <a:gd name="T8" fmla="*/ 0 w 10"/>
                <a:gd name="T9" fmla="*/ 5 h 19"/>
                <a:gd name="T10" fmla="*/ 0 w 10"/>
                <a:gd name="T11" fmla="*/ 15 h 19"/>
                <a:gd name="T12" fmla="*/ 5 w 10"/>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0" h="19">
                  <a:moveTo>
                    <a:pt x="5" y="19"/>
                  </a:moveTo>
                  <a:cubicBezTo>
                    <a:pt x="8" y="19"/>
                    <a:pt x="10" y="17"/>
                    <a:pt x="10" y="15"/>
                  </a:cubicBezTo>
                  <a:cubicBezTo>
                    <a:pt x="10" y="5"/>
                    <a:pt x="10" y="5"/>
                    <a:pt x="10" y="5"/>
                  </a:cubicBezTo>
                  <a:cubicBezTo>
                    <a:pt x="10" y="2"/>
                    <a:pt x="8" y="0"/>
                    <a:pt x="5" y="0"/>
                  </a:cubicBezTo>
                  <a:cubicBezTo>
                    <a:pt x="2" y="0"/>
                    <a:pt x="0" y="2"/>
                    <a:pt x="0" y="5"/>
                  </a:cubicBezTo>
                  <a:cubicBezTo>
                    <a:pt x="0" y="15"/>
                    <a:pt x="0" y="15"/>
                    <a:pt x="0" y="15"/>
                  </a:cubicBezTo>
                  <a:cubicBezTo>
                    <a:pt x="0" y="17"/>
                    <a:pt x="2" y="19"/>
                    <a:pt x="5"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p:cNvSpPr>
              <a:spLocks/>
            </p:cNvSpPr>
            <p:nvPr/>
          </p:nvSpPr>
          <p:spPr bwMode="auto">
            <a:xfrm>
              <a:off x="5996" y="1619"/>
              <a:ext cx="14" cy="27"/>
            </a:xfrm>
            <a:custGeom>
              <a:avLst/>
              <a:gdLst>
                <a:gd name="T0" fmla="*/ 5 w 10"/>
                <a:gd name="T1" fmla="*/ 0 h 19"/>
                <a:gd name="T2" fmla="*/ 0 w 10"/>
                <a:gd name="T3" fmla="*/ 5 h 19"/>
                <a:gd name="T4" fmla="*/ 0 w 10"/>
                <a:gd name="T5" fmla="*/ 14 h 19"/>
                <a:gd name="T6" fmla="*/ 5 w 10"/>
                <a:gd name="T7" fmla="*/ 19 h 19"/>
                <a:gd name="T8" fmla="*/ 10 w 10"/>
                <a:gd name="T9" fmla="*/ 14 h 19"/>
                <a:gd name="T10" fmla="*/ 10 w 10"/>
                <a:gd name="T11" fmla="*/ 5 h 19"/>
                <a:gd name="T12" fmla="*/ 5 w 10"/>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10" h="19">
                  <a:moveTo>
                    <a:pt x="5" y="0"/>
                  </a:moveTo>
                  <a:cubicBezTo>
                    <a:pt x="2" y="0"/>
                    <a:pt x="0" y="2"/>
                    <a:pt x="0" y="5"/>
                  </a:cubicBezTo>
                  <a:cubicBezTo>
                    <a:pt x="0" y="14"/>
                    <a:pt x="0" y="14"/>
                    <a:pt x="0" y="14"/>
                  </a:cubicBezTo>
                  <a:cubicBezTo>
                    <a:pt x="0" y="17"/>
                    <a:pt x="2" y="19"/>
                    <a:pt x="5" y="19"/>
                  </a:cubicBezTo>
                  <a:cubicBezTo>
                    <a:pt x="8" y="19"/>
                    <a:pt x="10" y="17"/>
                    <a:pt x="10" y="14"/>
                  </a:cubicBezTo>
                  <a:cubicBezTo>
                    <a:pt x="10" y="5"/>
                    <a:pt x="10" y="5"/>
                    <a:pt x="10" y="5"/>
                  </a:cubicBezTo>
                  <a:cubicBezTo>
                    <a:pt x="10" y="2"/>
                    <a:pt x="8"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p:cNvSpPr>
              <a:spLocks/>
            </p:cNvSpPr>
            <p:nvPr/>
          </p:nvSpPr>
          <p:spPr bwMode="auto">
            <a:xfrm>
              <a:off x="5894" y="1530"/>
              <a:ext cx="27" cy="13"/>
            </a:xfrm>
            <a:custGeom>
              <a:avLst/>
              <a:gdLst>
                <a:gd name="T0" fmla="*/ 14 w 19"/>
                <a:gd name="T1" fmla="*/ 0 h 9"/>
                <a:gd name="T2" fmla="*/ 5 w 19"/>
                <a:gd name="T3" fmla="*/ 0 h 9"/>
                <a:gd name="T4" fmla="*/ 0 w 19"/>
                <a:gd name="T5" fmla="*/ 5 h 9"/>
                <a:gd name="T6" fmla="*/ 5 w 19"/>
                <a:gd name="T7" fmla="*/ 9 h 9"/>
                <a:gd name="T8" fmla="*/ 14 w 19"/>
                <a:gd name="T9" fmla="*/ 9 h 9"/>
                <a:gd name="T10" fmla="*/ 19 w 19"/>
                <a:gd name="T11" fmla="*/ 5 h 9"/>
                <a:gd name="T12" fmla="*/ 14 w 19"/>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9" h="9">
                  <a:moveTo>
                    <a:pt x="14" y="0"/>
                  </a:moveTo>
                  <a:cubicBezTo>
                    <a:pt x="5" y="0"/>
                    <a:pt x="5" y="0"/>
                    <a:pt x="5" y="0"/>
                  </a:cubicBezTo>
                  <a:cubicBezTo>
                    <a:pt x="2" y="0"/>
                    <a:pt x="0" y="2"/>
                    <a:pt x="0" y="5"/>
                  </a:cubicBezTo>
                  <a:cubicBezTo>
                    <a:pt x="0" y="7"/>
                    <a:pt x="2" y="9"/>
                    <a:pt x="5" y="9"/>
                  </a:cubicBezTo>
                  <a:cubicBezTo>
                    <a:pt x="14" y="9"/>
                    <a:pt x="14" y="9"/>
                    <a:pt x="14" y="9"/>
                  </a:cubicBezTo>
                  <a:cubicBezTo>
                    <a:pt x="17" y="9"/>
                    <a:pt x="19" y="7"/>
                    <a:pt x="19" y="5"/>
                  </a:cubicBezTo>
                  <a:cubicBezTo>
                    <a:pt x="19" y="2"/>
                    <a:pt x="17"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p:cNvSpPr>
            <p:nvPr/>
          </p:nvSpPr>
          <p:spPr bwMode="auto">
            <a:xfrm>
              <a:off x="6085" y="1530"/>
              <a:ext cx="27" cy="13"/>
            </a:xfrm>
            <a:custGeom>
              <a:avLst/>
              <a:gdLst>
                <a:gd name="T0" fmla="*/ 15 w 19"/>
                <a:gd name="T1" fmla="*/ 0 h 9"/>
                <a:gd name="T2" fmla="*/ 5 w 19"/>
                <a:gd name="T3" fmla="*/ 0 h 9"/>
                <a:gd name="T4" fmla="*/ 0 w 19"/>
                <a:gd name="T5" fmla="*/ 5 h 9"/>
                <a:gd name="T6" fmla="*/ 5 w 19"/>
                <a:gd name="T7" fmla="*/ 9 h 9"/>
                <a:gd name="T8" fmla="*/ 15 w 19"/>
                <a:gd name="T9" fmla="*/ 9 h 9"/>
                <a:gd name="T10" fmla="*/ 19 w 19"/>
                <a:gd name="T11" fmla="*/ 5 h 9"/>
                <a:gd name="T12" fmla="*/ 15 w 19"/>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9" h="9">
                  <a:moveTo>
                    <a:pt x="15" y="0"/>
                  </a:moveTo>
                  <a:cubicBezTo>
                    <a:pt x="5" y="0"/>
                    <a:pt x="5" y="0"/>
                    <a:pt x="5" y="0"/>
                  </a:cubicBezTo>
                  <a:cubicBezTo>
                    <a:pt x="2" y="0"/>
                    <a:pt x="0" y="2"/>
                    <a:pt x="0" y="5"/>
                  </a:cubicBezTo>
                  <a:cubicBezTo>
                    <a:pt x="0" y="7"/>
                    <a:pt x="2" y="9"/>
                    <a:pt x="5" y="9"/>
                  </a:cubicBezTo>
                  <a:cubicBezTo>
                    <a:pt x="15" y="9"/>
                    <a:pt x="15" y="9"/>
                    <a:pt x="15" y="9"/>
                  </a:cubicBezTo>
                  <a:cubicBezTo>
                    <a:pt x="17" y="9"/>
                    <a:pt x="19" y="7"/>
                    <a:pt x="19" y="5"/>
                  </a:cubicBezTo>
                  <a:cubicBezTo>
                    <a:pt x="19" y="2"/>
                    <a:pt x="17" y="0"/>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p:cNvSpPr>
              <a:spLocks/>
            </p:cNvSpPr>
            <p:nvPr/>
          </p:nvSpPr>
          <p:spPr bwMode="auto">
            <a:xfrm>
              <a:off x="5929" y="1472"/>
              <a:ext cx="98" cy="127"/>
            </a:xfrm>
            <a:custGeom>
              <a:avLst/>
              <a:gdLst>
                <a:gd name="T0" fmla="*/ 57 w 69"/>
                <a:gd name="T1" fmla="*/ 36 h 90"/>
                <a:gd name="T2" fmla="*/ 57 w 69"/>
                <a:gd name="T3" fmla="*/ 5 h 90"/>
                <a:gd name="T4" fmla="*/ 52 w 69"/>
                <a:gd name="T5" fmla="*/ 0 h 90"/>
                <a:gd name="T6" fmla="*/ 47 w 69"/>
                <a:gd name="T7" fmla="*/ 5 h 90"/>
                <a:gd name="T8" fmla="*/ 47 w 69"/>
                <a:gd name="T9" fmla="*/ 36 h 90"/>
                <a:gd name="T10" fmla="*/ 42 w 69"/>
                <a:gd name="T11" fmla="*/ 50 h 90"/>
                <a:gd name="T12" fmla="*/ 2 w 69"/>
                <a:gd name="T13" fmla="*/ 81 h 90"/>
                <a:gd name="T14" fmla="*/ 1 w 69"/>
                <a:gd name="T15" fmla="*/ 88 h 90"/>
                <a:gd name="T16" fmla="*/ 8 w 69"/>
                <a:gd name="T17" fmla="*/ 89 h 90"/>
                <a:gd name="T18" fmla="*/ 50 w 69"/>
                <a:gd name="T19" fmla="*/ 56 h 90"/>
                <a:gd name="T20" fmla="*/ 57 w 69"/>
                <a:gd name="T21" fmla="*/ 3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 h="90">
                  <a:moveTo>
                    <a:pt x="57" y="36"/>
                  </a:moveTo>
                  <a:cubicBezTo>
                    <a:pt x="57" y="5"/>
                    <a:pt x="57" y="5"/>
                    <a:pt x="57" y="5"/>
                  </a:cubicBezTo>
                  <a:cubicBezTo>
                    <a:pt x="57" y="3"/>
                    <a:pt x="55" y="0"/>
                    <a:pt x="52" y="0"/>
                  </a:cubicBezTo>
                  <a:cubicBezTo>
                    <a:pt x="49" y="0"/>
                    <a:pt x="47" y="3"/>
                    <a:pt x="47" y="5"/>
                  </a:cubicBezTo>
                  <a:cubicBezTo>
                    <a:pt x="47" y="36"/>
                    <a:pt x="47" y="36"/>
                    <a:pt x="47" y="36"/>
                  </a:cubicBezTo>
                  <a:cubicBezTo>
                    <a:pt x="42" y="38"/>
                    <a:pt x="40" y="44"/>
                    <a:pt x="42" y="50"/>
                  </a:cubicBezTo>
                  <a:cubicBezTo>
                    <a:pt x="2" y="81"/>
                    <a:pt x="2" y="81"/>
                    <a:pt x="2" y="81"/>
                  </a:cubicBezTo>
                  <a:cubicBezTo>
                    <a:pt x="0" y="83"/>
                    <a:pt x="0" y="86"/>
                    <a:pt x="1" y="88"/>
                  </a:cubicBezTo>
                  <a:cubicBezTo>
                    <a:pt x="3" y="90"/>
                    <a:pt x="6" y="90"/>
                    <a:pt x="8" y="89"/>
                  </a:cubicBezTo>
                  <a:cubicBezTo>
                    <a:pt x="50" y="56"/>
                    <a:pt x="50" y="56"/>
                    <a:pt x="50" y="56"/>
                  </a:cubicBezTo>
                  <a:cubicBezTo>
                    <a:pt x="62" y="59"/>
                    <a:pt x="69" y="41"/>
                    <a:pt x="57"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p:cNvSpPr>
              <a:spLocks/>
            </p:cNvSpPr>
            <p:nvPr/>
          </p:nvSpPr>
          <p:spPr bwMode="auto">
            <a:xfrm>
              <a:off x="1148" y="2956"/>
              <a:ext cx="804" cy="173"/>
            </a:xfrm>
            <a:custGeom>
              <a:avLst/>
              <a:gdLst>
                <a:gd name="T0" fmla="*/ 33 w 567"/>
                <a:gd name="T1" fmla="*/ 0 h 122"/>
                <a:gd name="T2" fmla="*/ 534 w 567"/>
                <a:gd name="T3" fmla="*/ 0 h 122"/>
                <a:gd name="T4" fmla="*/ 567 w 567"/>
                <a:gd name="T5" fmla="*/ 33 h 122"/>
                <a:gd name="T6" fmla="*/ 567 w 567"/>
                <a:gd name="T7" fmla="*/ 89 h 122"/>
                <a:gd name="T8" fmla="*/ 534 w 567"/>
                <a:gd name="T9" fmla="*/ 122 h 122"/>
                <a:gd name="T10" fmla="*/ 33 w 567"/>
                <a:gd name="T11" fmla="*/ 122 h 122"/>
                <a:gd name="T12" fmla="*/ 0 w 567"/>
                <a:gd name="T13" fmla="*/ 89 h 122"/>
                <a:gd name="T14" fmla="*/ 0 w 567"/>
                <a:gd name="T15" fmla="*/ 33 h 122"/>
                <a:gd name="T16" fmla="*/ 33 w 567"/>
                <a:gd name="T1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7" h="122">
                  <a:moveTo>
                    <a:pt x="33" y="0"/>
                  </a:moveTo>
                  <a:cubicBezTo>
                    <a:pt x="534" y="0"/>
                    <a:pt x="534" y="0"/>
                    <a:pt x="534" y="0"/>
                  </a:cubicBezTo>
                  <a:cubicBezTo>
                    <a:pt x="552" y="0"/>
                    <a:pt x="567" y="15"/>
                    <a:pt x="567" y="33"/>
                  </a:cubicBezTo>
                  <a:cubicBezTo>
                    <a:pt x="567" y="89"/>
                    <a:pt x="567" y="89"/>
                    <a:pt x="567" y="89"/>
                  </a:cubicBezTo>
                  <a:cubicBezTo>
                    <a:pt x="567" y="107"/>
                    <a:pt x="552" y="122"/>
                    <a:pt x="534" y="122"/>
                  </a:cubicBezTo>
                  <a:cubicBezTo>
                    <a:pt x="33" y="122"/>
                    <a:pt x="33" y="122"/>
                    <a:pt x="33" y="122"/>
                  </a:cubicBezTo>
                  <a:cubicBezTo>
                    <a:pt x="15" y="122"/>
                    <a:pt x="0" y="107"/>
                    <a:pt x="0" y="89"/>
                  </a:cubicBezTo>
                  <a:cubicBezTo>
                    <a:pt x="0" y="33"/>
                    <a:pt x="0" y="33"/>
                    <a:pt x="0" y="33"/>
                  </a:cubicBezTo>
                  <a:cubicBezTo>
                    <a:pt x="0" y="15"/>
                    <a:pt x="15" y="0"/>
                    <a:pt x="33"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p:cNvSpPr>
              <a:spLocks/>
            </p:cNvSpPr>
            <p:nvPr/>
          </p:nvSpPr>
          <p:spPr bwMode="auto">
            <a:xfrm>
              <a:off x="1993" y="2973"/>
              <a:ext cx="106" cy="150"/>
            </a:xfrm>
            <a:custGeom>
              <a:avLst/>
              <a:gdLst>
                <a:gd name="T0" fmla="*/ 106 w 106"/>
                <a:gd name="T1" fmla="*/ 62 h 150"/>
                <a:gd name="T2" fmla="*/ 0 w 106"/>
                <a:gd name="T3" fmla="*/ 0 h 150"/>
                <a:gd name="T4" fmla="*/ 0 w 106"/>
                <a:gd name="T5" fmla="*/ 54 h 150"/>
                <a:gd name="T6" fmla="*/ 37 w 106"/>
                <a:gd name="T7" fmla="*/ 75 h 150"/>
                <a:gd name="T8" fmla="*/ 0 w 106"/>
                <a:gd name="T9" fmla="*/ 99 h 150"/>
                <a:gd name="T10" fmla="*/ 0 w 106"/>
                <a:gd name="T11" fmla="*/ 150 h 150"/>
                <a:gd name="T12" fmla="*/ 106 w 106"/>
                <a:gd name="T13" fmla="*/ 85 h 150"/>
                <a:gd name="T14" fmla="*/ 106 w 106"/>
                <a:gd name="T15" fmla="*/ 62 h 150"/>
                <a:gd name="T16" fmla="*/ 106 w 106"/>
                <a:gd name="T17" fmla="*/ 62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 h="150">
                  <a:moveTo>
                    <a:pt x="106" y="62"/>
                  </a:moveTo>
                  <a:lnTo>
                    <a:pt x="0" y="0"/>
                  </a:lnTo>
                  <a:lnTo>
                    <a:pt x="0" y="54"/>
                  </a:lnTo>
                  <a:lnTo>
                    <a:pt x="37" y="75"/>
                  </a:lnTo>
                  <a:lnTo>
                    <a:pt x="0" y="99"/>
                  </a:lnTo>
                  <a:lnTo>
                    <a:pt x="0" y="150"/>
                  </a:lnTo>
                  <a:lnTo>
                    <a:pt x="106" y="85"/>
                  </a:lnTo>
                  <a:lnTo>
                    <a:pt x="106" y="62"/>
                  </a:lnTo>
                  <a:lnTo>
                    <a:pt x="106" y="62"/>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3"/>
            <p:cNvSpPr>
              <a:spLocks/>
            </p:cNvSpPr>
            <p:nvPr/>
          </p:nvSpPr>
          <p:spPr bwMode="auto">
            <a:xfrm>
              <a:off x="2284" y="1449"/>
              <a:ext cx="803" cy="173"/>
            </a:xfrm>
            <a:custGeom>
              <a:avLst/>
              <a:gdLst>
                <a:gd name="T0" fmla="*/ 33 w 567"/>
                <a:gd name="T1" fmla="*/ 0 h 122"/>
                <a:gd name="T2" fmla="*/ 533 w 567"/>
                <a:gd name="T3" fmla="*/ 0 h 122"/>
                <a:gd name="T4" fmla="*/ 567 w 567"/>
                <a:gd name="T5" fmla="*/ 33 h 122"/>
                <a:gd name="T6" fmla="*/ 567 w 567"/>
                <a:gd name="T7" fmla="*/ 89 h 122"/>
                <a:gd name="T8" fmla="*/ 533 w 567"/>
                <a:gd name="T9" fmla="*/ 122 h 122"/>
                <a:gd name="T10" fmla="*/ 33 w 567"/>
                <a:gd name="T11" fmla="*/ 122 h 122"/>
                <a:gd name="T12" fmla="*/ 0 w 567"/>
                <a:gd name="T13" fmla="*/ 89 h 122"/>
                <a:gd name="T14" fmla="*/ 0 w 567"/>
                <a:gd name="T15" fmla="*/ 33 h 122"/>
                <a:gd name="T16" fmla="*/ 33 w 567"/>
                <a:gd name="T1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7" h="122">
                  <a:moveTo>
                    <a:pt x="33" y="0"/>
                  </a:moveTo>
                  <a:cubicBezTo>
                    <a:pt x="533" y="0"/>
                    <a:pt x="533" y="0"/>
                    <a:pt x="533" y="0"/>
                  </a:cubicBezTo>
                  <a:cubicBezTo>
                    <a:pt x="552" y="0"/>
                    <a:pt x="567" y="15"/>
                    <a:pt x="567" y="33"/>
                  </a:cubicBezTo>
                  <a:cubicBezTo>
                    <a:pt x="567" y="89"/>
                    <a:pt x="567" y="89"/>
                    <a:pt x="567" y="89"/>
                  </a:cubicBezTo>
                  <a:cubicBezTo>
                    <a:pt x="567" y="107"/>
                    <a:pt x="552" y="122"/>
                    <a:pt x="533" y="122"/>
                  </a:cubicBezTo>
                  <a:cubicBezTo>
                    <a:pt x="33" y="122"/>
                    <a:pt x="33" y="122"/>
                    <a:pt x="33" y="122"/>
                  </a:cubicBezTo>
                  <a:cubicBezTo>
                    <a:pt x="15" y="122"/>
                    <a:pt x="0" y="107"/>
                    <a:pt x="0" y="89"/>
                  </a:cubicBezTo>
                  <a:cubicBezTo>
                    <a:pt x="0" y="33"/>
                    <a:pt x="0" y="33"/>
                    <a:pt x="0" y="33"/>
                  </a:cubicBezTo>
                  <a:cubicBezTo>
                    <a:pt x="0" y="15"/>
                    <a:pt x="15" y="0"/>
                    <a:pt x="33"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4"/>
            <p:cNvSpPr>
              <a:spLocks/>
            </p:cNvSpPr>
            <p:nvPr/>
          </p:nvSpPr>
          <p:spPr bwMode="auto">
            <a:xfrm>
              <a:off x="3128" y="1466"/>
              <a:ext cx="107" cy="150"/>
            </a:xfrm>
            <a:custGeom>
              <a:avLst/>
              <a:gdLst>
                <a:gd name="T0" fmla="*/ 107 w 107"/>
                <a:gd name="T1" fmla="*/ 64 h 150"/>
                <a:gd name="T2" fmla="*/ 0 w 107"/>
                <a:gd name="T3" fmla="*/ 0 h 150"/>
                <a:gd name="T4" fmla="*/ 0 w 107"/>
                <a:gd name="T5" fmla="*/ 54 h 150"/>
                <a:gd name="T6" fmla="*/ 37 w 107"/>
                <a:gd name="T7" fmla="*/ 75 h 150"/>
                <a:gd name="T8" fmla="*/ 0 w 107"/>
                <a:gd name="T9" fmla="*/ 99 h 150"/>
                <a:gd name="T10" fmla="*/ 0 w 107"/>
                <a:gd name="T11" fmla="*/ 150 h 150"/>
                <a:gd name="T12" fmla="*/ 107 w 107"/>
                <a:gd name="T13" fmla="*/ 85 h 150"/>
                <a:gd name="T14" fmla="*/ 107 w 107"/>
                <a:gd name="T15" fmla="*/ 64 h 150"/>
                <a:gd name="T16" fmla="*/ 107 w 107"/>
                <a:gd name="T17" fmla="*/ 64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7" h="150">
                  <a:moveTo>
                    <a:pt x="107" y="64"/>
                  </a:moveTo>
                  <a:lnTo>
                    <a:pt x="0" y="0"/>
                  </a:lnTo>
                  <a:lnTo>
                    <a:pt x="0" y="54"/>
                  </a:lnTo>
                  <a:lnTo>
                    <a:pt x="37" y="75"/>
                  </a:lnTo>
                  <a:lnTo>
                    <a:pt x="0" y="99"/>
                  </a:lnTo>
                  <a:lnTo>
                    <a:pt x="0" y="150"/>
                  </a:lnTo>
                  <a:lnTo>
                    <a:pt x="107" y="85"/>
                  </a:lnTo>
                  <a:lnTo>
                    <a:pt x="107" y="64"/>
                  </a:lnTo>
                  <a:lnTo>
                    <a:pt x="107" y="64"/>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5"/>
            <p:cNvSpPr>
              <a:spLocks/>
            </p:cNvSpPr>
            <p:nvPr/>
          </p:nvSpPr>
          <p:spPr bwMode="auto">
            <a:xfrm>
              <a:off x="3369" y="2956"/>
              <a:ext cx="804" cy="173"/>
            </a:xfrm>
            <a:custGeom>
              <a:avLst/>
              <a:gdLst>
                <a:gd name="T0" fmla="*/ 34 w 567"/>
                <a:gd name="T1" fmla="*/ 0 h 122"/>
                <a:gd name="T2" fmla="*/ 534 w 567"/>
                <a:gd name="T3" fmla="*/ 0 h 122"/>
                <a:gd name="T4" fmla="*/ 567 w 567"/>
                <a:gd name="T5" fmla="*/ 33 h 122"/>
                <a:gd name="T6" fmla="*/ 567 w 567"/>
                <a:gd name="T7" fmla="*/ 89 h 122"/>
                <a:gd name="T8" fmla="*/ 534 w 567"/>
                <a:gd name="T9" fmla="*/ 122 h 122"/>
                <a:gd name="T10" fmla="*/ 34 w 567"/>
                <a:gd name="T11" fmla="*/ 122 h 122"/>
                <a:gd name="T12" fmla="*/ 0 w 567"/>
                <a:gd name="T13" fmla="*/ 89 h 122"/>
                <a:gd name="T14" fmla="*/ 0 w 567"/>
                <a:gd name="T15" fmla="*/ 33 h 122"/>
                <a:gd name="T16" fmla="*/ 34 w 567"/>
                <a:gd name="T1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7" h="122">
                  <a:moveTo>
                    <a:pt x="34" y="0"/>
                  </a:moveTo>
                  <a:cubicBezTo>
                    <a:pt x="534" y="0"/>
                    <a:pt x="534" y="0"/>
                    <a:pt x="534" y="0"/>
                  </a:cubicBezTo>
                  <a:cubicBezTo>
                    <a:pt x="552" y="0"/>
                    <a:pt x="567" y="15"/>
                    <a:pt x="567" y="33"/>
                  </a:cubicBezTo>
                  <a:cubicBezTo>
                    <a:pt x="567" y="89"/>
                    <a:pt x="567" y="89"/>
                    <a:pt x="567" y="89"/>
                  </a:cubicBezTo>
                  <a:cubicBezTo>
                    <a:pt x="567" y="107"/>
                    <a:pt x="552" y="122"/>
                    <a:pt x="534" y="122"/>
                  </a:cubicBezTo>
                  <a:cubicBezTo>
                    <a:pt x="34" y="122"/>
                    <a:pt x="34" y="122"/>
                    <a:pt x="34" y="122"/>
                  </a:cubicBezTo>
                  <a:cubicBezTo>
                    <a:pt x="15" y="122"/>
                    <a:pt x="0" y="107"/>
                    <a:pt x="0" y="89"/>
                  </a:cubicBezTo>
                  <a:cubicBezTo>
                    <a:pt x="0" y="33"/>
                    <a:pt x="0" y="33"/>
                    <a:pt x="0" y="33"/>
                  </a:cubicBezTo>
                  <a:cubicBezTo>
                    <a:pt x="0" y="15"/>
                    <a:pt x="15" y="0"/>
                    <a:pt x="34"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6"/>
            <p:cNvSpPr>
              <a:spLocks/>
            </p:cNvSpPr>
            <p:nvPr/>
          </p:nvSpPr>
          <p:spPr bwMode="auto">
            <a:xfrm>
              <a:off x="4214" y="2973"/>
              <a:ext cx="108" cy="150"/>
            </a:xfrm>
            <a:custGeom>
              <a:avLst/>
              <a:gdLst>
                <a:gd name="T0" fmla="*/ 108 w 108"/>
                <a:gd name="T1" fmla="*/ 62 h 150"/>
                <a:gd name="T2" fmla="*/ 0 w 108"/>
                <a:gd name="T3" fmla="*/ 0 h 150"/>
                <a:gd name="T4" fmla="*/ 0 w 108"/>
                <a:gd name="T5" fmla="*/ 54 h 150"/>
                <a:gd name="T6" fmla="*/ 38 w 108"/>
                <a:gd name="T7" fmla="*/ 75 h 150"/>
                <a:gd name="T8" fmla="*/ 0 w 108"/>
                <a:gd name="T9" fmla="*/ 99 h 150"/>
                <a:gd name="T10" fmla="*/ 0 w 108"/>
                <a:gd name="T11" fmla="*/ 150 h 150"/>
                <a:gd name="T12" fmla="*/ 108 w 108"/>
                <a:gd name="T13" fmla="*/ 85 h 150"/>
                <a:gd name="T14" fmla="*/ 108 w 108"/>
                <a:gd name="T15" fmla="*/ 62 h 150"/>
                <a:gd name="T16" fmla="*/ 108 w 108"/>
                <a:gd name="T17" fmla="*/ 62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150">
                  <a:moveTo>
                    <a:pt x="108" y="62"/>
                  </a:moveTo>
                  <a:lnTo>
                    <a:pt x="0" y="0"/>
                  </a:lnTo>
                  <a:lnTo>
                    <a:pt x="0" y="54"/>
                  </a:lnTo>
                  <a:lnTo>
                    <a:pt x="38" y="75"/>
                  </a:lnTo>
                  <a:lnTo>
                    <a:pt x="0" y="99"/>
                  </a:lnTo>
                  <a:lnTo>
                    <a:pt x="0" y="150"/>
                  </a:lnTo>
                  <a:lnTo>
                    <a:pt x="108" y="85"/>
                  </a:lnTo>
                  <a:lnTo>
                    <a:pt x="108" y="62"/>
                  </a:lnTo>
                  <a:lnTo>
                    <a:pt x="108" y="62"/>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7"/>
            <p:cNvSpPr>
              <a:spLocks/>
            </p:cNvSpPr>
            <p:nvPr/>
          </p:nvSpPr>
          <p:spPr bwMode="auto">
            <a:xfrm>
              <a:off x="5617" y="2956"/>
              <a:ext cx="804" cy="173"/>
            </a:xfrm>
            <a:custGeom>
              <a:avLst/>
              <a:gdLst>
                <a:gd name="T0" fmla="*/ 33 w 567"/>
                <a:gd name="T1" fmla="*/ 0 h 122"/>
                <a:gd name="T2" fmla="*/ 534 w 567"/>
                <a:gd name="T3" fmla="*/ 0 h 122"/>
                <a:gd name="T4" fmla="*/ 567 w 567"/>
                <a:gd name="T5" fmla="*/ 33 h 122"/>
                <a:gd name="T6" fmla="*/ 567 w 567"/>
                <a:gd name="T7" fmla="*/ 89 h 122"/>
                <a:gd name="T8" fmla="*/ 534 w 567"/>
                <a:gd name="T9" fmla="*/ 122 h 122"/>
                <a:gd name="T10" fmla="*/ 33 w 567"/>
                <a:gd name="T11" fmla="*/ 122 h 122"/>
                <a:gd name="T12" fmla="*/ 0 w 567"/>
                <a:gd name="T13" fmla="*/ 89 h 122"/>
                <a:gd name="T14" fmla="*/ 0 w 567"/>
                <a:gd name="T15" fmla="*/ 33 h 122"/>
                <a:gd name="T16" fmla="*/ 33 w 567"/>
                <a:gd name="T1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7" h="122">
                  <a:moveTo>
                    <a:pt x="33" y="0"/>
                  </a:moveTo>
                  <a:cubicBezTo>
                    <a:pt x="534" y="0"/>
                    <a:pt x="534" y="0"/>
                    <a:pt x="534" y="0"/>
                  </a:cubicBezTo>
                  <a:cubicBezTo>
                    <a:pt x="552" y="0"/>
                    <a:pt x="567" y="15"/>
                    <a:pt x="567" y="33"/>
                  </a:cubicBezTo>
                  <a:cubicBezTo>
                    <a:pt x="567" y="89"/>
                    <a:pt x="567" y="89"/>
                    <a:pt x="567" y="89"/>
                  </a:cubicBezTo>
                  <a:cubicBezTo>
                    <a:pt x="567" y="107"/>
                    <a:pt x="552" y="122"/>
                    <a:pt x="534" y="122"/>
                  </a:cubicBezTo>
                  <a:cubicBezTo>
                    <a:pt x="33" y="122"/>
                    <a:pt x="33" y="122"/>
                    <a:pt x="33" y="122"/>
                  </a:cubicBezTo>
                  <a:cubicBezTo>
                    <a:pt x="15" y="122"/>
                    <a:pt x="0" y="107"/>
                    <a:pt x="0" y="89"/>
                  </a:cubicBezTo>
                  <a:cubicBezTo>
                    <a:pt x="0" y="33"/>
                    <a:pt x="0" y="33"/>
                    <a:pt x="0" y="33"/>
                  </a:cubicBezTo>
                  <a:cubicBezTo>
                    <a:pt x="0" y="15"/>
                    <a:pt x="15" y="0"/>
                    <a:pt x="33"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8"/>
            <p:cNvSpPr>
              <a:spLocks/>
            </p:cNvSpPr>
            <p:nvPr/>
          </p:nvSpPr>
          <p:spPr bwMode="auto">
            <a:xfrm>
              <a:off x="6462" y="2973"/>
              <a:ext cx="106" cy="150"/>
            </a:xfrm>
            <a:custGeom>
              <a:avLst/>
              <a:gdLst>
                <a:gd name="T0" fmla="*/ 106 w 106"/>
                <a:gd name="T1" fmla="*/ 62 h 150"/>
                <a:gd name="T2" fmla="*/ 0 w 106"/>
                <a:gd name="T3" fmla="*/ 0 h 150"/>
                <a:gd name="T4" fmla="*/ 0 w 106"/>
                <a:gd name="T5" fmla="*/ 54 h 150"/>
                <a:gd name="T6" fmla="*/ 37 w 106"/>
                <a:gd name="T7" fmla="*/ 75 h 150"/>
                <a:gd name="T8" fmla="*/ 0 w 106"/>
                <a:gd name="T9" fmla="*/ 99 h 150"/>
                <a:gd name="T10" fmla="*/ 0 w 106"/>
                <a:gd name="T11" fmla="*/ 150 h 150"/>
                <a:gd name="T12" fmla="*/ 106 w 106"/>
                <a:gd name="T13" fmla="*/ 85 h 150"/>
                <a:gd name="T14" fmla="*/ 106 w 106"/>
                <a:gd name="T15" fmla="*/ 62 h 150"/>
                <a:gd name="T16" fmla="*/ 106 w 106"/>
                <a:gd name="T17" fmla="*/ 62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 h="150">
                  <a:moveTo>
                    <a:pt x="106" y="62"/>
                  </a:moveTo>
                  <a:lnTo>
                    <a:pt x="0" y="0"/>
                  </a:lnTo>
                  <a:lnTo>
                    <a:pt x="0" y="54"/>
                  </a:lnTo>
                  <a:lnTo>
                    <a:pt x="37" y="75"/>
                  </a:lnTo>
                  <a:lnTo>
                    <a:pt x="0" y="99"/>
                  </a:lnTo>
                  <a:lnTo>
                    <a:pt x="0" y="150"/>
                  </a:lnTo>
                  <a:lnTo>
                    <a:pt x="106" y="85"/>
                  </a:lnTo>
                  <a:lnTo>
                    <a:pt x="106" y="62"/>
                  </a:lnTo>
                  <a:lnTo>
                    <a:pt x="106" y="62"/>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9"/>
            <p:cNvSpPr>
              <a:spLocks/>
            </p:cNvSpPr>
            <p:nvPr/>
          </p:nvSpPr>
          <p:spPr bwMode="auto">
            <a:xfrm>
              <a:off x="4482" y="1449"/>
              <a:ext cx="804" cy="173"/>
            </a:xfrm>
            <a:custGeom>
              <a:avLst/>
              <a:gdLst>
                <a:gd name="T0" fmla="*/ 34 w 567"/>
                <a:gd name="T1" fmla="*/ 0 h 122"/>
                <a:gd name="T2" fmla="*/ 534 w 567"/>
                <a:gd name="T3" fmla="*/ 0 h 122"/>
                <a:gd name="T4" fmla="*/ 567 w 567"/>
                <a:gd name="T5" fmla="*/ 33 h 122"/>
                <a:gd name="T6" fmla="*/ 567 w 567"/>
                <a:gd name="T7" fmla="*/ 89 h 122"/>
                <a:gd name="T8" fmla="*/ 534 w 567"/>
                <a:gd name="T9" fmla="*/ 122 h 122"/>
                <a:gd name="T10" fmla="*/ 34 w 567"/>
                <a:gd name="T11" fmla="*/ 122 h 122"/>
                <a:gd name="T12" fmla="*/ 0 w 567"/>
                <a:gd name="T13" fmla="*/ 89 h 122"/>
                <a:gd name="T14" fmla="*/ 0 w 567"/>
                <a:gd name="T15" fmla="*/ 33 h 122"/>
                <a:gd name="T16" fmla="*/ 34 w 567"/>
                <a:gd name="T1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7" h="122">
                  <a:moveTo>
                    <a:pt x="34" y="0"/>
                  </a:moveTo>
                  <a:cubicBezTo>
                    <a:pt x="534" y="0"/>
                    <a:pt x="534" y="0"/>
                    <a:pt x="534" y="0"/>
                  </a:cubicBezTo>
                  <a:cubicBezTo>
                    <a:pt x="552" y="0"/>
                    <a:pt x="567" y="15"/>
                    <a:pt x="567" y="33"/>
                  </a:cubicBezTo>
                  <a:cubicBezTo>
                    <a:pt x="567" y="89"/>
                    <a:pt x="567" y="89"/>
                    <a:pt x="567" y="89"/>
                  </a:cubicBezTo>
                  <a:cubicBezTo>
                    <a:pt x="567" y="107"/>
                    <a:pt x="552" y="122"/>
                    <a:pt x="534" y="122"/>
                  </a:cubicBezTo>
                  <a:cubicBezTo>
                    <a:pt x="34" y="122"/>
                    <a:pt x="34" y="122"/>
                    <a:pt x="34" y="122"/>
                  </a:cubicBezTo>
                  <a:cubicBezTo>
                    <a:pt x="15" y="122"/>
                    <a:pt x="0" y="107"/>
                    <a:pt x="0" y="89"/>
                  </a:cubicBezTo>
                  <a:cubicBezTo>
                    <a:pt x="0" y="33"/>
                    <a:pt x="0" y="33"/>
                    <a:pt x="0" y="33"/>
                  </a:cubicBezTo>
                  <a:cubicBezTo>
                    <a:pt x="0" y="15"/>
                    <a:pt x="15" y="0"/>
                    <a:pt x="34"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0"/>
            <p:cNvSpPr>
              <a:spLocks/>
            </p:cNvSpPr>
            <p:nvPr/>
          </p:nvSpPr>
          <p:spPr bwMode="auto">
            <a:xfrm>
              <a:off x="5327" y="1466"/>
              <a:ext cx="108" cy="150"/>
            </a:xfrm>
            <a:custGeom>
              <a:avLst/>
              <a:gdLst>
                <a:gd name="T0" fmla="*/ 108 w 108"/>
                <a:gd name="T1" fmla="*/ 64 h 150"/>
                <a:gd name="T2" fmla="*/ 0 w 108"/>
                <a:gd name="T3" fmla="*/ 0 h 150"/>
                <a:gd name="T4" fmla="*/ 0 w 108"/>
                <a:gd name="T5" fmla="*/ 54 h 150"/>
                <a:gd name="T6" fmla="*/ 38 w 108"/>
                <a:gd name="T7" fmla="*/ 75 h 150"/>
                <a:gd name="T8" fmla="*/ 0 w 108"/>
                <a:gd name="T9" fmla="*/ 99 h 150"/>
                <a:gd name="T10" fmla="*/ 0 w 108"/>
                <a:gd name="T11" fmla="*/ 150 h 150"/>
                <a:gd name="T12" fmla="*/ 108 w 108"/>
                <a:gd name="T13" fmla="*/ 85 h 150"/>
                <a:gd name="T14" fmla="*/ 108 w 108"/>
                <a:gd name="T15" fmla="*/ 64 h 150"/>
                <a:gd name="T16" fmla="*/ 108 w 108"/>
                <a:gd name="T17" fmla="*/ 64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150">
                  <a:moveTo>
                    <a:pt x="108" y="64"/>
                  </a:moveTo>
                  <a:lnTo>
                    <a:pt x="0" y="0"/>
                  </a:lnTo>
                  <a:lnTo>
                    <a:pt x="0" y="54"/>
                  </a:lnTo>
                  <a:lnTo>
                    <a:pt x="38" y="75"/>
                  </a:lnTo>
                  <a:lnTo>
                    <a:pt x="0" y="99"/>
                  </a:lnTo>
                  <a:lnTo>
                    <a:pt x="0" y="150"/>
                  </a:lnTo>
                  <a:lnTo>
                    <a:pt x="108" y="85"/>
                  </a:lnTo>
                  <a:lnTo>
                    <a:pt x="108" y="64"/>
                  </a:lnTo>
                  <a:lnTo>
                    <a:pt x="108" y="64"/>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1"/>
            <p:cNvSpPr>
              <a:spLocks/>
            </p:cNvSpPr>
            <p:nvPr/>
          </p:nvSpPr>
          <p:spPr bwMode="auto">
            <a:xfrm>
              <a:off x="617" y="1173"/>
              <a:ext cx="6336" cy="2239"/>
            </a:xfrm>
            <a:custGeom>
              <a:avLst/>
              <a:gdLst>
                <a:gd name="T0" fmla="*/ 510 w 4470"/>
                <a:gd name="T1" fmla="*/ 491 h 1580"/>
                <a:gd name="T2" fmla="*/ 380 w 4470"/>
                <a:gd name="T3" fmla="*/ 247 h 1580"/>
                <a:gd name="T4" fmla="*/ 534 w 4470"/>
                <a:gd name="T5" fmla="*/ 0 h 1580"/>
                <a:gd name="T6" fmla="*/ 825 w 4470"/>
                <a:gd name="T7" fmla="*/ 10 h 1580"/>
                <a:gd name="T8" fmla="*/ 962 w 4470"/>
                <a:gd name="T9" fmla="*/ 267 h 1580"/>
                <a:gd name="T10" fmla="*/ 1331 w 4470"/>
                <a:gd name="T11" fmla="*/ 1072 h 1580"/>
                <a:gd name="T12" fmla="*/ 1202 w 4470"/>
                <a:gd name="T13" fmla="*/ 1323 h 1580"/>
                <a:gd name="T14" fmla="*/ 1580 w 4470"/>
                <a:gd name="T15" fmla="*/ 1541 h 1580"/>
                <a:gd name="T16" fmla="*/ 1574 w 4470"/>
                <a:gd name="T17" fmla="*/ 1095 h 1580"/>
                <a:gd name="T18" fmla="*/ 2076 w 4470"/>
                <a:gd name="T19" fmla="*/ 492 h 1580"/>
                <a:gd name="T20" fmla="*/ 1946 w 4470"/>
                <a:gd name="T21" fmla="*/ 247 h 1580"/>
                <a:gd name="T22" fmla="*/ 2100 w 4470"/>
                <a:gd name="T23" fmla="*/ 0 h 1580"/>
                <a:gd name="T24" fmla="*/ 2391 w 4470"/>
                <a:gd name="T25" fmla="*/ 10 h 1580"/>
                <a:gd name="T26" fmla="*/ 2528 w 4470"/>
                <a:gd name="T27" fmla="*/ 267 h 1580"/>
                <a:gd name="T28" fmla="*/ 2896 w 4470"/>
                <a:gd name="T29" fmla="*/ 1072 h 1580"/>
                <a:gd name="T30" fmla="*/ 2768 w 4470"/>
                <a:gd name="T31" fmla="*/ 1323 h 1580"/>
                <a:gd name="T32" fmla="*/ 3145 w 4470"/>
                <a:gd name="T33" fmla="*/ 1541 h 1580"/>
                <a:gd name="T34" fmla="*/ 3139 w 4470"/>
                <a:gd name="T35" fmla="*/ 1095 h 1580"/>
                <a:gd name="T36" fmla="*/ 3641 w 4470"/>
                <a:gd name="T37" fmla="*/ 492 h 1580"/>
                <a:gd name="T38" fmla="*/ 3511 w 4470"/>
                <a:gd name="T39" fmla="*/ 247 h 1580"/>
                <a:gd name="T40" fmla="*/ 3665 w 4470"/>
                <a:gd name="T41" fmla="*/ 0 h 1580"/>
                <a:gd name="T42" fmla="*/ 3956 w 4470"/>
                <a:gd name="T43" fmla="*/ 10 h 1580"/>
                <a:gd name="T44" fmla="*/ 4093 w 4470"/>
                <a:gd name="T45" fmla="*/ 267 h 1580"/>
                <a:gd name="T46" fmla="*/ 4402 w 4470"/>
                <a:gd name="T47" fmla="*/ 931 h 1580"/>
                <a:gd name="T48" fmla="*/ 4421 w 4470"/>
                <a:gd name="T49" fmla="*/ 1026 h 1580"/>
                <a:gd name="T50" fmla="*/ 3925 w 4470"/>
                <a:gd name="T51" fmla="*/ 508 h 1580"/>
                <a:gd name="T52" fmla="*/ 4053 w 4470"/>
                <a:gd name="T53" fmla="*/ 257 h 1580"/>
                <a:gd name="T54" fmla="*/ 3676 w 4470"/>
                <a:gd name="T55" fmla="*/ 39 h 1580"/>
                <a:gd name="T56" fmla="*/ 3682 w 4470"/>
                <a:gd name="T57" fmla="*/ 485 h 1580"/>
                <a:gd name="T58" fmla="*/ 3180 w 4470"/>
                <a:gd name="T59" fmla="*/ 1088 h 1580"/>
                <a:gd name="T60" fmla="*/ 3310 w 4470"/>
                <a:gd name="T61" fmla="*/ 1333 h 1580"/>
                <a:gd name="T62" fmla="*/ 3156 w 4470"/>
                <a:gd name="T63" fmla="*/ 1580 h 1580"/>
                <a:gd name="T64" fmla="*/ 2865 w 4470"/>
                <a:gd name="T65" fmla="*/ 1569 h 1580"/>
                <a:gd name="T66" fmla="*/ 2728 w 4470"/>
                <a:gd name="T67" fmla="*/ 1313 h 1580"/>
                <a:gd name="T68" fmla="*/ 2359 w 4470"/>
                <a:gd name="T69" fmla="*/ 507 h 1580"/>
                <a:gd name="T70" fmla="*/ 2488 w 4470"/>
                <a:gd name="T71" fmla="*/ 257 h 1580"/>
                <a:gd name="T72" fmla="*/ 2111 w 4470"/>
                <a:gd name="T73" fmla="*/ 39 h 1580"/>
                <a:gd name="T74" fmla="*/ 2116 w 4470"/>
                <a:gd name="T75" fmla="*/ 485 h 1580"/>
                <a:gd name="T76" fmla="*/ 1615 w 4470"/>
                <a:gd name="T77" fmla="*/ 1088 h 1580"/>
                <a:gd name="T78" fmla="*/ 1744 w 4470"/>
                <a:gd name="T79" fmla="*/ 1334 h 1580"/>
                <a:gd name="T80" fmla="*/ 1591 w 4470"/>
                <a:gd name="T81" fmla="*/ 1580 h 1580"/>
                <a:gd name="T82" fmla="*/ 1299 w 4470"/>
                <a:gd name="T83" fmla="*/ 1569 h 1580"/>
                <a:gd name="T84" fmla="*/ 1163 w 4470"/>
                <a:gd name="T85" fmla="*/ 1313 h 1580"/>
                <a:gd name="T86" fmla="*/ 794 w 4470"/>
                <a:gd name="T87" fmla="*/ 507 h 1580"/>
                <a:gd name="T88" fmla="*/ 923 w 4470"/>
                <a:gd name="T89" fmla="*/ 257 h 1580"/>
                <a:gd name="T90" fmla="*/ 546 w 4470"/>
                <a:gd name="T91" fmla="*/ 39 h 1580"/>
                <a:gd name="T92" fmla="*/ 551 w 4470"/>
                <a:gd name="T93" fmla="*/ 485 h 1580"/>
                <a:gd name="T94" fmla="*/ 96 w 4470"/>
                <a:gd name="T95" fmla="*/ 958 h 1580"/>
                <a:gd name="T96" fmla="*/ 0 w 4470"/>
                <a:gd name="T97" fmla="*/ 977 h 1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470" h="1580">
                  <a:moveTo>
                    <a:pt x="68" y="931"/>
                  </a:moveTo>
                  <a:cubicBezTo>
                    <a:pt x="510" y="491"/>
                    <a:pt x="510" y="491"/>
                    <a:pt x="510" y="491"/>
                  </a:cubicBezTo>
                  <a:cubicBezTo>
                    <a:pt x="381" y="267"/>
                    <a:pt x="381" y="267"/>
                    <a:pt x="381" y="267"/>
                  </a:cubicBezTo>
                  <a:cubicBezTo>
                    <a:pt x="377" y="261"/>
                    <a:pt x="377" y="254"/>
                    <a:pt x="380" y="247"/>
                  </a:cubicBezTo>
                  <a:cubicBezTo>
                    <a:pt x="518" y="10"/>
                    <a:pt x="518" y="10"/>
                    <a:pt x="518" y="10"/>
                  </a:cubicBezTo>
                  <a:cubicBezTo>
                    <a:pt x="521" y="4"/>
                    <a:pt x="527" y="0"/>
                    <a:pt x="534" y="0"/>
                  </a:cubicBezTo>
                  <a:cubicBezTo>
                    <a:pt x="807" y="0"/>
                    <a:pt x="807" y="0"/>
                    <a:pt x="807" y="0"/>
                  </a:cubicBezTo>
                  <a:cubicBezTo>
                    <a:pt x="815" y="0"/>
                    <a:pt x="822" y="3"/>
                    <a:pt x="825" y="10"/>
                  </a:cubicBezTo>
                  <a:cubicBezTo>
                    <a:pt x="962" y="247"/>
                    <a:pt x="962" y="247"/>
                    <a:pt x="962" y="247"/>
                  </a:cubicBezTo>
                  <a:cubicBezTo>
                    <a:pt x="966" y="253"/>
                    <a:pt x="966" y="261"/>
                    <a:pt x="962" y="267"/>
                  </a:cubicBezTo>
                  <a:cubicBezTo>
                    <a:pt x="832" y="492"/>
                    <a:pt x="832" y="492"/>
                    <a:pt x="832" y="492"/>
                  </a:cubicBezTo>
                  <a:cubicBezTo>
                    <a:pt x="1331" y="1072"/>
                    <a:pt x="1331" y="1072"/>
                    <a:pt x="1331" y="1072"/>
                  </a:cubicBezTo>
                  <a:cubicBezTo>
                    <a:pt x="1337" y="1078"/>
                    <a:pt x="1338" y="1088"/>
                    <a:pt x="1334" y="1095"/>
                  </a:cubicBezTo>
                  <a:cubicBezTo>
                    <a:pt x="1202" y="1323"/>
                    <a:pt x="1202" y="1323"/>
                    <a:pt x="1202" y="1323"/>
                  </a:cubicBezTo>
                  <a:cubicBezTo>
                    <a:pt x="1328" y="1541"/>
                    <a:pt x="1328" y="1541"/>
                    <a:pt x="1328" y="1541"/>
                  </a:cubicBezTo>
                  <a:cubicBezTo>
                    <a:pt x="1580" y="1541"/>
                    <a:pt x="1580" y="1541"/>
                    <a:pt x="1580" y="1541"/>
                  </a:cubicBezTo>
                  <a:cubicBezTo>
                    <a:pt x="1706" y="1323"/>
                    <a:pt x="1706" y="1323"/>
                    <a:pt x="1706" y="1323"/>
                  </a:cubicBezTo>
                  <a:cubicBezTo>
                    <a:pt x="1574" y="1095"/>
                    <a:pt x="1574" y="1095"/>
                    <a:pt x="1574" y="1095"/>
                  </a:cubicBezTo>
                  <a:cubicBezTo>
                    <a:pt x="1570" y="1088"/>
                    <a:pt x="1571" y="1079"/>
                    <a:pt x="1576" y="1073"/>
                  </a:cubicBezTo>
                  <a:cubicBezTo>
                    <a:pt x="2076" y="492"/>
                    <a:pt x="2076" y="492"/>
                    <a:pt x="2076" y="492"/>
                  </a:cubicBezTo>
                  <a:cubicBezTo>
                    <a:pt x="1946" y="267"/>
                    <a:pt x="1946" y="267"/>
                    <a:pt x="1946" y="267"/>
                  </a:cubicBezTo>
                  <a:cubicBezTo>
                    <a:pt x="1942" y="261"/>
                    <a:pt x="1942" y="254"/>
                    <a:pt x="1946" y="247"/>
                  </a:cubicBezTo>
                  <a:cubicBezTo>
                    <a:pt x="2083" y="10"/>
                    <a:pt x="2083" y="10"/>
                    <a:pt x="2083" y="10"/>
                  </a:cubicBezTo>
                  <a:cubicBezTo>
                    <a:pt x="2086" y="4"/>
                    <a:pt x="2092" y="0"/>
                    <a:pt x="2100" y="0"/>
                  </a:cubicBezTo>
                  <a:cubicBezTo>
                    <a:pt x="2373" y="0"/>
                    <a:pt x="2373" y="0"/>
                    <a:pt x="2373" y="0"/>
                  </a:cubicBezTo>
                  <a:cubicBezTo>
                    <a:pt x="2380" y="0"/>
                    <a:pt x="2387" y="3"/>
                    <a:pt x="2391" y="10"/>
                  </a:cubicBezTo>
                  <a:cubicBezTo>
                    <a:pt x="2528" y="247"/>
                    <a:pt x="2528" y="247"/>
                    <a:pt x="2528" y="247"/>
                  </a:cubicBezTo>
                  <a:cubicBezTo>
                    <a:pt x="2531" y="253"/>
                    <a:pt x="2531" y="261"/>
                    <a:pt x="2528" y="267"/>
                  </a:cubicBezTo>
                  <a:cubicBezTo>
                    <a:pt x="2397" y="492"/>
                    <a:pt x="2397" y="492"/>
                    <a:pt x="2397" y="492"/>
                  </a:cubicBezTo>
                  <a:cubicBezTo>
                    <a:pt x="2896" y="1072"/>
                    <a:pt x="2896" y="1072"/>
                    <a:pt x="2896" y="1072"/>
                  </a:cubicBezTo>
                  <a:cubicBezTo>
                    <a:pt x="2902" y="1078"/>
                    <a:pt x="2903" y="1088"/>
                    <a:pt x="2899" y="1095"/>
                  </a:cubicBezTo>
                  <a:cubicBezTo>
                    <a:pt x="2768" y="1323"/>
                    <a:pt x="2768" y="1323"/>
                    <a:pt x="2768" y="1323"/>
                  </a:cubicBezTo>
                  <a:cubicBezTo>
                    <a:pt x="2893" y="1541"/>
                    <a:pt x="2893" y="1541"/>
                    <a:pt x="2893" y="1541"/>
                  </a:cubicBezTo>
                  <a:cubicBezTo>
                    <a:pt x="3145" y="1541"/>
                    <a:pt x="3145" y="1541"/>
                    <a:pt x="3145" y="1541"/>
                  </a:cubicBezTo>
                  <a:cubicBezTo>
                    <a:pt x="3271" y="1323"/>
                    <a:pt x="3271" y="1323"/>
                    <a:pt x="3271" y="1323"/>
                  </a:cubicBezTo>
                  <a:cubicBezTo>
                    <a:pt x="3139" y="1095"/>
                    <a:pt x="3139" y="1095"/>
                    <a:pt x="3139" y="1095"/>
                  </a:cubicBezTo>
                  <a:cubicBezTo>
                    <a:pt x="3135" y="1088"/>
                    <a:pt x="3136" y="1079"/>
                    <a:pt x="3141" y="1073"/>
                  </a:cubicBezTo>
                  <a:cubicBezTo>
                    <a:pt x="3641" y="492"/>
                    <a:pt x="3641" y="492"/>
                    <a:pt x="3641" y="492"/>
                  </a:cubicBezTo>
                  <a:cubicBezTo>
                    <a:pt x="3511" y="267"/>
                    <a:pt x="3511" y="267"/>
                    <a:pt x="3511" y="267"/>
                  </a:cubicBezTo>
                  <a:cubicBezTo>
                    <a:pt x="3507" y="261"/>
                    <a:pt x="3507" y="254"/>
                    <a:pt x="3511" y="247"/>
                  </a:cubicBezTo>
                  <a:cubicBezTo>
                    <a:pt x="3648" y="10"/>
                    <a:pt x="3648" y="10"/>
                    <a:pt x="3648" y="10"/>
                  </a:cubicBezTo>
                  <a:cubicBezTo>
                    <a:pt x="3651" y="4"/>
                    <a:pt x="3658" y="0"/>
                    <a:pt x="3665" y="0"/>
                  </a:cubicBezTo>
                  <a:cubicBezTo>
                    <a:pt x="3938" y="0"/>
                    <a:pt x="3938" y="0"/>
                    <a:pt x="3938" y="0"/>
                  </a:cubicBezTo>
                  <a:cubicBezTo>
                    <a:pt x="3945" y="0"/>
                    <a:pt x="3952" y="3"/>
                    <a:pt x="3956" y="10"/>
                  </a:cubicBezTo>
                  <a:cubicBezTo>
                    <a:pt x="4093" y="247"/>
                    <a:pt x="4093" y="247"/>
                    <a:pt x="4093" y="247"/>
                  </a:cubicBezTo>
                  <a:cubicBezTo>
                    <a:pt x="4096" y="253"/>
                    <a:pt x="4096" y="261"/>
                    <a:pt x="4093" y="267"/>
                  </a:cubicBezTo>
                  <a:cubicBezTo>
                    <a:pt x="3963" y="491"/>
                    <a:pt x="3963" y="491"/>
                    <a:pt x="3963" y="491"/>
                  </a:cubicBezTo>
                  <a:cubicBezTo>
                    <a:pt x="4402" y="931"/>
                    <a:pt x="4402" y="931"/>
                    <a:pt x="4402" y="931"/>
                  </a:cubicBezTo>
                  <a:cubicBezTo>
                    <a:pt x="4434" y="918"/>
                    <a:pt x="4470" y="941"/>
                    <a:pt x="4470" y="977"/>
                  </a:cubicBezTo>
                  <a:cubicBezTo>
                    <a:pt x="4470" y="1004"/>
                    <a:pt x="4448" y="1026"/>
                    <a:pt x="4421" y="1026"/>
                  </a:cubicBezTo>
                  <a:cubicBezTo>
                    <a:pt x="4385" y="1026"/>
                    <a:pt x="4362" y="990"/>
                    <a:pt x="4375" y="958"/>
                  </a:cubicBezTo>
                  <a:cubicBezTo>
                    <a:pt x="3925" y="508"/>
                    <a:pt x="3925" y="508"/>
                    <a:pt x="3925" y="508"/>
                  </a:cubicBezTo>
                  <a:cubicBezTo>
                    <a:pt x="3918" y="502"/>
                    <a:pt x="3918" y="491"/>
                    <a:pt x="3923" y="484"/>
                  </a:cubicBezTo>
                  <a:cubicBezTo>
                    <a:pt x="4053" y="257"/>
                    <a:pt x="4053" y="257"/>
                    <a:pt x="4053" y="257"/>
                  </a:cubicBezTo>
                  <a:cubicBezTo>
                    <a:pt x="3928" y="39"/>
                    <a:pt x="3928" y="39"/>
                    <a:pt x="3928" y="39"/>
                  </a:cubicBezTo>
                  <a:cubicBezTo>
                    <a:pt x="3676" y="39"/>
                    <a:pt x="3676" y="39"/>
                    <a:pt x="3676" y="39"/>
                  </a:cubicBezTo>
                  <a:cubicBezTo>
                    <a:pt x="3550" y="257"/>
                    <a:pt x="3550" y="257"/>
                    <a:pt x="3550" y="257"/>
                  </a:cubicBezTo>
                  <a:cubicBezTo>
                    <a:pt x="3682" y="485"/>
                    <a:pt x="3682" y="485"/>
                    <a:pt x="3682" y="485"/>
                  </a:cubicBezTo>
                  <a:cubicBezTo>
                    <a:pt x="3686" y="492"/>
                    <a:pt x="3685" y="502"/>
                    <a:pt x="3679" y="508"/>
                  </a:cubicBezTo>
                  <a:cubicBezTo>
                    <a:pt x="3180" y="1088"/>
                    <a:pt x="3180" y="1088"/>
                    <a:pt x="3180" y="1088"/>
                  </a:cubicBezTo>
                  <a:cubicBezTo>
                    <a:pt x="3310" y="1313"/>
                    <a:pt x="3310" y="1313"/>
                    <a:pt x="3310" y="1313"/>
                  </a:cubicBezTo>
                  <a:cubicBezTo>
                    <a:pt x="3314" y="1319"/>
                    <a:pt x="3314" y="1327"/>
                    <a:pt x="3310" y="1333"/>
                  </a:cubicBezTo>
                  <a:cubicBezTo>
                    <a:pt x="3173" y="1570"/>
                    <a:pt x="3173" y="1570"/>
                    <a:pt x="3173" y="1570"/>
                  </a:cubicBezTo>
                  <a:cubicBezTo>
                    <a:pt x="3170" y="1576"/>
                    <a:pt x="3163" y="1580"/>
                    <a:pt x="3156" y="1580"/>
                  </a:cubicBezTo>
                  <a:cubicBezTo>
                    <a:pt x="2882" y="1580"/>
                    <a:pt x="2882" y="1580"/>
                    <a:pt x="2882" y="1580"/>
                  </a:cubicBezTo>
                  <a:cubicBezTo>
                    <a:pt x="2874" y="1580"/>
                    <a:pt x="2868" y="1575"/>
                    <a:pt x="2865" y="1569"/>
                  </a:cubicBezTo>
                  <a:cubicBezTo>
                    <a:pt x="2728" y="1333"/>
                    <a:pt x="2728" y="1333"/>
                    <a:pt x="2728" y="1333"/>
                  </a:cubicBezTo>
                  <a:cubicBezTo>
                    <a:pt x="2724" y="1326"/>
                    <a:pt x="2725" y="1319"/>
                    <a:pt x="2728" y="1313"/>
                  </a:cubicBezTo>
                  <a:cubicBezTo>
                    <a:pt x="2858" y="1088"/>
                    <a:pt x="2858" y="1088"/>
                    <a:pt x="2858" y="1088"/>
                  </a:cubicBezTo>
                  <a:cubicBezTo>
                    <a:pt x="2359" y="507"/>
                    <a:pt x="2359" y="507"/>
                    <a:pt x="2359" y="507"/>
                  </a:cubicBezTo>
                  <a:cubicBezTo>
                    <a:pt x="2353" y="501"/>
                    <a:pt x="2353" y="492"/>
                    <a:pt x="2357" y="485"/>
                  </a:cubicBezTo>
                  <a:cubicBezTo>
                    <a:pt x="2488" y="257"/>
                    <a:pt x="2488" y="257"/>
                    <a:pt x="2488" y="257"/>
                  </a:cubicBezTo>
                  <a:cubicBezTo>
                    <a:pt x="2362" y="39"/>
                    <a:pt x="2362" y="39"/>
                    <a:pt x="2362" y="39"/>
                  </a:cubicBezTo>
                  <a:cubicBezTo>
                    <a:pt x="2111" y="39"/>
                    <a:pt x="2111" y="39"/>
                    <a:pt x="2111" y="39"/>
                  </a:cubicBezTo>
                  <a:cubicBezTo>
                    <a:pt x="1985" y="257"/>
                    <a:pt x="1985" y="257"/>
                    <a:pt x="1985" y="257"/>
                  </a:cubicBezTo>
                  <a:cubicBezTo>
                    <a:pt x="2116" y="485"/>
                    <a:pt x="2116" y="485"/>
                    <a:pt x="2116" y="485"/>
                  </a:cubicBezTo>
                  <a:cubicBezTo>
                    <a:pt x="2121" y="492"/>
                    <a:pt x="2120" y="502"/>
                    <a:pt x="2114" y="508"/>
                  </a:cubicBezTo>
                  <a:cubicBezTo>
                    <a:pt x="1615" y="1088"/>
                    <a:pt x="1615" y="1088"/>
                    <a:pt x="1615" y="1088"/>
                  </a:cubicBezTo>
                  <a:cubicBezTo>
                    <a:pt x="1745" y="1313"/>
                    <a:pt x="1745" y="1313"/>
                    <a:pt x="1745" y="1313"/>
                  </a:cubicBezTo>
                  <a:cubicBezTo>
                    <a:pt x="1749" y="1320"/>
                    <a:pt x="1748" y="1328"/>
                    <a:pt x="1744" y="1334"/>
                  </a:cubicBezTo>
                  <a:cubicBezTo>
                    <a:pt x="1608" y="1570"/>
                    <a:pt x="1608" y="1570"/>
                    <a:pt x="1608" y="1570"/>
                  </a:cubicBezTo>
                  <a:cubicBezTo>
                    <a:pt x="1604" y="1576"/>
                    <a:pt x="1598" y="1580"/>
                    <a:pt x="1591" y="1580"/>
                  </a:cubicBezTo>
                  <a:cubicBezTo>
                    <a:pt x="1317" y="1580"/>
                    <a:pt x="1317" y="1580"/>
                    <a:pt x="1317" y="1580"/>
                  </a:cubicBezTo>
                  <a:cubicBezTo>
                    <a:pt x="1309" y="1580"/>
                    <a:pt x="1303" y="1575"/>
                    <a:pt x="1299" y="1569"/>
                  </a:cubicBezTo>
                  <a:cubicBezTo>
                    <a:pt x="1163" y="1333"/>
                    <a:pt x="1163" y="1333"/>
                    <a:pt x="1163" y="1333"/>
                  </a:cubicBezTo>
                  <a:cubicBezTo>
                    <a:pt x="1159" y="1326"/>
                    <a:pt x="1160" y="1319"/>
                    <a:pt x="1163" y="1313"/>
                  </a:cubicBezTo>
                  <a:cubicBezTo>
                    <a:pt x="1293" y="1088"/>
                    <a:pt x="1293" y="1088"/>
                    <a:pt x="1293" y="1088"/>
                  </a:cubicBezTo>
                  <a:cubicBezTo>
                    <a:pt x="794" y="507"/>
                    <a:pt x="794" y="507"/>
                    <a:pt x="794" y="507"/>
                  </a:cubicBezTo>
                  <a:cubicBezTo>
                    <a:pt x="788" y="501"/>
                    <a:pt x="788" y="492"/>
                    <a:pt x="792" y="485"/>
                  </a:cubicBezTo>
                  <a:cubicBezTo>
                    <a:pt x="923" y="257"/>
                    <a:pt x="923" y="257"/>
                    <a:pt x="923" y="257"/>
                  </a:cubicBezTo>
                  <a:cubicBezTo>
                    <a:pt x="797" y="39"/>
                    <a:pt x="797" y="39"/>
                    <a:pt x="797" y="39"/>
                  </a:cubicBezTo>
                  <a:cubicBezTo>
                    <a:pt x="546" y="39"/>
                    <a:pt x="546" y="39"/>
                    <a:pt x="546" y="39"/>
                  </a:cubicBezTo>
                  <a:cubicBezTo>
                    <a:pt x="420" y="257"/>
                    <a:pt x="420" y="257"/>
                    <a:pt x="420" y="257"/>
                  </a:cubicBezTo>
                  <a:cubicBezTo>
                    <a:pt x="551" y="485"/>
                    <a:pt x="551" y="485"/>
                    <a:pt x="551" y="485"/>
                  </a:cubicBezTo>
                  <a:cubicBezTo>
                    <a:pt x="556" y="493"/>
                    <a:pt x="554" y="503"/>
                    <a:pt x="548" y="509"/>
                  </a:cubicBezTo>
                  <a:cubicBezTo>
                    <a:pt x="96" y="958"/>
                    <a:pt x="96" y="958"/>
                    <a:pt x="96" y="958"/>
                  </a:cubicBezTo>
                  <a:cubicBezTo>
                    <a:pt x="108" y="990"/>
                    <a:pt x="85" y="1026"/>
                    <a:pt x="50" y="1026"/>
                  </a:cubicBezTo>
                  <a:cubicBezTo>
                    <a:pt x="23" y="1026"/>
                    <a:pt x="0" y="1004"/>
                    <a:pt x="0" y="977"/>
                  </a:cubicBezTo>
                  <a:cubicBezTo>
                    <a:pt x="0" y="941"/>
                    <a:pt x="36" y="918"/>
                    <a:pt x="68" y="93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49" name="TextBox 600"/>
          <p:cNvSpPr txBox="1">
            <a:spLocks noChangeArrowheads="1"/>
          </p:cNvSpPr>
          <p:nvPr/>
        </p:nvSpPr>
        <p:spPr bwMode="auto">
          <a:xfrm>
            <a:off x="3625851" y="2704778"/>
            <a:ext cx="1385092" cy="1295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450" name="TextBox 600"/>
          <p:cNvSpPr txBox="1">
            <a:spLocks noChangeArrowheads="1"/>
          </p:cNvSpPr>
          <p:nvPr/>
        </p:nvSpPr>
        <p:spPr bwMode="auto">
          <a:xfrm>
            <a:off x="8916453" y="3225479"/>
            <a:ext cx="1385092" cy="1295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451" name="TextBox 600"/>
          <p:cNvSpPr txBox="1">
            <a:spLocks noChangeArrowheads="1"/>
          </p:cNvSpPr>
          <p:nvPr/>
        </p:nvSpPr>
        <p:spPr bwMode="auto">
          <a:xfrm>
            <a:off x="5348288" y="3253101"/>
            <a:ext cx="1385092" cy="1295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452" name="TextBox 600"/>
          <p:cNvSpPr txBox="1">
            <a:spLocks noChangeArrowheads="1"/>
          </p:cNvSpPr>
          <p:nvPr/>
        </p:nvSpPr>
        <p:spPr bwMode="auto">
          <a:xfrm>
            <a:off x="7157246" y="2716690"/>
            <a:ext cx="1385092" cy="1295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453" name="TextBox 600"/>
          <p:cNvSpPr txBox="1">
            <a:spLocks noChangeArrowheads="1"/>
          </p:cNvSpPr>
          <p:nvPr/>
        </p:nvSpPr>
        <p:spPr bwMode="auto">
          <a:xfrm>
            <a:off x="1718104" y="3265750"/>
            <a:ext cx="1385092" cy="1295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b="1" dirty="0">
                <a:solidFill>
                  <a:schemeClr val="tx2"/>
                </a:solidFill>
                <a:latin typeface="Calibri Light" panose="020F0302020204030204" pitchFamily="34" charset="0"/>
                <a:cs typeface="Calibri Light" panose="020F0302020204030204" pitchFamily="34" charset="0"/>
              </a:rPr>
              <a:t>You can do wherever you want when you believe in yourself</a:t>
            </a:r>
            <a:endParaRPr lang="en-US" altLang="es-MX" sz="1400" dirty="0">
              <a:latin typeface="Calibri Light" panose="020F0302020204030204" pitchFamily="34" charset="0"/>
              <a:cs typeface="Calibri Light" panose="020F0302020204030204" pitchFamily="34" charset="0"/>
            </a:endParaRPr>
          </a:p>
        </p:txBody>
      </p:sp>
      <p:sp>
        <p:nvSpPr>
          <p:cNvPr id="454" name="TextBox 601"/>
          <p:cNvSpPr txBox="1">
            <a:spLocks noChangeArrowheads="1"/>
          </p:cNvSpPr>
          <p:nvPr/>
        </p:nvSpPr>
        <p:spPr bwMode="auto">
          <a:xfrm>
            <a:off x="1904195" y="4667844"/>
            <a:ext cx="1122387"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solidFill>
                  <a:schemeClr val="bg1"/>
                </a:solidFill>
                <a:latin typeface="Lato Black" panose="020F0A02020204030203" pitchFamily="34" charset="0"/>
              </a:rPr>
              <a:t>Title Here</a:t>
            </a:r>
            <a:endParaRPr lang="id-ID" altLang="es-MX" sz="1600" b="1" dirty="0">
              <a:solidFill>
                <a:schemeClr val="bg1"/>
              </a:solidFill>
              <a:latin typeface="Lato Black" panose="020F0A02020204030203" pitchFamily="34" charset="0"/>
            </a:endParaRPr>
          </a:p>
        </p:txBody>
      </p:sp>
      <p:sp>
        <p:nvSpPr>
          <p:cNvPr id="455" name="TextBox 601"/>
          <p:cNvSpPr txBox="1">
            <a:spLocks noChangeArrowheads="1"/>
          </p:cNvSpPr>
          <p:nvPr/>
        </p:nvSpPr>
        <p:spPr bwMode="auto">
          <a:xfrm>
            <a:off x="3740920" y="2263775"/>
            <a:ext cx="1122387"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Lato Black" panose="020F0A02020204030203" pitchFamily="34" charset="0"/>
              </a:rPr>
              <a:t>Title Here</a:t>
            </a:r>
            <a:endParaRPr lang="id-ID" altLang="es-MX" sz="1600" b="1" dirty="0">
              <a:solidFill>
                <a:schemeClr val="bg1"/>
              </a:solidFill>
              <a:latin typeface="Lato Black" panose="020F0A02020204030203" pitchFamily="34" charset="0"/>
            </a:endParaRPr>
          </a:p>
        </p:txBody>
      </p:sp>
      <p:sp>
        <p:nvSpPr>
          <p:cNvPr id="456" name="TextBox 601"/>
          <p:cNvSpPr txBox="1">
            <a:spLocks noChangeArrowheads="1"/>
          </p:cNvSpPr>
          <p:nvPr/>
        </p:nvSpPr>
        <p:spPr bwMode="auto">
          <a:xfrm>
            <a:off x="5404990" y="4658752"/>
            <a:ext cx="1122387"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Lato Black" panose="020F0A02020204030203" pitchFamily="34" charset="0"/>
              </a:rPr>
              <a:t>Title Here</a:t>
            </a:r>
            <a:endParaRPr lang="id-ID" altLang="es-MX" sz="1600" b="1" dirty="0">
              <a:solidFill>
                <a:schemeClr val="bg1"/>
              </a:solidFill>
              <a:latin typeface="Lato Black" panose="020F0A02020204030203" pitchFamily="34" charset="0"/>
            </a:endParaRPr>
          </a:p>
        </p:txBody>
      </p:sp>
      <p:sp>
        <p:nvSpPr>
          <p:cNvPr id="457" name="TextBox 601"/>
          <p:cNvSpPr txBox="1">
            <a:spLocks noChangeArrowheads="1"/>
          </p:cNvSpPr>
          <p:nvPr/>
        </p:nvSpPr>
        <p:spPr bwMode="auto">
          <a:xfrm>
            <a:off x="7203245" y="2300721"/>
            <a:ext cx="1122387"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Lato Black" panose="020F0A02020204030203" pitchFamily="34" charset="0"/>
              </a:rPr>
              <a:t>Title Here</a:t>
            </a:r>
            <a:endParaRPr lang="id-ID" altLang="es-MX" sz="1600" b="1" dirty="0">
              <a:solidFill>
                <a:schemeClr val="bg1"/>
              </a:solidFill>
              <a:latin typeface="Lato Black" panose="020F0A02020204030203" pitchFamily="34" charset="0"/>
            </a:endParaRPr>
          </a:p>
        </p:txBody>
      </p:sp>
      <p:sp>
        <p:nvSpPr>
          <p:cNvPr id="458" name="TextBox 601"/>
          <p:cNvSpPr txBox="1">
            <a:spLocks noChangeArrowheads="1"/>
          </p:cNvSpPr>
          <p:nvPr/>
        </p:nvSpPr>
        <p:spPr bwMode="auto">
          <a:xfrm>
            <a:off x="8979682" y="4658752"/>
            <a:ext cx="1122387"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chemeClr val="bg1"/>
                </a:solidFill>
                <a:latin typeface="Lato Black" panose="020F0A02020204030203" pitchFamily="34" charset="0"/>
              </a:rPr>
              <a:t>Title Here</a:t>
            </a:r>
            <a:endParaRPr lang="id-ID" altLang="es-MX" sz="1600" b="1" dirty="0">
              <a:solidFill>
                <a:schemeClr val="bg1"/>
              </a:solidFill>
              <a:latin typeface="Lato Black" panose="020F0A02020204030203" pitchFamily="34" charset="0"/>
            </a:endParaRPr>
          </a:p>
        </p:txBody>
      </p:sp>
    </p:spTree>
  </p:cSld>
  <p:clrMapOvr>
    <a:masterClrMapping/>
  </p:clrMapOvr>
  <p:transition advClick="0"/>
</p:sld>
</file>

<file path=ppt/theme/theme1.xml><?xml version="1.0" encoding="utf-8"?>
<a:theme xmlns:a="http://schemas.openxmlformats.org/drawingml/2006/main" name="Office Theme">
  <a:themeElements>
    <a:clrScheme name="Personalizado 2">
      <a:dk1>
        <a:sysClr val="windowText" lastClr="000000"/>
      </a:dk1>
      <a:lt1>
        <a:sysClr val="window" lastClr="FFFFFF"/>
      </a:lt1>
      <a:dk2>
        <a:srgbClr val="454551"/>
      </a:dk2>
      <a:lt2>
        <a:srgbClr val="D8D9DC"/>
      </a:lt2>
      <a:accent1>
        <a:srgbClr val="007389"/>
      </a:accent1>
      <a:accent2>
        <a:srgbClr val="00D0CF"/>
      </a:accent2>
      <a:accent3>
        <a:srgbClr val="06576D"/>
      </a:accent3>
      <a:accent4>
        <a:srgbClr val="00CECA"/>
      </a:accent4>
      <a:accent5>
        <a:srgbClr val="18567C"/>
      </a:accent5>
      <a:accent6>
        <a:srgbClr val="4EA6DC"/>
      </a:accent6>
      <a:hlink>
        <a:srgbClr val="6B9F25"/>
      </a:hlink>
      <a:folHlink>
        <a:srgbClr val="8C8C8C"/>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7804</TotalTime>
  <Words>1138</Words>
  <Application>Microsoft Office PowerPoint</Application>
  <PresentationFormat>Widescreen</PresentationFormat>
  <Paragraphs>162</Paragraphs>
  <Slides>14</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Black</vt:lpstr>
      <vt:lpstr>Calibri</vt:lpstr>
      <vt:lpstr>Calibri Light</vt:lpstr>
      <vt:lpstr>Gill Sans</vt:lpstr>
      <vt:lpstr>Lato Black</vt:lpstr>
      <vt:lpstr>Lato Light</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485</cp:revision>
  <dcterms:created xsi:type="dcterms:W3CDTF">2020-04-22T15:34:04Z</dcterms:created>
  <dcterms:modified xsi:type="dcterms:W3CDTF">2025-06-09T14:56:38Z</dcterms:modified>
</cp:coreProperties>
</file>