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525" r:id="rId3"/>
    <p:sldId id="1511" r:id="rId4"/>
    <p:sldId id="290" r:id="rId5"/>
    <p:sldId id="1510" r:id="rId6"/>
    <p:sldId id="1500" r:id="rId7"/>
    <p:sldId id="1518" r:id="rId8"/>
    <p:sldId id="301" r:id="rId9"/>
    <p:sldId id="1526" r:id="rId10"/>
    <p:sldId id="303" r:id="rId11"/>
    <p:sldId id="1317" r:id="rId12"/>
    <p:sldId id="1519" r:id="rId13"/>
    <p:sldId id="1521"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303"/>
    <a:srgbClr val="83C44B"/>
    <a:srgbClr val="5597BB"/>
    <a:srgbClr val="679F8B"/>
    <a:srgbClr val="10BBCF"/>
    <a:srgbClr val="D9D9D9"/>
    <a:srgbClr val="84C4AB"/>
    <a:srgbClr val="FFFFFF"/>
    <a:srgbClr val="81C6AA"/>
    <a:srgbClr val="AEB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16804-B506-4F9C-9681-70E8C495452C}" v="4" dt="2025-06-15T17:06:00.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varScale="1">
        <p:scale>
          <a:sx n="109" d="100"/>
          <a:sy n="109" d="100"/>
        </p:scale>
        <p:origin x="1692" y="114"/>
      </p:cViewPr>
      <p:guideLst/>
    </p:cSldViewPr>
  </p:slideViewPr>
  <p:notesTextViewPr>
    <p:cViewPr>
      <p:scale>
        <a:sx n="3" d="2"/>
        <a:sy n="3" d="2"/>
      </p:scale>
      <p:origin x="0" y="0"/>
    </p:cViewPr>
  </p:notesText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05916804-B506-4F9C-9681-70E8C495452C}"/>
    <pc:docChg chg="custSel addSld delSld modSld sldOrd">
      <pc:chgData name="Jolie Serrano Delgado" userId="d52b4219-5c60-4a0c-87ad-b1ec335c0c37" providerId="ADAL" clId="{05916804-B506-4F9C-9681-70E8C495452C}" dt="2025-06-15T17:06:18.210" v="12" actId="207"/>
      <pc:docMkLst>
        <pc:docMk/>
      </pc:docMkLst>
      <pc:sldChg chg="del">
        <pc:chgData name="Jolie Serrano Delgado" userId="d52b4219-5c60-4a0c-87ad-b1ec335c0c37" providerId="ADAL" clId="{05916804-B506-4F9C-9681-70E8C495452C}" dt="2025-06-15T17:05:39.806" v="3" actId="47"/>
        <pc:sldMkLst>
          <pc:docMk/>
          <pc:sldMk cId="3746168901" sldId="350"/>
        </pc:sldMkLst>
      </pc:sldChg>
      <pc:sldChg chg="modSp add mod ord">
        <pc:chgData name="Jolie Serrano Delgado" userId="d52b4219-5c60-4a0c-87ad-b1ec335c0c37" providerId="ADAL" clId="{05916804-B506-4F9C-9681-70E8C495452C}" dt="2025-06-15T17:06:18.210" v="12" actId="207"/>
        <pc:sldMkLst>
          <pc:docMk/>
          <pc:sldMk cId="3573392034" sldId="1791"/>
        </pc:sldMkLst>
        <pc:spChg chg="mod">
          <ac:chgData name="Jolie Serrano Delgado" userId="d52b4219-5c60-4a0c-87ad-b1ec335c0c37" providerId="ADAL" clId="{05916804-B506-4F9C-9681-70E8C495452C}" dt="2025-06-15T17:06:18.210" v="12" actId="207"/>
          <ac:spMkLst>
            <pc:docMk/>
            <pc:sldMk cId="3573392034" sldId="1791"/>
            <ac:spMk id="5" creationId="{7FCA87B9-E211-0E4B-A9F7-DF87D6193A8C}"/>
          </ac:spMkLst>
        </pc:spChg>
      </pc:sldChg>
      <pc:sldChg chg="delSp modSp add mod">
        <pc:chgData name="Jolie Serrano Delgado" userId="d52b4219-5c60-4a0c-87ad-b1ec335c0c37" providerId="ADAL" clId="{05916804-B506-4F9C-9681-70E8C495452C}" dt="2025-06-15T17:06:13.251" v="11" actId="207"/>
        <pc:sldMkLst>
          <pc:docMk/>
          <pc:sldMk cId="0" sldId="4129"/>
        </pc:sldMkLst>
        <pc:spChg chg="mod">
          <ac:chgData name="Jolie Serrano Delgado" userId="d52b4219-5c60-4a0c-87ad-b1ec335c0c37" providerId="ADAL" clId="{05916804-B506-4F9C-9681-70E8C495452C}" dt="2025-06-15T17:06:13.251" v="11" actId="207"/>
          <ac:spMkLst>
            <pc:docMk/>
            <pc:sldMk cId="0" sldId="4129"/>
            <ac:spMk id="2" creationId="{A861E1E4-650F-4B58-BD99-93E6FC21ADED}"/>
          </ac:spMkLst>
        </pc:spChg>
        <pc:spChg chg="mod">
          <ac:chgData name="Jolie Serrano Delgado" userId="d52b4219-5c60-4a0c-87ad-b1ec335c0c37" providerId="ADAL" clId="{05916804-B506-4F9C-9681-70E8C495452C}" dt="2025-06-15T17:06:00.937" v="9" actId="1076"/>
          <ac:spMkLst>
            <pc:docMk/>
            <pc:sldMk cId="0" sldId="4129"/>
            <ac:spMk id="3" creationId="{4FD16BAF-8F85-4252-90D0-A30F2681D6B9}"/>
          </ac:spMkLst>
        </pc:spChg>
        <pc:spChg chg="mod">
          <ac:chgData name="Jolie Serrano Delgado" userId="d52b4219-5c60-4a0c-87ad-b1ec335c0c37" providerId="ADAL" clId="{05916804-B506-4F9C-9681-70E8C495452C}" dt="2025-06-15T17:06:09.398" v="10" actId="207"/>
          <ac:spMkLst>
            <pc:docMk/>
            <pc:sldMk cId="0" sldId="4129"/>
            <ac:spMk id="18" creationId="{8F5F15BF-00E8-0146-9639-0FB07145B42A}"/>
          </ac:spMkLst>
        </pc:spChg>
        <pc:spChg chg="mod">
          <ac:chgData name="Jolie Serrano Delgado" userId="d52b4219-5c60-4a0c-87ad-b1ec335c0c37" providerId="ADAL" clId="{05916804-B506-4F9C-9681-70E8C495452C}" dt="2025-06-15T17:06:00.937" v="9" actId="1076"/>
          <ac:spMkLst>
            <pc:docMk/>
            <pc:sldMk cId="0" sldId="4129"/>
            <ac:spMk id="30" creationId="{4994152A-3327-45D6-9425-D1DCEF519E86}"/>
          </ac:spMkLst>
        </pc:spChg>
        <pc:spChg chg="mod">
          <ac:chgData name="Jolie Serrano Delgado" userId="d52b4219-5c60-4a0c-87ad-b1ec335c0c37" providerId="ADAL" clId="{05916804-B506-4F9C-9681-70E8C495452C}" dt="2025-06-15T17:06:00.937" v="9" actId="1076"/>
          <ac:spMkLst>
            <pc:docMk/>
            <pc:sldMk cId="0" sldId="4129"/>
            <ac:spMk id="32" creationId="{00000000-0000-0000-0000-000000000000}"/>
          </ac:spMkLst>
        </pc:spChg>
        <pc:spChg chg="mod">
          <ac:chgData name="Jolie Serrano Delgado" userId="d52b4219-5c60-4a0c-87ad-b1ec335c0c37" providerId="ADAL" clId="{05916804-B506-4F9C-9681-70E8C495452C}" dt="2025-06-15T17:06:00.937" v="9" actId="1076"/>
          <ac:spMkLst>
            <pc:docMk/>
            <pc:sldMk cId="0" sldId="4129"/>
            <ac:spMk id="33" creationId="{00000000-0000-0000-0000-000000000000}"/>
          </ac:spMkLst>
        </pc:spChg>
        <pc:spChg chg="mod">
          <ac:chgData name="Jolie Serrano Delgado" userId="d52b4219-5c60-4a0c-87ad-b1ec335c0c37" providerId="ADAL" clId="{05916804-B506-4F9C-9681-70E8C495452C}" dt="2025-06-15T17:06:00.937" v="9" actId="1076"/>
          <ac:spMkLst>
            <pc:docMk/>
            <pc:sldMk cId="0" sldId="4129"/>
            <ac:spMk id="34" creationId="{00000000-0000-0000-0000-000000000000}"/>
          </ac:spMkLst>
        </pc:spChg>
        <pc:spChg chg="mod">
          <ac:chgData name="Jolie Serrano Delgado" userId="d52b4219-5c60-4a0c-87ad-b1ec335c0c37" providerId="ADAL" clId="{05916804-B506-4F9C-9681-70E8C495452C}" dt="2025-06-15T17:06:00.937" v="9" actId="1076"/>
          <ac:spMkLst>
            <pc:docMk/>
            <pc:sldMk cId="0" sldId="4129"/>
            <ac:spMk id="36" creationId="{00000000-0000-0000-0000-000000000000}"/>
          </ac:spMkLst>
        </pc:spChg>
        <pc:spChg chg="mod">
          <ac:chgData name="Jolie Serrano Delgado" userId="d52b4219-5c60-4a0c-87ad-b1ec335c0c37" providerId="ADAL" clId="{05916804-B506-4F9C-9681-70E8C495452C}" dt="2025-06-15T17:06:13.251" v="11" actId="207"/>
          <ac:spMkLst>
            <pc:docMk/>
            <pc:sldMk cId="0" sldId="4129"/>
            <ac:spMk id="63" creationId="{00000000-0000-0000-0000-000000000000}"/>
          </ac:spMkLst>
        </pc:spChg>
        <pc:spChg chg="mod">
          <ac:chgData name="Jolie Serrano Delgado" userId="d52b4219-5c60-4a0c-87ad-b1ec335c0c37" providerId="ADAL" clId="{05916804-B506-4F9C-9681-70E8C495452C}" dt="2025-06-15T17:06:13.251" v="11" actId="207"/>
          <ac:spMkLst>
            <pc:docMk/>
            <pc:sldMk cId="0" sldId="4129"/>
            <ac:spMk id="75" creationId="{00000000-0000-0000-0000-000000000000}"/>
          </ac:spMkLst>
        </pc:spChg>
        <pc:spChg chg="mod">
          <ac:chgData name="Jolie Serrano Delgado" userId="d52b4219-5c60-4a0c-87ad-b1ec335c0c37" providerId="ADAL" clId="{05916804-B506-4F9C-9681-70E8C495452C}" dt="2025-06-15T17:06:13.251" v="11" actId="207"/>
          <ac:spMkLst>
            <pc:docMk/>
            <pc:sldMk cId="0" sldId="4129"/>
            <ac:spMk id="87" creationId="{00000000-0000-0000-0000-000000000000}"/>
          </ac:spMkLst>
        </pc:spChg>
        <pc:spChg chg="del">
          <ac:chgData name="Jolie Serrano Delgado" userId="d52b4219-5c60-4a0c-87ad-b1ec335c0c37" providerId="ADAL" clId="{05916804-B506-4F9C-9681-70E8C495452C}" dt="2025-06-15T17:05:57.298" v="8" actId="478"/>
          <ac:spMkLst>
            <pc:docMk/>
            <pc:sldMk cId="0" sldId="4129"/>
            <ac:spMk id="99" creationId="{00000000-0000-0000-0000-000000000000}"/>
          </ac:spMkLst>
        </pc:spChg>
        <pc:spChg chg="del">
          <ac:chgData name="Jolie Serrano Delgado" userId="d52b4219-5c60-4a0c-87ad-b1ec335c0c37" providerId="ADAL" clId="{05916804-B506-4F9C-9681-70E8C495452C}" dt="2025-06-15T17:05:50.730" v="6" actId="478"/>
          <ac:spMkLst>
            <pc:docMk/>
            <pc:sldMk cId="0" sldId="4129"/>
            <ac:spMk id="55309" creationId="{00000000-0000-0000-0000-000000000000}"/>
          </ac:spMkLst>
        </pc:spChg>
        <pc:spChg chg="mod">
          <ac:chgData name="Jolie Serrano Delgado" userId="d52b4219-5c60-4a0c-87ad-b1ec335c0c37" providerId="ADAL" clId="{05916804-B506-4F9C-9681-70E8C495452C}" dt="2025-06-15T17:06:00.937" v="9" actId="1076"/>
          <ac:spMkLst>
            <pc:docMk/>
            <pc:sldMk cId="0" sldId="4129"/>
            <ac:spMk id="55311" creationId="{00000000-0000-0000-0000-000000000000}"/>
          </ac:spMkLst>
        </pc:spChg>
        <pc:spChg chg="mod">
          <ac:chgData name="Jolie Serrano Delgado" userId="d52b4219-5c60-4a0c-87ad-b1ec335c0c37" providerId="ADAL" clId="{05916804-B506-4F9C-9681-70E8C495452C}" dt="2025-06-15T17:06:00.937" v="9" actId="1076"/>
          <ac:spMkLst>
            <pc:docMk/>
            <pc:sldMk cId="0" sldId="4129"/>
            <ac:spMk id="5531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explosion val="28"/>
          <c:dPt>
            <c:idx val="0"/>
            <c:bubble3D val="0"/>
            <c:spPr>
              <a:solidFill>
                <a:schemeClr val="accent6"/>
              </a:solidFill>
              <a:ln>
                <a:noFill/>
              </a:ln>
              <a:effectLst/>
            </c:spPr>
            <c:extLst>
              <c:ext xmlns:c16="http://schemas.microsoft.com/office/drawing/2014/chart" uri="{C3380CC4-5D6E-409C-BE32-E72D297353CC}">
                <c16:uniqueId val="{00000000-5DAF-49EF-8EA1-1B279C9092E2}"/>
              </c:ext>
            </c:extLst>
          </c:dPt>
          <c:dPt>
            <c:idx val="1"/>
            <c:bubble3D val="0"/>
            <c:spPr>
              <a:solidFill>
                <a:schemeClr val="accent5"/>
              </a:solidFill>
              <a:ln>
                <a:noFill/>
              </a:ln>
              <a:effectLst/>
            </c:spPr>
            <c:extLst>
              <c:ext xmlns:c16="http://schemas.microsoft.com/office/drawing/2014/chart" uri="{C3380CC4-5D6E-409C-BE32-E72D297353CC}">
                <c16:uniqueId val="{00000001-5DAF-49EF-8EA1-1B279C9092E2}"/>
              </c:ext>
            </c:extLst>
          </c:dPt>
          <c:dPt>
            <c:idx val="2"/>
            <c:bubble3D val="0"/>
            <c:spPr>
              <a:solidFill>
                <a:schemeClr val="accent4"/>
              </a:solidFill>
              <a:ln>
                <a:noFill/>
              </a:ln>
              <a:effectLst/>
            </c:spPr>
            <c:extLst>
              <c:ext xmlns:c16="http://schemas.microsoft.com/office/drawing/2014/chart" uri="{C3380CC4-5D6E-409C-BE32-E72D297353CC}">
                <c16:uniqueId val="{00000002-5DAF-49EF-8EA1-1B279C9092E2}"/>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3-5DAF-49EF-8EA1-1B279C9092E2}"/>
              </c:ext>
            </c:extLst>
          </c:dPt>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5DAF-49EF-8EA1-1B279C9092E2}"/>
            </c:ext>
          </c:extLst>
        </c:ser>
        <c:ser>
          <c:idx val="1"/>
          <c:order val="1"/>
          <c:tx>
            <c:strRef>
              <c:f>Sheet1!$C$1</c:f>
              <c:strCache>
                <c:ptCount val="1"/>
                <c:pt idx="0">
                  <c:v>Series 2</c:v>
                </c:pt>
              </c:strCache>
            </c:strRef>
          </c:tx>
          <c:explosion val="25"/>
          <c:dPt>
            <c:idx val="0"/>
            <c:bubble3D val="0"/>
            <c:spPr>
              <a:solidFill>
                <a:schemeClr val="accent6"/>
              </a:solidFill>
              <a:ln>
                <a:noFill/>
              </a:ln>
              <a:effectLst/>
            </c:spPr>
            <c:extLst>
              <c:ext xmlns:c16="http://schemas.microsoft.com/office/drawing/2014/chart" uri="{C3380CC4-5D6E-409C-BE32-E72D297353CC}">
                <c16:uniqueId val="{00000005-5DAF-49EF-8EA1-1B279C9092E2}"/>
              </c:ext>
            </c:extLst>
          </c:dPt>
          <c:dPt>
            <c:idx val="1"/>
            <c:bubble3D val="0"/>
            <c:spPr>
              <a:solidFill>
                <a:schemeClr val="accent5"/>
              </a:solidFill>
              <a:ln>
                <a:noFill/>
              </a:ln>
              <a:effectLst/>
            </c:spPr>
            <c:extLst>
              <c:ext xmlns:c16="http://schemas.microsoft.com/office/drawing/2014/chart" uri="{C3380CC4-5D6E-409C-BE32-E72D297353CC}">
                <c16:uniqueId val="{00000006-5DAF-49EF-8EA1-1B279C9092E2}"/>
              </c:ext>
            </c:extLst>
          </c:dPt>
          <c:dPt>
            <c:idx val="2"/>
            <c:bubble3D val="0"/>
            <c:spPr>
              <a:solidFill>
                <a:schemeClr val="accent4"/>
              </a:solidFill>
              <a:ln>
                <a:noFill/>
              </a:ln>
              <a:effectLst/>
            </c:spPr>
            <c:extLst>
              <c:ext xmlns:c16="http://schemas.microsoft.com/office/drawing/2014/chart" uri="{C3380CC4-5D6E-409C-BE32-E72D297353CC}">
                <c16:uniqueId val="{00000007-5DAF-49EF-8EA1-1B279C9092E2}"/>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8-5DAF-49EF-8EA1-1B279C9092E2}"/>
              </c:ext>
            </c:extLst>
          </c:dPt>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5DAF-49EF-8EA1-1B279C9092E2}"/>
            </c:ext>
          </c:extLst>
        </c:ser>
        <c:ser>
          <c:idx val="2"/>
          <c:order val="2"/>
          <c:tx>
            <c:strRef>
              <c:f>Sheet1!$D$1</c:f>
              <c:strCache>
                <c:ptCount val="1"/>
                <c:pt idx="0">
                  <c:v>Series 3</c:v>
                </c:pt>
              </c:strCache>
            </c:strRef>
          </c:tx>
          <c:explosion val="25"/>
          <c:dPt>
            <c:idx val="0"/>
            <c:bubble3D val="0"/>
            <c:spPr>
              <a:solidFill>
                <a:schemeClr val="accent6"/>
              </a:solidFill>
              <a:ln>
                <a:noFill/>
              </a:ln>
              <a:effectLst/>
            </c:spPr>
            <c:extLst>
              <c:ext xmlns:c16="http://schemas.microsoft.com/office/drawing/2014/chart" uri="{C3380CC4-5D6E-409C-BE32-E72D297353CC}">
                <c16:uniqueId val="{0000000A-5DAF-49EF-8EA1-1B279C9092E2}"/>
              </c:ext>
            </c:extLst>
          </c:dPt>
          <c:dPt>
            <c:idx val="1"/>
            <c:bubble3D val="0"/>
            <c:spPr>
              <a:solidFill>
                <a:schemeClr val="accent5"/>
              </a:solidFill>
              <a:ln>
                <a:noFill/>
              </a:ln>
              <a:effectLst/>
            </c:spPr>
            <c:extLst>
              <c:ext xmlns:c16="http://schemas.microsoft.com/office/drawing/2014/chart" uri="{C3380CC4-5D6E-409C-BE32-E72D297353CC}">
                <c16:uniqueId val="{0000000B-5DAF-49EF-8EA1-1B279C9092E2}"/>
              </c:ext>
            </c:extLst>
          </c:dPt>
          <c:dPt>
            <c:idx val="2"/>
            <c:bubble3D val="0"/>
            <c:spPr>
              <a:solidFill>
                <a:schemeClr val="accent4"/>
              </a:solidFill>
              <a:ln>
                <a:noFill/>
              </a:ln>
              <a:effectLst/>
            </c:spPr>
            <c:extLst>
              <c:ext xmlns:c16="http://schemas.microsoft.com/office/drawing/2014/chart" uri="{C3380CC4-5D6E-409C-BE32-E72D297353CC}">
                <c16:uniqueId val="{0000000C-5DAF-49EF-8EA1-1B279C9092E2}"/>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D-5DAF-49EF-8EA1-1B279C9092E2}"/>
              </c:ext>
            </c:extLst>
          </c:dPt>
          <c:cat>
            <c:strRef>
              <c:f>Sheet1!$A$2:$A$5</c:f>
              <c:strCache>
                <c:ptCount val="4"/>
                <c:pt idx="0">
                  <c:v>Q1</c:v>
                </c:pt>
                <c:pt idx="1">
                  <c:v>Q2</c:v>
                </c:pt>
                <c:pt idx="2">
                  <c:v>Q3</c:v>
                </c:pt>
                <c:pt idx="3">
                  <c:v>Q4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5DAF-49EF-8EA1-1B279C9092E2}"/>
            </c:ext>
          </c:extLst>
        </c:ser>
        <c:dLbls>
          <c:showLegendKey val="0"/>
          <c:showVal val="0"/>
          <c:showCatName val="0"/>
          <c:showSerName val="0"/>
          <c:showPercent val="0"/>
          <c:showBubbleSize val="0"/>
          <c:showLeaderLines val="1"/>
        </c:dLbls>
        <c:firstSliceAng val="0"/>
      </c:pieChart>
      <c:spPr>
        <a:noFill/>
        <a:ln w="12695">
          <a:noFill/>
        </a:ln>
        <a:effectLst/>
      </c:spPr>
    </c:plotArea>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15/06/2025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512F-476D-48CD-AEAD-4B191266F679}"/>
              </a:ext>
            </a:extLst>
          </p:cNvPr>
          <p:cNvSpPr>
            <a:spLocks noGrp="1"/>
          </p:cNvSpPr>
          <p:nvPr>
            <p:ph type="title"/>
          </p:nvPr>
        </p:nvSpPr>
        <p:spPr>
          <a:xfrm>
            <a:off x="838200" y="365125"/>
            <a:ext cx="10515600" cy="701675"/>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06062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5659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55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112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668907-5A2E-489B-A639-317C91B912DC}"/>
              </a:ext>
            </a:extLst>
          </p:cNvPr>
          <p:cNvSpPr>
            <a:spLocks noGrp="1"/>
          </p:cNvSpPr>
          <p:nvPr>
            <p:ph type="pic" sz="quarter" idx="10"/>
          </p:nvPr>
        </p:nvSpPr>
        <p:spPr>
          <a:xfrm>
            <a:off x="990600" y="2800350"/>
            <a:ext cx="4781550" cy="2952750"/>
          </a:xfrm>
          <a:prstGeom prst="rect">
            <a:avLst/>
          </a:prstGeom>
        </p:spPr>
        <p:txBody>
          <a:body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DBFA8E-001E-431A-8167-1DE0277A06B1}"/>
              </a:ext>
            </a:extLst>
          </p:cNvPr>
          <p:cNvSpPr>
            <a:spLocks noGrp="1"/>
          </p:cNvSpPr>
          <p:nvPr>
            <p:ph type="pic" sz="quarter" idx="10"/>
          </p:nvPr>
        </p:nvSpPr>
        <p:spPr>
          <a:xfrm>
            <a:off x="0" y="0"/>
            <a:ext cx="3598863" cy="6858000"/>
          </a:xfrm>
          <a:prstGeom prst="rect">
            <a:avLst/>
          </a:prstGeom>
        </p:spPr>
        <p:txBody>
          <a:body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268BFD-5F91-4B96-BE1B-A97EA75DCBCC}"/>
              </a:ext>
            </a:extLst>
          </p:cNvPr>
          <p:cNvSpPr>
            <a:spLocks noGrp="1"/>
          </p:cNvSpPr>
          <p:nvPr>
            <p:ph type="pic" sz="quarter" idx="10"/>
          </p:nvPr>
        </p:nvSpPr>
        <p:spPr>
          <a:xfrm>
            <a:off x="5666549" y="1829113"/>
            <a:ext cx="1944687" cy="1944688"/>
          </a:xfrm>
          <a:prstGeom prst="rect">
            <a:avLst/>
          </a:prstGeom>
        </p:spPr>
        <p:txBody>
          <a:bodyPr/>
          <a:lstStyle/>
          <a:p>
            <a:endParaRPr lang="en-US"/>
          </a:p>
        </p:txBody>
      </p:sp>
      <p:sp>
        <p:nvSpPr>
          <p:cNvPr id="5" name="Picture Placeholder 3">
            <a:extLst>
              <a:ext uri="{FF2B5EF4-FFF2-40B4-BE49-F238E27FC236}">
                <a16:creationId xmlns:a16="http://schemas.microsoft.com/office/drawing/2014/main" id="{B7E84915-42FC-4605-9552-968B11E3EAAE}"/>
              </a:ext>
            </a:extLst>
          </p:cNvPr>
          <p:cNvSpPr>
            <a:spLocks noGrp="1"/>
          </p:cNvSpPr>
          <p:nvPr>
            <p:ph type="pic" sz="quarter" idx="11"/>
          </p:nvPr>
        </p:nvSpPr>
        <p:spPr>
          <a:xfrm>
            <a:off x="7838584" y="1829113"/>
            <a:ext cx="1944687" cy="1944688"/>
          </a:xfrm>
          <a:prstGeom prst="rect">
            <a:avLst/>
          </a:prstGeom>
        </p:spPr>
        <p:txBody>
          <a:bodyPr/>
          <a:lstStyle/>
          <a:p>
            <a:endParaRPr lang="en-US"/>
          </a:p>
        </p:txBody>
      </p:sp>
      <p:sp>
        <p:nvSpPr>
          <p:cNvPr id="6" name="Picture Placeholder 3">
            <a:extLst>
              <a:ext uri="{FF2B5EF4-FFF2-40B4-BE49-F238E27FC236}">
                <a16:creationId xmlns:a16="http://schemas.microsoft.com/office/drawing/2014/main" id="{F8EE74CB-FF08-479E-8D57-4B067CE5E1DF}"/>
              </a:ext>
            </a:extLst>
          </p:cNvPr>
          <p:cNvSpPr>
            <a:spLocks noGrp="1"/>
          </p:cNvSpPr>
          <p:nvPr>
            <p:ph type="pic" sz="quarter" idx="12"/>
          </p:nvPr>
        </p:nvSpPr>
        <p:spPr>
          <a:xfrm>
            <a:off x="10010619" y="1829113"/>
            <a:ext cx="1944687" cy="1944688"/>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2F067AE4-5FF5-4F94-A162-3D613462C9C9}"/>
              </a:ext>
            </a:extLst>
          </p:cNvPr>
          <p:cNvSpPr>
            <a:spLocks noGrp="1"/>
          </p:cNvSpPr>
          <p:nvPr>
            <p:ph type="pic" sz="quarter" idx="13"/>
          </p:nvPr>
        </p:nvSpPr>
        <p:spPr>
          <a:xfrm>
            <a:off x="5666549" y="3990617"/>
            <a:ext cx="1944687" cy="1944688"/>
          </a:xfrm>
          <a:prstGeom prst="rect">
            <a:avLst/>
          </a:prstGeom>
        </p:spPr>
        <p:txBody>
          <a:bodyPr/>
          <a:lstStyle/>
          <a:p>
            <a:endParaRPr lang="en-US"/>
          </a:p>
        </p:txBody>
      </p:sp>
      <p:sp>
        <p:nvSpPr>
          <p:cNvPr id="8" name="Picture Placeholder 3">
            <a:extLst>
              <a:ext uri="{FF2B5EF4-FFF2-40B4-BE49-F238E27FC236}">
                <a16:creationId xmlns:a16="http://schemas.microsoft.com/office/drawing/2014/main" id="{83F3EBD3-6957-4C00-999E-CCE1C4E874F9}"/>
              </a:ext>
            </a:extLst>
          </p:cNvPr>
          <p:cNvSpPr>
            <a:spLocks noGrp="1"/>
          </p:cNvSpPr>
          <p:nvPr>
            <p:ph type="pic" sz="quarter" idx="14"/>
          </p:nvPr>
        </p:nvSpPr>
        <p:spPr>
          <a:xfrm>
            <a:off x="7838584" y="3990617"/>
            <a:ext cx="1944687" cy="1944688"/>
          </a:xfrm>
          <a:prstGeom prst="rect">
            <a:avLst/>
          </a:prstGeom>
        </p:spPr>
        <p:txBody>
          <a:bodyPr/>
          <a:lstStyle/>
          <a:p>
            <a:endParaRPr lang="en-US"/>
          </a:p>
        </p:txBody>
      </p:sp>
      <p:sp>
        <p:nvSpPr>
          <p:cNvPr id="9" name="Picture Placeholder 3">
            <a:extLst>
              <a:ext uri="{FF2B5EF4-FFF2-40B4-BE49-F238E27FC236}">
                <a16:creationId xmlns:a16="http://schemas.microsoft.com/office/drawing/2014/main" id="{896BAD0F-B079-4931-919F-67E40FF38DC5}"/>
              </a:ext>
            </a:extLst>
          </p:cNvPr>
          <p:cNvSpPr>
            <a:spLocks noGrp="1"/>
          </p:cNvSpPr>
          <p:nvPr>
            <p:ph type="pic" sz="quarter" idx="15"/>
          </p:nvPr>
        </p:nvSpPr>
        <p:spPr>
          <a:xfrm>
            <a:off x="10010619" y="3990617"/>
            <a:ext cx="1944687" cy="1944688"/>
          </a:xfrm>
          <a:prstGeom prst="rect">
            <a:avLst/>
          </a:prstGeom>
        </p:spPr>
        <p:txBody>
          <a:body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3E0C06-FDAB-4E88-BBC9-72CB7FE400DF}"/>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69313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313683D-8477-4EBC-8070-BB5A9E04A807}"/>
              </a:ext>
            </a:extLst>
          </p:cNvPr>
          <p:cNvSpPr>
            <a:spLocks noGrp="1"/>
          </p:cNvSpPr>
          <p:nvPr>
            <p:ph type="pic" sz="quarter" idx="10"/>
          </p:nvPr>
        </p:nvSpPr>
        <p:spPr>
          <a:xfrm>
            <a:off x="5689600" y="0"/>
            <a:ext cx="6502400" cy="6858000"/>
          </a:xfrm>
          <a:prstGeom prst="rect">
            <a:avLst/>
          </a:prstGeom>
        </p:spPr>
        <p:txBody>
          <a:bodyPr/>
          <a:lstStyle/>
          <a:p>
            <a:endParaRPr lang="en-US"/>
          </a:p>
        </p:txBody>
      </p:sp>
    </p:spTree>
    <p:extLst>
      <p:ext uri="{BB962C8B-B14F-4D97-AF65-F5344CB8AC3E}">
        <p14:creationId xmlns:p14="http://schemas.microsoft.com/office/powerpoint/2010/main" val="145794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44FC9A-A4FE-4323-A29C-A29346CE2A39}"/>
              </a:ext>
            </a:extLst>
          </p:cNvPr>
          <p:cNvSpPr>
            <a:spLocks noGrp="1"/>
          </p:cNvSpPr>
          <p:nvPr>
            <p:ph type="pic" sz="quarter" idx="10"/>
          </p:nvPr>
        </p:nvSpPr>
        <p:spPr>
          <a:xfrm>
            <a:off x="4397375" y="0"/>
            <a:ext cx="3411538" cy="6858000"/>
          </a:xfrm>
          <a:prstGeom prst="rect">
            <a:avLst/>
          </a:prstGeom>
        </p:spPr>
        <p:txBody>
          <a:bodyPr/>
          <a:lstStyle/>
          <a:p>
            <a:endParaRPr lang="en-US"/>
          </a:p>
        </p:txBody>
      </p:sp>
      <p:sp>
        <p:nvSpPr>
          <p:cNvPr id="5" name="Text Placeholder 4">
            <a:extLst>
              <a:ext uri="{FF2B5EF4-FFF2-40B4-BE49-F238E27FC236}">
                <a16:creationId xmlns:a16="http://schemas.microsoft.com/office/drawing/2014/main" id="{B0CF2E8C-45C5-4896-BDBC-51A5795B96A8}"/>
              </a:ext>
            </a:extLst>
          </p:cNvPr>
          <p:cNvSpPr>
            <a:spLocks noGrp="1"/>
          </p:cNvSpPr>
          <p:nvPr>
            <p:ph type="body" sz="quarter" idx="11"/>
          </p:nvPr>
        </p:nvSpPr>
        <p:spPr>
          <a:xfrm>
            <a:off x="508000" y="2017486"/>
            <a:ext cx="3279775" cy="4340452"/>
          </a:xfrm>
          <a:prstGeom prst="rect">
            <a:avLst/>
          </a:prstGeom>
        </p:spPr>
        <p:txBody>
          <a:bodyPr/>
          <a:lstStyle>
            <a:lvl1pPr marL="0" indent="0">
              <a:buNone/>
              <a:defRPr sz="2000"/>
            </a:lvl1pPr>
          </a:lstStyle>
          <a:p>
            <a:pPr lvl="0"/>
            <a:endParaRPr lang="en-US" dirty="0"/>
          </a:p>
        </p:txBody>
      </p:sp>
      <p:sp>
        <p:nvSpPr>
          <p:cNvPr id="6" name="Text Placeholder 4">
            <a:extLst>
              <a:ext uri="{FF2B5EF4-FFF2-40B4-BE49-F238E27FC236}">
                <a16:creationId xmlns:a16="http://schemas.microsoft.com/office/drawing/2014/main" id="{978CB270-2C3A-4D64-ABC1-867DD82165ED}"/>
              </a:ext>
            </a:extLst>
          </p:cNvPr>
          <p:cNvSpPr>
            <a:spLocks noGrp="1"/>
          </p:cNvSpPr>
          <p:nvPr>
            <p:ph type="body" sz="quarter" idx="12"/>
          </p:nvPr>
        </p:nvSpPr>
        <p:spPr>
          <a:xfrm>
            <a:off x="8404225" y="2017486"/>
            <a:ext cx="3279775" cy="4340452"/>
          </a:xfrm>
          <a:prstGeom prst="rect">
            <a:avLst/>
          </a:prstGeom>
        </p:spPr>
        <p:txBody>
          <a:bodyPr/>
          <a:lstStyle>
            <a:lvl1pPr marL="0" indent="0">
              <a:buNone/>
              <a:defRPr sz="2000"/>
            </a:lvl1pPr>
          </a:lstStyle>
          <a:p>
            <a:pPr lvl="0"/>
            <a:endParaRPr lang="en-US" dirty="0"/>
          </a:p>
        </p:txBody>
      </p:sp>
    </p:spTree>
    <p:extLst>
      <p:ext uri="{BB962C8B-B14F-4D97-AF65-F5344CB8AC3E}">
        <p14:creationId xmlns:p14="http://schemas.microsoft.com/office/powerpoint/2010/main" val="14448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449D3E-0B00-40F3-AECE-3C83042CD48C}"/>
              </a:ext>
            </a:extLst>
          </p:cNvPr>
          <p:cNvSpPr>
            <a:spLocks noGrp="1"/>
          </p:cNvSpPr>
          <p:nvPr>
            <p:ph type="body" sz="quarter" idx="10"/>
          </p:nvPr>
        </p:nvSpPr>
        <p:spPr>
          <a:xfrm>
            <a:off x="871537" y="1755776"/>
            <a:ext cx="11001375" cy="958395"/>
          </a:xfrm>
          <a:prstGeom prst="rect">
            <a:avLst/>
          </a:prstGeom>
        </p:spPr>
        <p:txBody>
          <a:bodyPr/>
          <a:lstStyle>
            <a:lvl1pPr marL="0" indent="0">
              <a:buNone/>
              <a:defRPr sz="2000"/>
            </a:lvl1pPr>
          </a:lstStyle>
          <a:p>
            <a:pPr lvl="0"/>
            <a:endParaRPr lang="en-US" dirty="0"/>
          </a:p>
        </p:txBody>
      </p:sp>
      <p:sp>
        <p:nvSpPr>
          <p:cNvPr id="4" name="Text Placeholder 2">
            <a:extLst>
              <a:ext uri="{FF2B5EF4-FFF2-40B4-BE49-F238E27FC236}">
                <a16:creationId xmlns:a16="http://schemas.microsoft.com/office/drawing/2014/main" id="{5CF42117-DE86-47B3-8471-66859C75EE41}"/>
              </a:ext>
            </a:extLst>
          </p:cNvPr>
          <p:cNvSpPr>
            <a:spLocks noGrp="1"/>
          </p:cNvSpPr>
          <p:nvPr>
            <p:ph type="body" sz="quarter" idx="11"/>
          </p:nvPr>
        </p:nvSpPr>
        <p:spPr>
          <a:xfrm>
            <a:off x="6096000" y="3429000"/>
            <a:ext cx="5776911" cy="2507343"/>
          </a:xfrm>
          <a:prstGeom prst="rect">
            <a:avLst/>
          </a:prstGeom>
        </p:spPr>
        <p:txBody>
          <a:bodyPr/>
          <a:lstStyle>
            <a:lvl1pPr marL="0" indent="0">
              <a:buNone/>
              <a:defRPr sz="2000"/>
            </a:lvl1pPr>
          </a:lstStyle>
          <a:p>
            <a:pPr lvl="0"/>
            <a:endParaRPr lang="en-US" dirty="0"/>
          </a:p>
        </p:txBody>
      </p:sp>
      <p:sp>
        <p:nvSpPr>
          <p:cNvPr id="26" name="Picture Placeholder 25">
            <a:extLst>
              <a:ext uri="{FF2B5EF4-FFF2-40B4-BE49-F238E27FC236}">
                <a16:creationId xmlns:a16="http://schemas.microsoft.com/office/drawing/2014/main" id="{AE20BD0B-4439-45AA-A26E-A9108F7BF66B}"/>
              </a:ext>
            </a:extLst>
          </p:cNvPr>
          <p:cNvSpPr>
            <a:spLocks noGrp="1"/>
          </p:cNvSpPr>
          <p:nvPr>
            <p:ph type="pic" sz="quarter" idx="12"/>
          </p:nvPr>
        </p:nvSpPr>
        <p:spPr>
          <a:xfrm>
            <a:off x="2316163" y="3429000"/>
            <a:ext cx="1277937" cy="2395538"/>
          </a:xfrm>
          <a:prstGeom prst="rect">
            <a:avLst/>
          </a:prstGeom>
        </p:spPr>
        <p:txBody>
          <a:bodyPr/>
          <a:lstStyle/>
          <a:p>
            <a:endParaRPr lang="en-US"/>
          </a:p>
        </p:txBody>
      </p:sp>
    </p:spTree>
    <p:extLst>
      <p:ext uri="{BB962C8B-B14F-4D97-AF65-F5344CB8AC3E}">
        <p14:creationId xmlns:p14="http://schemas.microsoft.com/office/powerpoint/2010/main" val="44753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7434-ECD8-43A8-AE20-40518545C5B6}"/>
              </a:ext>
            </a:extLst>
          </p:cNvPr>
          <p:cNvSpPr>
            <a:spLocks noGrp="1"/>
          </p:cNvSpPr>
          <p:nvPr>
            <p:ph type="title"/>
          </p:nvPr>
        </p:nvSpPr>
        <p:spPr>
          <a:xfrm>
            <a:off x="838200" y="365125"/>
            <a:ext cx="10515600" cy="739775"/>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30776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5F1CD4-2D85-4990-8D52-784E7B242A06}"/>
              </a:ext>
            </a:extLst>
          </p:cNvPr>
          <p:cNvSpPr/>
          <p:nvPr userDrawn="1"/>
        </p:nvSpPr>
        <p:spPr>
          <a:xfrm>
            <a:off x="-4381500" y="-865241"/>
            <a:ext cx="4381500"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0B4A640-C0F4-4D20-B946-EBF2D1318CBD}"/>
              </a:ext>
            </a:extLst>
          </p:cNvPr>
          <p:cNvSpPr/>
          <p:nvPr userDrawn="1"/>
        </p:nvSpPr>
        <p:spPr>
          <a:xfrm>
            <a:off x="-2989942" y="6881452"/>
            <a:ext cx="5112648"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88"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rgbClr val="FEA303">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2458242"/>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bg1"/>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3471862"/>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bg1"/>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4489448"/>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bg1"/>
                </a:solidFill>
                <a:latin typeface="Lato Light" panose="020F0302020204030203" pitchFamily="34" charset="0"/>
                <a:cs typeface="Lato Black"/>
              </a:rPr>
              <a:t>03</a:t>
            </a:r>
          </a:p>
        </p:txBody>
      </p:sp>
      <p:sp>
        <p:nvSpPr>
          <p:cNvPr id="55311" name="TextBox 124"/>
          <p:cNvSpPr txBox="1">
            <a:spLocks noChangeArrowheads="1"/>
          </p:cNvSpPr>
          <p:nvPr/>
        </p:nvSpPr>
        <p:spPr bwMode="auto">
          <a:xfrm>
            <a:off x="3016051" y="4519367"/>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1043813"/>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637868"/>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3016051" y="3537534"/>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620507"/>
            <a:ext cx="6091240" cy="645882"/>
          </a:xfrm>
          <a:prstGeom prst="rect">
            <a:avLst/>
          </a:prstGeom>
        </p:spPr>
        <p:txBody>
          <a:bodyPr>
            <a:spAutoFit/>
          </a:bodyPr>
          <a:lstStyle/>
          <a:p>
            <a:r>
              <a:rPr lang="en-US" sz="3597" b="1" dirty="0">
                <a:solidFill>
                  <a:schemeClr val="bg1"/>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6051" y="2554205"/>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2"/>
          <p:cNvGrpSpPr>
            <a:grpSpLocks/>
          </p:cNvGrpSpPr>
          <p:nvPr/>
        </p:nvGrpSpPr>
        <p:grpSpPr bwMode="auto">
          <a:xfrm>
            <a:off x="6398436" y="2220569"/>
            <a:ext cx="4872038" cy="3914775"/>
            <a:chOff x="13191384" y="2654900"/>
            <a:chExt cx="8859303" cy="7829125"/>
          </a:xfrm>
        </p:grpSpPr>
        <p:sp>
          <p:nvSpPr>
            <p:cNvPr id="13" name="Rectangle 12"/>
            <p:cNvSpPr/>
            <p:nvPr/>
          </p:nvSpPr>
          <p:spPr>
            <a:xfrm>
              <a:off x="13191384" y="6783764"/>
              <a:ext cx="8859303" cy="1617574"/>
            </a:xfrm>
            <a:prstGeom prst="rect">
              <a:avLst/>
            </a:prstGeom>
            <a:solidFill>
              <a:srgbClr val="679F8B"/>
            </a:solidFill>
            <a:ln w="38100" cmpd="sng">
              <a:noFill/>
            </a:ln>
          </p:spPr>
          <p:style>
            <a:lnRef idx="2">
              <a:schemeClr val="dk1"/>
            </a:lnRef>
            <a:fillRef idx="1">
              <a:schemeClr val="lt1"/>
            </a:fillRef>
            <a:effectRef idx="0">
              <a:schemeClr val="dk1"/>
            </a:effectRef>
            <a:fontRef idx="minor">
              <a:schemeClr val="dk1"/>
            </a:fontRef>
          </p:style>
          <p:txBody>
            <a:bodyPr anchor="ctr"/>
            <a:lstStyle/>
            <a:p>
              <a:pPr algn="ctr" defTabSz="914217">
                <a:defRPr/>
              </a:pPr>
              <a:endParaRPr lang="en-US" sz="3200" dirty="0"/>
            </a:p>
          </p:txBody>
        </p:sp>
        <p:sp>
          <p:nvSpPr>
            <p:cNvPr id="22" name="Rectangle 21"/>
            <p:cNvSpPr/>
            <p:nvPr/>
          </p:nvSpPr>
          <p:spPr>
            <a:xfrm>
              <a:off x="13191384" y="8864863"/>
              <a:ext cx="8859303" cy="1619162"/>
            </a:xfrm>
            <a:prstGeom prst="rect">
              <a:avLst/>
            </a:prstGeom>
            <a:solidFill>
              <a:srgbClr val="5597BB"/>
            </a:solidFill>
            <a:ln w="38100" cmpd="sng">
              <a:noFill/>
            </a:ln>
          </p:spPr>
          <p:style>
            <a:lnRef idx="2">
              <a:schemeClr val="dk1"/>
            </a:lnRef>
            <a:fillRef idx="1">
              <a:schemeClr val="lt1"/>
            </a:fillRef>
            <a:effectRef idx="0">
              <a:schemeClr val="dk1"/>
            </a:effectRef>
            <a:fontRef idx="minor">
              <a:schemeClr val="dk1"/>
            </a:fontRef>
          </p:style>
          <p:txBody>
            <a:bodyPr anchor="ctr"/>
            <a:lstStyle/>
            <a:p>
              <a:pPr algn="ctr" defTabSz="914217">
                <a:defRPr/>
              </a:pPr>
              <a:endParaRPr lang="en-US" sz="3200" dirty="0"/>
            </a:p>
          </p:txBody>
        </p:sp>
        <p:sp>
          <p:nvSpPr>
            <p:cNvPr id="31" name="Rectangle 30"/>
            <p:cNvSpPr/>
            <p:nvPr/>
          </p:nvSpPr>
          <p:spPr>
            <a:xfrm>
              <a:off x="13191384" y="4707427"/>
              <a:ext cx="8859303" cy="1619162"/>
            </a:xfrm>
            <a:prstGeom prst="rect">
              <a:avLst/>
            </a:prstGeom>
            <a:solidFill>
              <a:srgbClr val="10BBCF"/>
            </a:solidFill>
            <a:ln w="57150" cmpd="sng">
              <a:noFill/>
            </a:ln>
          </p:spPr>
          <p:style>
            <a:lnRef idx="2">
              <a:schemeClr val="dk1"/>
            </a:lnRef>
            <a:fillRef idx="1">
              <a:schemeClr val="lt1"/>
            </a:fillRef>
            <a:effectRef idx="0">
              <a:schemeClr val="dk1"/>
            </a:effectRef>
            <a:fontRef idx="minor">
              <a:schemeClr val="dk1"/>
            </a:fontRef>
          </p:style>
          <p:txBody>
            <a:bodyPr anchor="ctr"/>
            <a:lstStyle/>
            <a:p>
              <a:pPr algn="ctr" defTabSz="914217">
                <a:defRPr/>
              </a:pPr>
              <a:endParaRPr lang="en-US" sz="3200" dirty="0"/>
            </a:p>
          </p:txBody>
        </p:sp>
        <p:sp>
          <p:nvSpPr>
            <p:cNvPr id="41" name="Rectangle 40"/>
            <p:cNvSpPr/>
            <p:nvPr/>
          </p:nvSpPr>
          <p:spPr>
            <a:xfrm>
              <a:off x="13191384" y="2654900"/>
              <a:ext cx="8859303" cy="1619162"/>
            </a:xfrm>
            <a:prstGeom prst="rect">
              <a:avLst/>
            </a:prstGeom>
            <a:solidFill>
              <a:srgbClr val="83C44B"/>
            </a:solidFill>
            <a:ln w="38100" cmpd="sng">
              <a:noFill/>
            </a:ln>
          </p:spPr>
          <p:style>
            <a:lnRef idx="2">
              <a:schemeClr val="dk1"/>
            </a:lnRef>
            <a:fillRef idx="1">
              <a:schemeClr val="lt1"/>
            </a:fillRef>
            <a:effectRef idx="0">
              <a:schemeClr val="dk1"/>
            </a:effectRef>
            <a:fontRef idx="minor">
              <a:schemeClr val="dk1"/>
            </a:fontRef>
          </p:style>
          <p:txBody>
            <a:bodyPr anchor="ctr"/>
            <a:lstStyle/>
            <a:p>
              <a:pPr algn="ctr" defTabSz="914217">
                <a:defRPr/>
              </a:pPr>
              <a:endParaRPr lang="en-US" sz="3200" dirty="0"/>
            </a:p>
          </p:txBody>
        </p:sp>
      </p:grpSp>
      <p:sp>
        <p:nvSpPr>
          <p:cNvPr id="52229" name="TextBox 36"/>
          <p:cNvSpPr txBox="1">
            <a:spLocks noChangeArrowheads="1"/>
          </p:cNvSpPr>
          <p:nvPr/>
        </p:nvSpPr>
        <p:spPr bwMode="auto">
          <a:xfrm>
            <a:off x="7300929" y="2457901"/>
            <a:ext cx="3572669"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000" dirty="0">
                <a:solidFill>
                  <a:srgbClr val="FFFFFF"/>
                </a:solidFill>
                <a:latin typeface="+mj-lt"/>
              </a:rPr>
              <a:t>Lorem ipsum dolor sit amet, consectetur adipiscing elit. Curabitur eros leo, accumsan quis arcu ac.</a:t>
            </a:r>
          </a:p>
        </p:txBody>
      </p:sp>
      <p:sp>
        <p:nvSpPr>
          <p:cNvPr id="52230" name="TextBox 37"/>
          <p:cNvSpPr txBox="1">
            <a:spLocks noChangeArrowheads="1"/>
          </p:cNvSpPr>
          <p:nvPr/>
        </p:nvSpPr>
        <p:spPr bwMode="auto">
          <a:xfrm>
            <a:off x="7300929" y="2214219"/>
            <a:ext cx="3128169" cy="31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b="1">
                <a:solidFill>
                  <a:srgbClr val="FFFFFF"/>
                </a:solidFill>
                <a:latin typeface="+mj-lt"/>
              </a:rPr>
              <a:t>Statistics</a:t>
            </a:r>
          </a:p>
        </p:txBody>
      </p:sp>
      <p:sp>
        <p:nvSpPr>
          <p:cNvPr id="52231" name="TextBox 41"/>
          <p:cNvSpPr txBox="1">
            <a:spLocks noChangeArrowheads="1"/>
          </p:cNvSpPr>
          <p:nvPr/>
        </p:nvSpPr>
        <p:spPr bwMode="auto">
          <a:xfrm>
            <a:off x="7300929" y="3477076"/>
            <a:ext cx="3572669"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000" dirty="0">
                <a:solidFill>
                  <a:srgbClr val="FFFFFF"/>
                </a:solidFill>
              </a:rPr>
              <a:t>Lorem ipsum dolor sit amet, consectetur adipiscing elit. Curabitur eros leo, accumsan quis arcu ac.</a:t>
            </a:r>
          </a:p>
        </p:txBody>
      </p:sp>
      <p:sp>
        <p:nvSpPr>
          <p:cNvPr id="52232" name="TextBox 42"/>
          <p:cNvSpPr txBox="1">
            <a:spLocks noChangeArrowheads="1"/>
          </p:cNvSpPr>
          <p:nvPr/>
        </p:nvSpPr>
        <p:spPr bwMode="auto">
          <a:xfrm>
            <a:off x="7300929" y="3248476"/>
            <a:ext cx="3128169"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b="1">
                <a:solidFill>
                  <a:srgbClr val="FFFFFF"/>
                </a:solidFill>
                <a:latin typeface="+mj-lt"/>
              </a:rPr>
              <a:t>Studio</a:t>
            </a:r>
          </a:p>
        </p:txBody>
      </p:sp>
      <p:sp>
        <p:nvSpPr>
          <p:cNvPr id="52233" name="TextBox 46"/>
          <p:cNvSpPr txBox="1">
            <a:spLocks noChangeArrowheads="1"/>
          </p:cNvSpPr>
          <p:nvPr/>
        </p:nvSpPr>
        <p:spPr bwMode="auto">
          <a:xfrm>
            <a:off x="7300929" y="4520063"/>
            <a:ext cx="3572669"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000" dirty="0">
                <a:solidFill>
                  <a:srgbClr val="FFFFFF"/>
                </a:solidFill>
              </a:rPr>
              <a:t>Lorem ipsum dolor sit amet, consectetur adipiscing elit. Curabitur eros leo, accumsan quis arcu ac.</a:t>
            </a:r>
          </a:p>
        </p:txBody>
      </p:sp>
      <p:sp>
        <p:nvSpPr>
          <p:cNvPr id="52234" name="TextBox 47"/>
          <p:cNvSpPr txBox="1">
            <a:spLocks noChangeArrowheads="1"/>
          </p:cNvSpPr>
          <p:nvPr/>
        </p:nvSpPr>
        <p:spPr bwMode="auto">
          <a:xfrm>
            <a:off x="7300929" y="4292257"/>
            <a:ext cx="3128169" cy="31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b="1">
                <a:solidFill>
                  <a:srgbClr val="FFFFFF"/>
                </a:solidFill>
                <a:latin typeface="+mj-lt"/>
              </a:rPr>
              <a:t>Marketing</a:t>
            </a:r>
          </a:p>
        </p:txBody>
      </p:sp>
      <p:sp>
        <p:nvSpPr>
          <p:cNvPr id="52235" name="TextBox 48"/>
          <p:cNvSpPr txBox="1">
            <a:spLocks noChangeArrowheads="1"/>
          </p:cNvSpPr>
          <p:nvPr/>
        </p:nvSpPr>
        <p:spPr bwMode="auto">
          <a:xfrm>
            <a:off x="7300929" y="5567813"/>
            <a:ext cx="3572669" cy="42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000" dirty="0">
                <a:solidFill>
                  <a:srgbClr val="FFFFFF"/>
                </a:solidFill>
              </a:rPr>
              <a:t>Lorem ipsum dolor sit amet, consectetur adipiscing elit. Curabitur eros leo, accumsan quis arcu ac.</a:t>
            </a:r>
          </a:p>
        </p:txBody>
      </p:sp>
      <p:sp>
        <p:nvSpPr>
          <p:cNvPr id="52236" name="TextBox 49"/>
          <p:cNvSpPr txBox="1">
            <a:spLocks noChangeArrowheads="1"/>
          </p:cNvSpPr>
          <p:nvPr/>
        </p:nvSpPr>
        <p:spPr bwMode="auto">
          <a:xfrm>
            <a:off x="7300929" y="5339213"/>
            <a:ext cx="3128169" cy="31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en-US" altLang="es-MX" sz="1200" b="1">
                <a:solidFill>
                  <a:srgbClr val="FFFFFF"/>
                </a:solidFill>
                <a:latin typeface="+mj-lt"/>
              </a:rPr>
              <a:t>Marketing</a:t>
            </a:r>
          </a:p>
        </p:txBody>
      </p:sp>
      <p:sp>
        <p:nvSpPr>
          <p:cNvPr id="52237" name="TextBox 50"/>
          <p:cNvSpPr txBox="1">
            <a:spLocks noChangeArrowheads="1"/>
          </p:cNvSpPr>
          <p:nvPr/>
        </p:nvSpPr>
        <p:spPr bwMode="auto">
          <a:xfrm>
            <a:off x="6416692" y="2290419"/>
            <a:ext cx="99615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2400">
                <a:solidFill>
                  <a:srgbClr val="FFFFFF"/>
                </a:solidFill>
                <a:latin typeface="+mj-lt"/>
              </a:rPr>
              <a:t>25%</a:t>
            </a:r>
          </a:p>
        </p:txBody>
      </p:sp>
      <p:sp>
        <p:nvSpPr>
          <p:cNvPr id="52238" name="TextBox 51"/>
          <p:cNvSpPr txBox="1">
            <a:spLocks noChangeArrowheads="1"/>
          </p:cNvSpPr>
          <p:nvPr/>
        </p:nvSpPr>
        <p:spPr bwMode="auto">
          <a:xfrm>
            <a:off x="6416692" y="3315151"/>
            <a:ext cx="99615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2400">
                <a:solidFill>
                  <a:srgbClr val="FFFFFF"/>
                </a:solidFill>
                <a:latin typeface="+mj-lt"/>
              </a:rPr>
              <a:t>15%</a:t>
            </a:r>
          </a:p>
        </p:txBody>
      </p:sp>
      <p:sp>
        <p:nvSpPr>
          <p:cNvPr id="52239" name="TextBox 52"/>
          <p:cNvSpPr txBox="1">
            <a:spLocks noChangeArrowheads="1"/>
          </p:cNvSpPr>
          <p:nvPr/>
        </p:nvSpPr>
        <p:spPr bwMode="auto">
          <a:xfrm>
            <a:off x="6416692" y="4339088"/>
            <a:ext cx="99615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2400">
                <a:solidFill>
                  <a:srgbClr val="FFFFFF"/>
                </a:solidFill>
                <a:latin typeface="+mj-lt"/>
              </a:rPr>
              <a:t>30%</a:t>
            </a:r>
          </a:p>
        </p:txBody>
      </p:sp>
      <p:sp>
        <p:nvSpPr>
          <p:cNvPr id="52240" name="TextBox 53"/>
          <p:cNvSpPr txBox="1">
            <a:spLocks noChangeArrowheads="1"/>
          </p:cNvSpPr>
          <p:nvPr/>
        </p:nvSpPr>
        <p:spPr bwMode="auto">
          <a:xfrm>
            <a:off x="6416692" y="5386044"/>
            <a:ext cx="99615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en-US" altLang="es-MX" sz="2400">
                <a:solidFill>
                  <a:srgbClr val="FFFFFF"/>
                </a:solidFill>
                <a:latin typeface="+mj-lt"/>
              </a:rPr>
              <a:t>20%</a:t>
            </a:r>
          </a:p>
        </p:txBody>
      </p:sp>
      <p:graphicFrame>
        <p:nvGraphicFramePr>
          <p:cNvPr id="2" name="Chart 41">
            <a:extLst>
              <a:ext uri="{FF2B5EF4-FFF2-40B4-BE49-F238E27FC236}">
                <a16:creationId xmlns:a16="http://schemas.microsoft.com/office/drawing/2014/main" id="{4EC776F3-842D-43FD-9C8F-CB2031DA60DF}"/>
              </a:ext>
            </a:extLst>
          </p:cNvPr>
          <p:cNvGraphicFramePr>
            <a:graphicFrameLocks/>
          </p:cNvGraphicFramePr>
          <p:nvPr>
            <p:extLst>
              <p:ext uri="{D42A27DB-BD31-4B8C-83A1-F6EECF244321}">
                <p14:modId xmlns:p14="http://schemas.microsoft.com/office/powerpoint/2010/main" val="1832438996"/>
              </p:ext>
            </p:extLst>
          </p:nvPr>
        </p:nvGraphicFramePr>
        <p:xfrm>
          <a:off x="977098" y="2220569"/>
          <a:ext cx="4150519" cy="4041775"/>
        </p:xfrm>
        <a:graphic>
          <a:graphicData uri="http://schemas.openxmlformats.org/drawingml/2006/chart">
            <c:chart xmlns:c="http://schemas.openxmlformats.org/drawingml/2006/chart" xmlns:r="http://schemas.openxmlformats.org/officeDocument/2006/relationships" r:id="rId2"/>
          </a:graphicData>
        </a:graphic>
      </p:graphicFrame>
      <p:sp>
        <p:nvSpPr>
          <p:cNvPr id="24" name="Freeform 5">
            <a:extLst>
              <a:ext uri="{FF2B5EF4-FFF2-40B4-BE49-F238E27FC236}">
                <a16:creationId xmlns:a16="http://schemas.microsoft.com/office/drawing/2014/main" id="{42236883-A61D-44CC-A76D-41973B7E33BF}"/>
              </a:ext>
            </a:extLst>
          </p:cNvPr>
          <p:cNvSpPr>
            <a:spLocks/>
          </p:cNvSpPr>
          <p:nvPr/>
        </p:nvSpPr>
        <p:spPr bwMode="auto">
          <a:xfrm>
            <a:off x="411910" y="547007"/>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B67D5BF9-37A2-4828-AD8A-8B3D610C8C2C}"/>
              </a:ext>
            </a:extLst>
          </p:cNvPr>
          <p:cNvSpPr txBox="1"/>
          <p:nvPr/>
        </p:nvSpPr>
        <p:spPr>
          <a:xfrm>
            <a:off x="973129" y="852045"/>
            <a:ext cx="4774526" cy="707886"/>
          </a:xfrm>
          <a:prstGeom prst="rect">
            <a:avLst/>
          </a:prstGeom>
          <a:noFill/>
        </p:spPr>
        <p:txBody>
          <a:bodyPr wrap="square" rtlCol="0">
            <a:spAutoFit/>
          </a:bodyPr>
          <a:lstStyle/>
          <a:p>
            <a:r>
              <a:rPr lang="en-US" sz="4000" dirty="0"/>
              <a:t>Your Title Goes Here</a:t>
            </a:r>
          </a:p>
        </p:txBody>
      </p:sp>
      <p:sp>
        <p:nvSpPr>
          <p:cNvPr id="3" name="Rectangle 2">
            <a:extLst>
              <a:ext uri="{FF2B5EF4-FFF2-40B4-BE49-F238E27FC236}">
                <a16:creationId xmlns:a16="http://schemas.microsoft.com/office/drawing/2014/main" id="{71885BE7-A930-423B-9152-E52518922DFF}"/>
              </a:ext>
            </a:extLst>
          </p:cNvPr>
          <p:cNvSpPr/>
          <p:nvPr/>
        </p:nvSpPr>
        <p:spPr>
          <a:xfrm>
            <a:off x="6346834" y="968871"/>
            <a:ext cx="4872037" cy="923330"/>
          </a:xfrm>
          <a:prstGeom prst="rect">
            <a:avLst/>
          </a:prstGeom>
        </p:spPr>
        <p:txBody>
          <a:bodyPr wrap="square">
            <a:spAutoFit/>
          </a:bodyPr>
          <a:lstStyle/>
          <a:p>
            <a:pPr algn="just"/>
            <a:r>
              <a:rPr lang="en-US" dirty="0"/>
              <a:t>consectetur adipiscing elit. Curabitur eros leo, accumsan quis arcu ac, molestie ornare justo. Vivamus non diam metus..</a:t>
            </a:r>
          </a:p>
        </p:txBody>
      </p:sp>
      <p:sp>
        <p:nvSpPr>
          <p:cNvPr id="27" name="Freeform 34">
            <a:extLst>
              <a:ext uri="{FF2B5EF4-FFF2-40B4-BE49-F238E27FC236}">
                <a16:creationId xmlns:a16="http://schemas.microsoft.com/office/drawing/2014/main" id="{8058F1CC-F1C3-4D7A-A01F-125753503ECB}"/>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9">
            <a:extLst>
              <a:ext uri="{FF2B5EF4-FFF2-40B4-BE49-F238E27FC236}">
                <a16:creationId xmlns:a16="http://schemas.microsoft.com/office/drawing/2014/main" id="{BC3B3EB1-066B-477D-B47F-9CE78C5A7804}"/>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79E00D-7B70-4123-B8D3-2410D67C1676}"/>
              </a:ext>
            </a:extLst>
          </p:cNvPr>
          <p:cNvSpPr>
            <a:spLocks noGrp="1"/>
          </p:cNvSpPr>
          <p:nvPr>
            <p:ph type="body" sz="quarter" idx="11"/>
          </p:nvPr>
        </p:nvSpPr>
        <p:spPr/>
        <p:txBody>
          <a:bodyPr/>
          <a:lstStyle/>
          <a:p>
            <a:pPr algn="just"/>
            <a:r>
              <a:rPr lang="en-US" b="1" dirty="0"/>
              <a:t>Lorem ipsum </a:t>
            </a:r>
            <a:r>
              <a:rPr lang="en-US" dirty="0"/>
              <a:t>dolor sit amet, consectetur adipiscing elit. Curabitur eros leo, accumsan quis arcu ac, molestie ornare justo. Vivamus non diam metus..</a:t>
            </a:r>
          </a:p>
          <a:p>
            <a:pPr algn="just"/>
            <a:endParaRPr lang="en-US" dirty="0"/>
          </a:p>
          <a:p>
            <a:pPr algn="just"/>
            <a:r>
              <a:rPr lang="en-US" dirty="0"/>
              <a:t>Lorem ipsum dolor sit amet, consectetur adipiscing elit. Curabitur eros leo, accumsan</a:t>
            </a:r>
          </a:p>
        </p:txBody>
      </p:sp>
      <p:sp>
        <p:nvSpPr>
          <p:cNvPr id="7" name="Text Placeholder 6">
            <a:extLst>
              <a:ext uri="{FF2B5EF4-FFF2-40B4-BE49-F238E27FC236}">
                <a16:creationId xmlns:a16="http://schemas.microsoft.com/office/drawing/2014/main" id="{91EFF4D2-B9EA-48F1-B86E-51C9D95BC908}"/>
              </a:ext>
            </a:extLst>
          </p:cNvPr>
          <p:cNvSpPr>
            <a:spLocks noGrp="1"/>
          </p:cNvSpPr>
          <p:nvPr>
            <p:ph type="body" sz="quarter" idx="12"/>
          </p:nvPr>
        </p:nvSpPr>
        <p:spPr/>
        <p:txBody>
          <a:bodyPr/>
          <a:lstStyle/>
          <a:p>
            <a:pPr algn="just"/>
            <a:r>
              <a:rPr lang="en-US" b="1" dirty="0"/>
              <a:t>Lorem ipsum </a:t>
            </a:r>
            <a:r>
              <a:rPr lang="en-US" dirty="0"/>
              <a:t>dolor sit amet, consectetur adipiscing elit. Curabitur eros leo, accumsan quis arcu ac, molestie ornare justo. Vivamus non diam metus..</a:t>
            </a:r>
          </a:p>
          <a:p>
            <a:pPr algn="just"/>
            <a:endParaRPr lang="en-US" dirty="0"/>
          </a:p>
          <a:p>
            <a:pPr algn="just"/>
            <a:r>
              <a:rPr lang="en-US" dirty="0"/>
              <a:t>Lorem ipsum dolor sit amet, consectetur adipiscing elit. Curabitur eros leo, accumsan</a:t>
            </a:r>
          </a:p>
        </p:txBody>
      </p:sp>
      <p:sp>
        <p:nvSpPr>
          <p:cNvPr id="35" name="Rectangle 34">
            <a:extLst>
              <a:ext uri="{FF2B5EF4-FFF2-40B4-BE49-F238E27FC236}">
                <a16:creationId xmlns:a16="http://schemas.microsoft.com/office/drawing/2014/main" id="{1BAF3D22-3305-4ECB-A614-71742C6B2BEC}"/>
              </a:ext>
            </a:extLst>
          </p:cNvPr>
          <p:cNvSpPr/>
          <p:nvPr/>
        </p:nvSpPr>
        <p:spPr>
          <a:xfrm>
            <a:off x="4397375" y="2722"/>
            <a:ext cx="3411538" cy="6858000"/>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a:extLst>
              <a:ext uri="{FF2B5EF4-FFF2-40B4-BE49-F238E27FC236}">
                <a16:creationId xmlns:a16="http://schemas.microsoft.com/office/drawing/2014/main" id="{CC6EFACA-7972-470E-A084-235AABF3924F}"/>
              </a:ext>
            </a:extLst>
          </p:cNvPr>
          <p:cNvSpPr>
            <a:spLocks/>
          </p:cNvSpPr>
          <p:nvPr/>
        </p:nvSpPr>
        <p:spPr bwMode="auto">
          <a:xfrm>
            <a:off x="411912" y="425450"/>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0ACAA1E9-08A3-4C92-951A-6B2C2DD0FF1F}"/>
              </a:ext>
            </a:extLst>
          </p:cNvPr>
          <p:cNvSpPr txBox="1"/>
          <p:nvPr/>
        </p:nvSpPr>
        <p:spPr>
          <a:xfrm>
            <a:off x="973131" y="730488"/>
            <a:ext cx="2597383" cy="707886"/>
          </a:xfrm>
          <a:prstGeom prst="rect">
            <a:avLst/>
          </a:prstGeom>
          <a:noFill/>
        </p:spPr>
        <p:txBody>
          <a:bodyPr wrap="square" rtlCol="0">
            <a:spAutoFit/>
          </a:bodyPr>
          <a:lstStyle/>
          <a:p>
            <a:r>
              <a:rPr lang="en-US" sz="4000" dirty="0"/>
              <a:t>Title Here</a:t>
            </a:r>
          </a:p>
        </p:txBody>
      </p:sp>
      <p:sp>
        <p:nvSpPr>
          <p:cNvPr id="41" name="TextBox 40">
            <a:extLst>
              <a:ext uri="{FF2B5EF4-FFF2-40B4-BE49-F238E27FC236}">
                <a16:creationId xmlns:a16="http://schemas.microsoft.com/office/drawing/2014/main" id="{7AB38653-4756-42B8-8E8A-04CFD5336F20}"/>
              </a:ext>
            </a:extLst>
          </p:cNvPr>
          <p:cNvSpPr txBox="1"/>
          <p:nvPr/>
        </p:nvSpPr>
        <p:spPr>
          <a:xfrm>
            <a:off x="8418513" y="1145986"/>
            <a:ext cx="2916699" cy="584775"/>
          </a:xfrm>
          <a:prstGeom prst="rect">
            <a:avLst/>
          </a:prstGeom>
          <a:noFill/>
        </p:spPr>
        <p:txBody>
          <a:bodyPr wrap="square" rtlCol="0">
            <a:spAutoFit/>
          </a:bodyPr>
          <a:lstStyle/>
          <a:p>
            <a:r>
              <a:rPr lang="en-US" sz="3200" b="1" dirty="0">
                <a:solidFill>
                  <a:srgbClr val="83C44B"/>
                </a:solidFill>
              </a:rPr>
              <a:t>Subtitle Here</a:t>
            </a:r>
          </a:p>
        </p:txBody>
      </p:sp>
      <p:sp>
        <p:nvSpPr>
          <p:cNvPr id="43" name="Rectangle 42">
            <a:extLst>
              <a:ext uri="{FF2B5EF4-FFF2-40B4-BE49-F238E27FC236}">
                <a16:creationId xmlns:a16="http://schemas.microsoft.com/office/drawing/2014/main" id="{5606FA71-DF12-4F36-B801-6F701A0332BA}"/>
              </a:ext>
            </a:extLst>
          </p:cNvPr>
          <p:cNvSpPr/>
          <p:nvPr/>
        </p:nvSpPr>
        <p:spPr>
          <a:xfrm>
            <a:off x="4717143" y="391886"/>
            <a:ext cx="2888343" cy="6197600"/>
          </a:xfrm>
          <a:prstGeom prst="rect">
            <a:avLst/>
          </a:prstGeom>
          <a:noFill/>
          <a:ln w="76200">
            <a:solidFill>
              <a:srgbClr val="FEA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A7276B-0399-46BA-84EB-47A90AA70FB7}"/>
              </a:ext>
            </a:extLst>
          </p:cNvPr>
          <p:cNvSpPr/>
          <p:nvPr/>
        </p:nvSpPr>
        <p:spPr>
          <a:xfrm>
            <a:off x="4963885" y="3280007"/>
            <a:ext cx="2394857" cy="1477328"/>
          </a:xfrm>
          <a:prstGeom prst="rect">
            <a:avLst/>
          </a:prstGeom>
        </p:spPr>
        <p:txBody>
          <a:bodyPr wrap="square">
            <a:spAutoFit/>
          </a:bodyPr>
          <a:lstStyle/>
          <a:p>
            <a:pPr algn="ctr"/>
            <a:r>
              <a:rPr lang="en-US" dirty="0">
                <a:solidFill>
                  <a:schemeClr val="bg1"/>
                </a:solidFill>
              </a:rPr>
              <a:t>Lorem ipsum dolor sit amet, consectetur adipiscing elit. Curabitur eros leo, accumsan</a:t>
            </a:r>
          </a:p>
        </p:txBody>
      </p:sp>
      <p:grpSp>
        <p:nvGrpSpPr>
          <p:cNvPr id="18" name="Group 4">
            <a:extLst>
              <a:ext uri="{FF2B5EF4-FFF2-40B4-BE49-F238E27FC236}">
                <a16:creationId xmlns:a16="http://schemas.microsoft.com/office/drawing/2014/main" id="{3AB76CDE-47A8-48FD-B174-8892FEF6D35B}"/>
              </a:ext>
            </a:extLst>
          </p:cNvPr>
          <p:cNvGrpSpPr>
            <a:grpSpLocks noChangeAspect="1"/>
          </p:cNvGrpSpPr>
          <p:nvPr/>
        </p:nvGrpSpPr>
        <p:grpSpPr bwMode="auto">
          <a:xfrm>
            <a:off x="5575300" y="1438374"/>
            <a:ext cx="1368303" cy="1377463"/>
            <a:chOff x="3320" y="679"/>
            <a:chExt cx="1195" cy="1203"/>
          </a:xfrm>
        </p:grpSpPr>
        <p:sp>
          <p:nvSpPr>
            <p:cNvPr id="20" name="Freeform 5">
              <a:extLst>
                <a:ext uri="{FF2B5EF4-FFF2-40B4-BE49-F238E27FC236}">
                  <a16:creationId xmlns:a16="http://schemas.microsoft.com/office/drawing/2014/main" id="{85EC4B0B-5D27-4E7E-8405-9326388FFF4A}"/>
                </a:ext>
              </a:extLst>
            </p:cNvPr>
            <p:cNvSpPr>
              <a:spLocks/>
            </p:cNvSpPr>
            <p:nvPr/>
          </p:nvSpPr>
          <p:spPr bwMode="auto">
            <a:xfrm>
              <a:off x="3661" y="679"/>
              <a:ext cx="854" cy="854"/>
            </a:xfrm>
            <a:custGeom>
              <a:avLst/>
              <a:gdLst>
                <a:gd name="T0" fmla="*/ 350 w 358"/>
                <a:gd name="T1" fmla="*/ 8 h 358"/>
                <a:gd name="T2" fmla="*/ 190 w 358"/>
                <a:gd name="T3" fmla="*/ 66 h 358"/>
                <a:gd name="T4" fmla="*/ 7 w 358"/>
                <a:gd name="T5" fmla="*/ 250 h 358"/>
                <a:gd name="T6" fmla="*/ 7 w 358"/>
                <a:gd name="T7" fmla="*/ 274 h 358"/>
                <a:gd name="T8" fmla="*/ 84 w 358"/>
                <a:gd name="T9" fmla="*/ 351 h 358"/>
                <a:gd name="T10" fmla="*/ 108 w 358"/>
                <a:gd name="T11" fmla="*/ 351 h 358"/>
                <a:gd name="T12" fmla="*/ 292 w 358"/>
                <a:gd name="T13" fmla="*/ 168 h 358"/>
                <a:gd name="T14" fmla="*/ 350 w 358"/>
                <a:gd name="T15" fmla="*/ 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358">
                  <a:moveTo>
                    <a:pt x="350" y="8"/>
                  </a:moveTo>
                  <a:cubicBezTo>
                    <a:pt x="288" y="0"/>
                    <a:pt x="236" y="21"/>
                    <a:pt x="190" y="66"/>
                  </a:cubicBezTo>
                  <a:cubicBezTo>
                    <a:pt x="7" y="250"/>
                    <a:pt x="7" y="250"/>
                    <a:pt x="7" y="250"/>
                  </a:cubicBezTo>
                  <a:cubicBezTo>
                    <a:pt x="0" y="257"/>
                    <a:pt x="0" y="268"/>
                    <a:pt x="7" y="274"/>
                  </a:cubicBezTo>
                  <a:cubicBezTo>
                    <a:pt x="84" y="351"/>
                    <a:pt x="84" y="351"/>
                    <a:pt x="84" y="351"/>
                  </a:cubicBezTo>
                  <a:cubicBezTo>
                    <a:pt x="91" y="358"/>
                    <a:pt x="101" y="358"/>
                    <a:pt x="108" y="351"/>
                  </a:cubicBezTo>
                  <a:cubicBezTo>
                    <a:pt x="292" y="168"/>
                    <a:pt x="292" y="168"/>
                    <a:pt x="292" y="168"/>
                  </a:cubicBezTo>
                  <a:cubicBezTo>
                    <a:pt x="337" y="122"/>
                    <a:pt x="358" y="70"/>
                    <a:pt x="350" y="8"/>
                  </a:cubicBezTo>
                  <a:close/>
                </a:path>
              </a:pathLst>
            </a:custGeom>
            <a:noFill/>
            <a:ln w="460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F24BAF3A-5456-4E99-892E-97CC1BD6CC69}"/>
                </a:ext>
              </a:extLst>
            </p:cNvPr>
            <p:cNvSpPr>
              <a:spLocks/>
            </p:cNvSpPr>
            <p:nvPr/>
          </p:nvSpPr>
          <p:spPr bwMode="auto">
            <a:xfrm>
              <a:off x="3602" y="1359"/>
              <a:ext cx="233" cy="232"/>
            </a:xfrm>
            <a:custGeom>
              <a:avLst/>
              <a:gdLst>
                <a:gd name="T0" fmla="*/ 98 w 98"/>
                <a:gd name="T1" fmla="*/ 55 h 97"/>
                <a:gd name="T2" fmla="*/ 74 w 98"/>
                <a:gd name="T3" fmla="*/ 92 h 97"/>
                <a:gd name="T4" fmla="*/ 62 w 98"/>
                <a:gd name="T5" fmla="*/ 94 h 97"/>
                <a:gd name="T6" fmla="*/ 4 w 98"/>
                <a:gd name="T7" fmla="*/ 36 h 97"/>
                <a:gd name="T8" fmla="*/ 5 w 98"/>
                <a:gd name="T9" fmla="*/ 24 h 97"/>
                <a:gd name="T10" fmla="*/ 43 w 98"/>
                <a:gd name="T11" fmla="*/ 0 h 97"/>
              </a:gdLst>
              <a:ahLst/>
              <a:cxnLst>
                <a:cxn ang="0">
                  <a:pos x="T0" y="T1"/>
                </a:cxn>
                <a:cxn ang="0">
                  <a:pos x="T2" y="T3"/>
                </a:cxn>
                <a:cxn ang="0">
                  <a:pos x="T4" y="T5"/>
                </a:cxn>
                <a:cxn ang="0">
                  <a:pos x="T6" y="T7"/>
                </a:cxn>
                <a:cxn ang="0">
                  <a:pos x="T8" y="T9"/>
                </a:cxn>
                <a:cxn ang="0">
                  <a:pos x="T10" y="T11"/>
                </a:cxn>
              </a:cxnLst>
              <a:rect l="0" t="0" r="r" b="b"/>
              <a:pathLst>
                <a:path w="98" h="97">
                  <a:moveTo>
                    <a:pt x="98" y="55"/>
                  </a:moveTo>
                  <a:cubicBezTo>
                    <a:pt x="74" y="92"/>
                    <a:pt x="74" y="92"/>
                    <a:pt x="74" y="92"/>
                  </a:cubicBezTo>
                  <a:cubicBezTo>
                    <a:pt x="71" y="97"/>
                    <a:pt x="65" y="97"/>
                    <a:pt x="62" y="94"/>
                  </a:cubicBezTo>
                  <a:cubicBezTo>
                    <a:pt x="4" y="36"/>
                    <a:pt x="4" y="36"/>
                    <a:pt x="4" y="36"/>
                  </a:cubicBezTo>
                  <a:cubicBezTo>
                    <a:pt x="0" y="33"/>
                    <a:pt x="1" y="27"/>
                    <a:pt x="5" y="24"/>
                  </a:cubicBezTo>
                  <a:cubicBezTo>
                    <a:pt x="43" y="0"/>
                    <a:pt x="43" y="0"/>
                    <a:pt x="43" y="0"/>
                  </a:cubicBezTo>
                </a:path>
              </a:pathLst>
            </a:custGeom>
            <a:noFill/>
            <a:ln w="460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59B69194-85A3-4B45-B20C-0E47663D5FB4}"/>
                </a:ext>
              </a:extLst>
            </p:cNvPr>
            <p:cNvSpPr>
              <a:spLocks/>
            </p:cNvSpPr>
            <p:nvPr/>
          </p:nvSpPr>
          <p:spPr bwMode="auto">
            <a:xfrm>
              <a:off x="3962" y="1340"/>
              <a:ext cx="136" cy="377"/>
            </a:xfrm>
            <a:custGeom>
              <a:avLst/>
              <a:gdLst>
                <a:gd name="T0" fmla="*/ 136 w 136"/>
                <a:gd name="T1" fmla="*/ 0 h 377"/>
                <a:gd name="T2" fmla="*/ 136 w 136"/>
                <a:gd name="T3" fmla="*/ 241 h 377"/>
                <a:gd name="T4" fmla="*/ 0 w 136"/>
                <a:gd name="T5" fmla="*/ 377 h 377"/>
                <a:gd name="T6" fmla="*/ 0 w 136"/>
                <a:gd name="T7" fmla="*/ 239 h 377"/>
              </a:gdLst>
              <a:ahLst/>
              <a:cxnLst>
                <a:cxn ang="0">
                  <a:pos x="T0" y="T1"/>
                </a:cxn>
                <a:cxn ang="0">
                  <a:pos x="T2" y="T3"/>
                </a:cxn>
                <a:cxn ang="0">
                  <a:pos x="T4" y="T5"/>
                </a:cxn>
                <a:cxn ang="0">
                  <a:pos x="T6" y="T7"/>
                </a:cxn>
              </a:cxnLst>
              <a:rect l="0" t="0" r="r" b="b"/>
              <a:pathLst>
                <a:path w="136" h="377">
                  <a:moveTo>
                    <a:pt x="136" y="0"/>
                  </a:moveTo>
                  <a:lnTo>
                    <a:pt x="136" y="241"/>
                  </a:lnTo>
                  <a:lnTo>
                    <a:pt x="0" y="377"/>
                  </a:lnTo>
                  <a:lnTo>
                    <a:pt x="0" y="239"/>
                  </a:lnTo>
                </a:path>
              </a:pathLst>
            </a:custGeom>
            <a:noFill/>
            <a:ln w="460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4ABD648A-88C8-4A0C-8647-92CE299C0C0B}"/>
                </a:ext>
              </a:extLst>
            </p:cNvPr>
            <p:cNvSpPr>
              <a:spLocks/>
            </p:cNvSpPr>
            <p:nvPr/>
          </p:nvSpPr>
          <p:spPr bwMode="auto">
            <a:xfrm>
              <a:off x="3478" y="1097"/>
              <a:ext cx="377" cy="136"/>
            </a:xfrm>
            <a:custGeom>
              <a:avLst/>
              <a:gdLst>
                <a:gd name="T0" fmla="*/ 377 w 377"/>
                <a:gd name="T1" fmla="*/ 0 h 136"/>
                <a:gd name="T2" fmla="*/ 136 w 377"/>
                <a:gd name="T3" fmla="*/ 0 h 136"/>
                <a:gd name="T4" fmla="*/ 0 w 377"/>
                <a:gd name="T5" fmla="*/ 136 h 136"/>
                <a:gd name="T6" fmla="*/ 138 w 377"/>
                <a:gd name="T7" fmla="*/ 136 h 136"/>
              </a:gdLst>
              <a:ahLst/>
              <a:cxnLst>
                <a:cxn ang="0">
                  <a:pos x="T0" y="T1"/>
                </a:cxn>
                <a:cxn ang="0">
                  <a:pos x="T2" y="T3"/>
                </a:cxn>
                <a:cxn ang="0">
                  <a:pos x="T4" y="T5"/>
                </a:cxn>
                <a:cxn ang="0">
                  <a:pos x="T6" y="T7"/>
                </a:cxn>
              </a:cxnLst>
              <a:rect l="0" t="0" r="r" b="b"/>
              <a:pathLst>
                <a:path w="377" h="136">
                  <a:moveTo>
                    <a:pt x="377" y="0"/>
                  </a:moveTo>
                  <a:lnTo>
                    <a:pt x="136" y="0"/>
                  </a:lnTo>
                  <a:lnTo>
                    <a:pt x="0" y="136"/>
                  </a:lnTo>
                  <a:lnTo>
                    <a:pt x="138" y="136"/>
                  </a:lnTo>
                </a:path>
              </a:pathLst>
            </a:custGeom>
            <a:noFill/>
            <a:ln w="460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E4A28685-21D2-454F-AA25-C127C5C7C939}"/>
                </a:ext>
              </a:extLst>
            </p:cNvPr>
            <p:cNvSpPr>
              <a:spLocks/>
            </p:cNvSpPr>
            <p:nvPr/>
          </p:nvSpPr>
          <p:spPr bwMode="auto">
            <a:xfrm>
              <a:off x="4212" y="761"/>
              <a:ext cx="222" cy="221"/>
            </a:xfrm>
            <a:custGeom>
              <a:avLst/>
              <a:gdLst>
                <a:gd name="T0" fmla="*/ 93 w 93"/>
                <a:gd name="T1" fmla="*/ 93 h 93"/>
                <a:gd name="T2" fmla="*/ 36 w 93"/>
                <a:gd name="T3" fmla="*/ 57 h 93"/>
                <a:gd name="T4" fmla="*/ 0 w 93"/>
                <a:gd name="T5" fmla="*/ 0 h 93"/>
              </a:gdLst>
              <a:ahLst/>
              <a:cxnLst>
                <a:cxn ang="0">
                  <a:pos x="T0" y="T1"/>
                </a:cxn>
                <a:cxn ang="0">
                  <a:pos x="T2" y="T3"/>
                </a:cxn>
                <a:cxn ang="0">
                  <a:pos x="T4" y="T5"/>
                </a:cxn>
              </a:cxnLst>
              <a:rect l="0" t="0" r="r" b="b"/>
              <a:pathLst>
                <a:path w="93" h="93">
                  <a:moveTo>
                    <a:pt x="93" y="93"/>
                  </a:moveTo>
                  <a:cubicBezTo>
                    <a:pt x="73" y="86"/>
                    <a:pt x="53" y="74"/>
                    <a:pt x="36" y="57"/>
                  </a:cubicBezTo>
                  <a:cubicBezTo>
                    <a:pt x="19" y="40"/>
                    <a:pt x="7" y="20"/>
                    <a:pt x="0" y="0"/>
                  </a:cubicBezTo>
                </a:path>
              </a:pathLst>
            </a:custGeom>
            <a:noFill/>
            <a:ln w="460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E2C85873-29E1-4A72-A013-040DEA5531C2}"/>
                </a:ext>
              </a:extLst>
            </p:cNvPr>
            <p:cNvSpPr>
              <a:spLocks/>
            </p:cNvSpPr>
            <p:nvPr/>
          </p:nvSpPr>
          <p:spPr bwMode="auto">
            <a:xfrm>
              <a:off x="3320" y="1545"/>
              <a:ext cx="337" cy="337"/>
            </a:xfrm>
            <a:custGeom>
              <a:avLst/>
              <a:gdLst>
                <a:gd name="T0" fmla="*/ 73 w 141"/>
                <a:gd name="T1" fmla="*/ 0 h 141"/>
                <a:gd name="T2" fmla="*/ 16 w 141"/>
                <a:gd name="T3" fmla="*/ 125 h 141"/>
                <a:gd name="T4" fmla="*/ 141 w 141"/>
                <a:gd name="T5" fmla="*/ 68 h 141"/>
              </a:gdLst>
              <a:ahLst/>
              <a:cxnLst>
                <a:cxn ang="0">
                  <a:pos x="T0" y="T1"/>
                </a:cxn>
                <a:cxn ang="0">
                  <a:pos x="T2" y="T3"/>
                </a:cxn>
                <a:cxn ang="0">
                  <a:pos x="T4" y="T5"/>
                </a:cxn>
              </a:cxnLst>
              <a:rect l="0" t="0" r="r" b="b"/>
              <a:pathLst>
                <a:path w="141" h="141">
                  <a:moveTo>
                    <a:pt x="73" y="0"/>
                  </a:moveTo>
                  <a:cubicBezTo>
                    <a:pt x="0" y="74"/>
                    <a:pt x="16" y="125"/>
                    <a:pt x="16" y="125"/>
                  </a:cubicBezTo>
                  <a:cubicBezTo>
                    <a:pt x="16" y="125"/>
                    <a:pt x="68" y="141"/>
                    <a:pt x="141" y="68"/>
                  </a:cubicBezTo>
                </a:path>
              </a:pathLst>
            </a:custGeom>
            <a:noFill/>
            <a:ln w="460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1">
              <a:extLst>
                <a:ext uri="{FF2B5EF4-FFF2-40B4-BE49-F238E27FC236}">
                  <a16:creationId xmlns:a16="http://schemas.microsoft.com/office/drawing/2014/main" id="{BD090A20-A6B3-411F-B0F0-17130C827A32}"/>
                </a:ext>
              </a:extLst>
            </p:cNvPr>
            <p:cNvSpPr>
              <a:spLocks noChangeShapeType="1"/>
            </p:cNvSpPr>
            <p:nvPr/>
          </p:nvSpPr>
          <p:spPr bwMode="auto">
            <a:xfrm flipH="1">
              <a:off x="3530" y="1588"/>
              <a:ext cx="86" cy="86"/>
            </a:xfrm>
            <a:prstGeom prst="line">
              <a:avLst/>
            </a:prstGeom>
            <a:noFill/>
            <a:ln w="4603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BA191C96-CDD4-4372-A94D-4B57ECAC80D7}"/>
                </a:ext>
              </a:extLst>
            </p:cNvPr>
            <p:cNvSpPr>
              <a:spLocks/>
            </p:cNvSpPr>
            <p:nvPr/>
          </p:nvSpPr>
          <p:spPr bwMode="auto">
            <a:xfrm>
              <a:off x="3731" y="1202"/>
              <a:ext cx="424" cy="262"/>
            </a:xfrm>
            <a:custGeom>
              <a:avLst/>
              <a:gdLst>
                <a:gd name="T0" fmla="*/ 0 w 178"/>
                <a:gd name="T1" fmla="*/ 43 h 110"/>
                <a:gd name="T2" fmla="*/ 67 w 178"/>
                <a:gd name="T3" fmla="*/ 110 h 110"/>
                <a:gd name="T4" fmla="*/ 178 w 178"/>
                <a:gd name="T5" fmla="*/ 0 h 110"/>
                <a:gd name="T6" fmla="*/ 121 w 178"/>
                <a:gd name="T7" fmla="*/ 34 h 110"/>
                <a:gd name="T8" fmla="*/ 9 w 178"/>
                <a:gd name="T9" fmla="*/ 46 h 110"/>
                <a:gd name="T10" fmla="*/ 0 w 178"/>
                <a:gd name="T11" fmla="*/ 43 h 110"/>
              </a:gdLst>
              <a:ahLst/>
              <a:cxnLst>
                <a:cxn ang="0">
                  <a:pos x="T0" y="T1"/>
                </a:cxn>
                <a:cxn ang="0">
                  <a:pos x="T2" y="T3"/>
                </a:cxn>
                <a:cxn ang="0">
                  <a:pos x="T4" y="T5"/>
                </a:cxn>
                <a:cxn ang="0">
                  <a:pos x="T6" y="T7"/>
                </a:cxn>
                <a:cxn ang="0">
                  <a:pos x="T8" y="T9"/>
                </a:cxn>
                <a:cxn ang="0">
                  <a:pos x="T10" y="T11"/>
                </a:cxn>
              </a:cxnLst>
              <a:rect l="0" t="0" r="r" b="b"/>
              <a:pathLst>
                <a:path w="178" h="110">
                  <a:moveTo>
                    <a:pt x="0" y="43"/>
                  </a:moveTo>
                  <a:cubicBezTo>
                    <a:pt x="67" y="110"/>
                    <a:pt x="67" y="110"/>
                    <a:pt x="67" y="110"/>
                  </a:cubicBezTo>
                  <a:cubicBezTo>
                    <a:pt x="178" y="0"/>
                    <a:pt x="178" y="0"/>
                    <a:pt x="178" y="0"/>
                  </a:cubicBezTo>
                  <a:cubicBezTo>
                    <a:pt x="121" y="34"/>
                    <a:pt x="121" y="34"/>
                    <a:pt x="121" y="34"/>
                  </a:cubicBezTo>
                  <a:cubicBezTo>
                    <a:pt x="87" y="54"/>
                    <a:pt x="46" y="59"/>
                    <a:pt x="9" y="46"/>
                  </a:cubicBezTo>
                  <a:lnTo>
                    <a:pt x="0" y="43"/>
                  </a:lnTo>
                  <a:close/>
                </a:path>
              </a:pathLst>
            </a:custGeom>
            <a:solidFill>
              <a:srgbClr val="FFC52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Freeform 34">
            <a:extLst>
              <a:ext uri="{FF2B5EF4-FFF2-40B4-BE49-F238E27FC236}">
                <a16:creationId xmlns:a16="http://schemas.microsoft.com/office/drawing/2014/main" id="{67ADDC8B-032A-46F4-8220-AB07A0ED65C5}"/>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9">
            <a:extLst>
              <a:ext uri="{FF2B5EF4-FFF2-40B4-BE49-F238E27FC236}">
                <a16:creationId xmlns:a16="http://schemas.microsoft.com/office/drawing/2014/main" id="{8D6B00EF-EF59-4AC0-8E27-37E94ED700B8}"/>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Picture Placeholder 29">
            <a:extLst>
              <a:ext uri="{FF2B5EF4-FFF2-40B4-BE49-F238E27FC236}">
                <a16:creationId xmlns:a16="http://schemas.microsoft.com/office/drawing/2014/main" id="{B517692E-10F9-4873-85C4-A5A420C6BCB8}"/>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08161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1D341E1F-1758-4C5A-9B75-33BD38699337}"/>
              </a:ext>
            </a:extLst>
          </p:cNvPr>
          <p:cNvGrpSpPr>
            <a:grpSpLocks noChangeAspect="1"/>
          </p:cNvGrpSpPr>
          <p:nvPr/>
        </p:nvGrpSpPr>
        <p:grpSpPr bwMode="auto">
          <a:xfrm>
            <a:off x="1470025" y="3065463"/>
            <a:ext cx="2795588" cy="5459412"/>
            <a:chOff x="926" y="1931"/>
            <a:chExt cx="1761" cy="3439"/>
          </a:xfrm>
        </p:grpSpPr>
        <p:sp>
          <p:nvSpPr>
            <p:cNvPr id="10" name="Freeform 5">
              <a:extLst>
                <a:ext uri="{FF2B5EF4-FFF2-40B4-BE49-F238E27FC236}">
                  <a16:creationId xmlns:a16="http://schemas.microsoft.com/office/drawing/2014/main" id="{E784EAA1-74A5-4584-99E0-8C8A1CBB9633}"/>
                </a:ext>
              </a:extLst>
            </p:cNvPr>
            <p:cNvSpPr>
              <a:spLocks/>
            </p:cNvSpPr>
            <p:nvPr/>
          </p:nvSpPr>
          <p:spPr bwMode="auto">
            <a:xfrm>
              <a:off x="2018" y="3163"/>
              <a:ext cx="583" cy="713"/>
            </a:xfrm>
            <a:custGeom>
              <a:avLst/>
              <a:gdLst>
                <a:gd name="T0" fmla="*/ 56 w 95"/>
                <a:gd name="T1" fmla="*/ 86 h 117"/>
                <a:gd name="T2" fmla="*/ 12 w 95"/>
                <a:gd name="T3" fmla="*/ 110 h 117"/>
                <a:gd name="T4" fmla="*/ 10 w 95"/>
                <a:gd name="T5" fmla="*/ 108 h 117"/>
                <a:gd name="T6" fmla="*/ 18 w 95"/>
                <a:gd name="T7" fmla="*/ 59 h 117"/>
                <a:gd name="T8" fmla="*/ 39 w 95"/>
                <a:gd name="T9" fmla="*/ 30 h 117"/>
                <a:gd name="T10" fmla="*/ 83 w 95"/>
                <a:gd name="T11" fmla="*/ 7 h 117"/>
                <a:gd name="T12" fmla="*/ 85 w 95"/>
                <a:gd name="T13" fmla="*/ 8 h 117"/>
                <a:gd name="T14" fmla="*/ 77 w 95"/>
                <a:gd name="T15" fmla="*/ 58 h 117"/>
                <a:gd name="T16" fmla="*/ 56 w 95"/>
                <a:gd name="T17"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17">
                  <a:moveTo>
                    <a:pt x="56" y="86"/>
                  </a:moveTo>
                  <a:cubicBezTo>
                    <a:pt x="42" y="106"/>
                    <a:pt x="22" y="117"/>
                    <a:pt x="12" y="110"/>
                  </a:cubicBezTo>
                  <a:cubicBezTo>
                    <a:pt x="10" y="108"/>
                    <a:pt x="10" y="108"/>
                    <a:pt x="10" y="108"/>
                  </a:cubicBezTo>
                  <a:cubicBezTo>
                    <a:pt x="0" y="101"/>
                    <a:pt x="4" y="79"/>
                    <a:pt x="18" y="59"/>
                  </a:cubicBezTo>
                  <a:cubicBezTo>
                    <a:pt x="39" y="30"/>
                    <a:pt x="39" y="30"/>
                    <a:pt x="39" y="30"/>
                  </a:cubicBezTo>
                  <a:cubicBezTo>
                    <a:pt x="53" y="10"/>
                    <a:pt x="73" y="0"/>
                    <a:pt x="83" y="7"/>
                  </a:cubicBezTo>
                  <a:cubicBezTo>
                    <a:pt x="85" y="8"/>
                    <a:pt x="85" y="8"/>
                    <a:pt x="85" y="8"/>
                  </a:cubicBezTo>
                  <a:cubicBezTo>
                    <a:pt x="95" y="15"/>
                    <a:pt x="91" y="38"/>
                    <a:pt x="77" y="58"/>
                  </a:cubicBezTo>
                  <a:lnTo>
                    <a:pt x="56" y="86"/>
                  </a:lnTo>
                  <a:close/>
                </a:path>
              </a:pathLst>
            </a:custGeom>
            <a:solidFill>
              <a:srgbClr val="E3C4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5F96A28-A4A9-4526-8D28-DEF91D046CDB}"/>
                </a:ext>
              </a:extLst>
            </p:cNvPr>
            <p:cNvSpPr>
              <a:spLocks/>
            </p:cNvSpPr>
            <p:nvPr/>
          </p:nvSpPr>
          <p:spPr bwMode="auto">
            <a:xfrm>
              <a:off x="926" y="2327"/>
              <a:ext cx="1509" cy="2439"/>
            </a:xfrm>
            <a:custGeom>
              <a:avLst/>
              <a:gdLst>
                <a:gd name="T0" fmla="*/ 61 w 246"/>
                <a:gd name="T1" fmla="*/ 367 h 400"/>
                <a:gd name="T2" fmla="*/ 53 w 246"/>
                <a:gd name="T3" fmla="*/ 307 h 400"/>
                <a:gd name="T4" fmla="*/ 20 w 246"/>
                <a:gd name="T5" fmla="*/ 212 h 400"/>
                <a:gd name="T6" fmla="*/ 15 w 246"/>
                <a:gd name="T7" fmla="*/ 12 h 400"/>
                <a:gd name="T8" fmla="*/ 59 w 246"/>
                <a:gd name="T9" fmla="*/ 52 h 400"/>
                <a:gd name="T10" fmla="*/ 80 w 246"/>
                <a:gd name="T11" fmla="*/ 137 h 400"/>
                <a:gd name="T12" fmla="*/ 244 w 246"/>
                <a:gd name="T13" fmla="*/ 215 h 400"/>
                <a:gd name="T14" fmla="*/ 197 w 246"/>
                <a:gd name="T15" fmla="*/ 341 h 400"/>
                <a:gd name="T16" fmla="*/ 103 w 246"/>
                <a:gd name="T17" fmla="*/ 370 h 400"/>
                <a:gd name="T18" fmla="*/ 61 w 246"/>
                <a:gd name="T19" fmla="*/ 36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400">
                  <a:moveTo>
                    <a:pt x="61" y="367"/>
                  </a:moveTo>
                  <a:cubicBezTo>
                    <a:pt x="63" y="354"/>
                    <a:pt x="53" y="307"/>
                    <a:pt x="53" y="307"/>
                  </a:cubicBezTo>
                  <a:cubicBezTo>
                    <a:pt x="53" y="307"/>
                    <a:pt x="21" y="289"/>
                    <a:pt x="20" y="212"/>
                  </a:cubicBezTo>
                  <a:cubicBezTo>
                    <a:pt x="19" y="179"/>
                    <a:pt x="0" y="30"/>
                    <a:pt x="15" y="12"/>
                  </a:cubicBezTo>
                  <a:cubicBezTo>
                    <a:pt x="21" y="5"/>
                    <a:pt x="50" y="0"/>
                    <a:pt x="59" y="52"/>
                  </a:cubicBezTo>
                  <a:cubicBezTo>
                    <a:pt x="67" y="104"/>
                    <a:pt x="64" y="127"/>
                    <a:pt x="80" y="137"/>
                  </a:cubicBezTo>
                  <a:cubicBezTo>
                    <a:pt x="95" y="147"/>
                    <a:pt x="243" y="229"/>
                    <a:pt x="244" y="215"/>
                  </a:cubicBezTo>
                  <a:cubicBezTo>
                    <a:pt x="246" y="192"/>
                    <a:pt x="217" y="309"/>
                    <a:pt x="197" y="341"/>
                  </a:cubicBezTo>
                  <a:cubicBezTo>
                    <a:pt x="193" y="348"/>
                    <a:pt x="122" y="365"/>
                    <a:pt x="103" y="370"/>
                  </a:cubicBezTo>
                  <a:cubicBezTo>
                    <a:pt x="81" y="376"/>
                    <a:pt x="56" y="400"/>
                    <a:pt x="61" y="367"/>
                  </a:cubicBezTo>
                </a:path>
              </a:pathLst>
            </a:custGeom>
            <a:solidFill>
              <a:srgbClr val="EAD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22BC4839-648D-48A9-83BD-469515EBDC37}"/>
                </a:ext>
              </a:extLst>
            </p:cNvPr>
            <p:cNvSpPr>
              <a:spLocks/>
            </p:cNvSpPr>
            <p:nvPr/>
          </p:nvSpPr>
          <p:spPr bwMode="auto">
            <a:xfrm>
              <a:off x="2398" y="3632"/>
              <a:ext cx="19" cy="37"/>
            </a:xfrm>
            <a:custGeom>
              <a:avLst/>
              <a:gdLst>
                <a:gd name="T0" fmla="*/ 0 w 3"/>
                <a:gd name="T1" fmla="*/ 6 h 6"/>
                <a:gd name="T2" fmla="*/ 2 w 3"/>
                <a:gd name="T3" fmla="*/ 5 h 6"/>
                <a:gd name="T4" fmla="*/ 0 w 3"/>
                <a:gd name="T5" fmla="*/ 6 h 6"/>
              </a:gdLst>
              <a:ahLst/>
              <a:cxnLst>
                <a:cxn ang="0">
                  <a:pos x="T0" y="T1"/>
                </a:cxn>
                <a:cxn ang="0">
                  <a:pos x="T2" y="T3"/>
                </a:cxn>
                <a:cxn ang="0">
                  <a:pos x="T4" y="T5"/>
                </a:cxn>
              </a:cxnLst>
              <a:rect l="0" t="0" r="r" b="b"/>
              <a:pathLst>
                <a:path w="3" h="6">
                  <a:moveTo>
                    <a:pt x="0" y="6"/>
                  </a:moveTo>
                  <a:cubicBezTo>
                    <a:pt x="1" y="6"/>
                    <a:pt x="2" y="6"/>
                    <a:pt x="2" y="5"/>
                  </a:cubicBezTo>
                  <a:cubicBezTo>
                    <a:pt x="3" y="0"/>
                    <a:pt x="2" y="1"/>
                    <a:pt x="0" y="6"/>
                  </a:cubicBezTo>
                  <a:close/>
                </a:path>
              </a:pathLst>
            </a:custGeom>
            <a:solidFill>
              <a:srgbClr val="E3C4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6C4AC42C-43C3-41B2-A74D-7F2DCC7956A6}"/>
                </a:ext>
              </a:extLst>
            </p:cNvPr>
            <p:cNvSpPr>
              <a:spLocks/>
            </p:cNvSpPr>
            <p:nvPr/>
          </p:nvSpPr>
          <p:spPr bwMode="auto">
            <a:xfrm>
              <a:off x="1343" y="3254"/>
              <a:ext cx="1055" cy="1281"/>
            </a:xfrm>
            <a:custGeom>
              <a:avLst/>
              <a:gdLst>
                <a:gd name="T0" fmla="*/ 28 w 172"/>
                <a:gd name="T1" fmla="*/ 0 h 210"/>
                <a:gd name="T2" fmla="*/ 0 w 172"/>
                <a:gd name="T3" fmla="*/ 83 h 210"/>
                <a:gd name="T4" fmla="*/ 78 w 172"/>
                <a:gd name="T5" fmla="*/ 210 h 210"/>
                <a:gd name="T6" fmla="*/ 127 w 172"/>
                <a:gd name="T7" fmla="*/ 193 h 210"/>
                <a:gd name="T8" fmla="*/ 172 w 172"/>
                <a:gd name="T9" fmla="*/ 68 h 210"/>
                <a:gd name="T10" fmla="*/ 28 w 172"/>
                <a:gd name="T11" fmla="*/ 0 h 210"/>
              </a:gdLst>
              <a:ahLst/>
              <a:cxnLst>
                <a:cxn ang="0">
                  <a:pos x="T0" y="T1"/>
                </a:cxn>
                <a:cxn ang="0">
                  <a:pos x="T2" y="T3"/>
                </a:cxn>
                <a:cxn ang="0">
                  <a:pos x="T4" y="T5"/>
                </a:cxn>
                <a:cxn ang="0">
                  <a:pos x="T6" y="T7"/>
                </a:cxn>
                <a:cxn ang="0">
                  <a:pos x="T8" y="T9"/>
                </a:cxn>
                <a:cxn ang="0">
                  <a:pos x="T10" y="T11"/>
                </a:cxn>
              </a:cxnLst>
              <a:rect l="0" t="0" r="r" b="b"/>
              <a:pathLst>
                <a:path w="172" h="210">
                  <a:moveTo>
                    <a:pt x="28" y="0"/>
                  </a:moveTo>
                  <a:cubicBezTo>
                    <a:pt x="10" y="24"/>
                    <a:pt x="0" y="52"/>
                    <a:pt x="0" y="83"/>
                  </a:cubicBezTo>
                  <a:cubicBezTo>
                    <a:pt x="0" y="135"/>
                    <a:pt x="30" y="182"/>
                    <a:pt x="78" y="210"/>
                  </a:cubicBezTo>
                  <a:cubicBezTo>
                    <a:pt x="101" y="204"/>
                    <a:pt x="125" y="197"/>
                    <a:pt x="127" y="193"/>
                  </a:cubicBezTo>
                  <a:cubicBezTo>
                    <a:pt x="143" y="167"/>
                    <a:pt x="164" y="88"/>
                    <a:pt x="172" y="68"/>
                  </a:cubicBezTo>
                  <a:cubicBezTo>
                    <a:pt x="156" y="69"/>
                    <a:pt x="68" y="22"/>
                    <a:pt x="28" y="0"/>
                  </a:cubicBezTo>
                  <a:close/>
                </a:path>
              </a:pathLst>
            </a:custGeom>
            <a:solidFill>
              <a:srgbClr val="E3C4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0">
              <a:extLst>
                <a:ext uri="{FF2B5EF4-FFF2-40B4-BE49-F238E27FC236}">
                  <a16:creationId xmlns:a16="http://schemas.microsoft.com/office/drawing/2014/main" id="{BE8EE5CC-2CB0-4FA9-BBB7-ED1EFD725C59}"/>
                </a:ext>
              </a:extLst>
            </p:cNvPr>
            <p:cNvSpPr>
              <a:spLocks noChangeArrowheads="1"/>
            </p:cNvSpPr>
            <p:nvPr/>
          </p:nvSpPr>
          <p:spPr bwMode="auto">
            <a:xfrm>
              <a:off x="1043" y="4382"/>
              <a:ext cx="1300"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1">
              <a:extLst>
                <a:ext uri="{FF2B5EF4-FFF2-40B4-BE49-F238E27FC236}">
                  <a16:creationId xmlns:a16="http://schemas.microsoft.com/office/drawing/2014/main" id="{46A1FC29-CB45-4D37-88F1-A9C88FBDC8E8}"/>
                </a:ext>
              </a:extLst>
            </p:cNvPr>
            <p:cNvSpPr>
              <a:spLocks noChangeArrowheads="1"/>
            </p:cNvSpPr>
            <p:nvPr/>
          </p:nvSpPr>
          <p:spPr bwMode="auto">
            <a:xfrm>
              <a:off x="1080" y="4382"/>
              <a:ext cx="1269" cy="329"/>
            </a:xfrm>
            <a:prstGeom prst="rect">
              <a:avLst/>
            </a:prstGeom>
            <a:solidFill>
              <a:srgbClr val="48A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2">
              <a:extLst>
                <a:ext uri="{FF2B5EF4-FFF2-40B4-BE49-F238E27FC236}">
                  <a16:creationId xmlns:a16="http://schemas.microsoft.com/office/drawing/2014/main" id="{C7ED0CE6-89C9-4478-87D2-BA68662C8747}"/>
                </a:ext>
              </a:extLst>
            </p:cNvPr>
            <p:cNvSpPr>
              <a:spLocks noChangeArrowheads="1"/>
            </p:cNvSpPr>
            <p:nvPr/>
          </p:nvSpPr>
          <p:spPr bwMode="auto">
            <a:xfrm>
              <a:off x="1080" y="4382"/>
              <a:ext cx="435"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a:extLst>
                <a:ext uri="{FF2B5EF4-FFF2-40B4-BE49-F238E27FC236}">
                  <a16:creationId xmlns:a16="http://schemas.microsoft.com/office/drawing/2014/main" id="{6159213F-1694-4CFF-8807-A2248E45140A}"/>
                </a:ext>
              </a:extLst>
            </p:cNvPr>
            <p:cNvSpPr>
              <a:spLocks/>
            </p:cNvSpPr>
            <p:nvPr/>
          </p:nvSpPr>
          <p:spPr bwMode="auto">
            <a:xfrm>
              <a:off x="1337" y="1931"/>
              <a:ext cx="1049" cy="1994"/>
            </a:xfrm>
            <a:custGeom>
              <a:avLst/>
              <a:gdLst>
                <a:gd name="T0" fmla="*/ 171 w 171"/>
                <a:gd name="T1" fmla="*/ 310 h 327"/>
                <a:gd name="T2" fmla="*/ 155 w 171"/>
                <a:gd name="T3" fmla="*/ 327 h 327"/>
                <a:gd name="T4" fmla="*/ 17 w 171"/>
                <a:gd name="T5" fmla="*/ 327 h 327"/>
                <a:gd name="T6" fmla="*/ 0 w 171"/>
                <a:gd name="T7" fmla="*/ 310 h 327"/>
                <a:gd name="T8" fmla="*/ 0 w 171"/>
                <a:gd name="T9" fmla="*/ 16 h 327"/>
                <a:gd name="T10" fmla="*/ 17 w 171"/>
                <a:gd name="T11" fmla="*/ 0 h 327"/>
                <a:gd name="T12" fmla="*/ 155 w 171"/>
                <a:gd name="T13" fmla="*/ 0 h 327"/>
                <a:gd name="T14" fmla="*/ 171 w 171"/>
                <a:gd name="T15" fmla="*/ 16 h 327"/>
                <a:gd name="T16" fmla="*/ 171 w 171"/>
                <a:gd name="T17" fmla="*/ 31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327">
                  <a:moveTo>
                    <a:pt x="171" y="310"/>
                  </a:moveTo>
                  <a:cubicBezTo>
                    <a:pt x="171" y="319"/>
                    <a:pt x="164" y="327"/>
                    <a:pt x="155" y="327"/>
                  </a:cubicBezTo>
                  <a:cubicBezTo>
                    <a:pt x="17" y="327"/>
                    <a:pt x="17" y="327"/>
                    <a:pt x="17" y="327"/>
                  </a:cubicBezTo>
                  <a:cubicBezTo>
                    <a:pt x="8" y="327"/>
                    <a:pt x="0" y="319"/>
                    <a:pt x="0" y="310"/>
                  </a:cubicBezTo>
                  <a:cubicBezTo>
                    <a:pt x="0" y="16"/>
                    <a:pt x="0" y="16"/>
                    <a:pt x="0" y="16"/>
                  </a:cubicBezTo>
                  <a:cubicBezTo>
                    <a:pt x="0" y="7"/>
                    <a:pt x="8" y="0"/>
                    <a:pt x="17" y="0"/>
                  </a:cubicBezTo>
                  <a:cubicBezTo>
                    <a:pt x="155" y="0"/>
                    <a:pt x="155" y="0"/>
                    <a:pt x="155" y="0"/>
                  </a:cubicBezTo>
                  <a:cubicBezTo>
                    <a:pt x="164" y="0"/>
                    <a:pt x="171" y="7"/>
                    <a:pt x="171" y="16"/>
                  </a:cubicBezTo>
                  <a:lnTo>
                    <a:pt x="171" y="310"/>
                  </a:lnTo>
                  <a:close/>
                </a:path>
              </a:pathLst>
            </a:custGeom>
            <a:solidFill>
              <a:srgbClr val="1E1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16">
              <a:extLst>
                <a:ext uri="{FF2B5EF4-FFF2-40B4-BE49-F238E27FC236}">
                  <a16:creationId xmlns:a16="http://schemas.microsoft.com/office/drawing/2014/main" id="{746BEC62-129D-4156-9B8A-0106BDEE8452}"/>
                </a:ext>
              </a:extLst>
            </p:cNvPr>
            <p:cNvSpPr>
              <a:spLocks noChangeArrowheads="1"/>
            </p:cNvSpPr>
            <p:nvPr/>
          </p:nvSpPr>
          <p:spPr bwMode="auto">
            <a:xfrm>
              <a:off x="1816" y="3742"/>
              <a:ext cx="92" cy="9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17">
              <a:extLst>
                <a:ext uri="{FF2B5EF4-FFF2-40B4-BE49-F238E27FC236}">
                  <a16:creationId xmlns:a16="http://schemas.microsoft.com/office/drawing/2014/main" id="{72332DA7-CF28-44B1-A5C5-C8D5CDE95977}"/>
                </a:ext>
              </a:extLst>
            </p:cNvPr>
            <p:cNvSpPr>
              <a:spLocks noChangeArrowheads="1"/>
            </p:cNvSpPr>
            <p:nvPr/>
          </p:nvSpPr>
          <p:spPr bwMode="auto">
            <a:xfrm>
              <a:off x="1669" y="3773"/>
              <a:ext cx="61" cy="61"/>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18">
              <a:extLst>
                <a:ext uri="{FF2B5EF4-FFF2-40B4-BE49-F238E27FC236}">
                  <a16:creationId xmlns:a16="http://schemas.microsoft.com/office/drawing/2014/main" id="{157FD8B3-EF93-4230-A30A-98EB0B575554}"/>
                </a:ext>
              </a:extLst>
            </p:cNvPr>
            <p:cNvSpPr>
              <a:spLocks noChangeArrowheads="1"/>
            </p:cNvSpPr>
            <p:nvPr/>
          </p:nvSpPr>
          <p:spPr bwMode="auto">
            <a:xfrm>
              <a:off x="1994" y="3773"/>
              <a:ext cx="61" cy="61"/>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a:extLst>
                <a:ext uri="{FF2B5EF4-FFF2-40B4-BE49-F238E27FC236}">
                  <a16:creationId xmlns:a16="http://schemas.microsoft.com/office/drawing/2014/main" id="{D9B66E7A-1582-4791-BDEF-B1CBD356C9BF}"/>
                </a:ext>
              </a:extLst>
            </p:cNvPr>
            <p:cNvSpPr>
              <a:spLocks/>
            </p:cNvSpPr>
            <p:nvPr/>
          </p:nvSpPr>
          <p:spPr bwMode="auto">
            <a:xfrm>
              <a:off x="1601" y="1992"/>
              <a:ext cx="521" cy="24"/>
            </a:xfrm>
            <a:custGeom>
              <a:avLst/>
              <a:gdLst>
                <a:gd name="T0" fmla="*/ 85 w 85"/>
                <a:gd name="T1" fmla="*/ 2 h 4"/>
                <a:gd name="T2" fmla="*/ 83 w 85"/>
                <a:gd name="T3" fmla="*/ 4 h 4"/>
                <a:gd name="T4" fmla="*/ 2 w 85"/>
                <a:gd name="T5" fmla="*/ 4 h 4"/>
                <a:gd name="T6" fmla="*/ 0 w 85"/>
                <a:gd name="T7" fmla="*/ 2 h 4"/>
                <a:gd name="T8" fmla="*/ 2 w 85"/>
                <a:gd name="T9" fmla="*/ 0 h 4"/>
                <a:gd name="T10" fmla="*/ 83 w 85"/>
                <a:gd name="T11" fmla="*/ 0 h 4"/>
                <a:gd name="T12" fmla="*/ 85 w 8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85" h="4">
                  <a:moveTo>
                    <a:pt x="85" y="2"/>
                  </a:moveTo>
                  <a:cubicBezTo>
                    <a:pt x="85" y="3"/>
                    <a:pt x="84" y="4"/>
                    <a:pt x="83" y="4"/>
                  </a:cubicBezTo>
                  <a:cubicBezTo>
                    <a:pt x="2" y="4"/>
                    <a:pt x="2" y="4"/>
                    <a:pt x="2" y="4"/>
                  </a:cubicBezTo>
                  <a:cubicBezTo>
                    <a:pt x="1" y="4"/>
                    <a:pt x="0" y="3"/>
                    <a:pt x="0" y="2"/>
                  </a:cubicBezTo>
                  <a:cubicBezTo>
                    <a:pt x="0" y="1"/>
                    <a:pt x="1" y="0"/>
                    <a:pt x="2" y="0"/>
                  </a:cubicBezTo>
                  <a:cubicBezTo>
                    <a:pt x="83" y="0"/>
                    <a:pt x="83" y="0"/>
                    <a:pt x="83" y="0"/>
                  </a:cubicBezTo>
                  <a:cubicBezTo>
                    <a:pt x="84" y="0"/>
                    <a:pt x="85" y="1"/>
                    <a:pt x="85" y="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
              <a:extLst>
                <a:ext uri="{FF2B5EF4-FFF2-40B4-BE49-F238E27FC236}">
                  <a16:creationId xmlns:a16="http://schemas.microsoft.com/office/drawing/2014/main" id="{E00099EC-8997-4E07-B9A4-A6336EA128CE}"/>
                </a:ext>
              </a:extLst>
            </p:cNvPr>
            <p:cNvSpPr>
              <a:spLocks/>
            </p:cNvSpPr>
            <p:nvPr/>
          </p:nvSpPr>
          <p:spPr bwMode="auto">
            <a:xfrm>
              <a:off x="2313" y="2151"/>
              <a:ext cx="374" cy="378"/>
            </a:xfrm>
            <a:custGeom>
              <a:avLst/>
              <a:gdLst>
                <a:gd name="T0" fmla="*/ 45 w 61"/>
                <a:gd name="T1" fmla="*/ 51 h 62"/>
                <a:gd name="T2" fmla="*/ 15 w 61"/>
                <a:gd name="T3" fmla="*/ 55 h 62"/>
                <a:gd name="T4" fmla="*/ 13 w 61"/>
                <a:gd name="T5" fmla="*/ 54 h 62"/>
                <a:gd name="T6" fmla="*/ 7 w 61"/>
                <a:gd name="T7" fmla="*/ 24 h 62"/>
                <a:gd name="T8" fmla="*/ 16 w 61"/>
                <a:gd name="T9" fmla="*/ 11 h 62"/>
                <a:gd name="T10" fmla="*/ 46 w 61"/>
                <a:gd name="T11" fmla="*/ 8 h 62"/>
                <a:gd name="T12" fmla="*/ 48 w 61"/>
                <a:gd name="T13" fmla="*/ 9 h 62"/>
                <a:gd name="T14" fmla="*/ 54 w 61"/>
                <a:gd name="T15" fmla="*/ 38 h 62"/>
                <a:gd name="T16" fmla="*/ 45 w 61"/>
                <a:gd name="T17"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2">
                  <a:moveTo>
                    <a:pt x="45" y="51"/>
                  </a:moveTo>
                  <a:cubicBezTo>
                    <a:pt x="38" y="60"/>
                    <a:pt x="25" y="62"/>
                    <a:pt x="15" y="55"/>
                  </a:cubicBezTo>
                  <a:cubicBezTo>
                    <a:pt x="13" y="54"/>
                    <a:pt x="13" y="54"/>
                    <a:pt x="13" y="54"/>
                  </a:cubicBezTo>
                  <a:cubicBezTo>
                    <a:pt x="3" y="46"/>
                    <a:pt x="0" y="33"/>
                    <a:pt x="7" y="24"/>
                  </a:cubicBezTo>
                  <a:cubicBezTo>
                    <a:pt x="16" y="11"/>
                    <a:pt x="16" y="11"/>
                    <a:pt x="16" y="11"/>
                  </a:cubicBezTo>
                  <a:cubicBezTo>
                    <a:pt x="23" y="2"/>
                    <a:pt x="36" y="0"/>
                    <a:pt x="46" y="8"/>
                  </a:cubicBezTo>
                  <a:cubicBezTo>
                    <a:pt x="48" y="9"/>
                    <a:pt x="48" y="9"/>
                    <a:pt x="48" y="9"/>
                  </a:cubicBezTo>
                  <a:cubicBezTo>
                    <a:pt x="58" y="16"/>
                    <a:pt x="61" y="29"/>
                    <a:pt x="54" y="38"/>
                  </a:cubicBezTo>
                  <a:lnTo>
                    <a:pt x="45" y="51"/>
                  </a:lnTo>
                  <a:close/>
                </a:path>
              </a:pathLst>
            </a:custGeom>
            <a:solidFill>
              <a:srgbClr val="EAD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a:extLst>
                <a:ext uri="{FF2B5EF4-FFF2-40B4-BE49-F238E27FC236}">
                  <a16:creationId xmlns:a16="http://schemas.microsoft.com/office/drawing/2014/main" id="{38ACC117-67A0-490F-985F-87B1C3450D13}"/>
                </a:ext>
              </a:extLst>
            </p:cNvPr>
            <p:cNvSpPr>
              <a:spLocks/>
            </p:cNvSpPr>
            <p:nvPr/>
          </p:nvSpPr>
          <p:spPr bwMode="auto">
            <a:xfrm>
              <a:off x="2313" y="2486"/>
              <a:ext cx="374" cy="372"/>
            </a:xfrm>
            <a:custGeom>
              <a:avLst/>
              <a:gdLst>
                <a:gd name="T0" fmla="*/ 45 w 61"/>
                <a:gd name="T1" fmla="*/ 50 h 61"/>
                <a:gd name="T2" fmla="*/ 15 w 61"/>
                <a:gd name="T3" fmla="*/ 54 h 61"/>
                <a:gd name="T4" fmla="*/ 13 w 61"/>
                <a:gd name="T5" fmla="*/ 53 h 61"/>
                <a:gd name="T6" fmla="*/ 7 w 61"/>
                <a:gd name="T7" fmla="*/ 23 h 61"/>
                <a:gd name="T8" fmla="*/ 16 w 61"/>
                <a:gd name="T9" fmla="*/ 10 h 61"/>
                <a:gd name="T10" fmla="*/ 46 w 61"/>
                <a:gd name="T11" fmla="*/ 7 h 61"/>
                <a:gd name="T12" fmla="*/ 48 w 61"/>
                <a:gd name="T13" fmla="*/ 8 h 61"/>
                <a:gd name="T14" fmla="*/ 54 w 61"/>
                <a:gd name="T15" fmla="*/ 38 h 61"/>
                <a:gd name="T16" fmla="*/ 45 w 61"/>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45" y="50"/>
                  </a:moveTo>
                  <a:cubicBezTo>
                    <a:pt x="38" y="60"/>
                    <a:pt x="25" y="61"/>
                    <a:pt x="15" y="54"/>
                  </a:cubicBezTo>
                  <a:cubicBezTo>
                    <a:pt x="13" y="53"/>
                    <a:pt x="13" y="53"/>
                    <a:pt x="13" y="53"/>
                  </a:cubicBezTo>
                  <a:cubicBezTo>
                    <a:pt x="3" y="45"/>
                    <a:pt x="0" y="32"/>
                    <a:pt x="7" y="23"/>
                  </a:cubicBezTo>
                  <a:cubicBezTo>
                    <a:pt x="16" y="10"/>
                    <a:pt x="16" y="10"/>
                    <a:pt x="16" y="10"/>
                  </a:cubicBezTo>
                  <a:cubicBezTo>
                    <a:pt x="23" y="1"/>
                    <a:pt x="36" y="0"/>
                    <a:pt x="46" y="7"/>
                  </a:cubicBezTo>
                  <a:cubicBezTo>
                    <a:pt x="48" y="8"/>
                    <a:pt x="48" y="8"/>
                    <a:pt x="48" y="8"/>
                  </a:cubicBezTo>
                  <a:cubicBezTo>
                    <a:pt x="58" y="15"/>
                    <a:pt x="61" y="28"/>
                    <a:pt x="54" y="38"/>
                  </a:cubicBezTo>
                  <a:lnTo>
                    <a:pt x="45" y="50"/>
                  </a:lnTo>
                  <a:close/>
                </a:path>
              </a:pathLst>
            </a:custGeom>
            <a:solidFill>
              <a:srgbClr val="EAD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2">
              <a:extLst>
                <a:ext uri="{FF2B5EF4-FFF2-40B4-BE49-F238E27FC236}">
                  <a16:creationId xmlns:a16="http://schemas.microsoft.com/office/drawing/2014/main" id="{03C231DE-B28B-4708-950B-913A5E7E5643}"/>
                </a:ext>
              </a:extLst>
            </p:cNvPr>
            <p:cNvSpPr>
              <a:spLocks/>
            </p:cNvSpPr>
            <p:nvPr/>
          </p:nvSpPr>
          <p:spPr bwMode="auto">
            <a:xfrm>
              <a:off x="2313" y="2766"/>
              <a:ext cx="374" cy="378"/>
            </a:xfrm>
            <a:custGeom>
              <a:avLst/>
              <a:gdLst>
                <a:gd name="T0" fmla="*/ 45 w 61"/>
                <a:gd name="T1" fmla="*/ 51 h 62"/>
                <a:gd name="T2" fmla="*/ 15 w 61"/>
                <a:gd name="T3" fmla="*/ 55 h 62"/>
                <a:gd name="T4" fmla="*/ 13 w 61"/>
                <a:gd name="T5" fmla="*/ 53 h 62"/>
                <a:gd name="T6" fmla="*/ 7 w 61"/>
                <a:gd name="T7" fmla="*/ 24 h 62"/>
                <a:gd name="T8" fmla="*/ 16 w 61"/>
                <a:gd name="T9" fmla="*/ 11 h 62"/>
                <a:gd name="T10" fmla="*/ 46 w 61"/>
                <a:gd name="T11" fmla="*/ 7 h 62"/>
                <a:gd name="T12" fmla="*/ 48 w 61"/>
                <a:gd name="T13" fmla="*/ 9 h 62"/>
                <a:gd name="T14" fmla="*/ 54 w 61"/>
                <a:gd name="T15" fmla="*/ 38 h 62"/>
                <a:gd name="T16" fmla="*/ 45 w 61"/>
                <a:gd name="T17"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2">
                  <a:moveTo>
                    <a:pt x="45" y="51"/>
                  </a:moveTo>
                  <a:cubicBezTo>
                    <a:pt x="38" y="60"/>
                    <a:pt x="25" y="62"/>
                    <a:pt x="15" y="55"/>
                  </a:cubicBezTo>
                  <a:cubicBezTo>
                    <a:pt x="13" y="53"/>
                    <a:pt x="13" y="53"/>
                    <a:pt x="13" y="53"/>
                  </a:cubicBezTo>
                  <a:cubicBezTo>
                    <a:pt x="3" y="46"/>
                    <a:pt x="0" y="33"/>
                    <a:pt x="7" y="24"/>
                  </a:cubicBezTo>
                  <a:cubicBezTo>
                    <a:pt x="16" y="11"/>
                    <a:pt x="16" y="11"/>
                    <a:pt x="16" y="11"/>
                  </a:cubicBezTo>
                  <a:cubicBezTo>
                    <a:pt x="23" y="2"/>
                    <a:pt x="36" y="0"/>
                    <a:pt x="46" y="7"/>
                  </a:cubicBezTo>
                  <a:cubicBezTo>
                    <a:pt x="48" y="9"/>
                    <a:pt x="48" y="9"/>
                    <a:pt x="48" y="9"/>
                  </a:cubicBezTo>
                  <a:cubicBezTo>
                    <a:pt x="58" y="16"/>
                    <a:pt x="61" y="29"/>
                    <a:pt x="54" y="38"/>
                  </a:cubicBezTo>
                  <a:lnTo>
                    <a:pt x="45" y="51"/>
                  </a:lnTo>
                  <a:close/>
                </a:path>
              </a:pathLst>
            </a:custGeom>
            <a:solidFill>
              <a:srgbClr val="EAD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3">
              <a:extLst>
                <a:ext uri="{FF2B5EF4-FFF2-40B4-BE49-F238E27FC236}">
                  <a16:creationId xmlns:a16="http://schemas.microsoft.com/office/drawing/2014/main" id="{3A182BDC-E173-42F1-8A15-DD04F439CC7C}"/>
                </a:ext>
              </a:extLst>
            </p:cNvPr>
            <p:cNvSpPr>
              <a:spLocks/>
            </p:cNvSpPr>
            <p:nvPr/>
          </p:nvSpPr>
          <p:spPr bwMode="auto">
            <a:xfrm>
              <a:off x="2313" y="3077"/>
              <a:ext cx="374" cy="378"/>
            </a:xfrm>
            <a:custGeom>
              <a:avLst/>
              <a:gdLst>
                <a:gd name="T0" fmla="*/ 45 w 61"/>
                <a:gd name="T1" fmla="*/ 51 h 62"/>
                <a:gd name="T2" fmla="*/ 15 w 61"/>
                <a:gd name="T3" fmla="*/ 54 h 62"/>
                <a:gd name="T4" fmla="*/ 13 w 61"/>
                <a:gd name="T5" fmla="*/ 53 h 62"/>
                <a:gd name="T6" fmla="*/ 7 w 61"/>
                <a:gd name="T7" fmla="*/ 24 h 62"/>
                <a:gd name="T8" fmla="*/ 16 w 61"/>
                <a:gd name="T9" fmla="*/ 11 h 62"/>
                <a:gd name="T10" fmla="*/ 46 w 61"/>
                <a:gd name="T11" fmla="*/ 7 h 62"/>
                <a:gd name="T12" fmla="*/ 48 w 61"/>
                <a:gd name="T13" fmla="*/ 9 h 62"/>
                <a:gd name="T14" fmla="*/ 54 w 61"/>
                <a:gd name="T15" fmla="*/ 38 h 62"/>
                <a:gd name="T16" fmla="*/ 45 w 61"/>
                <a:gd name="T17"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2">
                  <a:moveTo>
                    <a:pt x="45" y="51"/>
                  </a:moveTo>
                  <a:cubicBezTo>
                    <a:pt x="38" y="60"/>
                    <a:pt x="25" y="62"/>
                    <a:pt x="15" y="54"/>
                  </a:cubicBezTo>
                  <a:cubicBezTo>
                    <a:pt x="13" y="53"/>
                    <a:pt x="13" y="53"/>
                    <a:pt x="13" y="53"/>
                  </a:cubicBezTo>
                  <a:cubicBezTo>
                    <a:pt x="3" y="46"/>
                    <a:pt x="0" y="33"/>
                    <a:pt x="7" y="24"/>
                  </a:cubicBezTo>
                  <a:cubicBezTo>
                    <a:pt x="16" y="11"/>
                    <a:pt x="16" y="11"/>
                    <a:pt x="16" y="11"/>
                  </a:cubicBezTo>
                  <a:cubicBezTo>
                    <a:pt x="23" y="2"/>
                    <a:pt x="36" y="0"/>
                    <a:pt x="46" y="7"/>
                  </a:cubicBezTo>
                  <a:cubicBezTo>
                    <a:pt x="48" y="9"/>
                    <a:pt x="48" y="9"/>
                    <a:pt x="48" y="9"/>
                  </a:cubicBezTo>
                  <a:cubicBezTo>
                    <a:pt x="58" y="16"/>
                    <a:pt x="61" y="29"/>
                    <a:pt x="54" y="38"/>
                  </a:cubicBezTo>
                  <a:lnTo>
                    <a:pt x="45" y="51"/>
                  </a:lnTo>
                  <a:close/>
                </a:path>
              </a:pathLst>
            </a:custGeom>
            <a:solidFill>
              <a:srgbClr val="EAD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5">
            <a:extLst>
              <a:ext uri="{FF2B5EF4-FFF2-40B4-BE49-F238E27FC236}">
                <a16:creationId xmlns:a16="http://schemas.microsoft.com/office/drawing/2014/main" id="{802C99E8-4CA7-4AE2-B4ED-543F2A7C1193}"/>
              </a:ext>
            </a:extLst>
          </p:cNvPr>
          <p:cNvSpPr>
            <a:spLocks/>
          </p:cNvSpPr>
          <p:nvPr/>
        </p:nvSpPr>
        <p:spPr bwMode="auto">
          <a:xfrm>
            <a:off x="760255" y="381907"/>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25DD96F7-EFDF-49A6-B9EB-738DC57310EB}"/>
              </a:ext>
            </a:extLst>
          </p:cNvPr>
          <p:cNvSpPr txBox="1"/>
          <p:nvPr/>
        </p:nvSpPr>
        <p:spPr>
          <a:xfrm>
            <a:off x="1321474" y="686945"/>
            <a:ext cx="4774526" cy="707886"/>
          </a:xfrm>
          <a:prstGeom prst="rect">
            <a:avLst/>
          </a:prstGeom>
          <a:noFill/>
        </p:spPr>
        <p:txBody>
          <a:bodyPr wrap="square" rtlCol="0">
            <a:spAutoFit/>
          </a:bodyPr>
          <a:lstStyle/>
          <a:p>
            <a:r>
              <a:rPr lang="en-US" sz="4000" dirty="0"/>
              <a:t>Your Title Goes Here</a:t>
            </a:r>
          </a:p>
        </p:txBody>
      </p:sp>
      <p:sp>
        <p:nvSpPr>
          <p:cNvPr id="53" name="Text Placeholder 52">
            <a:extLst>
              <a:ext uri="{FF2B5EF4-FFF2-40B4-BE49-F238E27FC236}">
                <a16:creationId xmlns:a16="http://schemas.microsoft.com/office/drawing/2014/main" id="{4B778DC1-1982-4358-B4D2-AE0F8E3B4802}"/>
              </a:ext>
            </a:extLst>
          </p:cNvPr>
          <p:cNvSpPr>
            <a:spLocks noGrp="1"/>
          </p:cNvSpPr>
          <p:nvPr>
            <p:ph type="body" sz="quarter" idx="10"/>
          </p:nvPr>
        </p:nvSpPr>
        <p:spPr/>
        <p:txBody>
          <a:bodyPr/>
          <a:lstStyle/>
          <a:p>
            <a:r>
              <a:rPr lang="en-US" dirty="0"/>
              <a:t>Lorem ipsum dolor sit amet, consectetur adipiscing elit. Curabitur eros leo, accumsan quis arcu ac, molestie ornare justo. Vivamus non diam metus..</a:t>
            </a:r>
          </a:p>
          <a:p>
            <a:endParaRPr lang="en-US" dirty="0"/>
          </a:p>
        </p:txBody>
      </p:sp>
      <p:sp>
        <p:nvSpPr>
          <p:cNvPr id="54" name="Text Placeholder 53">
            <a:extLst>
              <a:ext uri="{FF2B5EF4-FFF2-40B4-BE49-F238E27FC236}">
                <a16:creationId xmlns:a16="http://schemas.microsoft.com/office/drawing/2014/main" id="{F84F78EB-2D45-4506-8EE8-792A9E73C7CE}"/>
              </a:ext>
            </a:extLst>
          </p:cNvPr>
          <p:cNvSpPr>
            <a:spLocks noGrp="1"/>
          </p:cNvSpPr>
          <p:nvPr>
            <p:ph type="body" sz="quarter" idx="11"/>
          </p:nvPr>
        </p:nvSpPr>
        <p:spPr/>
        <p:txBody>
          <a:bodyPr/>
          <a:lstStyle/>
          <a:p>
            <a:pPr algn="just"/>
            <a:r>
              <a:rPr lang="en-US" b="1" dirty="0">
                <a:solidFill>
                  <a:srgbClr val="10BBCF"/>
                </a:solidFill>
              </a:rPr>
              <a:t>Lorem ipsum </a:t>
            </a:r>
            <a:r>
              <a:rPr lang="en-US" dirty="0">
                <a:solidFill>
                  <a:srgbClr val="10BBCF"/>
                </a:solidFill>
              </a:rPr>
              <a:t>dolor sit amet</a:t>
            </a:r>
          </a:p>
          <a:p>
            <a:pPr algn="just"/>
            <a:r>
              <a:rPr lang="en-US" dirty="0"/>
              <a:t> consectetur adipiscing elit. Curabitur eros leo, accumsan quis arcu ac, molestie ornare justo. Vivamus non diam metus..</a:t>
            </a:r>
          </a:p>
          <a:p>
            <a:pPr algn="just"/>
            <a:endParaRPr lang="en-US" dirty="0"/>
          </a:p>
          <a:p>
            <a:pPr algn="just"/>
            <a:r>
              <a:rPr lang="en-US" dirty="0"/>
              <a:t>Lorem ipsum dolor sit amet, consectetur adipiscing elit. Curabitur eros leo, accumsan quis arcu ac, molestie ornare justo. Vivamus non diam metus..</a:t>
            </a:r>
          </a:p>
          <a:p>
            <a:endParaRPr lang="en-US" dirty="0"/>
          </a:p>
        </p:txBody>
      </p:sp>
      <p:sp>
        <p:nvSpPr>
          <p:cNvPr id="62" name="Freeform 34">
            <a:extLst>
              <a:ext uri="{FF2B5EF4-FFF2-40B4-BE49-F238E27FC236}">
                <a16:creationId xmlns:a16="http://schemas.microsoft.com/office/drawing/2014/main" id="{B45E5BF9-5FCA-4A60-86E3-F3AC634BA659}"/>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2E39AF6D-03AF-490B-9C20-70EBEF92313C}"/>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Picture Placeholder 64">
            <a:extLst>
              <a:ext uri="{FF2B5EF4-FFF2-40B4-BE49-F238E27FC236}">
                <a16:creationId xmlns:a16="http://schemas.microsoft.com/office/drawing/2014/main" id="{3AB7FB9C-D332-4314-AB4C-D510B9D188E7}"/>
              </a:ext>
            </a:extLst>
          </p:cNvPr>
          <p:cNvSpPr>
            <a:spLocks noGrp="1"/>
          </p:cNvSpPr>
          <p:nvPr>
            <p:ph type="pic" sz="quarter" idx="12"/>
          </p:nvPr>
        </p:nvSpPr>
        <p:spPr/>
        <p:txBody>
          <a:bodyPr/>
          <a:lstStyle/>
          <a:p>
            <a:endParaRPr lang="es-CO"/>
          </a:p>
        </p:txBody>
      </p:sp>
    </p:spTree>
    <p:extLst>
      <p:ext uri="{BB962C8B-B14F-4D97-AF65-F5344CB8AC3E}">
        <p14:creationId xmlns:p14="http://schemas.microsoft.com/office/powerpoint/2010/main" val="338819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9F63E32-F4A6-41C4-92F7-9DD8211147D4}"/>
              </a:ext>
            </a:extLst>
          </p:cNvPr>
          <p:cNvSpPr/>
          <p:nvPr/>
        </p:nvSpPr>
        <p:spPr>
          <a:xfrm>
            <a:off x="409574" y="209550"/>
            <a:ext cx="11363326" cy="6286500"/>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
            <a:extLst>
              <a:ext uri="{FF2B5EF4-FFF2-40B4-BE49-F238E27FC236}">
                <a16:creationId xmlns:a16="http://schemas.microsoft.com/office/drawing/2014/main" id="{B3202E8F-A850-40CF-A97B-08BC34D1F57B}"/>
              </a:ext>
            </a:extLst>
          </p:cNvPr>
          <p:cNvSpPr>
            <a:spLocks/>
          </p:cNvSpPr>
          <p:nvPr/>
        </p:nvSpPr>
        <p:spPr bwMode="auto">
          <a:xfrm>
            <a:off x="4392455" y="2279293"/>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TextBox 47">
            <a:extLst>
              <a:ext uri="{FF2B5EF4-FFF2-40B4-BE49-F238E27FC236}">
                <a16:creationId xmlns:a16="http://schemas.microsoft.com/office/drawing/2014/main" id="{91073B1A-6744-4D31-951B-C14A2ED160E9}"/>
              </a:ext>
            </a:extLst>
          </p:cNvPr>
          <p:cNvSpPr txBox="1"/>
          <p:nvPr/>
        </p:nvSpPr>
        <p:spPr>
          <a:xfrm>
            <a:off x="4864774" y="2500203"/>
            <a:ext cx="4774526" cy="707886"/>
          </a:xfrm>
          <a:prstGeom prst="rect">
            <a:avLst/>
          </a:prstGeom>
          <a:noFill/>
        </p:spPr>
        <p:txBody>
          <a:bodyPr wrap="square" rtlCol="0">
            <a:spAutoFit/>
          </a:bodyPr>
          <a:lstStyle/>
          <a:p>
            <a:r>
              <a:rPr lang="en-US" sz="4000" dirty="0">
                <a:solidFill>
                  <a:schemeClr val="bg1"/>
                </a:solidFill>
              </a:rPr>
              <a:t>THANKS</a:t>
            </a:r>
          </a:p>
        </p:txBody>
      </p:sp>
      <p:grpSp>
        <p:nvGrpSpPr>
          <p:cNvPr id="26" name="Group 4">
            <a:extLst>
              <a:ext uri="{FF2B5EF4-FFF2-40B4-BE49-F238E27FC236}">
                <a16:creationId xmlns:a16="http://schemas.microsoft.com/office/drawing/2014/main" id="{D9A0F691-68A6-42B0-902F-90FB311F6E08}"/>
              </a:ext>
            </a:extLst>
          </p:cNvPr>
          <p:cNvGrpSpPr>
            <a:grpSpLocks noChangeAspect="1"/>
          </p:cNvGrpSpPr>
          <p:nvPr/>
        </p:nvGrpSpPr>
        <p:grpSpPr bwMode="auto">
          <a:xfrm>
            <a:off x="5811836" y="3289503"/>
            <a:ext cx="368099" cy="1953589"/>
            <a:chOff x="-461" y="0"/>
            <a:chExt cx="332" cy="1762"/>
          </a:xfrm>
          <a:solidFill>
            <a:schemeClr val="bg1"/>
          </a:solidFill>
        </p:grpSpPr>
        <p:sp>
          <p:nvSpPr>
            <p:cNvPr id="29" name="Freeform 5">
              <a:extLst>
                <a:ext uri="{FF2B5EF4-FFF2-40B4-BE49-F238E27FC236}">
                  <a16:creationId xmlns:a16="http://schemas.microsoft.com/office/drawing/2014/main" id="{928AE37C-ED89-4994-97CC-2260D490412B}"/>
                </a:ext>
              </a:extLst>
            </p:cNvPr>
            <p:cNvSpPr>
              <a:spLocks noEditPoints="1"/>
            </p:cNvSpPr>
            <p:nvPr/>
          </p:nvSpPr>
          <p:spPr bwMode="auto">
            <a:xfrm>
              <a:off x="-400" y="449"/>
              <a:ext cx="210" cy="319"/>
            </a:xfrm>
            <a:custGeom>
              <a:avLst/>
              <a:gdLst>
                <a:gd name="T0" fmla="*/ 73 w 87"/>
                <a:gd name="T1" fmla="*/ 0 h 134"/>
                <a:gd name="T2" fmla="*/ 14 w 87"/>
                <a:gd name="T3" fmla="*/ 0 h 134"/>
                <a:gd name="T4" fmla="*/ 0 w 87"/>
                <a:gd name="T5" fmla="*/ 14 h 134"/>
                <a:gd name="T6" fmla="*/ 0 w 87"/>
                <a:gd name="T7" fmla="*/ 119 h 134"/>
                <a:gd name="T8" fmla="*/ 14 w 87"/>
                <a:gd name="T9" fmla="*/ 134 h 134"/>
                <a:gd name="T10" fmla="*/ 73 w 87"/>
                <a:gd name="T11" fmla="*/ 134 h 134"/>
                <a:gd name="T12" fmla="*/ 87 w 87"/>
                <a:gd name="T13" fmla="*/ 119 h 134"/>
                <a:gd name="T14" fmla="*/ 87 w 87"/>
                <a:gd name="T15" fmla="*/ 14 h 134"/>
                <a:gd name="T16" fmla="*/ 73 w 87"/>
                <a:gd name="T17" fmla="*/ 0 h 134"/>
                <a:gd name="T18" fmla="*/ 14 w 87"/>
                <a:gd name="T19" fmla="*/ 8 h 134"/>
                <a:gd name="T20" fmla="*/ 73 w 87"/>
                <a:gd name="T21" fmla="*/ 8 h 134"/>
                <a:gd name="T22" fmla="*/ 79 w 87"/>
                <a:gd name="T23" fmla="*/ 14 h 134"/>
                <a:gd name="T24" fmla="*/ 79 w 87"/>
                <a:gd name="T25" fmla="*/ 92 h 134"/>
                <a:gd name="T26" fmla="*/ 7 w 87"/>
                <a:gd name="T27" fmla="*/ 92 h 134"/>
                <a:gd name="T28" fmla="*/ 7 w 87"/>
                <a:gd name="T29" fmla="*/ 14 h 134"/>
                <a:gd name="T30" fmla="*/ 14 w 87"/>
                <a:gd name="T31" fmla="*/ 8 h 134"/>
                <a:gd name="T32" fmla="*/ 73 w 87"/>
                <a:gd name="T33" fmla="*/ 126 h 134"/>
                <a:gd name="T34" fmla="*/ 14 w 87"/>
                <a:gd name="T35" fmla="*/ 126 h 134"/>
                <a:gd name="T36" fmla="*/ 7 w 87"/>
                <a:gd name="T37" fmla="*/ 119 h 134"/>
                <a:gd name="T38" fmla="*/ 7 w 87"/>
                <a:gd name="T39" fmla="*/ 100 h 134"/>
                <a:gd name="T40" fmla="*/ 79 w 87"/>
                <a:gd name="T41" fmla="*/ 100 h 134"/>
                <a:gd name="T42" fmla="*/ 79 w 87"/>
                <a:gd name="T43" fmla="*/ 119 h 134"/>
                <a:gd name="T44" fmla="*/ 73 w 87"/>
                <a:gd name="T45" fmla="*/ 126 h 134"/>
                <a:gd name="T46" fmla="*/ 73 w 87"/>
                <a:gd name="T47" fmla="*/ 126 h 134"/>
                <a:gd name="T48" fmla="*/ 73 w 87"/>
                <a:gd name="T49" fmla="*/ 126 h 134"/>
                <a:gd name="T50" fmla="*/ 43 w 87"/>
                <a:gd name="T51" fmla="*/ 103 h 134"/>
                <a:gd name="T52" fmla="*/ 33 w 87"/>
                <a:gd name="T53" fmla="*/ 113 h 134"/>
                <a:gd name="T54" fmla="*/ 43 w 87"/>
                <a:gd name="T55" fmla="*/ 123 h 134"/>
                <a:gd name="T56" fmla="*/ 53 w 87"/>
                <a:gd name="T57" fmla="*/ 113 h 134"/>
                <a:gd name="T58" fmla="*/ 43 w 87"/>
                <a:gd name="T59" fmla="*/ 103 h 134"/>
                <a:gd name="T60" fmla="*/ 43 w 87"/>
                <a:gd name="T61" fmla="*/ 115 h 134"/>
                <a:gd name="T62" fmla="*/ 41 w 87"/>
                <a:gd name="T63" fmla="*/ 113 h 134"/>
                <a:gd name="T64" fmla="*/ 43 w 87"/>
                <a:gd name="T65" fmla="*/ 111 h 134"/>
                <a:gd name="T66" fmla="*/ 46 w 87"/>
                <a:gd name="T67" fmla="*/ 113 h 134"/>
                <a:gd name="T68" fmla="*/ 43 w 87"/>
                <a:gd name="T69" fmla="*/ 115 h 134"/>
                <a:gd name="T70" fmla="*/ 43 w 87"/>
                <a:gd name="T71" fmla="*/ 115 h 134"/>
                <a:gd name="T72" fmla="*/ 43 w 87"/>
                <a:gd name="T7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134">
                  <a:moveTo>
                    <a:pt x="73" y="0"/>
                  </a:moveTo>
                  <a:cubicBezTo>
                    <a:pt x="14" y="0"/>
                    <a:pt x="14" y="0"/>
                    <a:pt x="14" y="0"/>
                  </a:cubicBezTo>
                  <a:cubicBezTo>
                    <a:pt x="6" y="0"/>
                    <a:pt x="0" y="7"/>
                    <a:pt x="0" y="14"/>
                  </a:cubicBezTo>
                  <a:cubicBezTo>
                    <a:pt x="0" y="119"/>
                    <a:pt x="0" y="119"/>
                    <a:pt x="0" y="119"/>
                  </a:cubicBezTo>
                  <a:cubicBezTo>
                    <a:pt x="0" y="127"/>
                    <a:pt x="6" y="134"/>
                    <a:pt x="14" y="134"/>
                  </a:cubicBezTo>
                  <a:cubicBezTo>
                    <a:pt x="73" y="134"/>
                    <a:pt x="73" y="134"/>
                    <a:pt x="73" y="134"/>
                  </a:cubicBezTo>
                  <a:cubicBezTo>
                    <a:pt x="81" y="134"/>
                    <a:pt x="87" y="127"/>
                    <a:pt x="87" y="119"/>
                  </a:cubicBezTo>
                  <a:cubicBezTo>
                    <a:pt x="87" y="14"/>
                    <a:pt x="87" y="14"/>
                    <a:pt x="87" y="14"/>
                  </a:cubicBezTo>
                  <a:cubicBezTo>
                    <a:pt x="87" y="7"/>
                    <a:pt x="81" y="0"/>
                    <a:pt x="73" y="0"/>
                  </a:cubicBezTo>
                  <a:close/>
                  <a:moveTo>
                    <a:pt x="14" y="8"/>
                  </a:moveTo>
                  <a:cubicBezTo>
                    <a:pt x="73" y="8"/>
                    <a:pt x="73" y="8"/>
                    <a:pt x="73" y="8"/>
                  </a:cubicBezTo>
                  <a:cubicBezTo>
                    <a:pt x="76" y="8"/>
                    <a:pt x="79" y="11"/>
                    <a:pt x="79" y="14"/>
                  </a:cubicBezTo>
                  <a:cubicBezTo>
                    <a:pt x="79" y="92"/>
                    <a:pt x="79" y="92"/>
                    <a:pt x="79" y="92"/>
                  </a:cubicBezTo>
                  <a:cubicBezTo>
                    <a:pt x="7" y="92"/>
                    <a:pt x="7" y="92"/>
                    <a:pt x="7" y="92"/>
                  </a:cubicBezTo>
                  <a:cubicBezTo>
                    <a:pt x="7" y="14"/>
                    <a:pt x="7" y="14"/>
                    <a:pt x="7" y="14"/>
                  </a:cubicBezTo>
                  <a:cubicBezTo>
                    <a:pt x="7" y="11"/>
                    <a:pt x="10" y="8"/>
                    <a:pt x="14" y="8"/>
                  </a:cubicBezTo>
                  <a:close/>
                  <a:moveTo>
                    <a:pt x="73" y="126"/>
                  </a:moveTo>
                  <a:cubicBezTo>
                    <a:pt x="14" y="126"/>
                    <a:pt x="14" y="126"/>
                    <a:pt x="14" y="126"/>
                  </a:cubicBezTo>
                  <a:cubicBezTo>
                    <a:pt x="10" y="126"/>
                    <a:pt x="7" y="123"/>
                    <a:pt x="7" y="119"/>
                  </a:cubicBezTo>
                  <a:cubicBezTo>
                    <a:pt x="7" y="100"/>
                    <a:pt x="7" y="100"/>
                    <a:pt x="7" y="100"/>
                  </a:cubicBezTo>
                  <a:cubicBezTo>
                    <a:pt x="79" y="100"/>
                    <a:pt x="79" y="100"/>
                    <a:pt x="79" y="100"/>
                  </a:cubicBezTo>
                  <a:cubicBezTo>
                    <a:pt x="79" y="119"/>
                    <a:pt x="79" y="119"/>
                    <a:pt x="79" y="119"/>
                  </a:cubicBezTo>
                  <a:cubicBezTo>
                    <a:pt x="79" y="123"/>
                    <a:pt x="76" y="126"/>
                    <a:pt x="73" y="126"/>
                  </a:cubicBezTo>
                  <a:close/>
                  <a:moveTo>
                    <a:pt x="73" y="126"/>
                  </a:moveTo>
                  <a:cubicBezTo>
                    <a:pt x="73" y="126"/>
                    <a:pt x="73" y="126"/>
                    <a:pt x="73" y="126"/>
                  </a:cubicBezTo>
                  <a:moveTo>
                    <a:pt x="43" y="103"/>
                  </a:moveTo>
                  <a:cubicBezTo>
                    <a:pt x="38" y="103"/>
                    <a:pt x="33" y="107"/>
                    <a:pt x="33" y="113"/>
                  </a:cubicBezTo>
                  <a:cubicBezTo>
                    <a:pt x="33" y="119"/>
                    <a:pt x="38" y="123"/>
                    <a:pt x="43" y="123"/>
                  </a:cubicBezTo>
                  <a:cubicBezTo>
                    <a:pt x="49" y="123"/>
                    <a:pt x="53" y="119"/>
                    <a:pt x="53" y="113"/>
                  </a:cubicBezTo>
                  <a:cubicBezTo>
                    <a:pt x="53" y="107"/>
                    <a:pt x="49" y="103"/>
                    <a:pt x="43" y="103"/>
                  </a:cubicBezTo>
                  <a:close/>
                  <a:moveTo>
                    <a:pt x="43" y="115"/>
                  </a:moveTo>
                  <a:cubicBezTo>
                    <a:pt x="42" y="115"/>
                    <a:pt x="41" y="114"/>
                    <a:pt x="41" y="113"/>
                  </a:cubicBezTo>
                  <a:cubicBezTo>
                    <a:pt x="41" y="112"/>
                    <a:pt x="42" y="111"/>
                    <a:pt x="43" y="111"/>
                  </a:cubicBezTo>
                  <a:cubicBezTo>
                    <a:pt x="45" y="111"/>
                    <a:pt x="46" y="112"/>
                    <a:pt x="46" y="113"/>
                  </a:cubicBezTo>
                  <a:cubicBezTo>
                    <a:pt x="46" y="114"/>
                    <a:pt x="45" y="115"/>
                    <a:pt x="43" y="115"/>
                  </a:cubicBezTo>
                  <a:close/>
                  <a:moveTo>
                    <a:pt x="43" y="115"/>
                  </a:moveTo>
                  <a:cubicBezTo>
                    <a:pt x="43" y="115"/>
                    <a:pt x="43" y="115"/>
                    <a:pt x="43"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C6393C12-49D5-40DE-B533-81B694FCC5D9}"/>
                </a:ext>
              </a:extLst>
            </p:cNvPr>
            <p:cNvSpPr>
              <a:spLocks noEditPoints="1"/>
            </p:cNvSpPr>
            <p:nvPr/>
          </p:nvSpPr>
          <p:spPr bwMode="auto">
            <a:xfrm>
              <a:off x="-446" y="923"/>
              <a:ext cx="298" cy="340"/>
            </a:xfrm>
            <a:custGeom>
              <a:avLst/>
              <a:gdLst>
                <a:gd name="T0" fmla="*/ 105 w 123"/>
                <a:gd name="T1" fmla="*/ 19 h 143"/>
                <a:gd name="T2" fmla="*/ 62 w 123"/>
                <a:gd name="T3" fmla="*/ 0 h 143"/>
                <a:gd name="T4" fmla="*/ 18 w 123"/>
                <a:gd name="T5" fmla="*/ 19 h 143"/>
                <a:gd name="T6" fmla="*/ 0 w 123"/>
                <a:gd name="T7" fmla="*/ 62 h 143"/>
                <a:gd name="T8" fmla="*/ 18 w 123"/>
                <a:gd name="T9" fmla="*/ 106 h 143"/>
                <a:gd name="T10" fmla="*/ 51 w 123"/>
                <a:gd name="T11" fmla="*/ 138 h 143"/>
                <a:gd name="T12" fmla="*/ 62 w 123"/>
                <a:gd name="T13" fmla="*/ 143 h 143"/>
                <a:gd name="T14" fmla="*/ 73 w 123"/>
                <a:gd name="T15" fmla="*/ 138 h 143"/>
                <a:gd name="T16" fmla="*/ 105 w 123"/>
                <a:gd name="T17" fmla="*/ 106 h 143"/>
                <a:gd name="T18" fmla="*/ 123 w 123"/>
                <a:gd name="T19" fmla="*/ 62 h 143"/>
                <a:gd name="T20" fmla="*/ 105 w 123"/>
                <a:gd name="T21" fmla="*/ 19 h 143"/>
                <a:gd name="T22" fmla="*/ 99 w 123"/>
                <a:gd name="T23" fmla="*/ 100 h 143"/>
                <a:gd name="T24" fmla="*/ 67 w 123"/>
                <a:gd name="T25" fmla="*/ 133 h 143"/>
                <a:gd name="T26" fmla="*/ 62 w 123"/>
                <a:gd name="T27" fmla="*/ 135 h 143"/>
                <a:gd name="T28" fmla="*/ 57 w 123"/>
                <a:gd name="T29" fmla="*/ 133 h 143"/>
                <a:gd name="T30" fmla="*/ 24 w 123"/>
                <a:gd name="T31" fmla="*/ 100 h 143"/>
                <a:gd name="T32" fmla="*/ 9 w 123"/>
                <a:gd name="T33" fmla="*/ 62 h 143"/>
                <a:gd name="T34" fmla="*/ 24 w 123"/>
                <a:gd name="T35" fmla="*/ 24 h 143"/>
                <a:gd name="T36" fmla="*/ 62 w 123"/>
                <a:gd name="T37" fmla="*/ 9 h 143"/>
                <a:gd name="T38" fmla="*/ 99 w 123"/>
                <a:gd name="T39" fmla="*/ 24 h 143"/>
                <a:gd name="T40" fmla="*/ 99 w 123"/>
                <a:gd name="T41" fmla="*/ 100 h 143"/>
                <a:gd name="T42" fmla="*/ 99 w 123"/>
                <a:gd name="T43" fmla="*/ 100 h 143"/>
                <a:gd name="T44" fmla="*/ 99 w 123"/>
                <a:gd name="T45" fmla="*/ 10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43">
                  <a:moveTo>
                    <a:pt x="105" y="19"/>
                  </a:moveTo>
                  <a:cubicBezTo>
                    <a:pt x="94" y="7"/>
                    <a:pt x="78" y="0"/>
                    <a:pt x="62" y="0"/>
                  </a:cubicBezTo>
                  <a:cubicBezTo>
                    <a:pt x="45" y="0"/>
                    <a:pt x="30" y="7"/>
                    <a:pt x="18" y="19"/>
                  </a:cubicBezTo>
                  <a:cubicBezTo>
                    <a:pt x="7" y="30"/>
                    <a:pt x="0" y="46"/>
                    <a:pt x="0" y="62"/>
                  </a:cubicBezTo>
                  <a:cubicBezTo>
                    <a:pt x="0" y="79"/>
                    <a:pt x="7" y="94"/>
                    <a:pt x="18" y="106"/>
                  </a:cubicBezTo>
                  <a:cubicBezTo>
                    <a:pt x="51" y="138"/>
                    <a:pt x="51" y="138"/>
                    <a:pt x="51" y="138"/>
                  </a:cubicBezTo>
                  <a:cubicBezTo>
                    <a:pt x="54" y="141"/>
                    <a:pt x="58" y="143"/>
                    <a:pt x="62" y="143"/>
                  </a:cubicBezTo>
                  <a:cubicBezTo>
                    <a:pt x="66" y="143"/>
                    <a:pt x="70" y="141"/>
                    <a:pt x="73" y="138"/>
                  </a:cubicBezTo>
                  <a:cubicBezTo>
                    <a:pt x="105" y="106"/>
                    <a:pt x="105" y="106"/>
                    <a:pt x="105" y="106"/>
                  </a:cubicBezTo>
                  <a:cubicBezTo>
                    <a:pt x="117" y="94"/>
                    <a:pt x="123" y="79"/>
                    <a:pt x="123" y="62"/>
                  </a:cubicBezTo>
                  <a:cubicBezTo>
                    <a:pt x="123" y="46"/>
                    <a:pt x="117" y="30"/>
                    <a:pt x="105" y="19"/>
                  </a:cubicBezTo>
                  <a:close/>
                  <a:moveTo>
                    <a:pt x="99" y="100"/>
                  </a:moveTo>
                  <a:cubicBezTo>
                    <a:pt x="67" y="133"/>
                    <a:pt x="67" y="133"/>
                    <a:pt x="67" y="133"/>
                  </a:cubicBezTo>
                  <a:cubicBezTo>
                    <a:pt x="65" y="134"/>
                    <a:pt x="64" y="135"/>
                    <a:pt x="62" y="135"/>
                  </a:cubicBezTo>
                  <a:cubicBezTo>
                    <a:pt x="60" y="135"/>
                    <a:pt x="58" y="134"/>
                    <a:pt x="57" y="133"/>
                  </a:cubicBezTo>
                  <a:cubicBezTo>
                    <a:pt x="24" y="100"/>
                    <a:pt x="24" y="100"/>
                    <a:pt x="24" y="100"/>
                  </a:cubicBezTo>
                  <a:cubicBezTo>
                    <a:pt x="14" y="90"/>
                    <a:pt x="9" y="76"/>
                    <a:pt x="9" y="62"/>
                  </a:cubicBezTo>
                  <a:cubicBezTo>
                    <a:pt x="9" y="48"/>
                    <a:pt x="14" y="34"/>
                    <a:pt x="24" y="24"/>
                  </a:cubicBezTo>
                  <a:cubicBezTo>
                    <a:pt x="34" y="14"/>
                    <a:pt x="48" y="9"/>
                    <a:pt x="62" y="9"/>
                  </a:cubicBezTo>
                  <a:cubicBezTo>
                    <a:pt x="76" y="9"/>
                    <a:pt x="89" y="14"/>
                    <a:pt x="99" y="24"/>
                  </a:cubicBezTo>
                  <a:cubicBezTo>
                    <a:pt x="120" y="45"/>
                    <a:pt x="120" y="79"/>
                    <a:pt x="99" y="100"/>
                  </a:cubicBezTo>
                  <a:close/>
                  <a:moveTo>
                    <a:pt x="99" y="100"/>
                  </a:moveTo>
                  <a:cubicBezTo>
                    <a:pt x="99" y="100"/>
                    <a:pt x="99" y="100"/>
                    <a:pt x="99"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4F02C4D0-5A16-4274-BAF4-A339690F078C}"/>
                </a:ext>
              </a:extLst>
            </p:cNvPr>
            <p:cNvSpPr>
              <a:spLocks noEditPoints="1"/>
            </p:cNvSpPr>
            <p:nvPr/>
          </p:nvSpPr>
          <p:spPr bwMode="auto">
            <a:xfrm>
              <a:off x="-349" y="1018"/>
              <a:ext cx="106"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6 h 44"/>
                <a:gd name="T12" fmla="*/ 8 w 44"/>
                <a:gd name="T13" fmla="*/ 22 h 44"/>
                <a:gd name="T14" fmla="*/ 22 w 44"/>
                <a:gd name="T15" fmla="*/ 8 h 44"/>
                <a:gd name="T16" fmla="*/ 36 w 44"/>
                <a:gd name="T17" fmla="*/ 22 h 44"/>
                <a:gd name="T18" fmla="*/ 22 w 44"/>
                <a:gd name="T19" fmla="*/ 36 h 44"/>
                <a:gd name="T20" fmla="*/ 22 w 44"/>
                <a:gd name="T21" fmla="*/ 36 h 44"/>
                <a:gd name="T22" fmla="*/ 22 w 44"/>
                <a:gd name="T2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6"/>
                  </a:moveTo>
                  <a:cubicBezTo>
                    <a:pt x="14" y="36"/>
                    <a:pt x="8" y="30"/>
                    <a:pt x="8" y="22"/>
                  </a:cubicBezTo>
                  <a:cubicBezTo>
                    <a:pt x="8" y="15"/>
                    <a:pt x="14" y="8"/>
                    <a:pt x="22" y="8"/>
                  </a:cubicBezTo>
                  <a:cubicBezTo>
                    <a:pt x="29" y="8"/>
                    <a:pt x="36" y="15"/>
                    <a:pt x="36" y="22"/>
                  </a:cubicBezTo>
                  <a:cubicBezTo>
                    <a:pt x="36" y="30"/>
                    <a:pt x="29" y="36"/>
                    <a:pt x="22" y="36"/>
                  </a:cubicBezTo>
                  <a:close/>
                  <a:moveTo>
                    <a:pt x="22" y="36"/>
                  </a:moveTo>
                  <a:cubicBezTo>
                    <a:pt x="22" y="36"/>
                    <a:pt x="22" y="36"/>
                    <a:pt x="22"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4747DC50-F9FD-4B98-A7DC-8C56F1416D53}"/>
                </a:ext>
              </a:extLst>
            </p:cNvPr>
            <p:cNvSpPr>
              <a:spLocks noEditPoints="1"/>
            </p:cNvSpPr>
            <p:nvPr/>
          </p:nvSpPr>
          <p:spPr bwMode="auto">
            <a:xfrm>
              <a:off x="-461" y="1436"/>
              <a:ext cx="332" cy="326"/>
            </a:xfrm>
            <a:custGeom>
              <a:avLst/>
              <a:gdLst>
                <a:gd name="T0" fmla="*/ 0 w 137"/>
                <a:gd name="T1" fmla="*/ 68 h 137"/>
                <a:gd name="T2" fmla="*/ 137 w 137"/>
                <a:gd name="T3" fmla="*/ 68 h 137"/>
                <a:gd name="T4" fmla="*/ 122 w 137"/>
                <a:gd name="T5" fmla="*/ 96 h 137"/>
                <a:gd name="T6" fmla="*/ 104 w 137"/>
                <a:gd name="T7" fmla="*/ 72 h 137"/>
                <a:gd name="T8" fmla="*/ 122 w 137"/>
                <a:gd name="T9" fmla="*/ 96 h 137"/>
                <a:gd name="T10" fmla="*/ 32 w 137"/>
                <a:gd name="T11" fmla="*/ 72 h 137"/>
                <a:gd name="T12" fmla="*/ 15 w 137"/>
                <a:gd name="T13" fmla="*/ 96 h 137"/>
                <a:gd name="T14" fmla="*/ 15 w 137"/>
                <a:gd name="T15" fmla="*/ 40 h 137"/>
                <a:gd name="T16" fmla="*/ 32 w 137"/>
                <a:gd name="T17" fmla="*/ 64 h 137"/>
                <a:gd name="T18" fmla="*/ 15 w 137"/>
                <a:gd name="T19" fmla="*/ 40 h 137"/>
                <a:gd name="T20" fmla="*/ 72 w 137"/>
                <a:gd name="T21" fmla="*/ 8 h 137"/>
                <a:gd name="T22" fmla="*/ 72 w 137"/>
                <a:gd name="T23" fmla="*/ 32 h 137"/>
                <a:gd name="T24" fmla="*/ 96 w 137"/>
                <a:gd name="T25" fmla="*/ 64 h 137"/>
                <a:gd name="T26" fmla="*/ 72 w 137"/>
                <a:gd name="T27" fmla="*/ 40 h 137"/>
                <a:gd name="T28" fmla="*/ 64 w 137"/>
                <a:gd name="T29" fmla="*/ 8 h 137"/>
                <a:gd name="T30" fmla="*/ 46 w 137"/>
                <a:gd name="T31" fmla="*/ 32 h 137"/>
                <a:gd name="T32" fmla="*/ 64 w 137"/>
                <a:gd name="T33" fmla="*/ 40 h 137"/>
                <a:gd name="T34" fmla="*/ 40 w 137"/>
                <a:gd name="T35" fmla="*/ 64 h 137"/>
                <a:gd name="T36" fmla="*/ 64 w 137"/>
                <a:gd name="T37" fmla="*/ 40 h 137"/>
                <a:gd name="T38" fmla="*/ 64 w 137"/>
                <a:gd name="T39" fmla="*/ 72 h 137"/>
                <a:gd name="T40" fmla="*/ 44 w 137"/>
                <a:gd name="T41" fmla="*/ 96 h 137"/>
                <a:gd name="T42" fmla="*/ 64 w 137"/>
                <a:gd name="T43" fmla="*/ 104 h 137"/>
                <a:gd name="T44" fmla="*/ 46 w 137"/>
                <a:gd name="T45" fmla="*/ 104 h 137"/>
                <a:gd name="T46" fmla="*/ 72 w 137"/>
                <a:gd name="T47" fmla="*/ 128 h 137"/>
                <a:gd name="T48" fmla="*/ 91 w 137"/>
                <a:gd name="T49" fmla="*/ 104 h 137"/>
                <a:gd name="T50" fmla="*/ 72 w 137"/>
                <a:gd name="T51" fmla="*/ 96 h 137"/>
                <a:gd name="T52" fmla="*/ 96 w 137"/>
                <a:gd name="T53" fmla="*/ 72 h 137"/>
                <a:gd name="T54" fmla="*/ 72 w 137"/>
                <a:gd name="T55" fmla="*/ 96 h 137"/>
                <a:gd name="T56" fmla="*/ 101 w 137"/>
                <a:gd name="T57" fmla="*/ 40 h 137"/>
                <a:gd name="T58" fmla="*/ 129 w 137"/>
                <a:gd name="T59" fmla="*/ 64 h 137"/>
                <a:gd name="T60" fmla="*/ 117 w 137"/>
                <a:gd name="T61" fmla="*/ 32 h 137"/>
                <a:gd name="T62" fmla="*/ 89 w 137"/>
                <a:gd name="T63" fmla="*/ 11 h 137"/>
                <a:gd name="T64" fmla="*/ 48 w 137"/>
                <a:gd name="T65" fmla="*/ 11 h 137"/>
                <a:gd name="T66" fmla="*/ 20 w 137"/>
                <a:gd name="T67" fmla="*/ 32 h 137"/>
                <a:gd name="T68" fmla="*/ 20 w 137"/>
                <a:gd name="T69" fmla="*/ 104 h 137"/>
                <a:gd name="T70" fmla="*/ 48 w 137"/>
                <a:gd name="T71" fmla="*/ 125 h 137"/>
                <a:gd name="T72" fmla="*/ 89 w 137"/>
                <a:gd name="T73" fmla="*/ 125 h 137"/>
                <a:gd name="T74" fmla="*/ 117 w 137"/>
                <a:gd name="T75" fmla="*/ 104 h 137"/>
                <a:gd name="T76" fmla="*/ 89 w 137"/>
                <a:gd name="T7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7">
                  <a:moveTo>
                    <a:pt x="68" y="0"/>
                  </a:moveTo>
                  <a:cubicBezTo>
                    <a:pt x="31" y="0"/>
                    <a:pt x="0" y="30"/>
                    <a:pt x="0" y="68"/>
                  </a:cubicBezTo>
                  <a:cubicBezTo>
                    <a:pt x="0" y="106"/>
                    <a:pt x="31" y="137"/>
                    <a:pt x="68" y="137"/>
                  </a:cubicBezTo>
                  <a:cubicBezTo>
                    <a:pt x="106" y="137"/>
                    <a:pt x="137" y="106"/>
                    <a:pt x="137" y="68"/>
                  </a:cubicBezTo>
                  <a:cubicBezTo>
                    <a:pt x="137" y="30"/>
                    <a:pt x="106" y="0"/>
                    <a:pt x="68" y="0"/>
                  </a:cubicBezTo>
                  <a:close/>
                  <a:moveTo>
                    <a:pt x="122" y="96"/>
                  </a:moveTo>
                  <a:cubicBezTo>
                    <a:pt x="101" y="96"/>
                    <a:pt x="101" y="96"/>
                    <a:pt x="101" y="96"/>
                  </a:cubicBezTo>
                  <a:cubicBezTo>
                    <a:pt x="103" y="89"/>
                    <a:pt x="104" y="81"/>
                    <a:pt x="104" y="72"/>
                  </a:cubicBezTo>
                  <a:cubicBezTo>
                    <a:pt x="129" y="72"/>
                    <a:pt x="129" y="72"/>
                    <a:pt x="129" y="72"/>
                  </a:cubicBezTo>
                  <a:cubicBezTo>
                    <a:pt x="128" y="81"/>
                    <a:pt x="126" y="89"/>
                    <a:pt x="122" y="96"/>
                  </a:cubicBezTo>
                  <a:close/>
                  <a:moveTo>
                    <a:pt x="8" y="72"/>
                  </a:moveTo>
                  <a:cubicBezTo>
                    <a:pt x="32" y="72"/>
                    <a:pt x="32" y="72"/>
                    <a:pt x="32" y="72"/>
                  </a:cubicBezTo>
                  <a:cubicBezTo>
                    <a:pt x="33" y="81"/>
                    <a:pt x="34" y="89"/>
                    <a:pt x="35" y="96"/>
                  </a:cubicBezTo>
                  <a:cubicBezTo>
                    <a:pt x="15" y="96"/>
                    <a:pt x="15" y="96"/>
                    <a:pt x="15" y="96"/>
                  </a:cubicBezTo>
                  <a:cubicBezTo>
                    <a:pt x="11" y="89"/>
                    <a:pt x="9" y="81"/>
                    <a:pt x="8" y="72"/>
                  </a:cubicBezTo>
                  <a:close/>
                  <a:moveTo>
                    <a:pt x="15" y="40"/>
                  </a:moveTo>
                  <a:cubicBezTo>
                    <a:pt x="35" y="40"/>
                    <a:pt x="35" y="40"/>
                    <a:pt x="35" y="40"/>
                  </a:cubicBezTo>
                  <a:cubicBezTo>
                    <a:pt x="34" y="47"/>
                    <a:pt x="33" y="56"/>
                    <a:pt x="32" y="64"/>
                  </a:cubicBezTo>
                  <a:cubicBezTo>
                    <a:pt x="8" y="64"/>
                    <a:pt x="8" y="64"/>
                    <a:pt x="8" y="64"/>
                  </a:cubicBezTo>
                  <a:cubicBezTo>
                    <a:pt x="9" y="55"/>
                    <a:pt x="11" y="47"/>
                    <a:pt x="15" y="40"/>
                  </a:cubicBezTo>
                  <a:close/>
                  <a:moveTo>
                    <a:pt x="72" y="32"/>
                  </a:moveTo>
                  <a:cubicBezTo>
                    <a:pt x="72" y="8"/>
                    <a:pt x="72" y="8"/>
                    <a:pt x="72" y="8"/>
                  </a:cubicBezTo>
                  <a:cubicBezTo>
                    <a:pt x="81" y="11"/>
                    <a:pt x="88" y="23"/>
                    <a:pt x="91" y="32"/>
                  </a:cubicBezTo>
                  <a:lnTo>
                    <a:pt x="72" y="32"/>
                  </a:lnTo>
                  <a:close/>
                  <a:moveTo>
                    <a:pt x="93" y="40"/>
                  </a:moveTo>
                  <a:cubicBezTo>
                    <a:pt x="95" y="47"/>
                    <a:pt x="96" y="56"/>
                    <a:pt x="96" y="64"/>
                  </a:cubicBezTo>
                  <a:cubicBezTo>
                    <a:pt x="72" y="64"/>
                    <a:pt x="72" y="64"/>
                    <a:pt x="72" y="64"/>
                  </a:cubicBezTo>
                  <a:cubicBezTo>
                    <a:pt x="72" y="40"/>
                    <a:pt x="72" y="40"/>
                    <a:pt x="72" y="40"/>
                  </a:cubicBezTo>
                  <a:lnTo>
                    <a:pt x="93" y="40"/>
                  </a:lnTo>
                  <a:close/>
                  <a:moveTo>
                    <a:pt x="64" y="8"/>
                  </a:moveTo>
                  <a:cubicBezTo>
                    <a:pt x="64" y="32"/>
                    <a:pt x="64" y="32"/>
                    <a:pt x="64" y="32"/>
                  </a:cubicBezTo>
                  <a:cubicBezTo>
                    <a:pt x="46" y="32"/>
                    <a:pt x="46" y="32"/>
                    <a:pt x="46" y="32"/>
                  </a:cubicBezTo>
                  <a:cubicBezTo>
                    <a:pt x="49" y="23"/>
                    <a:pt x="55" y="11"/>
                    <a:pt x="64" y="8"/>
                  </a:cubicBezTo>
                  <a:close/>
                  <a:moveTo>
                    <a:pt x="64" y="40"/>
                  </a:moveTo>
                  <a:cubicBezTo>
                    <a:pt x="64" y="64"/>
                    <a:pt x="64" y="64"/>
                    <a:pt x="64" y="64"/>
                  </a:cubicBezTo>
                  <a:cubicBezTo>
                    <a:pt x="40" y="64"/>
                    <a:pt x="40" y="64"/>
                    <a:pt x="40" y="64"/>
                  </a:cubicBezTo>
                  <a:cubicBezTo>
                    <a:pt x="41" y="56"/>
                    <a:pt x="42" y="47"/>
                    <a:pt x="44" y="40"/>
                  </a:cubicBezTo>
                  <a:lnTo>
                    <a:pt x="64" y="40"/>
                  </a:lnTo>
                  <a:close/>
                  <a:moveTo>
                    <a:pt x="40" y="72"/>
                  </a:moveTo>
                  <a:cubicBezTo>
                    <a:pt x="64" y="72"/>
                    <a:pt x="64" y="72"/>
                    <a:pt x="64" y="72"/>
                  </a:cubicBezTo>
                  <a:cubicBezTo>
                    <a:pt x="64" y="96"/>
                    <a:pt x="64" y="96"/>
                    <a:pt x="64" y="96"/>
                  </a:cubicBezTo>
                  <a:cubicBezTo>
                    <a:pt x="44" y="96"/>
                    <a:pt x="44" y="96"/>
                    <a:pt x="44" y="96"/>
                  </a:cubicBezTo>
                  <a:cubicBezTo>
                    <a:pt x="42" y="89"/>
                    <a:pt x="41" y="81"/>
                    <a:pt x="40" y="72"/>
                  </a:cubicBezTo>
                  <a:close/>
                  <a:moveTo>
                    <a:pt x="64" y="104"/>
                  </a:moveTo>
                  <a:cubicBezTo>
                    <a:pt x="64" y="128"/>
                    <a:pt x="64" y="128"/>
                    <a:pt x="64" y="128"/>
                  </a:cubicBezTo>
                  <a:cubicBezTo>
                    <a:pt x="55" y="125"/>
                    <a:pt x="49" y="113"/>
                    <a:pt x="46" y="104"/>
                  </a:cubicBezTo>
                  <a:lnTo>
                    <a:pt x="64" y="104"/>
                  </a:lnTo>
                  <a:close/>
                  <a:moveTo>
                    <a:pt x="72" y="128"/>
                  </a:moveTo>
                  <a:cubicBezTo>
                    <a:pt x="72" y="104"/>
                    <a:pt x="72" y="104"/>
                    <a:pt x="72" y="104"/>
                  </a:cubicBezTo>
                  <a:cubicBezTo>
                    <a:pt x="91" y="104"/>
                    <a:pt x="91" y="104"/>
                    <a:pt x="91" y="104"/>
                  </a:cubicBezTo>
                  <a:cubicBezTo>
                    <a:pt x="88" y="113"/>
                    <a:pt x="81" y="125"/>
                    <a:pt x="72" y="128"/>
                  </a:cubicBezTo>
                  <a:close/>
                  <a:moveTo>
                    <a:pt x="72" y="96"/>
                  </a:moveTo>
                  <a:cubicBezTo>
                    <a:pt x="72" y="72"/>
                    <a:pt x="72" y="72"/>
                    <a:pt x="72" y="72"/>
                  </a:cubicBezTo>
                  <a:cubicBezTo>
                    <a:pt x="96" y="72"/>
                    <a:pt x="96" y="72"/>
                    <a:pt x="96" y="72"/>
                  </a:cubicBezTo>
                  <a:cubicBezTo>
                    <a:pt x="96" y="81"/>
                    <a:pt x="95" y="89"/>
                    <a:pt x="93" y="96"/>
                  </a:cubicBezTo>
                  <a:lnTo>
                    <a:pt x="72" y="96"/>
                  </a:lnTo>
                  <a:close/>
                  <a:moveTo>
                    <a:pt x="104" y="64"/>
                  </a:moveTo>
                  <a:cubicBezTo>
                    <a:pt x="104" y="56"/>
                    <a:pt x="103" y="47"/>
                    <a:pt x="101" y="40"/>
                  </a:cubicBezTo>
                  <a:cubicBezTo>
                    <a:pt x="122" y="40"/>
                    <a:pt x="122" y="40"/>
                    <a:pt x="122" y="40"/>
                  </a:cubicBezTo>
                  <a:cubicBezTo>
                    <a:pt x="126" y="47"/>
                    <a:pt x="128" y="55"/>
                    <a:pt x="129" y="64"/>
                  </a:cubicBezTo>
                  <a:lnTo>
                    <a:pt x="104" y="64"/>
                  </a:lnTo>
                  <a:close/>
                  <a:moveTo>
                    <a:pt x="117" y="32"/>
                  </a:moveTo>
                  <a:cubicBezTo>
                    <a:pt x="99" y="32"/>
                    <a:pt x="99" y="32"/>
                    <a:pt x="99" y="32"/>
                  </a:cubicBezTo>
                  <a:cubicBezTo>
                    <a:pt x="97" y="24"/>
                    <a:pt x="93" y="17"/>
                    <a:pt x="89" y="11"/>
                  </a:cubicBezTo>
                  <a:cubicBezTo>
                    <a:pt x="100" y="15"/>
                    <a:pt x="110" y="23"/>
                    <a:pt x="117" y="32"/>
                  </a:cubicBezTo>
                  <a:close/>
                  <a:moveTo>
                    <a:pt x="48" y="11"/>
                  </a:moveTo>
                  <a:cubicBezTo>
                    <a:pt x="44" y="17"/>
                    <a:pt x="40" y="24"/>
                    <a:pt x="38" y="32"/>
                  </a:cubicBezTo>
                  <a:cubicBezTo>
                    <a:pt x="20" y="32"/>
                    <a:pt x="20" y="32"/>
                    <a:pt x="20" y="32"/>
                  </a:cubicBezTo>
                  <a:cubicBezTo>
                    <a:pt x="27" y="23"/>
                    <a:pt x="37" y="15"/>
                    <a:pt x="48" y="11"/>
                  </a:cubicBezTo>
                  <a:close/>
                  <a:moveTo>
                    <a:pt x="20" y="104"/>
                  </a:moveTo>
                  <a:cubicBezTo>
                    <a:pt x="38" y="104"/>
                    <a:pt x="38" y="104"/>
                    <a:pt x="38" y="104"/>
                  </a:cubicBezTo>
                  <a:cubicBezTo>
                    <a:pt x="40" y="113"/>
                    <a:pt x="44" y="120"/>
                    <a:pt x="48" y="125"/>
                  </a:cubicBezTo>
                  <a:cubicBezTo>
                    <a:pt x="37" y="121"/>
                    <a:pt x="27" y="114"/>
                    <a:pt x="20" y="104"/>
                  </a:cubicBezTo>
                  <a:close/>
                  <a:moveTo>
                    <a:pt x="89" y="125"/>
                  </a:moveTo>
                  <a:cubicBezTo>
                    <a:pt x="93" y="120"/>
                    <a:pt x="97" y="113"/>
                    <a:pt x="99" y="104"/>
                  </a:cubicBezTo>
                  <a:cubicBezTo>
                    <a:pt x="117" y="104"/>
                    <a:pt x="117" y="104"/>
                    <a:pt x="117" y="104"/>
                  </a:cubicBezTo>
                  <a:cubicBezTo>
                    <a:pt x="110" y="114"/>
                    <a:pt x="100" y="121"/>
                    <a:pt x="89" y="125"/>
                  </a:cubicBezTo>
                  <a:close/>
                  <a:moveTo>
                    <a:pt x="89" y="125"/>
                  </a:moveTo>
                  <a:cubicBezTo>
                    <a:pt x="89" y="125"/>
                    <a:pt x="89" y="125"/>
                    <a:pt x="89"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5A30FC44-A119-4906-A496-67C7FD7BFAE5}"/>
                </a:ext>
              </a:extLst>
            </p:cNvPr>
            <p:cNvSpPr>
              <a:spLocks noEditPoints="1"/>
            </p:cNvSpPr>
            <p:nvPr/>
          </p:nvSpPr>
          <p:spPr bwMode="auto">
            <a:xfrm>
              <a:off x="-405" y="0"/>
              <a:ext cx="220" cy="292"/>
            </a:xfrm>
            <a:custGeom>
              <a:avLst/>
              <a:gdLst>
                <a:gd name="T0" fmla="*/ 80 w 91"/>
                <a:gd name="T1" fmla="*/ 71 h 123"/>
                <a:gd name="T2" fmla="*/ 75 w 91"/>
                <a:gd name="T3" fmla="*/ 66 h 123"/>
                <a:gd name="T4" fmla="*/ 62 w 91"/>
                <a:gd name="T5" fmla="*/ 58 h 123"/>
                <a:gd name="T6" fmla="*/ 77 w 91"/>
                <a:gd name="T7" fmla="*/ 32 h 123"/>
                <a:gd name="T8" fmla="*/ 45 w 91"/>
                <a:gd name="T9" fmla="*/ 0 h 123"/>
                <a:gd name="T10" fmla="*/ 14 w 91"/>
                <a:gd name="T11" fmla="*/ 32 h 123"/>
                <a:gd name="T12" fmla="*/ 28 w 91"/>
                <a:gd name="T13" fmla="*/ 58 h 123"/>
                <a:gd name="T14" fmla="*/ 15 w 91"/>
                <a:gd name="T15" fmla="*/ 66 h 123"/>
                <a:gd name="T16" fmla="*/ 8 w 91"/>
                <a:gd name="T17" fmla="*/ 74 h 123"/>
                <a:gd name="T18" fmla="*/ 0 w 91"/>
                <a:gd name="T19" fmla="*/ 101 h 123"/>
                <a:gd name="T20" fmla="*/ 0 w 91"/>
                <a:gd name="T21" fmla="*/ 105 h 123"/>
                <a:gd name="T22" fmla="*/ 0 w 91"/>
                <a:gd name="T23" fmla="*/ 110 h 123"/>
                <a:gd name="T24" fmla="*/ 4 w 91"/>
                <a:gd name="T25" fmla="*/ 112 h 123"/>
                <a:gd name="T26" fmla="*/ 45 w 91"/>
                <a:gd name="T27" fmla="*/ 123 h 123"/>
                <a:gd name="T28" fmla="*/ 86 w 91"/>
                <a:gd name="T29" fmla="*/ 112 h 123"/>
                <a:gd name="T30" fmla="*/ 90 w 91"/>
                <a:gd name="T31" fmla="*/ 110 h 123"/>
                <a:gd name="T32" fmla="*/ 91 w 91"/>
                <a:gd name="T33" fmla="*/ 105 h 123"/>
                <a:gd name="T34" fmla="*/ 91 w 91"/>
                <a:gd name="T35" fmla="*/ 101 h 123"/>
                <a:gd name="T36" fmla="*/ 80 w 91"/>
                <a:gd name="T37" fmla="*/ 71 h 123"/>
                <a:gd name="T38" fmla="*/ 22 w 91"/>
                <a:gd name="T39" fmla="*/ 32 h 123"/>
                <a:gd name="T40" fmla="*/ 45 w 91"/>
                <a:gd name="T41" fmla="*/ 9 h 123"/>
                <a:gd name="T42" fmla="*/ 68 w 91"/>
                <a:gd name="T43" fmla="*/ 32 h 123"/>
                <a:gd name="T44" fmla="*/ 45 w 91"/>
                <a:gd name="T45" fmla="*/ 55 h 123"/>
                <a:gd name="T46" fmla="*/ 22 w 91"/>
                <a:gd name="T47" fmla="*/ 32 h 123"/>
                <a:gd name="T48" fmla="*/ 82 w 91"/>
                <a:gd name="T49" fmla="*/ 104 h 123"/>
                <a:gd name="T50" fmla="*/ 45 w 91"/>
                <a:gd name="T51" fmla="*/ 114 h 123"/>
                <a:gd name="T52" fmla="*/ 9 w 91"/>
                <a:gd name="T53" fmla="*/ 104 h 123"/>
                <a:gd name="T54" fmla="*/ 9 w 91"/>
                <a:gd name="T55" fmla="*/ 101 h 123"/>
                <a:gd name="T56" fmla="*/ 45 w 91"/>
                <a:gd name="T57" fmla="*/ 64 h 123"/>
                <a:gd name="T58" fmla="*/ 82 w 91"/>
                <a:gd name="T59" fmla="*/ 101 h 123"/>
                <a:gd name="T60" fmla="*/ 82 w 91"/>
                <a:gd name="T61" fmla="*/ 10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 h="123">
                  <a:moveTo>
                    <a:pt x="80" y="71"/>
                  </a:moveTo>
                  <a:cubicBezTo>
                    <a:pt x="78" y="69"/>
                    <a:pt x="77" y="68"/>
                    <a:pt x="75" y="66"/>
                  </a:cubicBezTo>
                  <a:cubicBezTo>
                    <a:pt x="72" y="63"/>
                    <a:pt x="67" y="60"/>
                    <a:pt x="62" y="58"/>
                  </a:cubicBezTo>
                  <a:cubicBezTo>
                    <a:pt x="71" y="52"/>
                    <a:pt x="77" y="43"/>
                    <a:pt x="77" y="32"/>
                  </a:cubicBezTo>
                  <a:cubicBezTo>
                    <a:pt x="77" y="14"/>
                    <a:pt x="63" y="0"/>
                    <a:pt x="45" y="0"/>
                  </a:cubicBezTo>
                  <a:cubicBezTo>
                    <a:pt x="28" y="0"/>
                    <a:pt x="14" y="14"/>
                    <a:pt x="14" y="32"/>
                  </a:cubicBezTo>
                  <a:cubicBezTo>
                    <a:pt x="14" y="43"/>
                    <a:pt x="20" y="52"/>
                    <a:pt x="28" y="58"/>
                  </a:cubicBezTo>
                  <a:cubicBezTo>
                    <a:pt x="24" y="60"/>
                    <a:pt x="19" y="63"/>
                    <a:pt x="15" y="66"/>
                  </a:cubicBezTo>
                  <a:cubicBezTo>
                    <a:pt x="13" y="69"/>
                    <a:pt x="10" y="71"/>
                    <a:pt x="8" y="74"/>
                  </a:cubicBezTo>
                  <a:cubicBezTo>
                    <a:pt x="3" y="82"/>
                    <a:pt x="0" y="91"/>
                    <a:pt x="0" y="101"/>
                  </a:cubicBezTo>
                  <a:cubicBezTo>
                    <a:pt x="0" y="102"/>
                    <a:pt x="0" y="104"/>
                    <a:pt x="0" y="105"/>
                  </a:cubicBezTo>
                  <a:cubicBezTo>
                    <a:pt x="0" y="110"/>
                    <a:pt x="0" y="110"/>
                    <a:pt x="0" y="110"/>
                  </a:cubicBezTo>
                  <a:cubicBezTo>
                    <a:pt x="4" y="112"/>
                    <a:pt x="4" y="112"/>
                    <a:pt x="4" y="112"/>
                  </a:cubicBezTo>
                  <a:cubicBezTo>
                    <a:pt x="17" y="119"/>
                    <a:pt x="31" y="123"/>
                    <a:pt x="45" y="123"/>
                  </a:cubicBezTo>
                  <a:cubicBezTo>
                    <a:pt x="60" y="123"/>
                    <a:pt x="74" y="119"/>
                    <a:pt x="86" y="112"/>
                  </a:cubicBezTo>
                  <a:cubicBezTo>
                    <a:pt x="90" y="110"/>
                    <a:pt x="90" y="110"/>
                    <a:pt x="90" y="110"/>
                  </a:cubicBezTo>
                  <a:cubicBezTo>
                    <a:pt x="91" y="105"/>
                    <a:pt x="91" y="105"/>
                    <a:pt x="91" y="105"/>
                  </a:cubicBezTo>
                  <a:cubicBezTo>
                    <a:pt x="91" y="104"/>
                    <a:pt x="91" y="102"/>
                    <a:pt x="91" y="101"/>
                  </a:cubicBezTo>
                  <a:cubicBezTo>
                    <a:pt x="91" y="89"/>
                    <a:pt x="87" y="79"/>
                    <a:pt x="80" y="71"/>
                  </a:cubicBezTo>
                  <a:close/>
                  <a:moveTo>
                    <a:pt x="22" y="32"/>
                  </a:moveTo>
                  <a:cubicBezTo>
                    <a:pt x="22" y="19"/>
                    <a:pt x="33" y="9"/>
                    <a:pt x="45" y="9"/>
                  </a:cubicBezTo>
                  <a:cubicBezTo>
                    <a:pt x="58" y="9"/>
                    <a:pt x="68" y="19"/>
                    <a:pt x="68" y="32"/>
                  </a:cubicBezTo>
                  <a:cubicBezTo>
                    <a:pt x="68" y="44"/>
                    <a:pt x="58" y="55"/>
                    <a:pt x="45" y="55"/>
                  </a:cubicBezTo>
                  <a:cubicBezTo>
                    <a:pt x="33" y="55"/>
                    <a:pt x="22" y="44"/>
                    <a:pt x="22" y="32"/>
                  </a:cubicBezTo>
                  <a:close/>
                  <a:moveTo>
                    <a:pt x="82" y="104"/>
                  </a:moveTo>
                  <a:cubicBezTo>
                    <a:pt x="71" y="111"/>
                    <a:pt x="58" y="114"/>
                    <a:pt x="45" y="114"/>
                  </a:cubicBezTo>
                  <a:cubicBezTo>
                    <a:pt x="32" y="114"/>
                    <a:pt x="20" y="111"/>
                    <a:pt x="9" y="104"/>
                  </a:cubicBezTo>
                  <a:cubicBezTo>
                    <a:pt x="9" y="103"/>
                    <a:pt x="9" y="102"/>
                    <a:pt x="9" y="101"/>
                  </a:cubicBezTo>
                  <a:cubicBezTo>
                    <a:pt x="9" y="81"/>
                    <a:pt x="25" y="64"/>
                    <a:pt x="45" y="64"/>
                  </a:cubicBezTo>
                  <a:cubicBezTo>
                    <a:pt x="65" y="64"/>
                    <a:pt x="82" y="81"/>
                    <a:pt x="82" y="101"/>
                  </a:cubicBezTo>
                  <a:cubicBezTo>
                    <a:pt x="82" y="102"/>
                    <a:pt x="82" y="103"/>
                    <a:pt x="82"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Rectangle 52">
            <a:extLst>
              <a:ext uri="{FF2B5EF4-FFF2-40B4-BE49-F238E27FC236}">
                <a16:creationId xmlns:a16="http://schemas.microsoft.com/office/drawing/2014/main" id="{47E4E8D5-A091-4C15-9DF0-76FFAEF50E5A}"/>
              </a:ext>
            </a:extLst>
          </p:cNvPr>
          <p:cNvSpPr/>
          <p:nvPr/>
        </p:nvSpPr>
        <p:spPr>
          <a:xfrm>
            <a:off x="6219850" y="3244181"/>
            <a:ext cx="4026270" cy="2031325"/>
          </a:xfrm>
          <a:prstGeom prst="rect">
            <a:avLst/>
          </a:prstGeom>
        </p:spPr>
        <p:txBody>
          <a:bodyPr wrap="square">
            <a:spAutoFit/>
          </a:bodyPr>
          <a:lstStyle/>
          <a:p>
            <a:r>
              <a:rPr lang="en-US" dirty="0">
                <a:solidFill>
                  <a:schemeClr val="bg1"/>
                </a:solidFill>
              </a:rPr>
              <a:t>Name </a:t>
            </a:r>
          </a:p>
          <a:p>
            <a:endParaRPr lang="en-US" dirty="0">
              <a:solidFill>
                <a:schemeClr val="bg1"/>
              </a:solidFill>
            </a:endParaRPr>
          </a:p>
          <a:p>
            <a:r>
              <a:rPr lang="en-US" dirty="0">
                <a:solidFill>
                  <a:schemeClr val="bg1"/>
                </a:solidFill>
              </a:rPr>
              <a:t>Phone</a:t>
            </a:r>
          </a:p>
          <a:p>
            <a:endParaRPr lang="en-US" dirty="0">
              <a:solidFill>
                <a:schemeClr val="bg1"/>
              </a:solidFill>
            </a:endParaRPr>
          </a:p>
          <a:p>
            <a:r>
              <a:rPr lang="en-US" dirty="0">
                <a:solidFill>
                  <a:schemeClr val="bg1"/>
                </a:solidFill>
              </a:rPr>
              <a:t>Dress</a:t>
            </a:r>
          </a:p>
          <a:p>
            <a:endParaRPr lang="en-US" dirty="0">
              <a:solidFill>
                <a:schemeClr val="bg1"/>
              </a:solidFill>
            </a:endParaRPr>
          </a:p>
          <a:p>
            <a:r>
              <a:rPr lang="en-US" dirty="0">
                <a:solidFill>
                  <a:schemeClr val="bg1"/>
                </a:solidFill>
              </a:rPr>
              <a:t>Web site </a:t>
            </a:r>
          </a:p>
        </p:txBody>
      </p:sp>
      <p:sp>
        <p:nvSpPr>
          <p:cNvPr id="55" name="Picture Placeholder 54">
            <a:extLst>
              <a:ext uri="{FF2B5EF4-FFF2-40B4-BE49-F238E27FC236}">
                <a16:creationId xmlns:a16="http://schemas.microsoft.com/office/drawing/2014/main" id="{277B8888-7319-4553-87DC-EE1DA7152E4F}"/>
              </a:ext>
            </a:extLst>
          </p:cNvPr>
          <p:cNvSpPr>
            <a:spLocks noGrp="1"/>
          </p:cNvSpPr>
          <p:nvPr>
            <p:ph type="pic" sz="quarter" idx="10"/>
          </p:nvPr>
        </p:nvSpPr>
        <p:spPr>
          <a:xfrm>
            <a:off x="-42460" y="0"/>
            <a:ext cx="12192000" cy="6858000"/>
          </a:xfrm>
        </p:spPr>
        <p:txBody>
          <a:bodyPr/>
          <a:lstStyle/>
          <a:p>
            <a:endParaRPr lang="es-CO"/>
          </a:p>
        </p:txBody>
      </p:sp>
    </p:spTree>
    <p:extLst>
      <p:ext uri="{BB962C8B-B14F-4D97-AF65-F5344CB8AC3E}">
        <p14:creationId xmlns:p14="http://schemas.microsoft.com/office/powerpoint/2010/main" val="200860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rgbClr val="FEA303">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20">
            <a:extLst>
              <a:ext uri="{FF2B5EF4-FFF2-40B4-BE49-F238E27FC236}">
                <a16:creationId xmlns:a16="http://schemas.microsoft.com/office/drawing/2014/main" id="{7757DDCC-D301-40D2-8D6A-D40589E5F9DA}"/>
              </a:ext>
            </a:extLst>
          </p:cNvPr>
          <p:cNvSpPr>
            <a:spLocks/>
          </p:cNvSpPr>
          <p:nvPr/>
        </p:nvSpPr>
        <p:spPr bwMode="auto">
          <a:xfrm>
            <a:off x="3313267" y="286810"/>
            <a:ext cx="1049640" cy="4621698"/>
          </a:xfrm>
          <a:custGeom>
            <a:avLst/>
            <a:gdLst>
              <a:gd name="T0" fmla="*/ 640 w 640"/>
              <a:gd name="T1" fmla="*/ 2818 h 2818"/>
              <a:gd name="T2" fmla="*/ 0 w 640"/>
              <a:gd name="T3" fmla="*/ 2474 h 2818"/>
              <a:gd name="T4" fmla="*/ 0 w 640"/>
              <a:gd name="T5" fmla="*/ 344 h 2818"/>
              <a:gd name="T6" fmla="*/ 640 w 640"/>
              <a:gd name="T7" fmla="*/ 0 h 2818"/>
              <a:gd name="T8" fmla="*/ 640 w 640"/>
              <a:gd name="T9" fmla="*/ 2818 h 2818"/>
              <a:gd name="T10" fmla="*/ 640 w 640"/>
              <a:gd name="T11" fmla="*/ 2818 h 2818"/>
            </a:gdLst>
            <a:ahLst/>
            <a:cxnLst>
              <a:cxn ang="0">
                <a:pos x="T0" y="T1"/>
              </a:cxn>
              <a:cxn ang="0">
                <a:pos x="T2" y="T3"/>
              </a:cxn>
              <a:cxn ang="0">
                <a:pos x="T4" y="T5"/>
              </a:cxn>
              <a:cxn ang="0">
                <a:pos x="T6" y="T7"/>
              </a:cxn>
              <a:cxn ang="0">
                <a:pos x="T8" y="T9"/>
              </a:cxn>
              <a:cxn ang="0">
                <a:pos x="T10" y="T11"/>
              </a:cxn>
            </a:cxnLst>
            <a:rect l="0" t="0" r="r" b="b"/>
            <a:pathLst>
              <a:path w="640" h="2818">
                <a:moveTo>
                  <a:pt x="640" y="2818"/>
                </a:moveTo>
                <a:lnTo>
                  <a:pt x="0" y="2474"/>
                </a:lnTo>
                <a:lnTo>
                  <a:pt x="0" y="344"/>
                </a:lnTo>
                <a:lnTo>
                  <a:pt x="640" y="0"/>
                </a:lnTo>
                <a:lnTo>
                  <a:pt x="640" y="2818"/>
                </a:lnTo>
                <a:lnTo>
                  <a:pt x="640" y="2818"/>
                </a:lnTo>
                <a:close/>
              </a:path>
            </a:pathLst>
          </a:custGeom>
          <a:solidFill>
            <a:srgbClr val="5597BB"/>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7" name="Group 32">
            <a:extLst>
              <a:ext uri="{FF2B5EF4-FFF2-40B4-BE49-F238E27FC236}">
                <a16:creationId xmlns:a16="http://schemas.microsoft.com/office/drawing/2014/main" id="{BCD5C01A-8579-4BA8-BCE2-804F29DA2271}"/>
              </a:ext>
            </a:extLst>
          </p:cNvPr>
          <p:cNvGrpSpPr>
            <a:grpSpLocks noChangeAspect="1"/>
          </p:cNvGrpSpPr>
          <p:nvPr/>
        </p:nvGrpSpPr>
        <p:grpSpPr bwMode="auto">
          <a:xfrm rot="10800000">
            <a:off x="-30402" y="2305008"/>
            <a:ext cx="1960563" cy="2603500"/>
            <a:chOff x="0" y="2681"/>
            <a:chExt cx="1235" cy="1640"/>
          </a:xfrm>
        </p:grpSpPr>
        <p:sp>
          <p:nvSpPr>
            <p:cNvPr id="79" name="Freeform 33">
              <a:extLst>
                <a:ext uri="{FF2B5EF4-FFF2-40B4-BE49-F238E27FC236}">
                  <a16:creationId xmlns:a16="http://schemas.microsoft.com/office/drawing/2014/main" id="{030A5330-6ECB-4112-94A6-D8BBC129B1F9}"/>
                </a:ext>
              </a:extLst>
            </p:cNvPr>
            <p:cNvSpPr>
              <a:spLocks/>
            </p:cNvSpPr>
            <p:nvPr/>
          </p:nvSpPr>
          <p:spPr bwMode="auto">
            <a:xfrm>
              <a:off x="0" y="2681"/>
              <a:ext cx="1235" cy="1640"/>
            </a:xfrm>
            <a:custGeom>
              <a:avLst/>
              <a:gdLst>
                <a:gd name="T0" fmla="*/ 0 w 1235"/>
                <a:gd name="T1" fmla="*/ 0 h 1640"/>
                <a:gd name="T2" fmla="*/ 1235 w 1235"/>
                <a:gd name="T3" fmla="*/ 820 h 1640"/>
                <a:gd name="T4" fmla="*/ 0 w 1235"/>
                <a:gd name="T5" fmla="*/ 1640 h 1640"/>
                <a:gd name="T6" fmla="*/ 0 w 1235"/>
                <a:gd name="T7" fmla="*/ 820 h 1640"/>
                <a:gd name="T8" fmla="*/ 0 w 1235"/>
                <a:gd name="T9" fmla="*/ 0 h 1640"/>
                <a:gd name="T10" fmla="*/ 0 w 1235"/>
                <a:gd name="T11" fmla="*/ 0 h 1640"/>
              </a:gdLst>
              <a:ahLst/>
              <a:cxnLst>
                <a:cxn ang="0">
                  <a:pos x="T0" y="T1"/>
                </a:cxn>
                <a:cxn ang="0">
                  <a:pos x="T2" y="T3"/>
                </a:cxn>
                <a:cxn ang="0">
                  <a:pos x="T4" y="T5"/>
                </a:cxn>
                <a:cxn ang="0">
                  <a:pos x="T6" y="T7"/>
                </a:cxn>
                <a:cxn ang="0">
                  <a:pos x="T8" y="T9"/>
                </a:cxn>
                <a:cxn ang="0">
                  <a:pos x="T10" y="T11"/>
                </a:cxn>
              </a:cxnLst>
              <a:rect l="0" t="0" r="r" b="b"/>
              <a:pathLst>
                <a:path w="1235" h="1640">
                  <a:moveTo>
                    <a:pt x="0" y="0"/>
                  </a:moveTo>
                  <a:lnTo>
                    <a:pt x="1235" y="820"/>
                  </a:lnTo>
                  <a:lnTo>
                    <a:pt x="0" y="1640"/>
                  </a:lnTo>
                  <a:lnTo>
                    <a:pt x="0" y="820"/>
                  </a:lnTo>
                  <a:lnTo>
                    <a:pt x="0" y="0"/>
                  </a:lnTo>
                  <a:lnTo>
                    <a:pt x="0" y="0"/>
                  </a:lnTo>
                  <a:close/>
                </a:path>
              </a:pathLst>
            </a:custGeom>
            <a:solidFill>
              <a:srgbClr val="AEB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4">
              <a:extLst>
                <a:ext uri="{FF2B5EF4-FFF2-40B4-BE49-F238E27FC236}">
                  <a16:creationId xmlns:a16="http://schemas.microsoft.com/office/drawing/2014/main" id="{E7117C9A-8A96-4189-AF65-414B5E44383C}"/>
                </a:ext>
              </a:extLst>
            </p:cNvPr>
            <p:cNvSpPr>
              <a:spLocks/>
            </p:cNvSpPr>
            <p:nvPr/>
          </p:nvSpPr>
          <p:spPr bwMode="auto">
            <a:xfrm>
              <a:off x="675" y="2757"/>
              <a:ext cx="560" cy="744"/>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37">
            <a:extLst>
              <a:ext uri="{FF2B5EF4-FFF2-40B4-BE49-F238E27FC236}">
                <a16:creationId xmlns:a16="http://schemas.microsoft.com/office/drawing/2014/main" id="{39DA04A2-DC89-4226-BFE8-B1FE9CBF8FEE}"/>
              </a:ext>
            </a:extLst>
          </p:cNvPr>
          <p:cNvGrpSpPr>
            <a:grpSpLocks noChangeAspect="1"/>
          </p:cNvGrpSpPr>
          <p:nvPr/>
        </p:nvGrpSpPr>
        <p:grpSpPr bwMode="auto">
          <a:xfrm>
            <a:off x="10302474" y="2127249"/>
            <a:ext cx="1960563" cy="2603501"/>
            <a:chOff x="5904" y="19"/>
            <a:chExt cx="1235" cy="1640"/>
          </a:xfrm>
          <a:solidFill>
            <a:srgbClr val="679F8B"/>
          </a:solidFill>
        </p:grpSpPr>
        <p:sp>
          <p:nvSpPr>
            <p:cNvPr id="93" name="Freeform 38">
              <a:extLst>
                <a:ext uri="{FF2B5EF4-FFF2-40B4-BE49-F238E27FC236}">
                  <a16:creationId xmlns:a16="http://schemas.microsoft.com/office/drawing/2014/main" id="{B8C22990-685A-49C7-9D17-6601F28E8774}"/>
                </a:ext>
              </a:extLst>
            </p:cNvPr>
            <p:cNvSpPr>
              <a:spLocks/>
            </p:cNvSpPr>
            <p:nvPr/>
          </p:nvSpPr>
          <p:spPr bwMode="auto">
            <a:xfrm>
              <a:off x="5904" y="19"/>
              <a:ext cx="1235" cy="1640"/>
            </a:xfrm>
            <a:custGeom>
              <a:avLst/>
              <a:gdLst>
                <a:gd name="T0" fmla="*/ 0 w 1235"/>
                <a:gd name="T1" fmla="*/ 0 h 1640"/>
                <a:gd name="T2" fmla="*/ 1235 w 1235"/>
                <a:gd name="T3" fmla="*/ 820 h 1640"/>
                <a:gd name="T4" fmla="*/ 0 w 1235"/>
                <a:gd name="T5" fmla="*/ 1640 h 1640"/>
                <a:gd name="T6" fmla="*/ 0 w 1235"/>
                <a:gd name="T7" fmla="*/ 820 h 1640"/>
                <a:gd name="T8" fmla="*/ 0 w 1235"/>
                <a:gd name="T9" fmla="*/ 0 h 1640"/>
                <a:gd name="T10" fmla="*/ 0 w 1235"/>
                <a:gd name="T11" fmla="*/ 0 h 1640"/>
              </a:gdLst>
              <a:ahLst/>
              <a:cxnLst>
                <a:cxn ang="0">
                  <a:pos x="T0" y="T1"/>
                </a:cxn>
                <a:cxn ang="0">
                  <a:pos x="T2" y="T3"/>
                </a:cxn>
                <a:cxn ang="0">
                  <a:pos x="T4" y="T5"/>
                </a:cxn>
                <a:cxn ang="0">
                  <a:pos x="T6" y="T7"/>
                </a:cxn>
                <a:cxn ang="0">
                  <a:pos x="T8" y="T9"/>
                </a:cxn>
                <a:cxn ang="0">
                  <a:pos x="T10" y="T11"/>
                </a:cxn>
              </a:cxnLst>
              <a:rect l="0" t="0" r="r" b="b"/>
              <a:pathLst>
                <a:path w="1235" h="1640">
                  <a:moveTo>
                    <a:pt x="0" y="0"/>
                  </a:moveTo>
                  <a:lnTo>
                    <a:pt x="1235" y="820"/>
                  </a:lnTo>
                  <a:lnTo>
                    <a:pt x="0" y="1640"/>
                  </a:lnTo>
                  <a:lnTo>
                    <a:pt x="0" y="82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9">
              <a:extLst>
                <a:ext uri="{FF2B5EF4-FFF2-40B4-BE49-F238E27FC236}">
                  <a16:creationId xmlns:a16="http://schemas.microsoft.com/office/drawing/2014/main" id="{1F290C3F-1F4A-42E1-9003-FA1FBA613085}"/>
                </a:ext>
              </a:extLst>
            </p:cNvPr>
            <p:cNvSpPr>
              <a:spLocks/>
            </p:cNvSpPr>
            <p:nvPr/>
          </p:nvSpPr>
          <p:spPr bwMode="auto">
            <a:xfrm>
              <a:off x="6579" y="95"/>
              <a:ext cx="560" cy="744"/>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Freeform 11">
            <a:extLst>
              <a:ext uri="{FF2B5EF4-FFF2-40B4-BE49-F238E27FC236}">
                <a16:creationId xmlns:a16="http://schemas.microsoft.com/office/drawing/2014/main" id="{4F4F8B07-BD76-494D-81D9-5A7F14525C8D}"/>
              </a:ext>
            </a:extLst>
          </p:cNvPr>
          <p:cNvSpPr>
            <a:spLocks/>
          </p:cNvSpPr>
          <p:nvPr/>
        </p:nvSpPr>
        <p:spPr bwMode="auto">
          <a:xfrm>
            <a:off x="3272631" y="13837"/>
            <a:ext cx="5646737" cy="6497250"/>
          </a:xfrm>
          <a:custGeom>
            <a:avLst/>
            <a:gdLst>
              <a:gd name="T0" fmla="*/ 1701 w 3386"/>
              <a:gd name="T1" fmla="*/ 0 h 3896"/>
              <a:gd name="T2" fmla="*/ 0 w 3386"/>
              <a:gd name="T3" fmla="*/ 974 h 3896"/>
              <a:gd name="T4" fmla="*/ 0 w 3386"/>
              <a:gd name="T5" fmla="*/ 2922 h 3896"/>
              <a:gd name="T6" fmla="*/ 1701 w 3386"/>
              <a:gd name="T7" fmla="*/ 3896 h 3896"/>
              <a:gd name="T8" fmla="*/ 3386 w 3386"/>
              <a:gd name="T9" fmla="*/ 2922 h 3896"/>
              <a:gd name="T10" fmla="*/ 3386 w 3386"/>
              <a:gd name="T11" fmla="*/ 974 h 3896"/>
              <a:gd name="T12" fmla="*/ 1701 w 3386"/>
              <a:gd name="T13" fmla="*/ 0 h 3896"/>
            </a:gdLst>
            <a:ahLst/>
            <a:cxnLst>
              <a:cxn ang="0">
                <a:pos x="T0" y="T1"/>
              </a:cxn>
              <a:cxn ang="0">
                <a:pos x="T2" y="T3"/>
              </a:cxn>
              <a:cxn ang="0">
                <a:pos x="T4" y="T5"/>
              </a:cxn>
              <a:cxn ang="0">
                <a:pos x="T6" y="T7"/>
              </a:cxn>
              <a:cxn ang="0">
                <a:pos x="T8" y="T9"/>
              </a:cxn>
              <a:cxn ang="0">
                <a:pos x="T10" y="T11"/>
              </a:cxn>
              <a:cxn ang="0">
                <a:pos x="T12" y="T13"/>
              </a:cxn>
            </a:cxnLst>
            <a:rect l="0" t="0" r="r" b="b"/>
            <a:pathLst>
              <a:path w="3386" h="3896">
                <a:moveTo>
                  <a:pt x="1701" y="0"/>
                </a:moveTo>
                <a:lnTo>
                  <a:pt x="0" y="974"/>
                </a:lnTo>
                <a:lnTo>
                  <a:pt x="0" y="2922"/>
                </a:lnTo>
                <a:lnTo>
                  <a:pt x="1701" y="3896"/>
                </a:lnTo>
                <a:lnTo>
                  <a:pt x="3386" y="2922"/>
                </a:lnTo>
                <a:lnTo>
                  <a:pt x="3386" y="974"/>
                </a:lnTo>
                <a:lnTo>
                  <a:pt x="1701" y="0"/>
                </a:lnTo>
                <a:close/>
              </a:path>
            </a:pathLst>
          </a:custGeom>
          <a:blipFill dpi="0" rotWithShape="0">
            <a:blip r:embed="rId2"/>
            <a:srcRect/>
            <a:stretch>
              <a:fillRect/>
            </a:stretch>
          </a:blipFill>
          <a:ln>
            <a:noFill/>
          </a:ln>
        </p:spPr>
        <p:txBody>
          <a:bodyPr vert="horz" wrap="square" lIns="91440" tIns="45720" rIns="91440" bIns="45720" numCol="1" anchor="ctr" anchorCtr="0" compatLnSpc="1">
            <a:prstTxWarp prst="textNoShape">
              <a:avLst/>
            </a:prstTxWarp>
          </a:bodyPr>
          <a:lstStyle/>
          <a:p>
            <a:endParaRPr lang="en-US" dirty="0"/>
          </a:p>
        </p:txBody>
      </p:sp>
      <p:grpSp>
        <p:nvGrpSpPr>
          <p:cNvPr id="109" name="Group 108">
            <a:extLst>
              <a:ext uri="{FF2B5EF4-FFF2-40B4-BE49-F238E27FC236}">
                <a16:creationId xmlns:a16="http://schemas.microsoft.com/office/drawing/2014/main" id="{620800F1-B116-49A1-A4DD-0C5A8C51A583}"/>
              </a:ext>
            </a:extLst>
          </p:cNvPr>
          <p:cNvGrpSpPr/>
          <p:nvPr/>
        </p:nvGrpSpPr>
        <p:grpSpPr>
          <a:xfrm>
            <a:off x="3272632" y="845276"/>
            <a:ext cx="5646737" cy="5625417"/>
            <a:chOff x="3497263" y="1139826"/>
            <a:chExt cx="5465760" cy="5445126"/>
          </a:xfrm>
        </p:grpSpPr>
        <p:grpSp>
          <p:nvGrpSpPr>
            <p:cNvPr id="44" name="Group 14">
              <a:extLst>
                <a:ext uri="{FF2B5EF4-FFF2-40B4-BE49-F238E27FC236}">
                  <a16:creationId xmlns:a16="http://schemas.microsoft.com/office/drawing/2014/main" id="{2C54A9B3-5DA7-49DC-80F4-543470315933}"/>
                </a:ext>
              </a:extLst>
            </p:cNvPr>
            <p:cNvGrpSpPr>
              <a:grpSpLocks noChangeAspect="1"/>
            </p:cNvGrpSpPr>
            <p:nvPr/>
          </p:nvGrpSpPr>
          <p:grpSpPr bwMode="auto">
            <a:xfrm>
              <a:off x="3497263" y="1139826"/>
              <a:ext cx="2133599" cy="5143501"/>
              <a:chOff x="2203" y="718"/>
              <a:chExt cx="1344" cy="3240"/>
            </a:xfrm>
          </p:grpSpPr>
          <p:sp>
            <p:nvSpPr>
              <p:cNvPr id="46" name="Freeform 15">
                <a:extLst>
                  <a:ext uri="{FF2B5EF4-FFF2-40B4-BE49-F238E27FC236}">
                    <a16:creationId xmlns:a16="http://schemas.microsoft.com/office/drawing/2014/main" id="{A7114C11-4068-4E74-820A-4D81C4BFD2E9}"/>
                  </a:ext>
                </a:extLst>
              </p:cNvPr>
              <p:cNvSpPr>
                <a:spLocks/>
              </p:cNvSpPr>
              <p:nvPr/>
            </p:nvSpPr>
            <p:spPr bwMode="auto">
              <a:xfrm>
                <a:off x="2203" y="718"/>
                <a:ext cx="1039" cy="2066"/>
              </a:xfrm>
              <a:custGeom>
                <a:avLst/>
                <a:gdLst>
                  <a:gd name="T0" fmla="*/ 0 w 1039"/>
                  <a:gd name="T1" fmla="*/ 0 h 2066"/>
                  <a:gd name="T2" fmla="*/ 0 w 1039"/>
                  <a:gd name="T3" fmla="*/ 1471 h 2066"/>
                  <a:gd name="T4" fmla="*/ 1039 w 1039"/>
                  <a:gd name="T5" fmla="*/ 2066 h 2066"/>
                  <a:gd name="T6" fmla="*/ 1039 w 1039"/>
                  <a:gd name="T7" fmla="*/ 578 h 2066"/>
                  <a:gd name="T8" fmla="*/ 0 w 1039"/>
                  <a:gd name="T9" fmla="*/ 0 h 2066"/>
                  <a:gd name="T10" fmla="*/ 0 w 1039"/>
                  <a:gd name="T11" fmla="*/ 0 h 2066"/>
                </a:gdLst>
                <a:ahLst/>
                <a:cxnLst>
                  <a:cxn ang="0">
                    <a:pos x="T0" y="T1"/>
                  </a:cxn>
                  <a:cxn ang="0">
                    <a:pos x="T2" y="T3"/>
                  </a:cxn>
                  <a:cxn ang="0">
                    <a:pos x="T4" y="T5"/>
                  </a:cxn>
                  <a:cxn ang="0">
                    <a:pos x="T6" y="T7"/>
                  </a:cxn>
                  <a:cxn ang="0">
                    <a:pos x="T8" y="T9"/>
                  </a:cxn>
                  <a:cxn ang="0">
                    <a:pos x="T10" y="T11"/>
                  </a:cxn>
                </a:cxnLst>
                <a:rect l="0" t="0" r="r" b="b"/>
                <a:pathLst>
                  <a:path w="1039" h="2066">
                    <a:moveTo>
                      <a:pt x="0" y="0"/>
                    </a:moveTo>
                    <a:lnTo>
                      <a:pt x="0" y="1471"/>
                    </a:lnTo>
                    <a:lnTo>
                      <a:pt x="1039" y="2066"/>
                    </a:lnTo>
                    <a:lnTo>
                      <a:pt x="1039" y="578"/>
                    </a:lnTo>
                    <a:lnTo>
                      <a:pt x="0" y="0"/>
                    </a:lnTo>
                    <a:lnTo>
                      <a:pt x="0" y="0"/>
                    </a:lnTo>
                    <a:close/>
                  </a:path>
                </a:pathLst>
              </a:custGeom>
              <a:solidFill>
                <a:srgbClr val="00B0B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66CEC722-69F5-4715-A5C1-1131AC2370E3}"/>
                  </a:ext>
                </a:extLst>
              </p:cNvPr>
              <p:cNvSpPr>
                <a:spLocks/>
              </p:cNvSpPr>
              <p:nvPr/>
            </p:nvSpPr>
            <p:spPr bwMode="auto">
              <a:xfrm>
                <a:off x="2203" y="1033"/>
                <a:ext cx="1344" cy="2925"/>
              </a:xfrm>
              <a:custGeom>
                <a:avLst/>
                <a:gdLst>
                  <a:gd name="T0" fmla="*/ 0 w 1344"/>
                  <a:gd name="T1" fmla="*/ 0 h 2925"/>
                  <a:gd name="T2" fmla="*/ 0 w 1344"/>
                  <a:gd name="T3" fmla="*/ 2172 h 2925"/>
                  <a:gd name="T4" fmla="*/ 1344 w 1344"/>
                  <a:gd name="T5" fmla="*/ 2925 h 2925"/>
                  <a:gd name="T6" fmla="*/ 1344 w 1344"/>
                  <a:gd name="T7" fmla="*/ 753 h 2925"/>
                  <a:gd name="T8" fmla="*/ 0 w 1344"/>
                  <a:gd name="T9" fmla="*/ 0 h 2925"/>
                  <a:gd name="T10" fmla="*/ 0 w 1344"/>
                  <a:gd name="T11" fmla="*/ 0 h 2925"/>
                </a:gdLst>
                <a:ahLst/>
                <a:cxnLst>
                  <a:cxn ang="0">
                    <a:pos x="T0" y="T1"/>
                  </a:cxn>
                  <a:cxn ang="0">
                    <a:pos x="T2" y="T3"/>
                  </a:cxn>
                  <a:cxn ang="0">
                    <a:pos x="T4" y="T5"/>
                  </a:cxn>
                  <a:cxn ang="0">
                    <a:pos x="T6" y="T7"/>
                  </a:cxn>
                  <a:cxn ang="0">
                    <a:pos x="T8" y="T9"/>
                  </a:cxn>
                  <a:cxn ang="0">
                    <a:pos x="T10" y="T11"/>
                  </a:cxn>
                </a:cxnLst>
                <a:rect l="0" t="0" r="r" b="b"/>
                <a:pathLst>
                  <a:path w="1344" h="2925">
                    <a:moveTo>
                      <a:pt x="0" y="0"/>
                    </a:moveTo>
                    <a:lnTo>
                      <a:pt x="0" y="2172"/>
                    </a:lnTo>
                    <a:lnTo>
                      <a:pt x="1344" y="2925"/>
                    </a:lnTo>
                    <a:lnTo>
                      <a:pt x="1344" y="753"/>
                    </a:lnTo>
                    <a:lnTo>
                      <a:pt x="0" y="0"/>
                    </a:lnTo>
                    <a:lnTo>
                      <a:pt x="0" y="0"/>
                    </a:lnTo>
                    <a:close/>
                  </a:path>
                </a:pathLst>
              </a:custGeom>
              <a:solidFill>
                <a:srgbClr val="86BC0F">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23">
              <a:extLst>
                <a:ext uri="{FF2B5EF4-FFF2-40B4-BE49-F238E27FC236}">
                  <a16:creationId xmlns:a16="http://schemas.microsoft.com/office/drawing/2014/main" id="{A49C6FC1-EB6C-4D6A-B8AE-E8556D494361}"/>
                </a:ext>
              </a:extLst>
            </p:cNvPr>
            <p:cNvGrpSpPr>
              <a:grpSpLocks noChangeAspect="1"/>
            </p:cNvGrpSpPr>
            <p:nvPr/>
          </p:nvGrpSpPr>
          <p:grpSpPr bwMode="auto">
            <a:xfrm>
              <a:off x="7339012" y="4735515"/>
              <a:ext cx="1624011" cy="1849437"/>
              <a:chOff x="4623" y="2983"/>
              <a:chExt cx="1023" cy="1165"/>
            </a:xfrm>
          </p:grpSpPr>
          <p:sp>
            <p:nvSpPr>
              <p:cNvPr id="64" name="Freeform 24">
                <a:extLst>
                  <a:ext uri="{FF2B5EF4-FFF2-40B4-BE49-F238E27FC236}">
                    <a16:creationId xmlns:a16="http://schemas.microsoft.com/office/drawing/2014/main" id="{4EF7AEC7-BDF6-4D4C-9A4F-9E55C0771142}"/>
                  </a:ext>
                </a:extLst>
              </p:cNvPr>
              <p:cNvSpPr>
                <a:spLocks/>
              </p:cNvSpPr>
              <p:nvPr/>
            </p:nvSpPr>
            <p:spPr bwMode="auto">
              <a:xfrm>
                <a:off x="4623" y="3573"/>
                <a:ext cx="222" cy="251"/>
              </a:xfrm>
              <a:custGeom>
                <a:avLst/>
                <a:gdLst>
                  <a:gd name="T0" fmla="*/ 0 w 222"/>
                  <a:gd name="T1" fmla="*/ 251 h 251"/>
                  <a:gd name="T2" fmla="*/ 222 w 222"/>
                  <a:gd name="T3" fmla="*/ 118 h 251"/>
                  <a:gd name="T4" fmla="*/ 0 w 222"/>
                  <a:gd name="T5" fmla="*/ 0 h 251"/>
                  <a:gd name="T6" fmla="*/ 0 w 222"/>
                  <a:gd name="T7" fmla="*/ 251 h 251"/>
                  <a:gd name="T8" fmla="*/ 0 w 222"/>
                  <a:gd name="T9" fmla="*/ 251 h 251"/>
                </a:gdLst>
                <a:ahLst/>
                <a:cxnLst>
                  <a:cxn ang="0">
                    <a:pos x="T0" y="T1"/>
                  </a:cxn>
                  <a:cxn ang="0">
                    <a:pos x="T2" y="T3"/>
                  </a:cxn>
                  <a:cxn ang="0">
                    <a:pos x="T4" y="T5"/>
                  </a:cxn>
                  <a:cxn ang="0">
                    <a:pos x="T6" y="T7"/>
                  </a:cxn>
                  <a:cxn ang="0">
                    <a:pos x="T8" y="T9"/>
                  </a:cxn>
                </a:cxnLst>
                <a:rect l="0" t="0" r="r" b="b"/>
                <a:pathLst>
                  <a:path w="222" h="251">
                    <a:moveTo>
                      <a:pt x="0" y="251"/>
                    </a:moveTo>
                    <a:lnTo>
                      <a:pt x="222" y="118"/>
                    </a:lnTo>
                    <a:lnTo>
                      <a:pt x="0" y="0"/>
                    </a:lnTo>
                    <a:lnTo>
                      <a:pt x="0" y="251"/>
                    </a:lnTo>
                    <a:lnTo>
                      <a:pt x="0" y="251"/>
                    </a:lnTo>
                    <a:close/>
                  </a:path>
                </a:pathLst>
              </a:custGeom>
              <a:solidFill>
                <a:srgbClr val="0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5">
                <a:extLst>
                  <a:ext uri="{FF2B5EF4-FFF2-40B4-BE49-F238E27FC236}">
                    <a16:creationId xmlns:a16="http://schemas.microsoft.com/office/drawing/2014/main" id="{8B32F52A-8E8E-4430-BD15-2B8C8C95C961}"/>
                  </a:ext>
                </a:extLst>
              </p:cNvPr>
              <p:cNvSpPr>
                <a:spLocks/>
              </p:cNvSpPr>
              <p:nvPr/>
            </p:nvSpPr>
            <p:spPr bwMode="auto">
              <a:xfrm>
                <a:off x="4623" y="2983"/>
                <a:ext cx="1023" cy="1165"/>
              </a:xfrm>
              <a:custGeom>
                <a:avLst/>
                <a:gdLst>
                  <a:gd name="T0" fmla="*/ 1023 w 1023"/>
                  <a:gd name="T1" fmla="*/ 1165 h 1165"/>
                  <a:gd name="T2" fmla="*/ 1023 w 1023"/>
                  <a:gd name="T3" fmla="*/ 0 h 1165"/>
                  <a:gd name="T4" fmla="*/ 0 w 1023"/>
                  <a:gd name="T5" fmla="*/ 590 h 1165"/>
                  <a:gd name="T6" fmla="*/ 1023 w 1023"/>
                  <a:gd name="T7" fmla="*/ 1165 h 1165"/>
                  <a:gd name="T8" fmla="*/ 1023 w 1023"/>
                  <a:gd name="T9" fmla="*/ 1165 h 1165"/>
                </a:gdLst>
                <a:ahLst/>
                <a:cxnLst>
                  <a:cxn ang="0">
                    <a:pos x="T0" y="T1"/>
                  </a:cxn>
                  <a:cxn ang="0">
                    <a:pos x="T2" y="T3"/>
                  </a:cxn>
                  <a:cxn ang="0">
                    <a:pos x="T4" y="T5"/>
                  </a:cxn>
                  <a:cxn ang="0">
                    <a:pos x="T6" y="T7"/>
                  </a:cxn>
                  <a:cxn ang="0">
                    <a:pos x="T8" y="T9"/>
                  </a:cxn>
                </a:cxnLst>
                <a:rect l="0" t="0" r="r" b="b"/>
                <a:pathLst>
                  <a:path w="1023" h="1165">
                    <a:moveTo>
                      <a:pt x="1023" y="1165"/>
                    </a:moveTo>
                    <a:lnTo>
                      <a:pt x="1023" y="0"/>
                    </a:lnTo>
                    <a:lnTo>
                      <a:pt x="0" y="590"/>
                    </a:lnTo>
                    <a:lnTo>
                      <a:pt x="1023" y="1165"/>
                    </a:lnTo>
                    <a:lnTo>
                      <a:pt x="1023" y="1165"/>
                    </a:lnTo>
                    <a:close/>
                  </a:path>
                </a:pathLst>
              </a:custGeom>
              <a:solidFill>
                <a:srgbClr val="86BC0F">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3" name="TextBox 10">
              <a:extLst>
                <a:ext uri="{FF2B5EF4-FFF2-40B4-BE49-F238E27FC236}">
                  <a16:creationId xmlns:a16="http://schemas.microsoft.com/office/drawing/2014/main" id="{4F6A9F9E-F9D6-4997-80B3-122A49946106}"/>
                </a:ext>
              </a:extLst>
            </p:cNvPr>
            <p:cNvSpPr txBox="1">
              <a:spLocks noChangeArrowheads="1"/>
            </p:cNvSpPr>
            <p:nvPr/>
          </p:nvSpPr>
          <p:spPr bwMode="auto">
            <a:xfrm>
              <a:off x="3894743" y="3954529"/>
              <a:ext cx="4881465" cy="16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80000"/>
                </a:lnSpc>
              </a:pPr>
              <a:r>
                <a:rPr lang="en-US" altLang="es-MX" sz="4400" dirty="0">
                  <a:solidFill>
                    <a:schemeClr val="bg1"/>
                  </a:solidFill>
                  <a:effectLst>
                    <a:outerShdw blurRad="38100" dist="38100" dir="2700000" algn="tl">
                      <a:srgbClr val="000000">
                        <a:alpha val="43137"/>
                      </a:srgbClr>
                    </a:outerShdw>
                  </a:effectLst>
                </a:rPr>
                <a:t>BUSINESS</a:t>
              </a:r>
            </a:p>
            <a:p>
              <a:pPr algn="ctr">
                <a:lnSpc>
                  <a:spcPct val="80000"/>
                </a:lnSpc>
              </a:pPr>
              <a:r>
                <a:rPr lang="en-US" altLang="es-MX" sz="8000" dirty="0">
                  <a:solidFill>
                    <a:schemeClr val="bg1"/>
                  </a:solidFill>
                  <a:effectLst>
                    <a:outerShdw blurRad="38100" dist="38100" dir="2700000" algn="tl">
                      <a:srgbClr val="000000">
                        <a:alpha val="43137"/>
                      </a:srgbClr>
                    </a:outerShdw>
                  </a:effectLst>
                  <a:latin typeface="Lato Black" panose="020F0A02020204030203" pitchFamily="34" charset="0"/>
                </a:rPr>
                <a:t>GROWTH</a:t>
              </a:r>
            </a:p>
          </p:txBody>
        </p:sp>
      </p:grpSp>
      <p:sp>
        <p:nvSpPr>
          <p:cNvPr id="116" name="サブタイトル 16">
            <a:extLst>
              <a:ext uri="{FF2B5EF4-FFF2-40B4-BE49-F238E27FC236}">
                <a16:creationId xmlns:a16="http://schemas.microsoft.com/office/drawing/2014/main" id="{AD0CD763-3636-46C5-930E-6B3204DE735F}"/>
              </a:ext>
            </a:extLst>
          </p:cNvPr>
          <p:cNvSpPr txBox="1">
            <a:spLocks/>
          </p:cNvSpPr>
          <p:nvPr/>
        </p:nvSpPr>
        <p:spPr>
          <a:xfrm>
            <a:off x="71037" y="6481203"/>
            <a:ext cx="12192000" cy="38872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679F8B"/>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https://free-powerpoint-templates-download.com/</a:t>
            </a:r>
            <a:endParaRPr lang="en-US" sz="2000" dirty="0">
              <a:solidFill>
                <a:srgbClr val="679F8B"/>
              </a:solidFill>
              <a:latin typeface="Calibri" panose="020F0502020204030204" pitchFamily="34" charset="0"/>
              <a:cs typeface="Calibri" panose="020F0502020204030204" pitchFamily="34" charset="0"/>
            </a:endParaRPr>
          </a:p>
        </p:txBody>
      </p:sp>
      <p:sp>
        <p:nvSpPr>
          <p:cNvPr id="126" name="Freeform 34">
            <a:extLst>
              <a:ext uri="{FF2B5EF4-FFF2-40B4-BE49-F238E27FC236}">
                <a16:creationId xmlns:a16="http://schemas.microsoft.com/office/drawing/2014/main" id="{B8569020-035A-48E1-97AD-886791CBFEA0}"/>
              </a:ext>
            </a:extLst>
          </p:cNvPr>
          <p:cNvSpPr>
            <a:spLocks/>
          </p:cNvSpPr>
          <p:nvPr/>
        </p:nvSpPr>
        <p:spPr bwMode="auto">
          <a:xfrm rot="10800000">
            <a:off x="1368356" y="1123908"/>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39">
            <a:extLst>
              <a:ext uri="{FF2B5EF4-FFF2-40B4-BE49-F238E27FC236}">
                <a16:creationId xmlns:a16="http://schemas.microsoft.com/office/drawing/2014/main" id="{F2EA3E60-71D9-44E1-8C2B-78CDAD7B1A97}"/>
              </a:ext>
            </a:extLst>
          </p:cNvPr>
          <p:cNvSpPr>
            <a:spLocks/>
          </p:cNvSpPr>
          <p:nvPr/>
        </p:nvSpPr>
        <p:spPr bwMode="auto">
          <a:xfrm rot="10800000">
            <a:off x="9413473" y="4682090"/>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34">
            <a:extLst>
              <a:ext uri="{FF2B5EF4-FFF2-40B4-BE49-F238E27FC236}">
                <a16:creationId xmlns:a16="http://schemas.microsoft.com/office/drawing/2014/main" id="{89EDA5EC-9799-4E30-9044-E70ABF44D083}"/>
              </a:ext>
            </a:extLst>
          </p:cNvPr>
          <p:cNvSpPr>
            <a:spLocks/>
          </p:cNvSpPr>
          <p:nvPr/>
        </p:nvSpPr>
        <p:spPr bwMode="auto">
          <a:xfrm>
            <a:off x="1939131" y="704807"/>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39">
            <a:extLst>
              <a:ext uri="{FF2B5EF4-FFF2-40B4-BE49-F238E27FC236}">
                <a16:creationId xmlns:a16="http://schemas.microsoft.com/office/drawing/2014/main" id="{973E8424-4B32-4596-87B1-2528C2B0EC43}"/>
              </a:ext>
            </a:extLst>
          </p:cNvPr>
          <p:cNvSpPr>
            <a:spLocks/>
          </p:cNvSpPr>
          <p:nvPr/>
        </p:nvSpPr>
        <p:spPr bwMode="auto">
          <a:xfrm>
            <a:off x="9969738" y="5027592"/>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679F8B"/>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34">
            <a:extLst>
              <a:ext uri="{FF2B5EF4-FFF2-40B4-BE49-F238E27FC236}">
                <a16:creationId xmlns:a16="http://schemas.microsoft.com/office/drawing/2014/main" id="{B46AF081-A15E-48DD-B039-80BA34EFC637}"/>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39">
            <a:extLst>
              <a:ext uri="{FF2B5EF4-FFF2-40B4-BE49-F238E27FC236}">
                <a16:creationId xmlns:a16="http://schemas.microsoft.com/office/drawing/2014/main" id="{39BF2C33-2B81-4EEA-B401-902665FCBD43}"/>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552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38">
            <a:extLst>
              <a:ext uri="{FF2B5EF4-FFF2-40B4-BE49-F238E27FC236}">
                <a16:creationId xmlns:a16="http://schemas.microsoft.com/office/drawing/2014/main" id="{C99D78C1-1F0B-4FFC-9F41-DE7CD94B3387}"/>
              </a:ext>
            </a:extLst>
          </p:cNvPr>
          <p:cNvGrpSpPr>
            <a:grpSpLocks noChangeAspect="1"/>
          </p:cNvGrpSpPr>
          <p:nvPr/>
        </p:nvGrpSpPr>
        <p:grpSpPr bwMode="auto">
          <a:xfrm>
            <a:off x="-14514" y="2452235"/>
            <a:ext cx="6823076" cy="3762375"/>
            <a:chOff x="0" y="1563"/>
            <a:chExt cx="4298" cy="2370"/>
          </a:xfrm>
        </p:grpSpPr>
        <p:sp>
          <p:nvSpPr>
            <p:cNvPr id="81" name="Freeform 39">
              <a:extLst>
                <a:ext uri="{FF2B5EF4-FFF2-40B4-BE49-F238E27FC236}">
                  <a16:creationId xmlns:a16="http://schemas.microsoft.com/office/drawing/2014/main" id="{1CA53C38-7313-4C02-AE83-CEC912D7231C}"/>
                </a:ext>
              </a:extLst>
            </p:cNvPr>
            <p:cNvSpPr>
              <a:spLocks/>
            </p:cNvSpPr>
            <p:nvPr/>
          </p:nvSpPr>
          <p:spPr bwMode="auto">
            <a:xfrm>
              <a:off x="463" y="1563"/>
              <a:ext cx="3371" cy="2281"/>
            </a:xfrm>
            <a:custGeom>
              <a:avLst/>
              <a:gdLst>
                <a:gd name="T0" fmla="*/ 1215 w 1215"/>
                <a:gd name="T1" fmla="*/ 787 h 821"/>
                <a:gd name="T2" fmla="*/ 1181 w 1215"/>
                <a:gd name="T3" fmla="*/ 821 h 821"/>
                <a:gd name="T4" fmla="*/ 34 w 1215"/>
                <a:gd name="T5" fmla="*/ 821 h 821"/>
                <a:gd name="T6" fmla="*/ 0 w 1215"/>
                <a:gd name="T7" fmla="*/ 787 h 821"/>
                <a:gd name="T8" fmla="*/ 0 w 1215"/>
                <a:gd name="T9" fmla="*/ 34 h 821"/>
                <a:gd name="T10" fmla="*/ 34 w 1215"/>
                <a:gd name="T11" fmla="*/ 0 h 821"/>
                <a:gd name="T12" fmla="*/ 1181 w 1215"/>
                <a:gd name="T13" fmla="*/ 0 h 821"/>
                <a:gd name="T14" fmla="*/ 1215 w 1215"/>
                <a:gd name="T15" fmla="*/ 34 h 821"/>
                <a:gd name="T16" fmla="*/ 1215 w 1215"/>
                <a:gd name="T17" fmla="*/ 787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5" h="821">
                  <a:moveTo>
                    <a:pt x="1215" y="787"/>
                  </a:moveTo>
                  <a:cubicBezTo>
                    <a:pt x="1215" y="805"/>
                    <a:pt x="1200" y="821"/>
                    <a:pt x="1181" y="821"/>
                  </a:cubicBezTo>
                  <a:cubicBezTo>
                    <a:pt x="34" y="821"/>
                    <a:pt x="34" y="821"/>
                    <a:pt x="34" y="821"/>
                  </a:cubicBezTo>
                  <a:cubicBezTo>
                    <a:pt x="16" y="821"/>
                    <a:pt x="0" y="805"/>
                    <a:pt x="0" y="787"/>
                  </a:cubicBezTo>
                  <a:cubicBezTo>
                    <a:pt x="0" y="34"/>
                    <a:pt x="0" y="34"/>
                    <a:pt x="0" y="34"/>
                  </a:cubicBezTo>
                  <a:cubicBezTo>
                    <a:pt x="0" y="16"/>
                    <a:pt x="16" y="0"/>
                    <a:pt x="34" y="0"/>
                  </a:cubicBezTo>
                  <a:cubicBezTo>
                    <a:pt x="1181" y="0"/>
                    <a:pt x="1181" y="0"/>
                    <a:pt x="1181" y="0"/>
                  </a:cubicBezTo>
                  <a:cubicBezTo>
                    <a:pt x="1200" y="0"/>
                    <a:pt x="1215" y="16"/>
                    <a:pt x="1215" y="34"/>
                  </a:cubicBezTo>
                  <a:lnTo>
                    <a:pt x="1215" y="787"/>
                  </a:lnTo>
                  <a:close/>
                </a:path>
              </a:pathLst>
            </a:custGeom>
            <a:solidFill>
              <a:srgbClr val="124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40">
              <a:extLst>
                <a:ext uri="{FF2B5EF4-FFF2-40B4-BE49-F238E27FC236}">
                  <a16:creationId xmlns:a16="http://schemas.microsoft.com/office/drawing/2014/main" id="{0E2C64FA-A466-4EDA-A52F-947F5F1E59B2}"/>
                </a:ext>
              </a:extLst>
            </p:cNvPr>
            <p:cNvSpPr>
              <a:spLocks noChangeArrowheads="1"/>
            </p:cNvSpPr>
            <p:nvPr/>
          </p:nvSpPr>
          <p:spPr bwMode="auto">
            <a:xfrm>
              <a:off x="638" y="1766"/>
              <a:ext cx="3022" cy="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41">
              <a:extLst>
                <a:ext uri="{FF2B5EF4-FFF2-40B4-BE49-F238E27FC236}">
                  <a16:creationId xmlns:a16="http://schemas.microsoft.com/office/drawing/2014/main" id="{A3020152-CA8F-4460-8CB6-E4D629DD44B4}"/>
                </a:ext>
              </a:extLst>
            </p:cNvPr>
            <p:cNvSpPr>
              <a:spLocks noChangeArrowheads="1"/>
            </p:cNvSpPr>
            <p:nvPr/>
          </p:nvSpPr>
          <p:spPr bwMode="auto">
            <a:xfrm>
              <a:off x="2092" y="1602"/>
              <a:ext cx="114" cy="1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2">
              <a:extLst>
                <a:ext uri="{FF2B5EF4-FFF2-40B4-BE49-F238E27FC236}">
                  <a16:creationId xmlns:a16="http://schemas.microsoft.com/office/drawing/2014/main" id="{6EF77340-55D9-4194-A83B-4291226F031E}"/>
                </a:ext>
              </a:extLst>
            </p:cNvPr>
            <p:cNvSpPr>
              <a:spLocks/>
            </p:cNvSpPr>
            <p:nvPr/>
          </p:nvSpPr>
          <p:spPr bwMode="auto">
            <a:xfrm>
              <a:off x="0" y="3753"/>
              <a:ext cx="4298" cy="180"/>
            </a:xfrm>
            <a:custGeom>
              <a:avLst/>
              <a:gdLst>
                <a:gd name="T0" fmla="*/ 0 w 1549"/>
                <a:gd name="T1" fmla="*/ 31 h 65"/>
                <a:gd name="T2" fmla="*/ 34 w 1549"/>
                <a:gd name="T3" fmla="*/ 65 h 65"/>
                <a:gd name="T4" fmla="*/ 1515 w 1549"/>
                <a:gd name="T5" fmla="*/ 65 h 65"/>
                <a:gd name="T6" fmla="*/ 1549 w 1549"/>
                <a:gd name="T7" fmla="*/ 31 h 65"/>
                <a:gd name="T8" fmla="*/ 1549 w 1549"/>
                <a:gd name="T9" fmla="*/ 0 h 65"/>
                <a:gd name="T10" fmla="*/ 0 w 1549"/>
                <a:gd name="T11" fmla="*/ 0 h 65"/>
                <a:gd name="T12" fmla="*/ 0 w 1549"/>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1549" h="65">
                  <a:moveTo>
                    <a:pt x="0" y="31"/>
                  </a:moveTo>
                  <a:cubicBezTo>
                    <a:pt x="0" y="50"/>
                    <a:pt x="16" y="65"/>
                    <a:pt x="34" y="65"/>
                  </a:cubicBezTo>
                  <a:cubicBezTo>
                    <a:pt x="1515" y="65"/>
                    <a:pt x="1515" y="65"/>
                    <a:pt x="1515" y="65"/>
                  </a:cubicBezTo>
                  <a:cubicBezTo>
                    <a:pt x="1534" y="65"/>
                    <a:pt x="1549" y="50"/>
                    <a:pt x="1549" y="31"/>
                  </a:cubicBezTo>
                  <a:cubicBezTo>
                    <a:pt x="1549" y="0"/>
                    <a:pt x="1549" y="0"/>
                    <a:pt x="1549" y="0"/>
                  </a:cubicBezTo>
                  <a:cubicBezTo>
                    <a:pt x="0" y="0"/>
                    <a:pt x="0" y="0"/>
                    <a:pt x="0" y="0"/>
                  </a:cubicBezTo>
                  <a:lnTo>
                    <a:pt x="0" y="31"/>
                  </a:lnTo>
                  <a:close/>
                </a:path>
              </a:pathLst>
            </a:custGeom>
            <a:solidFill>
              <a:srgbClr val="366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3">
              <a:extLst>
                <a:ext uri="{FF2B5EF4-FFF2-40B4-BE49-F238E27FC236}">
                  <a16:creationId xmlns:a16="http://schemas.microsoft.com/office/drawing/2014/main" id="{1484CF15-C1D0-439D-A009-5F600579F73D}"/>
                </a:ext>
              </a:extLst>
            </p:cNvPr>
            <p:cNvSpPr>
              <a:spLocks/>
            </p:cNvSpPr>
            <p:nvPr/>
          </p:nvSpPr>
          <p:spPr bwMode="auto">
            <a:xfrm>
              <a:off x="1551" y="3794"/>
              <a:ext cx="1198" cy="50"/>
            </a:xfrm>
            <a:custGeom>
              <a:avLst/>
              <a:gdLst>
                <a:gd name="T0" fmla="*/ 0 w 432"/>
                <a:gd name="T1" fmla="*/ 8 h 18"/>
                <a:gd name="T2" fmla="*/ 9 w 432"/>
                <a:gd name="T3" fmla="*/ 18 h 18"/>
                <a:gd name="T4" fmla="*/ 422 w 432"/>
                <a:gd name="T5" fmla="*/ 18 h 18"/>
                <a:gd name="T6" fmla="*/ 432 w 432"/>
                <a:gd name="T7" fmla="*/ 8 h 18"/>
                <a:gd name="T8" fmla="*/ 432 w 432"/>
                <a:gd name="T9" fmla="*/ 0 h 18"/>
                <a:gd name="T10" fmla="*/ 0 w 432"/>
                <a:gd name="T11" fmla="*/ 0 h 18"/>
                <a:gd name="T12" fmla="*/ 0 w 432"/>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432" h="18">
                  <a:moveTo>
                    <a:pt x="0" y="8"/>
                  </a:moveTo>
                  <a:cubicBezTo>
                    <a:pt x="0" y="13"/>
                    <a:pt x="4" y="18"/>
                    <a:pt x="9" y="18"/>
                  </a:cubicBezTo>
                  <a:cubicBezTo>
                    <a:pt x="422" y="18"/>
                    <a:pt x="422" y="18"/>
                    <a:pt x="422" y="18"/>
                  </a:cubicBezTo>
                  <a:cubicBezTo>
                    <a:pt x="427" y="18"/>
                    <a:pt x="432" y="13"/>
                    <a:pt x="432" y="8"/>
                  </a:cubicBezTo>
                  <a:cubicBezTo>
                    <a:pt x="432" y="0"/>
                    <a:pt x="432" y="0"/>
                    <a:pt x="432" y="0"/>
                  </a:cubicBezTo>
                  <a:cubicBezTo>
                    <a:pt x="0" y="0"/>
                    <a:pt x="0" y="0"/>
                    <a:pt x="0" y="0"/>
                  </a:cubicBezTo>
                  <a:lnTo>
                    <a:pt x="0" y="8"/>
                  </a:lnTo>
                  <a:close/>
                </a:path>
              </a:pathLst>
            </a:custGeom>
            <a:solidFill>
              <a:srgbClr val="BC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 Placeholder 35">
            <a:extLst>
              <a:ext uri="{FF2B5EF4-FFF2-40B4-BE49-F238E27FC236}">
                <a16:creationId xmlns:a16="http://schemas.microsoft.com/office/drawing/2014/main" id="{7919D212-E38B-43D3-967E-95F8F9FFE18F}"/>
              </a:ext>
            </a:extLst>
          </p:cNvPr>
          <p:cNvSpPr txBox="1">
            <a:spLocks/>
          </p:cNvSpPr>
          <p:nvPr/>
        </p:nvSpPr>
        <p:spPr>
          <a:xfrm>
            <a:off x="8965853" y="2338387"/>
            <a:ext cx="2721665" cy="923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Lorem ipsum </a:t>
            </a:r>
            <a:r>
              <a:rPr lang="en-US" sz="1600" dirty="0"/>
              <a:t>dolor sit amet, consectetur adipiscing elit. </a:t>
            </a:r>
          </a:p>
        </p:txBody>
      </p:sp>
      <p:sp>
        <p:nvSpPr>
          <p:cNvPr id="42" name="Text Placeholder 35">
            <a:extLst>
              <a:ext uri="{FF2B5EF4-FFF2-40B4-BE49-F238E27FC236}">
                <a16:creationId xmlns:a16="http://schemas.microsoft.com/office/drawing/2014/main" id="{BC4C618F-5AAC-46D0-AD75-78614DAE6816}"/>
              </a:ext>
            </a:extLst>
          </p:cNvPr>
          <p:cNvSpPr txBox="1">
            <a:spLocks/>
          </p:cNvSpPr>
          <p:nvPr/>
        </p:nvSpPr>
        <p:spPr>
          <a:xfrm>
            <a:off x="8940334" y="4276725"/>
            <a:ext cx="2721665" cy="923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Lorem ipsum </a:t>
            </a:r>
            <a:r>
              <a:rPr lang="en-US" sz="1600" dirty="0"/>
              <a:t>dolor sit amet, consectetur adipiscing elit. </a:t>
            </a:r>
          </a:p>
        </p:txBody>
      </p:sp>
      <p:sp>
        <p:nvSpPr>
          <p:cNvPr id="43" name="Text Placeholder 35">
            <a:extLst>
              <a:ext uri="{FF2B5EF4-FFF2-40B4-BE49-F238E27FC236}">
                <a16:creationId xmlns:a16="http://schemas.microsoft.com/office/drawing/2014/main" id="{E0743B32-9138-4BB3-ABC1-4709B06D9269}"/>
              </a:ext>
            </a:extLst>
          </p:cNvPr>
          <p:cNvSpPr txBox="1">
            <a:spLocks/>
          </p:cNvSpPr>
          <p:nvPr/>
        </p:nvSpPr>
        <p:spPr>
          <a:xfrm>
            <a:off x="8927635" y="5753100"/>
            <a:ext cx="2721665" cy="923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Lorem ipsum </a:t>
            </a:r>
            <a:r>
              <a:rPr lang="en-US" sz="1600" dirty="0"/>
              <a:t>dolor sit amet, consectetur adipiscing elit. </a:t>
            </a:r>
          </a:p>
        </p:txBody>
      </p:sp>
      <p:sp>
        <p:nvSpPr>
          <p:cNvPr id="20" name="Freeform 5">
            <a:extLst>
              <a:ext uri="{FF2B5EF4-FFF2-40B4-BE49-F238E27FC236}">
                <a16:creationId xmlns:a16="http://schemas.microsoft.com/office/drawing/2014/main" id="{0E3F39D4-977A-431D-B946-98501C1AE465}"/>
              </a:ext>
            </a:extLst>
          </p:cNvPr>
          <p:cNvSpPr>
            <a:spLocks/>
          </p:cNvSpPr>
          <p:nvPr/>
        </p:nvSpPr>
        <p:spPr bwMode="auto">
          <a:xfrm>
            <a:off x="760255" y="381907"/>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5CB3B73E-511C-445D-AD29-19BFB709D263}"/>
              </a:ext>
            </a:extLst>
          </p:cNvPr>
          <p:cNvSpPr txBox="1"/>
          <p:nvPr/>
        </p:nvSpPr>
        <p:spPr>
          <a:xfrm>
            <a:off x="1321474" y="686945"/>
            <a:ext cx="4774526" cy="707886"/>
          </a:xfrm>
          <a:prstGeom prst="rect">
            <a:avLst/>
          </a:prstGeom>
          <a:noFill/>
        </p:spPr>
        <p:txBody>
          <a:bodyPr wrap="square" rtlCol="0">
            <a:spAutoFit/>
          </a:bodyPr>
          <a:lstStyle/>
          <a:p>
            <a:r>
              <a:rPr lang="en-US" sz="4000" dirty="0"/>
              <a:t>Your Title Goes Here</a:t>
            </a:r>
          </a:p>
        </p:txBody>
      </p:sp>
      <p:grpSp>
        <p:nvGrpSpPr>
          <p:cNvPr id="29" name="Group 28">
            <a:extLst>
              <a:ext uri="{FF2B5EF4-FFF2-40B4-BE49-F238E27FC236}">
                <a16:creationId xmlns:a16="http://schemas.microsoft.com/office/drawing/2014/main" id="{270E1CFC-AC3D-4CCF-97FA-0D65E37508C1}"/>
              </a:ext>
            </a:extLst>
          </p:cNvPr>
          <p:cNvGrpSpPr/>
          <p:nvPr/>
        </p:nvGrpSpPr>
        <p:grpSpPr>
          <a:xfrm>
            <a:off x="6419852" y="2102842"/>
            <a:ext cx="2320354" cy="4347766"/>
            <a:chOff x="6599238" y="2184800"/>
            <a:chExt cx="2320354" cy="4347766"/>
          </a:xfrm>
        </p:grpSpPr>
        <p:sp>
          <p:nvSpPr>
            <p:cNvPr id="38" name="Parallelogram 4">
              <a:extLst>
                <a:ext uri="{FF2B5EF4-FFF2-40B4-BE49-F238E27FC236}">
                  <a16:creationId xmlns:a16="http://schemas.microsoft.com/office/drawing/2014/main" id="{1E1F3FAC-8D33-49E3-B1BC-277825BAB576}"/>
                </a:ext>
              </a:extLst>
            </p:cNvPr>
            <p:cNvSpPr/>
            <p:nvPr/>
          </p:nvSpPr>
          <p:spPr>
            <a:xfrm>
              <a:off x="6599238" y="2713038"/>
              <a:ext cx="1979613" cy="1583532"/>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Lst>
              <a:ahLst/>
              <a:cxnLst>
                <a:cxn ang="0">
                  <a:pos x="connsiteX0" y="connsiteY0"/>
                </a:cxn>
                <a:cxn ang="0">
                  <a:pos x="connsiteX1" y="connsiteY1"/>
                </a:cxn>
                <a:cxn ang="0">
                  <a:pos x="connsiteX2" y="connsiteY2"/>
                </a:cxn>
              </a:cxnLst>
              <a:rect l="l" t="t" r="r" b="b"/>
              <a:pathLst>
                <a:path w="2808312" h="1584176">
                  <a:moveTo>
                    <a:pt x="0" y="1584176"/>
                  </a:moveTo>
                  <a:lnTo>
                    <a:pt x="948494" y="0"/>
                  </a:lnTo>
                  <a:lnTo>
                    <a:pt x="2808312" y="0"/>
                  </a:lnTo>
                </a:path>
              </a:pathLst>
            </a:custGeom>
            <a:noFill/>
            <a:ln w="6350">
              <a:solidFill>
                <a:schemeClr val="tx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91422" tIns="45711" rIns="91422" bIns="45711" anchor="ctr"/>
            <a:lstStyle/>
            <a:p>
              <a:pPr algn="ctr" defTabSz="914217">
                <a:defRPr/>
              </a:pPr>
              <a:endParaRPr lang="en-US" sz="900"/>
            </a:p>
          </p:txBody>
        </p:sp>
        <p:sp>
          <p:nvSpPr>
            <p:cNvPr id="28" name="Rectangle 27">
              <a:extLst>
                <a:ext uri="{FF2B5EF4-FFF2-40B4-BE49-F238E27FC236}">
                  <a16:creationId xmlns:a16="http://schemas.microsoft.com/office/drawing/2014/main" id="{D53CBFE6-BB57-4997-BEC8-8DD0DB6AA1E7}"/>
                </a:ext>
              </a:extLst>
            </p:cNvPr>
            <p:cNvSpPr/>
            <p:nvPr/>
          </p:nvSpPr>
          <p:spPr>
            <a:xfrm>
              <a:off x="7970267" y="2184800"/>
              <a:ext cx="923925" cy="923925"/>
            </a:xfrm>
            <a:prstGeom prst="rect">
              <a:avLst/>
            </a:prstGeom>
            <a:solidFill>
              <a:schemeClr val="bg1"/>
            </a:solidFill>
            <a:ln w="38100">
              <a:solidFill>
                <a:srgbClr val="10B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4">
              <a:extLst>
                <a:ext uri="{FF2B5EF4-FFF2-40B4-BE49-F238E27FC236}">
                  <a16:creationId xmlns:a16="http://schemas.microsoft.com/office/drawing/2014/main" id="{C31C0557-92EB-4FE0-BC06-626FB6B1304A}"/>
                </a:ext>
              </a:extLst>
            </p:cNvPr>
            <p:cNvSpPr/>
            <p:nvPr/>
          </p:nvSpPr>
          <p:spPr>
            <a:xfrm flipV="1">
              <a:off x="6599238" y="4513263"/>
              <a:ext cx="1979613" cy="1583532"/>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Lst>
              <a:ahLst/>
              <a:cxnLst>
                <a:cxn ang="0">
                  <a:pos x="connsiteX0" y="connsiteY0"/>
                </a:cxn>
                <a:cxn ang="0">
                  <a:pos x="connsiteX1" y="connsiteY1"/>
                </a:cxn>
                <a:cxn ang="0">
                  <a:pos x="connsiteX2" y="connsiteY2"/>
                </a:cxn>
              </a:cxnLst>
              <a:rect l="l" t="t" r="r" b="b"/>
              <a:pathLst>
                <a:path w="2808312" h="1584176">
                  <a:moveTo>
                    <a:pt x="0" y="1584176"/>
                  </a:moveTo>
                  <a:lnTo>
                    <a:pt x="948494" y="0"/>
                  </a:lnTo>
                  <a:lnTo>
                    <a:pt x="2808312" y="0"/>
                  </a:lnTo>
                </a:path>
              </a:pathLst>
            </a:custGeom>
            <a:noFill/>
            <a:ln w="6350">
              <a:solidFill>
                <a:schemeClr val="tx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lIns="91422" tIns="45711" rIns="91422" bIns="45711" anchor="ctr"/>
            <a:lstStyle/>
            <a:p>
              <a:pPr algn="ctr" defTabSz="914217">
                <a:defRPr/>
              </a:pPr>
              <a:endParaRPr lang="en-US" sz="900"/>
            </a:p>
          </p:txBody>
        </p:sp>
        <p:cxnSp>
          <p:nvCxnSpPr>
            <p:cNvPr id="40" name="Straight Connector 39">
              <a:extLst>
                <a:ext uri="{FF2B5EF4-FFF2-40B4-BE49-F238E27FC236}">
                  <a16:creationId xmlns:a16="http://schemas.microsoft.com/office/drawing/2014/main" id="{57704F17-6D19-4AFF-A9A2-F68EDFD560E5}"/>
                </a:ext>
              </a:extLst>
            </p:cNvPr>
            <p:cNvCxnSpPr/>
            <p:nvPr/>
          </p:nvCxnSpPr>
          <p:spPr>
            <a:xfrm flipV="1">
              <a:off x="7510463" y="4476750"/>
              <a:ext cx="1068388" cy="0"/>
            </a:xfrm>
            <a:prstGeom prst="line">
              <a:avLst/>
            </a:prstGeom>
            <a:noFill/>
            <a:ln w="6350">
              <a:solidFill>
                <a:schemeClr val="tx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cxnSp>
        <p:sp>
          <p:nvSpPr>
            <p:cNvPr id="57" name="Rectangle 56">
              <a:extLst>
                <a:ext uri="{FF2B5EF4-FFF2-40B4-BE49-F238E27FC236}">
                  <a16:creationId xmlns:a16="http://schemas.microsoft.com/office/drawing/2014/main" id="{955F28C8-DD79-46F8-96AC-B9D434F6B905}"/>
                </a:ext>
              </a:extLst>
            </p:cNvPr>
            <p:cNvSpPr/>
            <p:nvPr/>
          </p:nvSpPr>
          <p:spPr>
            <a:xfrm>
              <a:off x="7970267" y="3899696"/>
              <a:ext cx="923925" cy="923925"/>
            </a:xfrm>
            <a:prstGeom prst="rect">
              <a:avLst/>
            </a:prstGeom>
            <a:solidFill>
              <a:schemeClr val="bg1"/>
            </a:solidFill>
            <a:ln w="38100">
              <a:solidFill>
                <a:srgbClr val="10B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23DA516-175F-49D5-B6B7-376530250964}"/>
                </a:ext>
              </a:extLst>
            </p:cNvPr>
            <p:cNvSpPr/>
            <p:nvPr/>
          </p:nvSpPr>
          <p:spPr>
            <a:xfrm>
              <a:off x="7995667" y="5608641"/>
              <a:ext cx="923925" cy="923925"/>
            </a:xfrm>
            <a:prstGeom prst="rect">
              <a:avLst/>
            </a:prstGeom>
            <a:solidFill>
              <a:schemeClr val="bg1"/>
            </a:solidFill>
            <a:ln w="38100">
              <a:solidFill>
                <a:srgbClr val="10B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8">
            <a:extLst>
              <a:ext uri="{FF2B5EF4-FFF2-40B4-BE49-F238E27FC236}">
                <a16:creationId xmlns:a16="http://schemas.microsoft.com/office/drawing/2014/main" id="{46298407-8858-4D2A-8670-E521E9738853}"/>
              </a:ext>
            </a:extLst>
          </p:cNvPr>
          <p:cNvGrpSpPr>
            <a:grpSpLocks noChangeAspect="1"/>
          </p:cNvGrpSpPr>
          <p:nvPr/>
        </p:nvGrpSpPr>
        <p:grpSpPr bwMode="auto">
          <a:xfrm>
            <a:off x="7903503" y="3968973"/>
            <a:ext cx="698680" cy="707971"/>
            <a:chOff x="17" y="14"/>
            <a:chExt cx="1128" cy="1143"/>
          </a:xfrm>
        </p:grpSpPr>
        <p:sp>
          <p:nvSpPr>
            <p:cNvPr id="33" name="Rectangle 9">
              <a:extLst>
                <a:ext uri="{FF2B5EF4-FFF2-40B4-BE49-F238E27FC236}">
                  <a16:creationId xmlns:a16="http://schemas.microsoft.com/office/drawing/2014/main" id="{DADB4D83-1351-44FA-BA18-908D2FE6466D}"/>
                </a:ext>
              </a:extLst>
            </p:cNvPr>
            <p:cNvSpPr>
              <a:spLocks noChangeArrowheads="1"/>
            </p:cNvSpPr>
            <p:nvPr/>
          </p:nvSpPr>
          <p:spPr bwMode="auto">
            <a:xfrm>
              <a:off x="126" y="196"/>
              <a:ext cx="58" cy="219"/>
            </a:xfrm>
            <a:prstGeom prst="rect">
              <a:avLst/>
            </a:prstGeom>
            <a:solidFill>
              <a:srgbClr val="FFC52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10">
              <a:extLst>
                <a:ext uri="{FF2B5EF4-FFF2-40B4-BE49-F238E27FC236}">
                  <a16:creationId xmlns:a16="http://schemas.microsoft.com/office/drawing/2014/main" id="{4251819F-DF90-48C0-8F98-43DF5F61DDDB}"/>
                </a:ext>
              </a:extLst>
            </p:cNvPr>
            <p:cNvSpPr>
              <a:spLocks noChangeArrowheads="1"/>
            </p:cNvSpPr>
            <p:nvPr/>
          </p:nvSpPr>
          <p:spPr bwMode="auto">
            <a:xfrm>
              <a:off x="284" y="317"/>
              <a:ext cx="57" cy="98"/>
            </a:xfrm>
            <a:prstGeom prst="rect">
              <a:avLst/>
            </a:prstGeom>
            <a:solidFill>
              <a:srgbClr val="35B4C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B3D9467B-CC3F-43C8-ACA8-71C70B7C8DEE}"/>
                </a:ext>
              </a:extLst>
            </p:cNvPr>
            <p:cNvSpPr>
              <a:spLocks/>
            </p:cNvSpPr>
            <p:nvPr/>
          </p:nvSpPr>
          <p:spPr bwMode="auto">
            <a:xfrm>
              <a:off x="441" y="196"/>
              <a:ext cx="57" cy="150"/>
            </a:xfrm>
            <a:custGeom>
              <a:avLst/>
              <a:gdLst>
                <a:gd name="T0" fmla="*/ 57 w 57"/>
                <a:gd name="T1" fmla="*/ 150 h 150"/>
                <a:gd name="T2" fmla="*/ 57 w 57"/>
                <a:gd name="T3" fmla="*/ 0 h 150"/>
                <a:gd name="T4" fmla="*/ 0 w 57"/>
                <a:gd name="T5" fmla="*/ 0 h 150"/>
                <a:gd name="T6" fmla="*/ 0 w 57"/>
                <a:gd name="T7" fmla="*/ 93 h 150"/>
                <a:gd name="T8" fmla="*/ 57 w 57"/>
                <a:gd name="T9" fmla="*/ 150 h 150"/>
              </a:gdLst>
              <a:ahLst/>
              <a:cxnLst>
                <a:cxn ang="0">
                  <a:pos x="T0" y="T1"/>
                </a:cxn>
                <a:cxn ang="0">
                  <a:pos x="T2" y="T3"/>
                </a:cxn>
                <a:cxn ang="0">
                  <a:pos x="T4" y="T5"/>
                </a:cxn>
                <a:cxn ang="0">
                  <a:pos x="T6" y="T7"/>
                </a:cxn>
                <a:cxn ang="0">
                  <a:pos x="T8" y="T9"/>
                </a:cxn>
              </a:cxnLst>
              <a:rect l="0" t="0" r="r" b="b"/>
              <a:pathLst>
                <a:path w="57" h="150">
                  <a:moveTo>
                    <a:pt x="57" y="150"/>
                  </a:moveTo>
                  <a:lnTo>
                    <a:pt x="57" y="0"/>
                  </a:lnTo>
                  <a:lnTo>
                    <a:pt x="0" y="0"/>
                  </a:lnTo>
                  <a:lnTo>
                    <a:pt x="0" y="93"/>
                  </a:lnTo>
                  <a:lnTo>
                    <a:pt x="57" y="150"/>
                  </a:lnTo>
                  <a:close/>
                </a:path>
              </a:pathLst>
            </a:custGeom>
            <a:solidFill>
              <a:srgbClr val="FFC52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2">
              <a:extLst>
                <a:ext uri="{FF2B5EF4-FFF2-40B4-BE49-F238E27FC236}">
                  <a16:creationId xmlns:a16="http://schemas.microsoft.com/office/drawing/2014/main" id="{7A5EB083-8088-4E5B-A143-0F596A21E630}"/>
                </a:ext>
              </a:extLst>
            </p:cNvPr>
            <p:cNvSpPr>
              <a:spLocks/>
            </p:cNvSpPr>
            <p:nvPr/>
          </p:nvSpPr>
          <p:spPr bwMode="auto">
            <a:xfrm>
              <a:off x="155" y="100"/>
              <a:ext cx="472" cy="122"/>
            </a:xfrm>
            <a:custGeom>
              <a:avLst/>
              <a:gdLst>
                <a:gd name="T0" fmla="*/ 0 w 472"/>
                <a:gd name="T1" fmla="*/ 0 h 122"/>
                <a:gd name="T2" fmla="*/ 157 w 472"/>
                <a:gd name="T3" fmla="*/ 122 h 122"/>
                <a:gd name="T4" fmla="*/ 315 w 472"/>
                <a:gd name="T5" fmla="*/ 0 h 122"/>
                <a:gd name="T6" fmla="*/ 472 w 472"/>
                <a:gd name="T7" fmla="*/ 101 h 122"/>
              </a:gdLst>
              <a:ahLst/>
              <a:cxnLst>
                <a:cxn ang="0">
                  <a:pos x="T0" y="T1"/>
                </a:cxn>
                <a:cxn ang="0">
                  <a:pos x="T2" y="T3"/>
                </a:cxn>
                <a:cxn ang="0">
                  <a:pos x="T4" y="T5"/>
                </a:cxn>
                <a:cxn ang="0">
                  <a:pos x="T6" y="T7"/>
                </a:cxn>
              </a:cxnLst>
              <a:rect l="0" t="0" r="r" b="b"/>
              <a:pathLst>
                <a:path w="472" h="122">
                  <a:moveTo>
                    <a:pt x="0" y="0"/>
                  </a:moveTo>
                  <a:lnTo>
                    <a:pt x="157" y="122"/>
                  </a:lnTo>
                  <a:lnTo>
                    <a:pt x="315" y="0"/>
                  </a:lnTo>
                  <a:lnTo>
                    <a:pt x="472" y="101"/>
                  </a:ln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3">
              <a:extLst>
                <a:ext uri="{FF2B5EF4-FFF2-40B4-BE49-F238E27FC236}">
                  <a16:creationId xmlns:a16="http://schemas.microsoft.com/office/drawing/2014/main" id="{291B5010-DFBB-4DC7-B2A3-F59A6AD9EA07}"/>
                </a:ext>
              </a:extLst>
            </p:cNvPr>
            <p:cNvSpPr>
              <a:spLocks noChangeShapeType="1"/>
            </p:cNvSpPr>
            <p:nvPr/>
          </p:nvSpPr>
          <p:spPr bwMode="auto">
            <a:xfrm>
              <a:off x="804" y="501"/>
              <a:ext cx="0" cy="587"/>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14">
              <a:extLst>
                <a:ext uri="{FF2B5EF4-FFF2-40B4-BE49-F238E27FC236}">
                  <a16:creationId xmlns:a16="http://schemas.microsoft.com/office/drawing/2014/main" id="{110E4180-3E8A-4542-B62D-F5760F3446B8}"/>
                </a:ext>
              </a:extLst>
            </p:cNvPr>
            <p:cNvSpPr>
              <a:spLocks noChangeShapeType="1"/>
            </p:cNvSpPr>
            <p:nvPr/>
          </p:nvSpPr>
          <p:spPr bwMode="auto">
            <a:xfrm flipV="1">
              <a:off x="925" y="702"/>
              <a:ext cx="0" cy="386"/>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5">
              <a:extLst>
                <a:ext uri="{FF2B5EF4-FFF2-40B4-BE49-F238E27FC236}">
                  <a16:creationId xmlns:a16="http://schemas.microsoft.com/office/drawing/2014/main" id="{3B3BAFAC-0973-4BED-ADFB-82B89746E69F}"/>
                </a:ext>
              </a:extLst>
            </p:cNvPr>
            <p:cNvSpPr>
              <a:spLocks noChangeShapeType="1"/>
            </p:cNvSpPr>
            <p:nvPr/>
          </p:nvSpPr>
          <p:spPr bwMode="auto">
            <a:xfrm>
              <a:off x="1047" y="702"/>
              <a:ext cx="0" cy="386"/>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47BDC95-88BA-4248-BD72-D9D7C50B5947}"/>
                </a:ext>
              </a:extLst>
            </p:cNvPr>
            <p:cNvSpPr>
              <a:spLocks noChangeShapeType="1"/>
            </p:cNvSpPr>
            <p:nvPr/>
          </p:nvSpPr>
          <p:spPr bwMode="auto">
            <a:xfrm>
              <a:off x="1047" y="501"/>
              <a:ext cx="0" cy="201"/>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Oval 17">
              <a:extLst>
                <a:ext uri="{FF2B5EF4-FFF2-40B4-BE49-F238E27FC236}">
                  <a16:creationId xmlns:a16="http://schemas.microsoft.com/office/drawing/2014/main" id="{B06D9322-2B92-4CA6-828C-CF4AF045220F}"/>
                </a:ext>
              </a:extLst>
            </p:cNvPr>
            <p:cNvSpPr>
              <a:spLocks noChangeArrowheads="1"/>
            </p:cNvSpPr>
            <p:nvPr/>
          </p:nvSpPr>
          <p:spPr bwMode="auto">
            <a:xfrm>
              <a:off x="811" y="38"/>
              <a:ext cx="229" cy="229"/>
            </a:xfrm>
            <a:prstGeom prst="ellipse">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316BAC50-4309-4B82-AC0B-2A420AEEE475}"/>
                </a:ext>
              </a:extLst>
            </p:cNvPr>
            <p:cNvSpPr>
              <a:spLocks/>
            </p:cNvSpPr>
            <p:nvPr/>
          </p:nvSpPr>
          <p:spPr bwMode="auto">
            <a:xfrm>
              <a:off x="405" y="325"/>
              <a:ext cx="740" cy="350"/>
            </a:xfrm>
            <a:custGeom>
              <a:avLst/>
              <a:gdLst>
                <a:gd name="T0" fmla="*/ 310 w 310"/>
                <a:gd name="T1" fmla="*/ 147 h 147"/>
                <a:gd name="T2" fmla="*/ 310 w 310"/>
                <a:gd name="T3" fmla="*/ 37 h 147"/>
                <a:gd name="T4" fmla="*/ 278 w 310"/>
                <a:gd name="T5" fmla="*/ 6 h 147"/>
                <a:gd name="T6" fmla="*/ 158 w 310"/>
                <a:gd name="T7" fmla="*/ 6 h 147"/>
                <a:gd name="T8" fmla="*/ 127 w 310"/>
                <a:gd name="T9" fmla="*/ 37 h 147"/>
                <a:gd name="T10" fmla="*/ 127 w 310"/>
                <a:gd name="T11" fmla="*/ 128 h 147"/>
                <a:gd name="T12" fmla="*/ 0 w 310"/>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10" h="147">
                  <a:moveTo>
                    <a:pt x="310" y="147"/>
                  </a:moveTo>
                  <a:cubicBezTo>
                    <a:pt x="310" y="37"/>
                    <a:pt x="310" y="37"/>
                    <a:pt x="310" y="37"/>
                  </a:cubicBezTo>
                  <a:cubicBezTo>
                    <a:pt x="310" y="20"/>
                    <a:pt x="296" y="6"/>
                    <a:pt x="278" y="6"/>
                  </a:cubicBezTo>
                  <a:cubicBezTo>
                    <a:pt x="158" y="6"/>
                    <a:pt x="158" y="6"/>
                    <a:pt x="158" y="6"/>
                  </a:cubicBezTo>
                  <a:cubicBezTo>
                    <a:pt x="141" y="6"/>
                    <a:pt x="127" y="20"/>
                    <a:pt x="127" y="37"/>
                  </a:cubicBezTo>
                  <a:cubicBezTo>
                    <a:pt x="127" y="128"/>
                    <a:pt x="127" y="128"/>
                    <a:pt x="127" y="128"/>
                  </a:cubicBezTo>
                  <a:cubicBezTo>
                    <a:pt x="0" y="0"/>
                    <a:pt x="0" y="0"/>
                    <a:pt x="0" y="0"/>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9">
              <a:extLst>
                <a:ext uri="{FF2B5EF4-FFF2-40B4-BE49-F238E27FC236}">
                  <a16:creationId xmlns:a16="http://schemas.microsoft.com/office/drawing/2014/main" id="{CF9138DC-AFE6-4EBF-ADD9-5C109953A242}"/>
                </a:ext>
              </a:extLst>
            </p:cNvPr>
            <p:cNvSpPr>
              <a:spLocks noChangeShapeType="1"/>
            </p:cNvSpPr>
            <p:nvPr/>
          </p:nvSpPr>
          <p:spPr bwMode="auto">
            <a:xfrm>
              <a:off x="804" y="702"/>
              <a:ext cx="243" cy="0"/>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20">
              <a:extLst>
                <a:ext uri="{FF2B5EF4-FFF2-40B4-BE49-F238E27FC236}">
                  <a16:creationId xmlns:a16="http://schemas.microsoft.com/office/drawing/2014/main" id="{8ED1758D-9BFE-4E8C-99B0-BAA0AA6EEC83}"/>
                </a:ext>
              </a:extLst>
            </p:cNvPr>
            <p:cNvSpPr>
              <a:spLocks noChangeShapeType="1"/>
            </p:cNvSpPr>
            <p:nvPr/>
          </p:nvSpPr>
          <p:spPr bwMode="auto">
            <a:xfrm>
              <a:off x="925" y="339"/>
              <a:ext cx="0" cy="131"/>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6961480A-3A84-4CF8-BCDF-4E7B4765C975}"/>
                </a:ext>
              </a:extLst>
            </p:cNvPr>
            <p:cNvSpPr>
              <a:spLocks/>
            </p:cNvSpPr>
            <p:nvPr/>
          </p:nvSpPr>
          <p:spPr bwMode="auto">
            <a:xfrm>
              <a:off x="758" y="1088"/>
              <a:ext cx="167" cy="69"/>
            </a:xfrm>
            <a:custGeom>
              <a:avLst/>
              <a:gdLst>
                <a:gd name="T0" fmla="*/ 70 w 70"/>
                <a:gd name="T1" fmla="*/ 29 h 29"/>
                <a:gd name="T2" fmla="*/ 0 w 70"/>
                <a:gd name="T3" fmla="*/ 29 h 29"/>
                <a:gd name="T4" fmla="*/ 0 w 70"/>
                <a:gd name="T5" fmla="*/ 29 h 29"/>
                <a:gd name="T6" fmla="*/ 29 w 70"/>
                <a:gd name="T7" fmla="*/ 0 h 29"/>
                <a:gd name="T8" fmla="*/ 70 w 70"/>
                <a:gd name="T9" fmla="*/ 0 h 29"/>
                <a:gd name="T10" fmla="*/ 70 w 70"/>
                <a:gd name="T11" fmla="*/ 29 h 29"/>
              </a:gdLst>
              <a:ahLst/>
              <a:cxnLst>
                <a:cxn ang="0">
                  <a:pos x="T0" y="T1"/>
                </a:cxn>
                <a:cxn ang="0">
                  <a:pos x="T2" y="T3"/>
                </a:cxn>
                <a:cxn ang="0">
                  <a:pos x="T4" y="T5"/>
                </a:cxn>
                <a:cxn ang="0">
                  <a:pos x="T6" y="T7"/>
                </a:cxn>
                <a:cxn ang="0">
                  <a:pos x="T8" y="T9"/>
                </a:cxn>
                <a:cxn ang="0">
                  <a:pos x="T10" y="T11"/>
                </a:cxn>
              </a:cxnLst>
              <a:rect l="0" t="0" r="r" b="b"/>
              <a:pathLst>
                <a:path w="70" h="29">
                  <a:moveTo>
                    <a:pt x="70" y="29"/>
                  </a:moveTo>
                  <a:cubicBezTo>
                    <a:pt x="0" y="29"/>
                    <a:pt x="0" y="29"/>
                    <a:pt x="0" y="29"/>
                  </a:cubicBezTo>
                  <a:cubicBezTo>
                    <a:pt x="0" y="29"/>
                    <a:pt x="0" y="29"/>
                    <a:pt x="0" y="29"/>
                  </a:cubicBezTo>
                  <a:cubicBezTo>
                    <a:pt x="0" y="13"/>
                    <a:pt x="13" y="0"/>
                    <a:pt x="29" y="0"/>
                  </a:cubicBezTo>
                  <a:cubicBezTo>
                    <a:pt x="70" y="0"/>
                    <a:pt x="70" y="0"/>
                    <a:pt x="70" y="0"/>
                  </a:cubicBezTo>
                  <a:lnTo>
                    <a:pt x="70" y="29"/>
                  </a:lnTo>
                  <a:close/>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a:extLst>
                <a:ext uri="{FF2B5EF4-FFF2-40B4-BE49-F238E27FC236}">
                  <a16:creationId xmlns:a16="http://schemas.microsoft.com/office/drawing/2014/main" id="{29445786-74A4-4C91-BC62-B1E89FD8C233}"/>
                </a:ext>
              </a:extLst>
            </p:cNvPr>
            <p:cNvSpPr>
              <a:spLocks/>
            </p:cNvSpPr>
            <p:nvPr/>
          </p:nvSpPr>
          <p:spPr bwMode="auto">
            <a:xfrm>
              <a:off x="925" y="1088"/>
              <a:ext cx="170" cy="69"/>
            </a:xfrm>
            <a:custGeom>
              <a:avLst/>
              <a:gdLst>
                <a:gd name="T0" fmla="*/ 0 w 71"/>
                <a:gd name="T1" fmla="*/ 29 h 29"/>
                <a:gd name="T2" fmla="*/ 71 w 71"/>
                <a:gd name="T3" fmla="*/ 29 h 29"/>
                <a:gd name="T4" fmla="*/ 71 w 71"/>
                <a:gd name="T5" fmla="*/ 29 h 29"/>
                <a:gd name="T6" fmla="*/ 42 w 71"/>
                <a:gd name="T7" fmla="*/ 0 h 29"/>
                <a:gd name="T8" fmla="*/ 0 w 71"/>
                <a:gd name="T9" fmla="*/ 0 h 29"/>
                <a:gd name="T10" fmla="*/ 0 w 71"/>
                <a:gd name="T11" fmla="*/ 29 h 29"/>
              </a:gdLst>
              <a:ahLst/>
              <a:cxnLst>
                <a:cxn ang="0">
                  <a:pos x="T0" y="T1"/>
                </a:cxn>
                <a:cxn ang="0">
                  <a:pos x="T2" y="T3"/>
                </a:cxn>
                <a:cxn ang="0">
                  <a:pos x="T4" y="T5"/>
                </a:cxn>
                <a:cxn ang="0">
                  <a:pos x="T6" y="T7"/>
                </a:cxn>
                <a:cxn ang="0">
                  <a:pos x="T8" y="T9"/>
                </a:cxn>
                <a:cxn ang="0">
                  <a:pos x="T10" y="T11"/>
                </a:cxn>
              </a:cxnLst>
              <a:rect l="0" t="0" r="r" b="b"/>
              <a:pathLst>
                <a:path w="71" h="29">
                  <a:moveTo>
                    <a:pt x="0" y="29"/>
                  </a:moveTo>
                  <a:cubicBezTo>
                    <a:pt x="71" y="29"/>
                    <a:pt x="71" y="29"/>
                    <a:pt x="71" y="29"/>
                  </a:cubicBezTo>
                  <a:cubicBezTo>
                    <a:pt x="71" y="29"/>
                    <a:pt x="71" y="29"/>
                    <a:pt x="71" y="29"/>
                  </a:cubicBezTo>
                  <a:cubicBezTo>
                    <a:pt x="71" y="13"/>
                    <a:pt x="58" y="0"/>
                    <a:pt x="42" y="0"/>
                  </a:cubicBezTo>
                  <a:cubicBezTo>
                    <a:pt x="0" y="0"/>
                    <a:pt x="0" y="0"/>
                    <a:pt x="0" y="0"/>
                  </a:cubicBezTo>
                  <a:lnTo>
                    <a:pt x="0" y="29"/>
                  </a:lnTo>
                  <a:close/>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6C74A76F-5C1D-40D9-9A46-86FB628CF9B1}"/>
                </a:ext>
              </a:extLst>
            </p:cNvPr>
            <p:cNvSpPr>
              <a:spLocks/>
            </p:cNvSpPr>
            <p:nvPr/>
          </p:nvSpPr>
          <p:spPr bwMode="auto">
            <a:xfrm>
              <a:off x="17" y="14"/>
              <a:ext cx="691" cy="487"/>
            </a:xfrm>
            <a:custGeom>
              <a:avLst/>
              <a:gdLst>
                <a:gd name="T0" fmla="*/ 481 w 691"/>
                <a:gd name="T1" fmla="*/ 487 h 487"/>
                <a:gd name="T2" fmla="*/ 0 w 691"/>
                <a:gd name="T3" fmla="*/ 487 h 487"/>
                <a:gd name="T4" fmla="*/ 0 w 691"/>
                <a:gd name="T5" fmla="*/ 0 h 487"/>
                <a:gd name="T6" fmla="*/ 691 w 691"/>
                <a:gd name="T7" fmla="*/ 0 h 487"/>
                <a:gd name="T8" fmla="*/ 691 w 691"/>
                <a:gd name="T9" fmla="*/ 292 h 487"/>
              </a:gdLst>
              <a:ahLst/>
              <a:cxnLst>
                <a:cxn ang="0">
                  <a:pos x="T0" y="T1"/>
                </a:cxn>
                <a:cxn ang="0">
                  <a:pos x="T2" y="T3"/>
                </a:cxn>
                <a:cxn ang="0">
                  <a:pos x="T4" y="T5"/>
                </a:cxn>
                <a:cxn ang="0">
                  <a:pos x="T6" y="T7"/>
                </a:cxn>
                <a:cxn ang="0">
                  <a:pos x="T8" y="T9"/>
                </a:cxn>
              </a:cxnLst>
              <a:rect l="0" t="0" r="r" b="b"/>
              <a:pathLst>
                <a:path w="691" h="487">
                  <a:moveTo>
                    <a:pt x="481" y="487"/>
                  </a:moveTo>
                  <a:lnTo>
                    <a:pt x="0" y="487"/>
                  </a:lnTo>
                  <a:lnTo>
                    <a:pt x="0" y="0"/>
                  </a:lnTo>
                  <a:lnTo>
                    <a:pt x="691" y="0"/>
                  </a:lnTo>
                  <a:lnTo>
                    <a:pt x="691" y="292"/>
                  </a:ln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4">
              <a:extLst>
                <a:ext uri="{FF2B5EF4-FFF2-40B4-BE49-F238E27FC236}">
                  <a16:creationId xmlns:a16="http://schemas.microsoft.com/office/drawing/2014/main" id="{C562704A-DB0C-4E00-B446-E5C155496DC8}"/>
                </a:ext>
              </a:extLst>
            </p:cNvPr>
            <p:cNvSpPr>
              <a:spLocks/>
            </p:cNvSpPr>
            <p:nvPr/>
          </p:nvSpPr>
          <p:spPr bwMode="auto">
            <a:xfrm>
              <a:off x="155" y="501"/>
              <a:ext cx="208" cy="656"/>
            </a:xfrm>
            <a:custGeom>
              <a:avLst/>
              <a:gdLst>
                <a:gd name="T0" fmla="*/ 208 w 208"/>
                <a:gd name="T1" fmla="*/ 0 h 656"/>
                <a:gd name="T2" fmla="*/ 208 w 208"/>
                <a:gd name="T3" fmla="*/ 449 h 656"/>
                <a:gd name="T4" fmla="*/ 0 w 208"/>
                <a:gd name="T5" fmla="*/ 656 h 656"/>
              </a:gdLst>
              <a:ahLst/>
              <a:cxnLst>
                <a:cxn ang="0">
                  <a:pos x="T0" y="T1"/>
                </a:cxn>
                <a:cxn ang="0">
                  <a:pos x="T2" y="T3"/>
                </a:cxn>
                <a:cxn ang="0">
                  <a:pos x="T4" y="T5"/>
                </a:cxn>
              </a:cxnLst>
              <a:rect l="0" t="0" r="r" b="b"/>
              <a:pathLst>
                <a:path w="208" h="656">
                  <a:moveTo>
                    <a:pt x="208" y="0"/>
                  </a:moveTo>
                  <a:lnTo>
                    <a:pt x="208" y="449"/>
                  </a:lnTo>
                  <a:lnTo>
                    <a:pt x="0" y="656"/>
                  </a:ln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25">
              <a:extLst>
                <a:ext uri="{FF2B5EF4-FFF2-40B4-BE49-F238E27FC236}">
                  <a16:creationId xmlns:a16="http://schemas.microsoft.com/office/drawing/2014/main" id="{4352A59C-4372-4B8C-8B41-6FA71FE85A46}"/>
                </a:ext>
              </a:extLst>
            </p:cNvPr>
            <p:cNvSpPr>
              <a:spLocks noChangeShapeType="1"/>
            </p:cNvSpPr>
            <p:nvPr/>
          </p:nvSpPr>
          <p:spPr bwMode="auto">
            <a:xfrm>
              <a:off x="363" y="950"/>
              <a:ext cx="207" cy="207"/>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80" name="Picture 79">
            <a:extLst>
              <a:ext uri="{FF2B5EF4-FFF2-40B4-BE49-F238E27FC236}">
                <a16:creationId xmlns:a16="http://schemas.microsoft.com/office/drawing/2014/main" id="{7436C10C-1BFC-439A-AE04-550812A1FD95}"/>
              </a:ext>
            </a:extLst>
          </p:cNvPr>
          <p:cNvPicPr>
            <a:picLocks noChangeAspect="1"/>
          </p:cNvPicPr>
          <p:nvPr/>
        </p:nvPicPr>
        <p:blipFill>
          <a:blip r:embed="rId2"/>
          <a:stretch>
            <a:fillRect/>
          </a:stretch>
        </p:blipFill>
        <p:spPr>
          <a:xfrm>
            <a:off x="7893275" y="2286452"/>
            <a:ext cx="757237" cy="633867"/>
          </a:xfrm>
          <a:prstGeom prst="rect">
            <a:avLst/>
          </a:prstGeom>
        </p:spPr>
      </p:pic>
      <p:grpSp>
        <p:nvGrpSpPr>
          <p:cNvPr id="69" name="Group 28">
            <a:extLst>
              <a:ext uri="{FF2B5EF4-FFF2-40B4-BE49-F238E27FC236}">
                <a16:creationId xmlns:a16="http://schemas.microsoft.com/office/drawing/2014/main" id="{A7295837-171C-4FA1-B872-FB17EE4D14CE}"/>
              </a:ext>
            </a:extLst>
          </p:cNvPr>
          <p:cNvGrpSpPr>
            <a:grpSpLocks noChangeAspect="1"/>
          </p:cNvGrpSpPr>
          <p:nvPr/>
        </p:nvGrpSpPr>
        <p:grpSpPr bwMode="auto">
          <a:xfrm>
            <a:off x="7988979" y="5680012"/>
            <a:ext cx="583184" cy="617266"/>
            <a:chOff x="13" y="7"/>
            <a:chExt cx="1232" cy="1304"/>
          </a:xfrm>
        </p:grpSpPr>
        <p:sp>
          <p:nvSpPr>
            <p:cNvPr id="71" name="Freeform 29">
              <a:extLst>
                <a:ext uri="{FF2B5EF4-FFF2-40B4-BE49-F238E27FC236}">
                  <a16:creationId xmlns:a16="http://schemas.microsoft.com/office/drawing/2014/main" id="{C5E74697-0C4C-4D5D-93B5-C104A1965C7A}"/>
                </a:ext>
              </a:extLst>
            </p:cNvPr>
            <p:cNvSpPr>
              <a:spLocks/>
            </p:cNvSpPr>
            <p:nvPr/>
          </p:nvSpPr>
          <p:spPr bwMode="auto">
            <a:xfrm>
              <a:off x="13" y="689"/>
              <a:ext cx="1232" cy="622"/>
            </a:xfrm>
            <a:custGeom>
              <a:avLst/>
              <a:gdLst>
                <a:gd name="T0" fmla="*/ 379 w 517"/>
                <a:gd name="T1" fmla="*/ 38 h 261"/>
                <a:gd name="T2" fmla="*/ 427 w 517"/>
                <a:gd name="T3" fmla="*/ 38 h 261"/>
                <a:gd name="T4" fmla="*/ 445 w 517"/>
                <a:gd name="T5" fmla="*/ 16 h 261"/>
                <a:gd name="T6" fmla="*/ 445 w 517"/>
                <a:gd name="T7" fmla="*/ 0 h 261"/>
                <a:gd name="T8" fmla="*/ 517 w 517"/>
                <a:gd name="T9" fmla="*/ 60 h 261"/>
                <a:gd name="T10" fmla="*/ 517 w 517"/>
                <a:gd name="T11" fmla="*/ 60 h 261"/>
                <a:gd name="T12" fmla="*/ 517 w 517"/>
                <a:gd name="T13" fmla="*/ 60 h 261"/>
                <a:gd name="T14" fmla="*/ 517 w 517"/>
                <a:gd name="T15" fmla="*/ 60 h 261"/>
                <a:gd name="T16" fmla="*/ 517 w 517"/>
                <a:gd name="T17" fmla="*/ 60 h 261"/>
                <a:gd name="T18" fmla="*/ 445 w 517"/>
                <a:gd name="T19" fmla="*/ 119 h 261"/>
                <a:gd name="T20" fmla="*/ 445 w 517"/>
                <a:gd name="T21" fmla="*/ 103 h 261"/>
                <a:gd name="T22" fmla="*/ 427 w 517"/>
                <a:gd name="T23" fmla="*/ 81 h 261"/>
                <a:gd name="T24" fmla="*/ 379 w 517"/>
                <a:gd name="T25" fmla="*/ 81 h 261"/>
                <a:gd name="T26" fmla="*/ 330 w 517"/>
                <a:gd name="T27" fmla="*/ 81 h 261"/>
                <a:gd name="T28" fmla="*/ 281 w 517"/>
                <a:gd name="T29" fmla="*/ 131 h 261"/>
                <a:gd name="T30" fmla="*/ 281 w 517"/>
                <a:gd name="T31" fmla="*/ 171 h 261"/>
                <a:gd name="T32" fmla="*/ 303 w 517"/>
                <a:gd name="T33" fmla="*/ 189 h 261"/>
                <a:gd name="T34" fmla="*/ 318 w 517"/>
                <a:gd name="T35" fmla="*/ 189 h 261"/>
                <a:gd name="T36" fmla="*/ 259 w 517"/>
                <a:gd name="T37" fmla="*/ 261 h 261"/>
                <a:gd name="T38" fmla="*/ 259 w 517"/>
                <a:gd name="T39" fmla="*/ 261 h 261"/>
                <a:gd name="T40" fmla="*/ 259 w 517"/>
                <a:gd name="T41" fmla="*/ 261 h 261"/>
                <a:gd name="T42" fmla="*/ 259 w 517"/>
                <a:gd name="T43" fmla="*/ 261 h 261"/>
                <a:gd name="T44" fmla="*/ 259 w 517"/>
                <a:gd name="T45" fmla="*/ 261 h 261"/>
                <a:gd name="T46" fmla="*/ 200 w 517"/>
                <a:gd name="T47" fmla="*/ 189 h 261"/>
                <a:gd name="T48" fmla="*/ 216 w 517"/>
                <a:gd name="T49" fmla="*/ 189 h 261"/>
                <a:gd name="T50" fmla="*/ 238 w 517"/>
                <a:gd name="T51" fmla="*/ 171 h 261"/>
                <a:gd name="T52" fmla="*/ 238 w 517"/>
                <a:gd name="T53" fmla="*/ 131 h 261"/>
                <a:gd name="T54" fmla="*/ 188 w 517"/>
                <a:gd name="T55" fmla="*/ 81 h 261"/>
                <a:gd name="T56" fmla="*/ 90 w 517"/>
                <a:gd name="T57" fmla="*/ 81 h 261"/>
                <a:gd name="T58" fmla="*/ 72 w 517"/>
                <a:gd name="T59" fmla="*/ 103 h 261"/>
                <a:gd name="T60" fmla="*/ 72 w 517"/>
                <a:gd name="T61" fmla="*/ 119 h 261"/>
                <a:gd name="T62" fmla="*/ 0 w 517"/>
                <a:gd name="T63" fmla="*/ 60 h 261"/>
                <a:gd name="T64" fmla="*/ 0 w 517"/>
                <a:gd name="T65" fmla="*/ 60 h 261"/>
                <a:gd name="T66" fmla="*/ 0 w 517"/>
                <a:gd name="T67" fmla="*/ 60 h 261"/>
                <a:gd name="T68" fmla="*/ 0 w 517"/>
                <a:gd name="T69" fmla="*/ 60 h 261"/>
                <a:gd name="T70" fmla="*/ 0 w 517"/>
                <a:gd name="T71" fmla="*/ 60 h 261"/>
                <a:gd name="T72" fmla="*/ 72 w 517"/>
                <a:gd name="T73" fmla="*/ 0 h 261"/>
                <a:gd name="T74" fmla="*/ 72 w 517"/>
                <a:gd name="T75" fmla="*/ 16 h 261"/>
                <a:gd name="T76" fmla="*/ 90 w 517"/>
                <a:gd name="T77" fmla="*/ 38 h 261"/>
                <a:gd name="T78" fmla="*/ 138 w 517"/>
                <a:gd name="T79" fmla="*/ 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7" h="261">
                  <a:moveTo>
                    <a:pt x="379" y="38"/>
                  </a:moveTo>
                  <a:cubicBezTo>
                    <a:pt x="427" y="38"/>
                    <a:pt x="427" y="38"/>
                    <a:pt x="427" y="38"/>
                  </a:cubicBezTo>
                  <a:cubicBezTo>
                    <a:pt x="437" y="37"/>
                    <a:pt x="445" y="28"/>
                    <a:pt x="445" y="16"/>
                  </a:cubicBezTo>
                  <a:cubicBezTo>
                    <a:pt x="445" y="0"/>
                    <a:pt x="445" y="0"/>
                    <a:pt x="445" y="0"/>
                  </a:cubicBezTo>
                  <a:cubicBezTo>
                    <a:pt x="445" y="0"/>
                    <a:pt x="487" y="36"/>
                    <a:pt x="517" y="60"/>
                  </a:cubicBezTo>
                  <a:cubicBezTo>
                    <a:pt x="517" y="60"/>
                    <a:pt x="517" y="60"/>
                    <a:pt x="517" y="60"/>
                  </a:cubicBezTo>
                  <a:cubicBezTo>
                    <a:pt x="517" y="60"/>
                    <a:pt x="517" y="60"/>
                    <a:pt x="517" y="60"/>
                  </a:cubicBezTo>
                  <a:cubicBezTo>
                    <a:pt x="517" y="60"/>
                    <a:pt x="517" y="60"/>
                    <a:pt x="517" y="60"/>
                  </a:cubicBezTo>
                  <a:cubicBezTo>
                    <a:pt x="517" y="60"/>
                    <a:pt x="517" y="60"/>
                    <a:pt x="517" y="60"/>
                  </a:cubicBezTo>
                  <a:cubicBezTo>
                    <a:pt x="487" y="83"/>
                    <a:pt x="445" y="119"/>
                    <a:pt x="445" y="119"/>
                  </a:cubicBezTo>
                  <a:cubicBezTo>
                    <a:pt x="445" y="103"/>
                    <a:pt x="445" y="103"/>
                    <a:pt x="445" y="103"/>
                  </a:cubicBezTo>
                  <a:cubicBezTo>
                    <a:pt x="445" y="92"/>
                    <a:pt x="437" y="82"/>
                    <a:pt x="427" y="81"/>
                  </a:cubicBezTo>
                  <a:cubicBezTo>
                    <a:pt x="379" y="81"/>
                    <a:pt x="379" y="81"/>
                    <a:pt x="379" y="81"/>
                  </a:cubicBezTo>
                  <a:cubicBezTo>
                    <a:pt x="330" y="81"/>
                    <a:pt x="330" y="81"/>
                    <a:pt x="330" y="81"/>
                  </a:cubicBezTo>
                  <a:cubicBezTo>
                    <a:pt x="303" y="81"/>
                    <a:pt x="281" y="103"/>
                    <a:pt x="281" y="131"/>
                  </a:cubicBezTo>
                  <a:cubicBezTo>
                    <a:pt x="281" y="171"/>
                    <a:pt x="281" y="171"/>
                    <a:pt x="281" y="171"/>
                  </a:cubicBezTo>
                  <a:cubicBezTo>
                    <a:pt x="282" y="181"/>
                    <a:pt x="291" y="189"/>
                    <a:pt x="303" y="189"/>
                  </a:cubicBezTo>
                  <a:cubicBezTo>
                    <a:pt x="318" y="189"/>
                    <a:pt x="318" y="189"/>
                    <a:pt x="318" y="189"/>
                  </a:cubicBezTo>
                  <a:cubicBezTo>
                    <a:pt x="318" y="189"/>
                    <a:pt x="283" y="231"/>
                    <a:pt x="259" y="261"/>
                  </a:cubicBezTo>
                  <a:cubicBezTo>
                    <a:pt x="259" y="261"/>
                    <a:pt x="259" y="261"/>
                    <a:pt x="259" y="261"/>
                  </a:cubicBezTo>
                  <a:cubicBezTo>
                    <a:pt x="259" y="261"/>
                    <a:pt x="259" y="261"/>
                    <a:pt x="259" y="261"/>
                  </a:cubicBezTo>
                  <a:cubicBezTo>
                    <a:pt x="259" y="261"/>
                    <a:pt x="259" y="261"/>
                    <a:pt x="259" y="261"/>
                  </a:cubicBezTo>
                  <a:cubicBezTo>
                    <a:pt x="259" y="261"/>
                    <a:pt x="259" y="261"/>
                    <a:pt x="259" y="261"/>
                  </a:cubicBezTo>
                  <a:cubicBezTo>
                    <a:pt x="236" y="231"/>
                    <a:pt x="200" y="189"/>
                    <a:pt x="200" y="189"/>
                  </a:cubicBezTo>
                  <a:cubicBezTo>
                    <a:pt x="216" y="189"/>
                    <a:pt x="216" y="189"/>
                    <a:pt x="216" y="189"/>
                  </a:cubicBezTo>
                  <a:cubicBezTo>
                    <a:pt x="227" y="189"/>
                    <a:pt x="237" y="181"/>
                    <a:pt x="238" y="171"/>
                  </a:cubicBezTo>
                  <a:cubicBezTo>
                    <a:pt x="238" y="131"/>
                    <a:pt x="238" y="131"/>
                    <a:pt x="238" y="131"/>
                  </a:cubicBezTo>
                  <a:cubicBezTo>
                    <a:pt x="238" y="103"/>
                    <a:pt x="216" y="81"/>
                    <a:pt x="188" y="81"/>
                  </a:cubicBezTo>
                  <a:cubicBezTo>
                    <a:pt x="145" y="81"/>
                    <a:pt x="89" y="81"/>
                    <a:pt x="90" y="81"/>
                  </a:cubicBezTo>
                  <a:cubicBezTo>
                    <a:pt x="80" y="82"/>
                    <a:pt x="72" y="92"/>
                    <a:pt x="72" y="103"/>
                  </a:cubicBezTo>
                  <a:cubicBezTo>
                    <a:pt x="72" y="119"/>
                    <a:pt x="72" y="119"/>
                    <a:pt x="72" y="119"/>
                  </a:cubicBezTo>
                  <a:cubicBezTo>
                    <a:pt x="72" y="119"/>
                    <a:pt x="30" y="83"/>
                    <a:pt x="0" y="60"/>
                  </a:cubicBezTo>
                  <a:cubicBezTo>
                    <a:pt x="0" y="60"/>
                    <a:pt x="0" y="60"/>
                    <a:pt x="0" y="60"/>
                  </a:cubicBezTo>
                  <a:cubicBezTo>
                    <a:pt x="0" y="60"/>
                    <a:pt x="0" y="60"/>
                    <a:pt x="0" y="60"/>
                  </a:cubicBezTo>
                  <a:cubicBezTo>
                    <a:pt x="0" y="60"/>
                    <a:pt x="0" y="60"/>
                    <a:pt x="0" y="60"/>
                  </a:cubicBezTo>
                  <a:cubicBezTo>
                    <a:pt x="0" y="60"/>
                    <a:pt x="0" y="60"/>
                    <a:pt x="0" y="60"/>
                  </a:cubicBezTo>
                  <a:cubicBezTo>
                    <a:pt x="30" y="36"/>
                    <a:pt x="72" y="0"/>
                    <a:pt x="72" y="0"/>
                  </a:cubicBezTo>
                  <a:cubicBezTo>
                    <a:pt x="72" y="16"/>
                    <a:pt x="72" y="16"/>
                    <a:pt x="72" y="16"/>
                  </a:cubicBezTo>
                  <a:cubicBezTo>
                    <a:pt x="72" y="28"/>
                    <a:pt x="80" y="37"/>
                    <a:pt x="90" y="38"/>
                  </a:cubicBezTo>
                  <a:cubicBezTo>
                    <a:pt x="138" y="38"/>
                    <a:pt x="138" y="38"/>
                    <a:pt x="138" y="38"/>
                  </a:cubicBezTo>
                </a:path>
              </a:pathLst>
            </a:custGeom>
            <a:noFill/>
            <a:ln w="31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30">
              <a:extLst>
                <a:ext uri="{FF2B5EF4-FFF2-40B4-BE49-F238E27FC236}">
                  <a16:creationId xmlns:a16="http://schemas.microsoft.com/office/drawing/2014/main" id="{118C7002-06A6-4BA6-BF85-8F53F8A3381D}"/>
                </a:ext>
              </a:extLst>
            </p:cNvPr>
            <p:cNvSpPr>
              <a:spLocks/>
            </p:cNvSpPr>
            <p:nvPr/>
          </p:nvSpPr>
          <p:spPr bwMode="auto">
            <a:xfrm>
              <a:off x="306" y="145"/>
              <a:ext cx="646" cy="606"/>
            </a:xfrm>
            <a:custGeom>
              <a:avLst/>
              <a:gdLst>
                <a:gd name="T0" fmla="*/ 191 w 271"/>
                <a:gd name="T1" fmla="*/ 254 h 254"/>
                <a:gd name="T2" fmla="*/ 262 w 271"/>
                <a:gd name="T3" fmla="*/ 210 h 254"/>
                <a:gd name="T4" fmla="*/ 271 w 271"/>
                <a:gd name="T5" fmla="*/ 175 h 254"/>
                <a:gd name="T6" fmla="*/ 244 w 271"/>
                <a:gd name="T7" fmla="*/ 95 h 254"/>
                <a:gd name="T8" fmla="*/ 185 w 271"/>
                <a:gd name="T9" fmla="*/ 0 h 254"/>
                <a:gd name="T10" fmla="*/ 136 w 271"/>
                <a:gd name="T11" fmla="*/ 0 h 254"/>
                <a:gd name="T12" fmla="*/ 87 w 271"/>
                <a:gd name="T13" fmla="*/ 0 h 254"/>
                <a:gd name="T14" fmla="*/ 27 w 271"/>
                <a:gd name="T15" fmla="*/ 95 h 254"/>
                <a:gd name="T16" fmla="*/ 0 w 271"/>
                <a:gd name="T17" fmla="*/ 175 h 254"/>
                <a:gd name="T18" fmla="*/ 0 w 271"/>
                <a:gd name="T19" fmla="*/ 176 h 254"/>
                <a:gd name="T20" fmla="*/ 80 w 271"/>
                <a:gd name="T21" fmla="*/ 254 h 254"/>
                <a:gd name="T22" fmla="*/ 191 w 271"/>
                <a:gd name="T23"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54">
                  <a:moveTo>
                    <a:pt x="191" y="254"/>
                  </a:moveTo>
                  <a:cubicBezTo>
                    <a:pt x="221" y="254"/>
                    <a:pt x="249" y="237"/>
                    <a:pt x="262" y="210"/>
                  </a:cubicBezTo>
                  <a:cubicBezTo>
                    <a:pt x="268" y="197"/>
                    <a:pt x="271" y="185"/>
                    <a:pt x="271" y="175"/>
                  </a:cubicBezTo>
                  <a:cubicBezTo>
                    <a:pt x="271" y="146"/>
                    <a:pt x="261" y="118"/>
                    <a:pt x="244" y="95"/>
                  </a:cubicBezTo>
                  <a:cubicBezTo>
                    <a:pt x="185" y="0"/>
                    <a:pt x="185" y="0"/>
                    <a:pt x="185" y="0"/>
                  </a:cubicBezTo>
                  <a:cubicBezTo>
                    <a:pt x="136" y="0"/>
                    <a:pt x="136" y="0"/>
                    <a:pt x="136" y="0"/>
                  </a:cubicBezTo>
                  <a:cubicBezTo>
                    <a:pt x="87" y="0"/>
                    <a:pt x="87" y="0"/>
                    <a:pt x="87" y="0"/>
                  </a:cubicBezTo>
                  <a:cubicBezTo>
                    <a:pt x="27" y="95"/>
                    <a:pt x="27" y="95"/>
                    <a:pt x="27" y="95"/>
                  </a:cubicBezTo>
                  <a:cubicBezTo>
                    <a:pt x="10" y="118"/>
                    <a:pt x="0" y="146"/>
                    <a:pt x="0" y="175"/>
                  </a:cubicBezTo>
                  <a:cubicBezTo>
                    <a:pt x="0" y="175"/>
                    <a:pt x="0" y="175"/>
                    <a:pt x="0" y="176"/>
                  </a:cubicBezTo>
                  <a:cubicBezTo>
                    <a:pt x="0" y="219"/>
                    <a:pt x="36" y="254"/>
                    <a:pt x="80" y="254"/>
                  </a:cubicBezTo>
                  <a:lnTo>
                    <a:pt x="191" y="254"/>
                  </a:lnTo>
                  <a:close/>
                </a:path>
              </a:pathLst>
            </a:custGeom>
            <a:noFill/>
            <a:ln w="31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31">
              <a:extLst>
                <a:ext uri="{FF2B5EF4-FFF2-40B4-BE49-F238E27FC236}">
                  <a16:creationId xmlns:a16="http://schemas.microsoft.com/office/drawing/2014/main" id="{5F4DF4BF-9752-4050-B9CA-471F8CB86BD6}"/>
                </a:ext>
              </a:extLst>
            </p:cNvPr>
            <p:cNvSpPr>
              <a:spLocks/>
            </p:cNvSpPr>
            <p:nvPr/>
          </p:nvSpPr>
          <p:spPr bwMode="auto">
            <a:xfrm>
              <a:off x="427" y="7"/>
              <a:ext cx="405" cy="138"/>
            </a:xfrm>
            <a:custGeom>
              <a:avLst/>
              <a:gdLst>
                <a:gd name="T0" fmla="*/ 134 w 170"/>
                <a:gd name="T1" fmla="*/ 58 h 58"/>
                <a:gd name="T2" fmla="*/ 170 w 170"/>
                <a:gd name="T3" fmla="*/ 23 h 58"/>
                <a:gd name="T4" fmla="*/ 157 w 170"/>
                <a:gd name="T5" fmla="*/ 10 h 58"/>
                <a:gd name="T6" fmla="*/ 122 w 170"/>
                <a:gd name="T7" fmla="*/ 10 h 58"/>
                <a:gd name="T8" fmla="*/ 112 w 170"/>
                <a:gd name="T9" fmla="*/ 20 h 58"/>
                <a:gd name="T10" fmla="*/ 107 w 170"/>
                <a:gd name="T11" fmla="*/ 16 h 58"/>
                <a:gd name="T12" fmla="*/ 63 w 170"/>
                <a:gd name="T13" fmla="*/ 16 h 58"/>
                <a:gd name="T14" fmla="*/ 59 w 170"/>
                <a:gd name="T15" fmla="*/ 20 h 58"/>
                <a:gd name="T16" fmla="*/ 48 w 170"/>
                <a:gd name="T17" fmla="*/ 10 h 58"/>
                <a:gd name="T18" fmla="*/ 13 w 170"/>
                <a:gd name="T19" fmla="*/ 10 h 58"/>
                <a:gd name="T20" fmla="*/ 0 w 170"/>
                <a:gd name="T21" fmla="*/ 23 h 58"/>
                <a:gd name="T22" fmla="*/ 36 w 170"/>
                <a:gd name="T2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58">
                  <a:moveTo>
                    <a:pt x="134" y="58"/>
                  </a:moveTo>
                  <a:cubicBezTo>
                    <a:pt x="170" y="23"/>
                    <a:pt x="170" y="23"/>
                    <a:pt x="170" y="23"/>
                  </a:cubicBezTo>
                  <a:cubicBezTo>
                    <a:pt x="157" y="10"/>
                    <a:pt x="157" y="10"/>
                    <a:pt x="157" y="10"/>
                  </a:cubicBezTo>
                  <a:cubicBezTo>
                    <a:pt x="148" y="0"/>
                    <a:pt x="132" y="0"/>
                    <a:pt x="122" y="10"/>
                  </a:cubicBezTo>
                  <a:cubicBezTo>
                    <a:pt x="112" y="20"/>
                    <a:pt x="112" y="20"/>
                    <a:pt x="112" y="20"/>
                  </a:cubicBezTo>
                  <a:cubicBezTo>
                    <a:pt x="107" y="16"/>
                    <a:pt x="107" y="16"/>
                    <a:pt x="107" y="16"/>
                  </a:cubicBezTo>
                  <a:cubicBezTo>
                    <a:pt x="95" y="4"/>
                    <a:pt x="75" y="4"/>
                    <a:pt x="63" y="16"/>
                  </a:cubicBezTo>
                  <a:cubicBezTo>
                    <a:pt x="59" y="20"/>
                    <a:pt x="59" y="20"/>
                    <a:pt x="59" y="20"/>
                  </a:cubicBezTo>
                  <a:cubicBezTo>
                    <a:pt x="48" y="10"/>
                    <a:pt x="48" y="10"/>
                    <a:pt x="48" y="10"/>
                  </a:cubicBezTo>
                  <a:cubicBezTo>
                    <a:pt x="38" y="0"/>
                    <a:pt x="23" y="0"/>
                    <a:pt x="13" y="10"/>
                  </a:cubicBezTo>
                  <a:cubicBezTo>
                    <a:pt x="0" y="23"/>
                    <a:pt x="0" y="23"/>
                    <a:pt x="0" y="23"/>
                  </a:cubicBezTo>
                  <a:cubicBezTo>
                    <a:pt x="36" y="58"/>
                    <a:pt x="36" y="58"/>
                    <a:pt x="36" y="58"/>
                  </a:cubicBezTo>
                </a:path>
              </a:pathLst>
            </a:custGeom>
            <a:noFill/>
            <a:ln w="31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32">
              <a:extLst>
                <a:ext uri="{FF2B5EF4-FFF2-40B4-BE49-F238E27FC236}">
                  <a16:creationId xmlns:a16="http://schemas.microsoft.com/office/drawing/2014/main" id="{807E2AC0-5CB7-40E7-8F03-1AF6F181535B}"/>
                </a:ext>
              </a:extLst>
            </p:cNvPr>
            <p:cNvSpPr>
              <a:spLocks/>
            </p:cNvSpPr>
            <p:nvPr/>
          </p:nvSpPr>
          <p:spPr bwMode="auto">
            <a:xfrm>
              <a:off x="573" y="331"/>
              <a:ext cx="114" cy="232"/>
            </a:xfrm>
            <a:custGeom>
              <a:avLst/>
              <a:gdLst>
                <a:gd name="T0" fmla="*/ 0 w 48"/>
                <a:gd name="T1" fmla="*/ 73 h 97"/>
                <a:gd name="T2" fmla="*/ 24 w 48"/>
                <a:gd name="T3" fmla="*/ 97 h 97"/>
                <a:gd name="T4" fmla="*/ 48 w 48"/>
                <a:gd name="T5" fmla="*/ 73 h 97"/>
                <a:gd name="T6" fmla="*/ 24 w 48"/>
                <a:gd name="T7" fmla="*/ 49 h 97"/>
                <a:gd name="T8" fmla="*/ 0 w 48"/>
                <a:gd name="T9" fmla="*/ 24 h 97"/>
                <a:gd name="T10" fmla="*/ 24 w 48"/>
                <a:gd name="T11" fmla="*/ 0 h 97"/>
                <a:gd name="T12" fmla="*/ 48 w 48"/>
                <a:gd name="T13" fmla="*/ 24 h 97"/>
              </a:gdLst>
              <a:ahLst/>
              <a:cxnLst>
                <a:cxn ang="0">
                  <a:pos x="T0" y="T1"/>
                </a:cxn>
                <a:cxn ang="0">
                  <a:pos x="T2" y="T3"/>
                </a:cxn>
                <a:cxn ang="0">
                  <a:pos x="T4" y="T5"/>
                </a:cxn>
                <a:cxn ang="0">
                  <a:pos x="T6" y="T7"/>
                </a:cxn>
                <a:cxn ang="0">
                  <a:pos x="T8" y="T9"/>
                </a:cxn>
                <a:cxn ang="0">
                  <a:pos x="T10" y="T11"/>
                </a:cxn>
                <a:cxn ang="0">
                  <a:pos x="T12" y="T13"/>
                </a:cxn>
              </a:cxnLst>
              <a:rect l="0" t="0" r="r" b="b"/>
              <a:pathLst>
                <a:path w="48" h="97">
                  <a:moveTo>
                    <a:pt x="0" y="73"/>
                  </a:moveTo>
                  <a:cubicBezTo>
                    <a:pt x="0" y="86"/>
                    <a:pt x="11" y="97"/>
                    <a:pt x="24" y="97"/>
                  </a:cubicBezTo>
                  <a:cubicBezTo>
                    <a:pt x="38" y="97"/>
                    <a:pt x="48" y="86"/>
                    <a:pt x="48" y="73"/>
                  </a:cubicBezTo>
                  <a:cubicBezTo>
                    <a:pt x="48" y="60"/>
                    <a:pt x="38" y="53"/>
                    <a:pt x="24" y="49"/>
                  </a:cubicBezTo>
                  <a:cubicBezTo>
                    <a:pt x="11" y="45"/>
                    <a:pt x="0" y="38"/>
                    <a:pt x="0" y="24"/>
                  </a:cubicBezTo>
                  <a:cubicBezTo>
                    <a:pt x="0" y="11"/>
                    <a:pt x="11" y="0"/>
                    <a:pt x="24" y="0"/>
                  </a:cubicBezTo>
                  <a:cubicBezTo>
                    <a:pt x="38" y="0"/>
                    <a:pt x="48" y="11"/>
                    <a:pt x="48" y="24"/>
                  </a:cubicBezTo>
                </a:path>
              </a:pathLst>
            </a:custGeom>
            <a:noFill/>
            <a:ln w="31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33">
              <a:extLst>
                <a:ext uri="{FF2B5EF4-FFF2-40B4-BE49-F238E27FC236}">
                  <a16:creationId xmlns:a16="http://schemas.microsoft.com/office/drawing/2014/main" id="{BC736CD1-2120-4E3D-8EBE-104AB308F042}"/>
                </a:ext>
              </a:extLst>
            </p:cNvPr>
            <p:cNvSpPr>
              <a:spLocks noChangeShapeType="1"/>
            </p:cNvSpPr>
            <p:nvPr/>
          </p:nvSpPr>
          <p:spPr bwMode="auto">
            <a:xfrm>
              <a:off x="630" y="300"/>
              <a:ext cx="0" cy="31"/>
            </a:xfrm>
            <a:prstGeom prst="line">
              <a:avLst/>
            </a:prstGeom>
            <a:noFill/>
            <a:ln w="31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34">
              <a:extLst>
                <a:ext uri="{FF2B5EF4-FFF2-40B4-BE49-F238E27FC236}">
                  <a16:creationId xmlns:a16="http://schemas.microsoft.com/office/drawing/2014/main" id="{9E93FA8C-8164-463F-A349-FB343ED164CC}"/>
                </a:ext>
              </a:extLst>
            </p:cNvPr>
            <p:cNvSpPr>
              <a:spLocks noChangeShapeType="1"/>
            </p:cNvSpPr>
            <p:nvPr/>
          </p:nvSpPr>
          <p:spPr bwMode="auto">
            <a:xfrm>
              <a:off x="630" y="563"/>
              <a:ext cx="0" cy="33"/>
            </a:xfrm>
            <a:prstGeom prst="line">
              <a:avLst/>
            </a:prstGeom>
            <a:noFill/>
            <a:ln w="31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35">
              <a:extLst>
                <a:ext uri="{FF2B5EF4-FFF2-40B4-BE49-F238E27FC236}">
                  <a16:creationId xmlns:a16="http://schemas.microsoft.com/office/drawing/2014/main" id="{F9B71909-553F-47DA-8D68-A36F41F8BCD5}"/>
                </a:ext>
              </a:extLst>
            </p:cNvPr>
            <p:cNvSpPr>
              <a:spLocks/>
            </p:cNvSpPr>
            <p:nvPr/>
          </p:nvSpPr>
          <p:spPr bwMode="auto">
            <a:xfrm>
              <a:off x="759" y="288"/>
              <a:ext cx="135" cy="406"/>
            </a:xfrm>
            <a:custGeom>
              <a:avLst/>
              <a:gdLst>
                <a:gd name="T0" fmla="*/ 34 w 57"/>
                <a:gd name="T1" fmla="*/ 49 h 170"/>
                <a:gd name="T2" fmla="*/ 34 w 57"/>
                <a:gd name="T3" fmla="*/ 48 h 170"/>
                <a:gd name="T4" fmla="*/ 4 w 57"/>
                <a:gd name="T5" fmla="*/ 0 h 170"/>
                <a:gd name="T6" fmla="*/ 26 w 57"/>
                <a:gd name="T7" fmla="*/ 95 h 170"/>
                <a:gd name="T8" fmla="*/ 3 w 57"/>
                <a:gd name="T9" fmla="*/ 166 h 170"/>
                <a:gd name="T10" fmla="*/ 0 w 57"/>
                <a:gd name="T11" fmla="*/ 170 h 170"/>
                <a:gd name="T12" fmla="*/ 1 w 57"/>
                <a:gd name="T13" fmla="*/ 170 h 170"/>
                <a:gd name="T14" fmla="*/ 50 w 57"/>
                <a:gd name="T15" fmla="*/ 139 h 170"/>
                <a:gd name="T16" fmla="*/ 57 w 57"/>
                <a:gd name="T17" fmla="*/ 115 h 170"/>
                <a:gd name="T18" fmla="*/ 34 w 57"/>
                <a:gd name="T19"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70">
                  <a:moveTo>
                    <a:pt x="34" y="49"/>
                  </a:moveTo>
                  <a:cubicBezTo>
                    <a:pt x="34" y="48"/>
                    <a:pt x="34" y="48"/>
                    <a:pt x="34" y="48"/>
                  </a:cubicBezTo>
                  <a:cubicBezTo>
                    <a:pt x="4" y="0"/>
                    <a:pt x="4" y="0"/>
                    <a:pt x="4" y="0"/>
                  </a:cubicBezTo>
                  <a:cubicBezTo>
                    <a:pt x="12" y="31"/>
                    <a:pt x="25" y="63"/>
                    <a:pt x="26" y="95"/>
                  </a:cubicBezTo>
                  <a:cubicBezTo>
                    <a:pt x="26" y="120"/>
                    <a:pt x="18" y="146"/>
                    <a:pt x="3" y="166"/>
                  </a:cubicBezTo>
                  <a:cubicBezTo>
                    <a:pt x="2" y="167"/>
                    <a:pt x="1" y="168"/>
                    <a:pt x="0" y="170"/>
                  </a:cubicBezTo>
                  <a:cubicBezTo>
                    <a:pt x="1" y="170"/>
                    <a:pt x="1" y="170"/>
                    <a:pt x="1" y="170"/>
                  </a:cubicBezTo>
                  <a:cubicBezTo>
                    <a:pt x="22" y="170"/>
                    <a:pt x="41" y="158"/>
                    <a:pt x="50" y="139"/>
                  </a:cubicBezTo>
                  <a:cubicBezTo>
                    <a:pt x="54" y="131"/>
                    <a:pt x="57" y="121"/>
                    <a:pt x="57" y="115"/>
                  </a:cubicBezTo>
                  <a:cubicBezTo>
                    <a:pt x="57" y="92"/>
                    <a:pt x="49" y="68"/>
                    <a:pt x="34" y="49"/>
                  </a:cubicBezTo>
                  <a:close/>
                </a:path>
              </a:pathLst>
            </a:custGeom>
            <a:solidFill>
              <a:srgbClr val="35B4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 name="Group 90">
            <a:extLst>
              <a:ext uri="{FF2B5EF4-FFF2-40B4-BE49-F238E27FC236}">
                <a16:creationId xmlns:a16="http://schemas.microsoft.com/office/drawing/2014/main" id="{FC1F2353-8D46-4E60-B84C-04AB98FA5C70}"/>
              </a:ext>
            </a:extLst>
          </p:cNvPr>
          <p:cNvGrpSpPr/>
          <p:nvPr/>
        </p:nvGrpSpPr>
        <p:grpSpPr>
          <a:xfrm>
            <a:off x="5974486" y="523742"/>
            <a:ext cx="1333797" cy="1048501"/>
            <a:chOff x="8571214" y="111127"/>
            <a:chExt cx="2027533" cy="1593848"/>
          </a:xfrm>
        </p:grpSpPr>
        <p:sp>
          <p:nvSpPr>
            <p:cNvPr id="98" name="Freeform 34">
              <a:extLst>
                <a:ext uri="{FF2B5EF4-FFF2-40B4-BE49-F238E27FC236}">
                  <a16:creationId xmlns:a16="http://schemas.microsoft.com/office/drawing/2014/main" id="{58782AC1-0CB5-4B6E-B229-63DE7C70C4D4}"/>
                </a:ext>
              </a:extLst>
            </p:cNvPr>
            <p:cNvSpPr>
              <a:spLocks/>
            </p:cNvSpPr>
            <p:nvPr/>
          </p:nvSpPr>
          <p:spPr bwMode="auto">
            <a:xfrm rot="10800000">
              <a:off x="9709747" y="111127"/>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9">
              <a:extLst>
                <a:ext uri="{FF2B5EF4-FFF2-40B4-BE49-F238E27FC236}">
                  <a16:creationId xmlns:a16="http://schemas.microsoft.com/office/drawing/2014/main" id="{D3C939FE-ECA7-4EA9-9E45-25296DF3BC7E}"/>
                </a:ext>
              </a:extLst>
            </p:cNvPr>
            <p:cNvSpPr>
              <a:spLocks/>
            </p:cNvSpPr>
            <p:nvPr/>
          </p:nvSpPr>
          <p:spPr bwMode="auto">
            <a:xfrm>
              <a:off x="8571214" y="52387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2" name="Freeform 39">
            <a:extLst>
              <a:ext uri="{FF2B5EF4-FFF2-40B4-BE49-F238E27FC236}">
                <a16:creationId xmlns:a16="http://schemas.microsoft.com/office/drawing/2014/main" id="{54686274-8817-4770-83CC-47873A9844CD}"/>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Picture Placeholder 92">
            <a:extLst>
              <a:ext uri="{FF2B5EF4-FFF2-40B4-BE49-F238E27FC236}">
                <a16:creationId xmlns:a16="http://schemas.microsoft.com/office/drawing/2014/main" id="{89E1E982-64AE-4F11-A465-F2DAE6AFBD75}"/>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57888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2E64D674-1882-43EB-9B3B-336A53198CEF}"/>
              </a:ext>
            </a:extLst>
          </p:cNvPr>
          <p:cNvSpPr>
            <a:spLocks/>
          </p:cNvSpPr>
          <p:nvPr/>
        </p:nvSpPr>
        <p:spPr bwMode="auto">
          <a:xfrm>
            <a:off x="4185627" y="498022"/>
            <a:ext cx="1342192" cy="1360261"/>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7DEB0FC1-88BF-4ABA-BA6E-056A0FBB62D7}"/>
              </a:ext>
            </a:extLst>
          </p:cNvPr>
          <p:cNvSpPr txBox="1"/>
          <p:nvPr/>
        </p:nvSpPr>
        <p:spPr>
          <a:xfrm>
            <a:off x="4842096" y="727326"/>
            <a:ext cx="4759104" cy="707886"/>
          </a:xfrm>
          <a:prstGeom prst="rect">
            <a:avLst/>
          </a:prstGeom>
          <a:noFill/>
        </p:spPr>
        <p:txBody>
          <a:bodyPr wrap="square" rtlCol="0">
            <a:spAutoFit/>
          </a:bodyPr>
          <a:lstStyle/>
          <a:p>
            <a:r>
              <a:rPr lang="en-US" sz="4000" dirty="0"/>
              <a:t>Your Title Goes Here</a:t>
            </a:r>
          </a:p>
        </p:txBody>
      </p:sp>
      <p:grpSp>
        <p:nvGrpSpPr>
          <p:cNvPr id="24" name="Group 23">
            <a:extLst>
              <a:ext uri="{FF2B5EF4-FFF2-40B4-BE49-F238E27FC236}">
                <a16:creationId xmlns:a16="http://schemas.microsoft.com/office/drawing/2014/main" id="{1C7412D7-5D5B-402A-BA17-73FD58CBE62A}"/>
              </a:ext>
            </a:extLst>
          </p:cNvPr>
          <p:cNvGrpSpPr/>
          <p:nvPr/>
        </p:nvGrpSpPr>
        <p:grpSpPr>
          <a:xfrm>
            <a:off x="9601200" y="727326"/>
            <a:ext cx="1333797" cy="1048501"/>
            <a:chOff x="8571214" y="111127"/>
            <a:chExt cx="2027533" cy="1593848"/>
          </a:xfrm>
        </p:grpSpPr>
        <p:sp>
          <p:nvSpPr>
            <p:cNvPr id="26" name="Freeform 34">
              <a:extLst>
                <a:ext uri="{FF2B5EF4-FFF2-40B4-BE49-F238E27FC236}">
                  <a16:creationId xmlns:a16="http://schemas.microsoft.com/office/drawing/2014/main" id="{AC71E6E9-9E5B-4D39-B67C-8F1FD4C36163}"/>
                </a:ext>
              </a:extLst>
            </p:cNvPr>
            <p:cNvSpPr>
              <a:spLocks/>
            </p:cNvSpPr>
            <p:nvPr/>
          </p:nvSpPr>
          <p:spPr bwMode="auto">
            <a:xfrm rot="10800000">
              <a:off x="9709747" y="111127"/>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9">
              <a:extLst>
                <a:ext uri="{FF2B5EF4-FFF2-40B4-BE49-F238E27FC236}">
                  <a16:creationId xmlns:a16="http://schemas.microsoft.com/office/drawing/2014/main" id="{F8430C59-7278-4853-A954-2AD4BA5DE8C7}"/>
                </a:ext>
              </a:extLst>
            </p:cNvPr>
            <p:cNvSpPr>
              <a:spLocks/>
            </p:cNvSpPr>
            <p:nvPr/>
          </p:nvSpPr>
          <p:spPr bwMode="auto">
            <a:xfrm>
              <a:off x="8571214" y="52387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679F8B"/>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Text Placeholder 21">
            <a:extLst>
              <a:ext uri="{FF2B5EF4-FFF2-40B4-BE49-F238E27FC236}">
                <a16:creationId xmlns:a16="http://schemas.microsoft.com/office/drawing/2014/main" id="{10C23D5F-D497-4621-B5E3-AA85ED99A938}"/>
              </a:ext>
            </a:extLst>
          </p:cNvPr>
          <p:cNvSpPr txBox="1">
            <a:spLocks/>
          </p:cNvSpPr>
          <p:nvPr/>
        </p:nvSpPr>
        <p:spPr>
          <a:xfrm>
            <a:off x="6096000" y="2667000"/>
            <a:ext cx="5494227" cy="3463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t>Lorem ipsum </a:t>
            </a:r>
            <a:r>
              <a:rPr lang="en-US" sz="2000" dirty="0"/>
              <a:t>dolor sit amet, consectetur adipiscing elit. Curabitur eros leo, accumsan quis arcu ac.</a:t>
            </a:r>
          </a:p>
          <a:p>
            <a:pPr algn="just"/>
            <a:endParaRPr lang="en-US" sz="2000" dirty="0"/>
          </a:p>
          <a:p>
            <a:pPr marL="0" indent="0" algn="just">
              <a:buNone/>
            </a:pPr>
            <a:r>
              <a:rPr lang="en-US" sz="2000" b="1" dirty="0"/>
              <a:t>Lorem ipsum </a:t>
            </a:r>
            <a:r>
              <a:rPr lang="en-US" sz="2000" dirty="0"/>
              <a:t>dolor sit amet, consectetur adipiscing elit. Curabitur eros leo, accumsan quis arcu ac.</a:t>
            </a:r>
          </a:p>
          <a:p>
            <a:pPr marL="0" indent="0" algn="just">
              <a:buNone/>
            </a:pPr>
            <a:endParaRPr lang="en-US" sz="2000" dirty="0"/>
          </a:p>
          <a:p>
            <a:pPr marL="0" indent="0" algn="just">
              <a:buNone/>
            </a:pPr>
            <a:r>
              <a:rPr lang="en-US" sz="2000" b="1" dirty="0"/>
              <a:t>Lorem ipsum </a:t>
            </a:r>
            <a:r>
              <a:rPr lang="en-US" sz="2000" dirty="0"/>
              <a:t>dolor sit amet, consectetur adipiscing elit. Curabitur eros leo, accumsan quis arcu ac.</a:t>
            </a:r>
          </a:p>
          <a:p>
            <a:pPr algn="just"/>
            <a:endParaRPr lang="en-US" sz="2000" dirty="0"/>
          </a:p>
        </p:txBody>
      </p:sp>
      <p:grpSp>
        <p:nvGrpSpPr>
          <p:cNvPr id="8" name="Group 4">
            <a:extLst>
              <a:ext uri="{FF2B5EF4-FFF2-40B4-BE49-F238E27FC236}">
                <a16:creationId xmlns:a16="http://schemas.microsoft.com/office/drawing/2014/main" id="{162DF624-51D6-4F2D-8C64-201BF65C8A3F}"/>
              </a:ext>
            </a:extLst>
          </p:cNvPr>
          <p:cNvGrpSpPr>
            <a:grpSpLocks noChangeAspect="1"/>
          </p:cNvGrpSpPr>
          <p:nvPr/>
        </p:nvGrpSpPr>
        <p:grpSpPr bwMode="auto">
          <a:xfrm>
            <a:off x="5024820" y="2581195"/>
            <a:ext cx="738355" cy="728223"/>
            <a:chOff x="2758" y="1669"/>
            <a:chExt cx="583" cy="575"/>
          </a:xfrm>
        </p:grpSpPr>
        <p:sp>
          <p:nvSpPr>
            <p:cNvPr id="14" name="Freeform 5">
              <a:extLst>
                <a:ext uri="{FF2B5EF4-FFF2-40B4-BE49-F238E27FC236}">
                  <a16:creationId xmlns:a16="http://schemas.microsoft.com/office/drawing/2014/main" id="{62642D1B-CCEF-4D75-A181-98260D92EB60}"/>
                </a:ext>
              </a:extLst>
            </p:cNvPr>
            <p:cNvSpPr>
              <a:spLocks/>
            </p:cNvSpPr>
            <p:nvPr/>
          </p:nvSpPr>
          <p:spPr bwMode="auto">
            <a:xfrm>
              <a:off x="2761" y="2201"/>
              <a:ext cx="176" cy="43"/>
            </a:xfrm>
            <a:custGeom>
              <a:avLst/>
              <a:gdLst>
                <a:gd name="T0" fmla="*/ 156 w 156"/>
                <a:gd name="T1" fmla="*/ 0 h 38"/>
                <a:gd name="T2" fmla="*/ 156 w 156"/>
                <a:gd name="T3" fmla="*/ 14 h 38"/>
                <a:gd name="T4" fmla="*/ 147 w 156"/>
                <a:gd name="T5" fmla="*/ 26 h 38"/>
                <a:gd name="T6" fmla="*/ 147 w 156"/>
                <a:gd name="T7" fmla="*/ 26 h 38"/>
                <a:gd name="T8" fmla="*/ 9 w 156"/>
                <a:gd name="T9" fmla="*/ 26 h 38"/>
                <a:gd name="T10" fmla="*/ 9 w 156"/>
                <a:gd name="T11" fmla="*/ 26 h 38"/>
                <a:gd name="T12" fmla="*/ 0 w 156"/>
                <a:gd name="T13" fmla="*/ 14 h 38"/>
                <a:gd name="T14" fmla="*/ 0 w 156"/>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8">
                  <a:moveTo>
                    <a:pt x="156" y="0"/>
                  </a:moveTo>
                  <a:cubicBezTo>
                    <a:pt x="156" y="14"/>
                    <a:pt x="156" y="14"/>
                    <a:pt x="156" y="14"/>
                  </a:cubicBezTo>
                  <a:cubicBezTo>
                    <a:pt x="156" y="20"/>
                    <a:pt x="152" y="24"/>
                    <a:pt x="147" y="26"/>
                  </a:cubicBezTo>
                  <a:cubicBezTo>
                    <a:pt x="147" y="26"/>
                    <a:pt x="147" y="26"/>
                    <a:pt x="147" y="26"/>
                  </a:cubicBezTo>
                  <a:cubicBezTo>
                    <a:pt x="102" y="38"/>
                    <a:pt x="54" y="38"/>
                    <a:pt x="9" y="26"/>
                  </a:cubicBezTo>
                  <a:cubicBezTo>
                    <a:pt x="9" y="26"/>
                    <a:pt x="9" y="26"/>
                    <a:pt x="9" y="26"/>
                  </a:cubicBezTo>
                  <a:cubicBezTo>
                    <a:pt x="4" y="24"/>
                    <a:pt x="0" y="20"/>
                    <a:pt x="0" y="14"/>
                  </a:cubicBezTo>
                  <a:cubicBezTo>
                    <a:pt x="0" y="0"/>
                    <a:pt x="0" y="0"/>
                    <a:pt x="0" y="0"/>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EFC76DFD-F529-46C8-82FC-EBB9E7B7CB6B}"/>
                </a:ext>
              </a:extLst>
            </p:cNvPr>
            <p:cNvSpPr>
              <a:spLocks/>
            </p:cNvSpPr>
            <p:nvPr/>
          </p:nvSpPr>
          <p:spPr bwMode="auto">
            <a:xfrm>
              <a:off x="2761" y="2150"/>
              <a:ext cx="176" cy="43"/>
            </a:xfrm>
            <a:custGeom>
              <a:avLst/>
              <a:gdLst>
                <a:gd name="T0" fmla="*/ 156 w 156"/>
                <a:gd name="T1" fmla="*/ 0 h 38"/>
                <a:gd name="T2" fmla="*/ 156 w 156"/>
                <a:gd name="T3" fmla="*/ 15 h 38"/>
                <a:gd name="T4" fmla="*/ 147 w 156"/>
                <a:gd name="T5" fmla="*/ 26 h 38"/>
                <a:gd name="T6" fmla="*/ 147 w 156"/>
                <a:gd name="T7" fmla="*/ 26 h 38"/>
                <a:gd name="T8" fmla="*/ 9 w 156"/>
                <a:gd name="T9" fmla="*/ 26 h 38"/>
                <a:gd name="T10" fmla="*/ 9 w 156"/>
                <a:gd name="T11" fmla="*/ 26 h 38"/>
                <a:gd name="T12" fmla="*/ 0 w 156"/>
                <a:gd name="T13" fmla="*/ 15 h 38"/>
                <a:gd name="T14" fmla="*/ 0 w 156"/>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8">
                  <a:moveTo>
                    <a:pt x="156" y="0"/>
                  </a:moveTo>
                  <a:cubicBezTo>
                    <a:pt x="156" y="15"/>
                    <a:pt x="156" y="15"/>
                    <a:pt x="156" y="15"/>
                  </a:cubicBezTo>
                  <a:cubicBezTo>
                    <a:pt x="156" y="20"/>
                    <a:pt x="152" y="25"/>
                    <a:pt x="147" y="26"/>
                  </a:cubicBezTo>
                  <a:cubicBezTo>
                    <a:pt x="147" y="26"/>
                    <a:pt x="147" y="26"/>
                    <a:pt x="147" y="26"/>
                  </a:cubicBezTo>
                  <a:cubicBezTo>
                    <a:pt x="102" y="38"/>
                    <a:pt x="54" y="38"/>
                    <a:pt x="9" y="26"/>
                  </a:cubicBezTo>
                  <a:cubicBezTo>
                    <a:pt x="9" y="26"/>
                    <a:pt x="9" y="26"/>
                    <a:pt x="9" y="26"/>
                  </a:cubicBezTo>
                  <a:cubicBezTo>
                    <a:pt x="4" y="25"/>
                    <a:pt x="0" y="20"/>
                    <a:pt x="0" y="15"/>
                  </a:cubicBezTo>
                  <a:cubicBezTo>
                    <a:pt x="0" y="0"/>
                    <a:pt x="0" y="0"/>
                    <a:pt x="0" y="0"/>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FCBB3C05-47E3-4605-AEBF-89D237476D53}"/>
                </a:ext>
              </a:extLst>
            </p:cNvPr>
            <p:cNvSpPr>
              <a:spLocks/>
            </p:cNvSpPr>
            <p:nvPr/>
          </p:nvSpPr>
          <p:spPr bwMode="auto">
            <a:xfrm>
              <a:off x="2761" y="2100"/>
              <a:ext cx="176" cy="43"/>
            </a:xfrm>
            <a:custGeom>
              <a:avLst/>
              <a:gdLst>
                <a:gd name="T0" fmla="*/ 156 w 156"/>
                <a:gd name="T1" fmla="*/ 0 h 38"/>
                <a:gd name="T2" fmla="*/ 156 w 156"/>
                <a:gd name="T3" fmla="*/ 14 h 38"/>
                <a:gd name="T4" fmla="*/ 147 w 156"/>
                <a:gd name="T5" fmla="*/ 26 h 38"/>
                <a:gd name="T6" fmla="*/ 147 w 156"/>
                <a:gd name="T7" fmla="*/ 26 h 38"/>
                <a:gd name="T8" fmla="*/ 9 w 156"/>
                <a:gd name="T9" fmla="*/ 26 h 38"/>
                <a:gd name="T10" fmla="*/ 9 w 156"/>
                <a:gd name="T11" fmla="*/ 26 h 38"/>
                <a:gd name="T12" fmla="*/ 0 w 156"/>
                <a:gd name="T13" fmla="*/ 14 h 38"/>
                <a:gd name="T14" fmla="*/ 0 w 156"/>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8">
                  <a:moveTo>
                    <a:pt x="156" y="0"/>
                  </a:moveTo>
                  <a:cubicBezTo>
                    <a:pt x="156" y="14"/>
                    <a:pt x="156" y="14"/>
                    <a:pt x="156" y="14"/>
                  </a:cubicBezTo>
                  <a:cubicBezTo>
                    <a:pt x="156" y="20"/>
                    <a:pt x="152" y="24"/>
                    <a:pt x="147" y="26"/>
                  </a:cubicBezTo>
                  <a:cubicBezTo>
                    <a:pt x="147" y="26"/>
                    <a:pt x="147" y="26"/>
                    <a:pt x="147" y="26"/>
                  </a:cubicBezTo>
                  <a:cubicBezTo>
                    <a:pt x="102" y="38"/>
                    <a:pt x="54" y="38"/>
                    <a:pt x="9" y="26"/>
                  </a:cubicBezTo>
                  <a:cubicBezTo>
                    <a:pt x="9" y="26"/>
                    <a:pt x="9" y="26"/>
                    <a:pt x="9" y="26"/>
                  </a:cubicBezTo>
                  <a:cubicBezTo>
                    <a:pt x="4" y="24"/>
                    <a:pt x="0" y="20"/>
                    <a:pt x="0" y="14"/>
                  </a:cubicBezTo>
                  <a:cubicBezTo>
                    <a:pt x="0" y="0"/>
                    <a:pt x="0" y="0"/>
                    <a:pt x="0" y="0"/>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Oval 8">
              <a:extLst>
                <a:ext uri="{FF2B5EF4-FFF2-40B4-BE49-F238E27FC236}">
                  <a16:creationId xmlns:a16="http://schemas.microsoft.com/office/drawing/2014/main" id="{0639E8D1-1E2C-488E-9F70-62AAC563DFA7}"/>
                </a:ext>
              </a:extLst>
            </p:cNvPr>
            <p:cNvSpPr>
              <a:spLocks noChangeArrowheads="1"/>
            </p:cNvSpPr>
            <p:nvPr/>
          </p:nvSpPr>
          <p:spPr bwMode="auto">
            <a:xfrm>
              <a:off x="2761" y="2044"/>
              <a:ext cx="176" cy="50"/>
            </a:xfrm>
            <a:prstGeom prst="ellipse">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D0C21C8E-7E40-4F08-A1E6-9D00BB323B47}"/>
                </a:ext>
              </a:extLst>
            </p:cNvPr>
            <p:cNvSpPr>
              <a:spLocks/>
            </p:cNvSpPr>
            <p:nvPr/>
          </p:nvSpPr>
          <p:spPr bwMode="auto">
            <a:xfrm>
              <a:off x="2965" y="2128"/>
              <a:ext cx="268" cy="104"/>
            </a:xfrm>
            <a:custGeom>
              <a:avLst/>
              <a:gdLst>
                <a:gd name="T0" fmla="*/ 6 w 237"/>
                <a:gd name="T1" fmla="*/ 0 h 92"/>
                <a:gd name="T2" fmla="*/ 133 w 237"/>
                <a:gd name="T3" fmla="*/ 0 h 92"/>
                <a:gd name="T4" fmla="*/ 176 w 237"/>
                <a:gd name="T5" fmla="*/ 43 h 92"/>
                <a:gd name="T6" fmla="*/ 191 w 237"/>
                <a:gd name="T7" fmla="*/ 43 h 92"/>
                <a:gd name="T8" fmla="*/ 237 w 237"/>
                <a:gd name="T9" fmla="*/ 89 h 92"/>
                <a:gd name="T10" fmla="*/ 237 w 237"/>
                <a:gd name="T11" fmla="*/ 92 h 92"/>
                <a:gd name="T12" fmla="*/ 0 w 237"/>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237" h="92">
                  <a:moveTo>
                    <a:pt x="6" y="0"/>
                  </a:moveTo>
                  <a:cubicBezTo>
                    <a:pt x="133" y="0"/>
                    <a:pt x="133" y="0"/>
                    <a:pt x="133" y="0"/>
                  </a:cubicBezTo>
                  <a:cubicBezTo>
                    <a:pt x="157" y="0"/>
                    <a:pt x="176" y="20"/>
                    <a:pt x="176" y="43"/>
                  </a:cubicBezTo>
                  <a:cubicBezTo>
                    <a:pt x="191" y="43"/>
                    <a:pt x="191" y="43"/>
                    <a:pt x="191" y="43"/>
                  </a:cubicBezTo>
                  <a:cubicBezTo>
                    <a:pt x="216" y="43"/>
                    <a:pt x="237" y="64"/>
                    <a:pt x="237" y="89"/>
                  </a:cubicBezTo>
                  <a:cubicBezTo>
                    <a:pt x="237" y="92"/>
                    <a:pt x="237" y="92"/>
                    <a:pt x="237" y="92"/>
                  </a:cubicBezTo>
                  <a:cubicBezTo>
                    <a:pt x="0" y="92"/>
                    <a:pt x="0" y="92"/>
                    <a:pt x="0" y="92"/>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0">
              <a:extLst>
                <a:ext uri="{FF2B5EF4-FFF2-40B4-BE49-F238E27FC236}">
                  <a16:creationId xmlns:a16="http://schemas.microsoft.com/office/drawing/2014/main" id="{E8AF4198-903D-4634-87C6-964F5836D3B0}"/>
                </a:ext>
              </a:extLst>
            </p:cNvPr>
            <p:cNvSpPr>
              <a:spLocks noChangeShapeType="1"/>
            </p:cNvSpPr>
            <p:nvPr/>
          </p:nvSpPr>
          <p:spPr bwMode="auto">
            <a:xfrm flipV="1">
              <a:off x="3049" y="1812"/>
              <a:ext cx="0" cy="227"/>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1">
              <a:extLst>
                <a:ext uri="{FF2B5EF4-FFF2-40B4-BE49-F238E27FC236}">
                  <a16:creationId xmlns:a16="http://schemas.microsoft.com/office/drawing/2014/main" id="{059BED34-718D-49D8-A5F2-B19DABC101BE}"/>
                </a:ext>
              </a:extLst>
            </p:cNvPr>
            <p:cNvSpPr>
              <a:spLocks noChangeArrowheads="1"/>
            </p:cNvSpPr>
            <p:nvPr/>
          </p:nvSpPr>
          <p:spPr bwMode="auto">
            <a:xfrm>
              <a:off x="3021" y="1754"/>
              <a:ext cx="57" cy="57"/>
            </a:xfrm>
            <a:prstGeom prst="ellipse">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FE64C654-DBE2-4DD1-8127-7AB49F824FD8}"/>
                </a:ext>
              </a:extLst>
            </p:cNvPr>
            <p:cNvSpPr>
              <a:spLocks/>
            </p:cNvSpPr>
            <p:nvPr/>
          </p:nvSpPr>
          <p:spPr bwMode="auto">
            <a:xfrm>
              <a:off x="2758" y="1875"/>
              <a:ext cx="183" cy="91"/>
            </a:xfrm>
            <a:custGeom>
              <a:avLst/>
              <a:gdLst>
                <a:gd name="T0" fmla="*/ 162 w 162"/>
                <a:gd name="T1" fmla="*/ 0 h 81"/>
                <a:gd name="T2" fmla="*/ 81 w 162"/>
                <a:gd name="T3" fmla="*/ 81 h 81"/>
                <a:gd name="T4" fmla="*/ 0 w 162"/>
                <a:gd name="T5" fmla="*/ 0 h 81"/>
                <a:gd name="T6" fmla="*/ 162 w 162"/>
                <a:gd name="T7" fmla="*/ 0 h 81"/>
              </a:gdLst>
              <a:ahLst/>
              <a:cxnLst>
                <a:cxn ang="0">
                  <a:pos x="T0" y="T1"/>
                </a:cxn>
                <a:cxn ang="0">
                  <a:pos x="T2" y="T3"/>
                </a:cxn>
                <a:cxn ang="0">
                  <a:pos x="T4" y="T5"/>
                </a:cxn>
                <a:cxn ang="0">
                  <a:pos x="T6" y="T7"/>
                </a:cxn>
              </a:cxnLst>
              <a:rect l="0" t="0" r="r" b="b"/>
              <a:pathLst>
                <a:path w="162" h="81">
                  <a:moveTo>
                    <a:pt x="162" y="0"/>
                  </a:moveTo>
                  <a:cubicBezTo>
                    <a:pt x="162" y="45"/>
                    <a:pt x="126" y="81"/>
                    <a:pt x="81" y="81"/>
                  </a:cubicBezTo>
                  <a:cubicBezTo>
                    <a:pt x="36" y="81"/>
                    <a:pt x="0" y="45"/>
                    <a:pt x="0" y="0"/>
                  </a:cubicBezTo>
                  <a:lnTo>
                    <a:pt x="162" y="0"/>
                  </a:lnTo>
                  <a:close/>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
              <a:extLst>
                <a:ext uri="{FF2B5EF4-FFF2-40B4-BE49-F238E27FC236}">
                  <a16:creationId xmlns:a16="http://schemas.microsoft.com/office/drawing/2014/main" id="{58B2C4E0-5709-4DC5-B093-BD270067F696}"/>
                </a:ext>
              </a:extLst>
            </p:cNvPr>
            <p:cNvSpPr>
              <a:spLocks noChangeShapeType="1"/>
            </p:cNvSpPr>
            <p:nvPr/>
          </p:nvSpPr>
          <p:spPr bwMode="auto">
            <a:xfrm flipV="1">
              <a:off x="2795" y="1743"/>
              <a:ext cx="54" cy="78"/>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4">
              <a:extLst>
                <a:ext uri="{FF2B5EF4-FFF2-40B4-BE49-F238E27FC236}">
                  <a16:creationId xmlns:a16="http://schemas.microsoft.com/office/drawing/2014/main" id="{91962042-3C7E-4D0C-8965-857CEEDAD7CF}"/>
                </a:ext>
              </a:extLst>
            </p:cNvPr>
            <p:cNvSpPr>
              <a:spLocks noChangeShapeType="1"/>
            </p:cNvSpPr>
            <p:nvPr/>
          </p:nvSpPr>
          <p:spPr bwMode="auto">
            <a:xfrm flipH="1" flipV="1">
              <a:off x="2849" y="1743"/>
              <a:ext cx="53" cy="78"/>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36129DB1-38E9-41E7-856E-69C5C20A41ED}"/>
                </a:ext>
              </a:extLst>
            </p:cNvPr>
            <p:cNvSpPr>
              <a:spLocks/>
            </p:cNvSpPr>
            <p:nvPr/>
          </p:nvSpPr>
          <p:spPr bwMode="auto">
            <a:xfrm>
              <a:off x="3158" y="1875"/>
              <a:ext cx="183" cy="91"/>
            </a:xfrm>
            <a:custGeom>
              <a:avLst/>
              <a:gdLst>
                <a:gd name="T0" fmla="*/ 0 w 162"/>
                <a:gd name="T1" fmla="*/ 0 h 81"/>
                <a:gd name="T2" fmla="*/ 81 w 162"/>
                <a:gd name="T3" fmla="*/ 81 h 81"/>
                <a:gd name="T4" fmla="*/ 162 w 162"/>
                <a:gd name="T5" fmla="*/ 0 h 81"/>
                <a:gd name="T6" fmla="*/ 0 w 162"/>
                <a:gd name="T7" fmla="*/ 0 h 81"/>
              </a:gdLst>
              <a:ahLst/>
              <a:cxnLst>
                <a:cxn ang="0">
                  <a:pos x="T0" y="T1"/>
                </a:cxn>
                <a:cxn ang="0">
                  <a:pos x="T2" y="T3"/>
                </a:cxn>
                <a:cxn ang="0">
                  <a:pos x="T4" y="T5"/>
                </a:cxn>
                <a:cxn ang="0">
                  <a:pos x="T6" y="T7"/>
                </a:cxn>
              </a:cxnLst>
              <a:rect l="0" t="0" r="r" b="b"/>
              <a:pathLst>
                <a:path w="162" h="81">
                  <a:moveTo>
                    <a:pt x="0" y="0"/>
                  </a:moveTo>
                  <a:cubicBezTo>
                    <a:pt x="0" y="45"/>
                    <a:pt x="36" y="81"/>
                    <a:pt x="81" y="81"/>
                  </a:cubicBezTo>
                  <a:cubicBezTo>
                    <a:pt x="125" y="81"/>
                    <a:pt x="162" y="45"/>
                    <a:pt x="162" y="0"/>
                  </a:cubicBezTo>
                  <a:lnTo>
                    <a:pt x="0" y="0"/>
                  </a:lnTo>
                  <a:close/>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0465D8DE-61A9-447F-B947-6E698645D332}"/>
                </a:ext>
              </a:extLst>
            </p:cNvPr>
            <p:cNvSpPr>
              <a:spLocks/>
            </p:cNvSpPr>
            <p:nvPr/>
          </p:nvSpPr>
          <p:spPr bwMode="auto">
            <a:xfrm>
              <a:off x="3191" y="1902"/>
              <a:ext cx="116" cy="37"/>
            </a:xfrm>
            <a:custGeom>
              <a:avLst/>
              <a:gdLst>
                <a:gd name="T0" fmla="*/ 52 w 103"/>
                <a:gd name="T1" fmla="*/ 33 h 33"/>
                <a:gd name="T2" fmla="*/ 0 w 103"/>
                <a:gd name="T3" fmla="*/ 0 h 33"/>
                <a:gd name="T4" fmla="*/ 103 w 103"/>
                <a:gd name="T5" fmla="*/ 0 h 33"/>
                <a:gd name="T6" fmla="*/ 52 w 103"/>
                <a:gd name="T7" fmla="*/ 33 h 33"/>
              </a:gdLst>
              <a:ahLst/>
              <a:cxnLst>
                <a:cxn ang="0">
                  <a:pos x="T0" y="T1"/>
                </a:cxn>
                <a:cxn ang="0">
                  <a:pos x="T2" y="T3"/>
                </a:cxn>
                <a:cxn ang="0">
                  <a:pos x="T4" y="T5"/>
                </a:cxn>
                <a:cxn ang="0">
                  <a:pos x="T6" y="T7"/>
                </a:cxn>
              </a:cxnLst>
              <a:rect l="0" t="0" r="r" b="b"/>
              <a:pathLst>
                <a:path w="103" h="33">
                  <a:moveTo>
                    <a:pt x="52" y="33"/>
                  </a:moveTo>
                  <a:cubicBezTo>
                    <a:pt x="29" y="33"/>
                    <a:pt x="9" y="20"/>
                    <a:pt x="0" y="0"/>
                  </a:cubicBezTo>
                  <a:cubicBezTo>
                    <a:pt x="103" y="0"/>
                    <a:pt x="103" y="0"/>
                    <a:pt x="103" y="0"/>
                  </a:cubicBezTo>
                  <a:cubicBezTo>
                    <a:pt x="94" y="20"/>
                    <a:pt x="75" y="33"/>
                    <a:pt x="52" y="33"/>
                  </a:cubicBezTo>
                  <a:close/>
                </a:path>
              </a:pathLst>
            </a:custGeom>
            <a:solidFill>
              <a:srgbClr val="FFC52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93649E3A-8839-47B1-A985-6A067F691676}"/>
                </a:ext>
              </a:extLst>
            </p:cNvPr>
            <p:cNvSpPr>
              <a:spLocks/>
            </p:cNvSpPr>
            <p:nvPr/>
          </p:nvSpPr>
          <p:spPr bwMode="auto">
            <a:xfrm>
              <a:off x="2790" y="1902"/>
              <a:ext cx="117" cy="37"/>
            </a:xfrm>
            <a:custGeom>
              <a:avLst/>
              <a:gdLst>
                <a:gd name="T0" fmla="*/ 52 w 103"/>
                <a:gd name="T1" fmla="*/ 33 h 33"/>
                <a:gd name="T2" fmla="*/ 0 w 103"/>
                <a:gd name="T3" fmla="*/ 0 h 33"/>
                <a:gd name="T4" fmla="*/ 103 w 103"/>
                <a:gd name="T5" fmla="*/ 0 h 33"/>
                <a:gd name="T6" fmla="*/ 52 w 103"/>
                <a:gd name="T7" fmla="*/ 33 h 33"/>
              </a:gdLst>
              <a:ahLst/>
              <a:cxnLst>
                <a:cxn ang="0">
                  <a:pos x="T0" y="T1"/>
                </a:cxn>
                <a:cxn ang="0">
                  <a:pos x="T2" y="T3"/>
                </a:cxn>
                <a:cxn ang="0">
                  <a:pos x="T4" y="T5"/>
                </a:cxn>
                <a:cxn ang="0">
                  <a:pos x="T6" y="T7"/>
                </a:cxn>
              </a:cxnLst>
              <a:rect l="0" t="0" r="r" b="b"/>
              <a:pathLst>
                <a:path w="103" h="33">
                  <a:moveTo>
                    <a:pt x="52" y="33"/>
                  </a:moveTo>
                  <a:cubicBezTo>
                    <a:pt x="29" y="33"/>
                    <a:pt x="9" y="20"/>
                    <a:pt x="0" y="0"/>
                  </a:cubicBezTo>
                  <a:cubicBezTo>
                    <a:pt x="103" y="0"/>
                    <a:pt x="103" y="0"/>
                    <a:pt x="103" y="0"/>
                  </a:cubicBezTo>
                  <a:cubicBezTo>
                    <a:pt x="94" y="20"/>
                    <a:pt x="75" y="33"/>
                    <a:pt x="52" y="33"/>
                  </a:cubicBezTo>
                  <a:close/>
                </a:path>
              </a:pathLst>
            </a:custGeom>
            <a:solidFill>
              <a:srgbClr val="35B4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Line 18">
              <a:extLst>
                <a:ext uri="{FF2B5EF4-FFF2-40B4-BE49-F238E27FC236}">
                  <a16:creationId xmlns:a16="http://schemas.microsoft.com/office/drawing/2014/main" id="{EE87AAD5-2E7F-4291-A1AD-8901A4AB80DC}"/>
                </a:ext>
              </a:extLst>
            </p:cNvPr>
            <p:cNvSpPr>
              <a:spLocks noChangeShapeType="1"/>
            </p:cNvSpPr>
            <p:nvPr/>
          </p:nvSpPr>
          <p:spPr bwMode="auto">
            <a:xfrm flipH="1" flipV="1">
              <a:off x="3250" y="1743"/>
              <a:ext cx="53" cy="78"/>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9">
              <a:extLst>
                <a:ext uri="{FF2B5EF4-FFF2-40B4-BE49-F238E27FC236}">
                  <a16:creationId xmlns:a16="http://schemas.microsoft.com/office/drawing/2014/main" id="{A520DBD7-646F-4B03-9EB0-91512EF29C91}"/>
                </a:ext>
              </a:extLst>
            </p:cNvPr>
            <p:cNvSpPr>
              <a:spLocks noChangeShapeType="1"/>
            </p:cNvSpPr>
            <p:nvPr/>
          </p:nvSpPr>
          <p:spPr bwMode="auto">
            <a:xfrm flipV="1">
              <a:off x="3195" y="1743"/>
              <a:ext cx="55" cy="78"/>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0">
              <a:extLst>
                <a:ext uri="{FF2B5EF4-FFF2-40B4-BE49-F238E27FC236}">
                  <a16:creationId xmlns:a16="http://schemas.microsoft.com/office/drawing/2014/main" id="{BC87C7E2-40B7-4873-BD87-F8382607139E}"/>
                </a:ext>
              </a:extLst>
            </p:cNvPr>
            <p:cNvSpPr>
              <a:spLocks/>
            </p:cNvSpPr>
            <p:nvPr/>
          </p:nvSpPr>
          <p:spPr bwMode="auto">
            <a:xfrm>
              <a:off x="3004" y="1712"/>
              <a:ext cx="91" cy="25"/>
            </a:xfrm>
            <a:custGeom>
              <a:avLst/>
              <a:gdLst>
                <a:gd name="T0" fmla="*/ 0 w 80"/>
                <a:gd name="T1" fmla="*/ 22 h 22"/>
                <a:gd name="T2" fmla="*/ 80 w 80"/>
                <a:gd name="T3" fmla="*/ 22 h 22"/>
              </a:gdLst>
              <a:ahLst/>
              <a:cxnLst>
                <a:cxn ang="0">
                  <a:pos x="T0" y="T1"/>
                </a:cxn>
                <a:cxn ang="0">
                  <a:pos x="T2" y="T3"/>
                </a:cxn>
              </a:cxnLst>
              <a:rect l="0" t="0" r="r" b="b"/>
              <a:pathLst>
                <a:path w="80" h="22">
                  <a:moveTo>
                    <a:pt x="0" y="22"/>
                  </a:moveTo>
                  <a:cubicBezTo>
                    <a:pt x="22" y="0"/>
                    <a:pt x="58" y="0"/>
                    <a:pt x="80" y="22"/>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a:extLst>
                <a:ext uri="{FF2B5EF4-FFF2-40B4-BE49-F238E27FC236}">
                  <a16:creationId xmlns:a16="http://schemas.microsoft.com/office/drawing/2014/main" id="{468CE4CA-C0D0-4C9D-B706-312EA121CB24}"/>
                </a:ext>
              </a:extLst>
            </p:cNvPr>
            <p:cNvSpPr>
              <a:spLocks/>
            </p:cNvSpPr>
            <p:nvPr/>
          </p:nvSpPr>
          <p:spPr bwMode="auto">
            <a:xfrm>
              <a:off x="2849" y="1669"/>
              <a:ext cx="401" cy="74"/>
            </a:xfrm>
            <a:custGeom>
              <a:avLst/>
              <a:gdLst>
                <a:gd name="T0" fmla="*/ 0 w 354"/>
                <a:gd name="T1" fmla="*/ 66 h 66"/>
                <a:gd name="T2" fmla="*/ 354 w 354"/>
                <a:gd name="T3" fmla="*/ 66 h 66"/>
              </a:gdLst>
              <a:ahLst/>
              <a:cxnLst>
                <a:cxn ang="0">
                  <a:pos x="T0" y="T1"/>
                </a:cxn>
                <a:cxn ang="0">
                  <a:pos x="T2" y="T3"/>
                </a:cxn>
              </a:cxnLst>
              <a:rect l="0" t="0" r="r" b="b"/>
              <a:pathLst>
                <a:path w="354" h="66">
                  <a:moveTo>
                    <a:pt x="0" y="66"/>
                  </a:moveTo>
                  <a:cubicBezTo>
                    <a:pt x="108" y="0"/>
                    <a:pt x="245" y="0"/>
                    <a:pt x="354" y="66"/>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a:extLst>
                <a:ext uri="{FF2B5EF4-FFF2-40B4-BE49-F238E27FC236}">
                  <a16:creationId xmlns:a16="http://schemas.microsoft.com/office/drawing/2014/main" id="{994A2A15-B369-41E9-AEA0-6AB4CE51A382}"/>
                </a:ext>
              </a:extLst>
            </p:cNvPr>
            <p:cNvSpPr>
              <a:spLocks/>
            </p:cNvSpPr>
            <p:nvPr/>
          </p:nvSpPr>
          <p:spPr bwMode="auto">
            <a:xfrm>
              <a:off x="3014" y="2039"/>
              <a:ext cx="69" cy="89"/>
            </a:xfrm>
            <a:custGeom>
              <a:avLst/>
              <a:gdLst>
                <a:gd name="T0" fmla="*/ 31 w 61"/>
                <a:gd name="T1" fmla="*/ 0 h 79"/>
                <a:gd name="T2" fmla="*/ 31 w 61"/>
                <a:gd name="T3" fmla="*/ 0 h 79"/>
                <a:gd name="T4" fmla="*/ 0 w 61"/>
                <a:gd name="T5" fmla="*/ 30 h 79"/>
                <a:gd name="T6" fmla="*/ 0 w 61"/>
                <a:gd name="T7" fmla="*/ 79 h 79"/>
                <a:gd name="T8" fmla="*/ 61 w 61"/>
                <a:gd name="T9" fmla="*/ 79 h 79"/>
                <a:gd name="T10" fmla="*/ 61 w 61"/>
                <a:gd name="T11" fmla="*/ 30 h 79"/>
                <a:gd name="T12" fmla="*/ 31 w 61"/>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61" h="79">
                  <a:moveTo>
                    <a:pt x="31" y="0"/>
                  </a:moveTo>
                  <a:cubicBezTo>
                    <a:pt x="31" y="0"/>
                    <a:pt x="31" y="0"/>
                    <a:pt x="31" y="0"/>
                  </a:cubicBezTo>
                  <a:cubicBezTo>
                    <a:pt x="14" y="0"/>
                    <a:pt x="0" y="13"/>
                    <a:pt x="0" y="30"/>
                  </a:cubicBezTo>
                  <a:cubicBezTo>
                    <a:pt x="0" y="79"/>
                    <a:pt x="0" y="79"/>
                    <a:pt x="0" y="79"/>
                  </a:cubicBezTo>
                  <a:cubicBezTo>
                    <a:pt x="61" y="79"/>
                    <a:pt x="61" y="79"/>
                    <a:pt x="61" y="79"/>
                  </a:cubicBezTo>
                  <a:cubicBezTo>
                    <a:pt x="61" y="30"/>
                    <a:pt x="61" y="30"/>
                    <a:pt x="61" y="30"/>
                  </a:cubicBezTo>
                  <a:cubicBezTo>
                    <a:pt x="61" y="13"/>
                    <a:pt x="48" y="0"/>
                    <a:pt x="31" y="0"/>
                  </a:cubicBezTo>
                  <a:close/>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25">
            <a:extLst>
              <a:ext uri="{FF2B5EF4-FFF2-40B4-BE49-F238E27FC236}">
                <a16:creationId xmlns:a16="http://schemas.microsoft.com/office/drawing/2014/main" id="{1CBCD834-F040-4131-9626-1A49EF8BCC67}"/>
              </a:ext>
            </a:extLst>
          </p:cNvPr>
          <p:cNvGrpSpPr>
            <a:grpSpLocks noChangeAspect="1"/>
          </p:cNvGrpSpPr>
          <p:nvPr/>
        </p:nvGrpSpPr>
        <p:grpSpPr bwMode="auto">
          <a:xfrm>
            <a:off x="5137315" y="3605656"/>
            <a:ext cx="513367" cy="777688"/>
            <a:chOff x="2603" y="2078"/>
            <a:chExt cx="773" cy="1171"/>
          </a:xfrm>
        </p:grpSpPr>
        <p:sp>
          <p:nvSpPr>
            <p:cNvPr id="42" name="Freeform 26">
              <a:extLst>
                <a:ext uri="{FF2B5EF4-FFF2-40B4-BE49-F238E27FC236}">
                  <a16:creationId xmlns:a16="http://schemas.microsoft.com/office/drawing/2014/main" id="{30FFD862-EBE1-4FD4-977F-955D71524CBF}"/>
                </a:ext>
              </a:extLst>
            </p:cNvPr>
            <p:cNvSpPr>
              <a:spLocks/>
            </p:cNvSpPr>
            <p:nvPr/>
          </p:nvSpPr>
          <p:spPr bwMode="auto">
            <a:xfrm>
              <a:off x="2926" y="2078"/>
              <a:ext cx="127" cy="67"/>
            </a:xfrm>
            <a:custGeom>
              <a:avLst/>
              <a:gdLst>
                <a:gd name="T0" fmla="*/ 53 w 53"/>
                <a:gd name="T1" fmla="*/ 28 h 28"/>
                <a:gd name="T2" fmla="*/ 53 w 53"/>
                <a:gd name="T3" fmla="*/ 26 h 28"/>
                <a:gd name="T4" fmla="*/ 27 w 53"/>
                <a:gd name="T5" fmla="*/ 0 h 28"/>
                <a:gd name="T6" fmla="*/ 27 w 53"/>
                <a:gd name="T7" fmla="*/ 0 h 28"/>
                <a:gd name="T8" fmla="*/ 0 w 53"/>
                <a:gd name="T9" fmla="*/ 26 h 28"/>
                <a:gd name="T10" fmla="*/ 0 w 53"/>
                <a:gd name="T11" fmla="*/ 28 h 28"/>
              </a:gdLst>
              <a:ahLst/>
              <a:cxnLst>
                <a:cxn ang="0">
                  <a:pos x="T0" y="T1"/>
                </a:cxn>
                <a:cxn ang="0">
                  <a:pos x="T2" y="T3"/>
                </a:cxn>
                <a:cxn ang="0">
                  <a:pos x="T4" y="T5"/>
                </a:cxn>
                <a:cxn ang="0">
                  <a:pos x="T6" y="T7"/>
                </a:cxn>
                <a:cxn ang="0">
                  <a:pos x="T8" y="T9"/>
                </a:cxn>
                <a:cxn ang="0">
                  <a:pos x="T10" y="T11"/>
                </a:cxn>
              </a:cxnLst>
              <a:rect l="0" t="0" r="r" b="b"/>
              <a:pathLst>
                <a:path w="53" h="28">
                  <a:moveTo>
                    <a:pt x="53" y="28"/>
                  </a:moveTo>
                  <a:cubicBezTo>
                    <a:pt x="53" y="26"/>
                    <a:pt x="53" y="26"/>
                    <a:pt x="53" y="26"/>
                  </a:cubicBezTo>
                  <a:cubicBezTo>
                    <a:pt x="53" y="12"/>
                    <a:pt x="41" y="0"/>
                    <a:pt x="27" y="0"/>
                  </a:cubicBezTo>
                  <a:cubicBezTo>
                    <a:pt x="27" y="0"/>
                    <a:pt x="27" y="0"/>
                    <a:pt x="27" y="0"/>
                  </a:cubicBezTo>
                  <a:cubicBezTo>
                    <a:pt x="12" y="0"/>
                    <a:pt x="0" y="12"/>
                    <a:pt x="0" y="26"/>
                  </a:cubicBezTo>
                  <a:cubicBezTo>
                    <a:pt x="0" y="28"/>
                    <a:pt x="0" y="28"/>
                    <a:pt x="0" y="28"/>
                  </a:cubicBezTo>
                </a:path>
              </a:pathLst>
            </a:custGeom>
            <a:noFill/>
            <a:ln w="127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7">
              <a:extLst>
                <a:ext uri="{FF2B5EF4-FFF2-40B4-BE49-F238E27FC236}">
                  <a16:creationId xmlns:a16="http://schemas.microsoft.com/office/drawing/2014/main" id="{74B27DBE-2A43-45DA-AC0D-3AFD7EB2D279}"/>
                </a:ext>
              </a:extLst>
            </p:cNvPr>
            <p:cNvSpPr>
              <a:spLocks/>
            </p:cNvSpPr>
            <p:nvPr/>
          </p:nvSpPr>
          <p:spPr bwMode="auto">
            <a:xfrm>
              <a:off x="2862" y="2145"/>
              <a:ext cx="256" cy="169"/>
            </a:xfrm>
            <a:custGeom>
              <a:avLst/>
              <a:gdLst>
                <a:gd name="T0" fmla="*/ 0 w 107"/>
                <a:gd name="T1" fmla="*/ 7 h 71"/>
                <a:gd name="T2" fmla="*/ 0 w 107"/>
                <a:gd name="T3" fmla="*/ 62 h 71"/>
                <a:gd name="T4" fmla="*/ 9 w 107"/>
                <a:gd name="T5" fmla="*/ 71 h 71"/>
                <a:gd name="T6" fmla="*/ 13 w 107"/>
                <a:gd name="T7" fmla="*/ 71 h 71"/>
                <a:gd name="T8" fmla="*/ 23 w 107"/>
                <a:gd name="T9" fmla="*/ 63 h 71"/>
                <a:gd name="T10" fmla="*/ 23 w 107"/>
                <a:gd name="T11" fmla="*/ 62 h 71"/>
                <a:gd name="T12" fmla="*/ 55 w 107"/>
                <a:gd name="T13" fmla="*/ 33 h 71"/>
                <a:gd name="T14" fmla="*/ 55 w 107"/>
                <a:gd name="T15" fmla="*/ 33 h 71"/>
                <a:gd name="T16" fmla="*/ 88 w 107"/>
                <a:gd name="T17" fmla="*/ 62 h 71"/>
                <a:gd name="T18" fmla="*/ 88 w 107"/>
                <a:gd name="T19" fmla="*/ 63 h 71"/>
                <a:gd name="T20" fmla="*/ 98 w 107"/>
                <a:gd name="T21" fmla="*/ 71 h 71"/>
                <a:gd name="T22" fmla="*/ 98 w 107"/>
                <a:gd name="T23" fmla="*/ 71 h 71"/>
                <a:gd name="T24" fmla="*/ 107 w 107"/>
                <a:gd name="T25" fmla="*/ 62 h 71"/>
                <a:gd name="T26" fmla="*/ 107 w 107"/>
                <a:gd name="T27" fmla="*/ 7 h 71"/>
                <a:gd name="T28" fmla="*/ 100 w 107"/>
                <a:gd name="T29" fmla="*/ 0 h 71"/>
                <a:gd name="T30" fmla="*/ 7 w 107"/>
                <a:gd name="T31" fmla="*/ 0 h 71"/>
                <a:gd name="T32" fmla="*/ 0 w 107"/>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71">
                  <a:moveTo>
                    <a:pt x="0" y="7"/>
                  </a:moveTo>
                  <a:cubicBezTo>
                    <a:pt x="0" y="62"/>
                    <a:pt x="0" y="62"/>
                    <a:pt x="0" y="62"/>
                  </a:cubicBezTo>
                  <a:cubicBezTo>
                    <a:pt x="0" y="67"/>
                    <a:pt x="4" y="71"/>
                    <a:pt x="9" y="71"/>
                  </a:cubicBezTo>
                  <a:cubicBezTo>
                    <a:pt x="13" y="71"/>
                    <a:pt x="13" y="71"/>
                    <a:pt x="13" y="71"/>
                  </a:cubicBezTo>
                  <a:cubicBezTo>
                    <a:pt x="18" y="71"/>
                    <a:pt x="22" y="68"/>
                    <a:pt x="23" y="63"/>
                  </a:cubicBezTo>
                  <a:cubicBezTo>
                    <a:pt x="23" y="62"/>
                    <a:pt x="23" y="62"/>
                    <a:pt x="23" y="62"/>
                  </a:cubicBezTo>
                  <a:cubicBezTo>
                    <a:pt x="25" y="46"/>
                    <a:pt x="39" y="33"/>
                    <a:pt x="55" y="33"/>
                  </a:cubicBezTo>
                  <a:cubicBezTo>
                    <a:pt x="55" y="33"/>
                    <a:pt x="55" y="33"/>
                    <a:pt x="55" y="33"/>
                  </a:cubicBezTo>
                  <a:cubicBezTo>
                    <a:pt x="72" y="33"/>
                    <a:pt x="86" y="46"/>
                    <a:pt x="88" y="62"/>
                  </a:cubicBezTo>
                  <a:cubicBezTo>
                    <a:pt x="88" y="63"/>
                    <a:pt x="88" y="63"/>
                    <a:pt x="88" y="63"/>
                  </a:cubicBezTo>
                  <a:cubicBezTo>
                    <a:pt x="89" y="68"/>
                    <a:pt x="93" y="71"/>
                    <a:pt x="98" y="71"/>
                  </a:cubicBezTo>
                  <a:cubicBezTo>
                    <a:pt x="98" y="71"/>
                    <a:pt x="98" y="71"/>
                    <a:pt x="98" y="71"/>
                  </a:cubicBezTo>
                  <a:cubicBezTo>
                    <a:pt x="103" y="71"/>
                    <a:pt x="107" y="67"/>
                    <a:pt x="107" y="62"/>
                  </a:cubicBezTo>
                  <a:cubicBezTo>
                    <a:pt x="107" y="7"/>
                    <a:pt x="107" y="7"/>
                    <a:pt x="107" y="7"/>
                  </a:cubicBezTo>
                  <a:cubicBezTo>
                    <a:pt x="107" y="3"/>
                    <a:pt x="104" y="0"/>
                    <a:pt x="100" y="0"/>
                  </a:cubicBezTo>
                  <a:cubicBezTo>
                    <a:pt x="7" y="0"/>
                    <a:pt x="7" y="0"/>
                    <a:pt x="7" y="0"/>
                  </a:cubicBezTo>
                  <a:cubicBezTo>
                    <a:pt x="3" y="0"/>
                    <a:pt x="0" y="3"/>
                    <a:pt x="0" y="7"/>
                  </a:cubicBezTo>
                  <a:close/>
                </a:path>
              </a:pathLst>
            </a:custGeom>
            <a:noFill/>
            <a:ln w="127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8">
              <a:extLst>
                <a:ext uri="{FF2B5EF4-FFF2-40B4-BE49-F238E27FC236}">
                  <a16:creationId xmlns:a16="http://schemas.microsoft.com/office/drawing/2014/main" id="{36945A8C-236A-4E80-BE47-3AEF66FDC700}"/>
                </a:ext>
              </a:extLst>
            </p:cNvPr>
            <p:cNvSpPr>
              <a:spLocks/>
            </p:cNvSpPr>
            <p:nvPr/>
          </p:nvSpPr>
          <p:spPr bwMode="auto">
            <a:xfrm>
              <a:off x="2603" y="2197"/>
              <a:ext cx="773" cy="1052"/>
            </a:xfrm>
            <a:custGeom>
              <a:avLst/>
              <a:gdLst>
                <a:gd name="T0" fmla="*/ 106 w 323"/>
                <a:gd name="T1" fmla="*/ 0 h 441"/>
                <a:gd name="T2" fmla="*/ 25 w 323"/>
                <a:gd name="T3" fmla="*/ 0 h 441"/>
                <a:gd name="T4" fmla="*/ 0 w 323"/>
                <a:gd name="T5" fmla="*/ 25 h 441"/>
                <a:gd name="T6" fmla="*/ 0 w 323"/>
                <a:gd name="T7" fmla="*/ 416 h 441"/>
                <a:gd name="T8" fmla="*/ 25 w 323"/>
                <a:gd name="T9" fmla="*/ 441 h 441"/>
                <a:gd name="T10" fmla="*/ 298 w 323"/>
                <a:gd name="T11" fmla="*/ 441 h 441"/>
                <a:gd name="T12" fmla="*/ 323 w 323"/>
                <a:gd name="T13" fmla="*/ 416 h 441"/>
                <a:gd name="T14" fmla="*/ 323 w 323"/>
                <a:gd name="T15" fmla="*/ 25 h 441"/>
                <a:gd name="T16" fmla="*/ 298 w 323"/>
                <a:gd name="T17" fmla="*/ 0 h 441"/>
                <a:gd name="T18" fmla="*/ 215 w 323"/>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3" h="441">
                  <a:moveTo>
                    <a:pt x="106" y="0"/>
                  </a:moveTo>
                  <a:cubicBezTo>
                    <a:pt x="25" y="0"/>
                    <a:pt x="25" y="0"/>
                    <a:pt x="25" y="0"/>
                  </a:cubicBezTo>
                  <a:cubicBezTo>
                    <a:pt x="11" y="0"/>
                    <a:pt x="0" y="11"/>
                    <a:pt x="0" y="25"/>
                  </a:cubicBezTo>
                  <a:cubicBezTo>
                    <a:pt x="0" y="416"/>
                    <a:pt x="0" y="416"/>
                    <a:pt x="0" y="416"/>
                  </a:cubicBezTo>
                  <a:cubicBezTo>
                    <a:pt x="0" y="430"/>
                    <a:pt x="11" y="441"/>
                    <a:pt x="25" y="441"/>
                  </a:cubicBezTo>
                  <a:cubicBezTo>
                    <a:pt x="298" y="441"/>
                    <a:pt x="298" y="441"/>
                    <a:pt x="298" y="441"/>
                  </a:cubicBezTo>
                  <a:cubicBezTo>
                    <a:pt x="312" y="441"/>
                    <a:pt x="323" y="430"/>
                    <a:pt x="323" y="416"/>
                  </a:cubicBezTo>
                  <a:cubicBezTo>
                    <a:pt x="323" y="25"/>
                    <a:pt x="323" y="25"/>
                    <a:pt x="323" y="25"/>
                  </a:cubicBezTo>
                  <a:cubicBezTo>
                    <a:pt x="323" y="11"/>
                    <a:pt x="312" y="0"/>
                    <a:pt x="298" y="0"/>
                  </a:cubicBezTo>
                  <a:cubicBezTo>
                    <a:pt x="215" y="0"/>
                    <a:pt x="215" y="0"/>
                    <a:pt x="215" y="0"/>
                  </a:cubicBezTo>
                </a:path>
              </a:pathLst>
            </a:custGeom>
            <a:noFill/>
            <a:ln w="127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9">
              <a:extLst>
                <a:ext uri="{FF2B5EF4-FFF2-40B4-BE49-F238E27FC236}">
                  <a16:creationId xmlns:a16="http://schemas.microsoft.com/office/drawing/2014/main" id="{0F882405-2DE9-4733-AD48-DDB81CFEFFB0}"/>
                </a:ext>
              </a:extLst>
            </p:cNvPr>
            <p:cNvSpPr>
              <a:spLocks/>
            </p:cNvSpPr>
            <p:nvPr/>
          </p:nvSpPr>
          <p:spPr bwMode="auto">
            <a:xfrm>
              <a:off x="2694" y="2285"/>
              <a:ext cx="591" cy="876"/>
            </a:xfrm>
            <a:custGeom>
              <a:avLst/>
              <a:gdLst>
                <a:gd name="T0" fmla="*/ 94 w 591"/>
                <a:gd name="T1" fmla="*/ 0 h 876"/>
                <a:gd name="T2" fmla="*/ 0 w 591"/>
                <a:gd name="T3" fmla="*/ 0 h 876"/>
                <a:gd name="T4" fmla="*/ 0 w 591"/>
                <a:gd name="T5" fmla="*/ 876 h 876"/>
                <a:gd name="T6" fmla="*/ 460 w 591"/>
                <a:gd name="T7" fmla="*/ 876 h 876"/>
                <a:gd name="T8" fmla="*/ 591 w 591"/>
                <a:gd name="T9" fmla="*/ 742 h 876"/>
                <a:gd name="T10" fmla="*/ 591 w 591"/>
                <a:gd name="T11" fmla="*/ 0 h 876"/>
                <a:gd name="T12" fmla="*/ 498 w 591"/>
                <a:gd name="T13" fmla="*/ 0 h 876"/>
              </a:gdLst>
              <a:ahLst/>
              <a:cxnLst>
                <a:cxn ang="0">
                  <a:pos x="T0" y="T1"/>
                </a:cxn>
                <a:cxn ang="0">
                  <a:pos x="T2" y="T3"/>
                </a:cxn>
                <a:cxn ang="0">
                  <a:pos x="T4" y="T5"/>
                </a:cxn>
                <a:cxn ang="0">
                  <a:pos x="T6" y="T7"/>
                </a:cxn>
                <a:cxn ang="0">
                  <a:pos x="T8" y="T9"/>
                </a:cxn>
                <a:cxn ang="0">
                  <a:pos x="T10" y="T11"/>
                </a:cxn>
                <a:cxn ang="0">
                  <a:pos x="T12" y="T13"/>
                </a:cxn>
              </a:cxnLst>
              <a:rect l="0" t="0" r="r" b="b"/>
              <a:pathLst>
                <a:path w="591" h="876">
                  <a:moveTo>
                    <a:pt x="94" y="0"/>
                  </a:moveTo>
                  <a:lnTo>
                    <a:pt x="0" y="0"/>
                  </a:lnTo>
                  <a:lnTo>
                    <a:pt x="0" y="876"/>
                  </a:lnTo>
                  <a:lnTo>
                    <a:pt x="460" y="876"/>
                  </a:lnTo>
                  <a:lnTo>
                    <a:pt x="591" y="742"/>
                  </a:lnTo>
                  <a:lnTo>
                    <a:pt x="591" y="0"/>
                  </a:lnTo>
                  <a:lnTo>
                    <a:pt x="498" y="0"/>
                  </a:lnTo>
                </a:path>
              </a:pathLst>
            </a:custGeom>
            <a:noFill/>
            <a:ln w="127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0">
              <a:extLst>
                <a:ext uri="{FF2B5EF4-FFF2-40B4-BE49-F238E27FC236}">
                  <a16:creationId xmlns:a16="http://schemas.microsoft.com/office/drawing/2014/main" id="{AC8EFEB7-4015-47C3-8CB5-7DC29F82B706}"/>
                </a:ext>
              </a:extLst>
            </p:cNvPr>
            <p:cNvSpPr>
              <a:spLocks/>
            </p:cNvSpPr>
            <p:nvPr/>
          </p:nvSpPr>
          <p:spPr bwMode="auto">
            <a:xfrm>
              <a:off x="2814" y="2658"/>
              <a:ext cx="108" cy="76"/>
            </a:xfrm>
            <a:custGeom>
              <a:avLst/>
              <a:gdLst>
                <a:gd name="T0" fmla="*/ 108 w 108"/>
                <a:gd name="T1" fmla="*/ 0 h 76"/>
                <a:gd name="T2" fmla="*/ 36 w 108"/>
                <a:gd name="T3" fmla="*/ 76 h 76"/>
                <a:gd name="T4" fmla="*/ 0 w 108"/>
                <a:gd name="T5" fmla="*/ 42 h 76"/>
              </a:gdLst>
              <a:ahLst/>
              <a:cxnLst>
                <a:cxn ang="0">
                  <a:pos x="T0" y="T1"/>
                </a:cxn>
                <a:cxn ang="0">
                  <a:pos x="T2" y="T3"/>
                </a:cxn>
                <a:cxn ang="0">
                  <a:pos x="T4" y="T5"/>
                </a:cxn>
              </a:cxnLst>
              <a:rect l="0" t="0" r="r" b="b"/>
              <a:pathLst>
                <a:path w="108" h="76">
                  <a:moveTo>
                    <a:pt x="108" y="0"/>
                  </a:moveTo>
                  <a:lnTo>
                    <a:pt x="36" y="76"/>
                  </a:lnTo>
                  <a:lnTo>
                    <a:pt x="0" y="42"/>
                  </a:lnTo>
                </a:path>
              </a:pathLst>
            </a:custGeom>
            <a:noFill/>
            <a:ln w="127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31">
              <a:extLst>
                <a:ext uri="{FF2B5EF4-FFF2-40B4-BE49-F238E27FC236}">
                  <a16:creationId xmlns:a16="http://schemas.microsoft.com/office/drawing/2014/main" id="{3FF178AD-1521-4CC8-BB65-8FE37733678B}"/>
                </a:ext>
              </a:extLst>
            </p:cNvPr>
            <p:cNvSpPr>
              <a:spLocks noChangeShapeType="1"/>
            </p:cNvSpPr>
            <p:nvPr/>
          </p:nvSpPr>
          <p:spPr bwMode="auto">
            <a:xfrm flipV="1">
              <a:off x="2819" y="2438"/>
              <a:ext cx="83" cy="86"/>
            </a:xfrm>
            <a:prstGeom prst="line">
              <a:avLst/>
            </a:prstGeom>
            <a:noFill/>
            <a:ln w="127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32">
              <a:extLst>
                <a:ext uri="{FF2B5EF4-FFF2-40B4-BE49-F238E27FC236}">
                  <a16:creationId xmlns:a16="http://schemas.microsoft.com/office/drawing/2014/main" id="{210398EF-40C9-48F7-A9E9-E8E0711C084C}"/>
                </a:ext>
              </a:extLst>
            </p:cNvPr>
            <p:cNvSpPr>
              <a:spLocks noChangeShapeType="1"/>
            </p:cNvSpPr>
            <p:nvPr/>
          </p:nvSpPr>
          <p:spPr bwMode="auto">
            <a:xfrm flipH="1" flipV="1">
              <a:off x="2819" y="2438"/>
              <a:ext cx="83" cy="86"/>
            </a:xfrm>
            <a:prstGeom prst="line">
              <a:avLst/>
            </a:prstGeom>
            <a:noFill/>
            <a:ln w="127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33">
              <a:extLst>
                <a:ext uri="{FF2B5EF4-FFF2-40B4-BE49-F238E27FC236}">
                  <a16:creationId xmlns:a16="http://schemas.microsoft.com/office/drawing/2014/main" id="{356849CE-9570-4572-83B8-30991F7B7B79}"/>
                </a:ext>
              </a:extLst>
            </p:cNvPr>
            <p:cNvSpPr>
              <a:spLocks noChangeShapeType="1"/>
            </p:cNvSpPr>
            <p:nvPr/>
          </p:nvSpPr>
          <p:spPr bwMode="auto">
            <a:xfrm flipV="1">
              <a:off x="2819" y="2877"/>
              <a:ext cx="83" cy="86"/>
            </a:xfrm>
            <a:prstGeom prst="line">
              <a:avLst/>
            </a:prstGeom>
            <a:noFill/>
            <a:ln w="127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4">
              <a:extLst>
                <a:ext uri="{FF2B5EF4-FFF2-40B4-BE49-F238E27FC236}">
                  <a16:creationId xmlns:a16="http://schemas.microsoft.com/office/drawing/2014/main" id="{EB47E6B2-E007-43A5-AB0D-81907B49B11F}"/>
                </a:ext>
              </a:extLst>
            </p:cNvPr>
            <p:cNvSpPr>
              <a:spLocks noChangeShapeType="1"/>
            </p:cNvSpPr>
            <p:nvPr/>
          </p:nvSpPr>
          <p:spPr bwMode="auto">
            <a:xfrm flipH="1" flipV="1">
              <a:off x="2819" y="2877"/>
              <a:ext cx="83" cy="86"/>
            </a:xfrm>
            <a:prstGeom prst="line">
              <a:avLst/>
            </a:prstGeom>
            <a:noFill/>
            <a:ln w="127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35">
              <a:extLst>
                <a:ext uri="{FF2B5EF4-FFF2-40B4-BE49-F238E27FC236}">
                  <a16:creationId xmlns:a16="http://schemas.microsoft.com/office/drawing/2014/main" id="{8AD4A4B1-D5BC-4577-A549-1476312ED06B}"/>
                </a:ext>
              </a:extLst>
            </p:cNvPr>
            <p:cNvSpPr>
              <a:spLocks/>
            </p:cNvSpPr>
            <p:nvPr/>
          </p:nvSpPr>
          <p:spPr bwMode="auto">
            <a:xfrm>
              <a:off x="2945" y="2505"/>
              <a:ext cx="285" cy="38"/>
            </a:xfrm>
            <a:custGeom>
              <a:avLst/>
              <a:gdLst>
                <a:gd name="T0" fmla="*/ 111 w 119"/>
                <a:gd name="T1" fmla="*/ 16 h 16"/>
                <a:gd name="T2" fmla="*/ 8 w 119"/>
                <a:gd name="T3" fmla="*/ 16 h 16"/>
                <a:gd name="T4" fmla="*/ 0 w 119"/>
                <a:gd name="T5" fmla="*/ 8 h 16"/>
                <a:gd name="T6" fmla="*/ 8 w 119"/>
                <a:gd name="T7" fmla="*/ 0 h 16"/>
                <a:gd name="T8" fmla="*/ 111 w 119"/>
                <a:gd name="T9" fmla="*/ 0 h 16"/>
                <a:gd name="T10" fmla="*/ 119 w 119"/>
                <a:gd name="T11" fmla="*/ 8 h 16"/>
                <a:gd name="T12" fmla="*/ 111 w 11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9" h="16">
                  <a:moveTo>
                    <a:pt x="111" y="16"/>
                  </a:moveTo>
                  <a:cubicBezTo>
                    <a:pt x="8" y="16"/>
                    <a:pt x="8" y="16"/>
                    <a:pt x="8" y="16"/>
                  </a:cubicBezTo>
                  <a:cubicBezTo>
                    <a:pt x="3" y="16"/>
                    <a:pt x="0" y="12"/>
                    <a:pt x="0" y="8"/>
                  </a:cubicBezTo>
                  <a:cubicBezTo>
                    <a:pt x="0" y="3"/>
                    <a:pt x="3" y="0"/>
                    <a:pt x="8" y="0"/>
                  </a:cubicBezTo>
                  <a:cubicBezTo>
                    <a:pt x="111" y="0"/>
                    <a:pt x="111" y="0"/>
                    <a:pt x="111" y="0"/>
                  </a:cubicBezTo>
                  <a:cubicBezTo>
                    <a:pt x="116" y="0"/>
                    <a:pt x="119" y="3"/>
                    <a:pt x="119" y="8"/>
                  </a:cubicBezTo>
                  <a:cubicBezTo>
                    <a:pt x="119" y="12"/>
                    <a:pt x="116" y="16"/>
                    <a:pt x="111" y="16"/>
                  </a:cubicBezTo>
                  <a:close/>
                </a:path>
              </a:pathLst>
            </a:custGeom>
            <a:solidFill>
              <a:srgbClr val="35B4C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6">
              <a:extLst>
                <a:ext uri="{FF2B5EF4-FFF2-40B4-BE49-F238E27FC236}">
                  <a16:creationId xmlns:a16="http://schemas.microsoft.com/office/drawing/2014/main" id="{9AE1EE18-4D9C-47BC-AECE-267554D31743}"/>
                </a:ext>
              </a:extLst>
            </p:cNvPr>
            <p:cNvSpPr>
              <a:spLocks/>
            </p:cNvSpPr>
            <p:nvPr/>
          </p:nvSpPr>
          <p:spPr bwMode="auto">
            <a:xfrm>
              <a:off x="2945" y="2720"/>
              <a:ext cx="285" cy="38"/>
            </a:xfrm>
            <a:custGeom>
              <a:avLst/>
              <a:gdLst>
                <a:gd name="T0" fmla="*/ 111 w 119"/>
                <a:gd name="T1" fmla="*/ 16 h 16"/>
                <a:gd name="T2" fmla="*/ 8 w 119"/>
                <a:gd name="T3" fmla="*/ 16 h 16"/>
                <a:gd name="T4" fmla="*/ 0 w 119"/>
                <a:gd name="T5" fmla="*/ 8 h 16"/>
                <a:gd name="T6" fmla="*/ 8 w 119"/>
                <a:gd name="T7" fmla="*/ 0 h 16"/>
                <a:gd name="T8" fmla="*/ 111 w 119"/>
                <a:gd name="T9" fmla="*/ 0 h 16"/>
                <a:gd name="T10" fmla="*/ 119 w 119"/>
                <a:gd name="T11" fmla="*/ 8 h 16"/>
                <a:gd name="T12" fmla="*/ 111 w 11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9" h="16">
                  <a:moveTo>
                    <a:pt x="111" y="16"/>
                  </a:moveTo>
                  <a:cubicBezTo>
                    <a:pt x="8" y="16"/>
                    <a:pt x="8" y="16"/>
                    <a:pt x="8" y="16"/>
                  </a:cubicBezTo>
                  <a:cubicBezTo>
                    <a:pt x="3" y="16"/>
                    <a:pt x="0" y="13"/>
                    <a:pt x="0" y="8"/>
                  </a:cubicBezTo>
                  <a:cubicBezTo>
                    <a:pt x="0" y="4"/>
                    <a:pt x="3" y="0"/>
                    <a:pt x="8" y="0"/>
                  </a:cubicBezTo>
                  <a:cubicBezTo>
                    <a:pt x="111" y="0"/>
                    <a:pt x="111" y="0"/>
                    <a:pt x="111" y="0"/>
                  </a:cubicBezTo>
                  <a:cubicBezTo>
                    <a:pt x="116" y="0"/>
                    <a:pt x="119" y="4"/>
                    <a:pt x="119" y="8"/>
                  </a:cubicBezTo>
                  <a:cubicBezTo>
                    <a:pt x="119" y="13"/>
                    <a:pt x="116" y="16"/>
                    <a:pt x="111" y="16"/>
                  </a:cubicBezTo>
                  <a:close/>
                </a:path>
              </a:pathLst>
            </a:custGeom>
            <a:solidFill>
              <a:srgbClr val="FFC524"/>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7">
              <a:extLst>
                <a:ext uri="{FF2B5EF4-FFF2-40B4-BE49-F238E27FC236}">
                  <a16:creationId xmlns:a16="http://schemas.microsoft.com/office/drawing/2014/main" id="{39F1619B-AF8E-497C-9D49-259BCD9502AC}"/>
                </a:ext>
              </a:extLst>
            </p:cNvPr>
            <p:cNvSpPr>
              <a:spLocks/>
            </p:cNvSpPr>
            <p:nvPr/>
          </p:nvSpPr>
          <p:spPr bwMode="auto">
            <a:xfrm>
              <a:off x="3125" y="2999"/>
              <a:ext cx="108" cy="107"/>
            </a:xfrm>
            <a:custGeom>
              <a:avLst/>
              <a:gdLst>
                <a:gd name="T0" fmla="*/ 0 w 108"/>
                <a:gd name="T1" fmla="*/ 107 h 107"/>
                <a:gd name="T2" fmla="*/ 0 w 108"/>
                <a:gd name="T3" fmla="*/ 0 h 107"/>
                <a:gd name="T4" fmla="*/ 108 w 108"/>
                <a:gd name="T5" fmla="*/ 0 h 107"/>
              </a:gdLst>
              <a:ahLst/>
              <a:cxnLst>
                <a:cxn ang="0">
                  <a:pos x="T0" y="T1"/>
                </a:cxn>
                <a:cxn ang="0">
                  <a:pos x="T2" y="T3"/>
                </a:cxn>
                <a:cxn ang="0">
                  <a:pos x="T4" y="T5"/>
                </a:cxn>
              </a:cxnLst>
              <a:rect l="0" t="0" r="r" b="b"/>
              <a:pathLst>
                <a:path w="108" h="107">
                  <a:moveTo>
                    <a:pt x="0" y="107"/>
                  </a:moveTo>
                  <a:lnTo>
                    <a:pt x="0" y="0"/>
                  </a:lnTo>
                  <a:lnTo>
                    <a:pt x="108" y="0"/>
                  </a:lnTo>
                </a:path>
              </a:pathLst>
            </a:custGeom>
            <a:noFill/>
            <a:ln w="127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40">
            <a:extLst>
              <a:ext uri="{FF2B5EF4-FFF2-40B4-BE49-F238E27FC236}">
                <a16:creationId xmlns:a16="http://schemas.microsoft.com/office/drawing/2014/main" id="{97419A44-7B4C-4C23-AF4E-91BF9EED0E2F}"/>
              </a:ext>
            </a:extLst>
          </p:cNvPr>
          <p:cNvGrpSpPr>
            <a:grpSpLocks noChangeAspect="1"/>
          </p:cNvGrpSpPr>
          <p:nvPr/>
        </p:nvGrpSpPr>
        <p:grpSpPr bwMode="auto">
          <a:xfrm>
            <a:off x="5053340" y="4758613"/>
            <a:ext cx="628147" cy="632156"/>
            <a:chOff x="2015" y="2619"/>
            <a:chExt cx="1097" cy="1104"/>
          </a:xfrm>
        </p:grpSpPr>
        <p:sp>
          <p:nvSpPr>
            <p:cNvPr id="57" name="Freeform 41">
              <a:extLst>
                <a:ext uri="{FF2B5EF4-FFF2-40B4-BE49-F238E27FC236}">
                  <a16:creationId xmlns:a16="http://schemas.microsoft.com/office/drawing/2014/main" id="{4F2E7473-D4BF-48C6-9088-90143BD06BEA}"/>
                </a:ext>
              </a:extLst>
            </p:cNvPr>
            <p:cNvSpPr>
              <a:spLocks/>
            </p:cNvSpPr>
            <p:nvPr/>
          </p:nvSpPr>
          <p:spPr bwMode="auto">
            <a:xfrm>
              <a:off x="2015" y="2712"/>
              <a:ext cx="1011" cy="1011"/>
            </a:xfrm>
            <a:custGeom>
              <a:avLst/>
              <a:gdLst>
                <a:gd name="T0" fmla="*/ 376 w 424"/>
                <a:gd name="T1" fmla="*/ 77 h 424"/>
                <a:gd name="T2" fmla="*/ 424 w 424"/>
                <a:gd name="T3" fmla="*/ 212 h 424"/>
                <a:gd name="T4" fmla="*/ 212 w 424"/>
                <a:gd name="T5" fmla="*/ 424 h 424"/>
                <a:gd name="T6" fmla="*/ 0 w 424"/>
                <a:gd name="T7" fmla="*/ 212 h 424"/>
                <a:gd name="T8" fmla="*/ 212 w 424"/>
                <a:gd name="T9" fmla="*/ 0 h 424"/>
                <a:gd name="T10" fmla="*/ 345 w 424"/>
                <a:gd name="T11" fmla="*/ 47 h 424"/>
              </a:gdLst>
              <a:ahLst/>
              <a:cxnLst>
                <a:cxn ang="0">
                  <a:pos x="T0" y="T1"/>
                </a:cxn>
                <a:cxn ang="0">
                  <a:pos x="T2" y="T3"/>
                </a:cxn>
                <a:cxn ang="0">
                  <a:pos x="T4" y="T5"/>
                </a:cxn>
                <a:cxn ang="0">
                  <a:pos x="T6" y="T7"/>
                </a:cxn>
                <a:cxn ang="0">
                  <a:pos x="T8" y="T9"/>
                </a:cxn>
                <a:cxn ang="0">
                  <a:pos x="T10" y="T11"/>
                </a:cxn>
              </a:cxnLst>
              <a:rect l="0" t="0" r="r" b="b"/>
              <a:pathLst>
                <a:path w="424" h="424">
                  <a:moveTo>
                    <a:pt x="376" y="77"/>
                  </a:moveTo>
                  <a:cubicBezTo>
                    <a:pt x="410" y="116"/>
                    <a:pt x="424" y="161"/>
                    <a:pt x="424" y="212"/>
                  </a:cubicBezTo>
                  <a:cubicBezTo>
                    <a:pt x="424" y="329"/>
                    <a:pt x="329" y="424"/>
                    <a:pt x="212" y="424"/>
                  </a:cubicBezTo>
                  <a:cubicBezTo>
                    <a:pt x="95" y="424"/>
                    <a:pt x="0" y="329"/>
                    <a:pt x="0" y="212"/>
                  </a:cubicBezTo>
                  <a:cubicBezTo>
                    <a:pt x="0" y="95"/>
                    <a:pt x="95" y="0"/>
                    <a:pt x="212" y="0"/>
                  </a:cubicBezTo>
                  <a:cubicBezTo>
                    <a:pt x="262" y="0"/>
                    <a:pt x="309" y="15"/>
                    <a:pt x="345" y="47"/>
                  </a:cubicBezTo>
                </a:path>
              </a:pathLst>
            </a:custGeom>
            <a:noFill/>
            <a:ln w="31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42">
              <a:extLst>
                <a:ext uri="{FF2B5EF4-FFF2-40B4-BE49-F238E27FC236}">
                  <a16:creationId xmlns:a16="http://schemas.microsoft.com/office/drawing/2014/main" id="{300A4BD6-549F-4E56-AFAD-62B7D53843AB}"/>
                </a:ext>
              </a:extLst>
            </p:cNvPr>
            <p:cNvSpPr>
              <a:spLocks/>
            </p:cNvSpPr>
            <p:nvPr/>
          </p:nvSpPr>
          <p:spPr bwMode="auto">
            <a:xfrm>
              <a:off x="2234" y="2929"/>
              <a:ext cx="573" cy="574"/>
            </a:xfrm>
            <a:custGeom>
              <a:avLst/>
              <a:gdLst>
                <a:gd name="T0" fmla="*/ 219 w 240"/>
                <a:gd name="T1" fmla="*/ 52 h 241"/>
                <a:gd name="T2" fmla="*/ 240 w 240"/>
                <a:gd name="T3" fmla="*/ 121 h 241"/>
                <a:gd name="T4" fmla="*/ 120 w 240"/>
                <a:gd name="T5" fmla="*/ 241 h 241"/>
                <a:gd name="T6" fmla="*/ 0 w 240"/>
                <a:gd name="T7" fmla="*/ 121 h 241"/>
                <a:gd name="T8" fmla="*/ 120 w 240"/>
                <a:gd name="T9" fmla="*/ 0 h 241"/>
                <a:gd name="T10" fmla="*/ 188 w 240"/>
                <a:gd name="T11" fmla="*/ 21 h 241"/>
              </a:gdLst>
              <a:ahLst/>
              <a:cxnLst>
                <a:cxn ang="0">
                  <a:pos x="T0" y="T1"/>
                </a:cxn>
                <a:cxn ang="0">
                  <a:pos x="T2" y="T3"/>
                </a:cxn>
                <a:cxn ang="0">
                  <a:pos x="T4" y="T5"/>
                </a:cxn>
                <a:cxn ang="0">
                  <a:pos x="T6" y="T7"/>
                </a:cxn>
                <a:cxn ang="0">
                  <a:pos x="T8" y="T9"/>
                </a:cxn>
                <a:cxn ang="0">
                  <a:pos x="T10" y="T11"/>
                </a:cxn>
              </a:cxnLst>
              <a:rect l="0" t="0" r="r" b="b"/>
              <a:pathLst>
                <a:path w="240" h="241">
                  <a:moveTo>
                    <a:pt x="219" y="52"/>
                  </a:moveTo>
                  <a:cubicBezTo>
                    <a:pt x="231" y="64"/>
                    <a:pt x="240" y="96"/>
                    <a:pt x="240" y="121"/>
                  </a:cubicBezTo>
                  <a:cubicBezTo>
                    <a:pt x="240" y="187"/>
                    <a:pt x="186" y="241"/>
                    <a:pt x="120" y="241"/>
                  </a:cubicBezTo>
                  <a:cubicBezTo>
                    <a:pt x="53" y="241"/>
                    <a:pt x="0" y="187"/>
                    <a:pt x="0" y="121"/>
                  </a:cubicBezTo>
                  <a:cubicBezTo>
                    <a:pt x="0" y="54"/>
                    <a:pt x="53" y="0"/>
                    <a:pt x="120" y="0"/>
                  </a:cubicBezTo>
                  <a:cubicBezTo>
                    <a:pt x="144" y="0"/>
                    <a:pt x="170" y="7"/>
                    <a:pt x="188" y="21"/>
                  </a:cubicBezTo>
                </a:path>
              </a:pathLst>
            </a:custGeom>
            <a:noFill/>
            <a:ln w="31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3">
              <a:extLst>
                <a:ext uri="{FF2B5EF4-FFF2-40B4-BE49-F238E27FC236}">
                  <a16:creationId xmlns:a16="http://schemas.microsoft.com/office/drawing/2014/main" id="{6173E400-2B96-42F9-AB90-0F9786BF26B7}"/>
                </a:ext>
              </a:extLst>
            </p:cNvPr>
            <p:cNvSpPr>
              <a:spLocks noChangeShapeType="1"/>
            </p:cNvSpPr>
            <p:nvPr/>
          </p:nvSpPr>
          <p:spPr bwMode="auto">
            <a:xfrm flipV="1">
              <a:off x="2962" y="2669"/>
              <a:ext cx="0" cy="100"/>
            </a:xfrm>
            <a:prstGeom prst="line">
              <a:avLst/>
            </a:prstGeom>
            <a:noFill/>
            <a:ln w="31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44">
              <a:extLst>
                <a:ext uri="{FF2B5EF4-FFF2-40B4-BE49-F238E27FC236}">
                  <a16:creationId xmlns:a16="http://schemas.microsoft.com/office/drawing/2014/main" id="{A425D0E6-01F5-487E-8A1B-0D96AA5C6E4C}"/>
                </a:ext>
              </a:extLst>
            </p:cNvPr>
            <p:cNvSpPr>
              <a:spLocks noChangeShapeType="1"/>
            </p:cNvSpPr>
            <p:nvPr/>
          </p:nvSpPr>
          <p:spPr bwMode="auto">
            <a:xfrm flipV="1">
              <a:off x="2912" y="2717"/>
              <a:ext cx="0" cy="100"/>
            </a:xfrm>
            <a:prstGeom prst="line">
              <a:avLst/>
            </a:prstGeom>
            <a:noFill/>
            <a:ln w="31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5">
              <a:extLst>
                <a:ext uri="{FF2B5EF4-FFF2-40B4-BE49-F238E27FC236}">
                  <a16:creationId xmlns:a16="http://schemas.microsoft.com/office/drawing/2014/main" id="{B6F6AD8B-31CA-4D31-B61C-79B38A31A122}"/>
                </a:ext>
              </a:extLst>
            </p:cNvPr>
            <p:cNvSpPr>
              <a:spLocks noChangeShapeType="1"/>
            </p:cNvSpPr>
            <p:nvPr/>
          </p:nvSpPr>
          <p:spPr bwMode="auto">
            <a:xfrm flipV="1">
              <a:off x="3014" y="2619"/>
              <a:ext cx="0" cy="100"/>
            </a:xfrm>
            <a:prstGeom prst="line">
              <a:avLst/>
            </a:prstGeom>
            <a:noFill/>
            <a:ln w="31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6">
              <a:extLst>
                <a:ext uri="{FF2B5EF4-FFF2-40B4-BE49-F238E27FC236}">
                  <a16:creationId xmlns:a16="http://schemas.microsoft.com/office/drawing/2014/main" id="{E90F6DCF-7CBA-4A9A-A964-03A85673188B}"/>
                </a:ext>
              </a:extLst>
            </p:cNvPr>
            <p:cNvSpPr>
              <a:spLocks noChangeShapeType="1"/>
            </p:cNvSpPr>
            <p:nvPr/>
          </p:nvSpPr>
          <p:spPr bwMode="auto">
            <a:xfrm>
              <a:off x="2962" y="2769"/>
              <a:ext cx="100" cy="0"/>
            </a:xfrm>
            <a:prstGeom prst="line">
              <a:avLst/>
            </a:prstGeom>
            <a:noFill/>
            <a:ln w="31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47">
              <a:extLst>
                <a:ext uri="{FF2B5EF4-FFF2-40B4-BE49-F238E27FC236}">
                  <a16:creationId xmlns:a16="http://schemas.microsoft.com/office/drawing/2014/main" id="{3BE6017F-E27D-4B25-B993-AA5E9206BE17}"/>
                </a:ext>
              </a:extLst>
            </p:cNvPr>
            <p:cNvSpPr>
              <a:spLocks noChangeShapeType="1"/>
            </p:cNvSpPr>
            <p:nvPr/>
          </p:nvSpPr>
          <p:spPr bwMode="auto">
            <a:xfrm>
              <a:off x="2914" y="2819"/>
              <a:ext cx="100" cy="0"/>
            </a:xfrm>
            <a:prstGeom prst="line">
              <a:avLst/>
            </a:prstGeom>
            <a:noFill/>
            <a:ln w="31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12" name="Line 48">
              <a:extLst>
                <a:ext uri="{FF2B5EF4-FFF2-40B4-BE49-F238E27FC236}">
                  <a16:creationId xmlns:a16="http://schemas.microsoft.com/office/drawing/2014/main" id="{EB5E67DA-195E-40D6-9C49-57C2115896B6}"/>
                </a:ext>
              </a:extLst>
            </p:cNvPr>
            <p:cNvSpPr>
              <a:spLocks noChangeShapeType="1"/>
            </p:cNvSpPr>
            <p:nvPr/>
          </p:nvSpPr>
          <p:spPr bwMode="auto">
            <a:xfrm>
              <a:off x="3012" y="2717"/>
              <a:ext cx="100" cy="0"/>
            </a:xfrm>
            <a:prstGeom prst="line">
              <a:avLst/>
            </a:prstGeom>
            <a:noFill/>
            <a:ln w="31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13" name="Freeform 49">
              <a:extLst>
                <a:ext uri="{FF2B5EF4-FFF2-40B4-BE49-F238E27FC236}">
                  <a16:creationId xmlns:a16="http://schemas.microsoft.com/office/drawing/2014/main" id="{6455645D-1795-4AC7-8966-9D41AB02FE69}"/>
                </a:ext>
              </a:extLst>
            </p:cNvPr>
            <p:cNvSpPr>
              <a:spLocks/>
            </p:cNvSpPr>
            <p:nvPr/>
          </p:nvSpPr>
          <p:spPr bwMode="auto">
            <a:xfrm>
              <a:off x="2425" y="2719"/>
              <a:ext cx="589" cy="594"/>
            </a:xfrm>
            <a:custGeom>
              <a:avLst/>
              <a:gdLst>
                <a:gd name="T0" fmla="*/ 80 w 247"/>
                <a:gd name="T1" fmla="*/ 209 h 249"/>
                <a:gd name="T2" fmla="*/ 40 w 247"/>
                <a:gd name="T3" fmla="*/ 249 h 249"/>
                <a:gd name="T4" fmla="*/ 0 w 247"/>
                <a:gd name="T5" fmla="*/ 209 h 249"/>
                <a:gd name="T6" fmla="*/ 40 w 247"/>
                <a:gd name="T7" fmla="*/ 169 h 249"/>
                <a:gd name="T8" fmla="*/ 42 w 247"/>
                <a:gd name="T9" fmla="*/ 169 h 249"/>
                <a:gd name="T10" fmla="*/ 40 w 247"/>
                <a:gd name="T11" fmla="*/ 209 h 249"/>
                <a:gd name="T12" fmla="*/ 247 w 247"/>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47" h="249">
                  <a:moveTo>
                    <a:pt x="80" y="209"/>
                  </a:moveTo>
                  <a:cubicBezTo>
                    <a:pt x="80" y="231"/>
                    <a:pt x="62" y="249"/>
                    <a:pt x="40" y="249"/>
                  </a:cubicBezTo>
                  <a:cubicBezTo>
                    <a:pt x="18" y="249"/>
                    <a:pt x="0" y="231"/>
                    <a:pt x="0" y="209"/>
                  </a:cubicBezTo>
                  <a:cubicBezTo>
                    <a:pt x="0" y="187"/>
                    <a:pt x="18" y="169"/>
                    <a:pt x="40" y="169"/>
                  </a:cubicBezTo>
                  <a:cubicBezTo>
                    <a:pt x="42" y="169"/>
                    <a:pt x="42" y="169"/>
                    <a:pt x="42" y="169"/>
                  </a:cubicBezTo>
                  <a:cubicBezTo>
                    <a:pt x="40" y="209"/>
                    <a:pt x="40" y="209"/>
                    <a:pt x="40" y="209"/>
                  </a:cubicBezTo>
                  <a:cubicBezTo>
                    <a:pt x="247" y="0"/>
                    <a:pt x="247" y="0"/>
                    <a:pt x="247" y="0"/>
                  </a:cubicBezTo>
                </a:path>
              </a:pathLst>
            </a:custGeom>
            <a:noFill/>
            <a:ln w="31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14" name="Freeform 50">
              <a:extLst>
                <a:ext uri="{FF2B5EF4-FFF2-40B4-BE49-F238E27FC236}">
                  <a16:creationId xmlns:a16="http://schemas.microsoft.com/office/drawing/2014/main" id="{6C715A92-F4BA-432A-984D-E2B75B79B030}"/>
                </a:ext>
              </a:extLst>
            </p:cNvPr>
            <p:cNvSpPr>
              <a:spLocks/>
            </p:cNvSpPr>
            <p:nvPr/>
          </p:nvSpPr>
          <p:spPr bwMode="auto">
            <a:xfrm>
              <a:off x="2072" y="2769"/>
              <a:ext cx="887" cy="897"/>
            </a:xfrm>
            <a:custGeom>
              <a:avLst/>
              <a:gdLst>
                <a:gd name="T0" fmla="*/ 0 w 372"/>
                <a:gd name="T1" fmla="*/ 188 h 376"/>
                <a:gd name="T2" fmla="*/ 188 w 372"/>
                <a:gd name="T3" fmla="*/ 376 h 376"/>
                <a:gd name="T4" fmla="*/ 372 w 372"/>
                <a:gd name="T5" fmla="*/ 228 h 376"/>
                <a:gd name="T6" fmla="*/ 327 w 372"/>
                <a:gd name="T7" fmla="*/ 228 h 376"/>
                <a:gd name="T8" fmla="*/ 188 w 372"/>
                <a:gd name="T9" fmla="*/ 332 h 376"/>
                <a:gd name="T10" fmla="*/ 44 w 372"/>
                <a:gd name="T11" fmla="*/ 188 h 376"/>
                <a:gd name="T12" fmla="*/ 188 w 372"/>
                <a:gd name="T13" fmla="*/ 43 h 376"/>
                <a:gd name="T14" fmla="*/ 188 w 372"/>
                <a:gd name="T15" fmla="*/ 0 h 376"/>
                <a:gd name="T16" fmla="*/ 0 w 372"/>
                <a:gd name="T17"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76">
                  <a:moveTo>
                    <a:pt x="0" y="188"/>
                  </a:moveTo>
                  <a:cubicBezTo>
                    <a:pt x="0" y="292"/>
                    <a:pt x="84" y="376"/>
                    <a:pt x="188" y="376"/>
                  </a:cubicBezTo>
                  <a:cubicBezTo>
                    <a:pt x="278" y="376"/>
                    <a:pt x="354" y="312"/>
                    <a:pt x="372" y="228"/>
                  </a:cubicBezTo>
                  <a:cubicBezTo>
                    <a:pt x="327" y="228"/>
                    <a:pt x="327" y="228"/>
                    <a:pt x="327" y="228"/>
                  </a:cubicBezTo>
                  <a:cubicBezTo>
                    <a:pt x="309" y="288"/>
                    <a:pt x="254" y="332"/>
                    <a:pt x="188" y="332"/>
                  </a:cubicBezTo>
                  <a:cubicBezTo>
                    <a:pt x="108" y="332"/>
                    <a:pt x="44" y="267"/>
                    <a:pt x="44" y="188"/>
                  </a:cubicBezTo>
                  <a:cubicBezTo>
                    <a:pt x="44" y="108"/>
                    <a:pt x="108" y="43"/>
                    <a:pt x="188" y="43"/>
                  </a:cubicBezTo>
                  <a:cubicBezTo>
                    <a:pt x="188" y="0"/>
                    <a:pt x="188" y="0"/>
                    <a:pt x="188" y="0"/>
                  </a:cubicBezTo>
                  <a:cubicBezTo>
                    <a:pt x="84" y="0"/>
                    <a:pt x="0" y="84"/>
                    <a:pt x="0" y="188"/>
                  </a:cubicBezTo>
                  <a:close/>
                </a:path>
              </a:pathLst>
            </a:custGeom>
            <a:solidFill>
              <a:srgbClr val="35B4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915" name="Rectangle 38914">
            <a:extLst>
              <a:ext uri="{FF2B5EF4-FFF2-40B4-BE49-F238E27FC236}">
                <a16:creationId xmlns:a16="http://schemas.microsoft.com/office/drawing/2014/main" id="{1C901C27-67B9-4878-AA3D-462F207FB165}"/>
              </a:ext>
            </a:extLst>
          </p:cNvPr>
          <p:cNvSpPr/>
          <p:nvPr/>
        </p:nvSpPr>
        <p:spPr>
          <a:xfrm>
            <a:off x="-15276" y="10559"/>
            <a:ext cx="3598863" cy="6858000"/>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34">
            <a:extLst>
              <a:ext uri="{FF2B5EF4-FFF2-40B4-BE49-F238E27FC236}">
                <a16:creationId xmlns:a16="http://schemas.microsoft.com/office/drawing/2014/main" id="{EE8C214E-3370-4696-B35A-591CF355F5E2}"/>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39">
            <a:extLst>
              <a:ext uri="{FF2B5EF4-FFF2-40B4-BE49-F238E27FC236}">
                <a16:creationId xmlns:a16="http://schemas.microsoft.com/office/drawing/2014/main" id="{ECE853E2-CDD1-4BC8-91AF-14CFEE7EF115}"/>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38917" name="Picture Placeholder 38916">
            <a:extLst>
              <a:ext uri="{FF2B5EF4-FFF2-40B4-BE49-F238E27FC236}">
                <a16:creationId xmlns:a16="http://schemas.microsoft.com/office/drawing/2014/main" id="{995EBA2E-2EDC-44C5-B35F-86ED24C2D56E}"/>
              </a:ext>
            </a:extLst>
          </p:cNvPr>
          <p:cNvSpPr>
            <a:spLocks noGrp="1"/>
          </p:cNvSpPr>
          <p:nvPr>
            <p:ph type="pic" sz="quarter" idx="10"/>
          </p:nvPr>
        </p:nvSpPr>
        <p:spPr/>
        <p:txBody>
          <a:bodyPr/>
          <a:lstStyle/>
          <a:p>
            <a:endParaRPr lang="es-C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3" name="Group 3082">
            <a:extLst>
              <a:ext uri="{FF2B5EF4-FFF2-40B4-BE49-F238E27FC236}">
                <a16:creationId xmlns:a16="http://schemas.microsoft.com/office/drawing/2014/main" id="{D00C0309-4E4F-4823-8B84-D44E02996C74}"/>
              </a:ext>
            </a:extLst>
          </p:cNvPr>
          <p:cNvGrpSpPr/>
          <p:nvPr/>
        </p:nvGrpSpPr>
        <p:grpSpPr>
          <a:xfrm>
            <a:off x="6428024" y="338137"/>
            <a:ext cx="2323469" cy="2942092"/>
            <a:chOff x="6428024" y="338137"/>
            <a:chExt cx="2323469" cy="2942092"/>
          </a:xfrm>
        </p:grpSpPr>
        <p:sp>
          <p:nvSpPr>
            <p:cNvPr id="2" name="Rectangle 1">
              <a:extLst>
                <a:ext uri="{FF2B5EF4-FFF2-40B4-BE49-F238E27FC236}">
                  <a16:creationId xmlns:a16="http://schemas.microsoft.com/office/drawing/2014/main" id="{48C2D1E9-EFD5-461A-823F-69F11AB63E3F}"/>
                </a:ext>
              </a:extLst>
            </p:cNvPr>
            <p:cNvSpPr/>
            <p:nvPr/>
          </p:nvSpPr>
          <p:spPr>
            <a:xfrm>
              <a:off x="6428024" y="956760"/>
              <a:ext cx="2323469" cy="2323469"/>
            </a:xfrm>
            <a:prstGeom prst="rect">
              <a:avLst/>
            </a:prstGeom>
            <a:noFill/>
            <a:ln w="28575">
              <a:solidFill>
                <a:srgbClr val="83C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97E3C1EA-B65E-4FFB-A979-971925F8D744}"/>
                </a:ext>
              </a:extLst>
            </p:cNvPr>
            <p:cNvSpPr/>
            <p:nvPr/>
          </p:nvSpPr>
          <p:spPr>
            <a:xfrm>
              <a:off x="6568225" y="338137"/>
              <a:ext cx="2026342" cy="14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CA5FA439-D043-4D31-87AA-EE342849BCE7}"/>
              </a:ext>
            </a:extLst>
          </p:cNvPr>
          <p:cNvGrpSpPr/>
          <p:nvPr/>
        </p:nvGrpSpPr>
        <p:grpSpPr>
          <a:xfrm>
            <a:off x="8975168" y="338137"/>
            <a:ext cx="2323469" cy="2942092"/>
            <a:chOff x="6428024" y="338137"/>
            <a:chExt cx="2323469" cy="2942092"/>
          </a:xfrm>
        </p:grpSpPr>
        <p:sp>
          <p:nvSpPr>
            <p:cNvPr id="141" name="Rectangle 140">
              <a:extLst>
                <a:ext uri="{FF2B5EF4-FFF2-40B4-BE49-F238E27FC236}">
                  <a16:creationId xmlns:a16="http://schemas.microsoft.com/office/drawing/2014/main" id="{B79D6CCC-21C8-4BA5-A63B-8118769C6CFD}"/>
                </a:ext>
              </a:extLst>
            </p:cNvPr>
            <p:cNvSpPr/>
            <p:nvPr/>
          </p:nvSpPr>
          <p:spPr>
            <a:xfrm>
              <a:off x="6428024" y="956760"/>
              <a:ext cx="2323469" cy="2323469"/>
            </a:xfrm>
            <a:prstGeom prst="rect">
              <a:avLst/>
            </a:prstGeom>
            <a:noFill/>
            <a:ln w="28575">
              <a:solidFill>
                <a:srgbClr val="83C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8F7834B-6E01-441A-ACAE-BCDE8DB563F7}"/>
                </a:ext>
              </a:extLst>
            </p:cNvPr>
            <p:cNvSpPr/>
            <p:nvPr/>
          </p:nvSpPr>
          <p:spPr>
            <a:xfrm>
              <a:off x="6568225" y="338137"/>
              <a:ext cx="2026342" cy="14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114376F0-E34D-4365-9225-341573960F80}"/>
              </a:ext>
            </a:extLst>
          </p:cNvPr>
          <p:cNvGrpSpPr/>
          <p:nvPr/>
        </p:nvGrpSpPr>
        <p:grpSpPr>
          <a:xfrm>
            <a:off x="6427735" y="3389744"/>
            <a:ext cx="2323469" cy="2942092"/>
            <a:chOff x="6428024" y="338137"/>
            <a:chExt cx="2323469" cy="2942092"/>
          </a:xfrm>
        </p:grpSpPr>
        <p:sp>
          <p:nvSpPr>
            <p:cNvPr id="144" name="Rectangle 143">
              <a:extLst>
                <a:ext uri="{FF2B5EF4-FFF2-40B4-BE49-F238E27FC236}">
                  <a16:creationId xmlns:a16="http://schemas.microsoft.com/office/drawing/2014/main" id="{58C2885D-0F85-43A0-8ADD-6BE5874C81F6}"/>
                </a:ext>
              </a:extLst>
            </p:cNvPr>
            <p:cNvSpPr/>
            <p:nvPr/>
          </p:nvSpPr>
          <p:spPr>
            <a:xfrm>
              <a:off x="6428024" y="956760"/>
              <a:ext cx="2323469" cy="2323469"/>
            </a:xfrm>
            <a:prstGeom prst="rect">
              <a:avLst/>
            </a:prstGeom>
            <a:noFill/>
            <a:ln w="28575">
              <a:solidFill>
                <a:srgbClr val="83C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D2A25738-AA3D-4988-AF1C-C836577B4E30}"/>
                </a:ext>
              </a:extLst>
            </p:cNvPr>
            <p:cNvSpPr/>
            <p:nvPr/>
          </p:nvSpPr>
          <p:spPr>
            <a:xfrm>
              <a:off x="6568225" y="338137"/>
              <a:ext cx="2026342" cy="14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5D60858-EF00-4DB7-9009-AA73DBDAB0B1}"/>
              </a:ext>
            </a:extLst>
          </p:cNvPr>
          <p:cNvGrpSpPr/>
          <p:nvPr/>
        </p:nvGrpSpPr>
        <p:grpSpPr>
          <a:xfrm>
            <a:off x="9039226" y="3363547"/>
            <a:ext cx="2323469" cy="2942092"/>
            <a:chOff x="6428024" y="338137"/>
            <a:chExt cx="2323469" cy="2942092"/>
          </a:xfrm>
        </p:grpSpPr>
        <p:sp>
          <p:nvSpPr>
            <p:cNvPr id="147" name="Rectangle 146">
              <a:extLst>
                <a:ext uri="{FF2B5EF4-FFF2-40B4-BE49-F238E27FC236}">
                  <a16:creationId xmlns:a16="http://schemas.microsoft.com/office/drawing/2014/main" id="{C21F46E3-49F9-49F9-B0B0-88F20D26E2D1}"/>
                </a:ext>
              </a:extLst>
            </p:cNvPr>
            <p:cNvSpPr/>
            <p:nvPr/>
          </p:nvSpPr>
          <p:spPr>
            <a:xfrm>
              <a:off x="6428024" y="956760"/>
              <a:ext cx="2323469" cy="2323469"/>
            </a:xfrm>
            <a:prstGeom prst="rect">
              <a:avLst/>
            </a:prstGeom>
            <a:noFill/>
            <a:ln w="28575">
              <a:solidFill>
                <a:srgbClr val="83C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29578FC0-4286-45D2-803B-07984E547242}"/>
                </a:ext>
              </a:extLst>
            </p:cNvPr>
            <p:cNvSpPr/>
            <p:nvPr/>
          </p:nvSpPr>
          <p:spPr>
            <a:xfrm>
              <a:off x="6568225" y="338137"/>
              <a:ext cx="2026342" cy="14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reeform 5">
            <a:extLst>
              <a:ext uri="{FF2B5EF4-FFF2-40B4-BE49-F238E27FC236}">
                <a16:creationId xmlns:a16="http://schemas.microsoft.com/office/drawing/2014/main" id="{33BD3BF9-62C9-44B5-8B9F-ECCE3510CCF1}"/>
              </a:ext>
            </a:extLst>
          </p:cNvPr>
          <p:cNvSpPr>
            <a:spLocks/>
          </p:cNvSpPr>
          <p:nvPr/>
        </p:nvSpPr>
        <p:spPr bwMode="auto">
          <a:xfrm>
            <a:off x="760255" y="381907"/>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TextBox 54">
            <a:extLst>
              <a:ext uri="{FF2B5EF4-FFF2-40B4-BE49-F238E27FC236}">
                <a16:creationId xmlns:a16="http://schemas.microsoft.com/office/drawing/2014/main" id="{47DFBFE7-CF09-4260-AF13-7B77CA38DF18}"/>
              </a:ext>
            </a:extLst>
          </p:cNvPr>
          <p:cNvSpPr txBox="1"/>
          <p:nvPr/>
        </p:nvSpPr>
        <p:spPr>
          <a:xfrm>
            <a:off x="1321474" y="686945"/>
            <a:ext cx="4774526" cy="707886"/>
          </a:xfrm>
          <a:prstGeom prst="rect">
            <a:avLst/>
          </a:prstGeom>
          <a:noFill/>
        </p:spPr>
        <p:txBody>
          <a:bodyPr wrap="square" rtlCol="0">
            <a:spAutoFit/>
          </a:bodyPr>
          <a:lstStyle/>
          <a:p>
            <a:r>
              <a:rPr lang="en-US" sz="4000" dirty="0"/>
              <a:t>Your Title Goes Here</a:t>
            </a:r>
          </a:p>
        </p:txBody>
      </p:sp>
      <p:sp>
        <p:nvSpPr>
          <p:cNvPr id="56" name="Text Placeholder 51">
            <a:extLst>
              <a:ext uri="{FF2B5EF4-FFF2-40B4-BE49-F238E27FC236}">
                <a16:creationId xmlns:a16="http://schemas.microsoft.com/office/drawing/2014/main" id="{B7700531-203F-48A3-9B14-0F308B8D979D}"/>
              </a:ext>
            </a:extLst>
          </p:cNvPr>
          <p:cNvSpPr txBox="1">
            <a:spLocks/>
          </p:cNvSpPr>
          <p:nvPr/>
        </p:nvSpPr>
        <p:spPr>
          <a:xfrm>
            <a:off x="760255" y="2332038"/>
            <a:ext cx="4152900" cy="3105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rgbClr val="10BBCF"/>
                </a:solidFill>
              </a:rPr>
              <a:t>Lorem ipsum </a:t>
            </a:r>
            <a:r>
              <a:rPr lang="en-US" sz="2000" dirty="0">
                <a:solidFill>
                  <a:srgbClr val="10BBCF"/>
                </a:solidFill>
              </a:rPr>
              <a:t>dolor sit amet</a:t>
            </a:r>
          </a:p>
          <a:p>
            <a:pPr marL="0" indent="0" algn="just">
              <a:buNone/>
            </a:pPr>
            <a:r>
              <a:rPr lang="en-US" sz="2000" dirty="0"/>
              <a:t> consectetur adipiscing elit. Curabitur eros leo, accumsan quis arcu ac, molestie ornare justo. Vivamus non diam metus..</a:t>
            </a:r>
          </a:p>
          <a:p>
            <a:pPr algn="just"/>
            <a:endParaRPr lang="en-US" sz="2000" dirty="0"/>
          </a:p>
          <a:p>
            <a:pPr marL="0" indent="0" algn="just">
              <a:buNone/>
            </a:pPr>
            <a:r>
              <a:rPr lang="en-US" sz="2000" dirty="0"/>
              <a:t>Lorem ipsum dolor sit amet, consectetur adipiscing elit. Curabitur eros leo, accumsan quis arcu ac, molestie ornare justo. Vivamus non diam metus..</a:t>
            </a:r>
          </a:p>
          <a:p>
            <a:endParaRPr lang="en-US" sz="2000" dirty="0"/>
          </a:p>
        </p:txBody>
      </p:sp>
      <p:sp>
        <p:nvSpPr>
          <p:cNvPr id="61" name="Text Placeholder 35">
            <a:extLst>
              <a:ext uri="{FF2B5EF4-FFF2-40B4-BE49-F238E27FC236}">
                <a16:creationId xmlns:a16="http://schemas.microsoft.com/office/drawing/2014/main" id="{FBAFCAD9-6E49-4480-8783-5CA6A3721A30}"/>
              </a:ext>
            </a:extLst>
          </p:cNvPr>
          <p:cNvSpPr txBox="1">
            <a:spLocks/>
          </p:cNvSpPr>
          <p:nvPr/>
        </p:nvSpPr>
        <p:spPr>
          <a:xfrm>
            <a:off x="6684970" y="1845217"/>
            <a:ext cx="1809576" cy="12463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10BBCF"/>
                </a:solidFill>
              </a:rPr>
              <a:t>Lorem ipsum</a:t>
            </a:r>
          </a:p>
          <a:p>
            <a:pPr marL="0" indent="0" algn="ctr">
              <a:buNone/>
            </a:pPr>
            <a:r>
              <a:rPr lang="en-US" sz="1800" b="1" dirty="0"/>
              <a:t> </a:t>
            </a:r>
            <a:r>
              <a:rPr lang="en-US" sz="1800" dirty="0"/>
              <a:t>dolor sit amet, consectetur adipiscing elit. </a:t>
            </a:r>
          </a:p>
        </p:txBody>
      </p:sp>
      <p:sp>
        <p:nvSpPr>
          <p:cNvPr id="62" name="Text Placeholder 35">
            <a:extLst>
              <a:ext uri="{FF2B5EF4-FFF2-40B4-BE49-F238E27FC236}">
                <a16:creationId xmlns:a16="http://schemas.microsoft.com/office/drawing/2014/main" id="{53DA5642-784D-4C6C-BA22-A002D998B330}"/>
              </a:ext>
            </a:extLst>
          </p:cNvPr>
          <p:cNvSpPr txBox="1">
            <a:spLocks/>
          </p:cNvSpPr>
          <p:nvPr/>
        </p:nvSpPr>
        <p:spPr>
          <a:xfrm>
            <a:off x="9246741" y="1845217"/>
            <a:ext cx="1809576" cy="12463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10BBCF"/>
                </a:solidFill>
              </a:rPr>
              <a:t>Lorem ipsum</a:t>
            </a:r>
          </a:p>
          <a:p>
            <a:pPr marL="0" indent="0" algn="ctr">
              <a:buNone/>
            </a:pPr>
            <a:r>
              <a:rPr lang="en-US" sz="1800" b="1" dirty="0"/>
              <a:t> </a:t>
            </a:r>
            <a:r>
              <a:rPr lang="en-US" sz="1800" dirty="0"/>
              <a:t>dolor sit amet, consectetur adipiscing elit. </a:t>
            </a:r>
          </a:p>
        </p:txBody>
      </p:sp>
      <p:sp>
        <p:nvSpPr>
          <p:cNvPr id="63" name="Text Placeholder 35">
            <a:extLst>
              <a:ext uri="{FF2B5EF4-FFF2-40B4-BE49-F238E27FC236}">
                <a16:creationId xmlns:a16="http://schemas.microsoft.com/office/drawing/2014/main" id="{9573461A-05D8-4A8F-9588-571361B2313C}"/>
              </a:ext>
            </a:extLst>
          </p:cNvPr>
          <p:cNvSpPr txBox="1">
            <a:spLocks/>
          </p:cNvSpPr>
          <p:nvPr/>
        </p:nvSpPr>
        <p:spPr>
          <a:xfrm>
            <a:off x="6684970" y="4711198"/>
            <a:ext cx="1809576" cy="12463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10BBCF"/>
                </a:solidFill>
              </a:rPr>
              <a:t>Lorem ipsum</a:t>
            </a:r>
          </a:p>
          <a:p>
            <a:pPr marL="0" indent="0" algn="ctr">
              <a:buNone/>
            </a:pPr>
            <a:r>
              <a:rPr lang="en-US" sz="1800" b="1" dirty="0"/>
              <a:t> </a:t>
            </a:r>
            <a:r>
              <a:rPr lang="en-US" sz="1800" dirty="0"/>
              <a:t>dolor sit amet, consectetur adipiscing elit. </a:t>
            </a:r>
          </a:p>
        </p:txBody>
      </p:sp>
      <p:sp>
        <p:nvSpPr>
          <p:cNvPr id="64" name="Text Placeholder 35">
            <a:extLst>
              <a:ext uri="{FF2B5EF4-FFF2-40B4-BE49-F238E27FC236}">
                <a16:creationId xmlns:a16="http://schemas.microsoft.com/office/drawing/2014/main" id="{393F578D-9A98-441D-A098-EF56673E0CD1}"/>
              </a:ext>
            </a:extLst>
          </p:cNvPr>
          <p:cNvSpPr txBox="1">
            <a:spLocks/>
          </p:cNvSpPr>
          <p:nvPr/>
        </p:nvSpPr>
        <p:spPr>
          <a:xfrm>
            <a:off x="9361574" y="4711198"/>
            <a:ext cx="1809576" cy="12463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10BBCF"/>
                </a:solidFill>
              </a:rPr>
              <a:t>Lorem ipsum</a:t>
            </a:r>
          </a:p>
          <a:p>
            <a:pPr marL="0" indent="0" algn="ctr">
              <a:buNone/>
            </a:pPr>
            <a:r>
              <a:rPr lang="en-US" sz="1800" b="1" dirty="0"/>
              <a:t> </a:t>
            </a:r>
            <a:r>
              <a:rPr lang="en-US" sz="1800" dirty="0"/>
              <a:t>dolor sit amet, consectetur adipiscing elit. </a:t>
            </a:r>
          </a:p>
        </p:txBody>
      </p:sp>
      <p:grpSp>
        <p:nvGrpSpPr>
          <p:cNvPr id="9" name="Group 4">
            <a:extLst>
              <a:ext uri="{FF2B5EF4-FFF2-40B4-BE49-F238E27FC236}">
                <a16:creationId xmlns:a16="http://schemas.microsoft.com/office/drawing/2014/main" id="{D2E8C01D-08D8-456A-8749-6F275B7966BC}"/>
              </a:ext>
            </a:extLst>
          </p:cNvPr>
          <p:cNvGrpSpPr>
            <a:grpSpLocks noChangeAspect="1"/>
          </p:cNvGrpSpPr>
          <p:nvPr/>
        </p:nvGrpSpPr>
        <p:grpSpPr bwMode="auto">
          <a:xfrm>
            <a:off x="9742038" y="3494297"/>
            <a:ext cx="1078473" cy="1078474"/>
            <a:chOff x="14" y="12"/>
            <a:chExt cx="1178" cy="1178"/>
          </a:xfrm>
        </p:grpSpPr>
        <p:sp>
          <p:nvSpPr>
            <p:cNvPr id="11" name="Line 5">
              <a:extLst>
                <a:ext uri="{FF2B5EF4-FFF2-40B4-BE49-F238E27FC236}">
                  <a16:creationId xmlns:a16="http://schemas.microsoft.com/office/drawing/2014/main" id="{ADCE6407-CF4F-45AA-854B-FB1FD016C0E8}"/>
                </a:ext>
              </a:extLst>
            </p:cNvPr>
            <p:cNvSpPr>
              <a:spLocks noChangeShapeType="1"/>
            </p:cNvSpPr>
            <p:nvPr/>
          </p:nvSpPr>
          <p:spPr bwMode="auto">
            <a:xfrm flipV="1">
              <a:off x="813" y="203"/>
              <a:ext cx="136" cy="245"/>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06C34BF0-D6B1-4A0C-B310-4551B10BDB5B}"/>
                </a:ext>
              </a:extLst>
            </p:cNvPr>
            <p:cNvSpPr>
              <a:spLocks/>
            </p:cNvSpPr>
            <p:nvPr/>
          </p:nvSpPr>
          <p:spPr bwMode="auto">
            <a:xfrm>
              <a:off x="930" y="331"/>
              <a:ext cx="88" cy="117"/>
            </a:xfrm>
            <a:custGeom>
              <a:avLst/>
              <a:gdLst>
                <a:gd name="T0" fmla="*/ 19 w 37"/>
                <a:gd name="T1" fmla="*/ 49 h 49"/>
                <a:gd name="T2" fmla="*/ 19 w 37"/>
                <a:gd name="T3" fmla="*/ 49 h 49"/>
                <a:gd name="T4" fmla="*/ 0 w 37"/>
                <a:gd name="T5" fmla="*/ 31 h 49"/>
                <a:gd name="T6" fmla="*/ 0 w 37"/>
                <a:gd name="T7" fmla="*/ 18 h 49"/>
                <a:gd name="T8" fmla="*/ 19 w 37"/>
                <a:gd name="T9" fmla="*/ 0 h 49"/>
                <a:gd name="T10" fmla="*/ 19 w 37"/>
                <a:gd name="T11" fmla="*/ 0 h 49"/>
                <a:gd name="T12" fmla="*/ 37 w 37"/>
                <a:gd name="T13" fmla="*/ 18 h 49"/>
                <a:gd name="T14" fmla="*/ 37 w 37"/>
                <a:gd name="T15" fmla="*/ 31 h 49"/>
                <a:gd name="T16" fmla="*/ 19 w 3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9">
                  <a:moveTo>
                    <a:pt x="19" y="49"/>
                  </a:moveTo>
                  <a:cubicBezTo>
                    <a:pt x="19" y="49"/>
                    <a:pt x="19" y="49"/>
                    <a:pt x="19" y="49"/>
                  </a:cubicBezTo>
                  <a:cubicBezTo>
                    <a:pt x="8" y="49"/>
                    <a:pt x="0" y="41"/>
                    <a:pt x="0" y="31"/>
                  </a:cubicBezTo>
                  <a:cubicBezTo>
                    <a:pt x="0" y="18"/>
                    <a:pt x="0" y="18"/>
                    <a:pt x="0" y="18"/>
                  </a:cubicBezTo>
                  <a:cubicBezTo>
                    <a:pt x="0" y="8"/>
                    <a:pt x="8" y="0"/>
                    <a:pt x="19" y="0"/>
                  </a:cubicBezTo>
                  <a:cubicBezTo>
                    <a:pt x="19" y="0"/>
                    <a:pt x="19" y="0"/>
                    <a:pt x="19" y="0"/>
                  </a:cubicBezTo>
                  <a:cubicBezTo>
                    <a:pt x="29" y="0"/>
                    <a:pt x="37" y="8"/>
                    <a:pt x="37" y="18"/>
                  </a:cubicBezTo>
                  <a:cubicBezTo>
                    <a:pt x="37" y="31"/>
                    <a:pt x="37" y="31"/>
                    <a:pt x="37" y="31"/>
                  </a:cubicBezTo>
                  <a:cubicBezTo>
                    <a:pt x="37" y="41"/>
                    <a:pt x="29" y="49"/>
                    <a:pt x="19" y="49"/>
                  </a:cubicBezTo>
                  <a:close/>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583D74C1-DF80-4860-95D8-9294F900EE3C}"/>
                </a:ext>
              </a:extLst>
            </p:cNvPr>
            <p:cNvSpPr>
              <a:spLocks/>
            </p:cNvSpPr>
            <p:nvPr/>
          </p:nvSpPr>
          <p:spPr bwMode="auto">
            <a:xfrm>
              <a:off x="746" y="203"/>
              <a:ext cx="88" cy="117"/>
            </a:xfrm>
            <a:custGeom>
              <a:avLst/>
              <a:gdLst>
                <a:gd name="T0" fmla="*/ 18 w 37"/>
                <a:gd name="T1" fmla="*/ 49 h 49"/>
                <a:gd name="T2" fmla="*/ 18 w 37"/>
                <a:gd name="T3" fmla="*/ 49 h 49"/>
                <a:gd name="T4" fmla="*/ 0 w 37"/>
                <a:gd name="T5" fmla="*/ 31 h 49"/>
                <a:gd name="T6" fmla="*/ 0 w 37"/>
                <a:gd name="T7" fmla="*/ 18 h 49"/>
                <a:gd name="T8" fmla="*/ 18 w 37"/>
                <a:gd name="T9" fmla="*/ 0 h 49"/>
                <a:gd name="T10" fmla="*/ 18 w 37"/>
                <a:gd name="T11" fmla="*/ 0 h 49"/>
                <a:gd name="T12" fmla="*/ 37 w 37"/>
                <a:gd name="T13" fmla="*/ 18 h 49"/>
                <a:gd name="T14" fmla="*/ 37 w 37"/>
                <a:gd name="T15" fmla="*/ 31 h 49"/>
                <a:gd name="T16" fmla="*/ 18 w 3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9">
                  <a:moveTo>
                    <a:pt x="18" y="49"/>
                  </a:moveTo>
                  <a:cubicBezTo>
                    <a:pt x="18" y="49"/>
                    <a:pt x="18" y="49"/>
                    <a:pt x="18" y="49"/>
                  </a:cubicBezTo>
                  <a:cubicBezTo>
                    <a:pt x="8" y="49"/>
                    <a:pt x="0" y="41"/>
                    <a:pt x="0" y="31"/>
                  </a:cubicBezTo>
                  <a:cubicBezTo>
                    <a:pt x="0" y="18"/>
                    <a:pt x="0" y="18"/>
                    <a:pt x="0" y="18"/>
                  </a:cubicBezTo>
                  <a:cubicBezTo>
                    <a:pt x="0" y="8"/>
                    <a:pt x="8" y="0"/>
                    <a:pt x="18" y="0"/>
                  </a:cubicBezTo>
                  <a:cubicBezTo>
                    <a:pt x="18" y="0"/>
                    <a:pt x="18" y="0"/>
                    <a:pt x="18" y="0"/>
                  </a:cubicBezTo>
                  <a:cubicBezTo>
                    <a:pt x="28" y="0"/>
                    <a:pt x="37" y="8"/>
                    <a:pt x="37" y="18"/>
                  </a:cubicBezTo>
                  <a:cubicBezTo>
                    <a:pt x="37" y="31"/>
                    <a:pt x="37" y="31"/>
                    <a:pt x="37" y="31"/>
                  </a:cubicBezTo>
                  <a:cubicBezTo>
                    <a:pt x="37" y="41"/>
                    <a:pt x="28" y="49"/>
                    <a:pt x="18" y="49"/>
                  </a:cubicBezTo>
                  <a:close/>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86554864-E087-43C5-B0EC-F02590811450}"/>
                </a:ext>
              </a:extLst>
            </p:cNvPr>
            <p:cNvSpPr>
              <a:spLocks/>
            </p:cNvSpPr>
            <p:nvPr/>
          </p:nvSpPr>
          <p:spPr bwMode="auto">
            <a:xfrm>
              <a:off x="14" y="112"/>
              <a:ext cx="1078" cy="1078"/>
            </a:xfrm>
            <a:custGeom>
              <a:avLst/>
              <a:gdLst>
                <a:gd name="T0" fmla="*/ 226 w 452"/>
                <a:gd name="T1" fmla="*/ 0 h 452"/>
                <a:gd name="T2" fmla="*/ 0 w 452"/>
                <a:gd name="T3" fmla="*/ 226 h 452"/>
                <a:gd name="T4" fmla="*/ 226 w 452"/>
                <a:gd name="T5" fmla="*/ 452 h 452"/>
                <a:gd name="T6" fmla="*/ 452 w 452"/>
                <a:gd name="T7" fmla="*/ 226 h 452"/>
                <a:gd name="T8" fmla="*/ 226 w 452"/>
                <a:gd name="T9" fmla="*/ 226 h 452"/>
                <a:gd name="T10" fmla="*/ 226 w 452"/>
                <a:gd name="T11" fmla="*/ 0 h 452"/>
              </a:gdLst>
              <a:ahLst/>
              <a:cxnLst>
                <a:cxn ang="0">
                  <a:pos x="T0" y="T1"/>
                </a:cxn>
                <a:cxn ang="0">
                  <a:pos x="T2" y="T3"/>
                </a:cxn>
                <a:cxn ang="0">
                  <a:pos x="T4" y="T5"/>
                </a:cxn>
                <a:cxn ang="0">
                  <a:pos x="T6" y="T7"/>
                </a:cxn>
                <a:cxn ang="0">
                  <a:pos x="T8" y="T9"/>
                </a:cxn>
                <a:cxn ang="0">
                  <a:pos x="T10" y="T11"/>
                </a:cxn>
              </a:cxnLst>
              <a:rect l="0" t="0" r="r" b="b"/>
              <a:pathLst>
                <a:path w="452" h="452">
                  <a:moveTo>
                    <a:pt x="226" y="0"/>
                  </a:moveTo>
                  <a:cubicBezTo>
                    <a:pt x="101" y="0"/>
                    <a:pt x="0" y="101"/>
                    <a:pt x="0" y="226"/>
                  </a:cubicBezTo>
                  <a:cubicBezTo>
                    <a:pt x="0" y="351"/>
                    <a:pt x="101" y="452"/>
                    <a:pt x="226" y="452"/>
                  </a:cubicBezTo>
                  <a:cubicBezTo>
                    <a:pt x="351" y="452"/>
                    <a:pt x="452" y="351"/>
                    <a:pt x="452" y="226"/>
                  </a:cubicBezTo>
                  <a:cubicBezTo>
                    <a:pt x="226" y="226"/>
                    <a:pt x="226" y="226"/>
                    <a:pt x="226" y="226"/>
                  </a:cubicBezTo>
                  <a:lnTo>
                    <a:pt x="226" y="0"/>
                  </a:lnTo>
                  <a:close/>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077925E7-B7C5-4312-9918-45C925822482}"/>
                </a:ext>
              </a:extLst>
            </p:cNvPr>
            <p:cNvSpPr>
              <a:spLocks/>
            </p:cNvSpPr>
            <p:nvPr/>
          </p:nvSpPr>
          <p:spPr bwMode="auto">
            <a:xfrm>
              <a:off x="653" y="12"/>
              <a:ext cx="539" cy="541"/>
            </a:xfrm>
            <a:custGeom>
              <a:avLst/>
              <a:gdLst>
                <a:gd name="T0" fmla="*/ 0 w 226"/>
                <a:gd name="T1" fmla="*/ 0 h 227"/>
                <a:gd name="T2" fmla="*/ 0 w 226"/>
                <a:gd name="T3" fmla="*/ 227 h 227"/>
                <a:gd name="T4" fmla="*/ 226 w 226"/>
                <a:gd name="T5" fmla="*/ 227 h 227"/>
                <a:gd name="T6" fmla="*/ 0 w 226"/>
                <a:gd name="T7" fmla="*/ 0 h 227"/>
              </a:gdLst>
              <a:ahLst/>
              <a:cxnLst>
                <a:cxn ang="0">
                  <a:pos x="T0" y="T1"/>
                </a:cxn>
                <a:cxn ang="0">
                  <a:pos x="T2" y="T3"/>
                </a:cxn>
                <a:cxn ang="0">
                  <a:pos x="T4" y="T5"/>
                </a:cxn>
                <a:cxn ang="0">
                  <a:pos x="T6" y="T7"/>
                </a:cxn>
              </a:cxnLst>
              <a:rect l="0" t="0" r="r" b="b"/>
              <a:pathLst>
                <a:path w="226" h="227">
                  <a:moveTo>
                    <a:pt x="0" y="0"/>
                  </a:moveTo>
                  <a:cubicBezTo>
                    <a:pt x="0" y="227"/>
                    <a:pt x="0" y="227"/>
                    <a:pt x="0" y="227"/>
                  </a:cubicBezTo>
                  <a:cubicBezTo>
                    <a:pt x="226" y="227"/>
                    <a:pt x="226" y="227"/>
                    <a:pt x="226" y="227"/>
                  </a:cubicBezTo>
                  <a:cubicBezTo>
                    <a:pt x="226" y="102"/>
                    <a:pt x="124" y="0"/>
                    <a:pt x="0" y="0"/>
                  </a:cubicBezTo>
                  <a:close/>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a:extLst>
                <a:ext uri="{FF2B5EF4-FFF2-40B4-BE49-F238E27FC236}">
                  <a16:creationId xmlns:a16="http://schemas.microsoft.com/office/drawing/2014/main" id="{2568EAEA-3BD1-48E0-AF5D-37624864CA3D}"/>
                </a:ext>
              </a:extLst>
            </p:cNvPr>
            <p:cNvSpPr>
              <a:spLocks/>
            </p:cNvSpPr>
            <p:nvPr/>
          </p:nvSpPr>
          <p:spPr bwMode="auto">
            <a:xfrm>
              <a:off x="348" y="458"/>
              <a:ext cx="398" cy="398"/>
            </a:xfrm>
            <a:custGeom>
              <a:avLst/>
              <a:gdLst>
                <a:gd name="T0" fmla="*/ 61 w 167"/>
                <a:gd name="T1" fmla="*/ 0 h 167"/>
                <a:gd name="T2" fmla="*/ 0 w 167"/>
                <a:gd name="T3" fmla="*/ 81 h 167"/>
                <a:gd name="T4" fmla="*/ 86 w 167"/>
                <a:gd name="T5" fmla="*/ 167 h 167"/>
                <a:gd name="T6" fmla="*/ 167 w 167"/>
                <a:gd name="T7" fmla="*/ 106 h 167"/>
              </a:gdLst>
              <a:ahLst/>
              <a:cxnLst>
                <a:cxn ang="0">
                  <a:pos x="T0" y="T1"/>
                </a:cxn>
                <a:cxn ang="0">
                  <a:pos x="T2" y="T3"/>
                </a:cxn>
                <a:cxn ang="0">
                  <a:pos x="T4" y="T5"/>
                </a:cxn>
                <a:cxn ang="0">
                  <a:pos x="T6" y="T7"/>
                </a:cxn>
              </a:cxnLst>
              <a:rect l="0" t="0" r="r" b="b"/>
              <a:pathLst>
                <a:path w="167" h="167">
                  <a:moveTo>
                    <a:pt x="61" y="0"/>
                  </a:moveTo>
                  <a:cubicBezTo>
                    <a:pt x="26" y="10"/>
                    <a:pt x="0" y="43"/>
                    <a:pt x="0" y="81"/>
                  </a:cubicBezTo>
                  <a:cubicBezTo>
                    <a:pt x="0" y="128"/>
                    <a:pt x="39" y="167"/>
                    <a:pt x="86" y="167"/>
                  </a:cubicBezTo>
                  <a:cubicBezTo>
                    <a:pt x="124" y="167"/>
                    <a:pt x="157" y="141"/>
                    <a:pt x="167" y="106"/>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a:extLst>
                <a:ext uri="{FF2B5EF4-FFF2-40B4-BE49-F238E27FC236}">
                  <a16:creationId xmlns:a16="http://schemas.microsoft.com/office/drawing/2014/main" id="{E0E4F554-7830-449B-9C1C-58D4B19A623D}"/>
                </a:ext>
              </a:extLst>
            </p:cNvPr>
            <p:cNvSpPr>
              <a:spLocks/>
            </p:cNvSpPr>
            <p:nvPr/>
          </p:nvSpPr>
          <p:spPr bwMode="auto">
            <a:xfrm>
              <a:off x="145" y="255"/>
              <a:ext cx="806" cy="804"/>
            </a:xfrm>
            <a:custGeom>
              <a:avLst/>
              <a:gdLst>
                <a:gd name="T0" fmla="*/ 313 w 338"/>
                <a:gd name="T1" fmla="*/ 202 h 337"/>
                <a:gd name="T2" fmla="*/ 171 w 338"/>
                <a:gd name="T3" fmla="*/ 313 h 337"/>
                <a:gd name="T4" fmla="*/ 24 w 338"/>
                <a:gd name="T5" fmla="*/ 166 h 337"/>
                <a:gd name="T6" fmla="*/ 132 w 338"/>
                <a:gd name="T7" fmla="*/ 25 h 337"/>
                <a:gd name="T8" fmla="*/ 132 w 338"/>
                <a:gd name="T9" fmla="*/ 0 h 337"/>
                <a:gd name="T10" fmla="*/ 0 w 338"/>
                <a:gd name="T11" fmla="*/ 166 h 337"/>
                <a:gd name="T12" fmla="*/ 171 w 338"/>
                <a:gd name="T13" fmla="*/ 337 h 337"/>
                <a:gd name="T14" fmla="*/ 338 w 338"/>
                <a:gd name="T15" fmla="*/ 202 h 337"/>
                <a:gd name="T16" fmla="*/ 313 w 338"/>
                <a:gd name="T17" fmla="*/ 20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37">
                  <a:moveTo>
                    <a:pt x="313" y="202"/>
                  </a:moveTo>
                  <a:cubicBezTo>
                    <a:pt x="297" y="265"/>
                    <a:pt x="239" y="313"/>
                    <a:pt x="171" y="313"/>
                  </a:cubicBezTo>
                  <a:cubicBezTo>
                    <a:pt x="90" y="313"/>
                    <a:pt x="24" y="247"/>
                    <a:pt x="24" y="166"/>
                  </a:cubicBezTo>
                  <a:cubicBezTo>
                    <a:pt x="24" y="99"/>
                    <a:pt x="70" y="42"/>
                    <a:pt x="132" y="25"/>
                  </a:cubicBezTo>
                  <a:cubicBezTo>
                    <a:pt x="132" y="0"/>
                    <a:pt x="132" y="0"/>
                    <a:pt x="132" y="0"/>
                  </a:cubicBezTo>
                  <a:cubicBezTo>
                    <a:pt x="56" y="18"/>
                    <a:pt x="0" y="86"/>
                    <a:pt x="0" y="166"/>
                  </a:cubicBezTo>
                  <a:cubicBezTo>
                    <a:pt x="0" y="260"/>
                    <a:pt x="77" y="337"/>
                    <a:pt x="171" y="337"/>
                  </a:cubicBezTo>
                  <a:cubicBezTo>
                    <a:pt x="253" y="337"/>
                    <a:pt x="321" y="279"/>
                    <a:pt x="338" y="202"/>
                  </a:cubicBezTo>
                  <a:lnTo>
                    <a:pt x="313" y="202"/>
                  </a:lnTo>
                  <a:close/>
                </a:path>
              </a:pathLst>
            </a:custGeom>
            <a:solidFill>
              <a:srgbClr val="FFC52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14">
            <a:extLst>
              <a:ext uri="{FF2B5EF4-FFF2-40B4-BE49-F238E27FC236}">
                <a16:creationId xmlns:a16="http://schemas.microsoft.com/office/drawing/2014/main" id="{A10A6682-3A47-4C79-A4BA-7126412C0FA0}"/>
              </a:ext>
            </a:extLst>
          </p:cNvPr>
          <p:cNvGrpSpPr>
            <a:grpSpLocks noChangeAspect="1"/>
          </p:cNvGrpSpPr>
          <p:nvPr/>
        </p:nvGrpSpPr>
        <p:grpSpPr bwMode="auto">
          <a:xfrm>
            <a:off x="6946224" y="445408"/>
            <a:ext cx="1312418" cy="1103993"/>
            <a:chOff x="-628" y="1483"/>
            <a:chExt cx="1209" cy="1017"/>
          </a:xfrm>
        </p:grpSpPr>
        <p:sp>
          <p:nvSpPr>
            <p:cNvPr id="42" name="Freeform 15">
              <a:extLst>
                <a:ext uri="{FF2B5EF4-FFF2-40B4-BE49-F238E27FC236}">
                  <a16:creationId xmlns:a16="http://schemas.microsoft.com/office/drawing/2014/main" id="{AFC62ADC-DD2A-4885-8AE3-15962C517FFA}"/>
                </a:ext>
              </a:extLst>
            </p:cNvPr>
            <p:cNvSpPr>
              <a:spLocks/>
            </p:cNvSpPr>
            <p:nvPr/>
          </p:nvSpPr>
          <p:spPr bwMode="auto">
            <a:xfrm>
              <a:off x="-628" y="1922"/>
              <a:ext cx="279" cy="375"/>
            </a:xfrm>
            <a:custGeom>
              <a:avLst/>
              <a:gdLst>
                <a:gd name="T0" fmla="*/ 0 w 117"/>
                <a:gd name="T1" fmla="*/ 0 h 157"/>
                <a:gd name="T2" fmla="*/ 0 w 117"/>
                <a:gd name="T3" fmla="*/ 130 h 157"/>
                <a:gd name="T4" fmla="*/ 27 w 117"/>
                <a:gd name="T5" fmla="*/ 157 h 157"/>
                <a:gd name="T6" fmla="*/ 117 w 117"/>
                <a:gd name="T7" fmla="*/ 157 h 157"/>
              </a:gdLst>
              <a:ahLst/>
              <a:cxnLst>
                <a:cxn ang="0">
                  <a:pos x="T0" y="T1"/>
                </a:cxn>
                <a:cxn ang="0">
                  <a:pos x="T2" y="T3"/>
                </a:cxn>
                <a:cxn ang="0">
                  <a:pos x="T4" y="T5"/>
                </a:cxn>
                <a:cxn ang="0">
                  <a:pos x="T6" y="T7"/>
                </a:cxn>
              </a:cxnLst>
              <a:rect l="0" t="0" r="r" b="b"/>
              <a:pathLst>
                <a:path w="117" h="157">
                  <a:moveTo>
                    <a:pt x="0" y="0"/>
                  </a:moveTo>
                  <a:cubicBezTo>
                    <a:pt x="0" y="130"/>
                    <a:pt x="0" y="130"/>
                    <a:pt x="0" y="130"/>
                  </a:cubicBezTo>
                  <a:cubicBezTo>
                    <a:pt x="0" y="145"/>
                    <a:pt x="12" y="157"/>
                    <a:pt x="27" y="157"/>
                  </a:cubicBezTo>
                  <a:cubicBezTo>
                    <a:pt x="117" y="157"/>
                    <a:pt x="117" y="157"/>
                    <a:pt x="117" y="157"/>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Oval 16">
              <a:extLst>
                <a:ext uri="{FF2B5EF4-FFF2-40B4-BE49-F238E27FC236}">
                  <a16:creationId xmlns:a16="http://schemas.microsoft.com/office/drawing/2014/main" id="{9281EF66-A879-43B8-81D1-2952AF986163}"/>
                </a:ext>
              </a:extLst>
            </p:cNvPr>
            <p:cNvSpPr>
              <a:spLocks noChangeArrowheads="1"/>
            </p:cNvSpPr>
            <p:nvPr/>
          </p:nvSpPr>
          <p:spPr bwMode="auto">
            <a:xfrm>
              <a:off x="-535" y="1696"/>
              <a:ext cx="172" cy="171"/>
            </a:xfrm>
            <a:prstGeom prst="ellipse">
              <a:avLst/>
            </a:pr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7">
              <a:extLst>
                <a:ext uri="{FF2B5EF4-FFF2-40B4-BE49-F238E27FC236}">
                  <a16:creationId xmlns:a16="http://schemas.microsoft.com/office/drawing/2014/main" id="{3D8F9F37-2C29-4670-8492-12D5826369DA}"/>
                </a:ext>
              </a:extLst>
            </p:cNvPr>
            <p:cNvSpPr>
              <a:spLocks/>
            </p:cNvSpPr>
            <p:nvPr/>
          </p:nvSpPr>
          <p:spPr bwMode="auto">
            <a:xfrm>
              <a:off x="-552" y="1922"/>
              <a:ext cx="203" cy="296"/>
            </a:xfrm>
            <a:custGeom>
              <a:avLst/>
              <a:gdLst>
                <a:gd name="T0" fmla="*/ 85 w 85"/>
                <a:gd name="T1" fmla="*/ 81 h 124"/>
                <a:gd name="T2" fmla="*/ 85 w 85"/>
                <a:gd name="T3" fmla="*/ 124 h 124"/>
                <a:gd name="T4" fmla="*/ 41 w 85"/>
                <a:gd name="T5" fmla="*/ 124 h 124"/>
                <a:gd name="T6" fmla="*/ 0 w 85"/>
                <a:gd name="T7" fmla="*/ 83 h 124"/>
                <a:gd name="T8" fmla="*/ 0 w 85"/>
                <a:gd name="T9" fmla="*/ 21 h 124"/>
                <a:gd name="T10" fmla="*/ 20 w 85"/>
                <a:gd name="T11" fmla="*/ 0 h 124"/>
                <a:gd name="T12" fmla="*/ 67 w 85"/>
                <a:gd name="T13" fmla="*/ 0 h 124"/>
                <a:gd name="T14" fmla="*/ 85 w 85"/>
                <a:gd name="T15" fmla="*/ 19 h 124"/>
                <a:gd name="T16" fmla="*/ 85 w 85"/>
                <a:gd name="T17"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24">
                  <a:moveTo>
                    <a:pt x="85" y="81"/>
                  </a:moveTo>
                  <a:cubicBezTo>
                    <a:pt x="85" y="124"/>
                    <a:pt x="85" y="124"/>
                    <a:pt x="85" y="124"/>
                  </a:cubicBezTo>
                  <a:cubicBezTo>
                    <a:pt x="41" y="124"/>
                    <a:pt x="41" y="124"/>
                    <a:pt x="41" y="124"/>
                  </a:cubicBezTo>
                  <a:cubicBezTo>
                    <a:pt x="19" y="124"/>
                    <a:pt x="0" y="105"/>
                    <a:pt x="0" y="83"/>
                  </a:cubicBezTo>
                  <a:cubicBezTo>
                    <a:pt x="0" y="21"/>
                    <a:pt x="0" y="21"/>
                    <a:pt x="0" y="21"/>
                  </a:cubicBezTo>
                  <a:cubicBezTo>
                    <a:pt x="0" y="9"/>
                    <a:pt x="9" y="0"/>
                    <a:pt x="20" y="0"/>
                  </a:cubicBezTo>
                  <a:cubicBezTo>
                    <a:pt x="67" y="0"/>
                    <a:pt x="67" y="0"/>
                    <a:pt x="67" y="0"/>
                  </a:cubicBezTo>
                  <a:cubicBezTo>
                    <a:pt x="77" y="0"/>
                    <a:pt x="85" y="9"/>
                    <a:pt x="85" y="19"/>
                  </a:cubicBezTo>
                  <a:cubicBezTo>
                    <a:pt x="85" y="46"/>
                    <a:pt x="85" y="46"/>
                    <a:pt x="85" y="46"/>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8">
              <a:extLst>
                <a:ext uri="{FF2B5EF4-FFF2-40B4-BE49-F238E27FC236}">
                  <a16:creationId xmlns:a16="http://schemas.microsoft.com/office/drawing/2014/main" id="{E6BDB586-390F-402C-99E4-B6D4480E394A}"/>
                </a:ext>
              </a:extLst>
            </p:cNvPr>
            <p:cNvSpPr>
              <a:spLocks/>
            </p:cNvSpPr>
            <p:nvPr/>
          </p:nvSpPr>
          <p:spPr bwMode="auto">
            <a:xfrm>
              <a:off x="-449" y="1958"/>
              <a:ext cx="184" cy="115"/>
            </a:xfrm>
            <a:custGeom>
              <a:avLst/>
              <a:gdLst>
                <a:gd name="T0" fmla="*/ 0 w 77"/>
                <a:gd name="T1" fmla="*/ 0 h 48"/>
                <a:gd name="T2" fmla="*/ 0 w 77"/>
                <a:gd name="T3" fmla="*/ 32 h 48"/>
                <a:gd name="T4" fmla="*/ 16 w 77"/>
                <a:gd name="T5" fmla="*/ 48 h 48"/>
                <a:gd name="T6" fmla="*/ 77 w 77"/>
                <a:gd name="T7" fmla="*/ 48 h 48"/>
              </a:gdLst>
              <a:ahLst/>
              <a:cxnLst>
                <a:cxn ang="0">
                  <a:pos x="T0" y="T1"/>
                </a:cxn>
                <a:cxn ang="0">
                  <a:pos x="T2" y="T3"/>
                </a:cxn>
                <a:cxn ang="0">
                  <a:pos x="T4" y="T5"/>
                </a:cxn>
                <a:cxn ang="0">
                  <a:pos x="T6" y="T7"/>
                </a:cxn>
              </a:cxnLst>
              <a:rect l="0" t="0" r="r" b="b"/>
              <a:pathLst>
                <a:path w="77" h="48">
                  <a:moveTo>
                    <a:pt x="0" y="0"/>
                  </a:moveTo>
                  <a:cubicBezTo>
                    <a:pt x="0" y="32"/>
                    <a:pt x="0" y="32"/>
                    <a:pt x="0" y="32"/>
                  </a:cubicBezTo>
                  <a:cubicBezTo>
                    <a:pt x="0" y="41"/>
                    <a:pt x="7" y="48"/>
                    <a:pt x="16" y="48"/>
                  </a:cubicBezTo>
                  <a:cubicBezTo>
                    <a:pt x="77" y="48"/>
                    <a:pt x="77" y="48"/>
                    <a:pt x="77" y="48"/>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9">
              <a:extLst>
                <a:ext uri="{FF2B5EF4-FFF2-40B4-BE49-F238E27FC236}">
                  <a16:creationId xmlns:a16="http://schemas.microsoft.com/office/drawing/2014/main" id="{12E65E90-9BE3-4F02-8455-ED1A92E12A4B}"/>
                </a:ext>
              </a:extLst>
            </p:cNvPr>
            <p:cNvSpPr>
              <a:spLocks/>
            </p:cNvSpPr>
            <p:nvPr/>
          </p:nvSpPr>
          <p:spPr bwMode="auto">
            <a:xfrm>
              <a:off x="-349" y="2218"/>
              <a:ext cx="84" cy="201"/>
            </a:xfrm>
            <a:custGeom>
              <a:avLst/>
              <a:gdLst>
                <a:gd name="T0" fmla="*/ 0 w 35"/>
                <a:gd name="T1" fmla="*/ 0 h 84"/>
                <a:gd name="T2" fmla="*/ 21 w 35"/>
                <a:gd name="T3" fmla="*/ 0 h 84"/>
                <a:gd name="T4" fmla="*/ 35 w 35"/>
                <a:gd name="T5" fmla="*/ 14 h 84"/>
                <a:gd name="T6" fmla="*/ 35 w 35"/>
                <a:gd name="T7" fmla="*/ 84 h 84"/>
              </a:gdLst>
              <a:ahLst/>
              <a:cxnLst>
                <a:cxn ang="0">
                  <a:pos x="T0" y="T1"/>
                </a:cxn>
                <a:cxn ang="0">
                  <a:pos x="T2" y="T3"/>
                </a:cxn>
                <a:cxn ang="0">
                  <a:pos x="T4" y="T5"/>
                </a:cxn>
                <a:cxn ang="0">
                  <a:pos x="T6" y="T7"/>
                </a:cxn>
              </a:cxnLst>
              <a:rect l="0" t="0" r="r" b="b"/>
              <a:pathLst>
                <a:path w="35" h="84">
                  <a:moveTo>
                    <a:pt x="0" y="0"/>
                  </a:moveTo>
                  <a:cubicBezTo>
                    <a:pt x="21" y="0"/>
                    <a:pt x="21" y="0"/>
                    <a:pt x="21" y="0"/>
                  </a:cubicBezTo>
                  <a:cubicBezTo>
                    <a:pt x="29" y="0"/>
                    <a:pt x="35" y="6"/>
                    <a:pt x="35" y="14"/>
                  </a:cubicBezTo>
                  <a:cubicBezTo>
                    <a:pt x="35" y="84"/>
                    <a:pt x="35" y="84"/>
                    <a:pt x="35" y="84"/>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0">
              <a:extLst>
                <a:ext uri="{FF2B5EF4-FFF2-40B4-BE49-F238E27FC236}">
                  <a16:creationId xmlns:a16="http://schemas.microsoft.com/office/drawing/2014/main" id="{894FDE06-DAE6-437B-9C00-E846E769BE98}"/>
                </a:ext>
              </a:extLst>
            </p:cNvPr>
            <p:cNvSpPr>
              <a:spLocks/>
            </p:cNvSpPr>
            <p:nvPr/>
          </p:nvSpPr>
          <p:spPr bwMode="auto">
            <a:xfrm>
              <a:off x="-537" y="2297"/>
              <a:ext cx="64" cy="203"/>
            </a:xfrm>
            <a:custGeom>
              <a:avLst/>
              <a:gdLst>
                <a:gd name="T0" fmla="*/ 64 w 64"/>
                <a:gd name="T1" fmla="*/ 0 h 203"/>
                <a:gd name="T2" fmla="*/ 64 w 64"/>
                <a:gd name="T3" fmla="*/ 138 h 203"/>
                <a:gd name="T4" fmla="*/ 0 w 64"/>
                <a:gd name="T5" fmla="*/ 203 h 203"/>
              </a:gdLst>
              <a:ahLst/>
              <a:cxnLst>
                <a:cxn ang="0">
                  <a:pos x="T0" y="T1"/>
                </a:cxn>
                <a:cxn ang="0">
                  <a:pos x="T2" y="T3"/>
                </a:cxn>
                <a:cxn ang="0">
                  <a:pos x="T4" y="T5"/>
                </a:cxn>
              </a:cxnLst>
              <a:rect l="0" t="0" r="r" b="b"/>
              <a:pathLst>
                <a:path w="64" h="203">
                  <a:moveTo>
                    <a:pt x="64" y="0"/>
                  </a:moveTo>
                  <a:lnTo>
                    <a:pt x="64" y="138"/>
                  </a:lnTo>
                  <a:lnTo>
                    <a:pt x="0" y="203"/>
                  </a:ln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21">
              <a:extLst>
                <a:ext uri="{FF2B5EF4-FFF2-40B4-BE49-F238E27FC236}">
                  <a16:creationId xmlns:a16="http://schemas.microsoft.com/office/drawing/2014/main" id="{FADBD027-C763-4F2D-A663-2A67CCAD9FD0}"/>
                </a:ext>
              </a:extLst>
            </p:cNvPr>
            <p:cNvSpPr>
              <a:spLocks noChangeShapeType="1"/>
            </p:cNvSpPr>
            <p:nvPr/>
          </p:nvSpPr>
          <p:spPr bwMode="auto">
            <a:xfrm>
              <a:off x="-473" y="2435"/>
              <a:ext cx="62" cy="62"/>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22">
              <a:extLst>
                <a:ext uri="{FF2B5EF4-FFF2-40B4-BE49-F238E27FC236}">
                  <a16:creationId xmlns:a16="http://schemas.microsoft.com/office/drawing/2014/main" id="{F68A5FBA-F194-4AFA-B2BC-9B28E4668B90}"/>
                </a:ext>
              </a:extLst>
            </p:cNvPr>
            <p:cNvSpPr>
              <a:spLocks/>
            </p:cNvSpPr>
            <p:nvPr/>
          </p:nvSpPr>
          <p:spPr bwMode="auto">
            <a:xfrm>
              <a:off x="302" y="1922"/>
              <a:ext cx="279" cy="375"/>
            </a:xfrm>
            <a:custGeom>
              <a:avLst/>
              <a:gdLst>
                <a:gd name="T0" fmla="*/ 117 w 117"/>
                <a:gd name="T1" fmla="*/ 0 h 157"/>
                <a:gd name="T2" fmla="*/ 117 w 117"/>
                <a:gd name="T3" fmla="*/ 130 h 157"/>
                <a:gd name="T4" fmla="*/ 90 w 117"/>
                <a:gd name="T5" fmla="*/ 157 h 157"/>
                <a:gd name="T6" fmla="*/ 0 w 117"/>
                <a:gd name="T7" fmla="*/ 157 h 157"/>
              </a:gdLst>
              <a:ahLst/>
              <a:cxnLst>
                <a:cxn ang="0">
                  <a:pos x="T0" y="T1"/>
                </a:cxn>
                <a:cxn ang="0">
                  <a:pos x="T2" y="T3"/>
                </a:cxn>
                <a:cxn ang="0">
                  <a:pos x="T4" y="T5"/>
                </a:cxn>
                <a:cxn ang="0">
                  <a:pos x="T6" y="T7"/>
                </a:cxn>
              </a:cxnLst>
              <a:rect l="0" t="0" r="r" b="b"/>
              <a:pathLst>
                <a:path w="117" h="157">
                  <a:moveTo>
                    <a:pt x="117" y="0"/>
                  </a:moveTo>
                  <a:cubicBezTo>
                    <a:pt x="117" y="130"/>
                    <a:pt x="117" y="130"/>
                    <a:pt x="117" y="130"/>
                  </a:cubicBezTo>
                  <a:cubicBezTo>
                    <a:pt x="117" y="145"/>
                    <a:pt x="105" y="157"/>
                    <a:pt x="90" y="157"/>
                  </a:cubicBezTo>
                  <a:cubicBezTo>
                    <a:pt x="0" y="157"/>
                    <a:pt x="0" y="157"/>
                    <a:pt x="0" y="157"/>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Oval 23">
              <a:extLst>
                <a:ext uri="{FF2B5EF4-FFF2-40B4-BE49-F238E27FC236}">
                  <a16:creationId xmlns:a16="http://schemas.microsoft.com/office/drawing/2014/main" id="{A35FDB99-76BE-4FDC-AD11-0252095B7B71}"/>
                </a:ext>
              </a:extLst>
            </p:cNvPr>
            <p:cNvSpPr>
              <a:spLocks noChangeArrowheads="1"/>
            </p:cNvSpPr>
            <p:nvPr/>
          </p:nvSpPr>
          <p:spPr bwMode="auto">
            <a:xfrm>
              <a:off x="316" y="1696"/>
              <a:ext cx="175" cy="171"/>
            </a:xfrm>
            <a:prstGeom prst="ellipse">
              <a:avLst/>
            </a:pr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24">
              <a:extLst>
                <a:ext uri="{FF2B5EF4-FFF2-40B4-BE49-F238E27FC236}">
                  <a16:creationId xmlns:a16="http://schemas.microsoft.com/office/drawing/2014/main" id="{F0D9DEC5-E5AF-45C0-8B66-F9E6298E1A7B}"/>
                </a:ext>
              </a:extLst>
            </p:cNvPr>
            <p:cNvSpPr>
              <a:spLocks/>
            </p:cNvSpPr>
            <p:nvPr/>
          </p:nvSpPr>
          <p:spPr bwMode="auto">
            <a:xfrm>
              <a:off x="302" y="1922"/>
              <a:ext cx="203" cy="296"/>
            </a:xfrm>
            <a:custGeom>
              <a:avLst/>
              <a:gdLst>
                <a:gd name="T0" fmla="*/ 0 w 85"/>
                <a:gd name="T1" fmla="*/ 81 h 124"/>
                <a:gd name="T2" fmla="*/ 0 w 85"/>
                <a:gd name="T3" fmla="*/ 124 h 124"/>
                <a:gd name="T4" fmla="*/ 44 w 85"/>
                <a:gd name="T5" fmla="*/ 124 h 124"/>
                <a:gd name="T6" fmla="*/ 85 w 85"/>
                <a:gd name="T7" fmla="*/ 83 h 124"/>
                <a:gd name="T8" fmla="*/ 85 w 85"/>
                <a:gd name="T9" fmla="*/ 21 h 124"/>
                <a:gd name="T10" fmla="*/ 65 w 85"/>
                <a:gd name="T11" fmla="*/ 0 h 124"/>
                <a:gd name="T12" fmla="*/ 19 w 85"/>
                <a:gd name="T13" fmla="*/ 0 h 124"/>
                <a:gd name="T14" fmla="*/ 0 w 85"/>
                <a:gd name="T15" fmla="*/ 19 h 124"/>
                <a:gd name="T16" fmla="*/ 0 w 85"/>
                <a:gd name="T17"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24">
                  <a:moveTo>
                    <a:pt x="0" y="81"/>
                  </a:moveTo>
                  <a:cubicBezTo>
                    <a:pt x="0" y="124"/>
                    <a:pt x="0" y="124"/>
                    <a:pt x="0" y="124"/>
                  </a:cubicBezTo>
                  <a:cubicBezTo>
                    <a:pt x="44" y="124"/>
                    <a:pt x="44" y="124"/>
                    <a:pt x="44" y="124"/>
                  </a:cubicBezTo>
                  <a:cubicBezTo>
                    <a:pt x="67" y="124"/>
                    <a:pt x="85" y="105"/>
                    <a:pt x="85" y="83"/>
                  </a:cubicBezTo>
                  <a:cubicBezTo>
                    <a:pt x="85" y="21"/>
                    <a:pt x="85" y="21"/>
                    <a:pt x="85" y="21"/>
                  </a:cubicBezTo>
                  <a:cubicBezTo>
                    <a:pt x="85" y="9"/>
                    <a:pt x="76" y="0"/>
                    <a:pt x="65" y="0"/>
                  </a:cubicBezTo>
                  <a:cubicBezTo>
                    <a:pt x="19" y="0"/>
                    <a:pt x="19" y="0"/>
                    <a:pt x="19" y="0"/>
                  </a:cubicBezTo>
                  <a:cubicBezTo>
                    <a:pt x="8" y="0"/>
                    <a:pt x="0" y="9"/>
                    <a:pt x="0" y="19"/>
                  </a:cubicBezTo>
                  <a:cubicBezTo>
                    <a:pt x="0" y="46"/>
                    <a:pt x="0" y="46"/>
                    <a:pt x="0" y="46"/>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5">
              <a:extLst>
                <a:ext uri="{FF2B5EF4-FFF2-40B4-BE49-F238E27FC236}">
                  <a16:creationId xmlns:a16="http://schemas.microsoft.com/office/drawing/2014/main" id="{D12D3E9E-F59B-40AB-B180-D7F5554499B1}"/>
                </a:ext>
              </a:extLst>
            </p:cNvPr>
            <p:cNvSpPr>
              <a:spLocks/>
            </p:cNvSpPr>
            <p:nvPr/>
          </p:nvSpPr>
          <p:spPr bwMode="auto">
            <a:xfrm>
              <a:off x="219" y="1958"/>
              <a:ext cx="186" cy="115"/>
            </a:xfrm>
            <a:custGeom>
              <a:avLst/>
              <a:gdLst>
                <a:gd name="T0" fmla="*/ 78 w 78"/>
                <a:gd name="T1" fmla="*/ 0 h 48"/>
                <a:gd name="T2" fmla="*/ 78 w 78"/>
                <a:gd name="T3" fmla="*/ 32 h 48"/>
                <a:gd name="T4" fmla="*/ 62 w 78"/>
                <a:gd name="T5" fmla="*/ 48 h 48"/>
                <a:gd name="T6" fmla="*/ 0 w 78"/>
                <a:gd name="T7" fmla="*/ 48 h 48"/>
              </a:gdLst>
              <a:ahLst/>
              <a:cxnLst>
                <a:cxn ang="0">
                  <a:pos x="T0" y="T1"/>
                </a:cxn>
                <a:cxn ang="0">
                  <a:pos x="T2" y="T3"/>
                </a:cxn>
                <a:cxn ang="0">
                  <a:pos x="T4" y="T5"/>
                </a:cxn>
                <a:cxn ang="0">
                  <a:pos x="T6" y="T7"/>
                </a:cxn>
              </a:cxnLst>
              <a:rect l="0" t="0" r="r" b="b"/>
              <a:pathLst>
                <a:path w="78" h="48">
                  <a:moveTo>
                    <a:pt x="78" y="0"/>
                  </a:moveTo>
                  <a:cubicBezTo>
                    <a:pt x="78" y="32"/>
                    <a:pt x="78" y="32"/>
                    <a:pt x="78" y="32"/>
                  </a:cubicBezTo>
                  <a:cubicBezTo>
                    <a:pt x="78" y="41"/>
                    <a:pt x="70" y="48"/>
                    <a:pt x="62" y="48"/>
                  </a:cubicBezTo>
                  <a:cubicBezTo>
                    <a:pt x="0" y="48"/>
                    <a:pt x="0" y="48"/>
                    <a:pt x="0" y="48"/>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26">
              <a:extLst>
                <a:ext uri="{FF2B5EF4-FFF2-40B4-BE49-F238E27FC236}">
                  <a16:creationId xmlns:a16="http://schemas.microsoft.com/office/drawing/2014/main" id="{3556C0A2-4D4F-4C49-90E7-EFAAD58465B9}"/>
                </a:ext>
              </a:extLst>
            </p:cNvPr>
            <p:cNvSpPr>
              <a:spLocks/>
            </p:cNvSpPr>
            <p:nvPr/>
          </p:nvSpPr>
          <p:spPr bwMode="auto">
            <a:xfrm>
              <a:off x="219" y="2218"/>
              <a:ext cx="83" cy="201"/>
            </a:xfrm>
            <a:custGeom>
              <a:avLst/>
              <a:gdLst>
                <a:gd name="T0" fmla="*/ 35 w 35"/>
                <a:gd name="T1" fmla="*/ 0 h 84"/>
                <a:gd name="T2" fmla="*/ 15 w 35"/>
                <a:gd name="T3" fmla="*/ 0 h 84"/>
                <a:gd name="T4" fmla="*/ 0 w 35"/>
                <a:gd name="T5" fmla="*/ 14 h 84"/>
                <a:gd name="T6" fmla="*/ 0 w 35"/>
                <a:gd name="T7" fmla="*/ 84 h 84"/>
              </a:gdLst>
              <a:ahLst/>
              <a:cxnLst>
                <a:cxn ang="0">
                  <a:pos x="T0" y="T1"/>
                </a:cxn>
                <a:cxn ang="0">
                  <a:pos x="T2" y="T3"/>
                </a:cxn>
                <a:cxn ang="0">
                  <a:pos x="T4" y="T5"/>
                </a:cxn>
                <a:cxn ang="0">
                  <a:pos x="T6" y="T7"/>
                </a:cxn>
              </a:cxnLst>
              <a:rect l="0" t="0" r="r" b="b"/>
              <a:pathLst>
                <a:path w="35" h="84">
                  <a:moveTo>
                    <a:pt x="35" y="0"/>
                  </a:moveTo>
                  <a:cubicBezTo>
                    <a:pt x="15" y="0"/>
                    <a:pt x="15" y="0"/>
                    <a:pt x="15" y="0"/>
                  </a:cubicBezTo>
                  <a:cubicBezTo>
                    <a:pt x="7" y="0"/>
                    <a:pt x="0" y="6"/>
                    <a:pt x="0" y="14"/>
                  </a:cubicBezTo>
                  <a:cubicBezTo>
                    <a:pt x="0" y="84"/>
                    <a:pt x="0" y="84"/>
                    <a:pt x="0" y="84"/>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7">
              <a:extLst>
                <a:ext uri="{FF2B5EF4-FFF2-40B4-BE49-F238E27FC236}">
                  <a16:creationId xmlns:a16="http://schemas.microsoft.com/office/drawing/2014/main" id="{EA54B1B0-E3C0-476E-8207-071509630440}"/>
                </a:ext>
              </a:extLst>
            </p:cNvPr>
            <p:cNvSpPr>
              <a:spLocks/>
            </p:cNvSpPr>
            <p:nvPr/>
          </p:nvSpPr>
          <p:spPr bwMode="auto">
            <a:xfrm>
              <a:off x="426" y="2297"/>
              <a:ext cx="67" cy="203"/>
            </a:xfrm>
            <a:custGeom>
              <a:avLst/>
              <a:gdLst>
                <a:gd name="T0" fmla="*/ 0 w 67"/>
                <a:gd name="T1" fmla="*/ 0 h 203"/>
                <a:gd name="T2" fmla="*/ 0 w 67"/>
                <a:gd name="T3" fmla="*/ 138 h 203"/>
                <a:gd name="T4" fmla="*/ 67 w 67"/>
                <a:gd name="T5" fmla="*/ 203 h 203"/>
              </a:gdLst>
              <a:ahLst/>
              <a:cxnLst>
                <a:cxn ang="0">
                  <a:pos x="T0" y="T1"/>
                </a:cxn>
                <a:cxn ang="0">
                  <a:pos x="T2" y="T3"/>
                </a:cxn>
                <a:cxn ang="0">
                  <a:pos x="T4" y="T5"/>
                </a:cxn>
              </a:cxnLst>
              <a:rect l="0" t="0" r="r" b="b"/>
              <a:pathLst>
                <a:path w="67" h="203">
                  <a:moveTo>
                    <a:pt x="0" y="0"/>
                  </a:moveTo>
                  <a:lnTo>
                    <a:pt x="0" y="138"/>
                  </a:lnTo>
                  <a:lnTo>
                    <a:pt x="67" y="203"/>
                  </a:ln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28">
              <a:extLst>
                <a:ext uri="{FF2B5EF4-FFF2-40B4-BE49-F238E27FC236}">
                  <a16:creationId xmlns:a16="http://schemas.microsoft.com/office/drawing/2014/main" id="{E445D973-5C93-48FB-A8DE-6B222D63F132}"/>
                </a:ext>
              </a:extLst>
            </p:cNvPr>
            <p:cNvSpPr>
              <a:spLocks noChangeShapeType="1"/>
            </p:cNvSpPr>
            <p:nvPr/>
          </p:nvSpPr>
          <p:spPr bwMode="auto">
            <a:xfrm flipH="1">
              <a:off x="364" y="2435"/>
              <a:ext cx="62" cy="62"/>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29">
              <a:extLst>
                <a:ext uri="{FF2B5EF4-FFF2-40B4-BE49-F238E27FC236}">
                  <a16:creationId xmlns:a16="http://schemas.microsoft.com/office/drawing/2014/main" id="{023C1B00-EFD5-4AB3-8257-C031D6FB3E09}"/>
                </a:ext>
              </a:extLst>
            </p:cNvPr>
            <p:cNvSpPr>
              <a:spLocks/>
            </p:cNvSpPr>
            <p:nvPr/>
          </p:nvSpPr>
          <p:spPr bwMode="auto">
            <a:xfrm>
              <a:off x="-165" y="2046"/>
              <a:ext cx="307" cy="62"/>
            </a:xfrm>
            <a:custGeom>
              <a:avLst/>
              <a:gdLst>
                <a:gd name="T0" fmla="*/ 116 w 129"/>
                <a:gd name="T1" fmla="*/ 26 h 26"/>
                <a:gd name="T2" fmla="*/ 65 w 129"/>
                <a:gd name="T3" fmla="*/ 26 h 26"/>
                <a:gd name="T4" fmla="*/ 13 w 129"/>
                <a:gd name="T5" fmla="*/ 26 h 26"/>
                <a:gd name="T6" fmla="*/ 0 w 129"/>
                <a:gd name="T7" fmla="*/ 13 h 26"/>
                <a:gd name="T8" fmla="*/ 0 w 129"/>
                <a:gd name="T9" fmla="*/ 13 h 26"/>
                <a:gd name="T10" fmla="*/ 13 w 129"/>
                <a:gd name="T11" fmla="*/ 0 h 26"/>
                <a:gd name="T12" fmla="*/ 116 w 129"/>
                <a:gd name="T13" fmla="*/ 0 h 26"/>
                <a:gd name="T14" fmla="*/ 129 w 129"/>
                <a:gd name="T15" fmla="*/ 13 h 26"/>
                <a:gd name="T16" fmla="*/ 129 w 129"/>
                <a:gd name="T17" fmla="*/ 13 h 26"/>
                <a:gd name="T18" fmla="*/ 116 w 12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116" y="26"/>
                  </a:moveTo>
                  <a:cubicBezTo>
                    <a:pt x="65" y="26"/>
                    <a:pt x="65" y="26"/>
                    <a:pt x="65" y="26"/>
                  </a:cubicBezTo>
                  <a:cubicBezTo>
                    <a:pt x="13" y="26"/>
                    <a:pt x="13" y="26"/>
                    <a:pt x="13" y="26"/>
                  </a:cubicBezTo>
                  <a:cubicBezTo>
                    <a:pt x="6" y="26"/>
                    <a:pt x="0" y="20"/>
                    <a:pt x="0" y="13"/>
                  </a:cubicBezTo>
                  <a:cubicBezTo>
                    <a:pt x="0" y="13"/>
                    <a:pt x="0" y="13"/>
                    <a:pt x="0" y="13"/>
                  </a:cubicBezTo>
                  <a:cubicBezTo>
                    <a:pt x="0" y="6"/>
                    <a:pt x="6" y="0"/>
                    <a:pt x="13" y="0"/>
                  </a:cubicBezTo>
                  <a:cubicBezTo>
                    <a:pt x="116" y="0"/>
                    <a:pt x="116" y="0"/>
                    <a:pt x="116" y="0"/>
                  </a:cubicBezTo>
                  <a:cubicBezTo>
                    <a:pt x="123" y="0"/>
                    <a:pt x="129" y="6"/>
                    <a:pt x="129" y="13"/>
                  </a:cubicBezTo>
                  <a:cubicBezTo>
                    <a:pt x="129" y="13"/>
                    <a:pt x="129" y="13"/>
                    <a:pt x="129" y="13"/>
                  </a:cubicBezTo>
                  <a:cubicBezTo>
                    <a:pt x="129" y="20"/>
                    <a:pt x="123" y="26"/>
                    <a:pt x="116" y="26"/>
                  </a:cubicBezTo>
                  <a:close/>
                </a:path>
              </a:pathLst>
            </a:custGeom>
            <a:solidFill>
              <a:srgbClr val="35B4C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0">
              <a:extLst>
                <a:ext uri="{FF2B5EF4-FFF2-40B4-BE49-F238E27FC236}">
                  <a16:creationId xmlns:a16="http://schemas.microsoft.com/office/drawing/2014/main" id="{68A35916-E318-453E-B437-D565E41785EB}"/>
                </a:ext>
              </a:extLst>
            </p:cNvPr>
            <p:cNvSpPr>
              <a:spLocks/>
            </p:cNvSpPr>
            <p:nvPr/>
          </p:nvSpPr>
          <p:spPr bwMode="auto">
            <a:xfrm>
              <a:off x="-82" y="2142"/>
              <a:ext cx="72" cy="358"/>
            </a:xfrm>
            <a:custGeom>
              <a:avLst/>
              <a:gdLst>
                <a:gd name="T0" fmla="*/ 72 w 72"/>
                <a:gd name="T1" fmla="*/ 0 h 358"/>
                <a:gd name="T2" fmla="*/ 72 w 72"/>
                <a:gd name="T3" fmla="*/ 293 h 358"/>
                <a:gd name="T4" fmla="*/ 0 w 72"/>
                <a:gd name="T5" fmla="*/ 358 h 358"/>
                <a:gd name="T6" fmla="*/ 72 w 72"/>
                <a:gd name="T7" fmla="*/ 0 h 358"/>
              </a:gdLst>
              <a:ahLst/>
              <a:cxnLst>
                <a:cxn ang="0">
                  <a:pos x="T0" y="T1"/>
                </a:cxn>
                <a:cxn ang="0">
                  <a:pos x="T2" y="T3"/>
                </a:cxn>
                <a:cxn ang="0">
                  <a:pos x="T4" y="T5"/>
                </a:cxn>
                <a:cxn ang="0">
                  <a:pos x="T6" y="T7"/>
                </a:cxn>
              </a:cxnLst>
              <a:rect l="0" t="0" r="r" b="b"/>
              <a:pathLst>
                <a:path w="72" h="358">
                  <a:moveTo>
                    <a:pt x="72" y="0"/>
                  </a:moveTo>
                  <a:lnTo>
                    <a:pt x="72" y="293"/>
                  </a:lnTo>
                  <a:lnTo>
                    <a:pt x="0" y="358"/>
                  </a:lnTo>
                  <a:lnTo>
                    <a:pt x="72" y="0"/>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31">
              <a:extLst>
                <a:ext uri="{FF2B5EF4-FFF2-40B4-BE49-F238E27FC236}">
                  <a16:creationId xmlns:a16="http://schemas.microsoft.com/office/drawing/2014/main" id="{ABCA3F05-12A2-4A26-8FCA-EE372CAE6908}"/>
                </a:ext>
              </a:extLst>
            </p:cNvPr>
            <p:cNvSpPr>
              <a:spLocks/>
            </p:cNvSpPr>
            <p:nvPr/>
          </p:nvSpPr>
          <p:spPr bwMode="auto">
            <a:xfrm>
              <a:off x="-82" y="2142"/>
              <a:ext cx="72" cy="358"/>
            </a:xfrm>
            <a:custGeom>
              <a:avLst/>
              <a:gdLst>
                <a:gd name="T0" fmla="*/ 72 w 72"/>
                <a:gd name="T1" fmla="*/ 0 h 358"/>
                <a:gd name="T2" fmla="*/ 72 w 72"/>
                <a:gd name="T3" fmla="*/ 293 h 358"/>
                <a:gd name="T4" fmla="*/ 0 w 72"/>
                <a:gd name="T5" fmla="*/ 358 h 358"/>
              </a:gdLst>
              <a:ahLst/>
              <a:cxnLst>
                <a:cxn ang="0">
                  <a:pos x="T0" y="T1"/>
                </a:cxn>
                <a:cxn ang="0">
                  <a:pos x="T2" y="T3"/>
                </a:cxn>
                <a:cxn ang="0">
                  <a:pos x="T4" y="T5"/>
                </a:cxn>
              </a:cxnLst>
              <a:rect l="0" t="0" r="r" b="b"/>
              <a:pathLst>
                <a:path w="72" h="358">
                  <a:moveTo>
                    <a:pt x="72" y="0"/>
                  </a:moveTo>
                  <a:lnTo>
                    <a:pt x="72" y="293"/>
                  </a:lnTo>
                  <a:lnTo>
                    <a:pt x="0" y="358"/>
                  </a:ln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32">
              <a:extLst>
                <a:ext uri="{FF2B5EF4-FFF2-40B4-BE49-F238E27FC236}">
                  <a16:creationId xmlns:a16="http://schemas.microsoft.com/office/drawing/2014/main" id="{33C318C4-FCF3-4BE6-89E4-48D04C67AFA9}"/>
                </a:ext>
              </a:extLst>
            </p:cNvPr>
            <p:cNvSpPr>
              <a:spLocks/>
            </p:cNvSpPr>
            <p:nvPr/>
          </p:nvSpPr>
          <p:spPr bwMode="auto">
            <a:xfrm>
              <a:off x="-10" y="2435"/>
              <a:ext cx="62" cy="65"/>
            </a:xfrm>
            <a:custGeom>
              <a:avLst/>
              <a:gdLst>
                <a:gd name="T0" fmla="*/ 0 w 62"/>
                <a:gd name="T1" fmla="*/ 0 h 65"/>
                <a:gd name="T2" fmla="*/ 62 w 62"/>
                <a:gd name="T3" fmla="*/ 65 h 65"/>
                <a:gd name="T4" fmla="*/ 0 w 62"/>
                <a:gd name="T5" fmla="*/ 0 h 65"/>
              </a:gdLst>
              <a:ahLst/>
              <a:cxnLst>
                <a:cxn ang="0">
                  <a:pos x="T0" y="T1"/>
                </a:cxn>
                <a:cxn ang="0">
                  <a:pos x="T2" y="T3"/>
                </a:cxn>
                <a:cxn ang="0">
                  <a:pos x="T4" y="T5"/>
                </a:cxn>
              </a:cxnLst>
              <a:rect l="0" t="0" r="r" b="b"/>
              <a:pathLst>
                <a:path w="62" h="65">
                  <a:moveTo>
                    <a:pt x="0" y="0"/>
                  </a:moveTo>
                  <a:lnTo>
                    <a:pt x="62" y="65"/>
                  </a:lnTo>
                  <a:lnTo>
                    <a:pt x="0" y="0"/>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Line 33">
              <a:extLst>
                <a:ext uri="{FF2B5EF4-FFF2-40B4-BE49-F238E27FC236}">
                  <a16:creationId xmlns:a16="http://schemas.microsoft.com/office/drawing/2014/main" id="{C729E470-5F27-464C-B2BB-247A15D0156B}"/>
                </a:ext>
              </a:extLst>
            </p:cNvPr>
            <p:cNvSpPr>
              <a:spLocks noChangeShapeType="1"/>
            </p:cNvSpPr>
            <p:nvPr/>
          </p:nvSpPr>
          <p:spPr bwMode="auto">
            <a:xfrm>
              <a:off x="-10" y="2435"/>
              <a:ext cx="62" cy="65"/>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34">
              <a:extLst>
                <a:ext uri="{FF2B5EF4-FFF2-40B4-BE49-F238E27FC236}">
                  <a16:creationId xmlns:a16="http://schemas.microsoft.com/office/drawing/2014/main" id="{BD348D5D-CF5D-4BDF-9765-AF2321378E72}"/>
                </a:ext>
              </a:extLst>
            </p:cNvPr>
            <p:cNvSpPr>
              <a:spLocks noChangeShapeType="1"/>
            </p:cNvSpPr>
            <p:nvPr/>
          </p:nvSpPr>
          <p:spPr bwMode="auto">
            <a:xfrm>
              <a:off x="66" y="1813"/>
              <a:ext cx="0" cy="174"/>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35">
              <a:extLst>
                <a:ext uri="{FF2B5EF4-FFF2-40B4-BE49-F238E27FC236}">
                  <a16:creationId xmlns:a16="http://schemas.microsoft.com/office/drawing/2014/main" id="{8C9E43CF-3B9F-4CD9-A429-04BA5A65C2D8}"/>
                </a:ext>
              </a:extLst>
            </p:cNvPr>
            <p:cNvSpPr>
              <a:spLocks noChangeArrowheads="1"/>
            </p:cNvSpPr>
            <p:nvPr/>
          </p:nvSpPr>
          <p:spPr bwMode="auto">
            <a:xfrm>
              <a:off x="-101" y="1483"/>
              <a:ext cx="162" cy="163"/>
            </a:xfrm>
            <a:prstGeom prst="ellipse">
              <a:avLst/>
            </a:pr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6">
              <a:extLst>
                <a:ext uri="{FF2B5EF4-FFF2-40B4-BE49-F238E27FC236}">
                  <a16:creationId xmlns:a16="http://schemas.microsoft.com/office/drawing/2014/main" id="{AAB3921D-53F6-4D14-A792-003221CE23B2}"/>
                </a:ext>
              </a:extLst>
            </p:cNvPr>
            <p:cNvSpPr>
              <a:spLocks/>
            </p:cNvSpPr>
            <p:nvPr/>
          </p:nvSpPr>
          <p:spPr bwMode="auto">
            <a:xfrm>
              <a:off x="-175" y="1698"/>
              <a:ext cx="310" cy="260"/>
            </a:xfrm>
            <a:custGeom>
              <a:avLst/>
              <a:gdLst>
                <a:gd name="T0" fmla="*/ 0 w 130"/>
                <a:gd name="T1" fmla="*/ 109 h 109"/>
                <a:gd name="T2" fmla="*/ 0 w 130"/>
                <a:gd name="T3" fmla="*/ 22 h 109"/>
                <a:gd name="T4" fmla="*/ 22 w 130"/>
                <a:gd name="T5" fmla="*/ 0 h 109"/>
                <a:gd name="T6" fmla="*/ 108 w 130"/>
                <a:gd name="T7" fmla="*/ 0 h 109"/>
                <a:gd name="T8" fmla="*/ 130 w 130"/>
                <a:gd name="T9" fmla="*/ 22 h 109"/>
                <a:gd name="T10" fmla="*/ 130 w 130"/>
                <a:gd name="T11" fmla="*/ 100 h 109"/>
              </a:gdLst>
              <a:ahLst/>
              <a:cxnLst>
                <a:cxn ang="0">
                  <a:pos x="T0" y="T1"/>
                </a:cxn>
                <a:cxn ang="0">
                  <a:pos x="T2" y="T3"/>
                </a:cxn>
                <a:cxn ang="0">
                  <a:pos x="T4" y="T5"/>
                </a:cxn>
                <a:cxn ang="0">
                  <a:pos x="T6" y="T7"/>
                </a:cxn>
                <a:cxn ang="0">
                  <a:pos x="T8" y="T9"/>
                </a:cxn>
                <a:cxn ang="0">
                  <a:pos x="T10" y="T11"/>
                </a:cxn>
              </a:cxnLst>
              <a:rect l="0" t="0" r="r" b="b"/>
              <a:pathLst>
                <a:path w="130" h="109">
                  <a:moveTo>
                    <a:pt x="0" y="109"/>
                  </a:moveTo>
                  <a:cubicBezTo>
                    <a:pt x="0" y="22"/>
                    <a:pt x="0" y="22"/>
                    <a:pt x="0" y="22"/>
                  </a:cubicBezTo>
                  <a:cubicBezTo>
                    <a:pt x="0" y="10"/>
                    <a:pt x="10" y="0"/>
                    <a:pt x="22" y="0"/>
                  </a:cubicBezTo>
                  <a:cubicBezTo>
                    <a:pt x="108" y="0"/>
                    <a:pt x="108" y="0"/>
                    <a:pt x="108" y="0"/>
                  </a:cubicBezTo>
                  <a:cubicBezTo>
                    <a:pt x="120" y="0"/>
                    <a:pt x="130" y="10"/>
                    <a:pt x="130" y="22"/>
                  </a:cubicBezTo>
                  <a:cubicBezTo>
                    <a:pt x="130" y="100"/>
                    <a:pt x="130" y="100"/>
                    <a:pt x="130" y="100"/>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7">
              <a:extLst>
                <a:ext uri="{FF2B5EF4-FFF2-40B4-BE49-F238E27FC236}">
                  <a16:creationId xmlns:a16="http://schemas.microsoft.com/office/drawing/2014/main" id="{DF2FD6EC-7D16-4C24-B574-76A35D9305E2}"/>
                </a:ext>
              </a:extLst>
            </p:cNvPr>
            <p:cNvSpPr>
              <a:spLocks noChangeShapeType="1"/>
            </p:cNvSpPr>
            <p:nvPr/>
          </p:nvSpPr>
          <p:spPr bwMode="auto">
            <a:xfrm flipV="1">
              <a:off x="-106" y="1813"/>
              <a:ext cx="0" cy="174"/>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38">
              <a:extLst>
                <a:ext uri="{FF2B5EF4-FFF2-40B4-BE49-F238E27FC236}">
                  <a16:creationId xmlns:a16="http://schemas.microsoft.com/office/drawing/2014/main" id="{C724F818-2C62-4B1C-BFFD-2FACB20FC16C}"/>
                </a:ext>
              </a:extLst>
            </p:cNvPr>
            <p:cNvSpPr>
              <a:spLocks noChangeShapeType="1"/>
            </p:cNvSpPr>
            <p:nvPr/>
          </p:nvSpPr>
          <p:spPr bwMode="auto">
            <a:xfrm>
              <a:off x="-20" y="1698"/>
              <a:ext cx="0" cy="93"/>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39">
              <a:extLst>
                <a:ext uri="{FF2B5EF4-FFF2-40B4-BE49-F238E27FC236}">
                  <a16:creationId xmlns:a16="http://schemas.microsoft.com/office/drawing/2014/main" id="{EC69A23A-2D0A-4BC6-BA0B-B5C83D10F14B}"/>
                </a:ext>
              </a:extLst>
            </p:cNvPr>
            <p:cNvSpPr>
              <a:spLocks noChangeShapeType="1"/>
            </p:cNvSpPr>
            <p:nvPr/>
          </p:nvSpPr>
          <p:spPr bwMode="auto">
            <a:xfrm>
              <a:off x="-91" y="2170"/>
              <a:ext cx="0" cy="213"/>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40">
              <a:extLst>
                <a:ext uri="{FF2B5EF4-FFF2-40B4-BE49-F238E27FC236}">
                  <a16:creationId xmlns:a16="http://schemas.microsoft.com/office/drawing/2014/main" id="{4357ACA4-E16E-4F9E-B737-6DDB25CCAF8C}"/>
                </a:ext>
              </a:extLst>
            </p:cNvPr>
            <p:cNvSpPr>
              <a:spLocks noChangeShapeType="1"/>
            </p:cNvSpPr>
            <p:nvPr/>
          </p:nvSpPr>
          <p:spPr bwMode="auto">
            <a:xfrm>
              <a:off x="61" y="2170"/>
              <a:ext cx="0" cy="213"/>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3" name="Group 43">
            <a:extLst>
              <a:ext uri="{FF2B5EF4-FFF2-40B4-BE49-F238E27FC236}">
                <a16:creationId xmlns:a16="http://schemas.microsoft.com/office/drawing/2014/main" id="{44A5BAF0-FC63-496D-890F-E791407E2E9D}"/>
              </a:ext>
            </a:extLst>
          </p:cNvPr>
          <p:cNvGrpSpPr>
            <a:grpSpLocks noChangeAspect="1"/>
          </p:cNvGrpSpPr>
          <p:nvPr/>
        </p:nvGrpSpPr>
        <p:grpSpPr bwMode="auto">
          <a:xfrm>
            <a:off x="9601737" y="305875"/>
            <a:ext cx="1108158" cy="1303014"/>
            <a:chOff x="6024" y="144"/>
            <a:chExt cx="836" cy="983"/>
          </a:xfrm>
        </p:grpSpPr>
        <p:sp>
          <p:nvSpPr>
            <p:cNvPr id="95" name="Freeform 44">
              <a:extLst>
                <a:ext uri="{FF2B5EF4-FFF2-40B4-BE49-F238E27FC236}">
                  <a16:creationId xmlns:a16="http://schemas.microsoft.com/office/drawing/2014/main" id="{1551A28B-192C-4022-8E1B-E0D5002205CF}"/>
                </a:ext>
              </a:extLst>
            </p:cNvPr>
            <p:cNvSpPr>
              <a:spLocks/>
            </p:cNvSpPr>
            <p:nvPr/>
          </p:nvSpPr>
          <p:spPr bwMode="auto">
            <a:xfrm>
              <a:off x="6400" y="257"/>
              <a:ext cx="85" cy="70"/>
            </a:xfrm>
            <a:custGeom>
              <a:avLst/>
              <a:gdLst>
                <a:gd name="T0" fmla="*/ 53 w 53"/>
                <a:gd name="T1" fmla="*/ 44 h 44"/>
                <a:gd name="T2" fmla="*/ 53 w 53"/>
                <a:gd name="T3" fmla="*/ 26 h 44"/>
                <a:gd name="T4" fmla="*/ 26 w 53"/>
                <a:gd name="T5" fmla="*/ 0 h 44"/>
                <a:gd name="T6" fmla="*/ 26 w 53"/>
                <a:gd name="T7" fmla="*/ 0 h 44"/>
                <a:gd name="T8" fmla="*/ 0 w 53"/>
                <a:gd name="T9" fmla="*/ 26 h 44"/>
                <a:gd name="T10" fmla="*/ 0 w 53"/>
                <a:gd name="T11" fmla="*/ 44 h 44"/>
              </a:gdLst>
              <a:ahLst/>
              <a:cxnLst>
                <a:cxn ang="0">
                  <a:pos x="T0" y="T1"/>
                </a:cxn>
                <a:cxn ang="0">
                  <a:pos x="T2" y="T3"/>
                </a:cxn>
                <a:cxn ang="0">
                  <a:pos x="T4" y="T5"/>
                </a:cxn>
                <a:cxn ang="0">
                  <a:pos x="T6" y="T7"/>
                </a:cxn>
                <a:cxn ang="0">
                  <a:pos x="T8" y="T9"/>
                </a:cxn>
                <a:cxn ang="0">
                  <a:pos x="T10" y="T11"/>
                </a:cxn>
              </a:cxnLst>
              <a:rect l="0" t="0" r="r" b="b"/>
              <a:pathLst>
                <a:path w="53" h="44">
                  <a:moveTo>
                    <a:pt x="53" y="44"/>
                  </a:moveTo>
                  <a:cubicBezTo>
                    <a:pt x="53" y="26"/>
                    <a:pt x="53" y="26"/>
                    <a:pt x="53" y="26"/>
                  </a:cubicBezTo>
                  <a:cubicBezTo>
                    <a:pt x="53" y="12"/>
                    <a:pt x="41" y="0"/>
                    <a:pt x="26" y="0"/>
                  </a:cubicBezTo>
                  <a:cubicBezTo>
                    <a:pt x="26" y="0"/>
                    <a:pt x="26" y="0"/>
                    <a:pt x="26" y="0"/>
                  </a:cubicBezTo>
                  <a:cubicBezTo>
                    <a:pt x="12" y="0"/>
                    <a:pt x="0" y="12"/>
                    <a:pt x="0" y="26"/>
                  </a:cubicBezTo>
                  <a:cubicBezTo>
                    <a:pt x="0" y="44"/>
                    <a:pt x="0" y="44"/>
                    <a:pt x="0" y="44"/>
                  </a:cubicBezTo>
                </a:path>
              </a:pathLst>
            </a:custGeom>
            <a:noFill/>
            <a:ln w="317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45">
              <a:extLst>
                <a:ext uri="{FF2B5EF4-FFF2-40B4-BE49-F238E27FC236}">
                  <a16:creationId xmlns:a16="http://schemas.microsoft.com/office/drawing/2014/main" id="{962A5696-502C-401A-9193-4B85483C5942}"/>
                </a:ext>
              </a:extLst>
            </p:cNvPr>
            <p:cNvSpPr>
              <a:spLocks noChangeArrowheads="1"/>
            </p:cNvSpPr>
            <p:nvPr/>
          </p:nvSpPr>
          <p:spPr bwMode="auto">
            <a:xfrm>
              <a:off x="6378" y="327"/>
              <a:ext cx="128" cy="116"/>
            </a:xfrm>
            <a:prstGeom prst="rect">
              <a:avLst/>
            </a:prstGeom>
            <a:noFill/>
            <a:ln w="317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46">
              <a:extLst>
                <a:ext uri="{FF2B5EF4-FFF2-40B4-BE49-F238E27FC236}">
                  <a16:creationId xmlns:a16="http://schemas.microsoft.com/office/drawing/2014/main" id="{07333A0A-3F96-49EF-B100-71A12DA8B308}"/>
                </a:ext>
              </a:extLst>
            </p:cNvPr>
            <p:cNvSpPr>
              <a:spLocks/>
            </p:cNvSpPr>
            <p:nvPr/>
          </p:nvSpPr>
          <p:spPr bwMode="auto">
            <a:xfrm>
              <a:off x="6086" y="202"/>
              <a:ext cx="711" cy="355"/>
            </a:xfrm>
            <a:custGeom>
              <a:avLst/>
              <a:gdLst>
                <a:gd name="T0" fmla="*/ 0 w 442"/>
                <a:gd name="T1" fmla="*/ 221 h 221"/>
                <a:gd name="T2" fmla="*/ 221 w 442"/>
                <a:gd name="T3" fmla="*/ 0 h 221"/>
                <a:gd name="T4" fmla="*/ 442 w 442"/>
                <a:gd name="T5" fmla="*/ 221 h 221"/>
              </a:gdLst>
              <a:ahLst/>
              <a:cxnLst>
                <a:cxn ang="0">
                  <a:pos x="T0" y="T1"/>
                </a:cxn>
                <a:cxn ang="0">
                  <a:pos x="T2" y="T3"/>
                </a:cxn>
                <a:cxn ang="0">
                  <a:pos x="T4" y="T5"/>
                </a:cxn>
              </a:cxnLst>
              <a:rect l="0" t="0" r="r" b="b"/>
              <a:pathLst>
                <a:path w="442" h="221">
                  <a:moveTo>
                    <a:pt x="0" y="221"/>
                  </a:moveTo>
                  <a:cubicBezTo>
                    <a:pt x="0" y="99"/>
                    <a:pt x="99" y="0"/>
                    <a:pt x="221" y="0"/>
                  </a:cubicBezTo>
                  <a:cubicBezTo>
                    <a:pt x="343" y="0"/>
                    <a:pt x="442" y="99"/>
                    <a:pt x="442" y="221"/>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47">
              <a:extLst>
                <a:ext uri="{FF2B5EF4-FFF2-40B4-BE49-F238E27FC236}">
                  <a16:creationId xmlns:a16="http://schemas.microsoft.com/office/drawing/2014/main" id="{F48D6F72-7796-4BF1-9E91-E536C5B79F6D}"/>
                </a:ext>
              </a:extLst>
            </p:cNvPr>
            <p:cNvSpPr>
              <a:spLocks/>
            </p:cNvSpPr>
            <p:nvPr/>
          </p:nvSpPr>
          <p:spPr bwMode="auto">
            <a:xfrm>
              <a:off x="6265" y="506"/>
              <a:ext cx="177" cy="51"/>
            </a:xfrm>
            <a:custGeom>
              <a:avLst/>
              <a:gdLst>
                <a:gd name="T0" fmla="*/ 110 w 110"/>
                <a:gd name="T1" fmla="*/ 32 h 32"/>
                <a:gd name="T2" fmla="*/ 55 w 110"/>
                <a:gd name="T3" fmla="*/ 0 h 32"/>
                <a:gd name="T4" fmla="*/ 0 w 110"/>
                <a:gd name="T5" fmla="*/ 32 h 32"/>
              </a:gdLst>
              <a:ahLst/>
              <a:cxnLst>
                <a:cxn ang="0">
                  <a:pos x="T0" y="T1"/>
                </a:cxn>
                <a:cxn ang="0">
                  <a:pos x="T2" y="T3"/>
                </a:cxn>
                <a:cxn ang="0">
                  <a:pos x="T4" y="T5"/>
                </a:cxn>
              </a:cxnLst>
              <a:rect l="0" t="0" r="r" b="b"/>
              <a:pathLst>
                <a:path w="110" h="32">
                  <a:moveTo>
                    <a:pt x="110" y="32"/>
                  </a:moveTo>
                  <a:cubicBezTo>
                    <a:pt x="110" y="32"/>
                    <a:pt x="98" y="0"/>
                    <a:pt x="55" y="0"/>
                  </a:cubicBezTo>
                  <a:cubicBezTo>
                    <a:pt x="12" y="0"/>
                    <a:pt x="0" y="32"/>
                    <a:pt x="0" y="32"/>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48">
              <a:extLst>
                <a:ext uri="{FF2B5EF4-FFF2-40B4-BE49-F238E27FC236}">
                  <a16:creationId xmlns:a16="http://schemas.microsoft.com/office/drawing/2014/main" id="{99198BA5-C9FB-4203-8713-B68AF62B16FA}"/>
                </a:ext>
              </a:extLst>
            </p:cNvPr>
            <p:cNvSpPr>
              <a:spLocks/>
            </p:cNvSpPr>
            <p:nvPr/>
          </p:nvSpPr>
          <p:spPr bwMode="auto">
            <a:xfrm>
              <a:off x="6086" y="506"/>
              <a:ext cx="179" cy="51"/>
            </a:xfrm>
            <a:custGeom>
              <a:avLst/>
              <a:gdLst>
                <a:gd name="T0" fmla="*/ 111 w 111"/>
                <a:gd name="T1" fmla="*/ 32 h 32"/>
                <a:gd name="T2" fmla="*/ 55 w 111"/>
                <a:gd name="T3" fmla="*/ 0 h 32"/>
                <a:gd name="T4" fmla="*/ 0 w 111"/>
                <a:gd name="T5" fmla="*/ 32 h 32"/>
              </a:gdLst>
              <a:ahLst/>
              <a:cxnLst>
                <a:cxn ang="0">
                  <a:pos x="T0" y="T1"/>
                </a:cxn>
                <a:cxn ang="0">
                  <a:pos x="T2" y="T3"/>
                </a:cxn>
                <a:cxn ang="0">
                  <a:pos x="T4" y="T5"/>
                </a:cxn>
              </a:cxnLst>
              <a:rect l="0" t="0" r="r" b="b"/>
              <a:pathLst>
                <a:path w="111" h="32">
                  <a:moveTo>
                    <a:pt x="111" y="32"/>
                  </a:moveTo>
                  <a:cubicBezTo>
                    <a:pt x="111" y="32"/>
                    <a:pt x="98" y="0"/>
                    <a:pt x="55" y="0"/>
                  </a:cubicBezTo>
                  <a:cubicBezTo>
                    <a:pt x="13" y="0"/>
                    <a:pt x="0" y="32"/>
                    <a:pt x="0" y="32"/>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49">
              <a:extLst>
                <a:ext uri="{FF2B5EF4-FFF2-40B4-BE49-F238E27FC236}">
                  <a16:creationId xmlns:a16="http://schemas.microsoft.com/office/drawing/2014/main" id="{157181DE-6A7F-4B37-AA13-2DC9AED9C6E4}"/>
                </a:ext>
              </a:extLst>
            </p:cNvPr>
            <p:cNvSpPr>
              <a:spLocks/>
            </p:cNvSpPr>
            <p:nvPr/>
          </p:nvSpPr>
          <p:spPr bwMode="auto">
            <a:xfrm>
              <a:off x="6620" y="506"/>
              <a:ext cx="177" cy="51"/>
            </a:xfrm>
            <a:custGeom>
              <a:avLst/>
              <a:gdLst>
                <a:gd name="T0" fmla="*/ 110 w 110"/>
                <a:gd name="T1" fmla="*/ 32 h 32"/>
                <a:gd name="T2" fmla="*/ 55 w 110"/>
                <a:gd name="T3" fmla="*/ 0 h 32"/>
                <a:gd name="T4" fmla="*/ 0 w 110"/>
                <a:gd name="T5" fmla="*/ 32 h 32"/>
              </a:gdLst>
              <a:ahLst/>
              <a:cxnLst>
                <a:cxn ang="0">
                  <a:pos x="T0" y="T1"/>
                </a:cxn>
                <a:cxn ang="0">
                  <a:pos x="T2" y="T3"/>
                </a:cxn>
                <a:cxn ang="0">
                  <a:pos x="T4" y="T5"/>
                </a:cxn>
              </a:cxnLst>
              <a:rect l="0" t="0" r="r" b="b"/>
              <a:pathLst>
                <a:path w="110" h="32">
                  <a:moveTo>
                    <a:pt x="110" y="32"/>
                  </a:moveTo>
                  <a:cubicBezTo>
                    <a:pt x="110" y="32"/>
                    <a:pt x="98" y="0"/>
                    <a:pt x="55" y="0"/>
                  </a:cubicBezTo>
                  <a:cubicBezTo>
                    <a:pt x="12" y="0"/>
                    <a:pt x="0" y="32"/>
                    <a:pt x="0" y="32"/>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50">
              <a:extLst>
                <a:ext uri="{FF2B5EF4-FFF2-40B4-BE49-F238E27FC236}">
                  <a16:creationId xmlns:a16="http://schemas.microsoft.com/office/drawing/2014/main" id="{B3494265-6A2A-4322-8A4C-789D235EC246}"/>
                </a:ext>
              </a:extLst>
            </p:cNvPr>
            <p:cNvSpPr>
              <a:spLocks/>
            </p:cNvSpPr>
            <p:nvPr/>
          </p:nvSpPr>
          <p:spPr bwMode="auto">
            <a:xfrm>
              <a:off x="6442" y="506"/>
              <a:ext cx="178" cy="51"/>
            </a:xfrm>
            <a:custGeom>
              <a:avLst/>
              <a:gdLst>
                <a:gd name="T0" fmla="*/ 111 w 111"/>
                <a:gd name="T1" fmla="*/ 32 h 32"/>
                <a:gd name="T2" fmla="*/ 56 w 111"/>
                <a:gd name="T3" fmla="*/ 0 h 32"/>
                <a:gd name="T4" fmla="*/ 0 w 111"/>
                <a:gd name="T5" fmla="*/ 32 h 32"/>
              </a:gdLst>
              <a:ahLst/>
              <a:cxnLst>
                <a:cxn ang="0">
                  <a:pos x="T0" y="T1"/>
                </a:cxn>
                <a:cxn ang="0">
                  <a:pos x="T2" y="T3"/>
                </a:cxn>
                <a:cxn ang="0">
                  <a:pos x="T4" y="T5"/>
                </a:cxn>
              </a:cxnLst>
              <a:rect l="0" t="0" r="r" b="b"/>
              <a:pathLst>
                <a:path w="111" h="32">
                  <a:moveTo>
                    <a:pt x="111" y="32"/>
                  </a:moveTo>
                  <a:cubicBezTo>
                    <a:pt x="111" y="32"/>
                    <a:pt x="98" y="0"/>
                    <a:pt x="56" y="0"/>
                  </a:cubicBezTo>
                  <a:cubicBezTo>
                    <a:pt x="13" y="0"/>
                    <a:pt x="0" y="32"/>
                    <a:pt x="0" y="32"/>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51">
              <a:extLst>
                <a:ext uri="{FF2B5EF4-FFF2-40B4-BE49-F238E27FC236}">
                  <a16:creationId xmlns:a16="http://schemas.microsoft.com/office/drawing/2014/main" id="{32D0DD8C-266B-4935-A7B1-A8BB7B1FEAF7}"/>
                </a:ext>
              </a:extLst>
            </p:cNvPr>
            <p:cNvSpPr>
              <a:spLocks noChangeShapeType="1"/>
            </p:cNvSpPr>
            <p:nvPr/>
          </p:nvSpPr>
          <p:spPr bwMode="auto">
            <a:xfrm flipV="1">
              <a:off x="6442" y="144"/>
              <a:ext cx="0" cy="58"/>
            </a:xfrm>
            <a:prstGeom prst="line">
              <a:avLst/>
            </a:prstGeom>
            <a:noFill/>
            <a:ln w="31750" cap="rnd">
              <a:solidFill>
                <a:srgbClr val="34415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52">
              <a:extLst>
                <a:ext uri="{FF2B5EF4-FFF2-40B4-BE49-F238E27FC236}">
                  <a16:creationId xmlns:a16="http://schemas.microsoft.com/office/drawing/2014/main" id="{4827D750-0375-40A8-A9E7-7B154BDC2C14}"/>
                </a:ext>
              </a:extLst>
            </p:cNvPr>
            <p:cNvSpPr>
              <a:spLocks noChangeShapeType="1"/>
            </p:cNvSpPr>
            <p:nvPr/>
          </p:nvSpPr>
          <p:spPr bwMode="auto">
            <a:xfrm>
              <a:off x="6442" y="599"/>
              <a:ext cx="0" cy="136"/>
            </a:xfrm>
            <a:prstGeom prst="line">
              <a:avLst/>
            </a:prstGeom>
            <a:noFill/>
            <a:ln w="31750" cap="rnd">
              <a:solidFill>
                <a:srgbClr val="34415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53">
              <a:extLst>
                <a:ext uri="{FF2B5EF4-FFF2-40B4-BE49-F238E27FC236}">
                  <a16:creationId xmlns:a16="http://schemas.microsoft.com/office/drawing/2014/main" id="{150DAEDF-60B4-4449-950D-AAF5E3B36F00}"/>
                </a:ext>
              </a:extLst>
            </p:cNvPr>
            <p:cNvSpPr>
              <a:spLocks/>
            </p:cNvSpPr>
            <p:nvPr/>
          </p:nvSpPr>
          <p:spPr bwMode="auto">
            <a:xfrm>
              <a:off x="6347" y="777"/>
              <a:ext cx="298" cy="199"/>
            </a:xfrm>
            <a:custGeom>
              <a:avLst/>
              <a:gdLst>
                <a:gd name="T0" fmla="*/ 185 w 185"/>
                <a:gd name="T1" fmla="*/ 83 h 124"/>
                <a:gd name="T2" fmla="*/ 80 w 185"/>
                <a:gd name="T3" fmla="*/ 57 h 124"/>
                <a:gd name="T4" fmla="*/ 44 w 185"/>
                <a:gd name="T5" fmla="*/ 58 h 124"/>
                <a:gd name="T6" fmla="*/ 7 w 185"/>
                <a:gd name="T7" fmla="*/ 78 h 124"/>
                <a:gd name="T8" fmla="*/ 2 w 185"/>
                <a:gd name="T9" fmla="*/ 65 h 124"/>
                <a:gd name="T10" fmla="*/ 9 w 185"/>
                <a:gd name="T11" fmla="*/ 41 h 124"/>
                <a:gd name="T12" fmla="*/ 30 w 185"/>
                <a:gd name="T13" fmla="*/ 17 h 124"/>
                <a:gd name="T14" fmla="*/ 57 w 185"/>
                <a:gd name="T15" fmla="*/ 5 h 124"/>
                <a:gd name="T16" fmla="*/ 88 w 185"/>
                <a:gd name="T17" fmla="*/ 4 h 124"/>
                <a:gd name="T18" fmla="*/ 158 w 185"/>
                <a:gd name="T19" fmla="*/ 21 h 124"/>
                <a:gd name="T20" fmla="*/ 185 w 185"/>
                <a:gd name="T21"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24">
                  <a:moveTo>
                    <a:pt x="185" y="83"/>
                  </a:moveTo>
                  <a:cubicBezTo>
                    <a:pt x="125" y="124"/>
                    <a:pt x="80" y="57"/>
                    <a:pt x="80" y="57"/>
                  </a:cubicBezTo>
                  <a:cubicBezTo>
                    <a:pt x="59" y="28"/>
                    <a:pt x="44" y="58"/>
                    <a:pt x="44" y="58"/>
                  </a:cubicBezTo>
                  <a:cubicBezTo>
                    <a:pt x="33" y="85"/>
                    <a:pt x="17" y="83"/>
                    <a:pt x="7" y="78"/>
                  </a:cubicBezTo>
                  <a:cubicBezTo>
                    <a:pt x="3" y="76"/>
                    <a:pt x="0" y="70"/>
                    <a:pt x="2" y="65"/>
                  </a:cubicBezTo>
                  <a:cubicBezTo>
                    <a:pt x="9" y="41"/>
                    <a:pt x="9" y="41"/>
                    <a:pt x="9" y="41"/>
                  </a:cubicBezTo>
                  <a:cubicBezTo>
                    <a:pt x="12" y="30"/>
                    <a:pt x="20" y="21"/>
                    <a:pt x="30" y="17"/>
                  </a:cubicBezTo>
                  <a:cubicBezTo>
                    <a:pt x="57" y="5"/>
                    <a:pt x="57" y="5"/>
                    <a:pt x="57" y="5"/>
                  </a:cubicBezTo>
                  <a:cubicBezTo>
                    <a:pt x="67" y="0"/>
                    <a:pt x="76" y="1"/>
                    <a:pt x="88" y="4"/>
                  </a:cubicBezTo>
                  <a:cubicBezTo>
                    <a:pt x="158" y="21"/>
                    <a:pt x="158" y="21"/>
                    <a:pt x="158" y="21"/>
                  </a:cubicBezTo>
                  <a:lnTo>
                    <a:pt x="185" y="83"/>
                  </a:lnTo>
                  <a:close/>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54">
              <a:extLst>
                <a:ext uri="{FF2B5EF4-FFF2-40B4-BE49-F238E27FC236}">
                  <a16:creationId xmlns:a16="http://schemas.microsoft.com/office/drawing/2014/main" id="{374A3275-A5EC-4F31-81C0-753D3CB187E5}"/>
                </a:ext>
              </a:extLst>
            </p:cNvPr>
            <p:cNvSpPr>
              <a:spLocks/>
            </p:cNvSpPr>
            <p:nvPr/>
          </p:nvSpPr>
          <p:spPr bwMode="auto">
            <a:xfrm>
              <a:off x="6546" y="911"/>
              <a:ext cx="123" cy="80"/>
            </a:xfrm>
            <a:custGeom>
              <a:avLst/>
              <a:gdLst>
                <a:gd name="T0" fmla="*/ 76 w 76"/>
                <a:gd name="T1" fmla="*/ 35 h 50"/>
                <a:gd name="T2" fmla="*/ 29 w 76"/>
                <a:gd name="T3" fmla="*/ 50 h 50"/>
                <a:gd name="T4" fmla="*/ 0 w 76"/>
                <a:gd name="T5" fmla="*/ 9 h 50"/>
                <a:gd name="T6" fmla="*/ 61 w 76"/>
                <a:gd name="T7" fmla="*/ 0 h 50"/>
                <a:gd name="T8" fmla="*/ 76 w 76"/>
                <a:gd name="T9" fmla="*/ 35 h 50"/>
              </a:gdLst>
              <a:ahLst/>
              <a:cxnLst>
                <a:cxn ang="0">
                  <a:pos x="T0" y="T1"/>
                </a:cxn>
                <a:cxn ang="0">
                  <a:pos x="T2" y="T3"/>
                </a:cxn>
                <a:cxn ang="0">
                  <a:pos x="T4" y="T5"/>
                </a:cxn>
                <a:cxn ang="0">
                  <a:pos x="T6" y="T7"/>
                </a:cxn>
                <a:cxn ang="0">
                  <a:pos x="T8" y="T9"/>
                </a:cxn>
              </a:cxnLst>
              <a:rect l="0" t="0" r="r" b="b"/>
              <a:pathLst>
                <a:path w="76" h="50">
                  <a:moveTo>
                    <a:pt x="76" y="35"/>
                  </a:moveTo>
                  <a:cubicBezTo>
                    <a:pt x="29" y="50"/>
                    <a:pt x="29" y="50"/>
                    <a:pt x="29" y="50"/>
                  </a:cubicBezTo>
                  <a:cubicBezTo>
                    <a:pt x="0" y="9"/>
                    <a:pt x="0" y="9"/>
                    <a:pt x="0" y="9"/>
                  </a:cubicBezTo>
                  <a:cubicBezTo>
                    <a:pt x="0" y="9"/>
                    <a:pt x="34" y="23"/>
                    <a:pt x="61" y="0"/>
                  </a:cubicBezTo>
                  <a:lnTo>
                    <a:pt x="76" y="35"/>
                  </a:lnTo>
                  <a:close/>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55">
              <a:extLst>
                <a:ext uri="{FF2B5EF4-FFF2-40B4-BE49-F238E27FC236}">
                  <a16:creationId xmlns:a16="http://schemas.microsoft.com/office/drawing/2014/main" id="{4A0E326E-E4D0-4533-AE85-D0FDCB951F4A}"/>
                </a:ext>
              </a:extLst>
            </p:cNvPr>
            <p:cNvSpPr>
              <a:spLocks/>
            </p:cNvSpPr>
            <p:nvPr/>
          </p:nvSpPr>
          <p:spPr bwMode="auto">
            <a:xfrm>
              <a:off x="6024" y="658"/>
              <a:ext cx="185" cy="365"/>
            </a:xfrm>
            <a:custGeom>
              <a:avLst/>
              <a:gdLst>
                <a:gd name="T0" fmla="*/ 0 w 185"/>
                <a:gd name="T1" fmla="*/ 338 h 365"/>
                <a:gd name="T2" fmla="*/ 66 w 185"/>
                <a:gd name="T3" fmla="*/ 365 h 365"/>
                <a:gd name="T4" fmla="*/ 185 w 185"/>
                <a:gd name="T5" fmla="*/ 74 h 365"/>
                <a:gd name="T6" fmla="*/ 0 w 185"/>
                <a:gd name="T7" fmla="*/ 0 h 365"/>
              </a:gdLst>
              <a:ahLst/>
              <a:cxnLst>
                <a:cxn ang="0">
                  <a:pos x="T0" y="T1"/>
                </a:cxn>
                <a:cxn ang="0">
                  <a:pos x="T2" y="T3"/>
                </a:cxn>
                <a:cxn ang="0">
                  <a:pos x="T4" y="T5"/>
                </a:cxn>
                <a:cxn ang="0">
                  <a:pos x="T6" y="T7"/>
                </a:cxn>
              </a:cxnLst>
              <a:rect l="0" t="0" r="r" b="b"/>
              <a:pathLst>
                <a:path w="185" h="365">
                  <a:moveTo>
                    <a:pt x="0" y="338"/>
                  </a:moveTo>
                  <a:lnTo>
                    <a:pt x="66" y="365"/>
                  </a:lnTo>
                  <a:lnTo>
                    <a:pt x="185" y="74"/>
                  </a:lnTo>
                  <a:lnTo>
                    <a:pt x="0" y="0"/>
                  </a:ln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56">
              <a:extLst>
                <a:ext uri="{FF2B5EF4-FFF2-40B4-BE49-F238E27FC236}">
                  <a16:creationId xmlns:a16="http://schemas.microsoft.com/office/drawing/2014/main" id="{7AB380CF-B8D6-44CF-9889-6D20EE10B180}"/>
                </a:ext>
              </a:extLst>
            </p:cNvPr>
            <p:cNvSpPr>
              <a:spLocks/>
            </p:cNvSpPr>
            <p:nvPr/>
          </p:nvSpPr>
          <p:spPr bwMode="auto">
            <a:xfrm>
              <a:off x="6127" y="756"/>
              <a:ext cx="157" cy="211"/>
            </a:xfrm>
            <a:custGeom>
              <a:avLst/>
              <a:gdLst>
                <a:gd name="T0" fmla="*/ 72 w 157"/>
                <a:gd name="T1" fmla="*/ 0 h 211"/>
                <a:gd name="T2" fmla="*/ 157 w 157"/>
                <a:gd name="T3" fmla="*/ 36 h 211"/>
                <a:gd name="T4" fmla="*/ 82 w 157"/>
                <a:gd name="T5" fmla="*/ 211 h 211"/>
                <a:gd name="T6" fmla="*/ 0 w 157"/>
                <a:gd name="T7" fmla="*/ 179 h 211"/>
              </a:gdLst>
              <a:ahLst/>
              <a:cxnLst>
                <a:cxn ang="0">
                  <a:pos x="T0" y="T1"/>
                </a:cxn>
                <a:cxn ang="0">
                  <a:pos x="T2" y="T3"/>
                </a:cxn>
                <a:cxn ang="0">
                  <a:pos x="T4" y="T5"/>
                </a:cxn>
                <a:cxn ang="0">
                  <a:pos x="T6" y="T7"/>
                </a:cxn>
              </a:cxnLst>
              <a:rect l="0" t="0" r="r" b="b"/>
              <a:pathLst>
                <a:path w="157" h="211">
                  <a:moveTo>
                    <a:pt x="72" y="0"/>
                  </a:moveTo>
                  <a:lnTo>
                    <a:pt x="157" y="36"/>
                  </a:lnTo>
                  <a:lnTo>
                    <a:pt x="82" y="211"/>
                  </a:lnTo>
                  <a:lnTo>
                    <a:pt x="0" y="179"/>
                  </a:ln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57">
              <a:extLst>
                <a:ext uri="{FF2B5EF4-FFF2-40B4-BE49-F238E27FC236}">
                  <a16:creationId xmlns:a16="http://schemas.microsoft.com/office/drawing/2014/main" id="{CED5DB05-CCA3-41D8-9A50-51DB0E6CE915}"/>
                </a:ext>
              </a:extLst>
            </p:cNvPr>
            <p:cNvSpPr>
              <a:spLocks/>
            </p:cNvSpPr>
            <p:nvPr/>
          </p:nvSpPr>
          <p:spPr bwMode="auto">
            <a:xfrm>
              <a:off x="6677" y="676"/>
              <a:ext cx="183" cy="365"/>
            </a:xfrm>
            <a:custGeom>
              <a:avLst/>
              <a:gdLst>
                <a:gd name="T0" fmla="*/ 183 w 183"/>
                <a:gd name="T1" fmla="*/ 339 h 365"/>
                <a:gd name="T2" fmla="*/ 117 w 183"/>
                <a:gd name="T3" fmla="*/ 365 h 365"/>
                <a:gd name="T4" fmla="*/ 0 w 183"/>
                <a:gd name="T5" fmla="*/ 75 h 365"/>
                <a:gd name="T6" fmla="*/ 183 w 183"/>
                <a:gd name="T7" fmla="*/ 0 h 365"/>
              </a:gdLst>
              <a:ahLst/>
              <a:cxnLst>
                <a:cxn ang="0">
                  <a:pos x="T0" y="T1"/>
                </a:cxn>
                <a:cxn ang="0">
                  <a:pos x="T2" y="T3"/>
                </a:cxn>
                <a:cxn ang="0">
                  <a:pos x="T4" y="T5"/>
                </a:cxn>
                <a:cxn ang="0">
                  <a:pos x="T6" y="T7"/>
                </a:cxn>
              </a:cxnLst>
              <a:rect l="0" t="0" r="r" b="b"/>
              <a:pathLst>
                <a:path w="183" h="365">
                  <a:moveTo>
                    <a:pt x="183" y="339"/>
                  </a:moveTo>
                  <a:lnTo>
                    <a:pt x="117" y="365"/>
                  </a:lnTo>
                  <a:lnTo>
                    <a:pt x="0" y="75"/>
                  </a:lnTo>
                  <a:lnTo>
                    <a:pt x="183" y="0"/>
                  </a:ln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58">
              <a:extLst>
                <a:ext uri="{FF2B5EF4-FFF2-40B4-BE49-F238E27FC236}">
                  <a16:creationId xmlns:a16="http://schemas.microsoft.com/office/drawing/2014/main" id="{C7E78DA0-3B3C-44AD-8C88-EE8E035063DF}"/>
                </a:ext>
              </a:extLst>
            </p:cNvPr>
            <p:cNvSpPr>
              <a:spLocks/>
            </p:cNvSpPr>
            <p:nvPr/>
          </p:nvSpPr>
          <p:spPr bwMode="auto">
            <a:xfrm>
              <a:off x="6601" y="774"/>
              <a:ext cx="158" cy="210"/>
            </a:xfrm>
            <a:custGeom>
              <a:avLst/>
              <a:gdLst>
                <a:gd name="T0" fmla="*/ 84 w 158"/>
                <a:gd name="T1" fmla="*/ 0 h 210"/>
                <a:gd name="T2" fmla="*/ 0 w 158"/>
                <a:gd name="T3" fmla="*/ 37 h 210"/>
                <a:gd name="T4" fmla="*/ 76 w 158"/>
                <a:gd name="T5" fmla="*/ 210 h 210"/>
                <a:gd name="T6" fmla="*/ 158 w 158"/>
                <a:gd name="T7" fmla="*/ 178 h 210"/>
              </a:gdLst>
              <a:ahLst/>
              <a:cxnLst>
                <a:cxn ang="0">
                  <a:pos x="T0" y="T1"/>
                </a:cxn>
                <a:cxn ang="0">
                  <a:pos x="T2" y="T3"/>
                </a:cxn>
                <a:cxn ang="0">
                  <a:pos x="T4" y="T5"/>
                </a:cxn>
                <a:cxn ang="0">
                  <a:pos x="T6" y="T7"/>
                </a:cxn>
              </a:cxnLst>
              <a:rect l="0" t="0" r="r" b="b"/>
              <a:pathLst>
                <a:path w="158" h="210">
                  <a:moveTo>
                    <a:pt x="84" y="0"/>
                  </a:moveTo>
                  <a:lnTo>
                    <a:pt x="0" y="37"/>
                  </a:lnTo>
                  <a:lnTo>
                    <a:pt x="76" y="210"/>
                  </a:lnTo>
                  <a:lnTo>
                    <a:pt x="158" y="178"/>
                  </a:ln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59">
              <a:extLst>
                <a:ext uri="{FF2B5EF4-FFF2-40B4-BE49-F238E27FC236}">
                  <a16:creationId xmlns:a16="http://schemas.microsoft.com/office/drawing/2014/main" id="{CD38E37C-EBD6-4EF0-AF36-A7973E688DD3}"/>
                </a:ext>
              </a:extLst>
            </p:cNvPr>
            <p:cNvSpPr>
              <a:spLocks/>
            </p:cNvSpPr>
            <p:nvPr/>
          </p:nvSpPr>
          <p:spPr bwMode="auto">
            <a:xfrm>
              <a:off x="6477" y="925"/>
              <a:ext cx="135" cy="125"/>
            </a:xfrm>
            <a:custGeom>
              <a:avLst/>
              <a:gdLst>
                <a:gd name="T0" fmla="*/ 40 w 84"/>
                <a:gd name="T1" fmla="*/ 0 h 78"/>
                <a:gd name="T2" fmla="*/ 80 w 84"/>
                <a:gd name="T3" fmla="*/ 50 h 78"/>
                <a:gd name="T4" fmla="*/ 82 w 84"/>
                <a:gd name="T5" fmla="*/ 64 h 78"/>
                <a:gd name="T6" fmla="*/ 82 w 84"/>
                <a:gd name="T7" fmla="*/ 64 h 78"/>
                <a:gd name="T8" fmla="*/ 55 w 84"/>
                <a:gd name="T9" fmla="*/ 70 h 78"/>
                <a:gd name="T10" fmla="*/ 0 w 84"/>
                <a:gd name="T11" fmla="*/ 11 h 78"/>
              </a:gdLst>
              <a:ahLst/>
              <a:cxnLst>
                <a:cxn ang="0">
                  <a:pos x="T0" y="T1"/>
                </a:cxn>
                <a:cxn ang="0">
                  <a:pos x="T2" y="T3"/>
                </a:cxn>
                <a:cxn ang="0">
                  <a:pos x="T4" y="T5"/>
                </a:cxn>
                <a:cxn ang="0">
                  <a:pos x="T6" y="T7"/>
                </a:cxn>
                <a:cxn ang="0">
                  <a:pos x="T8" y="T9"/>
                </a:cxn>
                <a:cxn ang="0">
                  <a:pos x="T10" y="T11"/>
                </a:cxn>
              </a:cxnLst>
              <a:rect l="0" t="0" r="r" b="b"/>
              <a:pathLst>
                <a:path w="84" h="78">
                  <a:moveTo>
                    <a:pt x="40" y="0"/>
                  </a:moveTo>
                  <a:cubicBezTo>
                    <a:pt x="80" y="50"/>
                    <a:pt x="80" y="50"/>
                    <a:pt x="80" y="50"/>
                  </a:cubicBezTo>
                  <a:cubicBezTo>
                    <a:pt x="83" y="54"/>
                    <a:pt x="84" y="59"/>
                    <a:pt x="82" y="64"/>
                  </a:cubicBezTo>
                  <a:cubicBezTo>
                    <a:pt x="82" y="64"/>
                    <a:pt x="82" y="64"/>
                    <a:pt x="82" y="64"/>
                  </a:cubicBezTo>
                  <a:cubicBezTo>
                    <a:pt x="78" y="75"/>
                    <a:pt x="63" y="78"/>
                    <a:pt x="55" y="70"/>
                  </a:cubicBezTo>
                  <a:cubicBezTo>
                    <a:pt x="0" y="11"/>
                    <a:pt x="0" y="11"/>
                    <a:pt x="0" y="11"/>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60">
              <a:extLst>
                <a:ext uri="{FF2B5EF4-FFF2-40B4-BE49-F238E27FC236}">
                  <a16:creationId xmlns:a16="http://schemas.microsoft.com/office/drawing/2014/main" id="{9CE960DB-0AF9-4CD1-ABA7-76222AF6F5F9}"/>
                </a:ext>
              </a:extLst>
            </p:cNvPr>
            <p:cNvSpPr>
              <a:spLocks/>
            </p:cNvSpPr>
            <p:nvPr/>
          </p:nvSpPr>
          <p:spPr bwMode="auto">
            <a:xfrm>
              <a:off x="6439" y="988"/>
              <a:ext cx="138" cy="98"/>
            </a:xfrm>
            <a:custGeom>
              <a:avLst/>
              <a:gdLst>
                <a:gd name="T0" fmla="*/ 0 w 86"/>
                <a:gd name="T1" fmla="*/ 0 h 61"/>
                <a:gd name="T2" fmla="*/ 46 w 86"/>
                <a:gd name="T3" fmla="*/ 48 h 61"/>
                <a:gd name="T4" fmla="*/ 86 w 86"/>
                <a:gd name="T5" fmla="*/ 39 h 61"/>
                <a:gd name="T6" fmla="*/ 86 w 86"/>
                <a:gd name="T7" fmla="*/ 38 h 61"/>
              </a:gdLst>
              <a:ahLst/>
              <a:cxnLst>
                <a:cxn ang="0">
                  <a:pos x="T0" y="T1"/>
                </a:cxn>
                <a:cxn ang="0">
                  <a:pos x="T2" y="T3"/>
                </a:cxn>
                <a:cxn ang="0">
                  <a:pos x="T4" y="T5"/>
                </a:cxn>
                <a:cxn ang="0">
                  <a:pos x="T6" y="T7"/>
                </a:cxn>
              </a:cxnLst>
              <a:rect l="0" t="0" r="r" b="b"/>
              <a:pathLst>
                <a:path w="86" h="61">
                  <a:moveTo>
                    <a:pt x="0" y="0"/>
                  </a:moveTo>
                  <a:cubicBezTo>
                    <a:pt x="46" y="48"/>
                    <a:pt x="46" y="48"/>
                    <a:pt x="46" y="48"/>
                  </a:cubicBezTo>
                  <a:cubicBezTo>
                    <a:pt x="58" y="61"/>
                    <a:pt x="80" y="56"/>
                    <a:pt x="86" y="39"/>
                  </a:cubicBezTo>
                  <a:cubicBezTo>
                    <a:pt x="86" y="39"/>
                    <a:pt x="86" y="39"/>
                    <a:pt x="86" y="38"/>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61">
              <a:extLst>
                <a:ext uri="{FF2B5EF4-FFF2-40B4-BE49-F238E27FC236}">
                  <a16:creationId xmlns:a16="http://schemas.microsoft.com/office/drawing/2014/main" id="{12AA22F0-8FC7-4CB4-958E-DD0880BC70EF}"/>
                </a:ext>
              </a:extLst>
            </p:cNvPr>
            <p:cNvSpPr>
              <a:spLocks/>
            </p:cNvSpPr>
            <p:nvPr/>
          </p:nvSpPr>
          <p:spPr bwMode="auto">
            <a:xfrm>
              <a:off x="6403" y="1023"/>
              <a:ext cx="126" cy="84"/>
            </a:xfrm>
            <a:custGeom>
              <a:avLst/>
              <a:gdLst>
                <a:gd name="T0" fmla="*/ 0 w 78"/>
                <a:gd name="T1" fmla="*/ 0 h 52"/>
                <a:gd name="T2" fmla="*/ 38 w 78"/>
                <a:gd name="T3" fmla="*/ 43 h 52"/>
                <a:gd name="T4" fmla="*/ 54 w 78"/>
                <a:gd name="T5" fmla="*/ 51 h 52"/>
                <a:gd name="T6" fmla="*/ 78 w 78"/>
                <a:gd name="T7" fmla="*/ 36 h 52"/>
              </a:gdLst>
              <a:ahLst/>
              <a:cxnLst>
                <a:cxn ang="0">
                  <a:pos x="T0" y="T1"/>
                </a:cxn>
                <a:cxn ang="0">
                  <a:pos x="T2" y="T3"/>
                </a:cxn>
                <a:cxn ang="0">
                  <a:pos x="T4" y="T5"/>
                </a:cxn>
                <a:cxn ang="0">
                  <a:pos x="T6" y="T7"/>
                </a:cxn>
              </a:cxnLst>
              <a:rect l="0" t="0" r="r" b="b"/>
              <a:pathLst>
                <a:path w="78" h="52">
                  <a:moveTo>
                    <a:pt x="0" y="0"/>
                  </a:moveTo>
                  <a:cubicBezTo>
                    <a:pt x="38" y="43"/>
                    <a:pt x="38" y="43"/>
                    <a:pt x="38" y="43"/>
                  </a:cubicBezTo>
                  <a:cubicBezTo>
                    <a:pt x="42" y="48"/>
                    <a:pt x="48" y="51"/>
                    <a:pt x="54" y="51"/>
                  </a:cubicBezTo>
                  <a:cubicBezTo>
                    <a:pt x="61" y="52"/>
                    <a:pt x="71" y="49"/>
                    <a:pt x="78" y="36"/>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62">
              <a:extLst>
                <a:ext uri="{FF2B5EF4-FFF2-40B4-BE49-F238E27FC236}">
                  <a16:creationId xmlns:a16="http://schemas.microsoft.com/office/drawing/2014/main" id="{2FD1A7E1-8230-4A6B-94D0-C5D5027BE8D8}"/>
                </a:ext>
              </a:extLst>
            </p:cNvPr>
            <p:cNvSpPr>
              <a:spLocks/>
            </p:cNvSpPr>
            <p:nvPr/>
          </p:nvSpPr>
          <p:spPr bwMode="auto">
            <a:xfrm>
              <a:off x="6284" y="787"/>
              <a:ext cx="123" cy="13"/>
            </a:xfrm>
            <a:custGeom>
              <a:avLst/>
              <a:gdLst>
                <a:gd name="T0" fmla="*/ 76 w 76"/>
                <a:gd name="T1" fmla="*/ 8 h 8"/>
                <a:gd name="T2" fmla="*/ 0 w 76"/>
                <a:gd name="T3" fmla="*/ 3 h 8"/>
              </a:gdLst>
              <a:ahLst/>
              <a:cxnLst>
                <a:cxn ang="0">
                  <a:pos x="T0" y="T1"/>
                </a:cxn>
                <a:cxn ang="0">
                  <a:pos x="T2" y="T3"/>
                </a:cxn>
              </a:cxnLst>
              <a:rect l="0" t="0" r="r" b="b"/>
              <a:pathLst>
                <a:path w="76" h="8">
                  <a:moveTo>
                    <a:pt x="76" y="8"/>
                  </a:moveTo>
                  <a:cubicBezTo>
                    <a:pt x="42" y="0"/>
                    <a:pt x="0" y="3"/>
                    <a:pt x="0" y="3"/>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63">
              <a:extLst>
                <a:ext uri="{FF2B5EF4-FFF2-40B4-BE49-F238E27FC236}">
                  <a16:creationId xmlns:a16="http://schemas.microsoft.com/office/drawing/2014/main" id="{89724C0C-14CD-4203-A61A-AB0BFDFF12F5}"/>
                </a:ext>
              </a:extLst>
            </p:cNvPr>
            <p:cNvSpPr>
              <a:spLocks/>
            </p:cNvSpPr>
            <p:nvPr/>
          </p:nvSpPr>
          <p:spPr bwMode="auto">
            <a:xfrm>
              <a:off x="6222" y="936"/>
              <a:ext cx="249" cy="191"/>
            </a:xfrm>
            <a:custGeom>
              <a:avLst/>
              <a:gdLst>
                <a:gd name="T0" fmla="*/ 0 w 155"/>
                <a:gd name="T1" fmla="*/ 0 h 119"/>
                <a:gd name="T2" fmla="*/ 110 w 155"/>
                <a:gd name="T3" fmla="*/ 93 h 119"/>
                <a:gd name="T4" fmla="*/ 128 w 155"/>
                <a:gd name="T5" fmla="*/ 110 h 119"/>
                <a:gd name="T6" fmla="*/ 155 w 155"/>
                <a:gd name="T7" fmla="*/ 102 h 119"/>
                <a:gd name="T8" fmla="*/ 155 w 155"/>
                <a:gd name="T9" fmla="*/ 101 h 119"/>
              </a:gdLst>
              <a:ahLst/>
              <a:cxnLst>
                <a:cxn ang="0">
                  <a:pos x="T0" y="T1"/>
                </a:cxn>
                <a:cxn ang="0">
                  <a:pos x="T2" y="T3"/>
                </a:cxn>
                <a:cxn ang="0">
                  <a:pos x="T4" y="T5"/>
                </a:cxn>
                <a:cxn ang="0">
                  <a:pos x="T6" y="T7"/>
                </a:cxn>
                <a:cxn ang="0">
                  <a:pos x="T8" y="T9"/>
                </a:cxn>
              </a:cxnLst>
              <a:rect l="0" t="0" r="r" b="b"/>
              <a:pathLst>
                <a:path w="155" h="119">
                  <a:moveTo>
                    <a:pt x="0" y="0"/>
                  </a:moveTo>
                  <a:cubicBezTo>
                    <a:pt x="0" y="0"/>
                    <a:pt x="53" y="37"/>
                    <a:pt x="110" y="93"/>
                  </a:cubicBezTo>
                  <a:cubicBezTo>
                    <a:pt x="128" y="110"/>
                    <a:pt x="128" y="110"/>
                    <a:pt x="128" y="110"/>
                  </a:cubicBezTo>
                  <a:cubicBezTo>
                    <a:pt x="137" y="119"/>
                    <a:pt x="153" y="114"/>
                    <a:pt x="155" y="102"/>
                  </a:cubicBezTo>
                  <a:cubicBezTo>
                    <a:pt x="155" y="102"/>
                    <a:pt x="155" y="101"/>
                    <a:pt x="155" y="101"/>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64">
              <a:extLst>
                <a:ext uri="{FF2B5EF4-FFF2-40B4-BE49-F238E27FC236}">
                  <a16:creationId xmlns:a16="http://schemas.microsoft.com/office/drawing/2014/main" id="{B38B173E-612A-4A83-929A-8577257FEC53}"/>
                </a:ext>
              </a:extLst>
            </p:cNvPr>
            <p:cNvSpPr>
              <a:spLocks/>
            </p:cNvSpPr>
            <p:nvPr/>
          </p:nvSpPr>
          <p:spPr bwMode="auto">
            <a:xfrm>
              <a:off x="6267" y="978"/>
              <a:ext cx="152" cy="143"/>
            </a:xfrm>
            <a:custGeom>
              <a:avLst/>
              <a:gdLst>
                <a:gd name="T0" fmla="*/ 6 w 95"/>
                <a:gd name="T1" fmla="*/ 0 h 89"/>
                <a:gd name="T2" fmla="*/ 2 w 95"/>
                <a:gd name="T3" fmla="*/ 17 h 89"/>
                <a:gd name="T4" fmla="*/ 8 w 95"/>
                <a:gd name="T5" fmla="*/ 39 h 89"/>
                <a:gd name="T6" fmla="*/ 57 w 95"/>
                <a:gd name="T7" fmla="*/ 82 h 89"/>
                <a:gd name="T8" fmla="*/ 81 w 95"/>
                <a:gd name="T9" fmla="*/ 86 h 89"/>
                <a:gd name="T10" fmla="*/ 95 w 95"/>
                <a:gd name="T11" fmla="*/ 79 h 89"/>
              </a:gdLst>
              <a:ahLst/>
              <a:cxnLst>
                <a:cxn ang="0">
                  <a:pos x="T0" y="T1"/>
                </a:cxn>
                <a:cxn ang="0">
                  <a:pos x="T2" y="T3"/>
                </a:cxn>
                <a:cxn ang="0">
                  <a:pos x="T4" y="T5"/>
                </a:cxn>
                <a:cxn ang="0">
                  <a:pos x="T6" y="T7"/>
                </a:cxn>
                <a:cxn ang="0">
                  <a:pos x="T8" y="T9"/>
                </a:cxn>
                <a:cxn ang="0">
                  <a:pos x="T10" y="T11"/>
                </a:cxn>
              </a:cxnLst>
              <a:rect l="0" t="0" r="r" b="b"/>
              <a:pathLst>
                <a:path w="95" h="89">
                  <a:moveTo>
                    <a:pt x="6" y="0"/>
                  </a:moveTo>
                  <a:cubicBezTo>
                    <a:pt x="2" y="17"/>
                    <a:pt x="2" y="17"/>
                    <a:pt x="2" y="17"/>
                  </a:cubicBezTo>
                  <a:cubicBezTo>
                    <a:pt x="0" y="25"/>
                    <a:pt x="2" y="33"/>
                    <a:pt x="8" y="39"/>
                  </a:cubicBezTo>
                  <a:cubicBezTo>
                    <a:pt x="57" y="82"/>
                    <a:pt x="57" y="82"/>
                    <a:pt x="57" y="82"/>
                  </a:cubicBezTo>
                  <a:cubicBezTo>
                    <a:pt x="64" y="88"/>
                    <a:pt x="73" y="89"/>
                    <a:pt x="81" y="86"/>
                  </a:cubicBezTo>
                  <a:cubicBezTo>
                    <a:pt x="95" y="79"/>
                    <a:pt x="95" y="79"/>
                    <a:pt x="95" y="79"/>
                  </a:cubicBezTo>
                </a:path>
              </a:pathLst>
            </a:custGeom>
            <a:noFill/>
            <a:ln w="317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65">
              <a:extLst>
                <a:ext uri="{FF2B5EF4-FFF2-40B4-BE49-F238E27FC236}">
                  <a16:creationId xmlns:a16="http://schemas.microsoft.com/office/drawing/2014/main" id="{C7AAA2BB-07B5-4A1E-A5C2-18E10E9D209E}"/>
                </a:ext>
              </a:extLst>
            </p:cNvPr>
            <p:cNvSpPr>
              <a:spLocks/>
            </p:cNvSpPr>
            <p:nvPr/>
          </p:nvSpPr>
          <p:spPr bwMode="auto">
            <a:xfrm>
              <a:off x="6727" y="731"/>
              <a:ext cx="101" cy="234"/>
            </a:xfrm>
            <a:custGeom>
              <a:avLst/>
              <a:gdLst>
                <a:gd name="T0" fmla="*/ 63 w 63"/>
                <a:gd name="T1" fmla="*/ 0 h 146"/>
                <a:gd name="T2" fmla="*/ 0 w 63"/>
                <a:gd name="T3" fmla="*/ 26 h 146"/>
                <a:gd name="T4" fmla="*/ 49 w 63"/>
                <a:gd name="T5" fmla="*/ 146 h 146"/>
                <a:gd name="T6" fmla="*/ 43 w 63"/>
                <a:gd name="T7" fmla="*/ 92 h 146"/>
                <a:gd name="T8" fmla="*/ 63 w 63"/>
                <a:gd name="T9" fmla="*/ 0 h 146"/>
              </a:gdLst>
              <a:ahLst/>
              <a:cxnLst>
                <a:cxn ang="0">
                  <a:pos x="T0" y="T1"/>
                </a:cxn>
                <a:cxn ang="0">
                  <a:pos x="T2" y="T3"/>
                </a:cxn>
                <a:cxn ang="0">
                  <a:pos x="T4" y="T5"/>
                </a:cxn>
                <a:cxn ang="0">
                  <a:pos x="T6" y="T7"/>
                </a:cxn>
                <a:cxn ang="0">
                  <a:pos x="T8" y="T9"/>
                </a:cxn>
              </a:cxnLst>
              <a:rect l="0" t="0" r="r" b="b"/>
              <a:pathLst>
                <a:path w="63" h="146">
                  <a:moveTo>
                    <a:pt x="63" y="0"/>
                  </a:moveTo>
                  <a:cubicBezTo>
                    <a:pt x="0" y="26"/>
                    <a:pt x="0" y="26"/>
                    <a:pt x="0" y="26"/>
                  </a:cubicBezTo>
                  <a:cubicBezTo>
                    <a:pt x="49" y="146"/>
                    <a:pt x="49" y="146"/>
                    <a:pt x="49" y="146"/>
                  </a:cubicBezTo>
                  <a:cubicBezTo>
                    <a:pt x="47" y="127"/>
                    <a:pt x="45" y="108"/>
                    <a:pt x="43" y="92"/>
                  </a:cubicBezTo>
                  <a:cubicBezTo>
                    <a:pt x="39" y="60"/>
                    <a:pt x="47" y="28"/>
                    <a:pt x="63" y="0"/>
                  </a:cubicBezTo>
                  <a:close/>
                </a:path>
              </a:pathLst>
            </a:custGeom>
            <a:solidFill>
              <a:srgbClr val="35B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66">
              <a:extLst>
                <a:ext uri="{FF2B5EF4-FFF2-40B4-BE49-F238E27FC236}">
                  <a16:creationId xmlns:a16="http://schemas.microsoft.com/office/drawing/2014/main" id="{32E56A18-A540-4E58-8388-4E54B16E3D31}"/>
                </a:ext>
              </a:extLst>
            </p:cNvPr>
            <p:cNvSpPr>
              <a:spLocks/>
            </p:cNvSpPr>
            <p:nvPr/>
          </p:nvSpPr>
          <p:spPr bwMode="auto">
            <a:xfrm>
              <a:off x="6045" y="718"/>
              <a:ext cx="103" cy="234"/>
            </a:xfrm>
            <a:custGeom>
              <a:avLst/>
              <a:gdLst>
                <a:gd name="T0" fmla="*/ 0 w 64"/>
                <a:gd name="T1" fmla="*/ 0 h 146"/>
                <a:gd name="T2" fmla="*/ 64 w 64"/>
                <a:gd name="T3" fmla="*/ 25 h 146"/>
                <a:gd name="T4" fmla="*/ 15 w 64"/>
                <a:gd name="T5" fmla="*/ 146 h 146"/>
                <a:gd name="T6" fmla="*/ 21 w 64"/>
                <a:gd name="T7" fmla="*/ 91 h 146"/>
                <a:gd name="T8" fmla="*/ 0 w 64"/>
                <a:gd name="T9" fmla="*/ 0 h 146"/>
              </a:gdLst>
              <a:ahLst/>
              <a:cxnLst>
                <a:cxn ang="0">
                  <a:pos x="T0" y="T1"/>
                </a:cxn>
                <a:cxn ang="0">
                  <a:pos x="T2" y="T3"/>
                </a:cxn>
                <a:cxn ang="0">
                  <a:pos x="T4" y="T5"/>
                </a:cxn>
                <a:cxn ang="0">
                  <a:pos x="T6" y="T7"/>
                </a:cxn>
                <a:cxn ang="0">
                  <a:pos x="T8" y="T9"/>
                </a:cxn>
              </a:cxnLst>
              <a:rect l="0" t="0" r="r" b="b"/>
              <a:pathLst>
                <a:path w="64" h="146">
                  <a:moveTo>
                    <a:pt x="0" y="0"/>
                  </a:moveTo>
                  <a:cubicBezTo>
                    <a:pt x="64" y="25"/>
                    <a:pt x="64" y="25"/>
                    <a:pt x="64" y="25"/>
                  </a:cubicBezTo>
                  <a:cubicBezTo>
                    <a:pt x="15" y="146"/>
                    <a:pt x="15" y="146"/>
                    <a:pt x="15" y="146"/>
                  </a:cubicBezTo>
                  <a:cubicBezTo>
                    <a:pt x="17" y="127"/>
                    <a:pt x="19" y="108"/>
                    <a:pt x="21" y="91"/>
                  </a:cubicBezTo>
                  <a:cubicBezTo>
                    <a:pt x="24" y="59"/>
                    <a:pt x="17" y="27"/>
                    <a:pt x="0" y="0"/>
                  </a:cubicBezTo>
                  <a:close/>
                </a:path>
              </a:pathLst>
            </a:custGeom>
            <a:solidFill>
              <a:srgbClr val="35B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8" name="Group 69">
            <a:extLst>
              <a:ext uri="{FF2B5EF4-FFF2-40B4-BE49-F238E27FC236}">
                <a16:creationId xmlns:a16="http://schemas.microsoft.com/office/drawing/2014/main" id="{E148A15E-890F-4378-8437-77E0A6A646DF}"/>
              </a:ext>
            </a:extLst>
          </p:cNvPr>
          <p:cNvGrpSpPr>
            <a:grpSpLocks noChangeAspect="1"/>
          </p:cNvGrpSpPr>
          <p:nvPr/>
        </p:nvGrpSpPr>
        <p:grpSpPr bwMode="auto">
          <a:xfrm>
            <a:off x="7095049" y="3455098"/>
            <a:ext cx="961682" cy="1052276"/>
            <a:chOff x="2415" y="841"/>
            <a:chExt cx="1104" cy="1208"/>
          </a:xfrm>
        </p:grpSpPr>
        <p:sp>
          <p:nvSpPr>
            <p:cNvPr id="120" name="Freeform 70">
              <a:extLst>
                <a:ext uri="{FF2B5EF4-FFF2-40B4-BE49-F238E27FC236}">
                  <a16:creationId xmlns:a16="http://schemas.microsoft.com/office/drawing/2014/main" id="{CA469639-C7BF-4921-AD08-5F98826DDAE2}"/>
                </a:ext>
              </a:extLst>
            </p:cNvPr>
            <p:cNvSpPr>
              <a:spLocks/>
            </p:cNvSpPr>
            <p:nvPr/>
          </p:nvSpPr>
          <p:spPr bwMode="auto">
            <a:xfrm>
              <a:off x="3271" y="886"/>
              <a:ext cx="129" cy="260"/>
            </a:xfrm>
            <a:custGeom>
              <a:avLst/>
              <a:gdLst>
                <a:gd name="T0" fmla="*/ 0 w 54"/>
                <a:gd name="T1" fmla="*/ 82 h 109"/>
                <a:gd name="T2" fmla="*/ 27 w 54"/>
                <a:gd name="T3" fmla="*/ 109 h 109"/>
                <a:gd name="T4" fmla="*/ 54 w 54"/>
                <a:gd name="T5" fmla="*/ 82 h 109"/>
                <a:gd name="T6" fmla="*/ 27 w 54"/>
                <a:gd name="T7" fmla="*/ 54 h 109"/>
                <a:gd name="T8" fmla="*/ 0 w 54"/>
                <a:gd name="T9" fmla="*/ 27 h 109"/>
                <a:gd name="T10" fmla="*/ 27 w 54"/>
                <a:gd name="T11" fmla="*/ 0 h 109"/>
                <a:gd name="T12" fmla="*/ 54 w 54"/>
                <a:gd name="T13" fmla="*/ 27 h 109"/>
              </a:gdLst>
              <a:ahLst/>
              <a:cxnLst>
                <a:cxn ang="0">
                  <a:pos x="T0" y="T1"/>
                </a:cxn>
                <a:cxn ang="0">
                  <a:pos x="T2" y="T3"/>
                </a:cxn>
                <a:cxn ang="0">
                  <a:pos x="T4" y="T5"/>
                </a:cxn>
                <a:cxn ang="0">
                  <a:pos x="T6" y="T7"/>
                </a:cxn>
                <a:cxn ang="0">
                  <a:pos x="T8" y="T9"/>
                </a:cxn>
                <a:cxn ang="0">
                  <a:pos x="T10" y="T11"/>
                </a:cxn>
                <a:cxn ang="0">
                  <a:pos x="T12" y="T13"/>
                </a:cxn>
              </a:cxnLst>
              <a:rect l="0" t="0" r="r" b="b"/>
              <a:pathLst>
                <a:path w="54" h="109">
                  <a:moveTo>
                    <a:pt x="0" y="82"/>
                  </a:moveTo>
                  <a:cubicBezTo>
                    <a:pt x="0" y="97"/>
                    <a:pt x="12" y="109"/>
                    <a:pt x="27" y="109"/>
                  </a:cubicBezTo>
                  <a:cubicBezTo>
                    <a:pt x="42" y="109"/>
                    <a:pt x="54" y="97"/>
                    <a:pt x="54" y="82"/>
                  </a:cubicBezTo>
                  <a:cubicBezTo>
                    <a:pt x="54" y="67"/>
                    <a:pt x="43" y="60"/>
                    <a:pt x="27" y="54"/>
                  </a:cubicBezTo>
                  <a:cubicBezTo>
                    <a:pt x="12" y="50"/>
                    <a:pt x="0" y="42"/>
                    <a:pt x="0" y="27"/>
                  </a:cubicBezTo>
                  <a:cubicBezTo>
                    <a:pt x="0" y="12"/>
                    <a:pt x="12" y="0"/>
                    <a:pt x="27" y="0"/>
                  </a:cubicBezTo>
                  <a:cubicBezTo>
                    <a:pt x="42" y="0"/>
                    <a:pt x="54" y="12"/>
                    <a:pt x="54" y="27"/>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71">
              <a:extLst>
                <a:ext uri="{FF2B5EF4-FFF2-40B4-BE49-F238E27FC236}">
                  <a16:creationId xmlns:a16="http://schemas.microsoft.com/office/drawing/2014/main" id="{FEC26F4E-A266-4728-8D50-7376A45E955C}"/>
                </a:ext>
              </a:extLst>
            </p:cNvPr>
            <p:cNvSpPr>
              <a:spLocks noChangeShapeType="1"/>
            </p:cNvSpPr>
            <p:nvPr/>
          </p:nvSpPr>
          <p:spPr bwMode="auto">
            <a:xfrm>
              <a:off x="3335" y="848"/>
              <a:ext cx="0" cy="38"/>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72">
              <a:extLst>
                <a:ext uri="{FF2B5EF4-FFF2-40B4-BE49-F238E27FC236}">
                  <a16:creationId xmlns:a16="http://schemas.microsoft.com/office/drawing/2014/main" id="{A46755EB-7296-47F8-93DD-83F0E1127D95}"/>
                </a:ext>
              </a:extLst>
            </p:cNvPr>
            <p:cNvSpPr>
              <a:spLocks noChangeShapeType="1"/>
            </p:cNvSpPr>
            <p:nvPr/>
          </p:nvSpPr>
          <p:spPr bwMode="auto">
            <a:xfrm>
              <a:off x="3335" y="1146"/>
              <a:ext cx="0" cy="36"/>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73">
              <a:extLst>
                <a:ext uri="{FF2B5EF4-FFF2-40B4-BE49-F238E27FC236}">
                  <a16:creationId xmlns:a16="http://schemas.microsoft.com/office/drawing/2014/main" id="{55F4BE81-DDAF-49A1-8F0D-C00B3DFA14EB}"/>
                </a:ext>
              </a:extLst>
            </p:cNvPr>
            <p:cNvSpPr>
              <a:spLocks/>
            </p:cNvSpPr>
            <p:nvPr/>
          </p:nvSpPr>
          <p:spPr bwMode="auto">
            <a:xfrm>
              <a:off x="2415" y="1785"/>
              <a:ext cx="367" cy="264"/>
            </a:xfrm>
            <a:custGeom>
              <a:avLst/>
              <a:gdLst>
                <a:gd name="T0" fmla="*/ 0 w 154"/>
                <a:gd name="T1" fmla="*/ 111 h 111"/>
                <a:gd name="T2" fmla="*/ 0 w 154"/>
                <a:gd name="T3" fmla="*/ 23 h 111"/>
                <a:gd name="T4" fmla="*/ 23 w 154"/>
                <a:gd name="T5" fmla="*/ 0 h 111"/>
                <a:gd name="T6" fmla="*/ 154 w 154"/>
                <a:gd name="T7" fmla="*/ 0 h 111"/>
              </a:gdLst>
              <a:ahLst/>
              <a:cxnLst>
                <a:cxn ang="0">
                  <a:pos x="T0" y="T1"/>
                </a:cxn>
                <a:cxn ang="0">
                  <a:pos x="T2" y="T3"/>
                </a:cxn>
                <a:cxn ang="0">
                  <a:pos x="T4" y="T5"/>
                </a:cxn>
                <a:cxn ang="0">
                  <a:pos x="T6" y="T7"/>
                </a:cxn>
              </a:cxnLst>
              <a:rect l="0" t="0" r="r" b="b"/>
              <a:pathLst>
                <a:path w="154" h="111">
                  <a:moveTo>
                    <a:pt x="0" y="111"/>
                  </a:moveTo>
                  <a:cubicBezTo>
                    <a:pt x="0" y="23"/>
                    <a:pt x="0" y="23"/>
                    <a:pt x="0" y="23"/>
                  </a:cubicBezTo>
                  <a:cubicBezTo>
                    <a:pt x="0" y="10"/>
                    <a:pt x="10" y="0"/>
                    <a:pt x="23" y="0"/>
                  </a:cubicBezTo>
                  <a:cubicBezTo>
                    <a:pt x="154" y="0"/>
                    <a:pt x="154" y="0"/>
                    <a:pt x="154" y="0"/>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74">
              <a:extLst>
                <a:ext uri="{FF2B5EF4-FFF2-40B4-BE49-F238E27FC236}">
                  <a16:creationId xmlns:a16="http://schemas.microsoft.com/office/drawing/2014/main" id="{25B58889-55B2-433A-88BE-1FCA8EDC1474}"/>
                </a:ext>
              </a:extLst>
            </p:cNvPr>
            <p:cNvSpPr>
              <a:spLocks/>
            </p:cNvSpPr>
            <p:nvPr/>
          </p:nvSpPr>
          <p:spPr bwMode="auto">
            <a:xfrm>
              <a:off x="2782" y="1518"/>
              <a:ext cx="370" cy="267"/>
            </a:xfrm>
            <a:custGeom>
              <a:avLst/>
              <a:gdLst>
                <a:gd name="T0" fmla="*/ 0 w 155"/>
                <a:gd name="T1" fmla="*/ 112 h 112"/>
                <a:gd name="T2" fmla="*/ 0 w 155"/>
                <a:gd name="T3" fmla="*/ 23 h 112"/>
                <a:gd name="T4" fmla="*/ 23 w 155"/>
                <a:gd name="T5" fmla="*/ 0 h 112"/>
                <a:gd name="T6" fmla="*/ 155 w 155"/>
                <a:gd name="T7" fmla="*/ 0 h 112"/>
              </a:gdLst>
              <a:ahLst/>
              <a:cxnLst>
                <a:cxn ang="0">
                  <a:pos x="T0" y="T1"/>
                </a:cxn>
                <a:cxn ang="0">
                  <a:pos x="T2" y="T3"/>
                </a:cxn>
                <a:cxn ang="0">
                  <a:pos x="T4" y="T5"/>
                </a:cxn>
                <a:cxn ang="0">
                  <a:pos x="T6" y="T7"/>
                </a:cxn>
              </a:cxnLst>
              <a:rect l="0" t="0" r="r" b="b"/>
              <a:pathLst>
                <a:path w="155" h="112">
                  <a:moveTo>
                    <a:pt x="0" y="112"/>
                  </a:moveTo>
                  <a:cubicBezTo>
                    <a:pt x="0" y="23"/>
                    <a:pt x="0" y="23"/>
                    <a:pt x="0" y="23"/>
                  </a:cubicBezTo>
                  <a:cubicBezTo>
                    <a:pt x="0" y="11"/>
                    <a:pt x="11" y="0"/>
                    <a:pt x="23" y="0"/>
                  </a:cubicBezTo>
                  <a:cubicBezTo>
                    <a:pt x="155" y="0"/>
                    <a:pt x="155" y="0"/>
                    <a:pt x="155" y="0"/>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75">
              <a:extLst>
                <a:ext uri="{FF2B5EF4-FFF2-40B4-BE49-F238E27FC236}">
                  <a16:creationId xmlns:a16="http://schemas.microsoft.com/office/drawing/2014/main" id="{95C8DD70-E9DA-4D0C-8E9A-A22803757C8C}"/>
                </a:ext>
              </a:extLst>
            </p:cNvPr>
            <p:cNvSpPr>
              <a:spLocks/>
            </p:cNvSpPr>
            <p:nvPr/>
          </p:nvSpPr>
          <p:spPr bwMode="auto">
            <a:xfrm>
              <a:off x="3152" y="1253"/>
              <a:ext cx="367" cy="265"/>
            </a:xfrm>
            <a:custGeom>
              <a:avLst/>
              <a:gdLst>
                <a:gd name="T0" fmla="*/ 0 w 154"/>
                <a:gd name="T1" fmla="*/ 111 h 111"/>
                <a:gd name="T2" fmla="*/ 0 w 154"/>
                <a:gd name="T3" fmla="*/ 23 h 111"/>
                <a:gd name="T4" fmla="*/ 23 w 154"/>
                <a:gd name="T5" fmla="*/ 0 h 111"/>
                <a:gd name="T6" fmla="*/ 154 w 154"/>
                <a:gd name="T7" fmla="*/ 0 h 111"/>
              </a:gdLst>
              <a:ahLst/>
              <a:cxnLst>
                <a:cxn ang="0">
                  <a:pos x="T0" y="T1"/>
                </a:cxn>
                <a:cxn ang="0">
                  <a:pos x="T2" y="T3"/>
                </a:cxn>
                <a:cxn ang="0">
                  <a:pos x="T4" y="T5"/>
                </a:cxn>
                <a:cxn ang="0">
                  <a:pos x="T6" y="T7"/>
                </a:cxn>
              </a:cxnLst>
              <a:rect l="0" t="0" r="r" b="b"/>
              <a:pathLst>
                <a:path w="154" h="111">
                  <a:moveTo>
                    <a:pt x="0" y="111"/>
                  </a:moveTo>
                  <a:cubicBezTo>
                    <a:pt x="0" y="23"/>
                    <a:pt x="0" y="23"/>
                    <a:pt x="0" y="23"/>
                  </a:cubicBezTo>
                  <a:cubicBezTo>
                    <a:pt x="0" y="10"/>
                    <a:pt x="10" y="0"/>
                    <a:pt x="23" y="0"/>
                  </a:cubicBezTo>
                  <a:cubicBezTo>
                    <a:pt x="154" y="0"/>
                    <a:pt x="154" y="0"/>
                    <a:pt x="154" y="0"/>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Oval 76">
              <a:extLst>
                <a:ext uri="{FF2B5EF4-FFF2-40B4-BE49-F238E27FC236}">
                  <a16:creationId xmlns:a16="http://schemas.microsoft.com/office/drawing/2014/main" id="{E76240A6-1AFC-4D27-8DD4-8B687C2C3167}"/>
                </a:ext>
              </a:extLst>
            </p:cNvPr>
            <p:cNvSpPr>
              <a:spLocks noChangeArrowheads="1"/>
            </p:cNvSpPr>
            <p:nvPr/>
          </p:nvSpPr>
          <p:spPr bwMode="auto">
            <a:xfrm>
              <a:off x="2489" y="841"/>
              <a:ext cx="174" cy="174"/>
            </a:xfrm>
            <a:prstGeom prst="ellipse">
              <a:avLst/>
            </a:pr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77">
              <a:extLst>
                <a:ext uri="{FF2B5EF4-FFF2-40B4-BE49-F238E27FC236}">
                  <a16:creationId xmlns:a16="http://schemas.microsoft.com/office/drawing/2014/main" id="{7B43B706-95CA-4873-804C-0FC17B9B2179}"/>
                </a:ext>
              </a:extLst>
            </p:cNvPr>
            <p:cNvSpPr>
              <a:spLocks noChangeShapeType="1"/>
            </p:cNvSpPr>
            <p:nvPr/>
          </p:nvSpPr>
          <p:spPr bwMode="auto">
            <a:xfrm>
              <a:off x="2639" y="1403"/>
              <a:ext cx="0" cy="303"/>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3" name="Line 78">
              <a:extLst>
                <a:ext uri="{FF2B5EF4-FFF2-40B4-BE49-F238E27FC236}">
                  <a16:creationId xmlns:a16="http://schemas.microsoft.com/office/drawing/2014/main" id="{8807035E-5DC5-4A75-A348-AF1FC69F8382}"/>
                </a:ext>
              </a:extLst>
            </p:cNvPr>
            <p:cNvSpPr>
              <a:spLocks noChangeShapeType="1"/>
            </p:cNvSpPr>
            <p:nvPr/>
          </p:nvSpPr>
          <p:spPr bwMode="auto">
            <a:xfrm flipV="1">
              <a:off x="2515" y="1403"/>
              <a:ext cx="0" cy="298"/>
            </a:xfrm>
            <a:prstGeom prst="line">
              <a:avLst/>
            </a:prstGeom>
            <a:noFill/>
            <a:ln w="2857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4" name="Freeform 79">
              <a:extLst>
                <a:ext uri="{FF2B5EF4-FFF2-40B4-BE49-F238E27FC236}">
                  <a16:creationId xmlns:a16="http://schemas.microsoft.com/office/drawing/2014/main" id="{B456D734-E1BD-4EE8-B018-881B1FD6BD63}"/>
                </a:ext>
              </a:extLst>
            </p:cNvPr>
            <p:cNvSpPr>
              <a:spLocks/>
            </p:cNvSpPr>
            <p:nvPr/>
          </p:nvSpPr>
          <p:spPr bwMode="auto">
            <a:xfrm>
              <a:off x="2577" y="1148"/>
              <a:ext cx="205" cy="101"/>
            </a:xfrm>
            <a:custGeom>
              <a:avLst/>
              <a:gdLst>
                <a:gd name="T0" fmla="*/ 0 w 86"/>
                <a:gd name="T1" fmla="*/ 0 h 42"/>
                <a:gd name="T2" fmla="*/ 0 w 86"/>
                <a:gd name="T3" fmla="*/ 15 h 42"/>
                <a:gd name="T4" fmla="*/ 27 w 86"/>
                <a:gd name="T5" fmla="*/ 42 h 42"/>
                <a:gd name="T6" fmla="*/ 86 w 86"/>
                <a:gd name="T7" fmla="*/ 42 h 42"/>
              </a:gdLst>
              <a:ahLst/>
              <a:cxnLst>
                <a:cxn ang="0">
                  <a:pos x="T0" y="T1"/>
                </a:cxn>
                <a:cxn ang="0">
                  <a:pos x="T2" y="T3"/>
                </a:cxn>
                <a:cxn ang="0">
                  <a:pos x="T4" y="T5"/>
                </a:cxn>
                <a:cxn ang="0">
                  <a:pos x="T6" y="T7"/>
                </a:cxn>
              </a:cxnLst>
              <a:rect l="0" t="0" r="r" b="b"/>
              <a:pathLst>
                <a:path w="86" h="42">
                  <a:moveTo>
                    <a:pt x="0" y="0"/>
                  </a:moveTo>
                  <a:cubicBezTo>
                    <a:pt x="0" y="15"/>
                    <a:pt x="0" y="15"/>
                    <a:pt x="0" y="15"/>
                  </a:cubicBezTo>
                  <a:cubicBezTo>
                    <a:pt x="0" y="30"/>
                    <a:pt x="12" y="42"/>
                    <a:pt x="27" y="42"/>
                  </a:cubicBezTo>
                  <a:cubicBezTo>
                    <a:pt x="86" y="42"/>
                    <a:pt x="86" y="42"/>
                    <a:pt x="86" y="42"/>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5" name="Freeform 80">
              <a:extLst>
                <a:ext uri="{FF2B5EF4-FFF2-40B4-BE49-F238E27FC236}">
                  <a16:creationId xmlns:a16="http://schemas.microsoft.com/office/drawing/2014/main" id="{0E32469C-D80F-46DC-ACA8-230019FD0315}"/>
                </a:ext>
              </a:extLst>
            </p:cNvPr>
            <p:cNvSpPr>
              <a:spLocks/>
            </p:cNvSpPr>
            <p:nvPr/>
          </p:nvSpPr>
          <p:spPr bwMode="auto">
            <a:xfrm>
              <a:off x="2515" y="1701"/>
              <a:ext cx="179" cy="84"/>
            </a:xfrm>
            <a:custGeom>
              <a:avLst/>
              <a:gdLst>
                <a:gd name="T0" fmla="*/ 0 w 75"/>
                <a:gd name="T1" fmla="*/ 35 h 35"/>
                <a:gd name="T2" fmla="*/ 0 w 75"/>
                <a:gd name="T3" fmla="*/ 0 h 35"/>
                <a:gd name="T4" fmla="*/ 40 w 75"/>
                <a:gd name="T5" fmla="*/ 0 h 35"/>
                <a:gd name="T6" fmla="*/ 75 w 75"/>
                <a:gd name="T7" fmla="*/ 35 h 35"/>
                <a:gd name="T8" fmla="*/ 75 w 75"/>
                <a:gd name="T9" fmla="*/ 35 h 35"/>
              </a:gdLst>
              <a:ahLst/>
              <a:cxnLst>
                <a:cxn ang="0">
                  <a:pos x="T0" y="T1"/>
                </a:cxn>
                <a:cxn ang="0">
                  <a:pos x="T2" y="T3"/>
                </a:cxn>
                <a:cxn ang="0">
                  <a:pos x="T4" y="T5"/>
                </a:cxn>
                <a:cxn ang="0">
                  <a:pos x="T6" y="T7"/>
                </a:cxn>
                <a:cxn ang="0">
                  <a:pos x="T8" y="T9"/>
                </a:cxn>
              </a:cxnLst>
              <a:rect l="0" t="0" r="r" b="b"/>
              <a:pathLst>
                <a:path w="75" h="35">
                  <a:moveTo>
                    <a:pt x="0" y="35"/>
                  </a:moveTo>
                  <a:cubicBezTo>
                    <a:pt x="0" y="0"/>
                    <a:pt x="0" y="0"/>
                    <a:pt x="0" y="0"/>
                  </a:cubicBezTo>
                  <a:cubicBezTo>
                    <a:pt x="40" y="0"/>
                    <a:pt x="40" y="0"/>
                    <a:pt x="40" y="0"/>
                  </a:cubicBezTo>
                  <a:cubicBezTo>
                    <a:pt x="59" y="0"/>
                    <a:pt x="75" y="16"/>
                    <a:pt x="75" y="35"/>
                  </a:cubicBezTo>
                  <a:cubicBezTo>
                    <a:pt x="75" y="35"/>
                    <a:pt x="75" y="35"/>
                    <a:pt x="75" y="35"/>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Freeform 81">
              <a:extLst>
                <a:ext uri="{FF2B5EF4-FFF2-40B4-BE49-F238E27FC236}">
                  <a16:creationId xmlns:a16="http://schemas.microsoft.com/office/drawing/2014/main" id="{A9802708-6656-4F4E-A1CA-4CF25146ADE4}"/>
                </a:ext>
              </a:extLst>
            </p:cNvPr>
            <p:cNvSpPr>
              <a:spLocks/>
            </p:cNvSpPr>
            <p:nvPr/>
          </p:nvSpPr>
          <p:spPr bwMode="auto">
            <a:xfrm>
              <a:off x="2475" y="1058"/>
              <a:ext cx="202" cy="345"/>
            </a:xfrm>
            <a:custGeom>
              <a:avLst/>
              <a:gdLst>
                <a:gd name="T0" fmla="*/ 85 w 85"/>
                <a:gd name="T1" fmla="*/ 56 h 145"/>
                <a:gd name="T2" fmla="*/ 85 w 85"/>
                <a:gd name="T3" fmla="*/ 43 h 145"/>
                <a:gd name="T4" fmla="*/ 43 w 85"/>
                <a:gd name="T5" fmla="*/ 0 h 145"/>
                <a:gd name="T6" fmla="*/ 43 w 85"/>
                <a:gd name="T7" fmla="*/ 0 h 145"/>
                <a:gd name="T8" fmla="*/ 43 w 85"/>
                <a:gd name="T9" fmla="*/ 0 h 145"/>
                <a:gd name="T10" fmla="*/ 0 w 85"/>
                <a:gd name="T11" fmla="*/ 43 h 145"/>
                <a:gd name="T12" fmla="*/ 0 w 85"/>
                <a:gd name="T13" fmla="*/ 81 h 145"/>
                <a:gd name="T14" fmla="*/ 17 w 85"/>
                <a:gd name="T15" fmla="*/ 145 h 145"/>
                <a:gd name="T16" fmla="*/ 17 w 85"/>
                <a:gd name="T17" fmla="*/ 145 h 145"/>
                <a:gd name="T18" fmla="*/ 43 w 85"/>
                <a:gd name="T19" fmla="*/ 145 h 145"/>
                <a:gd name="T20" fmla="*/ 69 w 85"/>
                <a:gd name="T21" fmla="*/ 145 h 145"/>
                <a:gd name="T22" fmla="*/ 69 w 85"/>
                <a:gd name="T23" fmla="*/ 145 h 145"/>
                <a:gd name="T24" fmla="*/ 83 w 85"/>
                <a:gd name="T2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5">
                  <a:moveTo>
                    <a:pt x="85" y="56"/>
                  </a:moveTo>
                  <a:cubicBezTo>
                    <a:pt x="85" y="43"/>
                    <a:pt x="85" y="43"/>
                    <a:pt x="85" y="43"/>
                  </a:cubicBezTo>
                  <a:cubicBezTo>
                    <a:pt x="85" y="19"/>
                    <a:pt x="66" y="0"/>
                    <a:pt x="43" y="0"/>
                  </a:cubicBezTo>
                  <a:cubicBezTo>
                    <a:pt x="43" y="0"/>
                    <a:pt x="43" y="0"/>
                    <a:pt x="43" y="0"/>
                  </a:cubicBezTo>
                  <a:cubicBezTo>
                    <a:pt x="43" y="0"/>
                    <a:pt x="43" y="0"/>
                    <a:pt x="43" y="0"/>
                  </a:cubicBezTo>
                  <a:cubicBezTo>
                    <a:pt x="19" y="0"/>
                    <a:pt x="0" y="19"/>
                    <a:pt x="0" y="43"/>
                  </a:cubicBezTo>
                  <a:cubicBezTo>
                    <a:pt x="0" y="81"/>
                    <a:pt x="0" y="81"/>
                    <a:pt x="0" y="81"/>
                  </a:cubicBezTo>
                  <a:cubicBezTo>
                    <a:pt x="0" y="103"/>
                    <a:pt x="6" y="126"/>
                    <a:pt x="17" y="145"/>
                  </a:cubicBezTo>
                  <a:cubicBezTo>
                    <a:pt x="17" y="145"/>
                    <a:pt x="17" y="145"/>
                    <a:pt x="17" y="145"/>
                  </a:cubicBezTo>
                  <a:cubicBezTo>
                    <a:pt x="43" y="145"/>
                    <a:pt x="43" y="145"/>
                    <a:pt x="43" y="145"/>
                  </a:cubicBezTo>
                  <a:cubicBezTo>
                    <a:pt x="69" y="145"/>
                    <a:pt x="69" y="145"/>
                    <a:pt x="69" y="145"/>
                  </a:cubicBezTo>
                  <a:cubicBezTo>
                    <a:pt x="69" y="145"/>
                    <a:pt x="69" y="145"/>
                    <a:pt x="69" y="145"/>
                  </a:cubicBezTo>
                  <a:cubicBezTo>
                    <a:pt x="76" y="132"/>
                    <a:pt x="81" y="119"/>
                    <a:pt x="83" y="104"/>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9" name="Freeform 82">
              <a:extLst>
                <a:ext uri="{FF2B5EF4-FFF2-40B4-BE49-F238E27FC236}">
                  <a16:creationId xmlns:a16="http://schemas.microsoft.com/office/drawing/2014/main" id="{18D1847C-0B66-477F-A3AC-18F58EC5E49B}"/>
                </a:ext>
              </a:extLst>
            </p:cNvPr>
            <p:cNvSpPr>
              <a:spLocks/>
            </p:cNvSpPr>
            <p:nvPr/>
          </p:nvSpPr>
          <p:spPr bwMode="auto">
            <a:xfrm>
              <a:off x="2639" y="1587"/>
              <a:ext cx="691" cy="355"/>
            </a:xfrm>
            <a:custGeom>
              <a:avLst/>
              <a:gdLst>
                <a:gd name="T0" fmla="*/ 141 w 290"/>
                <a:gd name="T1" fmla="*/ 149 h 149"/>
                <a:gd name="T2" fmla="*/ 0 w 290"/>
                <a:gd name="T3" fmla="*/ 149 h 149"/>
                <a:gd name="T4" fmla="*/ 0 w 290"/>
                <a:gd name="T5" fmla="*/ 149 h 149"/>
                <a:gd name="T6" fmla="*/ 20 w 290"/>
                <a:gd name="T7" fmla="*/ 129 h 149"/>
                <a:gd name="T8" fmla="*/ 141 w 290"/>
                <a:gd name="T9" fmla="*/ 129 h 149"/>
                <a:gd name="T10" fmla="*/ 269 w 290"/>
                <a:gd name="T11" fmla="*/ 18 h 149"/>
                <a:gd name="T12" fmla="*/ 290 w 290"/>
                <a:gd name="T13" fmla="*/ 0 h 149"/>
                <a:gd name="T14" fmla="*/ 290 w 290"/>
                <a:gd name="T15" fmla="*/ 0 h 149"/>
                <a:gd name="T16" fmla="*/ 141 w 290"/>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149">
                  <a:moveTo>
                    <a:pt x="141" y="149"/>
                  </a:moveTo>
                  <a:cubicBezTo>
                    <a:pt x="0" y="149"/>
                    <a:pt x="0" y="149"/>
                    <a:pt x="0" y="149"/>
                  </a:cubicBezTo>
                  <a:cubicBezTo>
                    <a:pt x="0" y="149"/>
                    <a:pt x="0" y="149"/>
                    <a:pt x="0" y="149"/>
                  </a:cubicBezTo>
                  <a:cubicBezTo>
                    <a:pt x="0" y="138"/>
                    <a:pt x="9" y="129"/>
                    <a:pt x="20" y="129"/>
                  </a:cubicBezTo>
                  <a:cubicBezTo>
                    <a:pt x="141" y="129"/>
                    <a:pt x="141" y="129"/>
                    <a:pt x="141" y="129"/>
                  </a:cubicBezTo>
                  <a:cubicBezTo>
                    <a:pt x="206" y="129"/>
                    <a:pt x="260" y="81"/>
                    <a:pt x="269" y="18"/>
                  </a:cubicBezTo>
                  <a:cubicBezTo>
                    <a:pt x="270" y="7"/>
                    <a:pt x="280" y="0"/>
                    <a:pt x="290" y="0"/>
                  </a:cubicBezTo>
                  <a:cubicBezTo>
                    <a:pt x="290" y="0"/>
                    <a:pt x="290" y="0"/>
                    <a:pt x="290" y="0"/>
                  </a:cubicBezTo>
                  <a:cubicBezTo>
                    <a:pt x="290" y="82"/>
                    <a:pt x="223" y="149"/>
                    <a:pt x="141" y="149"/>
                  </a:cubicBezTo>
                  <a:close/>
                </a:path>
              </a:pathLst>
            </a:custGeom>
            <a:solidFill>
              <a:srgbClr val="35B4C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3">
              <a:extLst>
                <a:ext uri="{FF2B5EF4-FFF2-40B4-BE49-F238E27FC236}">
                  <a16:creationId xmlns:a16="http://schemas.microsoft.com/office/drawing/2014/main" id="{77BA3F7B-1A39-41F0-913A-4B0624B6B761}"/>
                </a:ext>
              </a:extLst>
            </p:cNvPr>
            <p:cNvSpPr>
              <a:spLocks/>
            </p:cNvSpPr>
            <p:nvPr/>
          </p:nvSpPr>
          <p:spPr bwMode="auto">
            <a:xfrm>
              <a:off x="2639" y="1461"/>
              <a:ext cx="753" cy="543"/>
            </a:xfrm>
            <a:custGeom>
              <a:avLst/>
              <a:gdLst>
                <a:gd name="T0" fmla="*/ 0 w 316"/>
                <a:gd name="T1" fmla="*/ 228 h 228"/>
                <a:gd name="T2" fmla="*/ 113 w 316"/>
                <a:gd name="T3" fmla="*/ 228 h 228"/>
                <a:gd name="T4" fmla="*/ 141 w 316"/>
                <a:gd name="T5" fmla="*/ 228 h 228"/>
                <a:gd name="T6" fmla="*/ 316 w 316"/>
                <a:gd name="T7" fmla="*/ 53 h 228"/>
                <a:gd name="T8" fmla="*/ 316 w 316"/>
                <a:gd name="T9" fmla="*/ 53 h 228"/>
                <a:gd name="T10" fmla="*/ 316 w 316"/>
                <a:gd name="T11" fmla="*/ 0 h 228"/>
              </a:gdLst>
              <a:ahLst/>
              <a:cxnLst>
                <a:cxn ang="0">
                  <a:pos x="T0" y="T1"/>
                </a:cxn>
                <a:cxn ang="0">
                  <a:pos x="T2" y="T3"/>
                </a:cxn>
                <a:cxn ang="0">
                  <a:pos x="T4" y="T5"/>
                </a:cxn>
                <a:cxn ang="0">
                  <a:pos x="T6" y="T7"/>
                </a:cxn>
                <a:cxn ang="0">
                  <a:pos x="T8" y="T9"/>
                </a:cxn>
                <a:cxn ang="0">
                  <a:pos x="T10" y="T11"/>
                </a:cxn>
              </a:cxnLst>
              <a:rect l="0" t="0" r="r" b="b"/>
              <a:pathLst>
                <a:path w="316" h="228">
                  <a:moveTo>
                    <a:pt x="0" y="228"/>
                  </a:moveTo>
                  <a:cubicBezTo>
                    <a:pt x="113" y="228"/>
                    <a:pt x="113" y="228"/>
                    <a:pt x="113" y="228"/>
                  </a:cubicBezTo>
                  <a:cubicBezTo>
                    <a:pt x="141" y="228"/>
                    <a:pt x="141" y="228"/>
                    <a:pt x="141" y="228"/>
                  </a:cubicBezTo>
                  <a:cubicBezTo>
                    <a:pt x="238" y="228"/>
                    <a:pt x="316" y="150"/>
                    <a:pt x="316" y="53"/>
                  </a:cubicBezTo>
                  <a:cubicBezTo>
                    <a:pt x="316" y="53"/>
                    <a:pt x="316" y="53"/>
                    <a:pt x="316" y="53"/>
                  </a:cubicBezTo>
                  <a:cubicBezTo>
                    <a:pt x="316" y="0"/>
                    <a:pt x="316" y="0"/>
                    <a:pt x="316" y="0"/>
                  </a:cubicBez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1" name="Freeform 84">
              <a:extLst>
                <a:ext uri="{FF2B5EF4-FFF2-40B4-BE49-F238E27FC236}">
                  <a16:creationId xmlns:a16="http://schemas.microsoft.com/office/drawing/2014/main" id="{226C267D-F1E4-49D3-AF56-C23AF8930172}"/>
                </a:ext>
              </a:extLst>
            </p:cNvPr>
            <p:cNvSpPr>
              <a:spLocks/>
            </p:cNvSpPr>
            <p:nvPr/>
          </p:nvSpPr>
          <p:spPr bwMode="auto">
            <a:xfrm>
              <a:off x="3302" y="1387"/>
              <a:ext cx="179" cy="90"/>
            </a:xfrm>
            <a:custGeom>
              <a:avLst/>
              <a:gdLst>
                <a:gd name="T0" fmla="*/ 0 w 179"/>
                <a:gd name="T1" fmla="*/ 90 h 90"/>
                <a:gd name="T2" fmla="*/ 93 w 179"/>
                <a:gd name="T3" fmla="*/ 0 h 90"/>
                <a:gd name="T4" fmla="*/ 179 w 179"/>
                <a:gd name="T5" fmla="*/ 86 h 90"/>
              </a:gdLst>
              <a:ahLst/>
              <a:cxnLst>
                <a:cxn ang="0">
                  <a:pos x="T0" y="T1"/>
                </a:cxn>
                <a:cxn ang="0">
                  <a:pos x="T2" y="T3"/>
                </a:cxn>
                <a:cxn ang="0">
                  <a:pos x="T4" y="T5"/>
                </a:cxn>
              </a:cxnLst>
              <a:rect l="0" t="0" r="r" b="b"/>
              <a:pathLst>
                <a:path w="179" h="90">
                  <a:moveTo>
                    <a:pt x="0" y="90"/>
                  </a:moveTo>
                  <a:lnTo>
                    <a:pt x="93" y="0"/>
                  </a:lnTo>
                  <a:lnTo>
                    <a:pt x="179" y="86"/>
                  </a:lnTo>
                </a:path>
              </a:pathLst>
            </a:custGeom>
            <a:noFill/>
            <a:ln w="2857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9" name="Freeform 34">
            <a:extLst>
              <a:ext uri="{FF2B5EF4-FFF2-40B4-BE49-F238E27FC236}">
                <a16:creationId xmlns:a16="http://schemas.microsoft.com/office/drawing/2014/main" id="{296DBF4C-8249-4465-9C44-AF8A3CE46D18}"/>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39">
            <a:extLst>
              <a:ext uri="{FF2B5EF4-FFF2-40B4-BE49-F238E27FC236}">
                <a16:creationId xmlns:a16="http://schemas.microsoft.com/office/drawing/2014/main" id="{92378663-A275-48DC-A991-7DCFC4FB5CB8}"/>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611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a:extLst>
              <a:ext uri="{FF2B5EF4-FFF2-40B4-BE49-F238E27FC236}">
                <a16:creationId xmlns:a16="http://schemas.microsoft.com/office/drawing/2014/main" id="{95A1B83A-366B-407C-ACC2-89E4035D95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80" r="16680"/>
          <a:stretch>
            <a:fillRect/>
          </a:stretch>
        </p:blipFill>
        <p:spPr/>
      </p:pic>
      <p:pic>
        <p:nvPicPr>
          <p:cNvPr id="44" name="Picture Placeholder 43">
            <a:extLst>
              <a:ext uri="{FF2B5EF4-FFF2-40B4-BE49-F238E27FC236}">
                <a16:creationId xmlns:a16="http://schemas.microsoft.com/office/drawing/2014/main" id="{B0D801E8-ACA1-4702-BCE2-4773FD8AE5D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719" r="16719"/>
          <a:stretch>
            <a:fillRect/>
          </a:stretch>
        </p:blipFill>
        <p:spPr/>
      </p:pic>
      <p:pic>
        <p:nvPicPr>
          <p:cNvPr id="61" name="Picture Placeholder 60">
            <a:extLst>
              <a:ext uri="{FF2B5EF4-FFF2-40B4-BE49-F238E27FC236}">
                <a16:creationId xmlns:a16="http://schemas.microsoft.com/office/drawing/2014/main" id="{5426488C-1961-4392-B84F-A8022182F686}"/>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6615" r="16615"/>
          <a:stretch>
            <a:fillRect/>
          </a:stretch>
        </p:blipFill>
        <p:spPr/>
      </p:pic>
      <p:pic>
        <p:nvPicPr>
          <p:cNvPr id="63" name="Picture Placeholder 62">
            <a:extLst>
              <a:ext uri="{FF2B5EF4-FFF2-40B4-BE49-F238E27FC236}">
                <a16:creationId xmlns:a16="http://schemas.microsoft.com/office/drawing/2014/main" id="{F7FCF0A8-3EF6-4B9B-B72E-FB714E1C2BBE}"/>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6667" r="16667"/>
          <a:stretch>
            <a:fillRect/>
          </a:stretch>
        </p:blipFill>
        <p:spPr/>
      </p:pic>
      <p:pic>
        <p:nvPicPr>
          <p:cNvPr id="65" name="Picture Placeholder 64">
            <a:extLst>
              <a:ext uri="{FF2B5EF4-FFF2-40B4-BE49-F238E27FC236}">
                <a16:creationId xmlns:a16="http://schemas.microsoft.com/office/drawing/2014/main" id="{C9F205CB-D3F0-4F3C-8171-2FE359D4A70B}"/>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18750" r="18750"/>
          <a:stretch>
            <a:fillRect/>
          </a:stretch>
        </p:blipFill>
        <p:spPr/>
      </p:pic>
      <p:pic>
        <p:nvPicPr>
          <p:cNvPr id="67" name="Picture Placeholder 66">
            <a:extLst>
              <a:ext uri="{FF2B5EF4-FFF2-40B4-BE49-F238E27FC236}">
                <a16:creationId xmlns:a16="http://schemas.microsoft.com/office/drawing/2014/main" id="{21BFB922-41A0-422F-B4B2-11A04E14F734}"/>
              </a:ext>
            </a:extLst>
          </p:cNvPr>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16680" r="16680"/>
          <a:stretch>
            <a:fillRect/>
          </a:stretch>
        </p:blipFill>
        <p:spPr/>
      </p:pic>
      <p:sp>
        <p:nvSpPr>
          <p:cNvPr id="57" name="Freeform 5">
            <a:extLst>
              <a:ext uri="{FF2B5EF4-FFF2-40B4-BE49-F238E27FC236}">
                <a16:creationId xmlns:a16="http://schemas.microsoft.com/office/drawing/2014/main" id="{F161A952-2229-4D85-8A92-29F6ACF05515}"/>
              </a:ext>
            </a:extLst>
          </p:cNvPr>
          <p:cNvSpPr>
            <a:spLocks/>
          </p:cNvSpPr>
          <p:nvPr/>
        </p:nvSpPr>
        <p:spPr bwMode="auto">
          <a:xfrm>
            <a:off x="760255" y="381907"/>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TextBox 57">
            <a:extLst>
              <a:ext uri="{FF2B5EF4-FFF2-40B4-BE49-F238E27FC236}">
                <a16:creationId xmlns:a16="http://schemas.microsoft.com/office/drawing/2014/main" id="{46ECBCEE-27BD-4606-8BFB-E2360BC8C32E}"/>
              </a:ext>
            </a:extLst>
          </p:cNvPr>
          <p:cNvSpPr txBox="1"/>
          <p:nvPr/>
        </p:nvSpPr>
        <p:spPr>
          <a:xfrm>
            <a:off x="1321474" y="686945"/>
            <a:ext cx="4774526" cy="707886"/>
          </a:xfrm>
          <a:prstGeom prst="rect">
            <a:avLst/>
          </a:prstGeom>
          <a:noFill/>
        </p:spPr>
        <p:txBody>
          <a:bodyPr wrap="square" rtlCol="0">
            <a:spAutoFit/>
          </a:bodyPr>
          <a:lstStyle/>
          <a:p>
            <a:r>
              <a:rPr lang="en-US" sz="4000" dirty="0"/>
              <a:t>Your Title Goes Here</a:t>
            </a:r>
          </a:p>
        </p:txBody>
      </p:sp>
      <p:sp>
        <p:nvSpPr>
          <p:cNvPr id="59" name="Text Placeholder 51">
            <a:extLst>
              <a:ext uri="{FF2B5EF4-FFF2-40B4-BE49-F238E27FC236}">
                <a16:creationId xmlns:a16="http://schemas.microsoft.com/office/drawing/2014/main" id="{4F2C89F9-90F3-49D4-B45B-D3E1996501CD}"/>
              </a:ext>
            </a:extLst>
          </p:cNvPr>
          <p:cNvSpPr txBox="1">
            <a:spLocks/>
          </p:cNvSpPr>
          <p:nvPr/>
        </p:nvSpPr>
        <p:spPr>
          <a:xfrm>
            <a:off x="760255" y="2332038"/>
            <a:ext cx="4152900" cy="3105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rgbClr val="10BBCF"/>
                </a:solidFill>
              </a:rPr>
              <a:t>Lorem ipsum </a:t>
            </a:r>
            <a:r>
              <a:rPr lang="en-US" sz="2000" dirty="0">
                <a:solidFill>
                  <a:srgbClr val="10BBCF"/>
                </a:solidFill>
              </a:rPr>
              <a:t>dolor sit amet</a:t>
            </a:r>
          </a:p>
          <a:p>
            <a:pPr marL="0" indent="0" algn="just">
              <a:buNone/>
            </a:pPr>
            <a:r>
              <a:rPr lang="en-US" sz="2000" dirty="0"/>
              <a:t> consectetur adipiscing elit. Curabitur eros leo, accumsan quis arcu ac, molestie ornare justo. Vivamus non diam metus..</a:t>
            </a:r>
          </a:p>
          <a:p>
            <a:pPr algn="just"/>
            <a:endParaRPr lang="en-US" sz="2000" dirty="0"/>
          </a:p>
          <a:p>
            <a:pPr marL="0" indent="0" algn="just">
              <a:buNone/>
            </a:pPr>
            <a:r>
              <a:rPr lang="en-US" sz="2000" dirty="0"/>
              <a:t>Lorem ipsum dolor sit amet, consectetur adipiscing elit. Curabitur eros leo, accumsan quis arcu ac, molestie ornare justo. Vivamus non diam metus..</a:t>
            </a:r>
          </a:p>
          <a:p>
            <a:endParaRPr lang="en-US" sz="2000" dirty="0"/>
          </a:p>
        </p:txBody>
      </p:sp>
      <p:grpSp>
        <p:nvGrpSpPr>
          <p:cNvPr id="68" name="Group 67">
            <a:extLst>
              <a:ext uri="{FF2B5EF4-FFF2-40B4-BE49-F238E27FC236}">
                <a16:creationId xmlns:a16="http://schemas.microsoft.com/office/drawing/2014/main" id="{61BD51E9-DAB3-4C91-993F-42D9E09AD3E0}"/>
              </a:ext>
            </a:extLst>
          </p:cNvPr>
          <p:cNvGrpSpPr/>
          <p:nvPr/>
        </p:nvGrpSpPr>
        <p:grpSpPr>
          <a:xfrm>
            <a:off x="6447372" y="346330"/>
            <a:ext cx="1333797" cy="1048501"/>
            <a:chOff x="8571214" y="111127"/>
            <a:chExt cx="2027533" cy="1593848"/>
          </a:xfrm>
        </p:grpSpPr>
        <p:sp>
          <p:nvSpPr>
            <p:cNvPr id="69" name="Freeform 34">
              <a:extLst>
                <a:ext uri="{FF2B5EF4-FFF2-40B4-BE49-F238E27FC236}">
                  <a16:creationId xmlns:a16="http://schemas.microsoft.com/office/drawing/2014/main" id="{3A958999-8017-4098-8A03-6A00390F2D9A}"/>
                </a:ext>
              </a:extLst>
            </p:cNvPr>
            <p:cNvSpPr>
              <a:spLocks/>
            </p:cNvSpPr>
            <p:nvPr/>
          </p:nvSpPr>
          <p:spPr bwMode="auto">
            <a:xfrm rot="10800000">
              <a:off x="9709747" y="111127"/>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9">
              <a:extLst>
                <a:ext uri="{FF2B5EF4-FFF2-40B4-BE49-F238E27FC236}">
                  <a16:creationId xmlns:a16="http://schemas.microsoft.com/office/drawing/2014/main" id="{E4737653-B75A-4D4A-B7F3-797FB421805A}"/>
                </a:ext>
              </a:extLst>
            </p:cNvPr>
            <p:cNvSpPr>
              <a:spLocks/>
            </p:cNvSpPr>
            <p:nvPr/>
          </p:nvSpPr>
          <p:spPr bwMode="auto">
            <a:xfrm>
              <a:off x="8571214" y="52387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679F8B"/>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1" name="Freeform 34">
            <a:extLst>
              <a:ext uri="{FF2B5EF4-FFF2-40B4-BE49-F238E27FC236}">
                <a16:creationId xmlns:a16="http://schemas.microsoft.com/office/drawing/2014/main" id="{42E84C05-5B37-45DD-ABDA-4688B2E8F220}"/>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id="{B1909274-25D2-4F3D-9032-541F20051494}"/>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189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95A6FC18-D7CA-4239-B0CE-CB1B5872ADA6}"/>
              </a:ext>
            </a:extLst>
          </p:cNvPr>
          <p:cNvSpPr/>
          <p:nvPr/>
        </p:nvSpPr>
        <p:spPr>
          <a:xfrm>
            <a:off x="58057" y="0"/>
            <a:ext cx="12192000" cy="6858000"/>
          </a:xfrm>
          <a:prstGeom prst="rect">
            <a:avLst/>
          </a:prstGeom>
          <a:solidFill>
            <a:srgbClr val="10BBC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CF779AB-D744-4027-83DD-61FB6C546F47}"/>
              </a:ext>
            </a:extLst>
          </p:cNvPr>
          <p:cNvSpPr/>
          <p:nvPr/>
        </p:nvSpPr>
        <p:spPr>
          <a:xfrm>
            <a:off x="464457" y="391886"/>
            <a:ext cx="11379200" cy="6197600"/>
          </a:xfrm>
          <a:prstGeom prst="rect">
            <a:avLst/>
          </a:prstGeom>
          <a:noFill/>
          <a:ln w="76200">
            <a:solidFill>
              <a:srgbClr val="FEA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1FBD4CBF-C18F-41D9-87D1-00F341C1CFD4}"/>
              </a:ext>
            </a:extLst>
          </p:cNvPr>
          <p:cNvSpPr txBox="1"/>
          <p:nvPr/>
        </p:nvSpPr>
        <p:spPr>
          <a:xfrm>
            <a:off x="3600216" y="1273117"/>
            <a:ext cx="4774526" cy="707886"/>
          </a:xfrm>
          <a:prstGeom prst="rect">
            <a:avLst/>
          </a:prstGeom>
          <a:noFill/>
        </p:spPr>
        <p:txBody>
          <a:bodyPr wrap="square" rtlCol="0">
            <a:spAutoFit/>
          </a:bodyPr>
          <a:lstStyle/>
          <a:p>
            <a:pPr algn="ctr"/>
            <a:r>
              <a:rPr lang="en-US" sz="4000" dirty="0">
                <a:solidFill>
                  <a:schemeClr val="bg1"/>
                </a:solidFill>
              </a:rPr>
              <a:t>Your Title Goes Here</a:t>
            </a:r>
          </a:p>
        </p:txBody>
      </p:sp>
      <p:sp>
        <p:nvSpPr>
          <p:cNvPr id="116" name="Text Placeholder 51">
            <a:extLst>
              <a:ext uri="{FF2B5EF4-FFF2-40B4-BE49-F238E27FC236}">
                <a16:creationId xmlns:a16="http://schemas.microsoft.com/office/drawing/2014/main" id="{89F40614-A808-4D96-B70E-DE72B541576F}"/>
              </a:ext>
            </a:extLst>
          </p:cNvPr>
          <p:cNvSpPr txBox="1">
            <a:spLocks/>
          </p:cNvSpPr>
          <p:nvPr/>
        </p:nvSpPr>
        <p:spPr>
          <a:xfrm>
            <a:off x="1998470" y="2555698"/>
            <a:ext cx="8195060" cy="3105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lumMod val="95000"/>
                  </a:schemeClr>
                </a:solidFill>
              </a:rPr>
              <a:t>Lorem ipsum </a:t>
            </a:r>
            <a:r>
              <a:rPr lang="en-US" sz="2000" dirty="0">
                <a:solidFill>
                  <a:schemeClr val="bg1">
                    <a:lumMod val="95000"/>
                  </a:schemeClr>
                </a:solidFill>
              </a:rPr>
              <a:t>dolor sit amet</a:t>
            </a:r>
          </a:p>
          <a:p>
            <a:pPr marL="0" indent="0" algn="ctr">
              <a:buNone/>
            </a:pPr>
            <a:r>
              <a:rPr lang="en-US" sz="2000" dirty="0">
                <a:solidFill>
                  <a:schemeClr val="bg1">
                    <a:lumMod val="95000"/>
                  </a:schemeClr>
                </a:solidFill>
              </a:rPr>
              <a:t> consectetur adipiscing elit. Curabitur eros leo, accumsan quis arcu ac, molestie ornare justo. Vivamus non diam metus..</a:t>
            </a:r>
          </a:p>
          <a:p>
            <a:pPr algn="ctr"/>
            <a:endParaRPr lang="en-US" sz="2000" dirty="0">
              <a:solidFill>
                <a:schemeClr val="bg1">
                  <a:lumMod val="95000"/>
                </a:schemeClr>
              </a:solidFill>
            </a:endParaRPr>
          </a:p>
          <a:p>
            <a:pPr marL="0" indent="0" algn="ctr">
              <a:buNone/>
            </a:pPr>
            <a:r>
              <a:rPr lang="en-US" sz="2000" dirty="0">
                <a:solidFill>
                  <a:schemeClr val="bg1">
                    <a:lumMod val="95000"/>
                  </a:schemeClr>
                </a:solidFill>
              </a:rPr>
              <a:t>Lorem ipsum dolor sit amet, consectetur adipiscing elit. Curabitur eros leo, accumsan quis arcu ac, molestie ornare justo. Vivamus non diam metus..</a:t>
            </a:r>
          </a:p>
          <a:p>
            <a:pPr algn="ctr"/>
            <a:endParaRPr lang="en-US" sz="2000" dirty="0">
              <a:solidFill>
                <a:schemeClr val="bg1">
                  <a:lumMod val="95000"/>
                </a:schemeClr>
              </a:solidFill>
            </a:endParaRPr>
          </a:p>
        </p:txBody>
      </p:sp>
      <p:sp>
        <p:nvSpPr>
          <p:cNvPr id="9" name="Picture Placeholder 8">
            <a:extLst>
              <a:ext uri="{FF2B5EF4-FFF2-40B4-BE49-F238E27FC236}">
                <a16:creationId xmlns:a16="http://schemas.microsoft.com/office/drawing/2014/main" id="{604FB184-2F09-495E-9427-321A958AE05A}"/>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53110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9" name="Group 15"/>
          <p:cNvGrpSpPr>
            <a:grpSpLocks/>
          </p:cNvGrpSpPr>
          <p:nvPr/>
        </p:nvGrpSpPr>
        <p:grpSpPr bwMode="auto">
          <a:xfrm>
            <a:off x="1171575" y="2053885"/>
            <a:ext cx="536575" cy="1812914"/>
            <a:chOff x="14349036" y="5909782"/>
            <a:chExt cx="1073039" cy="3625304"/>
          </a:xfrm>
        </p:grpSpPr>
        <p:grpSp>
          <p:nvGrpSpPr>
            <p:cNvPr id="50335" name="Group 9"/>
            <p:cNvGrpSpPr>
              <a:grpSpLocks/>
            </p:cNvGrpSpPr>
            <p:nvPr/>
          </p:nvGrpSpPr>
          <p:grpSpPr bwMode="auto">
            <a:xfrm>
              <a:off x="14517083" y="5909782"/>
              <a:ext cx="720260" cy="3159610"/>
              <a:chOff x="14517083" y="5909782"/>
              <a:chExt cx="720260" cy="3159610"/>
            </a:xfrm>
          </p:grpSpPr>
          <p:sp>
            <p:nvSpPr>
              <p:cNvPr id="296" name="Rectangle 295"/>
              <p:cNvSpPr/>
              <p:nvPr/>
            </p:nvSpPr>
            <p:spPr bwMode="auto">
              <a:xfrm>
                <a:off x="14517294" y="5909782"/>
                <a:ext cx="720650" cy="2158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297" name="Rectangle 296"/>
              <p:cNvSpPr/>
              <p:nvPr/>
            </p:nvSpPr>
            <p:spPr bwMode="auto">
              <a:xfrm>
                <a:off x="14517294" y="6235172"/>
                <a:ext cx="720650" cy="2158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298" name="Rectangle 297"/>
              <p:cNvSpPr/>
              <p:nvPr/>
            </p:nvSpPr>
            <p:spPr bwMode="auto">
              <a:xfrm>
                <a:off x="14517294" y="6563738"/>
                <a:ext cx="720650" cy="2174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299" name="Rectangle 298"/>
              <p:cNvSpPr/>
              <p:nvPr/>
            </p:nvSpPr>
            <p:spPr bwMode="auto">
              <a:xfrm>
                <a:off x="14517294" y="6889128"/>
                <a:ext cx="720650" cy="217457"/>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0" name="Rectangle 299"/>
              <p:cNvSpPr/>
              <p:nvPr/>
            </p:nvSpPr>
            <p:spPr bwMode="auto">
              <a:xfrm>
                <a:off x="14517294" y="7219280"/>
                <a:ext cx="720650" cy="215869"/>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1" name="Rectangle 300"/>
              <p:cNvSpPr/>
              <p:nvPr/>
            </p:nvSpPr>
            <p:spPr bwMode="auto">
              <a:xfrm>
                <a:off x="14517294" y="7544671"/>
                <a:ext cx="720650" cy="215869"/>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2" name="Rectangle 301"/>
              <p:cNvSpPr/>
              <p:nvPr/>
            </p:nvSpPr>
            <p:spPr bwMode="auto">
              <a:xfrm>
                <a:off x="14517294" y="7873236"/>
                <a:ext cx="720650" cy="217457"/>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3" name="Rectangle 302"/>
              <p:cNvSpPr/>
              <p:nvPr/>
            </p:nvSpPr>
            <p:spPr bwMode="auto">
              <a:xfrm>
                <a:off x="14517294" y="8198627"/>
                <a:ext cx="720650" cy="217456"/>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4" name="Rectangle 303"/>
              <p:cNvSpPr/>
              <p:nvPr/>
            </p:nvSpPr>
            <p:spPr bwMode="auto">
              <a:xfrm>
                <a:off x="14517294" y="8528779"/>
                <a:ext cx="720650" cy="215869"/>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5" name="Rectangle 304"/>
              <p:cNvSpPr/>
              <p:nvPr/>
            </p:nvSpPr>
            <p:spPr bwMode="auto">
              <a:xfrm>
                <a:off x="14517294" y="8854169"/>
                <a:ext cx="720650" cy="215869"/>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336" name="Title 20"/>
            <p:cNvSpPr txBox="1">
              <a:spLocks/>
            </p:cNvSpPr>
            <p:nvPr/>
          </p:nvSpPr>
          <p:spPr bwMode="auto">
            <a:xfrm>
              <a:off x="14349036" y="9227354"/>
              <a:ext cx="1073039" cy="30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Jan</a:t>
              </a:r>
            </a:p>
          </p:txBody>
        </p:sp>
      </p:grpSp>
      <p:grpSp>
        <p:nvGrpSpPr>
          <p:cNvPr id="50180" name="Group 16"/>
          <p:cNvGrpSpPr>
            <a:grpSpLocks/>
          </p:cNvGrpSpPr>
          <p:nvPr/>
        </p:nvGrpSpPr>
        <p:grpSpPr bwMode="auto">
          <a:xfrm>
            <a:off x="1709738" y="2053884"/>
            <a:ext cx="536575" cy="1813728"/>
            <a:chOff x="15425175" y="5909782"/>
            <a:chExt cx="1073039" cy="3627894"/>
          </a:xfrm>
        </p:grpSpPr>
        <p:grpSp>
          <p:nvGrpSpPr>
            <p:cNvPr id="50323" name="Group 10"/>
            <p:cNvGrpSpPr>
              <a:grpSpLocks/>
            </p:cNvGrpSpPr>
            <p:nvPr/>
          </p:nvGrpSpPr>
          <p:grpSpPr bwMode="auto">
            <a:xfrm>
              <a:off x="15623367" y="5909782"/>
              <a:ext cx="720256" cy="3159610"/>
              <a:chOff x="15623367" y="5909782"/>
              <a:chExt cx="720256" cy="3159610"/>
            </a:xfrm>
          </p:grpSpPr>
          <p:sp>
            <p:nvSpPr>
              <p:cNvPr id="306" name="Rectangle 305"/>
              <p:cNvSpPr/>
              <p:nvPr/>
            </p:nvSpPr>
            <p:spPr bwMode="auto">
              <a:xfrm>
                <a:off x="15623592" y="5909782"/>
                <a:ext cx="720650" cy="2159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7" name="Rectangle 306"/>
              <p:cNvSpPr/>
              <p:nvPr/>
            </p:nvSpPr>
            <p:spPr bwMode="auto">
              <a:xfrm>
                <a:off x="15623592" y="6235258"/>
                <a:ext cx="720650" cy="2159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8" name="Rectangle 307"/>
              <p:cNvSpPr/>
              <p:nvPr/>
            </p:nvSpPr>
            <p:spPr bwMode="auto">
              <a:xfrm>
                <a:off x="15623592" y="6563911"/>
                <a:ext cx="720650" cy="217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09" name="Rectangle 308"/>
              <p:cNvSpPr/>
              <p:nvPr/>
            </p:nvSpPr>
            <p:spPr bwMode="auto">
              <a:xfrm>
                <a:off x="15623592" y="6889387"/>
                <a:ext cx="720650" cy="215926"/>
              </a:xfrm>
              <a:prstGeom prst="rect">
                <a:avLst/>
              </a:prstGeom>
              <a:solidFill>
                <a:srgbClr val="10B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0" name="Rectangle 309"/>
              <p:cNvSpPr/>
              <p:nvPr/>
            </p:nvSpPr>
            <p:spPr bwMode="auto">
              <a:xfrm>
                <a:off x="15623592" y="7218040"/>
                <a:ext cx="720650" cy="217513"/>
              </a:xfrm>
              <a:prstGeom prst="rect">
                <a:avLst/>
              </a:prstGeom>
              <a:solidFill>
                <a:srgbClr val="10B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1" name="Rectangle 310"/>
              <p:cNvSpPr/>
              <p:nvPr/>
            </p:nvSpPr>
            <p:spPr bwMode="auto">
              <a:xfrm>
                <a:off x="15623592" y="7543517"/>
                <a:ext cx="720650" cy="217514"/>
              </a:xfrm>
              <a:prstGeom prst="rect">
                <a:avLst/>
              </a:prstGeom>
              <a:solidFill>
                <a:srgbClr val="10B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2" name="Rectangle 311"/>
              <p:cNvSpPr/>
              <p:nvPr/>
            </p:nvSpPr>
            <p:spPr bwMode="auto">
              <a:xfrm>
                <a:off x="15623592" y="7873756"/>
                <a:ext cx="720650" cy="215926"/>
              </a:xfrm>
              <a:prstGeom prst="rect">
                <a:avLst/>
              </a:prstGeom>
              <a:solidFill>
                <a:srgbClr val="10B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3" name="Rectangle 312"/>
              <p:cNvSpPr/>
              <p:nvPr/>
            </p:nvSpPr>
            <p:spPr bwMode="auto">
              <a:xfrm>
                <a:off x="15623592" y="8197646"/>
                <a:ext cx="720650" cy="217514"/>
              </a:xfrm>
              <a:prstGeom prst="rect">
                <a:avLst/>
              </a:prstGeom>
              <a:solidFill>
                <a:srgbClr val="10B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4" name="Rectangle 313"/>
              <p:cNvSpPr/>
              <p:nvPr/>
            </p:nvSpPr>
            <p:spPr bwMode="auto">
              <a:xfrm>
                <a:off x="15623592" y="8527886"/>
                <a:ext cx="720650" cy="215926"/>
              </a:xfrm>
              <a:prstGeom prst="rect">
                <a:avLst/>
              </a:prstGeom>
              <a:solidFill>
                <a:srgbClr val="10B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5" name="Rectangle 314"/>
              <p:cNvSpPr/>
              <p:nvPr/>
            </p:nvSpPr>
            <p:spPr bwMode="auto">
              <a:xfrm>
                <a:off x="15623592" y="8853363"/>
                <a:ext cx="720650" cy="215926"/>
              </a:xfrm>
              <a:prstGeom prst="rect">
                <a:avLst/>
              </a:prstGeom>
              <a:solidFill>
                <a:srgbClr val="10B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324" name="Title 20"/>
            <p:cNvSpPr txBox="1">
              <a:spLocks/>
            </p:cNvSpPr>
            <p:nvPr/>
          </p:nvSpPr>
          <p:spPr bwMode="auto">
            <a:xfrm>
              <a:off x="15425175" y="9229863"/>
              <a:ext cx="1073039"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Feb</a:t>
              </a:r>
            </a:p>
          </p:txBody>
        </p:sp>
      </p:grpSp>
      <p:grpSp>
        <p:nvGrpSpPr>
          <p:cNvPr id="50181" name="Group 17"/>
          <p:cNvGrpSpPr>
            <a:grpSpLocks/>
          </p:cNvGrpSpPr>
          <p:nvPr/>
        </p:nvGrpSpPr>
        <p:grpSpPr bwMode="auto">
          <a:xfrm>
            <a:off x="2290763" y="2053884"/>
            <a:ext cx="536575" cy="1813728"/>
            <a:chOff x="16587334" y="5909782"/>
            <a:chExt cx="1073039" cy="3627894"/>
          </a:xfrm>
        </p:grpSpPr>
        <p:grpSp>
          <p:nvGrpSpPr>
            <p:cNvPr id="50311" name="Group 11"/>
            <p:cNvGrpSpPr>
              <a:grpSpLocks/>
            </p:cNvGrpSpPr>
            <p:nvPr/>
          </p:nvGrpSpPr>
          <p:grpSpPr bwMode="auto">
            <a:xfrm>
              <a:off x="16748476" y="5909782"/>
              <a:ext cx="720260" cy="3159610"/>
              <a:chOff x="16748476" y="5909782"/>
              <a:chExt cx="720260" cy="3159610"/>
            </a:xfrm>
          </p:grpSpPr>
          <p:sp>
            <p:nvSpPr>
              <p:cNvPr id="316" name="Rectangle 315"/>
              <p:cNvSpPr/>
              <p:nvPr/>
            </p:nvSpPr>
            <p:spPr bwMode="auto">
              <a:xfrm>
                <a:off x="16749242" y="5909782"/>
                <a:ext cx="719063" cy="2159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7" name="Rectangle 316"/>
              <p:cNvSpPr/>
              <p:nvPr/>
            </p:nvSpPr>
            <p:spPr bwMode="auto">
              <a:xfrm>
                <a:off x="16749242" y="6235258"/>
                <a:ext cx="719063" cy="215926"/>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8" name="Rectangle 317"/>
              <p:cNvSpPr/>
              <p:nvPr/>
            </p:nvSpPr>
            <p:spPr bwMode="auto">
              <a:xfrm>
                <a:off x="16749242" y="6563911"/>
                <a:ext cx="719063" cy="217513"/>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19" name="Rectangle 318"/>
              <p:cNvSpPr/>
              <p:nvPr/>
            </p:nvSpPr>
            <p:spPr bwMode="auto">
              <a:xfrm>
                <a:off x="16749242" y="6889387"/>
                <a:ext cx="719063" cy="215926"/>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0" name="Rectangle 319"/>
              <p:cNvSpPr/>
              <p:nvPr/>
            </p:nvSpPr>
            <p:spPr bwMode="auto">
              <a:xfrm>
                <a:off x="16749242" y="7218040"/>
                <a:ext cx="719063" cy="217513"/>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1" name="Rectangle 320"/>
              <p:cNvSpPr/>
              <p:nvPr/>
            </p:nvSpPr>
            <p:spPr bwMode="auto">
              <a:xfrm>
                <a:off x="16749242" y="7543517"/>
                <a:ext cx="719063" cy="217514"/>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2" name="Rectangle 321"/>
              <p:cNvSpPr/>
              <p:nvPr/>
            </p:nvSpPr>
            <p:spPr bwMode="auto">
              <a:xfrm>
                <a:off x="16749242" y="7873756"/>
                <a:ext cx="719063" cy="215926"/>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3" name="Rectangle 322"/>
              <p:cNvSpPr/>
              <p:nvPr/>
            </p:nvSpPr>
            <p:spPr bwMode="auto">
              <a:xfrm>
                <a:off x="16749242" y="8197646"/>
                <a:ext cx="719063" cy="217514"/>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4" name="Rectangle 323"/>
              <p:cNvSpPr/>
              <p:nvPr/>
            </p:nvSpPr>
            <p:spPr bwMode="auto">
              <a:xfrm>
                <a:off x="16749242" y="8527886"/>
                <a:ext cx="719063" cy="215926"/>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5" name="Rectangle 324"/>
              <p:cNvSpPr/>
              <p:nvPr/>
            </p:nvSpPr>
            <p:spPr bwMode="auto">
              <a:xfrm>
                <a:off x="16749242" y="8853363"/>
                <a:ext cx="719063" cy="215926"/>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312" name="Title 20"/>
            <p:cNvSpPr txBox="1">
              <a:spLocks/>
            </p:cNvSpPr>
            <p:nvPr/>
          </p:nvSpPr>
          <p:spPr bwMode="auto">
            <a:xfrm>
              <a:off x="16587334" y="9229863"/>
              <a:ext cx="1073039"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Mar</a:t>
              </a:r>
            </a:p>
          </p:txBody>
        </p:sp>
      </p:grpSp>
      <p:grpSp>
        <p:nvGrpSpPr>
          <p:cNvPr id="50182" name="Group 18"/>
          <p:cNvGrpSpPr>
            <a:grpSpLocks/>
          </p:cNvGrpSpPr>
          <p:nvPr/>
        </p:nvGrpSpPr>
        <p:grpSpPr bwMode="auto">
          <a:xfrm>
            <a:off x="2840038" y="2053885"/>
            <a:ext cx="536575" cy="1815302"/>
            <a:chOff x="17685753" y="5909782"/>
            <a:chExt cx="1073039" cy="3630416"/>
          </a:xfrm>
        </p:grpSpPr>
        <p:grpSp>
          <p:nvGrpSpPr>
            <p:cNvPr id="50299" name="Group 12"/>
            <p:cNvGrpSpPr>
              <a:grpSpLocks/>
            </p:cNvGrpSpPr>
            <p:nvPr/>
          </p:nvGrpSpPr>
          <p:grpSpPr bwMode="auto">
            <a:xfrm>
              <a:off x="17854761" y="5909782"/>
              <a:ext cx="720256" cy="3159610"/>
              <a:chOff x="17854761" y="5909782"/>
              <a:chExt cx="720256" cy="3159610"/>
            </a:xfrm>
          </p:grpSpPr>
          <p:sp>
            <p:nvSpPr>
              <p:cNvPr id="326" name="Rectangle 325"/>
              <p:cNvSpPr/>
              <p:nvPr/>
            </p:nvSpPr>
            <p:spPr bwMode="auto">
              <a:xfrm>
                <a:off x="17854011" y="5909782"/>
                <a:ext cx="720650" cy="2158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7" name="Rectangle 326"/>
              <p:cNvSpPr/>
              <p:nvPr/>
            </p:nvSpPr>
            <p:spPr bwMode="auto">
              <a:xfrm>
                <a:off x="17854011" y="6235202"/>
                <a:ext cx="720650" cy="2158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8" name="Rectangle 327"/>
              <p:cNvSpPr/>
              <p:nvPr/>
            </p:nvSpPr>
            <p:spPr bwMode="auto">
              <a:xfrm>
                <a:off x="17854011" y="6563798"/>
                <a:ext cx="720650" cy="217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29" name="Rectangle 328"/>
              <p:cNvSpPr/>
              <p:nvPr/>
            </p:nvSpPr>
            <p:spPr bwMode="auto">
              <a:xfrm>
                <a:off x="17854011" y="6889218"/>
                <a:ext cx="720650" cy="2158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30" name="Rectangle 329"/>
              <p:cNvSpPr/>
              <p:nvPr/>
            </p:nvSpPr>
            <p:spPr bwMode="auto">
              <a:xfrm>
                <a:off x="17854011" y="7217815"/>
                <a:ext cx="720650" cy="217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31" name="Rectangle 330"/>
              <p:cNvSpPr/>
              <p:nvPr/>
            </p:nvSpPr>
            <p:spPr bwMode="auto">
              <a:xfrm>
                <a:off x="17854011" y="7543235"/>
                <a:ext cx="720650" cy="217477"/>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32" name="Rectangle 331"/>
              <p:cNvSpPr/>
              <p:nvPr/>
            </p:nvSpPr>
            <p:spPr bwMode="auto">
              <a:xfrm>
                <a:off x="17854011" y="7873418"/>
                <a:ext cx="720650" cy="215889"/>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33" name="Rectangle 332"/>
              <p:cNvSpPr/>
              <p:nvPr/>
            </p:nvSpPr>
            <p:spPr bwMode="auto">
              <a:xfrm>
                <a:off x="17854011" y="8197251"/>
                <a:ext cx="720650" cy="217477"/>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34" name="Rectangle 333"/>
              <p:cNvSpPr/>
              <p:nvPr/>
            </p:nvSpPr>
            <p:spPr bwMode="auto">
              <a:xfrm>
                <a:off x="17854011" y="8527434"/>
                <a:ext cx="720650" cy="215889"/>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35" name="Rectangle 334"/>
              <p:cNvSpPr/>
              <p:nvPr/>
            </p:nvSpPr>
            <p:spPr bwMode="auto">
              <a:xfrm>
                <a:off x="17854011" y="8852855"/>
                <a:ext cx="720650" cy="215889"/>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300" name="Title 20"/>
            <p:cNvSpPr txBox="1">
              <a:spLocks/>
            </p:cNvSpPr>
            <p:nvPr/>
          </p:nvSpPr>
          <p:spPr bwMode="auto">
            <a:xfrm>
              <a:off x="17685753" y="9232438"/>
              <a:ext cx="1073039"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April</a:t>
              </a:r>
            </a:p>
          </p:txBody>
        </p:sp>
      </p:grpSp>
      <p:grpSp>
        <p:nvGrpSpPr>
          <p:cNvPr id="50183" name="Group 19"/>
          <p:cNvGrpSpPr>
            <a:grpSpLocks/>
          </p:cNvGrpSpPr>
          <p:nvPr/>
        </p:nvGrpSpPr>
        <p:grpSpPr bwMode="auto">
          <a:xfrm>
            <a:off x="3387725" y="2049122"/>
            <a:ext cx="536575" cy="1818500"/>
            <a:chOff x="18780695" y="5899793"/>
            <a:chExt cx="1073039" cy="3637902"/>
          </a:xfrm>
        </p:grpSpPr>
        <p:grpSp>
          <p:nvGrpSpPr>
            <p:cNvPr id="50287" name="Group 13"/>
            <p:cNvGrpSpPr>
              <a:grpSpLocks/>
            </p:cNvGrpSpPr>
            <p:nvPr/>
          </p:nvGrpSpPr>
          <p:grpSpPr bwMode="auto">
            <a:xfrm>
              <a:off x="18965571" y="5899793"/>
              <a:ext cx="720260" cy="3159611"/>
              <a:chOff x="18965571" y="5899793"/>
              <a:chExt cx="720260" cy="3159611"/>
            </a:xfrm>
          </p:grpSpPr>
          <p:sp>
            <p:nvSpPr>
              <p:cNvPr id="338" name="Rectangle 337"/>
              <p:cNvSpPr/>
              <p:nvPr/>
            </p:nvSpPr>
            <p:spPr bwMode="auto">
              <a:xfrm>
                <a:off x="18964826" y="5899793"/>
                <a:ext cx="720650" cy="215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39" name="Rectangle 338"/>
              <p:cNvSpPr/>
              <p:nvPr/>
            </p:nvSpPr>
            <p:spPr bwMode="auto">
              <a:xfrm>
                <a:off x="18964826" y="6225311"/>
                <a:ext cx="720650" cy="215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0" name="Rectangle 339"/>
              <p:cNvSpPr/>
              <p:nvPr/>
            </p:nvSpPr>
            <p:spPr bwMode="auto">
              <a:xfrm>
                <a:off x="18964826" y="6554005"/>
                <a:ext cx="720650" cy="2175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1" name="Rectangle 340"/>
              <p:cNvSpPr/>
              <p:nvPr/>
            </p:nvSpPr>
            <p:spPr bwMode="auto">
              <a:xfrm>
                <a:off x="18964826" y="6879523"/>
                <a:ext cx="720650" cy="215954"/>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2" name="Rectangle 341"/>
              <p:cNvSpPr/>
              <p:nvPr/>
            </p:nvSpPr>
            <p:spPr bwMode="auto">
              <a:xfrm>
                <a:off x="18964826" y="7208218"/>
                <a:ext cx="720650" cy="217541"/>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3" name="Rectangle 342"/>
              <p:cNvSpPr/>
              <p:nvPr/>
            </p:nvSpPr>
            <p:spPr bwMode="auto">
              <a:xfrm>
                <a:off x="18964826" y="7533735"/>
                <a:ext cx="720650" cy="217542"/>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4" name="Rectangle 343"/>
              <p:cNvSpPr/>
              <p:nvPr/>
            </p:nvSpPr>
            <p:spPr bwMode="auto">
              <a:xfrm>
                <a:off x="18964826" y="7864017"/>
                <a:ext cx="720650" cy="215954"/>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5" name="Rectangle 344"/>
              <p:cNvSpPr/>
              <p:nvPr/>
            </p:nvSpPr>
            <p:spPr bwMode="auto">
              <a:xfrm>
                <a:off x="18964826" y="8187948"/>
                <a:ext cx="720650" cy="217542"/>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6" name="Rectangle 345"/>
              <p:cNvSpPr/>
              <p:nvPr/>
            </p:nvSpPr>
            <p:spPr bwMode="auto">
              <a:xfrm>
                <a:off x="18964826" y="8518230"/>
                <a:ext cx="720650" cy="215954"/>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7" name="Rectangle 346"/>
              <p:cNvSpPr/>
              <p:nvPr/>
            </p:nvSpPr>
            <p:spPr bwMode="auto">
              <a:xfrm>
                <a:off x="18964826" y="8843748"/>
                <a:ext cx="720650" cy="215954"/>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288" name="Title 20"/>
            <p:cNvSpPr txBox="1">
              <a:spLocks/>
            </p:cNvSpPr>
            <p:nvPr/>
          </p:nvSpPr>
          <p:spPr bwMode="auto">
            <a:xfrm>
              <a:off x="18780695" y="9229843"/>
              <a:ext cx="1073039" cy="30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May</a:t>
              </a:r>
            </a:p>
          </p:txBody>
        </p:sp>
      </p:grpSp>
      <p:grpSp>
        <p:nvGrpSpPr>
          <p:cNvPr id="50184" name="Group 20"/>
          <p:cNvGrpSpPr>
            <a:grpSpLocks/>
          </p:cNvGrpSpPr>
          <p:nvPr/>
        </p:nvGrpSpPr>
        <p:grpSpPr bwMode="auto">
          <a:xfrm>
            <a:off x="3948113" y="2049123"/>
            <a:ext cx="536575" cy="1820074"/>
            <a:chOff x="19901394" y="5899793"/>
            <a:chExt cx="1073039" cy="3640424"/>
          </a:xfrm>
        </p:grpSpPr>
        <p:grpSp>
          <p:nvGrpSpPr>
            <p:cNvPr id="50275" name="Group 14"/>
            <p:cNvGrpSpPr>
              <a:grpSpLocks/>
            </p:cNvGrpSpPr>
            <p:nvPr/>
          </p:nvGrpSpPr>
          <p:grpSpPr bwMode="auto">
            <a:xfrm>
              <a:off x="20071855" y="5899793"/>
              <a:ext cx="720256" cy="3159611"/>
              <a:chOff x="20071855" y="5899793"/>
              <a:chExt cx="720256" cy="3159611"/>
            </a:xfrm>
          </p:grpSpPr>
          <p:sp>
            <p:nvSpPr>
              <p:cNvPr id="348" name="Rectangle 347"/>
              <p:cNvSpPr/>
              <p:nvPr/>
            </p:nvSpPr>
            <p:spPr bwMode="auto">
              <a:xfrm>
                <a:off x="20071239" y="5899793"/>
                <a:ext cx="720650" cy="215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49" name="Rectangle 348"/>
              <p:cNvSpPr/>
              <p:nvPr/>
            </p:nvSpPr>
            <p:spPr bwMode="auto">
              <a:xfrm>
                <a:off x="20071239" y="6225255"/>
                <a:ext cx="720650" cy="215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50" name="Rectangle 349"/>
              <p:cNvSpPr/>
              <p:nvPr/>
            </p:nvSpPr>
            <p:spPr bwMode="auto">
              <a:xfrm>
                <a:off x="20071239" y="6553893"/>
                <a:ext cx="720650" cy="217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51" name="Rectangle 350"/>
              <p:cNvSpPr/>
              <p:nvPr/>
            </p:nvSpPr>
            <p:spPr bwMode="auto">
              <a:xfrm>
                <a:off x="20071239" y="6879354"/>
                <a:ext cx="720650" cy="215916"/>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52" name="Rectangle 351"/>
              <p:cNvSpPr/>
              <p:nvPr/>
            </p:nvSpPr>
            <p:spPr bwMode="auto">
              <a:xfrm>
                <a:off x="20071239" y="7207992"/>
                <a:ext cx="720650" cy="217504"/>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53" name="Rectangle 352"/>
              <p:cNvSpPr/>
              <p:nvPr/>
            </p:nvSpPr>
            <p:spPr bwMode="auto">
              <a:xfrm>
                <a:off x="20071239" y="7533454"/>
                <a:ext cx="720650" cy="217505"/>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54" name="Rectangle 353"/>
              <p:cNvSpPr/>
              <p:nvPr/>
            </p:nvSpPr>
            <p:spPr bwMode="auto">
              <a:xfrm>
                <a:off x="20071239" y="7863679"/>
                <a:ext cx="720650" cy="215916"/>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55" name="Rectangle 354"/>
              <p:cNvSpPr/>
              <p:nvPr/>
            </p:nvSpPr>
            <p:spPr bwMode="auto">
              <a:xfrm>
                <a:off x="20071239" y="8187554"/>
                <a:ext cx="720650" cy="217505"/>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56" name="Rectangle 355"/>
              <p:cNvSpPr/>
              <p:nvPr/>
            </p:nvSpPr>
            <p:spPr bwMode="auto">
              <a:xfrm>
                <a:off x="20071239" y="8517779"/>
                <a:ext cx="720650" cy="215916"/>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57" name="Rectangle 356"/>
              <p:cNvSpPr/>
              <p:nvPr/>
            </p:nvSpPr>
            <p:spPr bwMode="auto">
              <a:xfrm>
                <a:off x="20071239" y="8843242"/>
                <a:ext cx="720650" cy="215916"/>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276" name="Title 20"/>
            <p:cNvSpPr txBox="1">
              <a:spLocks/>
            </p:cNvSpPr>
            <p:nvPr/>
          </p:nvSpPr>
          <p:spPr bwMode="auto">
            <a:xfrm>
              <a:off x="19901394" y="9232418"/>
              <a:ext cx="1073039" cy="30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Jun</a:t>
              </a:r>
            </a:p>
          </p:txBody>
        </p:sp>
      </p:grpSp>
      <p:grpSp>
        <p:nvGrpSpPr>
          <p:cNvPr id="50185" name="Group 270"/>
          <p:cNvGrpSpPr>
            <a:grpSpLocks/>
          </p:cNvGrpSpPr>
          <p:nvPr/>
        </p:nvGrpSpPr>
        <p:grpSpPr bwMode="auto">
          <a:xfrm>
            <a:off x="5033963" y="1963397"/>
            <a:ext cx="5316538" cy="1878322"/>
            <a:chOff x="36062" y="2273094"/>
            <a:chExt cx="3889391" cy="1878305"/>
          </a:xfrm>
        </p:grpSpPr>
        <p:sp>
          <p:nvSpPr>
            <p:cNvPr id="50271" name="TextBox 271"/>
            <p:cNvSpPr txBox="1">
              <a:spLocks noChangeArrowheads="1"/>
            </p:cNvSpPr>
            <p:nvPr/>
          </p:nvSpPr>
          <p:spPr bwMode="auto">
            <a:xfrm>
              <a:off x="40839" y="3358240"/>
              <a:ext cx="3884614" cy="79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30000"/>
                </a:lnSpc>
              </a:pPr>
              <a:r>
                <a:rPr lang="en-US" altLang="es-MX" sz="1200" dirty="0">
                  <a:latin typeface="+mj-lt"/>
                </a:rPr>
                <a:t>Entrepreneurial activities differ substantially depending on the type of organization and creativity involved. Entrepreneurship ranges in scale from solo, part-time projects to large-scale undertakings that create many jobs. Many high</a:t>
              </a:r>
              <a:endParaRPr lang="pt-BR" altLang="es-MX" sz="1100" dirty="0">
                <a:latin typeface="+mj-lt"/>
              </a:endParaRPr>
            </a:p>
          </p:txBody>
        </p:sp>
        <p:sp>
          <p:nvSpPr>
            <p:cNvPr id="50272" name="TextBox 272"/>
            <p:cNvSpPr txBox="1">
              <a:spLocks noChangeArrowheads="1"/>
            </p:cNvSpPr>
            <p:nvPr/>
          </p:nvSpPr>
          <p:spPr bwMode="auto">
            <a:xfrm>
              <a:off x="36062" y="2273094"/>
              <a:ext cx="1047503" cy="40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b="1">
                  <a:latin typeface="+mj-lt"/>
                </a:rPr>
                <a:t>Our Analysis</a:t>
              </a:r>
            </a:p>
          </p:txBody>
        </p:sp>
        <p:sp>
          <p:nvSpPr>
            <p:cNvPr id="50273" name="TextBox 273"/>
            <p:cNvSpPr txBox="1">
              <a:spLocks noChangeArrowheads="1"/>
            </p:cNvSpPr>
            <p:nvPr/>
          </p:nvSpPr>
          <p:spPr bwMode="auto">
            <a:xfrm>
              <a:off x="1194834" y="2703062"/>
              <a:ext cx="2730619" cy="55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30000"/>
                </a:lnSpc>
              </a:pPr>
              <a:r>
                <a:rPr lang="en-US" altLang="es-MX" sz="1200" dirty="0">
                  <a:latin typeface="+mj-lt"/>
                </a:rPr>
                <a:t>Entrepreneurial activities differ substantially depending on the type of organization and creativity involved. </a:t>
              </a:r>
              <a:endParaRPr lang="pt-BR" altLang="es-MX" sz="1100" dirty="0">
                <a:latin typeface="+mj-lt"/>
              </a:endParaRPr>
            </a:p>
          </p:txBody>
        </p:sp>
        <p:sp>
          <p:nvSpPr>
            <p:cNvPr id="50274" name="TextBox 284"/>
            <p:cNvSpPr txBox="1">
              <a:spLocks noChangeArrowheads="1"/>
            </p:cNvSpPr>
            <p:nvPr/>
          </p:nvSpPr>
          <p:spPr bwMode="auto">
            <a:xfrm>
              <a:off x="44212" y="2604744"/>
              <a:ext cx="1033383" cy="76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4400" b="1">
                  <a:solidFill>
                    <a:srgbClr val="4DB957"/>
                  </a:solidFill>
                  <a:latin typeface="+mj-lt"/>
                </a:rPr>
                <a:t>+</a:t>
              </a:r>
              <a:r>
                <a:rPr lang="id-ID" altLang="es-MX" sz="4400" b="1">
                  <a:solidFill>
                    <a:schemeClr val="accent2"/>
                  </a:solidFill>
                  <a:latin typeface="+mj-lt"/>
                </a:rPr>
                <a:t>27%</a:t>
              </a:r>
            </a:p>
          </p:txBody>
        </p:sp>
      </p:grpSp>
      <p:grpSp>
        <p:nvGrpSpPr>
          <p:cNvPr id="50186" name="Group 289"/>
          <p:cNvGrpSpPr>
            <a:grpSpLocks/>
          </p:cNvGrpSpPr>
          <p:nvPr/>
        </p:nvGrpSpPr>
        <p:grpSpPr bwMode="auto">
          <a:xfrm>
            <a:off x="1189038" y="4355760"/>
            <a:ext cx="536575" cy="1815302"/>
            <a:chOff x="17685753" y="5909782"/>
            <a:chExt cx="1073039" cy="3630416"/>
          </a:xfrm>
        </p:grpSpPr>
        <p:grpSp>
          <p:nvGrpSpPr>
            <p:cNvPr id="50259" name="Group 382"/>
            <p:cNvGrpSpPr>
              <a:grpSpLocks/>
            </p:cNvGrpSpPr>
            <p:nvPr/>
          </p:nvGrpSpPr>
          <p:grpSpPr bwMode="auto">
            <a:xfrm>
              <a:off x="17854761" y="5909782"/>
              <a:ext cx="720256" cy="3159610"/>
              <a:chOff x="17854761" y="5909782"/>
              <a:chExt cx="720256" cy="3159610"/>
            </a:xfrm>
          </p:grpSpPr>
          <p:sp>
            <p:nvSpPr>
              <p:cNvPr id="385" name="Rectangle 384"/>
              <p:cNvSpPr/>
              <p:nvPr/>
            </p:nvSpPr>
            <p:spPr bwMode="auto">
              <a:xfrm>
                <a:off x="17854011" y="5909782"/>
                <a:ext cx="720650" cy="2158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86" name="Rectangle 385"/>
              <p:cNvSpPr/>
              <p:nvPr/>
            </p:nvSpPr>
            <p:spPr bwMode="auto">
              <a:xfrm>
                <a:off x="17854011" y="6235202"/>
                <a:ext cx="720650" cy="2158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87" name="Rectangle 386"/>
              <p:cNvSpPr/>
              <p:nvPr/>
            </p:nvSpPr>
            <p:spPr bwMode="auto">
              <a:xfrm>
                <a:off x="17854011" y="6563798"/>
                <a:ext cx="720650" cy="217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88" name="Rectangle 387"/>
              <p:cNvSpPr/>
              <p:nvPr/>
            </p:nvSpPr>
            <p:spPr bwMode="auto">
              <a:xfrm>
                <a:off x="17854011" y="6889218"/>
                <a:ext cx="720650" cy="2158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89" name="Rectangle 388"/>
              <p:cNvSpPr/>
              <p:nvPr/>
            </p:nvSpPr>
            <p:spPr bwMode="auto">
              <a:xfrm>
                <a:off x="17854011" y="7217815"/>
                <a:ext cx="720650" cy="217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90" name="Rectangle 389"/>
              <p:cNvSpPr/>
              <p:nvPr/>
            </p:nvSpPr>
            <p:spPr bwMode="auto">
              <a:xfrm>
                <a:off x="17854011" y="7543235"/>
                <a:ext cx="720650" cy="217477"/>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91" name="Rectangle 390"/>
              <p:cNvSpPr/>
              <p:nvPr/>
            </p:nvSpPr>
            <p:spPr bwMode="auto">
              <a:xfrm>
                <a:off x="17854011" y="7873418"/>
                <a:ext cx="720650" cy="215889"/>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92" name="Rectangle 391"/>
              <p:cNvSpPr/>
              <p:nvPr/>
            </p:nvSpPr>
            <p:spPr bwMode="auto">
              <a:xfrm>
                <a:off x="17854011" y="8197251"/>
                <a:ext cx="720650" cy="217477"/>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93" name="Rectangle 392"/>
              <p:cNvSpPr/>
              <p:nvPr/>
            </p:nvSpPr>
            <p:spPr bwMode="auto">
              <a:xfrm>
                <a:off x="17854011" y="8527434"/>
                <a:ext cx="720650" cy="215889"/>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94" name="Rectangle 393"/>
              <p:cNvSpPr/>
              <p:nvPr/>
            </p:nvSpPr>
            <p:spPr bwMode="auto">
              <a:xfrm>
                <a:off x="17854011" y="8852855"/>
                <a:ext cx="720650" cy="215889"/>
              </a:xfrm>
              <a:prstGeom prst="rect">
                <a:avLst/>
              </a:prstGeom>
              <a:solidFill>
                <a:srgbClr val="FEA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260" name="Title 20"/>
            <p:cNvSpPr txBox="1">
              <a:spLocks/>
            </p:cNvSpPr>
            <p:nvPr/>
          </p:nvSpPr>
          <p:spPr bwMode="auto">
            <a:xfrm>
              <a:off x="17685753" y="9232438"/>
              <a:ext cx="1073039"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Jul</a:t>
              </a:r>
            </a:p>
          </p:txBody>
        </p:sp>
      </p:grpSp>
      <p:grpSp>
        <p:nvGrpSpPr>
          <p:cNvPr id="50187" name="Group 290"/>
          <p:cNvGrpSpPr>
            <a:grpSpLocks/>
          </p:cNvGrpSpPr>
          <p:nvPr/>
        </p:nvGrpSpPr>
        <p:grpSpPr bwMode="auto">
          <a:xfrm>
            <a:off x="1736725" y="4350997"/>
            <a:ext cx="536575" cy="1818500"/>
            <a:chOff x="18780695" y="5899793"/>
            <a:chExt cx="1073039" cy="3637902"/>
          </a:xfrm>
        </p:grpSpPr>
        <p:grpSp>
          <p:nvGrpSpPr>
            <p:cNvPr id="50247" name="Group 370"/>
            <p:cNvGrpSpPr>
              <a:grpSpLocks/>
            </p:cNvGrpSpPr>
            <p:nvPr/>
          </p:nvGrpSpPr>
          <p:grpSpPr bwMode="auto">
            <a:xfrm>
              <a:off x="18965571" y="5899793"/>
              <a:ext cx="720260" cy="3159611"/>
              <a:chOff x="18965571" y="5899793"/>
              <a:chExt cx="720260" cy="3159611"/>
            </a:xfrm>
          </p:grpSpPr>
          <p:sp>
            <p:nvSpPr>
              <p:cNvPr id="373" name="Rectangle 372"/>
              <p:cNvSpPr/>
              <p:nvPr/>
            </p:nvSpPr>
            <p:spPr bwMode="auto">
              <a:xfrm>
                <a:off x="18964826" y="5899793"/>
                <a:ext cx="720650" cy="215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74" name="Rectangle 373"/>
              <p:cNvSpPr/>
              <p:nvPr/>
            </p:nvSpPr>
            <p:spPr bwMode="auto">
              <a:xfrm>
                <a:off x="18964826" y="6225311"/>
                <a:ext cx="720650" cy="215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75" name="Rectangle 374"/>
              <p:cNvSpPr/>
              <p:nvPr/>
            </p:nvSpPr>
            <p:spPr bwMode="auto">
              <a:xfrm>
                <a:off x="18964826" y="6554005"/>
                <a:ext cx="720650" cy="2175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76" name="Rectangle 375"/>
              <p:cNvSpPr/>
              <p:nvPr/>
            </p:nvSpPr>
            <p:spPr bwMode="auto">
              <a:xfrm>
                <a:off x="18964826" y="6879523"/>
                <a:ext cx="720650" cy="215954"/>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77" name="Rectangle 376"/>
              <p:cNvSpPr/>
              <p:nvPr/>
            </p:nvSpPr>
            <p:spPr bwMode="auto">
              <a:xfrm>
                <a:off x="18964826" y="7208218"/>
                <a:ext cx="720650" cy="217541"/>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78" name="Rectangle 377"/>
              <p:cNvSpPr/>
              <p:nvPr/>
            </p:nvSpPr>
            <p:spPr bwMode="auto">
              <a:xfrm>
                <a:off x="18964826" y="7533735"/>
                <a:ext cx="720650" cy="217542"/>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79" name="Rectangle 378"/>
              <p:cNvSpPr/>
              <p:nvPr/>
            </p:nvSpPr>
            <p:spPr bwMode="auto">
              <a:xfrm>
                <a:off x="18964826" y="7864017"/>
                <a:ext cx="720650" cy="215954"/>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80" name="Rectangle 379"/>
              <p:cNvSpPr/>
              <p:nvPr/>
            </p:nvSpPr>
            <p:spPr bwMode="auto">
              <a:xfrm>
                <a:off x="18964826" y="8187948"/>
                <a:ext cx="720650" cy="217542"/>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81" name="Rectangle 380"/>
              <p:cNvSpPr/>
              <p:nvPr/>
            </p:nvSpPr>
            <p:spPr bwMode="auto">
              <a:xfrm>
                <a:off x="18964826" y="8518230"/>
                <a:ext cx="720650" cy="215954"/>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82" name="Rectangle 381"/>
              <p:cNvSpPr/>
              <p:nvPr/>
            </p:nvSpPr>
            <p:spPr bwMode="auto">
              <a:xfrm>
                <a:off x="18964826" y="8843748"/>
                <a:ext cx="720650" cy="215954"/>
              </a:xfrm>
              <a:prstGeom prst="rect">
                <a:avLst/>
              </a:prstGeom>
              <a:solidFill>
                <a:srgbClr val="5597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248" name="Title 20"/>
            <p:cNvSpPr txBox="1">
              <a:spLocks/>
            </p:cNvSpPr>
            <p:nvPr/>
          </p:nvSpPr>
          <p:spPr bwMode="auto">
            <a:xfrm>
              <a:off x="18780695" y="9229843"/>
              <a:ext cx="1073039" cy="30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Aug</a:t>
              </a:r>
            </a:p>
          </p:txBody>
        </p:sp>
      </p:grpSp>
      <p:grpSp>
        <p:nvGrpSpPr>
          <p:cNvPr id="50188" name="Group 291"/>
          <p:cNvGrpSpPr>
            <a:grpSpLocks/>
          </p:cNvGrpSpPr>
          <p:nvPr/>
        </p:nvGrpSpPr>
        <p:grpSpPr bwMode="auto">
          <a:xfrm>
            <a:off x="2297113" y="4350998"/>
            <a:ext cx="536575" cy="1820074"/>
            <a:chOff x="19901394" y="5899793"/>
            <a:chExt cx="1073039" cy="3640424"/>
          </a:xfrm>
        </p:grpSpPr>
        <p:grpSp>
          <p:nvGrpSpPr>
            <p:cNvPr id="50235" name="Group 358"/>
            <p:cNvGrpSpPr>
              <a:grpSpLocks/>
            </p:cNvGrpSpPr>
            <p:nvPr/>
          </p:nvGrpSpPr>
          <p:grpSpPr bwMode="auto">
            <a:xfrm>
              <a:off x="20071855" y="5899793"/>
              <a:ext cx="720256" cy="3159611"/>
              <a:chOff x="20071855" y="5899793"/>
              <a:chExt cx="720256" cy="3159611"/>
            </a:xfrm>
          </p:grpSpPr>
          <p:sp>
            <p:nvSpPr>
              <p:cNvPr id="361" name="Rectangle 360"/>
              <p:cNvSpPr/>
              <p:nvPr/>
            </p:nvSpPr>
            <p:spPr bwMode="auto">
              <a:xfrm>
                <a:off x="20071239" y="5899793"/>
                <a:ext cx="720650" cy="215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62" name="Rectangle 361"/>
              <p:cNvSpPr/>
              <p:nvPr/>
            </p:nvSpPr>
            <p:spPr bwMode="auto">
              <a:xfrm>
                <a:off x="20071239" y="6225255"/>
                <a:ext cx="720650" cy="215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63" name="Rectangle 362"/>
              <p:cNvSpPr/>
              <p:nvPr/>
            </p:nvSpPr>
            <p:spPr bwMode="auto">
              <a:xfrm>
                <a:off x="20071239" y="6553893"/>
                <a:ext cx="720650" cy="217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64" name="Rectangle 363"/>
              <p:cNvSpPr/>
              <p:nvPr/>
            </p:nvSpPr>
            <p:spPr bwMode="auto">
              <a:xfrm>
                <a:off x="20071239" y="6879354"/>
                <a:ext cx="720650" cy="215916"/>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65" name="Rectangle 364"/>
              <p:cNvSpPr/>
              <p:nvPr/>
            </p:nvSpPr>
            <p:spPr bwMode="auto">
              <a:xfrm>
                <a:off x="20071239" y="7207992"/>
                <a:ext cx="720650" cy="217504"/>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66" name="Rectangle 365"/>
              <p:cNvSpPr/>
              <p:nvPr/>
            </p:nvSpPr>
            <p:spPr bwMode="auto">
              <a:xfrm>
                <a:off x="20071239" y="7533454"/>
                <a:ext cx="720650" cy="217505"/>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67" name="Rectangle 366"/>
              <p:cNvSpPr/>
              <p:nvPr/>
            </p:nvSpPr>
            <p:spPr bwMode="auto">
              <a:xfrm>
                <a:off x="20071239" y="7863679"/>
                <a:ext cx="720650" cy="215916"/>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68" name="Rectangle 367"/>
              <p:cNvSpPr/>
              <p:nvPr/>
            </p:nvSpPr>
            <p:spPr bwMode="auto">
              <a:xfrm>
                <a:off x="20071239" y="8187554"/>
                <a:ext cx="720650" cy="217505"/>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69" name="Rectangle 368"/>
              <p:cNvSpPr/>
              <p:nvPr/>
            </p:nvSpPr>
            <p:spPr bwMode="auto">
              <a:xfrm>
                <a:off x="20071239" y="8517779"/>
                <a:ext cx="720650" cy="215916"/>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370" name="Rectangle 369"/>
              <p:cNvSpPr/>
              <p:nvPr/>
            </p:nvSpPr>
            <p:spPr bwMode="auto">
              <a:xfrm>
                <a:off x="20071239" y="8843242"/>
                <a:ext cx="720650" cy="215916"/>
              </a:xfrm>
              <a:prstGeom prst="rect">
                <a:avLst/>
              </a:prstGeom>
              <a:solidFill>
                <a:srgbClr val="84C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236" name="Title 20"/>
            <p:cNvSpPr txBox="1">
              <a:spLocks/>
            </p:cNvSpPr>
            <p:nvPr/>
          </p:nvSpPr>
          <p:spPr bwMode="auto">
            <a:xfrm>
              <a:off x="19901394" y="9232418"/>
              <a:ext cx="1073039" cy="30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Sept</a:t>
              </a:r>
            </a:p>
          </p:txBody>
        </p:sp>
      </p:grpSp>
      <p:grpSp>
        <p:nvGrpSpPr>
          <p:cNvPr id="50189" name="Group 292"/>
          <p:cNvGrpSpPr>
            <a:grpSpLocks/>
          </p:cNvGrpSpPr>
          <p:nvPr/>
        </p:nvGrpSpPr>
        <p:grpSpPr bwMode="auto">
          <a:xfrm>
            <a:off x="5033963" y="4251778"/>
            <a:ext cx="5316538" cy="1878322"/>
            <a:chOff x="36062" y="2273094"/>
            <a:chExt cx="3889391" cy="1878304"/>
          </a:xfrm>
        </p:grpSpPr>
        <p:sp>
          <p:nvSpPr>
            <p:cNvPr id="50231" name="TextBox 293"/>
            <p:cNvSpPr txBox="1">
              <a:spLocks noChangeArrowheads="1"/>
            </p:cNvSpPr>
            <p:nvPr/>
          </p:nvSpPr>
          <p:spPr bwMode="auto">
            <a:xfrm>
              <a:off x="40839" y="3358240"/>
              <a:ext cx="3884614" cy="7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30000"/>
                </a:lnSpc>
              </a:pPr>
              <a:r>
                <a:rPr lang="en-US" altLang="es-MX" sz="1200">
                  <a:latin typeface="+mj-lt"/>
                </a:rPr>
                <a:t>Entrepreneurial activities differ substantially depending on the type of organization and creativity involved. Entrepreneurship ranges in scale from solo, part-time projects to large-scale undertakings that create many jobs. Many high</a:t>
              </a:r>
              <a:endParaRPr lang="pt-BR" altLang="es-MX" sz="1100">
                <a:latin typeface="+mj-lt"/>
              </a:endParaRPr>
            </a:p>
          </p:txBody>
        </p:sp>
        <p:sp>
          <p:nvSpPr>
            <p:cNvPr id="50232" name="TextBox 294"/>
            <p:cNvSpPr txBox="1">
              <a:spLocks noChangeArrowheads="1"/>
            </p:cNvSpPr>
            <p:nvPr/>
          </p:nvSpPr>
          <p:spPr bwMode="auto">
            <a:xfrm>
              <a:off x="36062" y="2273094"/>
              <a:ext cx="1047503" cy="40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b="1">
                  <a:latin typeface="+mj-lt"/>
                </a:rPr>
                <a:t>Our Analysis</a:t>
              </a:r>
            </a:p>
          </p:txBody>
        </p:sp>
        <p:sp>
          <p:nvSpPr>
            <p:cNvPr id="50233" name="TextBox 336"/>
            <p:cNvSpPr txBox="1">
              <a:spLocks noChangeArrowheads="1"/>
            </p:cNvSpPr>
            <p:nvPr/>
          </p:nvSpPr>
          <p:spPr bwMode="auto">
            <a:xfrm>
              <a:off x="1194834" y="2711297"/>
              <a:ext cx="2730619" cy="55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30000"/>
                </a:lnSpc>
              </a:pPr>
              <a:r>
                <a:rPr lang="en-US" altLang="es-MX" sz="1200">
                  <a:latin typeface="+mj-lt"/>
                </a:rPr>
                <a:t>Entrepreneurial activities differ substantially depending on the type of organization and creativity involved. </a:t>
              </a:r>
              <a:endParaRPr lang="pt-BR" altLang="es-MX" sz="1100">
                <a:latin typeface="+mj-lt"/>
              </a:endParaRPr>
            </a:p>
          </p:txBody>
        </p:sp>
        <p:sp>
          <p:nvSpPr>
            <p:cNvPr id="50234" name="TextBox 357"/>
            <p:cNvSpPr txBox="1">
              <a:spLocks noChangeArrowheads="1"/>
            </p:cNvSpPr>
            <p:nvPr/>
          </p:nvSpPr>
          <p:spPr bwMode="auto">
            <a:xfrm>
              <a:off x="44212" y="2604744"/>
              <a:ext cx="955985" cy="76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4400" b="1">
                  <a:solidFill>
                    <a:srgbClr val="F03537"/>
                  </a:solidFill>
                  <a:latin typeface="+mj-lt"/>
                </a:rPr>
                <a:t>-</a:t>
              </a:r>
              <a:r>
                <a:rPr lang="id-ID" altLang="es-MX" sz="4400" b="1">
                  <a:solidFill>
                    <a:schemeClr val="accent2"/>
                  </a:solidFill>
                  <a:latin typeface="+mj-lt"/>
                </a:rPr>
                <a:t>12%</a:t>
              </a:r>
            </a:p>
          </p:txBody>
        </p:sp>
      </p:grpSp>
      <p:grpSp>
        <p:nvGrpSpPr>
          <p:cNvPr id="50190" name="Group 438"/>
          <p:cNvGrpSpPr>
            <a:grpSpLocks/>
          </p:cNvGrpSpPr>
          <p:nvPr/>
        </p:nvGrpSpPr>
        <p:grpSpPr bwMode="auto">
          <a:xfrm>
            <a:off x="2832100" y="4355760"/>
            <a:ext cx="536575" cy="1812914"/>
            <a:chOff x="14349036" y="5909782"/>
            <a:chExt cx="1073039" cy="3625304"/>
          </a:xfrm>
        </p:grpSpPr>
        <p:grpSp>
          <p:nvGrpSpPr>
            <p:cNvPr id="50219" name="Group 439"/>
            <p:cNvGrpSpPr>
              <a:grpSpLocks/>
            </p:cNvGrpSpPr>
            <p:nvPr/>
          </p:nvGrpSpPr>
          <p:grpSpPr bwMode="auto">
            <a:xfrm>
              <a:off x="14517083" y="5909782"/>
              <a:ext cx="720260" cy="3159610"/>
              <a:chOff x="14517083" y="5909782"/>
              <a:chExt cx="720260" cy="3159610"/>
            </a:xfrm>
          </p:grpSpPr>
          <p:sp>
            <p:nvSpPr>
              <p:cNvPr id="442" name="Rectangle 441"/>
              <p:cNvSpPr/>
              <p:nvPr/>
            </p:nvSpPr>
            <p:spPr bwMode="auto">
              <a:xfrm>
                <a:off x="14517294" y="5909782"/>
                <a:ext cx="720650" cy="2158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43" name="Rectangle 442"/>
              <p:cNvSpPr/>
              <p:nvPr/>
            </p:nvSpPr>
            <p:spPr bwMode="auto">
              <a:xfrm>
                <a:off x="14517294" y="6235172"/>
                <a:ext cx="720650" cy="2158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44" name="Rectangle 443"/>
              <p:cNvSpPr/>
              <p:nvPr/>
            </p:nvSpPr>
            <p:spPr bwMode="auto">
              <a:xfrm>
                <a:off x="14517294" y="6563738"/>
                <a:ext cx="720650" cy="2174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45" name="Rectangle 444"/>
              <p:cNvSpPr/>
              <p:nvPr/>
            </p:nvSpPr>
            <p:spPr bwMode="auto">
              <a:xfrm>
                <a:off x="14517294" y="6889128"/>
                <a:ext cx="720650" cy="217457"/>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46" name="Rectangle 445"/>
              <p:cNvSpPr/>
              <p:nvPr/>
            </p:nvSpPr>
            <p:spPr bwMode="auto">
              <a:xfrm>
                <a:off x="14517294" y="7219280"/>
                <a:ext cx="720650" cy="215869"/>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47" name="Rectangle 446"/>
              <p:cNvSpPr/>
              <p:nvPr/>
            </p:nvSpPr>
            <p:spPr bwMode="auto">
              <a:xfrm>
                <a:off x="14517294" y="7544671"/>
                <a:ext cx="720650" cy="215869"/>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48" name="Rectangle 447"/>
              <p:cNvSpPr/>
              <p:nvPr/>
            </p:nvSpPr>
            <p:spPr bwMode="auto">
              <a:xfrm>
                <a:off x="14517294" y="7873236"/>
                <a:ext cx="720650" cy="217457"/>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49" name="Rectangle 448"/>
              <p:cNvSpPr/>
              <p:nvPr/>
            </p:nvSpPr>
            <p:spPr bwMode="auto">
              <a:xfrm>
                <a:off x="14517294" y="8198627"/>
                <a:ext cx="720650" cy="217456"/>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50" name="Rectangle 449"/>
              <p:cNvSpPr/>
              <p:nvPr/>
            </p:nvSpPr>
            <p:spPr bwMode="auto">
              <a:xfrm>
                <a:off x="14517294" y="8528779"/>
                <a:ext cx="720650" cy="215869"/>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51" name="Rectangle 450"/>
              <p:cNvSpPr/>
              <p:nvPr/>
            </p:nvSpPr>
            <p:spPr bwMode="auto">
              <a:xfrm>
                <a:off x="14517294" y="8854169"/>
                <a:ext cx="720650" cy="215869"/>
              </a:xfrm>
              <a:prstGeom prst="rect">
                <a:avLst/>
              </a:prstGeom>
              <a:solidFill>
                <a:srgbClr val="679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220" name="Title 20"/>
            <p:cNvSpPr txBox="1">
              <a:spLocks/>
            </p:cNvSpPr>
            <p:nvPr/>
          </p:nvSpPr>
          <p:spPr bwMode="auto">
            <a:xfrm>
              <a:off x="14349036" y="9227354"/>
              <a:ext cx="1073039" cy="30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Oct</a:t>
              </a:r>
            </a:p>
          </p:txBody>
        </p:sp>
      </p:grpSp>
      <p:grpSp>
        <p:nvGrpSpPr>
          <p:cNvPr id="50191" name="Group 451"/>
          <p:cNvGrpSpPr>
            <a:grpSpLocks/>
          </p:cNvGrpSpPr>
          <p:nvPr/>
        </p:nvGrpSpPr>
        <p:grpSpPr bwMode="auto">
          <a:xfrm>
            <a:off x="3370263" y="4355759"/>
            <a:ext cx="536575" cy="1813728"/>
            <a:chOff x="15425175" y="5909782"/>
            <a:chExt cx="1073039" cy="3627894"/>
          </a:xfrm>
        </p:grpSpPr>
        <p:grpSp>
          <p:nvGrpSpPr>
            <p:cNvPr id="50207" name="Group 452"/>
            <p:cNvGrpSpPr>
              <a:grpSpLocks/>
            </p:cNvGrpSpPr>
            <p:nvPr/>
          </p:nvGrpSpPr>
          <p:grpSpPr bwMode="auto">
            <a:xfrm>
              <a:off x="15623367" y="5909782"/>
              <a:ext cx="720256" cy="3159610"/>
              <a:chOff x="15623367" y="5909782"/>
              <a:chExt cx="720256" cy="3159610"/>
            </a:xfrm>
          </p:grpSpPr>
          <p:sp>
            <p:nvSpPr>
              <p:cNvPr id="455" name="Rectangle 454"/>
              <p:cNvSpPr/>
              <p:nvPr/>
            </p:nvSpPr>
            <p:spPr bwMode="auto">
              <a:xfrm>
                <a:off x="15623592" y="5909782"/>
                <a:ext cx="720650" cy="2159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56" name="Rectangle 455"/>
              <p:cNvSpPr/>
              <p:nvPr/>
            </p:nvSpPr>
            <p:spPr bwMode="auto">
              <a:xfrm>
                <a:off x="15623592" y="6235258"/>
                <a:ext cx="720650" cy="2159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57" name="Rectangle 456"/>
              <p:cNvSpPr/>
              <p:nvPr/>
            </p:nvSpPr>
            <p:spPr bwMode="auto">
              <a:xfrm>
                <a:off x="15623592" y="6563911"/>
                <a:ext cx="720650" cy="217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58" name="Rectangle 457"/>
              <p:cNvSpPr/>
              <p:nvPr/>
            </p:nvSpPr>
            <p:spPr bwMode="auto">
              <a:xfrm>
                <a:off x="15623592" y="6889387"/>
                <a:ext cx="720650" cy="215926"/>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59" name="Rectangle 458"/>
              <p:cNvSpPr/>
              <p:nvPr/>
            </p:nvSpPr>
            <p:spPr bwMode="auto">
              <a:xfrm>
                <a:off x="15623592" y="7218040"/>
                <a:ext cx="720650" cy="217513"/>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60" name="Rectangle 459"/>
              <p:cNvSpPr/>
              <p:nvPr/>
            </p:nvSpPr>
            <p:spPr bwMode="auto">
              <a:xfrm>
                <a:off x="15623592" y="7543517"/>
                <a:ext cx="720650" cy="217514"/>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61" name="Rectangle 460"/>
              <p:cNvSpPr/>
              <p:nvPr/>
            </p:nvSpPr>
            <p:spPr bwMode="auto">
              <a:xfrm>
                <a:off x="15623592" y="7873756"/>
                <a:ext cx="720650" cy="215926"/>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62" name="Rectangle 461"/>
              <p:cNvSpPr/>
              <p:nvPr/>
            </p:nvSpPr>
            <p:spPr bwMode="auto">
              <a:xfrm>
                <a:off x="15623592" y="8197646"/>
                <a:ext cx="720650" cy="217514"/>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63" name="Rectangle 462"/>
              <p:cNvSpPr/>
              <p:nvPr/>
            </p:nvSpPr>
            <p:spPr bwMode="auto">
              <a:xfrm>
                <a:off x="15623592" y="8527886"/>
                <a:ext cx="720650" cy="215926"/>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64" name="Rectangle 463"/>
              <p:cNvSpPr/>
              <p:nvPr/>
            </p:nvSpPr>
            <p:spPr bwMode="auto">
              <a:xfrm>
                <a:off x="15623592" y="8853363"/>
                <a:ext cx="720650" cy="215926"/>
              </a:xfrm>
              <a:prstGeom prst="rect">
                <a:avLst/>
              </a:prstGeom>
              <a:solidFill>
                <a:srgbClr val="83C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208" name="Title 20"/>
            <p:cNvSpPr txBox="1">
              <a:spLocks/>
            </p:cNvSpPr>
            <p:nvPr/>
          </p:nvSpPr>
          <p:spPr bwMode="auto">
            <a:xfrm>
              <a:off x="15425175" y="9229863"/>
              <a:ext cx="1073039"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Nov</a:t>
              </a:r>
            </a:p>
          </p:txBody>
        </p:sp>
      </p:grpSp>
      <p:grpSp>
        <p:nvGrpSpPr>
          <p:cNvPr id="50192" name="Group 464"/>
          <p:cNvGrpSpPr>
            <a:grpSpLocks/>
          </p:cNvGrpSpPr>
          <p:nvPr/>
        </p:nvGrpSpPr>
        <p:grpSpPr bwMode="auto">
          <a:xfrm>
            <a:off x="3951288" y="4355759"/>
            <a:ext cx="536575" cy="1813728"/>
            <a:chOff x="16587334" y="5909782"/>
            <a:chExt cx="1073039" cy="3627894"/>
          </a:xfrm>
          <a:solidFill>
            <a:srgbClr val="10BBCF"/>
          </a:solidFill>
        </p:grpSpPr>
        <p:grpSp>
          <p:nvGrpSpPr>
            <p:cNvPr id="50195" name="Group 465"/>
            <p:cNvGrpSpPr>
              <a:grpSpLocks/>
            </p:cNvGrpSpPr>
            <p:nvPr/>
          </p:nvGrpSpPr>
          <p:grpSpPr bwMode="auto">
            <a:xfrm>
              <a:off x="16748476" y="5909782"/>
              <a:ext cx="720260" cy="3159610"/>
              <a:chOff x="16748476" y="5909782"/>
              <a:chExt cx="720260" cy="3159610"/>
            </a:xfrm>
            <a:grpFill/>
          </p:grpSpPr>
          <p:sp>
            <p:nvSpPr>
              <p:cNvPr id="468" name="Rectangle 467"/>
              <p:cNvSpPr/>
              <p:nvPr/>
            </p:nvSpPr>
            <p:spPr bwMode="auto">
              <a:xfrm>
                <a:off x="16749242" y="5909782"/>
                <a:ext cx="719063" cy="2159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69" name="Rectangle 468"/>
              <p:cNvSpPr/>
              <p:nvPr/>
            </p:nvSpPr>
            <p:spPr bwMode="auto">
              <a:xfrm>
                <a:off x="16749242" y="6235258"/>
                <a:ext cx="719063" cy="215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70" name="Rectangle 469"/>
              <p:cNvSpPr/>
              <p:nvPr/>
            </p:nvSpPr>
            <p:spPr bwMode="auto">
              <a:xfrm>
                <a:off x="16749242" y="6563911"/>
                <a:ext cx="719063" cy="217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71" name="Rectangle 470"/>
              <p:cNvSpPr/>
              <p:nvPr/>
            </p:nvSpPr>
            <p:spPr bwMode="auto">
              <a:xfrm>
                <a:off x="16749242" y="6889387"/>
                <a:ext cx="719063" cy="215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72" name="Rectangle 471"/>
              <p:cNvSpPr/>
              <p:nvPr/>
            </p:nvSpPr>
            <p:spPr bwMode="auto">
              <a:xfrm>
                <a:off x="16749242" y="7218040"/>
                <a:ext cx="719063" cy="217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73" name="Rectangle 472"/>
              <p:cNvSpPr/>
              <p:nvPr/>
            </p:nvSpPr>
            <p:spPr bwMode="auto">
              <a:xfrm>
                <a:off x="16749242" y="7543517"/>
                <a:ext cx="719063" cy="2175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74" name="Rectangle 473"/>
              <p:cNvSpPr/>
              <p:nvPr/>
            </p:nvSpPr>
            <p:spPr bwMode="auto">
              <a:xfrm>
                <a:off x="16749242" y="7873756"/>
                <a:ext cx="719063" cy="215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75" name="Rectangle 474"/>
              <p:cNvSpPr/>
              <p:nvPr/>
            </p:nvSpPr>
            <p:spPr bwMode="auto">
              <a:xfrm>
                <a:off x="16749242" y="8197646"/>
                <a:ext cx="719063" cy="2175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76" name="Rectangle 475"/>
              <p:cNvSpPr/>
              <p:nvPr/>
            </p:nvSpPr>
            <p:spPr bwMode="auto">
              <a:xfrm>
                <a:off x="16749242" y="8527886"/>
                <a:ext cx="719063" cy="215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sp>
            <p:nvSpPr>
              <p:cNvPr id="477" name="Rectangle 476"/>
              <p:cNvSpPr/>
              <p:nvPr/>
            </p:nvSpPr>
            <p:spPr bwMode="auto">
              <a:xfrm>
                <a:off x="16749242" y="8853363"/>
                <a:ext cx="719063" cy="215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cs typeface="Lato Light"/>
                </a:endParaRPr>
              </a:p>
            </p:txBody>
          </p:sp>
        </p:grpSp>
        <p:sp>
          <p:nvSpPr>
            <p:cNvPr id="50196" name="Title 20"/>
            <p:cNvSpPr txBox="1">
              <a:spLocks/>
            </p:cNvSpPr>
            <p:nvPr/>
          </p:nvSpPr>
          <p:spPr bwMode="auto">
            <a:xfrm>
              <a:off x="16587334" y="9229863"/>
              <a:ext cx="1073039" cy="307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3" tIns="0" rIns="121893"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000" b="1">
                  <a:solidFill>
                    <a:schemeClr val="tx2"/>
                  </a:solidFill>
                </a:rPr>
                <a:t>Dec</a:t>
              </a:r>
            </a:p>
          </p:txBody>
        </p:sp>
      </p:grpSp>
      <p:cxnSp>
        <p:nvCxnSpPr>
          <p:cNvPr id="478" name="Straight Connector 477"/>
          <p:cNvCxnSpPr/>
          <p:nvPr/>
        </p:nvCxnSpPr>
        <p:spPr>
          <a:xfrm>
            <a:off x="4772025" y="1963397"/>
            <a:ext cx="0" cy="4141788"/>
          </a:xfrm>
          <a:prstGeom prst="line">
            <a:avLst/>
          </a:prstGeom>
          <a:ln w="12700" cmpd="sng">
            <a:solidFill>
              <a:srgbClr val="A3A3A3"/>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p:cNvCxnSpPr/>
          <p:nvPr/>
        </p:nvCxnSpPr>
        <p:spPr>
          <a:xfrm flipH="1">
            <a:off x="1273175" y="4083503"/>
            <a:ext cx="9801225" cy="0"/>
          </a:xfrm>
          <a:prstGeom prst="line">
            <a:avLst/>
          </a:prstGeom>
          <a:ln w="12700" cmpd="sng">
            <a:solidFill>
              <a:srgbClr val="A3A3A3"/>
            </a:solidFill>
          </a:ln>
          <a:effectLst/>
        </p:spPr>
        <p:style>
          <a:lnRef idx="2">
            <a:schemeClr val="accent1"/>
          </a:lnRef>
          <a:fillRef idx="0">
            <a:schemeClr val="accent1"/>
          </a:fillRef>
          <a:effectRef idx="1">
            <a:schemeClr val="accent1"/>
          </a:effectRef>
          <a:fontRef idx="minor">
            <a:schemeClr val="tx1"/>
          </a:fontRef>
        </p:style>
      </p:cxnSp>
      <p:sp>
        <p:nvSpPr>
          <p:cNvPr id="172" name="Freeform 5">
            <a:extLst>
              <a:ext uri="{FF2B5EF4-FFF2-40B4-BE49-F238E27FC236}">
                <a16:creationId xmlns:a16="http://schemas.microsoft.com/office/drawing/2014/main" id="{20E353B5-4A8B-4190-A70D-970757422C6D}"/>
              </a:ext>
            </a:extLst>
          </p:cNvPr>
          <p:cNvSpPr>
            <a:spLocks/>
          </p:cNvSpPr>
          <p:nvPr/>
        </p:nvSpPr>
        <p:spPr bwMode="auto">
          <a:xfrm>
            <a:off x="760255" y="381907"/>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TextBox 172">
            <a:extLst>
              <a:ext uri="{FF2B5EF4-FFF2-40B4-BE49-F238E27FC236}">
                <a16:creationId xmlns:a16="http://schemas.microsoft.com/office/drawing/2014/main" id="{44FD5E8A-0221-46AD-A12D-D072D0F3ABD8}"/>
              </a:ext>
            </a:extLst>
          </p:cNvPr>
          <p:cNvSpPr txBox="1"/>
          <p:nvPr/>
        </p:nvSpPr>
        <p:spPr>
          <a:xfrm>
            <a:off x="1321474" y="686945"/>
            <a:ext cx="4774526" cy="707886"/>
          </a:xfrm>
          <a:prstGeom prst="rect">
            <a:avLst/>
          </a:prstGeom>
          <a:noFill/>
        </p:spPr>
        <p:txBody>
          <a:bodyPr wrap="square" rtlCol="0">
            <a:spAutoFit/>
          </a:bodyPr>
          <a:lstStyle/>
          <a:p>
            <a:r>
              <a:rPr lang="en-US" sz="4000" dirty="0"/>
              <a:t>Your Title Goes Here</a:t>
            </a:r>
          </a:p>
        </p:txBody>
      </p:sp>
      <p:sp>
        <p:nvSpPr>
          <p:cNvPr id="174" name="Freeform 34">
            <a:extLst>
              <a:ext uri="{FF2B5EF4-FFF2-40B4-BE49-F238E27FC236}">
                <a16:creationId xmlns:a16="http://schemas.microsoft.com/office/drawing/2014/main" id="{81638D20-0324-4F57-8B8B-6F72499FA32F}"/>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39">
            <a:extLst>
              <a:ext uri="{FF2B5EF4-FFF2-40B4-BE49-F238E27FC236}">
                <a16:creationId xmlns:a16="http://schemas.microsoft.com/office/drawing/2014/main" id="{4AF6EA3A-0531-4BC0-A472-0E7779B00061}"/>
              </a:ext>
            </a:extLst>
          </p:cNvPr>
          <p:cNvSpPr>
            <a:spLocks/>
          </p:cNvSpPr>
          <p:nvPr/>
        </p:nvSpPr>
        <p:spPr bwMode="auto">
          <a:xfrm>
            <a:off x="11303000" y="-40215"/>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559B477-9EFE-4765-AB2E-849961158A6B}"/>
              </a:ext>
            </a:extLst>
          </p:cNvPr>
          <p:cNvSpPr/>
          <p:nvPr/>
        </p:nvSpPr>
        <p:spPr>
          <a:xfrm>
            <a:off x="5718627" y="0"/>
            <a:ext cx="6502400" cy="6858000"/>
          </a:xfrm>
          <a:prstGeom prst="rect">
            <a:avLst/>
          </a:prstGeom>
          <a:solidFill>
            <a:srgbClr val="83C4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9E1DAFC-0CC5-42C5-A208-3B02F58BE0CC}"/>
              </a:ext>
            </a:extLst>
          </p:cNvPr>
          <p:cNvSpPr/>
          <p:nvPr/>
        </p:nvSpPr>
        <p:spPr>
          <a:xfrm>
            <a:off x="6095999" y="391886"/>
            <a:ext cx="5747657" cy="6197600"/>
          </a:xfrm>
          <a:prstGeom prst="rect">
            <a:avLst/>
          </a:prstGeom>
          <a:noFill/>
          <a:ln w="76200">
            <a:solidFill>
              <a:srgbClr val="FEA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a:extLst>
              <a:ext uri="{FF2B5EF4-FFF2-40B4-BE49-F238E27FC236}">
                <a16:creationId xmlns:a16="http://schemas.microsoft.com/office/drawing/2014/main" id="{21BBFCEF-7DCA-4DD7-8DB1-BED164341C00}"/>
              </a:ext>
            </a:extLst>
          </p:cNvPr>
          <p:cNvSpPr>
            <a:spLocks/>
          </p:cNvSpPr>
          <p:nvPr/>
        </p:nvSpPr>
        <p:spPr bwMode="auto">
          <a:xfrm>
            <a:off x="411910" y="547007"/>
            <a:ext cx="1134435" cy="1149707"/>
          </a:xfrm>
          <a:custGeom>
            <a:avLst/>
            <a:gdLst>
              <a:gd name="T0" fmla="*/ 501 w 520"/>
              <a:gd name="T1" fmla="*/ 77 h 527"/>
              <a:gd name="T2" fmla="*/ 520 w 520"/>
              <a:gd name="T3" fmla="*/ 77 h 527"/>
              <a:gd name="T4" fmla="*/ 520 w 520"/>
              <a:gd name="T5" fmla="*/ 0 h 527"/>
              <a:gd name="T6" fmla="*/ 0 w 520"/>
              <a:gd name="T7" fmla="*/ 0 h 527"/>
              <a:gd name="T8" fmla="*/ 0 w 520"/>
              <a:gd name="T9" fmla="*/ 527 h 527"/>
              <a:gd name="T10" fmla="*/ 520 w 520"/>
              <a:gd name="T11" fmla="*/ 527 h 527"/>
              <a:gd name="T12" fmla="*/ 520 w 520"/>
              <a:gd name="T13" fmla="*/ 501 h 527"/>
              <a:gd name="T14" fmla="*/ 34 w 520"/>
              <a:gd name="T15" fmla="*/ 501 h 527"/>
              <a:gd name="T16" fmla="*/ 34 w 520"/>
              <a:gd name="T17" fmla="*/ 34 h 527"/>
              <a:gd name="T18" fmla="*/ 492 w 520"/>
              <a:gd name="T19" fmla="*/ 34 h 527"/>
              <a:gd name="T20" fmla="*/ 492 w 520"/>
              <a:gd name="T21" fmla="*/ 77 h 527"/>
              <a:gd name="T22" fmla="*/ 501 w 520"/>
              <a:gd name="T23"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527">
                <a:moveTo>
                  <a:pt x="501" y="77"/>
                </a:moveTo>
                <a:lnTo>
                  <a:pt x="520" y="77"/>
                </a:lnTo>
                <a:lnTo>
                  <a:pt x="520" y="0"/>
                </a:lnTo>
                <a:lnTo>
                  <a:pt x="0" y="0"/>
                </a:lnTo>
                <a:lnTo>
                  <a:pt x="0" y="527"/>
                </a:lnTo>
                <a:lnTo>
                  <a:pt x="520" y="527"/>
                </a:lnTo>
                <a:lnTo>
                  <a:pt x="520" y="501"/>
                </a:lnTo>
                <a:lnTo>
                  <a:pt x="34" y="501"/>
                </a:lnTo>
                <a:lnTo>
                  <a:pt x="34" y="34"/>
                </a:lnTo>
                <a:lnTo>
                  <a:pt x="492" y="34"/>
                </a:lnTo>
                <a:lnTo>
                  <a:pt x="492" y="77"/>
                </a:lnTo>
                <a:lnTo>
                  <a:pt x="501" y="77"/>
                </a:lnTo>
                <a:close/>
              </a:path>
            </a:pathLst>
          </a:custGeom>
          <a:solidFill>
            <a:srgbClr val="83C44B"/>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TextBox 52">
            <a:extLst>
              <a:ext uri="{FF2B5EF4-FFF2-40B4-BE49-F238E27FC236}">
                <a16:creationId xmlns:a16="http://schemas.microsoft.com/office/drawing/2014/main" id="{FA5B09AF-0990-4893-97EA-0C6B48B5A101}"/>
              </a:ext>
            </a:extLst>
          </p:cNvPr>
          <p:cNvSpPr txBox="1"/>
          <p:nvPr/>
        </p:nvSpPr>
        <p:spPr>
          <a:xfrm>
            <a:off x="973129" y="852045"/>
            <a:ext cx="4774526" cy="707886"/>
          </a:xfrm>
          <a:prstGeom prst="rect">
            <a:avLst/>
          </a:prstGeom>
          <a:noFill/>
        </p:spPr>
        <p:txBody>
          <a:bodyPr wrap="square" rtlCol="0">
            <a:spAutoFit/>
          </a:bodyPr>
          <a:lstStyle/>
          <a:p>
            <a:r>
              <a:rPr lang="en-US" sz="4000" dirty="0"/>
              <a:t>Your Title Goes Here</a:t>
            </a:r>
          </a:p>
        </p:txBody>
      </p:sp>
      <p:graphicFrame>
        <p:nvGraphicFramePr>
          <p:cNvPr id="55" name="Chart 31">
            <a:extLst>
              <a:ext uri="{FF2B5EF4-FFF2-40B4-BE49-F238E27FC236}">
                <a16:creationId xmlns:a16="http://schemas.microsoft.com/office/drawing/2014/main" id="{4876103B-4E52-4C85-A923-8C9AD902B502}"/>
              </a:ext>
            </a:extLst>
          </p:cNvPr>
          <p:cNvGraphicFramePr>
            <a:graphicFrameLocks/>
          </p:cNvGraphicFramePr>
          <p:nvPr>
            <p:extLst>
              <p:ext uri="{D42A27DB-BD31-4B8C-83A1-F6EECF244321}">
                <p14:modId xmlns:p14="http://schemas.microsoft.com/office/powerpoint/2010/main" val="2813728933"/>
              </p:ext>
            </p:extLst>
          </p:nvPr>
        </p:nvGraphicFramePr>
        <p:xfrm>
          <a:off x="566730" y="2254442"/>
          <a:ext cx="4774526" cy="3737789"/>
        </p:xfrm>
        <a:graphic>
          <a:graphicData uri="http://schemas.openxmlformats.org/presentationml/2006/ole">
            <mc:AlternateContent xmlns:mc="http://schemas.openxmlformats.org/markup-compatibility/2006">
              <mc:Choice xmlns:v="urn:schemas-microsoft-com:vml" Requires="v">
                <p:oleObj r:id="rId2" imgW="10411107" imgH="8149678" progId="Excel.Chart.8">
                  <p:embed/>
                </p:oleObj>
              </mc:Choice>
              <mc:Fallback>
                <p:oleObj r:id="rId2" imgW="10411107" imgH="8149678" progId="Excel.Chart.8">
                  <p:embed/>
                  <p:pic>
                    <p:nvPicPr>
                      <p:cNvPr id="55" name="Chart 31">
                        <a:extLst>
                          <a:ext uri="{FF2B5EF4-FFF2-40B4-BE49-F238E27FC236}">
                            <a16:creationId xmlns:a16="http://schemas.microsoft.com/office/drawing/2014/main" id="{4876103B-4E52-4C85-A923-8C9AD902B50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0" y="2254442"/>
                        <a:ext cx="4774526" cy="3737789"/>
                      </a:xfrm>
                      <a:prstGeom prst="rect">
                        <a:avLst/>
                      </a:prstGeom>
                      <a:noFill/>
                    </p:spPr>
                  </p:pic>
                </p:oleObj>
              </mc:Fallback>
            </mc:AlternateContent>
          </a:graphicData>
        </a:graphic>
      </p:graphicFrame>
      <p:sp>
        <p:nvSpPr>
          <p:cNvPr id="56" name="TextBox 55">
            <a:extLst>
              <a:ext uri="{FF2B5EF4-FFF2-40B4-BE49-F238E27FC236}">
                <a16:creationId xmlns:a16="http://schemas.microsoft.com/office/drawing/2014/main" id="{2ECF0AC1-F23F-44D0-B5E3-C937C3C37AF6}"/>
              </a:ext>
            </a:extLst>
          </p:cNvPr>
          <p:cNvSpPr txBox="1"/>
          <p:nvPr/>
        </p:nvSpPr>
        <p:spPr>
          <a:xfrm>
            <a:off x="6921065" y="898211"/>
            <a:ext cx="4097524" cy="1323439"/>
          </a:xfrm>
          <a:prstGeom prst="rect">
            <a:avLst/>
          </a:prstGeom>
          <a:noFill/>
        </p:spPr>
        <p:txBody>
          <a:bodyPr wrap="square" rtlCol="0">
            <a:spAutoFit/>
          </a:bodyPr>
          <a:lstStyle/>
          <a:p>
            <a:pPr algn="ctr"/>
            <a:r>
              <a:rPr lang="en-US" sz="4000" b="1" dirty="0">
                <a:solidFill>
                  <a:schemeClr val="bg1"/>
                </a:solidFill>
              </a:rPr>
              <a:t>Your Title </a:t>
            </a:r>
          </a:p>
          <a:p>
            <a:pPr algn="ctr"/>
            <a:r>
              <a:rPr lang="en-US" sz="4000" b="1" dirty="0">
                <a:solidFill>
                  <a:schemeClr val="bg1"/>
                </a:solidFill>
              </a:rPr>
              <a:t>Goes Here</a:t>
            </a:r>
          </a:p>
        </p:txBody>
      </p:sp>
      <p:sp>
        <p:nvSpPr>
          <p:cNvPr id="57" name="Text Placeholder 51">
            <a:extLst>
              <a:ext uri="{FF2B5EF4-FFF2-40B4-BE49-F238E27FC236}">
                <a16:creationId xmlns:a16="http://schemas.microsoft.com/office/drawing/2014/main" id="{7D9134C9-9031-40CC-8683-7A0B4258C186}"/>
              </a:ext>
            </a:extLst>
          </p:cNvPr>
          <p:cNvSpPr txBox="1">
            <a:spLocks/>
          </p:cNvSpPr>
          <p:nvPr/>
        </p:nvSpPr>
        <p:spPr>
          <a:xfrm>
            <a:off x="6456622" y="2613536"/>
            <a:ext cx="4826000" cy="3105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lumMod val="95000"/>
                  </a:schemeClr>
                </a:solidFill>
              </a:rPr>
              <a:t>Lorem ipsum </a:t>
            </a:r>
            <a:r>
              <a:rPr lang="en-US" sz="2000" dirty="0">
                <a:solidFill>
                  <a:schemeClr val="bg1">
                    <a:lumMod val="95000"/>
                  </a:schemeClr>
                </a:solidFill>
              </a:rPr>
              <a:t>dolor sit amet</a:t>
            </a:r>
          </a:p>
          <a:p>
            <a:pPr marL="0" indent="0" algn="ctr">
              <a:buNone/>
            </a:pPr>
            <a:r>
              <a:rPr lang="en-US" sz="2000" dirty="0">
                <a:solidFill>
                  <a:schemeClr val="bg1">
                    <a:lumMod val="95000"/>
                  </a:schemeClr>
                </a:solidFill>
              </a:rPr>
              <a:t> consectetur adipiscing elit. Curabitur eros leo, accumsan quis arcu ac, molestie ornare justo. Vivamus non diam metus..</a:t>
            </a:r>
          </a:p>
          <a:p>
            <a:pPr algn="ctr"/>
            <a:endParaRPr lang="en-US" sz="2000" dirty="0">
              <a:solidFill>
                <a:schemeClr val="bg1">
                  <a:lumMod val="95000"/>
                </a:schemeClr>
              </a:solidFill>
            </a:endParaRPr>
          </a:p>
          <a:p>
            <a:pPr marL="0" indent="0" algn="ctr">
              <a:buNone/>
            </a:pPr>
            <a:r>
              <a:rPr lang="en-US" sz="2000" dirty="0">
                <a:solidFill>
                  <a:schemeClr val="bg1">
                    <a:lumMod val="95000"/>
                  </a:schemeClr>
                </a:solidFill>
              </a:rPr>
              <a:t>Lorem ipsum dolor sit amet, consectetur adipiscing elit. Curabitur eros leo, accumsan quis arcu ac, molestie ornare justo. Vivamus non diam metus..</a:t>
            </a:r>
          </a:p>
          <a:p>
            <a:pPr algn="ctr"/>
            <a:endParaRPr lang="en-US" sz="2000" dirty="0">
              <a:solidFill>
                <a:schemeClr val="bg1">
                  <a:lumMod val="95000"/>
                </a:schemeClr>
              </a:solidFill>
            </a:endParaRPr>
          </a:p>
        </p:txBody>
      </p:sp>
      <p:sp>
        <p:nvSpPr>
          <p:cNvPr id="58" name="Freeform 34">
            <a:extLst>
              <a:ext uri="{FF2B5EF4-FFF2-40B4-BE49-F238E27FC236}">
                <a16:creationId xmlns:a16="http://schemas.microsoft.com/office/drawing/2014/main" id="{783670D0-8905-4674-95E0-A2D16651E471}"/>
              </a:ext>
            </a:extLst>
          </p:cNvPr>
          <p:cNvSpPr>
            <a:spLocks/>
          </p:cNvSpPr>
          <p:nvPr/>
        </p:nvSpPr>
        <p:spPr bwMode="auto">
          <a:xfrm rot="10800000">
            <a:off x="0" y="5689574"/>
            <a:ext cx="889000" cy="1181100"/>
          </a:xfrm>
          <a:custGeom>
            <a:avLst/>
            <a:gdLst>
              <a:gd name="T0" fmla="*/ 560 w 560"/>
              <a:gd name="T1" fmla="*/ 744 h 744"/>
              <a:gd name="T2" fmla="*/ 0 w 560"/>
              <a:gd name="T3" fmla="*/ 382 h 744"/>
              <a:gd name="T4" fmla="*/ 560 w 560"/>
              <a:gd name="T5" fmla="*/ 0 h 744"/>
              <a:gd name="T6" fmla="*/ 560 w 560"/>
              <a:gd name="T7" fmla="*/ 382 h 744"/>
              <a:gd name="T8" fmla="*/ 560 w 560"/>
              <a:gd name="T9" fmla="*/ 744 h 744"/>
              <a:gd name="T10" fmla="*/ 560 w 560"/>
              <a:gd name="T11" fmla="*/ 744 h 744"/>
            </a:gdLst>
            <a:ahLst/>
            <a:cxnLst>
              <a:cxn ang="0">
                <a:pos x="T0" y="T1"/>
              </a:cxn>
              <a:cxn ang="0">
                <a:pos x="T2" y="T3"/>
              </a:cxn>
              <a:cxn ang="0">
                <a:pos x="T4" y="T5"/>
              </a:cxn>
              <a:cxn ang="0">
                <a:pos x="T6" y="T7"/>
              </a:cxn>
              <a:cxn ang="0">
                <a:pos x="T8" y="T9"/>
              </a:cxn>
              <a:cxn ang="0">
                <a:pos x="T10" y="T11"/>
              </a:cxn>
            </a:cxnLst>
            <a:rect l="0" t="0" r="r" b="b"/>
            <a:pathLst>
              <a:path w="560" h="744">
                <a:moveTo>
                  <a:pt x="560" y="744"/>
                </a:moveTo>
                <a:lnTo>
                  <a:pt x="0" y="382"/>
                </a:lnTo>
                <a:lnTo>
                  <a:pt x="560" y="0"/>
                </a:lnTo>
                <a:lnTo>
                  <a:pt x="560" y="382"/>
                </a:lnTo>
                <a:lnTo>
                  <a:pt x="560" y="744"/>
                </a:lnTo>
                <a:lnTo>
                  <a:pt x="560" y="744"/>
                </a:lnTo>
                <a:close/>
              </a:path>
            </a:pathLst>
          </a:custGeom>
          <a:solidFill>
            <a:srgbClr val="FEA303"/>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Picture Placeholder 8">
            <a:extLst>
              <a:ext uri="{FF2B5EF4-FFF2-40B4-BE49-F238E27FC236}">
                <a16:creationId xmlns:a16="http://schemas.microsoft.com/office/drawing/2014/main" id="{0DF2EBD7-E066-44AC-AAC0-43DFA8FA61FF}"/>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41889055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8024</TotalTime>
  <Words>1076</Words>
  <Application>Microsoft Office PowerPoint</Application>
  <PresentationFormat>Widescreen</PresentationFormat>
  <Paragraphs>119</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Calibri Light</vt:lpstr>
      <vt:lpstr>Gill Sans</vt:lpstr>
      <vt:lpstr>Lato Black</vt:lpstr>
      <vt:lpstr>Lato Light</vt:lpstr>
      <vt:lpstr>Tema de Office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517</cp:revision>
  <dcterms:created xsi:type="dcterms:W3CDTF">2020-03-21T22:03:23Z</dcterms:created>
  <dcterms:modified xsi:type="dcterms:W3CDTF">2025-06-15T17:06:26Z</dcterms:modified>
</cp:coreProperties>
</file>