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482" r:id="rId2"/>
    <p:sldId id="259" r:id="rId3"/>
    <p:sldId id="257" r:id="rId4"/>
    <p:sldId id="256" r:id="rId5"/>
    <p:sldId id="258" r:id="rId6"/>
    <p:sldId id="260" r:id="rId7"/>
    <p:sldId id="1526" r:id="rId8"/>
    <p:sldId id="1527" r:id="rId9"/>
    <p:sldId id="1525" r:id="rId10"/>
    <p:sldId id="1528" r:id="rId11"/>
    <p:sldId id="1529" r:id="rId12"/>
    <p:sldId id="1780" r:id="rId1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CBFF"/>
    <a:srgbClr val="0DB3FF"/>
    <a:srgbClr val="030401"/>
    <a:srgbClr val="E55F3F"/>
    <a:srgbClr val="D879DC"/>
    <a:srgbClr val="C9D491"/>
    <a:srgbClr val="ECD4E7"/>
    <a:srgbClr val="F200A0"/>
    <a:srgbClr val="78BDFE"/>
    <a:srgbClr val="E42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065366-D469-4F67-978F-0827219F4AEC}" v="15" dt="2025-04-26T14:54:17.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06" autoAdjust="0"/>
    <p:restoredTop sz="94660"/>
  </p:normalViewPr>
  <p:slideViewPr>
    <p:cSldViewPr snapToGrid="0">
      <p:cViewPr varScale="1">
        <p:scale>
          <a:sx n="112" d="100"/>
          <a:sy n="112" d="100"/>
        </p:scale>
        <p:origin x="8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1B6A8EB7-DCC6-42A3-8463-737EEE57F76A}"/>
    <pc:docChg chg="undo custSel addSld delSld modSld">
      <pc:chgData name="Jolie Serrano Delgado" userId="d52b4219-5c60-4a0c-87ad-b1ec335c0c37" providerId="ADAL" clId="{1B6A8EB7-DCC6-42A3-8463-737EEE57F76A}" dt="2023-08-04T19:58:30.247" v="5" actId="47"/>
      <pc:docMkLst>
        <pc:docMk/>
      </pc:docMkLst>
      <pc:sldChg chg="addSp delSp modSp mod addAnim delAnim modAnim">
        <pc:chgData name="Jolie Serrano Delgado" userId="d52b4219-5c60-4a0c-87ad-b1ec335c0c37" providerId="ADAL" clId="{1B6A8EB7-DCC6-42A3-8463-737EEE57F76A}" dt="2023-08-04T19:58:29.660" v="4"/>
        <pc:sldMkLst>
          <pc:docMk/>
          <pc:sldMk cId="563202296" sldId="1529"/>
        </pc:sldMkLst>
      </pc:sldChg>
      <pc:sldChg chg="add del">
        <pc:chgData name="Jolie Serrano Delgado" userId="d52b4219-5c60-4a0c-87ad-b1ec335c0c37" providerId="ADAL" clId="{1B6A8EB7-DCC6-42A3-8463-737EEE57F76A}" dt="2023-08-04T19:58:30.247" v="5" actId="47"/>
        <pc:sldMkLst>
          <pc:docMk/>
          <pc:sldMk cId="0" sldId="1772"/>
        </pc:sldMkLst>
      </pc:sldChg>
      <pc:sldChg chg="add del">
        <pc:chgData name="Jolie Serrano Delgado" userId="d52b4219-5c60-4a0c-87ad-b1ec335c0c37" providerId="ADAL" clId="{1B6A8EB7-DCC6-42A3-8463-737EEE57F76A}" dt="2023-08-04T19:58:30.247" v="5" actId="47"/>
        <pc:sldMkLst>
          <pc:docMk/>
          <pc:sldMk cId="0" sldId="1778"/>
        </pc:sldMkLst>
      </pc:sldChg>
      <pc:sldMasterChg chg="addSldLayout delSldLayout">
        <pc:chgData name="Jolie Serrano Delgado" userId="d52b4219-5c60-4a0c-87ad-b1ec335c0c37" providerId="ADAL" clId="{1B6A8EB7-DCC6-42A3-8463-737EEE57F76A}" dt="2023-08-04T19:58:30.247" v="5" actId="47"/>
        <pc:sldMasterMkLst>
          <pc:docMk/>
          <pc:sldMasterMk cId="2518960672" sldId="2147483648"/>
        </pc:sldMasterMkLst>
        <pc:sldLayoutChg chg="add del">
          <pc:chgData name="Jolie Serrano Delgado" userId="d52b4219-5c60-4a0c-87ad-b1ec335c0c37" providerId="ADAL" clId="{1B6A8EB7-DCC6-42A3-8463-737EEE57F76A}" dt="2023-08-04T19:58:30.247" v="5" actId="47"/>
          <pc:sldLayoutMkLst>
            <pc:docMk/>
            <pc:sldMasterMk cId="2518960672" sldId="2147483648"/>
            <pc:sldLayoutMk cId="2899001207" sldId="2147483661"/>
          </pc:sldLayoutMkLst>
        </pc:sldLayoutChg>
        <pc:sldLayoutChg chg="add del">
          <pc:chgData name="Jolie Serrano Delgado" userId="d52b4219-5c60-4a0c-87ad-b1ec335c0c37" providerId="ADAL" clId="{1B6A8EB7-DCC6-42A3-8463-737EEE57F76A}" dt="2023-08-04T19:58:30.247" v="5" actId="47"/>
          <pc:sldLayoutMkLst>
            <pc:docMk/>
            <pc:sldMasterMk cId="2518960672" sldId="2147483648"/>
            <pc:sldLayoutMk cId="3805920187" sldId="2147483662"/>
          </pc:sldLayoutMkLst>
        </pc:sldLayoutChg>
      </pc:sldMasterChg>
    </pc:docChg>
  </pc:docChgLst>
  <pc:docChgLst>
    <pc:chgData name="Jolie Serrano Delgado" userId="d52b4219-5c60-4a0c-87ad-b1ec335c0c37" providerId="ADAL" clId="{45065366-D469-4F67-978F-0827219F4AEC}"/>
    <pc:docChg chg="undo custSel addSld delSld modSld sldOrd">
      <pc:chgData name="Jolie Serrano Delgado" userId="d52b4219-5c60-4a0c-87ad-b1ec335c0c37" providerId="ADAL" clId="{45065366-D469-4F67-978F-0827219F4AEC}" dt="2025-04-26T14:54:20.722" v="118" actId="47"/>
      <pc:docMkLst>
        <pc:docMk/>
      </pc:docMkLst>
      <pc:sldChg chg="addSp delSp modSp mod">
        <pc:chgData name="Jolie Serrano Delgado" userId="d52b4219-5c60-4a0c-87ad-b1ec335c0c37" providerId="ADAL" clId="{45065366-D469-4F67-978F-0827219F4AEC}" dt="2025-04-26T14:51:07.554" v="64" actId="1076"/>
        <pc:sldMkLst>
          <pc:docMk/>
          <pc:sldMk cId="975818015" sldId="256"/>
        </pc:sldMkLst>
        <pc:spChg chg="add del mod">
          <ac:chgData name="Jolie Serrano Delgado" userId="d52b4219-5c60-4a0c-87ad-b1ec335c0c37" providerId="ADAL" clId="{45065366-D469-4F67-978F-0827219F4AEC}" dt="2025-04-26T14:39:26.479" v="22" actId="478"/>
          <ac:spMkLst>
            <pc:docMk/>
            <pc:sldMk cId="975818015" sldId="256"/>
            <ac:spMk id="2" creationId="{551820DA-6980-19EF-6ED1-159E8662532E}"/>
          </ac:spMkLst>
        </pc:spChg>
        <pc:spChg chg="add del mod">
          <ac:chgData name="Jolie Serrano Delgado" userId="d52b4219-5c60-4a0c-87ad-b1ec335c0c37" providerId="ADAL" clId="{45065366-D469-4F67-978F-0827219F4AEC}" dt="2025-04-26T14:50:57.591" v="57" actId="478"/>
          <ac:spMkLst>
            <pc:docMk/>
            <pc:sldMk cId="975818015" sldId="256"/>
            <ac:spMk id="3" creationId="{4E794617-A748-F833-0CFB-8FC7ECC9B5F9}"/>
          </ac:spMkLst>
        </pc:spChg>
        <pc:spChg chg="add del mod">
          <ac:chgData name="Jolie Serrano Delgado" userId="d52b4219-5c60-4a0c-87ad-b1ec335c0c37" providerId="ADAL" clId="{45065366-D469-4F67-978F-0827219F4AEC}" dt="2025-04-26T14:50:56.074" v="56" actId="478"/>
          <ac:spMkLst>
            <pc:docMk/>
            <pc:sldMk cId="975818015" sldId="256"/>
            <ac:spMk id="5" creationId="{AC89F609-20D9-99E9-1DD7-E8A02AFB1CA9}"/>
          </ac:spMkLst>
        </pc:spChg>
        <pc:spChg chg="mod">
          <ac:chgData name="Jolie Serrano Delgado" userId="d52b4219-5c60-4a0c-87ad-b1ec335c0c37" providerId="ADAL" clId="{45065366-D469-4F67-978F-0827219F4AEC}" dt="2025-04-26T14:40:07.784" v="23" actId="2711"/>
          <ac:spMkLst>
            <pc:docMk/>
            <pc:sldMk cId="975818015" sldId="256"/>
            <ac:spMk id="8" creationId="{AFE451F5-62EA-F0A8-FF44-726BDA6C3359}"/>
          </ac:spMkLst>
        </pc:spChg>
        <pc:spChg chg="mod">
          <ac:chgData name="Jolie Serrano Delgado" userId="d52b4219-5c60-4a0c-87ad-b1ec335c0c37" providerId="ADAL" clId="{45065366-D469-4F67-978F-0827219F4AEC}" dt="2025-04-26T14:50:14.940" v="51" actId="2711"/>
          <ac:spMkLst>
            <pc:docMk/>
            <pc:sldMk cId="975818015" sldId="256"/>
            <ac:spMk id="9" creationId="{9133F4BF-AE5A-919E-8E8E-2320A9D51595}"/>
          </ac:spMkLst>
        </pc:spChg>
        <pc:spChg chg="mod">
          <ac:chgData name="Jolie Serrano Delgado" userId="d52b4219-5c60-4a0c-87ad-b1ec335c0c37" providerId="ADAL" clId="{45065366-D469-4F67-978F-0827219F4AEC}" dt="2025-04-26T14:51:07.554" v="64" actId="1076"/>
          <ac:spMkLst>
            <pc:docMk/>
            <pc:sldMk cId="975818015" sldId="256"/>
            <ac:spMk id="10" creationId="{6E1EFB11-E18E-4F77-3A62-B6E3B3E701F1}"/>
          </ac:spMkLst>
        </pc:spChg>
      </pc:sldChg>
      <pc:sldChg chg="addSp modSp add mod">
        <pc:chgData name="Jolie Serrano Delgado" userId="d52b4219-5c60-4a0c-87ad-b1ec335c0c37" providerId="ADAL" clId="{45065366-D469-4F67-978F-0827219F4AEC}" dt="2025-04-26T14:54:17.759" v="117" actId="1076"/>
        <pc:sldMkLst>
          <pc:docMk/>
          <pc:sldMk cId="0" sldId="1482"/>
        </pc:sldMkLst>
        <pc:spChg chg="mod">
          <ac:chgData name="Jolie Serrano Delgado" userId="d52b4219-5c60-4a0c-87ad-b1ec335c0c37" providerId="ADAL" clId="{45065366-D469-4F67-978F-0827219F4AEC}" dt="2025-04-26T14:53:39.565" v="110" actId="207"/>
          <ac:spMkLst>
            <pc:docMk/>
            <pc:sldMk cId="0" sldId="1482"/>
            <ac:spMk id="2" creationId="{A861E1E4-650F-4B58-BD99-93E6FC21ADED}"/>
          </ac:spMkLst>
        </pc:spChg>
        <pc:spChg chg="mod">
          <ac:chgData name="Jolie Serrano Delgado" userId="d52b4219-5c60-4a0c-87ad-b1ec335c0c37" providerId="ADAL" clId="{45065366-D469-4F67-978F-0827219F4AEC}" dt="2025-04-26T14:54:17.759" v="117" actId="1076"/>
          <ac:spMkLst>
            <pc:docMk/>
            <pc:sldMk cId="0" sldId="1482"/>
            <ac:spMk id="3" creationId="{4FD16BAF-8F85-4252-90D0-A30F2681D6B9}"/>
          </ac:spMkLst>
        </pc:spChg>
        <pc:spChg chg="add mod">
          <ac:chgData name="Jolie Serrano Delgado" userId="d52b4219-5c60-4a0c-87ad-b1ec335c0c37" providerId="ADAL" clId="{45065366-D469-4F67-978F-0827219F4AEC}" dt="2025-04-26T14:54:17.759" v="117" actId="1076"/>
          <ac:spMkLst>
            <pc:docMk/>
            <pc:sldMk cId="0" sldId="1482"/>
            <ac:spMk id="4" creationId="{AAF9FC72-0453-7837-4B94-15473B79D5BB}"/>
          </ac:spMkLst>
        </pc:spChg>
        <pc:spChg chg="add mod">
          <ac:chgData name="Jolie Serrano Delgado" userId="d52b4219-5c60-4a0c-87ad-b1ec335c0c37" providerId="ADAL" clId="{45065366-D469-4F67-978F-0827219F4AEC}" dt="2025-04-26T14:54:06.237" v="115" actId="242"/>
          <ac:spMkLst>
            <pc:docMk/>
            <pc:sldMk cId="0" sldId="1482"/>
            <ac:spMk id="5" creationId="{3B6A4067-420C-DF7C-13BB-0173C790FD18}"/>
          </ac:spMkLst>
        </pc:spChg>
        <pc:spChg chg="mod">
          <ac:chgData name="Jolie Serrano Delgado" userId="d52b4219-5c60-4a0c-87ad-b1ec335c0c37" providerId="ADAL" clId="{45065366-D469-4F67-978F-0827219F4AEC}" dt="2025-04-26T14:53:46.588" v="112" actId="1076"/>
          <ac:spMkLst>
            <pc:docMk/>
            <pc:sldMk cId="0" sldId="1482"/>
            <ac:spMk id="18" creationId="{8F5F15BF-00E8-0146-9639-0FB07145B42A}"/>
          </ac:spMkLst>
        </pc:spChg>
        <pc:spChg chg="mod">
          <ac:chgData name="Jolie Serrano Delgado" userId="d52b4219-5c60-4a0c-87ad-b1ec335c0c37" providerId="ADAL" clId="{45065366-D469-4F67-978F-0827219F4AEC}" dt="2025-04-26T14:54:17.759" v="117" actId="1076"/>
          <ac:spMkLst>
            <pc:docMk/>
            <pc:sldMk cId="0" sldId="1482"/>
            <ac:spMk id="30" creationId="{4994152A-3327-45D6-9425-D1DCEF519E86}"/>
          </ac:spMkLst>
        </pc:spChg>
        <pc:spChg chg="mod">
          <ac:chgData name="Jolie Serrano Delgado" userId="d52b4219-5c60-4a0c-87ad-b1ec335c0c37" providerId="ADAL" clId="{45065366-D469-4F67-978F-0827219F4AEC}" dt="2025-04-26T14:54:06.237" v="115" actId="242"/>
          <ac:spMkLst>
            <pc:docMk/>
            <pc:sldMk cId="0" sldId="1482"/>
            <ac:spMk id="63" creationId="{00000000-0000-0000-0000-000000000000}"/>
          </ac:spMkLst>
        </pc:spChg>
        <pc:spChg chg="mod">
          <ac:chgData name="Jolie Serrano Delgado" userId="d52b4219-5c60-4a0c-87ad-b1ec335c0c37" providerId="ADAL" clId="{45065366-D469-4F67-978F-0827219F4AEC}" dt="2025-04-26T14:54:06.237" v="115" actId="242"/>
          <ac:spMkLst>
            <pc:docMk/>
            <pc:sldMk cId="0" sldId="1482"/>
            <ac:spMk id="75" creationId="{00000000-0000-0000-0000-000000000000}"/>
          </ac:spMkLst>
        </pc:spChg>
        <pc:spChg chg="mod">
          <ac:chgData name="Jolie Serrano Delgado" userId="d52b4219-5c60-4a0c-87ad-b1ec335c0c37" providerId="ADAL" clId="{45065366-D469-4F67-978F-0827219F4AEC}" dt="2025-04-26T14:54:06.237" v="115" actId="242"/>
          <ac:spMkLst>
            <pc:docMk/>
            <pc:sldMk cId="0" sldId="1482"/>
            <ac:spMk id="87" creationId="{00000000-0000-0000-0000-000000000000}"/>
          </ac:spMkLst>
        </pc:spChg>
        <pc:spChg chg="mod">
          <ac:chgData name="Jolie Serrano Delgado" userId="d52b4219-5c60-4a0c-87ad-b1ec335c0c37" providerId="ADAL" clId="{45065366-D469-4F67-978F-0827219F4AEC}" dt="2025-04-26T14:54:06.237" v="115" actId="242"/>
          <ac:spMkLst>
            <pc:docMk/>
            <pc:sldMk cId="0" sldId="1482"/>
            <ac:spMk id="99" creationId="{00000000-0000-0000-0000-000000000000}"/>
          </ac:spMkLst>
        </pc:spChg>
        <pc:spChg chg="mod">
          <ac:chgData name="Jolie Serrano Delgado" userId="d52b4219-5c60-4a0c-87ad-b1ec335c0c37" providerId="ADAL" clId="{45065366-D469-4F67-978F-0827219F4AEC}" dt="2025-04-26T14:54:17.759" v="117" actId="1076"/>
          <ac:spMkLst>
            <pc:docMk/>
            <pc:sldMk cId="0" sldId="1482"/>
            <ac:spMk id="55309" creationId="{00000000-0000-0000-0000-000000000000}"/>
          </ac:spMkLst>
        </pc:spChg>
        <pc:spChg chg="mod">
          <ac:chgData name="Jolie Serrano Delgado" userId="d52b4219-5c60-4a0c-87ad-b1ec335c0c37" providerId="ADAL" clId="{45065366-D469-4F67-978F-0827219F4AEC}" dt="2025-04-26T14:54:17.759" v="117" actId="1076"/>
          <ac:spMkLst>
            <pc:docMk/>
            <pc:sldMk cId="0" sldId="1482"/>
            <ac:spMk id="55311" creationId="{00000000-0000-0000-0000-000000000000}"/>
          </ac:spMkLst>
        </pc:spChg>
      </pc:sldChg>
      <pc:sldChg chg="del">
        <pc:chgData name="Jolie Serrano Delgado" userId="d52b4219-5c60-4a0c-87ad-b1ec335c0c37" providerId="ADAL" clId="{45065366-D469-4F67-978F-0827219F4AEC}" dt="2025-04-26T14:30:13.059" v="3" actId="47"/>
        <pc:sldMkLst>
          <pc:docMk/>
          <pc:sldMk cId="0" sldId="1772"/>
        </pc:sldMkLst>
      </pc:sldChg>
      <pc:sldChg chg="del">
        <pc:chgData name="Jolie Serrano Delgado" userId="d52b4219-5c60-4a0c-87ad-b1ec335c0c37" providerId="ADAL" clId="{45065366-D469-4F67-978F-0827219F4AEC}" dt="2025-04-26T14:54:20.722" v="118" actId="47"/>
        <pc:sldMkLst>
          <pc:docMk/>
          <pc:sldMk cId="0" sldId="1778"/>
        </pc:sldMkLst>
      </pc:sldChg>
      <pc:sldChg chg="addSp delSp modSp add mod ord modClrScheme chgLayout">
        <pc:chgData name="Jolie Serrano Delgado" userId="d52b4219-5c60-4a0c-87ad-b1ec335c0c37" providerId="ADAL" clId="{45065366-D469-4F67-978F-0827219F4AEC}" dt="2025-04-26T14:30:36.034" v="8"/>
        <pc:sldMkLst>
          <pc:docMk/>
          <pc:sldMk cId="3313802975" sldId="1780"/>
        </pc:sldMkLst>
        <pc:spChg chg="mod">
          <ac:chgData name="Jolie Serrano Delgado" userId="d52b4219-5c60-4a0c-87ad-b1ec335c0c37" providerId="ADAL" clId="{45065366-D469-4F67-978F-0827219F4AEC}" dt="2025-04-26T14:30:26.274" v="7" actId="207"/>
          <ac:spMkLst>
            <pc:docMk/>
            <pc:sldMk cId="3313802975" sldId="1780"/>
            <ac:spMk id="5" creationId="{7FCA87B9-E211-0E4B-A9F7-DF87D6193A8C}"/>
          </ac:spMkLst>
        </pc:spChg>
        <pc:spChg chg="add mod">
          <ac:chgData name="Jolie Serrano Delgado" userId="d52b4219-5c60-4a0c-87ad-b1ec335c0c37" providerId="ADAL" clId="{45065366-D469-4F67-978F-0827219F4AEC}" dt="2025-04-26T14:30:36.034" v="8"/>
          <ac:spMkLst>
            <pc:docMk/>
            <pc:sldMk cId="3313802975" sldId="1780"/>
            <ac:spMk id="7" creationId="{9C72D3B1-C88F-69D4-081F-948CA507B1ED}"/>
          </ac:spMkLst>
        </pc:spChg>
        <pc:spChg chg="add mod">
          <ac:chgData name="Jolie Serrano Delgado" userId="d52b4219-5c60-4a0c-87ad-b1ec335c0c37" providerId="ADAL" clId="{45065366-D469-4F67-978F-0827219F4AEC}" dt="2025-04-26T14:30:36.034" v="8"/>
          <ac:spMkLst>
            <pc:docMk/>
            <pc:sldMk cId="3313802975" sldId="1780"/>
            <ac:spMk id="8" creationId="{B0EFB310-353A-FF33-EEC5-97967347DCEB}"/>
          </ac:spMkLst>
        </pc:spChg>
        <pc:spChg chg="del mod ord">
          <ac:chgData name="Jolie Serrano Delgado" userId="d52b4219-5c60-4a0c-87ad-b1ec335c0c37" providerId="ADAL" clId="{45065366-D469-4F67-978F-0827219F4AEC}" dt="2025-04-26T14:30:21.694" v="6" actId="478"/>
          <ac:spMkLst>
            <pc:docMk/>
            <pc:sldMk cId="3313802975" sldId="1780"/>
            <ac:spMk id="16" creationId="{00000000-0000-0000-0000-000000000000}"/>
          </ac:spMkLst>
        </pc:spChg>
        <pc:spChg chg="del mod ord">
          <ac:chgData name="Jolie Serrano Delgado" userId="d52b4219-5c60-4a0c-87ad-b1ec335c0c37" providerId="ADAL" clId="{45065366-D469-4F67-978F-0827219F4AEC}" dt="2025-04-26T14:30:19.499" v="5" actId="478"/>
          <ac:spMkLst>
            <pc:docMk/>
            <pc:sldMk cId="3313802975" sldId="1780"/>
            <ac:spMk id="17" creationId="{00000000-0000-0000-0000-000000000000}"/>
          </ac:spMkLst>
        </pc:spChg>
      </pc:sldChg>
      <pc:sldMasterChg chg="delSldLayout">
        <pc:chgData name="Jolie Serrano Delgado" userId="d52b4219-5c60-4a0c-87ad-b1ec335c0c37" providerId="ADAL" clId="{45065366-D469-4F67-978F-0827219F4AEC}" dt="2025-04-26T14:54:20.722" v="118" actId="47"/>
        <pc:sldMasterMkLst>
          <pc:docMk/>
          <pc:sldMasterMk cId="2518960672" sldId="2147483648"/>
        </pc:sldMasterMkLst>
        <pc:sldLayoutChg chg="del">
          <pc:chgData name="Jolie Serrano Delgado" userId="d52b4219-5c60-4a0c-87ad-b1ec335c0c37" providerId="ADAL" clId="{45065366-D469-4F67-978F-0827219F4AEC}" dt="2025-04-26T14:54:20.722" v="118" actId="47"/>
          <pc:sldLayoutMkLst>
            <pc:docMk/>
            <pc:sldMasterMk cId="2518960672" sldId="2147483648"/>
            <pc:sldLayoutMk cId="2899001207" sldId="2147483661"/>
          </pc:sldLayoutMkLst>
        </pc:sldLayoutChg>
        <pc:sldLayoutChg chg="del">
          <pc:chgData name="Jolie Serrano Delgado" userId="d52b4219-5c60-4a0c-87ad-b1ec335c0c37" providerId="ADAL" clId="{45065366-D469-4F67-978F-0827219F4AEC}" dt="2025-04-26T14:30:13.059" v="3" actId="47"/>
          <pc:sldLayoutMkLst>
            <pc:docMk/>
            <pc:sldMasterMk cId="2518960672" sldId="2147483648"/>
            <pc:sldLayoutMk cId="3805920187" sldId="2147483662"/>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80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19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73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34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apositiva 9">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969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193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1685270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slidesgratis.com/"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shopping.ppthemes.com/" TargetMode="External"/><Relationship Id="rId4" Type="http://schemas.openxmlformats.org/officeDocument/2006/relationships/slideLayout" Target="../slideLayouts/slideLayout4.xml"/><Relationship Id="rId9" Type="http://schemas.openxmlformats.org/officeDocument/2006/relationships/hyperlink" Target="http://ppthemes.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3">
            <a:extLst>
              <a:ext uri="{FF2B5EF4-FFF2-40B4-BE49-F238E27FC236}">
                <a16:creationId xmlns:a16="http://schemas.microsoft.com/office/drawing/2014/main" id="{3AD24E43-B711-0E3D-D763-B5213B05B521}"/>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adroTexto 4">
            <a:extLst>
              <a:ext uri="{FF2B5EF4-FFF2-40B4-BE49-F238E27FC236}">
                <a16:creationId xmlns:a16="http://schemas.microsoft.com/office/drawing/2014/main" id="{01CCA37F-DA40-B3BD-8861-4B1FE12FFD20}"/>
              </a:ext>
            </a:extLst>
          </p:cNvPr>
          <p:cNvSpPr txBox="1"/>
          <p:nvPr userDrawn="1"/>
        </p:nvSpPr>
        <p:spPr>
          <a:xfrm>
            <a:off x="1753900" y="-905770"/>
            <a:ext cx="3281732" cy="646331"/>
          </a:xfrm>
          <a:prstGeom prst="rect">
            <a:avLst/>
          </a:prstGeom>
          <a:noFill/>
        </p:spPr>
        <p:txBody>
          <a:bodyPr wrap="none" rtlCol="0">
            <a:spAutoFit/>
          </a:bodyPr>
          <a:lstStyle/>
          <a:p>
            <a:r>
              <a:rPr lang="en-US" dirty="0">
                <a:solidFill>
                  <a:schemeClr val="bg1"/>
                </a:solidFill>
                <a:hlinkClick r:id="rId9">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10">
                  <a:extLst>
                    <a:ext uri="{A12FA001-AC4F-418D-AE19-62706E023703}">
                      <ahyp:hlinkClr xmlns:ahyp="http://schemas.microsoft.com/office/drawing/2018/hyperlinkcolor" val="tx"/>
                    </a:ext>
                  </a:extLst>
                </a:hlinkClick>
              </a:rPr>
              <a:t>http://shopping.ppthemes.com/</a:t>
            </a:r>
            <a:r>
              <a:rPr lang="en-US" dirty="0">
                <a:solidFill>
                  <a:schemeClr val="bg1"/>
                </a:solidFill>
              </a:rPr>
              <a:t> </a:t>
            </a:r>
          </a:p>
        </p:txBody>
      </p:sp>
      <p:pic>
        <p:nvPicPr>
          <p:cNvPr id="9" name="Imagen 7">
            <a:extLst>
              <a:ext uri="{FF2B5EF4-FFF2-40B4-BE49-F238E27FC236}">
                <a16:creationId xmlns:a16="http://schemas.microsoft.com/office/drawing/2014/main" id="{80B04D0C-5EEF-282C-3FF4-9F8C0AB0035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10" name="CuadroTexto 8">
            <a:extLst>
              <a:ext uri="{FF2B5EF4-FFF2-40B4-BE49-F238E27FC236}">
                <a16:creationId xmlns:a16="http://schemas.microsoft.com/office/drawing/2014/main" id="{BB10FBDD-93BC-0465-58FF-AB13BED03ABB}"/>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12">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1" name="Imagen 13">
            <a:extLst>
              <a:ext uri="{FF2B5EF4-FFF2-40B4-BE49-F238E27FC236}">
                <a16:creationId xmlns:a16="http://schemas.microsoft.com/office/drawing/2014/main" id="{7309BD16-9B65-98BF-3915-03C31F5734C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
        <p:nvSpPr>
          <p:cNvPr id="12" name="Rectángulo 9">
            <a:extLst>
              <a:ext uri="{FF2B5EF4-FFF2-40B4-BE49-F238E27FC236}">
                <a16:creationId xmlns:a16="http://schemas.microsoft.com/office/drawing/2014/main" id="{02B20E6E-A6F3-C88B-92CE-42CAF2BA9270}"/>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uadroTexto 14">
            <a:extLst>
              <a:ext uri="{FF2B5EF4-FFF2-40B4-BE49-F238E27FC236}">
                <a16:creationId xmlns:a16="http://schemas.microsoft.com/office/drawing/2014/main" id="{79BCBA65-BEB8-132B-A38F-1DDC350FE302}"/>
              </a:ext>
            </a:extLst>
          </p:cNvPr>
          <p:cNvSpPr txBox="1"/>
          <p:nvPr userDrawn="1"/>
        </p:nvSpPr>
        <p:spPr>
          <a:xfrm>
            <a:off x="1753900" y="-905770"/>
            <a:ext cx="2406428" cy="646331"/>
          </a:xfrm>
          <a:prstGeom prst="rect">
            <a:avLst/>
          </a:prstGeom>
          <a:noFill/>
        </p:spPr>
        <p:txBody>
          <a:bodyPr wrap="none" rtlCol="0">
            <a:spAutoFit/>
          </a:bodyPr>
          <a:lstStyle/>
          <a:p>
            <a:r>
              <a:rPr lang="en-US" dirty="0">
                <a:solidFill>
                  <a:schemeClr val="bg1"/>
                </a:solidFill>
                <a:hlinkClick r:id="rId9">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10">
                  <a:extLst>
                    <a:ext uri="{A12FA001-AC4F-418D-AE19-62706E023703}">
                      <ahyp:hlinkClr xmlns:ahyp="http://schemas.microsoft.com/office/drawing/2018/hyperlinkcolor" val="tx"/>
                    </a:ext>
                  </a:extLst>
                </a:hlinkClick>
              </a:rPr>
              <a:t>http://pptbundle.com/</a:t>
            </a:r>
            <a:r>
              <a:rPr lang="en-US" dirty="0">
                <a:solidFill>
                  <a:schemeClr val="bg1"/>
                </a:solidFill>
              </a:rPr>
              <a:t> </a:t>
            </a:r>
          </a:p>
        </p:txBody>
      </p:sp>
      <p:pic>
        <p:nvPicPr>
          <p:cNvPr id="14" name="Imagen 15">
            <a:extLst>
              <a:ext uri="{FF2B5EF4-FFF2-40B4-BE49-F238E27FC236}">
                <a16:creationId xmlns:a16="http://schemas.microsoft.com/office/drawing/2014/main" id="{4060F6E6-06D0-A5F6-881F-490E29A345C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15" name="CuadroTexto 16">
            <a:extLst>
              <a:ext uri="{FF2B5EF4-FFF2-40B4-BE49-F238E27FC236}">
                <a16:creationId xmlns:a16="http://schemas.microsoft.com/office/drawing/2014/main" id="{73A93DEB-D33E-D013-3F7A-CCA7291DEFF6}"/>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12">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6" name="Imagen 17">
            <a:extLst>
              <a:ext uri="{FF2B5EF4-FFF2-40B4-BE49-F238E27FC236}">
                <a16:creationId xmlns:a16="http://schemas.microsoft.com/office/drawing/2014/main" id="{90E5DDEE-9F3F-56FC-1829-727EDC9EEC3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Tree>
    <p:extLst>
      <p:ext uri="{BB962C8B-B14F-4D97-AF65-F5344CB8AC3E}">
        <p14:creationId xmlns:p14="http://schemas.microsoft.com/office/powerpoint/2010/main" val="2518960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63" r:id="rId6"/>
    <p:sldLayoutId id="214748366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ree-powerpoint-templates-download.com/" TargetMode="External"/><Relationship Id="rId2" Type="http://schemas.openxmlformats.org/officeDocument/2006/relationships/hyperlink" Target="https://www.dafontfree.io/barbie-font/#google_vignette" TargetMode="External"/><Relationship Id="rId1" Type="http://schemas.openxmlformats.org/officeDocument/2006/relationships/slideLayout" Target="../slideLayouts/slideLayout6.xml"/><Relationship Id="rId4" Type="http://schemas.openxmlformats.org/officeDocument/2006/relationships/hyperlink" Target="https://www.barbieselfie.ai/step/4-shar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8.png"/><Relationship Id="rId18" Type="http://schemas.openxmlformats.org/officeDocument/2006/relationships/image" Target="../media/image46.svg"/><Relationship Id="rId3" Type="http://schemas.openxmlformats.org/officeDocument/2006/relationships/image" Target="../media/image36.png"/><Relationship Id="rId7" Type="http://schemas.microsoft.com/office/2017/06/relationships/model3d" Target="../media/model3d2.glb"/><Relationship Id="rId12" Type="http://schemas.openxmlformats.org/officeDocument/2006/relationships/image" Target="../media/image43.svg"/><Relationship Id="rId17" Type="http://schemas.openxmlformats.org/officeDocument/2006/relationships/image" Target="../media/image32.png"/><Relationship Id="rId2" Type="http://schemas.openxmlformats.org/officeDocument/2006/relationships/image" Target="../media/image35.jpg"/><Relationship Id="rId16" Type="http://schemas.openxmlformats.org/officeDocument/2006/relationships/image" Target="../media/image45.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6.png"/><Relationship Id="rId5" Type="http://schemas.microsoft.com/office/2017/06/relationships/model3d" Target="../media/model3d1.glb"/><Relationship Id="rId15" Type="http://schemas.openxmlformats.org/officeDocument/2006/relationships/image" Target="../media/image30.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24.png"/><Relationship Id="rId14"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microsoft.com/office/2017/06/relationships/model3d" Target="../media/model3d1.glb"/><Relationship Id="rId2" Type="http://schemas.microsoft.com/office/2017/06/relationships/model3d" Target="../media/model3d2.glb"/><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8" Type="http://schemas.openxmlformats.org/officeDocument/2006/relationships/hyperlink" Target="http://www.slidesgratis.com/" TargetMode="External"/><Relationship Id="rId3" Type="http://schemas.openxmlformats.org/officeDocument/2006/relationships/hyperlink" Target="https://www.facebook.com/ppthemess" TargetMode="External"/><Relationship Id="rId7" Type="http://schemas.openxmlformats.org/officeDocument/2006/relationships/hyperlink" Target="https://ppthemes.com/" TargetMode="External"/><Relationship Id="rId2" Type="http://schemas.openxmlformats.org/officeDocument/2006/relationships/hyperlink" Target="https://www.instagram.com/ppthemes/" TargetMode="External"/><Relationship Id="rId1" Type="http://schemas.openxmlformats.org/officeDocument/2006/relationships/slideLayout" Target="../slideLayouts/slideLayout1.xml"/><Relationship Id="rId6" Type="http://schemas.openxmlformats.org/officeDocument/2006/relationships/hyperlink" Target="https://www.facebook.com/pptheme" TargetMode="External"/><Relationship Id="rId5" Type="http://schemas.openxmlformats.org/officeDocument/2006/relationships/hyperlink" Target="https://www.tiktok.com/@Ppthemes" TargetMode="External"/><Relationship Id="rId4" Type="http://schemas.openxmlformats.org/officeDocument/2006/relationships/hyperlink" Target="https://www.youtube.com/@Ppthemes" TargetMode="External"/><Relationship Id="rId9" Type="http://schemas.openxmlformats.org/officeDocument/2006/relationships/hyperlink" Target="https://www.pptbundle.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9.jpg"/><Relationship Id="rId16" Type="http://schemas.openxmlformats.org/officeDocument/2006/relationships/image" Target="../media/image19.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6.pn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9.jp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23.jp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15.png"/><Relationship Id="rId26" Type="http://schemas.openxmlformats.org/officeDocument/2006/relationships/image" Target="../media/image10.png"/><Relationship Id="rId3" Type="http://schemas.openxmlformats.org/officeDocument/2006/relationships/image" Target="../media/image25.svg"/><Relationship Id="rId21" Type="http://schemas.openxmlformats.org/officeDocument/2006/relationships/image" Target="../media/image18.svg"/><Relationship Id="rId7" Type="http://schemas.openxmlformats.org/officeDocument/2006/relationships/image" Target="../media/image29.svg"/><Relationship Id="rId12" Type="http://schemas.openxmlformats.org/officeDocument/2006/relationships/image" Target="../media/image23.jpg"/><Relationship Id="rId17" Type="http://schemas.openxmlformats.org/officeDocument/2006/relationships/image" Target="../media/image14.svg"/><Relationship Id="rId25" Type="http://schemas.openxmlformats.org/officeDocument/2006/relationships/image" Target="../media/image22.svg"/><Relationship Id="rId2" Type="http://schemas.openxmlformats.org/officeDocument/2006/relationships/image" Target="../media/image24.png"/><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21.png"/><Relationship Id="rId5" Type="http://schemas.openxmlformats.org/officeDocument/2006/relationships/image" Target="../media/image27.svg"/><Relationship Id="rId15" Type="http://schemas.openxmlformats.org/officeDocument/2006/relationships/image" Target="../media/image12.svg"/><Relationship Id="rId23" Type="http://schemas.openxmlformats.org/officeDocument/2006/relationships/image" Target="../media/image20.svg"/><Relationship Id="rId10" Type="http://schemas.openxmlformats.org/officeDocument/2006/relationships/image" Target="../media/image32.png"/><Relationship Id="rId19" Type="http://schemas.openxmlformats.org/officeDocument/2006/relationships/image" Target="../media/image16.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11.png"/><Relationship Id="rId22"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g"/><Relationship Id="rId18" Type="http://schemas.microsoft.com/office/2017/06/relationships/model3d" Target="../media/model3d2.glb"/><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23.jpg"/><Relationship Id="rId17" Type="http://schemas.openxmlformats.org/officeDocument/2006/relationships/image" Target="../media/image38.png"/><Relationship Id="rId2" Type="http://schemas.openxmlformats.org/officeDocument/2006/relationships/image" Target="../media/image24.png"/><Relationship Id="rId16" Type="http://schemas.microsoft.com/office/2017/06/relationships/model3d" Target="../media/model3d1.glb"/><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accent2">
              <a:lumMod val="7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79183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809951"/>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826480"/>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89" y="2012997"/>
            <a:ext cx="7321229" cy="80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t>
            </a:r>
            <a:r>
              <a:rPr lang="en-US" altLang="ja-JP" sz="1400" b="1" dirty="0">
                <a:solidFill>
                  <a:srgbClr val="0563C1"/>
                </a:solidFill>
                <a:cs typeface="Arial" panose="020B0604020202020204" pitchFamily="34" charset="0"/>
                <a:hlinkClick r:id="rId2">
                  <a:extLst>
                    <a:ext uri="{A12FA001-AC4F-418D-AE19-62706E023703}">
                      <ahyp:hlinkClr xmlns:ahyp="http://schemas.microsoft.com/office/drawing/2018/hyperlinkcolor" val="tx"/>
                    </a:ext>
                  </a:extLst>
                </a:hlinkClick>
              </a:rPr>
              <a:t> </a:t>
            </a:r>
            <a:r>
              <a:rPr lang="en-US" altLang="ja-JP" sz="1400" b="1" dirty="0">
                <a:solidFill>
                  <a:schemeClr val="bg1"/>
                </a:solidFill>
                <a:latin typeface="+mn-lt"/>
                <a:cs typeface="Calibri" panose="020F0502020204030204" pitchFamily="34" charset="0"/>
                <a:hlinkClick r:id="rId2">
                  <a:extLst>
                    <a:ext uri="{A12FA001-AC4F-418D-AE19-62706E023703}">
                      <ahyp:hlinkClr xmlns:ahyp="http://schemas.microsoft.com/office/drawing/2018/hyperlinkcolor" val="tx"/>
                    </a:ext>
                  </a:extLst>
                </a:hlinkClick>
              </a:rPr>
              <a:t>Barbie Font Family – Retro Dolly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4908084"/>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89" y="3925740"/>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3"/>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2926589" y="2941899"/>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
        <p:nvSpPr>
          <p:cNvPr id="4" name="Rectángulo 2">
            <a:extLst>
              <a:ext uri="{FF2B5EF4-FFF2-40B4-BE49-F238E27FC236}">
                <a16:creationId xmlns:a16="http://schemas.microsoft.com/office/drawing/2014/main" id="{AAF9FC72-0453-7837-4B94-15473B79D5BB}"/>
              </a:ext>
            </a:extLst>
          </p:cNvPr>
          <p:cNvSpPr>
            <a:spLocks noChangeArrowheads="1"/>
          </p:cNvSpPr>
          <p:nvPr/>
        </p:nvSpPr>
        <p:spPr bwMode="auto">
          <a:xfrm>
            <a:off x="2926589" y="6043751"/>
            <a:ext cx="7227887" cy="30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302020204030203" pitchFamily="34" charset="77"/>
              </a:defRPr>
            </a:lvl1pPr>
            <a:lvl2pPr marL="742950" indent="-285750">
              <a:defRPr>
                <a:solidFill>
                  <a:schemeClr val="tx1"/>
                </a:solidFill>
                <a:latin typeface="Lato Light" panose="020F0302020204030203" pitchFamily="34" charset="77"/>
              </a:defRPr>
            </a:lvl2pPr>
            <a:lvl3pPr marL="1143000" indent="-228600">
              <a:defRPr>
                <a:solidFill>
                  <a:schemeClr val="tx1"/>
                </a:solidFill>
                <a:latin typeface="Lato Light" panose="020F0302020204030203" pitchFamily="34" charset="77"/>
              </a:defRPr>
            </a:lvl3pPr>
            <a:lvl4pPr marL="1600200" indent="-228600">
              <a:defRPr>
                <a:solidFill>
                  <a:schemeClr val="tx1"/>
                </a:solidFill>
                <a:latin typeface="Lato Light" panose="020F0302020204030203" pitchFamily="34" charset="77"/>
              </a:defRPr>
            </a:lvl4pPr>
            <a:lvl5pPr marL="2057400" indent="-228600">
              <a:defRPr>
                <a:solidFill>
                  <a:schemeClr val="tx1"/>
                </a:solidFill>
                <a:latin typeface="Lato Light" panose="020F0302020204030203" pitchFamily="34" charset="77"/>
              </a:defRPr>
            </a:lvl5pPr>
            <a:lvl6pPr marL="2514600" indent="-228600" fontAlgn="base">
              <a:spcBef>
                <a:spcPct val="0"/>
              </a:spcBef>
              <a:spcAft>
                <a:spcPct val="0"/>
              </a:spcAft>
              <a:defRPr>
                <a:solidFill>
                  <a:schemeClr val="tx1"/>
                </a:solidFill>
                <a:latin typeface="Lato Light" panose="020F0302020204030203" pitchFamily="34" charset="77"/>
              </a:defRPr>
            </a:lvl6pPr>
            <a:lvl7pPr marL="2971800" indent="-228600" fontAlgn="base">
              <a:spcBef>
                <a:spcPct val="0"/>
              </a:spcBef>
              <a:spcAft>
                <a:spcPct val="0"/>
              </a:spcAft>
              <a:defRPr>
                <a:solidFill>
                  <a:schemeClr val="tx1"/>
                </a:solidFill>
                <a:latin typeface="Lato Light" panose="020F0302020204030203" pitchFamily="34" charset="77"/>
              </a:defRPr>
            </a:lvl7pPr>
            <a:lvl8pPr marL="3429000" indent="-228600" fontAlgn="base">
              <a:spcBef>
                <a:spcPct val="0"/>
              </a:spcBef>
              <a:spcAft>
                <a:spcPct val="0"/>
              </a:spcAft>
              <a:defRPr>
                <a:solidFill>
                  <a:schemeClr val="tx1"/>
                </a:solidFill>
                <a:latin typeface="Lato Light" panose="020F0302020204030203" pitchFamily="34" charset="77"/>
              </a:defRPr>
            </a:lvl8pPr>
            <a:lvl9pPr marL="3886200" indent="-228600" fontAlgn="base">
              <a:spcBef>
                <a:spcPct val="0"/>
              </a:spcBef>
              <a:spcAft>
                <a:spcPct val="0"/>
              </a:spcAft>
              <a:defRPr>
                <a:solidFill>
                  <a:schemeClr val="tx1"/>
                </a:solidFill>
                <a:latin typeface="Lato Light" panose="020F0302020204030203" pitchFamily="34" charset="77"/>
              </a:defRPr>
            </a:lvl9pPr>
          </a:lstStyle>
          <a:p>
            <a:pPr eaLnBrk="1" hangingPunct="1">
              <a:lnSpc>
                <a:spcPct val="110000"/>
              </a:lnSpc>
            </a:pPr>
            <a:r>
              <a:rPr lang="en-US" altLang="es-MX" sz="1400" b="1" dirty="0">
                <a:solidFill>
                  <a:schemeClr val="bg1"/>
                </a:solidFill>
                <a:cs typeface="Arial" panose="020B0604020202020204" pitchFamily="34" charset="0"/>
              </a:rPr>
              <a:t>To create your barbie avatar for the 5 slide, go to </a:t>
            </a:r>
            <a:r>
              <a:rPr lang="en-US" altLang="es-MX" sz="1400" b="1" dirty="0">
                <a:solidFill>
                  <a:schemeClr val="bg1"/>
                </a:solidFill>
                <a:cs typeface="Arial" panose="020B0604020202020204" pitchFamily="34" charset="0"/>
                <a:hlinkClick r:id="rId4"/>
              </a:rPr>
              <a:t>Barbie Selfie  </a:t>
            </a:r>
            <a:endParaRPr lang="en-US" altLang="es-MX" sz="1400" dirty="0">
              <a:solidFill>
                <a:schemeClr val="bg1"/>
              </a:solidFill>
              <a:cs typeface="Arial" panose="020B0604020202020204" pitchFamily="34" charset="0"/>
            </a:endParaRPr>
          </a:p>
        </p:txBody>
      </p:sp>
      <p:sp>
        <p:nvSpPr>
          <p:cNvPr id="5" name="Text Box 358">
            <a:extLst>
              <a:ext uri="{FF2B5EF4-FFF2-40B4-BE49-F238E27FC236}">
                <a16:creationId xmlns:a16="http://schemas.microsoft.com/office/drawing/2014/main" id="{3B6A4067-420C-DF7C-13BB-0173C790FD18}"/>
              </a:ext>
            </a:extLst>
          </p:cNvPr>
          <p:cNvSpPr txBox="1">
            <a:spLocks noChangeArrowheads="1"/>
          </p:cNvSpPr>
          <p:nvPr/>
        </p:nvSpPr>
        <p:spPr bwMode="auto">
          <a:xfrm>
            <a:off x="2049332" y="5728403"/>
            <a:ext cx="804708"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05</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n 82" descr="Un coche de color rosa&#10;&#10;Descripción generada automáticamente">
            <a:extLst>
              <a:ext uri="{FF2B5EF4-FFF2-40B4-BE49-F238E27FC236}">
                <a16:creationId xmlns:a16="http://schemas.microsoft.com/office/drawing/2014/main" id="{9904BE79-B9C9-FCF3-2755-99D8FF991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
            <a:ext cx="12192000" cy="6835648"/>
          </a:xfrm>
          <a:prstGeom prst="rect">
            <a:avLst/>
          </a:prstGeom>
        </p:spPr>
      </p:pic>
      <p:sp>
        <p:nvSpPr>
          <p:cNvPr id="36" name="Rectángulo 35">
            <a:extLst>
              <a:ext uri="{FF2B5EF4-FFF2-40B4-BE49-F238E27FC236}">
                <a16:creationId xmlns:a16="http://schemas.microsoft.com/office/drawing/2014/main" id="{66B312BA-9924-E84A-628F-6385E51E8ECB}"/>
              </a:ext>
            </a:extLst>
          </p:cNvPr>
          <p:cNvSpPr/>
          <p:nvPr/>
        </p:nvSpPr>
        <p:spPr>
          <a:xfrm>
            <a:off x="-12178233" y="11175"/>
            <a:ext cx="12192000" cy="709754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TextBox 10">
            <a:extLst>
              <a:ext uri="{FF2B5EF4-FFF2-40B4-BE49-F238E27FC236}">
                <a16:creationId xmlns:a16="http://schemas.microsoft.com/office/drawing/2014/main" id="{0F4BCA3B-D184-4FFD-DC21-E4A766FEEAAD}"/>
              </a:ext>
            </a:extLst>
          </p:cNvPr>
          <p:cNvSpPr txBox="1">
            <a:spLocks noChangeArrowheads="1"/>
          </p:cNvSpPr>
          <p:nvPr/>
        </p:nvSpPr>
        <p:spPr bwMode="auto">
          <a:xfrm>
            <a:off x="-5646128" y="1714661"/>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8" name="CuadroTexto 39">
            <a:extLst>
              <a:ext uri="{FF2B5EF4-FFF2-40B4-BE49-F238E27FC236}">
                <a16:creationId xmlns:a16="http://schemas.microsoft.com/office/drawing/2014/main" id="{A63FC474-CDEF-BD1C-3558-7D25A05B4CFA}"/>
              </a:ext>
            </a:extLst>
          </p:cNvPr>
          <p:cNvSpPr txBox="1"/>
          <p:nvPr/>
        </p:nvSpPr>
        <p:spPr>
          <a:xfrm>
            <a:off x="-5646128" y="1468422"/>
            <a:ext cx="4308373" cy="338554"/>
          </a:xfrm>
          <a:prstGeom prst="rect">
            <a:avLst/>
          </a:prstGeom>
          <a:noFill/>
        </p:spPr>
        <p:txBody>
          <a:bodyPr wrap="square" rtlCol="0">
            <a:spAutoFit/>
          </a:bodyPr>
          <a:lstStyle/>
          <a:p>
            <a:r>
              <a:rPr lang="en-US" sz="1600" b="1" dirty="0">
                <a:solidFill>
                  <a:schemeClr val="accent1"/>
                </a:solidFill>
                <a:latin typeface="Lato Black" panose="020F0502020204030203" pitchFamily="34" charset="77"/>
                <a:cs typeface="Calibri" panose="020F0502020204030204" pitchFamily="34" charset="0"/>
              </a:rPr>
              <a:t>YOUR TITLE HERE</a:t>
            </a:r>
          </a:p>
        </p:txBody>
      </p:sp>
      <p:sp>
        <p:nvSpPr>
          <p:cNvPr id="9" name="CuadroTexto 39">
            <a:extLst>
              <a:ext uri="{FF2B5EF4-FFF2-40B4-BE49-F238E27FC236}">
                <a16:creationId xmlns:a16="http://schemas.microsoft.com/office/drawing/2014/main" id="{F697B741-BCB7-ACB2-F06C-3908BE3245DA}"/>
              </a:ext>
            </a:extLst>
          </p:cNvPr>
          <p:cNvSpPr txBox="1"/>
          <p:nvPr/>
        </p:nvSpPr>
        <p:spPr>
          <a:xfrm>
            <a:off x="-5646128" y="2491720"/>
            <a:ext cx="4308373" cy="338554"/>
          </a:xfrm>
          <a:prstGeom prst="rect">
            <a:avLst/>
          </a:prstGeom>
          <a:noFill/>
        </p:spPr>
        <p:txBody>
          <a:bodyPr wrap="square" rtlCol="0">
            <a:spAutoFit/>
          </a:bodyPr>
          <a:lstStyle/>
          <a:p>
            <a:r>
              <a:rPr lang="en-US" sz="1600" b="1" dirty="0">
                <a:solidFill>
                  <a:schemeClr val="accent2"/>
                </a:solidFill>
                <a:latin typeface="Lato Black" panose="020F0502020204030203" pitchFamily="34" charset="77"/>
                <a:cs typeface="Calibri" panose="020F0502020204030204" pitchFamily="34" charset="0"/>
              </a:rPr>
              <a:t>YOUR TITLE HERE</a:t>
            </a:r>
          </a:p>
        </p:txBody>
      </p:sp>
      <p:sp>
        <p:nvSpPr>
          <p:cNvPr id="10" name="CuadroTexto 39">
            <a:extLst>
              <a:ext uri="{FF2B5EF4-FFF2-40B4-BE49-F238E27FC236}">
                <a16:creationId xmlns:a16="http://schemas.microsoft.com/office/drawing/2014/main" id="{D202A12E-5F94-6FE2-E408-2611735F7AA2}"/>
              </a:ext>
            </a:extLst>
          </p:cNvPr>
          <p:cNvSpPr txBox="1"/>
          <p:nvPr/>
        </p:nvSpPr>
        <p:spPr>
          <a:xfrm>
            <a:off x="-5646128" y="3821040"/>
            <a:ext cx="4308373" cy="338554"/>
          </a:xfrm>
          <a:prstGeom prst="rect">
            <a:avLst/>
          </a:prstGeom>
          <a:noFill/>
        </p:spPr>
        <p:txBody>
          <a:bodyPr wrap="square" rtlCol="0">
            <a:spAutoFit/>
          </a:bodyPr>
          <a:lstStyle/>
          <a:p>
            <a:r>
              <a:rPr lang="en-US" sz="1600" b="1" dirty="0">
                <a:solidFill>
                  <a:schemeClr val="accent3"/>
                </a:solidFill>
                <a:latin typeface="Lato Black" panose="020F0502020204030203" pitchFamily="34" charset="77"/>
                <a:cs typeface="Calibri" panose="020F0502020204030204" pitchFamily="34" charset="0"/>
              </a:rPr>
              <a:t>YOUR TITLE HERE</a:t>
            </a:r>
          </a:p>
        </p:txBody>
      </p:sp>
      <p:sp>
        <p:nvSpPr>
          <p:cNvPr id="11" name="CuadroTexto 39">
            <a:extLst>
              <a:ext uri="{FF2B5EF4-FFF2-40B4-BE49-F238E27FC236}">
                <a16:creationId xmlns:a16="http://schemas.microsoft.com/office/drawing/2014/main" id="{113E1991-A05C-693F-6657-336E652F4880}"/>
              </a:ext>
            </a:extLst>
          </p:cNvPr>
          <p:cNvSpPr txBox="1"/>
          <p:nvPr/>
        </p:nvSpPr>
        <p:spPr>
          <a:xfrm>
            <a:off x="-5646128" y="4787897"/>
            <a:ext cx="4308373" cy="338554"/>
          </a:xfrm>
          <a:prstGeom prst="rect">
            <a:avLst/>
          </a:prstGeom>
          <a:noFill/>
        </p:spPr>
        <p:txBody>
          <a:bodyPr wrap="square" rtlCol="0">
            <a:spAutoFit/>
          </a:bodyPr>
          <a:lstStyle/>
          <a:p>
            <a:r>
              <a:rPr lang="en-US" sz="1600" b="1" dirty="0">
                <a:solidFill>
                  <a:schemeClr val="accent6"/>
                </a:solidFill>
                <a:latin typeface="Lato Black" panose="020F0502020204030203" pitchFamily="34" charset="77"/>
                <a:cs typeface="Calibri" panose="020F0502020204030204" pitchFamily="34" charset="0"/>
              </a:rPr>
              <a:t>YOUR TITLE HERE</a:t>
            </a:r>
          </a:p>
        </p:txBody>
      </p:sp>
      <p:sp>
        <p:nvSpPr>
          <p:cNvPr id="12" name="TextBox 10">
            <a:extLst>
              <a:ext uri="{FF2B5EF4-FFF2-40B4-BE49-F238E27FC236}">
                <a16:creationId xmlns:a16="http://schemas.microsoft.com/office/drawing/2014/main" id="{FD20F328-5CEB-711F-5C17-74470AE10ADD}"/>
              </a:ext>
            </a:extLst>
          </p:cNvPr>
          <p:cNvSpPr txBox="1">
            <a:spLocks noChangeArrowheads="1"/>
          </p:cNvSpPr>
          <p:nvPr/>
        </p:nvSpPr>
        <p:spPr bwMode="auto">
          <a:xfrm>
            <a:off x="-5646128" y="2804867"/>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3" name="TextBox 10">
            <a:extLst>
              <a:ext uri="{FF2B5EF4-FFF2-40B4-BE49-F238E27FC236}">
                <a16:creationId xmlns:a16="http://schemas.microsoft.com/office/drawing/2014/main" id="{79D84F72-F1EE-8373-9598-9DBFEA4F8B9F}"/>
              </a:ext>
            </a:extLst>
          </p:cNvPr>
          <p:cNvSpPr txBox="1">
            <a:spLocks noChangeArrowheads="1"/>
          </p:cNvSpPr>
          <p:nvPr/>
        </p:nvSpPr>
        <p:spPr bwMode="auto">
          <a:xfrm>
            <a:off x="-5646128" y="4123036"/>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4" name="TextBox 10">
            <a:extLst>
              <a:ext uri="{FF2B5EF4-FFF2-40B4-BE49-F238E27FC236}">
                <a16:creationId xmlns:a16="http://schemas.microsoft.com/office/drawing/2014/main" id="{71B272BB-6E80-853E-EA25-8C97854F9682}"/>
              </a:ext>
            </a:extLst>
          </p:cNvPr>
          <p:cNvSpPr txBox="1">
            <a:spLocks noChangeArrowheads="1"/>
          </p:cNvSpPr>
          <p:nvPr/>
        </p:nvSpPr>
        <p:spPr bwMode="auto">
          <a:xfrm>
            <a:off x="-5646128" y="5116176"/>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5" name="Oval 14">
            <a:extLst>
              <a:ext uri="{FF2B5EF4-FFF2-40B4-BE49-F238E27FC236}">
                <a16:creationId xmlns:a16="http://schemas.microsoft.com/office/drawing/2014/main" id="{473444C2-8435-429D-6F0E-579CCC4DD298}"/>
              </a:ext>
            </a:extLst>
          </p:cNvPr>
          <p:cNvSpPr/>
          <p:nvPr/>
        </p:nvSpPr>
        <p:spPr>
          <a:xfrm>
            <a:off x="-7207800" y="1670263"/>
            <a:ext cx="581484" cy="581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Block Arc 15">
            <a:extLst>
              <a:ext uri="{FF2B5EF4-FFF2-40B4-BE49-F238E27FC236}">
                <a16:creationId xmlns:a16="http://schemas.microsoft.com/office/drawing/2014/main" id="{D389697B-A052-5A25-C099-78987C7C5767}"/>
              </a:ext>
            </a:extLst>
          </p:cNvPr>
          <p:cNvSpPr/>
          <p:nvPr/>
        </p:nvSpPr>
        <p:spPr>
          <a:xfrm rot="5400000">
            <a:off x="-7430813" y="1483171"/>
            <a:ext cx="955668" cy="955668"/>
          </a:xfrm>
          <a:prstGeom prst="blockArc">
            <a:avLst>
              <a:gd name="adj1" fmla="val 10800000"/>
              <a:gd name="adj2" fmla="val 205449"/>
              <a:gd name="adj3" fmla="val 1092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Striped Right Arrow 16">
            <a:extLst>
              <a:ext uri="{FF2B5EF4-FFF2-40B4-BE49-F238E27FC236}">
                <a16:creationId xmlns:a16="http://schemas.microsoft.com/office/drawing/2014/main" id="{1AAE9868-23E3-D5AE-E445-C3EE49C86C9C}"/>
              </a:ext>
            </a:extLst>
          </p:cNvPr>
          <p:cNvSpPr/>
          <p:nvPr/>
        </p:nvSpPr>
        <p:spPr>
          <a:xfrm>
            <a:off x="-6364751" y="1730789"/>
            <a:ext cx="671368" cy="332547"/>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1D6F3A-0277-7CB0-A953-7C3EE4A8D00D}"/>
              </a:ext>
            </a:extLst>
          </p:cNvPr>
          <p:cNvSpPr/>
          <p:nvPr/>
        </p:nvSpPr>
        <p:spPr>
          <a:xfrm>
            <a:off x="-7233870" y="2805653"/>
            <a:ext cx="581484" cy="581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9" name="Block Arc 18">
            <a:extLst>
              <a:ext uri="{FF2B5EF4-FFF2-40B4-BE49-F238E27FC236}">
                <a16:creationId xmlns:a16="http://schemas.microsoft.com/office/drawing/2014/main" id="{F9026E0F-1595-2D57-ACDD-908A25BB4A58}"/>
              </a:ext>
            </a:extLst>
          </p:cNvPr>
          <p:cNvSpPr/>
          <p:nvPr/>
        </p:nvSpPr>
        <p:spPr>
          <a:xfrm rot="5400000">
            <a:off x="-7456883" y="2618561"/>
            <a:ext cx="955668" cy="955668"/>
          </a:xfrm>
          <a:prstGeom prst="blockArc">
            <a:avLst>
              <a:gd name="adj1" fmla="val 10800000"/>
              <a:gd name="adj2" fmla="val 205449"/>
              <a:gd name="adj3" fmla="val 109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Striped Right Arrow 19">
            <a:extLst>
              <a:ext uri="{FF2B5EF4-FFF2-40B4-BE49-F238E27FC236}">
                <a16:creationId xmlns:a16="http://schemas.microsoft.com/office/drawing/2014/main" id="{F4C6CA3A-F3D3-DE5A-B468-B9CADA7F87B9}"/>
              </a:ext>
            </a:extLst>
          </p:cNvPr>
          <p:cNvSpPr/>
          <p:nvPr/>
        </p:nvSpPr>
        <p:spPr>
          <a:xfrm>
            <a:off x="-6364751" y="2866179"/>
            <a:ext cx="671368" cy="332547"/>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FC05AC0-16CE-8FF5-49C2-BD69813EF9E0}"/>
              </a:ext>
            </a:extLst>
          </p:cNvPr>
          <p:cNvSpPr/>
          <p:nvPr/>
        </p:nvSpPr>
        <p:spPr>
          <a:xfrm>
            <a:off x="-7186615" y="3934250"/>
            <a:ext cx="581484" cy="5814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2" name="Block Arc 21">
            <a:extLst>
              <a:ext uri="{FF2B5EF4-FFF2-40B4-BE49-F238E27FC236}">
                <a16:creationId xmlns:a16="http://schemas.microsoft.com/office/drawing/2014/main" id="{7F358D2E-FBF7-358C-D6BB-575CBFDBD22E}"/>
              </a:ext>
            </a:extLst>
          </p:cNvPr>
          <p:cNvSpPr/>
          <p:nvPr/>
        </p:nvSpPr>
        <p:spPr>
          <a:xfrm rot="5400000">
            <a:off x="-7409628" y="3747158"/>
            <a:ext cx="955668" cy="955668"/>
          </a:xfrm>
          <a:prstGeom prst="blockArc">
            <a:avLst>
              <a:gd name="adj1" fmla="val 10800000"/>
              <a:gd name="adj2" fmla="val 205449"/>
              <a:gd name="adj3" fmla="val 1092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Striped Right Arrow 22">
            <a:extLst>
              <a:ext uri="{FF2B5EF4-FFF2-40B4-BE49-F238E27FC236}">
                <a16:creationId xmlns:a16="http://schemas.microsoft.com/office/drawing/2014/main" id="{5AF35778-55B0-5A8C-1012-B06C771C5F1A}"/>
              </a:ext>
            </a:extLst>
          </p:cNvPr>
          <p:cNvSpPr/>
          <p:nvPr/>
        </p:nvSpPr>
        <p:spPr>
          <a:xfrm>
            <a:off x="-6364751" y="3994776"/>
            <a:ext cx="671368" cy="332547"/>
          </a:xfrm>
          <a:prstGeom prst="strip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C090AE6-42C4-28AD-6594-983E20F39DBC}"/>
              </a:ext>
            </a:extLst>
          </p:cNvPr>
          <p:cNvSpPr/>
          <p:nvPr/>
        </p:nvSpPr>
        <p:spPr>
          <a:xfrm>
            <a:off x="-7233870" y="5055952"/>
            <a:ext cx="581484" cy="5814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5" name="Block Arc 24">
            <a:extLst>
              <a:ext uri="{FF2B5EF4-FFF2-40B4-BE49-F238E27FC236}">
                <a16:creationId xmlns:a16="http://schemas.microsoft.com/office/drawing/2014/main" id="{D206E8E3-80BD-0196-3E48-4A5E93DEE142}"/>
              </a:ext>
            </a:extLst>
          </p:cNvPr>
          <p:cNvSpPr/>
          <p:nvPr/>
        </p:nvSpPr>
        <p:spPr>
          <a:xfrm rot="5400000">
            <a:off x="-7456883" y="4868860"/>
            <a:ext cx="955668" cy="955668"/>
          </a:xfrm>
          <a:prstGeom prst="blockArc">
            <a:avLst>
              <a:gd name="adj1" fmla="val 10800000"/>
              <a:gd name="adj2" fmla="val 205449"/>
              <a:gd name="adj3" fmla="val 1092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Striped Right Arrow 25">
            <a:extLst>
              <a:ext uri="{FF2B5EF4-FFF2-40B4-BE49-F238E27FC236}">
                <a16:creationId xmlns:a16="http://schemas.microsoft.com/office/drawing/2014/main" id="{6F5135E7-0DCB-3B40-B2D3-B22BBA3F7B63}"/>
              </a:ext>
            </a:extLst>
          </p:cNvPr>
          <p:cNvSpPr/>
          <p:nvPr/>
        </p:nvSpPr>
        <p:spPr>
          <a:xfrm>
            <a:off x="-6364751" y="5116478"/>
            <a:ext cx="671368" cy="332547"/>
          </a:xfrm>
          <a:prstGeom prst="strip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14D04E-FD72-9D5F-3CE2-3871405C6FC1}"/>
              </a:ext>
            </a:extLst>
          </p:cNvPr>
          <p:cNvSpPr txBox="1"/>
          <p:nvPr/>
        </p:nvSpPr>
        <p:spPr>
          <a:xfrm>
            <a:off x="-7186615" y="345512"/>
            <a:ext cx="5208320" cy="830997"/>
          </a:xfrm>
          <a:prstGeom prst="rect">
            <a:avLst/>
          </a:prstGeom>
          <a:noFill/>
        </p:spPr>
        <p:txBody>
          <a:bodyPr wrap="square" rtlCol="0">
            <a:spAutoFit/>
          </a:bodyPr>
          <a:lstStyle/>
          <a:p>
            <a:r>
              <a:rPr lang="en-US" sz="4800" b="1" dirty="0">
                <a:solidFill>
                  <a:schemeClr val="accent2"/>
                </a:solidFill>
                <a:latin typeface="Retro dolly" panose="02000600000000000000" pitchFamily="50" charset="0"/>
                <a:cs typeface="Calibri" panose="020F0502020204030204" pitchFamily="34" charset="0"/>
              </a:rPr>
              <a:t>Topic 02</a:t>
            </a:r>
          </a:p>
        </p:txBody>
      </p:sp>
      <p:sp>
        <p:nvSpPr>
          <p:cNvPr id="2" name="CuadroTexto 1">
            <a:extLst>
              <a:ext uri="{FF2B5EF4-FFF2-40B4-BE49-F238E27FC236}">
                <a16:creationId xmlns:a16="http://schemas.microsoft.com/office/drawing/2014/main" id="{23B841F5-CD8B-6456-06A8-D3A7C0FB60A3}"/>
              </a:ext>
            </a:extLst>
          </p:cNvPr>
          <p:cNvSpPr txBox="1"/>
          <p:nvPr/>
        </p:nvSpPr>
        <p:spPr>
          <a:xfrm>
            <a:off x="868002" y="525842"/>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Topic</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03</a:t>
            </a:r>
          </a:p>
        </p:txBody>
      </p:sp>
      <p:sp>
        <p:nvSpPr>
          <p:cNvPr id="3" name="TextBox 20">
            <a:extLst>
              <a:ext uri="{FF2B5EF4-FFF2-40B4-BE49-F238E27FC236}">
                <a16:creationId xmlns:a16="http://schemas.microsoft.com/office/drawing/2014/main" id="{9C4C55C1-EF8F-96E0-AFD8-E342269909C0}"/>
              </a:ext>
            </a:extLst>
          </p:cNvPr>
          <p:cNvSpPr txBox="1"/>
          <p:nvPr/>
        </p:nvSpPr>
        <p:spPr>
          <a:xfrm>
            <a:off x="868002" y="1627256"/>
            <a:ext cx="4001251" cy="495457"/>
          </a:xfrm>
          <a:prstGeom prst="rect">
            <a:avLst/>
          </a:prstGeom>
          <a:noFill/>
        </p:spPr>
        <p:txBody>
          <a:bodyPr wrap="square" rtlCol="0">
            <a:spAutoFit/>
          </a:bodyPr>
          <a:lstStyle/>
          <a:p>
            <a:pPr>
              <a:lnSpc>
                <a:spcPct val="130000"/>
              </a:lnSpc>
            </a:pP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2800" b="1" dirty="0">
              <a:latin typeface="Calibri Light" panose="020F0302020204030204" pitchFamily="34" charset="0"/>
              <a:ea typeface="Inter Light" panose="02000403000000020004" pitchFamily="50" charset="0"/>
              <a:cs typeface="Calibri Light" panose="020F0302020204030204" pitchFamily="34" charset="0"/>
            </a:endParaRPr>
          </a:p>
        </p:txBody>
      </p:sp>
      <p:sp>
        <p:nvSpPr>
          <p:cNvPr id="28" name="TextBox 21">
            <a:extLst>
              <a:ext uri="{FF2B5EF4-FFF2-40B4-BE49-F238E27FC236}">
                <a16:creationId xmlns:a16="http://schemas.microsoft.com/office/drawing/2014/main" id="{84E01B95-E4DA-4366-9728-B43C6E3A73E9}"/>
              </a:ext>
            </a:extLst>
          </p:cNvPr>
          <p:cNvSpPr txBox="1"/>
          <p:nvPr/>
        </p:nvSpPr>
        <p:spPr>
          <a:xfrm>
            <a:off x="868002" y="2378467"/>
            <a:ext cx="4001251" cy="1545744"/>
          </a:xfrm>
          <a:prstGeom prst="rect">
            <a:avLst/>
          </a:prstGeom>
          <a:noFill/>
        </p:spPr>
        <p:txBody>
          <a:bodyPr wrap="square" rtlCol="0">
            <a:spAutoFit/>
          </a:bodyPr>
          <a:lstStyle/>
          <a:p>
            <a:pPr>
              <a:lnSpc>
                <a:spcPct val="130000"/>
              </a:lnSpc>
            </a:pP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agna</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quis</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sitm</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2800" b="1" dirty="0">
              <a:latin typeface="Calibri Light" panose="020F0302020204030204" pitchFamily="34" charset="0"/>
              <a:ea typeface="Inter Light" panose="02000403000000020004" pitchFamily="50" charset="0"/>
              <a:cs typeface="Calibri Light" panose="020F0302020204030204" pitchFamily="34" charset="0"/>
            </a:endParaRPr>
          </a:p>
        </p:txBody>
      </p:sp>
      <p:pic>
        <p:nvPicPr>
          <p:cNvPr id="30" name="Imagen 29" descr="Imagen que contiene rueda&#10;&#10;Descripción generada automáticamente">
            <a:extLst>
              <a:ext uri="{FF2B5EF4-FFF2-40B4-BE49-F238E27FC236}">
                <a16:creationId xmlns:a16="http://schemas.microsoft.com/office/drawing/2014/main" id="{7503FE69-167B-F262-E79B-3FFD90C38993}"/>
              </a:ext>
            </a:extLst>
          </p:cNvPr>
          <p:cNvPicPr>
            <a:picLocks noChangeAspect="1"/>
          </p:cNvPicPr>
          <p:nvPr/>
        </p:nvPicPr>
        <p:blipFill rotWithShape="1">
          <a:blip r:embed="rId3">
            <a:extLst>
              <a:ext uri="{28A0092B-C50C-407E-A947-70E740481C1C}">
                <a14:useLocalDpi xmlns:a14="http://schemas.microsoft.com/office/drawing/2010/main" val="0"/>
              </a:ext>
            </a:extLst>
          </a:blip>
          <a:srcRect l="17381" t="18650" r="24241" b="21467"/>
          <a:stretch/>
        </p:blipFill>
        <p:spPr>
          <a:xfrm>
            <a:off x="12780172" y="-473476"/>
            <a:ext cx="2780246" cy="2851943"/>
          </a:xfrm>
          <a:prstGeom prst="rect">
            <a:avLst/>
          </a:prstGeom>
        </p:spPr>
      </p:pic>
      <p:pic>
        <p:nvPicPr>
          <p:cNvPr id="31" name="Imagen 30" descr="Imagen que contiene rueda&#10;&#10;Descripción generada automáticamente">
            <a:extLst>
              <a:ext uri="{FF2B5EF4-FFF2-40B4-BE49-F238E27FC236}">
                <a16:creationId xmlns:a16="http://schemas.microsoft.com/office/drawing/2014/main" id="{0C3ECBC6-5C0D-6FC7-D4DE-BC3437B7CC5C}"/>
              </a:ext>
            </a:extLst>
          </p:cNvPr>
          <p:cNvPicPr>
            <a:picLocks noChangeAspect="1"/>
          </p:cNvPicPr>
          <p:nvPr/>
        </p:nvPicPr>
        <p:blipFill rotWithShape="1">
          <a:blip r:embed="rId3">
            <a:extLst>
              <a:ext uri="{28A0092B-C50C-407E-A947-70E740481C1C}">
                <a14:useLocalDpi xmlns:a14="http://schemas.microsoft.com/office/drawing/2010/main" val="0"/>
              </a:ext>
            </a:extLst>
          </a:blip>
          <a:srcRect l="17381" t="18650" r="24241" b="21467"/>
          <a:stretch/>
        </p:blipFill>
        <p:spPr>
          <a:xfrm>
            <a:off x="9638723" y="4696351"/>
            <a:ext cx="3527262" cy="3618223"/>
          </a:xfrm>
          <a:prstGeom prst="rect">
            <a:avLst/>
          </a:prstGeom>
        </p:spPr>
      </p:pic>
      <p:pic>
        <p:nvPicPr>
          <p:cNvPr id="35" name="Imagen 34" descr="Imagen que contiene interior, rosa, rosquilla, dona&#10;&#10;Descripción generada automáticamente">
            <a:extLst>
              <a:ext uri="{FF2B5EF4-FFF2-40B4-BE49-F238E27FC236}">
                <a16:creationId xmlns:a16="http://schemas.microsoft.com/office/drawing/2014/main" id="{7C8D1A90-67CE-0003-E59B-DAAD6F8A5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756" y="-1790625"/>
            <a:ext cx="2675758" cy="2007978"/>
          </a:xfrm>
          <a:prstGeom prst="rect">
            <a:avLst/>
          </a:prstGeom>
        </p:spPr>
      </p:pic>
      <mc:AlternateContent xmlns:mc="http://schemas.openxmlformats.org/markup-compatibility/2006">
        <mc:Choice xmlns:am3d="http://schemas.microsoft.com/office/drawing/2017/model3d" Requires="am3d">
          <p:graphicFrame>
            <p:nvGraphicFramePr>
              <p:cNvPr id="37" name="Modelo 3D 36" descr="Bola de playa inflable">
                <a:extLst>
                  <a:ext uri="{FF2B5EF4-FFF2-40B4-BE49-F238E27FC236}">
                    <a16:creationId xmlns:a16="http://schemas.microsoft.com/office/drawing/2014/main" id="{1EE9A2CE-41A1-01CC-97C4-A283331E8801}"/>
                  </a:ext>
                </a:extLst>
              </p:cNvPr>
              <p:cNvGraphicFramePr>
                <a:graphicFrameLocks noChangeAspect="1"/>
              </p:cNvGraphicFramePr>
              <p:nvPr>
                <p:extLst>
                  <p:ext uri="{D42A27DB-BD31-4B8C-83A1-F6EECF244321}">
                    <p14:modId xmlns:p14="http://schemas.microsoft.com/office/powerpoint/2010/main" val="2073601328"/>
                  </p:ext>
                </p:extLst>
              </p:nvPr>
            </p:nvGraphicFramePr>
            <p:xfrm>
              <a:off x="9949857" y="161376"/>
              <a:ext cx="1652263" cy="1652262"/>
            </p:xfrm>
            <a:graphic>
              <a:graphicData uri="http://schemas.microsoft.com/office/drawing/2017/model3d">
                <am3d:model3d r:embed="rId5">
                  <am3d:spPr>
                    <a:xfrm>
                      <a:off x="0" y="0"/>
                      <a:ext cx="1652263" cy="1652262"/>
                    </a:xfrm>
                    <a:prstGeom prst="rect">
                      <a:avLst/>
                    </a:prstGeom>
                  </am3d:spPr>
                  <am3d:camera>
                    <am3d:pos x="0" y="0" z="81430483"/>
                    <am3d:up dx="0" dy="36000000" dz="0"/>
                    <am3d:lookAt x="0" y="0" z="0"/>
                    <am3d:perspective fov="2700000"/>
                  </am3d:camera>
                  <am3d:trans>
                    <am3d:meterPerModelUnit n="2528844" d="1000000"/>
                    <am3d:preTrans dx="0" dy="0" dz="0"/>
                    <am3d:scale>
                      <am3d:sx n="1000000" d="1000000"/>
                      <am3d:sy n="1000000" d="1000000"/>
                      <am3d:sz n="1000000" d="1000000"/>
                    </am3d:scale>
                    <am3d:rot ax="-5879781" ay="1837054" az="4474795"/>
                    <am3d:postTrans dx="0" dy="0" dz="0"/>
                  </am3d:trans>
                  <am3d:raster rName="Office3DRenderer" rVer="16.0.8326">
                    <am3d:blip r:embed="rId6"/>
                  </am3d:raster>
                  <am3d:objViewport viewportSz="28867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Modelo 3D 36" descr="Bola de playa inflable">
                <a:extLst>
                  <a:ext uri="{FF2B5EF4-FFF2-40B4-BE49-F238E27FC236}">
                    <a16:creationId xmlns:a16="http://schemas.microsoft.com/office/drawing/2014/main" id="{1EE9A2CE-41A1-01CC-97C4-A283331E8801}"/>
                  </a:ext>
                </a:extLst>
              </p:cNvPr>
              <p:cNvPicPr>
                <a:picLocks noGrp="1" noRot="1" noChangeAspect="1" noMove="1" noResize="1" noEditPoints="1" noAdjustHandles="1" noChangeArrowheads="1" noChangeShapeType="1" noCrop="1"/>
              </p:cNvPicPr>
              <p:nvPr/>
            </p:nvPicPr>
            <p:blipFill>
              <a:blip r:embed="rId6"/>
              <a:stretch>
                <a:fillRect/>
              </a:stretch>
            </p:blipFill>
            <p:spPr>
              <a:xfrm>
                <a:off x="9949857" y="161376"/>
                <a:ext cx="1652263" cy="165226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9" name="Modelo 3D 38" descr="Salvavidas">
                <a:extLst>
                  <a:ext uri="{FF2B5EF4-FFF2-40B4-BE49-F238E27FC236}">
                    <a16:creationId xmlns:a16="http://schemas.microsoft.com/office/drawing/2014/main" id="{6BA217AB-CA76-1F66-E2DC-5832178AD2C0}"/>
                  </a:ext>
                </a:extLst>
              </p:cNvPr>
              <p:cNvGraphicFramePr>
                <a:graphicFrameLocks noChangeAspect="1"/>
              </p:cNvGraphicFramePr>
              <p:nvPr>
                <p:extLst>
                  <p:ext uri="{D42A27DB-BD31-4B8C-83A1-F6EECF244321}">
                    <p14:modId xmlns:p14="http://schemas.microsoft.com/office/powerpoint/2010/main" val="4286810172"/>
                  </p:ext>
                </p:extLst>
              </p:nvPr>
            </p:nvGraphicFramePr>
            <p:xfrm>
              <a:off x="-2250884" y="6242344"/>
              <a:ext cx="5084515" cy="1161631"/>
            </p:xfrm>
            <a:graphic>
              <a:graphicData uri="http://schemas.microsoft.com/office/drawing/2017/model3d">
                <am3d:model3d r:embed="rId7">
                  <am3d:spPr>
                    <a:xfrm>
                      <a:off x="0" y="0"/>
                      <a:ext cx="5084515" cy="1161631"/>
                    </a:xfrm>
                    <a:prstGeom prst="rect">
                      <a:avLst/>
                    </a:prstGeom>
                  </am3d:spPr>
                  <am3d:camera>
                    <am3d:pos x="0" y="0" z="67003061"/>
                    <am3d:up dx="0" dy="36000000" dz="0"/>
                    <am3d:lookAt x="0" y="0" z="0"/>
                    <am3d:perspective fov="2700000"/>
                  </am3d:camera>
                  <am3d:trans>
                    <am3d:meterPerModelUnit n="1315789" d="1000000"/>
                    <am3d:preTrans dx="0" dy="0" dz="3418"/>
                    <am3d:scale>
                      <am3d:sx n="1000000" d="1000000"/>
                      <am3d:sy n="1000000" d="1000000"/>
                      <am3d:sz n="1000000" d="1000000"/>
                    </am3d:scale>
                    <am3d:rot ax="-5367470" ay="-3" az="-3"/>
                    <am3d:postTrans dx="0" dy="0" dz="0"/>
                  </am3d:trans>
                  <am3d:raster rName="Office3DRenderer" rVer="16.0.8326">
                    <am3d:blip r:embed="rId8"/>
                  </am3d:raster>
                  <am3d:objViewport viewportSz="73887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Modelo 3D 38" descr="Salvavidas">
                <a:extLst>
                  <a:ext uri="{FF2B5EF4-FFF2-40B4-BE49-F238E27FC236}">
                    <a16:creationId xmlns:a16="http://schemas.microsoft.com/office/drawing/2014/main" id="{6BA217AB-CA76-1F66-E2DC-5832178AD2C0}"/>
                  </a:ext>
                </a:extLst>
              </p:cNvPr>
              <p:cNvPicPr>
                <a:picLocks noGrp="1" noRot="1" noChangeAspect="1" noMove="1" noResize="1" noEditPoints="1" noAdjustHandles="1" noChangeArrowheads="1" noChangeShapeType="1" noCrop="1"/>
              </p:cNvPicPr>
              <p:nvPr/>
            </p:nvPicPr>
            <p:blipFill>
              <a:blip r:embed="rId8"/>
              <a:stretch>
                <a:fillRect/>
              </a:stretch>
            </p:blipFill>
            <p:spPr>
              <a:xfrm>
                <a:off x="-2250884" y="6242344"/>
                <a:ext cx="5084515" cy="1161631"/>
              </a:xfrm>
              <a:prstGeom prst="rect">
                <a:avLst/>
              </a:prstGeom>
            </p:spPr>
          </p:pic>
        </mc:Fallback>
      </mc:AlternateContent>
      <p:grpSp>
        <p:nvGrpSpPr>
          <p:cNvPr id="40" name="Grupo 39">
            <a:extLst>
              <a:ext uri="{FF2B5EF4-FFF2-40B4-BE49-F238E27FC236}">
                <a16:creationId xmlns:a16="http://schemas.microsoft.com/office/drawing/2014/main" id="{90438C48-950F-D30F-53B9-C5C7BAA8E3DA}"/>
              </a:ext>
            </a:extLst>
          </p:cNvPr>
          <p:cNvGrpSpPr/>
          <p:nvPr/>
        </p:nvGrpSpPr>
        <p:grpSpPr>
          <a:xfrm rot="16200000">
            <a:off x="-12881352" y="523049"/>
            <a:ext cx="4024358" cy="5919074"/>
            <a:chOff x="981707" y="523049"/>
            <a:chExt cx="4024358" cy="5919074"/>
          </a:xfrm>
        </p:grpSpPr>
        <p:grpSp>
          <p:nvGrpSpPr>
            <p:cNvPr id="41" name="Group 122">
              <a:extLst>
                <a:ext uri="{FF2B5EF4-FFF2-40B4-BE49-F238E27FC236}">
                  <a16:creationId xmlns:a16="http://schemas.microsoft.com/office/drawing/2014/main" id="{999FA393-340B-D164-F361-42511F2F1E6B}"/>
                </a:ext>
              </a:extLst>
            </p:cNvPr>
            <p:cNvGrpSpPr/>
            <p:nvPr/>
          </p:nvGrpSpPr>
          <p:grpSpPr>
            <a:xfrm>
              <a:off x="1990527" y="523049"/>
              <a:ext cx="1938567" cy="2084478"/>
              <a:chOff x="2259434" y="533468"/>
              <a:chExt cx="1938567" cy="2084478"/>
            </a:xfrm>
          </p:grpSpPr>
          <p:sp>
            <p:nvSpPr>
              <p:cNvPr id="62" name="Freeform 120">
                <a:extLst>
                  <a:ext uri="{FF2B5EF4-FFF2-40B4-BE49-F238E27FC236}">
                    <a16:creationId xmlns:a16="http://schemas.microsoft.com/office/drawing/2014/main" id="{E216E08D-E8F3-AC80-4D29-B7E323BB19E6}"/>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88">
                <a:extLst>
                  <a:ext uri="{FF2B5EF4-FFF2-40B4-BE49-F238E27FC236}">
                    <a16:creationId xmlns:a16="http://schemas.microsoft.com/office/drawing/2014/main" id="{B3E2BB11-0DF3-0253-6234-96821240286A}"/>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2" name="Group 123">
              <a:extLst>
                <a:ext uri="{FF2B5EF4-FFF2-40B4-BE49-F238E27FC236}">
                  <a16:creationId xmlns:a16="http://schemas.microsoft.com/office/drawing/2014/main" id="{2C152E49-5DF2-1D82-C8CD-63B06298BB9E}"/>
                </a:ext>
              </a:extLst>
            </p:cNvPr>
            <p:cNvGrpSpPr/>
            <p:nvPr/>
          </p:nvGrpSpPr>
          <p:grpSpPr>
            <a:xfrm rot="2764969">
              <a:off x="2994542" y="1780177"/>
              <a:ext cx="1938567" cy="2084478"/>
              <a:chOff x="2259434" y="533468"/>
              <a:chExt cx="1938567" cy="2084478"/>
            </a:xfrm>
          </p:grpSpPr>
          <p:sp>
            <p:nvSpPr>
              <p:cNvPr id="60" name="Freeform 124">
                <a:extLst>
                  <a:ext uri="{FF2B5EF4-FFF2-40B4-BE49-F238E27FC236}">
                    <a16:creationId xmlns:a16="http://schemas.microsoft.com/office/drawing/2014/main" id="{98142CEC-232E-D547-B5B7-EF4655A4FA82}"/>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125">
                <a:extLst>
                  <a:ext uri="{FF2B5EF4-FFF2-40B4-BE49-F238E27FC236}">
                    <a16:creationId xmlns:a16="http://schemas.microsoft.com/office/drawing/2014/main" id="{A54C694E-9958-1A82-728D-7A2D871CA722}"/>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126">
              <a:extLst>
                <a:ext uri="{FF2B5EF4-FFF2-40B4-BE49-F238E27FC236}">
                  <a16:creationId xmlns:a16="http://schemas.microsoft.com/office/drawing/2014/main" id="{D7F3E48F-D123-9A0D-1E25-4E2B8476AA30}"/>
                </a:ext>
              </a:extLst>
            </p:cNvPr>
            <p:cNvGrpSpPr/>
            <p:nvPr/>
          </p:nvGrpSpPr>
          <p:grpSpPr>
            <a:xfrm rot="5400000">
              <a:off x="2811261" y="3366826"/>
              <a:ext cx="1938567" cy="2084478"/>
              <a:chOff x="2259434" y="533468"/>
              <a:chExt cx="1938567" cy="2084478"/>
            </a:xfrm>
          </p:grpSpPr>
          <p:sp>
            <p:nvSpPr>
              <p:cNvPr id="58" name="Freeform 127">
                <a:extLst>
                  <a:ext uri="{FF2B5EF4-FFF2-40B4-BE49-F238E27FC236}">
                    <a16:creationId xmlns:a16="http://schemas.microsoft.com/office/drawing/2014/main" id="{1C8C7946-D784-8374-9D0A-D5D94F92C155}"/>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128">
                <a:extLst>
                  <a:ext uri="{FF2B5EF4-FFF2-40B4-BE49-F238E27FC236}">
                    <a16:creationId xmlns:a16="http://schemas.microsoft.com/office/drawing/2014/main" id="{6A2E7A7A-4CBA-5F53-8C21-C3713A4DE29E}"/>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3"/>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129">
              <a:extLst>
                <a:ext uri="{FF2B5EF4-FFF2-40B4-BE49-F238E27FC236}">
                  <a16:creationId xmlns:a16="http://schemas.microsoft.com/office/drawing/2014/main" id="{4B21CFE4-7A13-43AB-6117-4046C1B11FA1}"/>
                </a:ext>
              </a:extLst>
            </p:cNvPr>
            <p:cNvGrpSpPr/>
            <p:nvPr/>
          </p:nvGrpSpPr>
          <p:grpSpPr>
            <a:xfrm rot="8205753">
              <a:off x="1547182" y="4357645"/>
              <a:ext cx="1938567" cy="2084478"/>
              <a:chOff x="2259434" y="533468"/>
              <a:chExt cx="1938567" cy="2084478"/>
            </a:xfrm>
          </p:grpSpPr>
          <p:sp>
            <p:nvSpPr>
              <p:cNvPr id="56" name="Freeform 130">
                <a:extLst>
                  <a:ext uri="{FF2B5EF4-FFF2-40B4-BE49-F238E27FC236}">
                    <a16:creationId xmlns:a16="http://schemas.microsoft.com/office/drawing/2014/main" id="{D84319CA-5B5F-A825-FF6C-55ACDEAB086B}"/>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131">
                <a:extLst>
                  <a:ext uri="{FF2B5EF4-FFF2-40B4-BE49-F238E27FC236}">
                    <a16:creationId xmlns:a16="http://schemas.microsoft.com/office/drawing/2014/main" id="{A973C988-00CB-F79D-6DE3-7E22F851DC42}"/>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136">
              <a:extLst>
                <a:ext uri="{FF2B5EF4-FFF2-40B4-BE49-F238E27FC236}">
                  <a16:creationId xmlns:a16="http://schemas.microsoft.com/office/drawing/2014/main" id="{FF7A04F7-C31E-1D5C-22BF-8B3B9D849DE5}"/>
                </a:ext>
              </a:extLst>
            </p:cNvPr>
            <p:cNvSpPr txBox="1"/>
            <p:nvPr/>
          </p:nvSpPr>
          <p:spPr>
            <a:xfrm rot="1799703">
              <a:off x="2348579" y="1326124"/>
              <a:ext cx="1906859" cy="369332"/>
            </a:xfrm>
            <a:prstGeom prst="rect">
              <a:avLst/>
            </a:prstGeom>
            <a:noFill/>
          </p:spPr>
          <p:txBody>
            <a:bodyPr wrap="square" rtlCol="0">
              <a:prstTxWarp prst="textArchUp">
                <a:avLst/>
              </a:prstTxWarp>
              <a:spAutoFit/>
            </a:bodyPr>
            <a:lstStyle/>
            <a:p>
              <a:r>
                <a:rPr lang="en-US" dirty="0">
                  <a:latin typeface="+mj-lt"/>
                </a:rPr>
                <a:t>PLANNING</a:t>
              </a:r>
            </a:p>
          </p:txBody>
        </p:sp>
        <p:sp>
          <p:nvSpPr>
            <p:cNvPr id="46" name="TextBox 137">
              <a:extLst>
                <a:ext uri="{FF2B5EF4-FFF2-40B4-BE49-F238E27FC236}">
                  <a16:creationId xmlns:a16="http://schemas.microsoft.com/office/drawing/2014/main" id="{B579D2C7-C339-19A9-19B7-E7C7DDAC4EF2}"/>
                </a:ext>
              </a:extLst>
            </p:cNvPr>
            <p:cNvSpPr txBox="1"/>
            <p:nvPr/>
          </p:nvSpPr>
          <p:spPr>
            <a:xfrm rot="4539236">
              <a:off x="3204753" y="2636012"/>
              <a:ext cx="1906859" cy="369332"/>
            </a:xfrm>
            <a:prstGeom prst="rect">
              <a:avLst/>
            </a:prstGeom>
            <a:noFill/>
          </p:spPr>
          <p:txBody>
            <a:bodyPr wrap="square" rtlCol="0">
              <a:prstTxWarp prst="textArchUp">
                <a:avLst/>
              </a:prstTxWarp>
              <a:spAutoFit/>
            </a:bodyPr>
            <a:lstStyle/>
            <a:p>
              <a:r>
                <a:rPr lang="en-US" dirty="0">
                  <a:latin typeface="+mj-lt"/>
                </a:rPr>
                <a:t>ORGANIZATION</a:t>
              </a:r>
            </a:p>
          </p:txBody>
        </p:sp>
        <p:sp>
          <p:nvSpPr>
            <p:cNvPr id="47" name="TextBox 138">
              <a:extLst>
                <a:ext uri="{FF2B5EF4-FFF2-40B4-BE49-F238E27FC236}">
                  <a16:creationId xmlns:a16="http://schemas.microsoft.com/office/drawing/2014/main" id="{3CFB12B6-62ED-239F-0933-FAD65D0637B6}"/>
                </a:ext>
              </a:extLst>
            </p:cNvPr>
            <p:cNvSpPr txBox="1"/>
            <p:nvPr/>
          </p:nvSpPr>
          <p:spPr>
            <a:xfrm rot="7325302">
              <a:off x="2923572" y="4409111"/>
              <a:ext cx="1906859" cy="369332"/>
            </a:xfrm>
            <a:prstGeom prst="rect">
              <a:avLst/>
            </a:prstGeom>
            <a:noFill/>
          </p:spPr>
          <p:txBody>
            <a:bodyPr wrap="square" rtlCol="0">
              <a:prstTxWarp prst="textArchUp">
                <a:avLst/>
              </a:prstTxWarp>
              <a:spAutoFit/>
            </a:bodyPr>
            <a:lstStyle/>
            <a:p>
              <a:r>
                <a:rPr lang="en-US" dirty="0">
                  <a:latin typeface="+mj-lt"/>
                </a:rPr>
                <a:t>EXECUTION</a:t>
              </a:r>
            </a:p>
          </p:txBody>
        </p:sp>
        <p:sp>
          <p:nvSpPr>
            <p:cNvPr id="48" name="TextBox 139">
              <a:extLst>
                <a:ext uri="{FF2B5EF4-FFF2-40B4-BE49-F238E27FC236}">
                  <a16:creationId xmlns:a16="http://schemas.microsoft.com/office/drawing/2014/main" id="{0F46B714-655E-7C9E-D2AE-1843E6311DD0}"/>
                </a:ext>
              </a:extLst>
            </p:cNvPr>
            <p:cNvSpPr txBox="1"/>
            <p:nvPr/>
          </p:nvSpPr>
          <p:spPr>
            <a:xfrm rot="10185306">
              <a:off x="1227919" y="5544977"/>
              <a:ext cx="1906859" cy="369332"/>
            </a:xfrm>
            <a:prstGeom prst="rect">
              <a:avLst/>
            </a:prstGeom>
            <a:noFill/>
          </p:spPr>
          <p:txBody>
            <a:bodyPr wrap="square" rtlCol="0">
              <a:prstTxWarp prst="textArchUp">
                <a:avLst/>
              </a:prstTxWarp>
              <a:spAutoFit/>
            </a:bodyPr>
            <a:lstStyle/>
            <a:p>
              <a:r>
                <a:rPr lang="en-US" dirty="0">
                  <a:latin typeface="+mj-lt"/>
                </a:rPr>
                <a:t>CHECK</a:t>
              </a:r>
            </a:p>
          </p:txBody>
        </p:sp>
        <p:pic>
          <p:nvPicPr>
            <p:cNvPr id="49" name="Graphic 149" descr="Daily calendar">
              <a:extLst>
                <a:ext uri="{FF2B5EF4-FFF2-40B4-BE49-F238E27FC236}">
                  <a16:creationId xmlns:a16="http://schemas.microsoft.com/office/drawing/2014/main" id="{509E36CF-754A-AEC6-6F03-CAFF542A30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713280">
              <a:off x="2324416" y="1721807"/>
              <a:ext cx="461807" cy="461807"/>
            </a:xfrm>
            <a:prstGeom prst="rect">
              <a:avLst/>
            </a:prstGeom>
          </p:spPr>
        </p:pic>
        <p:pic>
          <p:nvPicPr>
            <p:cNvPr id="50" name="Graphic 150" descr="Hierarchy">
              <a:extLst>
                <a:ext uri="{FF2B5EF4-FFF2-40B4-BE49-F238E27FC236}">
                  <a16:creationId xmlns:a16="http://schemas.microsoft.com/office/drawing/2014/main" id="{CFB95D58-3B49-8DA5-DF19-D0F97FCE10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3647879">
              <a:off x="3184075" y="2517776"/>
              <a:ext cx="461807" cy="461807"/>
            </a:xfrm>
            <a:prstGeom prst="rect">
              <a:avLst/>
            </a:prstGeom>
          </p:spPr>
        </p:pic>
        <p:pic>
          <p:nvPicPr>
            <p:cNvPr id="51" name="Graphic 151" descr="Dance steps">
              <a:extLst>
                <a:ext uri="{FF2B5EF4-FFF2-40B4-BE49-F238E27FC236}">
                  <a16:creationId xmlns:a16="http://schemas.microsoft.com/office/drawing/2014/main" id="{278AC529-0D8B-F76F-8C40-C9660E6767D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919433">
              <a:off x="3173065" y="3735926"/>
              <a:ext cx="461807" cy="461807"/>
            </a:xfrm>
            <a:prstGeom prst="rect">
              <a:avLst/>
            </a:prstGeom>
          </p:spPr>
        </p:pic>
        <p:pic>
          <p:nvPicPr>
            <p:cNvPr id="52" name="Graphic 152" descr="Checkmark">
              <a:extLst>
                <a:ext uri="{FF2B5EF4-FFF2-40B4-BE49-F238E27FC236}">
                  <a16:creationId xmlns:a16="http://schemas.microsoft.com/office/drawing/2014/main" id="{C93D681B-047E-7D0E-4BB0-87D3D117B9A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9296660">
              <a:off x="2348859" y="4733958"/>
              <a:ext cx="461807" cy="461807"/>
            </a:xfrm>
            <a:prstGeom prst="rect">
              <a:avLst/>
            </a:prstGeom>
          </p:spPr>
        </p:pic>
        <p:sp>
          <p:nvSpPr>
            <p:cNvPr id="53" name="Oval 3">
              <a:extLst>
                <a:ext uri="{FF2B5EF4-FFF2-40B4-BE49-F238E27FC236}">
                  <a16:creationId xmlns:a16="http://schemas.microsoft.com/office/drawing/2014/main" id="{BAB53BD0-31A1-C31A-831F-F27EBA30EF59}"/>
                </a:ext>
              </a:extLst>
            </p:cNvPr>
            <p:cNvSpPr/>
            <p:nvPr/>
          </p:nvSpPr>
          <p:spPr>
            <a:xfrm>
              <a:off x="981707" y="2417693"/>
              <a:ext cx="1921355" cy="19213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4" descr="Chess pieces">
              <a:extLst>
                <a:ext uri="{FF2B5EF4-FFF2-40B4-BE49-F238E27FC236}">
                  <a16:creationId xmlns:a16="http://schemas.microsoft.com/office/drawing/2014/main" id="{7EC75EC6-96C6-38BD-178F-C123ED5C60F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02347" y="2964549"/>
              <a:ext cx="914400" cy="914400"/>
            </a:xfrm>
            <a:prstGeom prst="rect">
              <a:avLst/>
            </a:prstGeom>
          </p:spPr>
        </p:pic>
        <p:sp>
          <p:nvSpPr>
            <p:cNvPr id="55" name="TextBox 5">
              <a:extLst>
                <a:ext uri="{FF2B5EF4-FFF2-40B4-BE49-F238E27FC236}">
                  <a16:creationId xmlns:a16="http://schemas.microsoft.com/office/drawing/2014/main" id="{AD7F82C4-3079-1A58-97A9-78FB2FC8BB5A}"/>
                </a:ext>
              </a:extLst>
            </p:cNvPr>
            <p:cNvSpPr txBox="1"/>
            <p:nvPr/>
          </p:nvSpPr>
          <p:spPr>
            <a:xfrm rot="365728">
              <a:off x="1539067" y="2880834"/>
              <a:ext cx="1694985" cy="369332"/>
            </a:xfrm>
            <a:prstGeom prst="rect">
              <a:avLst/>
            </a:prstGeom>
            <a:noFill/>
          </p:spPr>
          <p:txBody>
            <a:bodyPr wrap="square" rtlCol="0">
              <a:prstTxWarp prst="textArchUp">
                <a:avLst/>
              </a:prstTxWarp>
              <a:spAutoFit/>
            </a:bodyPr>
            <a:lstStyle/>
            <a:p>
              <a:r>
                <a:rPr lang="en-US" sz="2000" dirty="0">
                  <a:solidFill>
                    <a:schemeClr val="bg1"/>
                  </a:solidFill>
                </a:rPr>
                <a:t>4 STEPS</a:t>
              </a:r>
            </a:p>
          </p:txBody>
        </p:sp>
      </p:grpSp>
    </p:spTree>
    <p:extLst>
      <p:ext uri="{BB962C8B-B14F-4D97-AF65-F5344CB8AC3E}">
        <p14:creationId xmlns:p14="http://schemas.microsoft.com/office/powerpoint/2010/main" val="1574768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35">
            <a:extLst>
              <a:ext uri="{FF2B5EF4-FFF2-40B4-BE49-F238E27FC236}">
                <a16:creationId xmlns:a16="http://schemas.microsoft.com/office/drawing/2014/main" id="{66B312BA-9924-E84A-628F-6385E51E8ECB}"/>
              </a:ext>
            </a:extLst>
          </p:cNvPr>
          <p:cNvSpPr/>
          <p:nvPr/>
        </p:nvSpPr>
        <p:spPr>
          <a:xfrm>
            <a:off x="-249830" y="11176"/>
            <a:ext cx="12441830" cy="683564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mc:AlternateContent xmlns:mc="http://schemas.openxmlformats.org/markup-compatibility/2006">
        <mc:Choice xmlns:am3d="http://schemas.microsoft.com/office/drawing/2017/model3d" Requires="am3d">
          <p:graphicFrame>
            <p:nvGraphicFramePr>
              <p:cNvPr id="38" name="Modelo 3D 37" descr="Salvavidas">
                <a:extLst>
                  <a:ext uri="{FF2B5EF4-FFF2-40B4-BE49-F238E27FC236}">
                    <a16:creationId xmlns:a16="http://schemas.microsoft.com/office/drawing/2014/main" id="{18E853AB-9CB4-638F-14B9-BB0DDC84FA56}"/>
                  </a:ext>
                </a:extLst>
              </p:cNvPr>
              <p:cNvGraphicFramePr/>
              <p:nvPr>
                <p:extLst>
                  <p:ext uri="{D42A27DB-BD31-4B8C-83A1-F6EECF244321}">
                    <p14:modId xmlns:p14="http://schemas.microsoft.com/office/powerpoint/2010/main" val="2868753249"/>
                  </p:ext>
                </p:extLst>
              </p:nvPr>
            </p:nvGraphicFramePr>
            <p:xfrm>
              <a:off x="3590844" y="692905"/>
              <a:ext cx="4916867" cy="4916868"/>
            </p:xfrm>
            <a:graphic>
              <a:graphicData uri="http://schemas.microsoft.com/office/drawing/2017/model3d">
                <am3d:model3d r:embed="rId2">
                  <am3d:spPr>
                    <a:xfrm>
                      <a:off x="0" y="0"/>
                      <a:ext cx="4916867" cy="4916868"/>
                    </a:xfrm>
                    <a:prstGeom prst="rect">
                      <a:avLst/>
                    </a:prstGeom>
                  </am3d:spPr>
                  <am3d:camera>
                    <am3d:pos x="0" y="0" z="67003061"/>
                    <am3d:up dx="0" dy="36000000" dz="0"/>
                    <am3d:lookAt x="0" y="0" z="0"/>
                    <am3d:perspective fov="2700000"/>
                  </am3d:camera>
                  <am3d:trans>
                    <am3d:meterPerModelUnit n="1315789" d="1000000"/>
                    <am3d:preTrans dx="0" dy="0" dz="3418"/>
                    <am3d:scale>
                      <am3d:sx n="1000000" d="1000000"/>
                      <am3d:sy n="1000000" d="1000000"/>
                      <am3d:sz n="1000000" d="1000000"/>
                    </am3d:scale>
                    <am3d:rot/>
                    <am3d:postTrans dx="0" dy="0" dz="0"/>
                  </am3d:trans>
                  <am3d:raster rName="Office3DRenderer" rVer="16.0.8326">
                    <am3d:blip r:embed="rId3"/>
                  </am3d:raster>
                  <am3d:objViewport viewportSz="73887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Modelo 3D 37" descr="Salvavidas">
                <a:extLst>
                  <a:ext uri="{FF2B5EF4-FFF2-40B4-BE49-F238E27FC236}">
                    <a16:creationId xmlns:a16="http://schemas.microsoft.com/office/drawing/2014/main" id="{18E853AB-9CB4-638F-14B9-BB0DDC84FA56}"/>
                  </a:ext>
                </a:extLst>
              </p:cNvPr>
              <p:cNvPicPr>
                <a:picLocks noGrp="1" noRot="1" noChangeAspect="1" noMove="1" noResize="1" noEditPoints="1" noAdjustHandles="1" noChangeArrowheads="1" noChangeShapeType="1" noCrop="1"/>
              </p:cNvPicPr>
              <p:nvPr/>
            </p:nvPicPr>
            <p:blipFill>
              <a:blip r:embed="rId3"/>
              <a:stretch>
                <a:fillRect/>
              </a:stretch>
            </p:blipFill>
            <p:spPr>
              <a:xfrm>
                <a:off x="3590844" y="692905"/>
                <a:ext cx="4916867" cy="4916868"/>
              </a:xfrm>
              <a:prstGeom prst="rect">
                <a:avLst/>
              </a:prstGeom>
            </p:spPr>
          </p:pic>
        </mc:Fallback>
      </mc:AlternateContent>
      <p:pic>
        <p:nvPicPr>
          <p:cNvPr id="83" name="Imagen 82" descr="Un coche de color rosa&#10;&#10;Descripción generada automáticamente">
            <a:extLst>
              <a:ext uri="{FF2B5EF4-FFF2-40B4-BE49-F238E27FC236}">
                <a16:creationId xmlns:a16="http://schemas.microsoft.com/office/drawing/2014/main" id="{9904BE79-B9C9-FCF3-2755-99D8FF991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11176"/>
            <a:ext cx="12192000" cy="6835648"/>
          </a:xfrm>
          <a:prstGeom prst="rect">
            <a:avLst/>
          </a:prstGeom>
        </p:spPr>
      </p:pic>
      <p:sp>
        <p:nvSpPr>
          <p:cNvPr id="2" name="CuadroTexto 1">
            <a:extLst>
              <a:ext uri="{FF2B5EF4-FFF2-40B4-BE49-F238E27FC236}">
                <a16:creationId xmlns:a16="http://schemas.microsoft.com/office/drawing/2014/main" id="{23B841F5-CD8B-6456-06A8-D3A7C0FB60A3}"/>
              </a:ext>
            </a:extLst>
          </p:cNvPr>
          <p:cNvSpPr txBox="1"/>
          <p:nvPr/>
        </p:nvSpPr>
        <p:spPr>
          <a:xfrm>
            <a:off x="-11323998" y="525842"/>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Topic</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03</a:t>
            </a:r>
          </a:p>
        </p:txBody>
      </p:sp>
      <p:sp>
        <p:nvSpPr>
          <p:cNvPr id="3" name="TextBox 20">
            <a:extLst>
              <a:ext uri="{FF2B5EF4-FFF2-40B4-BE49-F238E27FC236}">
                <a16:creationId xmlns:a16="http://schemas.microsoft.com/office/drawing/2014/main" id="{9C4C55C1-EF8F-96E0-AFD8-E342269909C0}"/>
              </a:ext>
            </a:extLst>
          </p:cNvPr>
          <p:cNvSpPr txBox="1"/>
          <p:nvPr/>
        </p:nvSpPr>
        <p:spPr>
          <a:xfrm>
            <a:off x="-11323998" y="1627256"/>
            <a:ext cx="4001251" cy="495457"/>
          </a:xfrm>
          <a:prstGeom prst="rect">
            <a:avLst/>
          </a:prstGeom>
          <a:noFill/>
        </p:spPr>
        <p:txBody>
          <a:bodyPr wrap="square" rtlCol="0">
            <a:spAutoFit/>
          </a:bodyPr>
          <a:lstStyle/>
          <a:p>
            <a:pPr>
              <a:lnSpc>
                <a:spcPct val="130000"/>
              </a:lnSpc>
            </a:pP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2800" b="1" dirty="0">
              <a:latin typeface="Calibri Light" panose="020F0302020204030204" pitchFamily="34" charset="0"/>
              <a:ea typeface="Inter Light" panose="02000403000000020004" pitchFamily="50" charset="0"/>
              <a:cs typeface="Calibri Light" panose="020F0302020204030204" pitchFamily="34" charset="0"/>
            </a:endParaRPr>
          </a:p>
        </p:txBody>
      </p:sp>
      <p:sp>
        <p:nvSpPr>
          <p:cNvPr id="28" name="TextBox 21">
            <a:extLst>
              <a:ext uri="{FF2B5EF4-FFF2-40B4-BE49-F238E27FC236}">
                <a16:creationId xmlns:a16="http://schemas.microsoft.com/office/drawing/2014/main" id="{84E01B95-E4DA-4366-9728-B43C6E3A73E9}"/>
              </a:ext>
            </a:extLst>
          </p:cNvPr>
          <p:cNvSpPr txBox="1"/>
          <p:nvPr/>
        </p:nvSpPr>
        <p:spPr>
          <a:xfrm>
            <a:off x="-11323998" y="2378467"/>
            <a:ext cx="4001251" cy="1545744"/>
          </a:xfrm>
          <a:prstGeom prst="rect">
            <a:avLst/>
          </a:prstGeom>
          <a:noFill/>
        </p:spPr>
        <p:txBody>
          <a:bodyPr wrap="square" rtlCol="0">
            <a:spAutoFit/>
          </a:bodyPr>
          <a:lstStyle/>
          <a:p>
            <a:pPr>
              <a:lnSpc>
                <a:spcPct val="130000"/>
              </a:lnSpc>
            </a:pP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agna</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quis</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sitm</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2800" b="1" dirty="0">
              <a:latin typeface="Calibri Light" panose="020F0302020204030204" pitchFamily="34" charset="0"/>
              <a:ea typeface="Inter Light" panose="02000403000000020004" pitchFamily="50" charset="0"/>
              <a:cs typeface="Calibri Light" panose="020F0302020204030204" pitchFamily="34" charset="0"/>
            </a:endParaRPr>
          </a:p>
        </p:txBody>
      </p:sp>
      <p:pic>
        <p:nvPicPr>
          <p:cNvPr id="31" name="Imagen 30" descr="Imagen que contiene rueda&#10;&#10;Descripción generada automáticamente">
            <a:extLst>
              <a:ext uri="{FF2B5EF4-FFF2-40B4-BE49-F238E27FC236}">
                <a16:creationId xmlns:a16="http://schemas.microsoft.com/office/drawing/2014/main" id="{0C3ECBC6-5C0D-6FC7-D4DE-BC3437B7CC5C}"/>
              </a:ext>
            </a:extLst>
          </p:cNvPr>
          <p:cNvPicPr>
            <a:picLocks noChangeAspect="1"/>
          </p:cNvPicPr>
          <p:nvPr/>
        </p:nvPicPr>
        <p:blipFill rotWithShape="1">
          <a:blip r:embed="rId5">
            <a:extLst>
              <a:ext uri="{28A0092B-C50C-407E-A947-70E740481C1C}">
                <a14:useLocalDpi xmlns:a14="http://schemas.microsoft.com/office/drawing/2010/main" val="0"/>
              </a:ext>
            </a:extLst>
          </a:blip>
          <a:srcRect l="17381" t="18650" r="24241" b="21467"/>
          <a:stretch/>
        </p:blipFill>
        <p:spPr>
          <a:xfrm>
            <a:off x="2644706" y="600384"/>
            <a:ext cx="2234065" cy="2291677"/>
          </a:xfrm>
          <a:prstGeom prst="rect">
            <a:avLst/>
          </a:prstGeom>
        </p:spPr>
      </p:pic>
      <p:pic>
        <p:nvPicPr>
          <p:cNvPr id="32" name="Imagen 31" descr="Imagen que contiene rueda&#10;&#10;Descripción generada automáticamente">
            <a:extLst>
              <a:ext uri="{FF2B5EF4-FFF2-40B4-BE49-F238E27FC236}">
                <a16:creationId xmlns:a16="http://schemas.microsoft.com/office/drawing/2014/main" id="{0FF90BF1-21C5-3B9E-D1A3-7427B35D0DC7}"/>
              </a:ext>
            </a:extLst>
          </p:cNvPr>
          <p:cNvPicPr>
            <a:picLocks noChangeAspect="1"/>
          </p:cNvPicPr>
          <p:nvPr/>
        </p:nvPicPr>
        <p:blipFill rotWithShape="1">
          <a:blip r:embed="rId5">
            <a:extLst>
              <a:ext uri="{28A0092B-C50C-407E-A947-70E740481C1C}">
                <a14:useLocalDpi xmlns:a14="http://schemas.microsoft.com/office/drawing/2010/main" val="0"/>
              </a:ext>
            </a:extLst>
          </a:blip>
          <a:srcRect l="17381" t="18650" r="24241" b="21467"/>
          <a:stretch/>
        </p:blipFill>
        <p:spPr>
          <a:xfrm>
            <a:off x="7072917" y="704834"/>
            <a:ext cx="2049419" cy="2102269"/>
          </a:xfrm>
          <a:prstGeom prst="rect">
            <a:avLst/>
          </a:prstGeom>
        </p:spPr>
      </p:pic>
      <p:pic>
        <p:nvPicPr>
          <p:cNvPr id="35" name="Imagen 34" descr="Imagen que contiene interior, rosa, rosquilla, dona&#10;&#10;Descripción generada automáticamente">
            <a:extLst>
              <a:ext uri="{FF2B5EF4-FFF2-40B4-BE49-F238E27FC236}">
                <a16:creationId xmlns:a16="http://schemas.microsoft.com/office/drawing/2014/main" id="{7C8D1A90-67CE-0003-E59B-DAAD6F8A5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6534" y="-380432"/>
            <a:ext cx="3005485" cy="2255416"/>
          </a:xfrm>
          <a:prstGeom prst="rect">
            <a:avLst/>
          </a:prstGeom>
        </p:spPr>
      </p:pic>
      <p:sp>
        <p:nvSpPr>
          <p:cNvPr id="29" name="CuadroTexto 28">
            <a:extLst>
              <a:ext uri="{FF2B5EF4-FFF2-40B4-BE49-F238E27FC236}">
                <a16:creationId xmlns:a16="http://schemas.microsoft.com/office/drawing/2014/main" id="{2FAC12E4-7DBA-62B4-1516-91F9CAA5B613}"/>
              </a:ext>
            </a:extLst>
          </p:cNvPr>
          <p:cNvSpPr txBox="1"/>
          <p:nvPr/>
        </p:nvSpPr>
        <p:spPr>
          <a:xfrm>
            <a:off x="734502" y="2438571"/>
            <a:ext cx="10591613" cy="1862048"/>
          </a:xfrm>
          <a:prstGeom prst="rect">
            <a:avLst/>
          </a:prstGeom>
          <a:noFill/>
        </p:spPr>
        <p:txBody>
          <a:bodyPr wrap="square" rtlCol="0">
            <a:spAutoFit/>
            <a:scene3d>
              <a:camera prst="orthographicFront"/>
              <a:lightRig rig="threePt" dir="t">
                <a:rot lat="0" lon="0" rev="3600000"/>
              </a:lightRig>
            </a:scene3d>
            <a:sp3d contourW="6350">
              <a:bevelT w="6350" h="6350"/>
              <a:extrusionClr>
                <a:schemeClr val="accent2"/>
              </a:extrusionClr>
              <a:contourClr>
                <a:schemeClr val="accent2"/>
              </a:contourClr>
            </a:sp3d>
          </a:bodyPr>
          <a:lstStyle/>
          <a:p>
            <a:pPr algn="ctr"/>
            <a:r>
              <a:rPr lang="es-CO" sz="11500" b="1" dirty="0" err="1">
                <a:ln w="6600">
                  <a:solidFill>
                    <a:schemeClr val="accent2"/>
                  </a:solidFill>
                  <a:prstDash val="solid"/>
                </a:ln>
                <a:solidFill>
                  <a:schemeClr val="accent3"/>
                </a:solidFill>
                <a:effectLst>
                  <a:glow>
                    <a:schemeClr val="accent2">
                      <a:satMod val="175000"/>
                      <a:alpha val="40000"/>
                    </a:schemeClr>
                  </a:glow>
                  <a:outerShdw dist="38100" dir="2700000" algn="tl" rotWithShape="0">
                    <a:schemeClr val="accent2"/>
                  </a:outerShdw>
                </a:effectLst>
                <a:latin typeface="Retro dolly" panose="02000600000000000000" pitchFamily="50" charset="0"/>
                <a:ea typeface="DengXian" panose="020B0503020204020204" pitchFamily="2" charset="-122"/>
              </a:rPr>
              <a:t>Thanks</a:t>
            </a:r>
            <a:endParaRPr lang="es-CO" sz="11500" b="1" dirty="0">
              <a:ln w="6600">
                <a:solidFill>
                  <a:schemeClr val="accent2"/>
                </a:solidFill>
                <a:prstDash val="solid"/>
              </a:ln>
              <a:solidFill>
                <a:schemeClr val="accent3"/>
              </a:solidFill>
              <a:effectLst>
                <a:glow>
                  <a:schemeClr val="accent2">
                    <a:satMod val="175000"/>
                    <a:alpha val="40000"/>
                  </a:schemeClr>
                </a:glow>
                <a:outerShdw dist="38100" dir="2700000" algn="tl" rotWithShape="0">
                  <a:schemeClr val="accent2"/>
                </a:outerShdw>
              </a:effectLst>
              <a:latin typeface="Retro dolly" panose="02000600000000000000" pitchFamily="50" charset="0"/>
              <a:ea typeface="DengXian" panose="020B0503020204020204" pitchFamily="2" charset="-122"/>
            </a:endParaRPr>
          </a:p>
        </p:txBody>
      </p:sp>
      <mc:AlternateContent xmlns:mc="http://schemas.openxmlformats.org/markup-compatibility/2006">
        <mc:Choice xmlns:am3d="http://schemas.microsoft.com/office/drawing/2017/model3d" Requires="am3d">
          <p:graphicFrame>
            <p:nvGraphicFramePr>
              <p:cNvPr id="33" name="Modelo 3D 32" descr="Bola de playa inflable">
                <a:extLst>
                  <a:ext uri="{FF2B5EF4-FFF2-40B4-BE49-F238E27FC236}">
                    <a16:creationId xmlns:a16="http://schemas.microsoft.com/office/drawing/2014/main" id="{D7B5FBA7-AF58-FB27-CF4B-A55FCD6250C9}"/>
                  </a:ext>
                </a:extLst>
              </p:cNvPr>
              <p:cNvGraphicFramePr>
                <a:graphicFrameLocks noChangeAspect="1"/>
              </p:cNvGraphicFramePr>
              <p:nvPr>
                <p:extLst>
                  <p:ext uri="{D42A27DB-BD31-4B8C-83A1-F6EECF244321}">
                    <p14:modId xmlns:p14="http://schemas.microsoft.com/office/powerpoint/2010/main" val="2619600234"/>
                  </p:ext>
                </p:extLst>
              </p:nvPr>
            </p:nvGraphicFramePr>
            <p:xfrm rot="2896314">
              <a:off x="4860641" y="4604469"/>
              <a:ext cx="2220888" cy="2195649"/>
            </p:xfrm>
            <a:graphic>
              <a:graphicData uri="http://schemas.microsoft.com/office/drawing/2017/model3d">
                <am3d:model3d r:embed="rId7">
                  <am3d:spPr>
                    <a:xfrm rot="2896314">
                      <a:off x="0" y="0"/>
                      <a:ext cx="2220888" cy="2195649"/>
                    </a:xfrm>
                    <a:prstGeom prst="rect">
                      <a:avLst/>
                    </a:prstGeom>
                  </am3d:spPr>
                  <am3d:camera>
                    <am3d:pos x="0" y="0" z="81430483"/>
                    <am3d:up dx="0" dy="36000000" dz="0"/>
                    <am3d:lookAt x="0" y="0" z="0"/>
                    <am3d:perspective fov="2700000"/>
                  </am3d:camera>
                  <am3d:trans>
                    <am3d:meterPerModelUnit n="2528844" d="1000000"/>
                    <am3d:preTrans dx="0" dy="0" dz="0"/>
                    <am3d:scale>
                      <am3d:sx n="1000000" d="1000000"/>
                      <am3d:sy n="1000000" d="1000000"/>
                      <am3d:sz n="1000000" d="1000000"/>
                    </am3d:scale>
                    <am3d:rot ax="-5555784" ay="2074283" az="-5674136"/>
                    <am3d:postTrans dx="0" dy="0" dz="0"/>
                  </am3d:trans>
                  <am3d:raster rName="Office3DRenderer" rVer="16.0.8326">
                    <am3d:blip r:embed="rId8"/>
                  </am3d:raster>
                  <am3d:objViewport viewportSz="38360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Modelo 3D 32" descr="Bola de playa inflable">
                <a:extLst>
                  <a:ext uri="{FF2B5EF4-FFF2-40B4-BE49-F238E27FC236}">
                    <a16:creationId xmlns:a16="http://schemas.microsoft.com/office/drawing/2014/main" id="{D7B5FBA7-AF58-FB27-CF4B-A55FCD6250C9}"/>
                  </a:ext>
                </a:extLst>
              </p:cNvPr>
              <p:cNvPicPr>
                <a:picLocks noGrp="1" noRot="1" noChangeAspect="1" noMove="1" noResize="1" noEditPoints="1" noAdjustHandles="1" noChangeArrowheads="1" noChangeShapeType="1" noCrop="1"/>
              </p:cNvPicPr>
              <p:nvPr/>
            </p:nvPicPr>
            <p:blipFill>
              <a:blip r:embed="rId8"/>
              <a:stretch>
                <a:fillRect/>
              </a:stretch>
            </p:blipFill>
            <p:spPr>
              <a:xfrm rot="2896314">
                <a:off x="4860641" y="4604469"/>
                <a:ext cx="2220888" cy="2195649"/>
              </a:xfrm>
              <a:prstGeom prst="rect">
                <a:avLst/>
              </a:prstGeom>
            </p:spPr>
          </p:pic>
        </mc:Fallback>
      </mc:AlternateContent>
    </p:spTree>
    <p:extLst>
      <p:ext uri="{BB962C8B-B14F-4D97-AF65-F5344CB8AC3E}">
        <p14:creationId xmlns:p14="http://schemas.microsoft.com/office/powerpoint/2010/main" val="56320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par>
              <p:cTn id="2"/>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tx2">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4"/>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3"/>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5"/>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5"/>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2"/>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2"/>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4"/>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4"/>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7" name="タイトル 15">
            <a:extLst>
              <a:ext uri="{FF2B5EF4-FFF2-40B4-BE49-F238E27FC236}">
                <a16:creationId xmlns:a16="http://schemas.microsoft.com/office/drawing/2014/main" id="{9C72D3B1-C88F-69D4-081F-948CA507B1ED}"/>
              </a:ext>
            </a:extLst>
          </p:cNvPr>
          <p:cNvSpPr txBox="1">
            <a:spLocks/>
          </p:cNvSpPr>
          <p:nvPr/>
        </p:nvSpPr>
        <p:spPr>
          <a:xfrm>
            <a:off x="1588" y="1266032"/>
            <a:ext cx="12188825" cy="1056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ja-JP" sz="3000" b="1">
                <a:solidFill>
                  <a:schemeClr val="accent4"/>
                </a:solidFill>
                <a:latin typeface="Lato Black" panose="020F0A02020204030203" pitchFamily="34" charset="0"/>
              </a:rPr>
              <a:t>THANKS FOR DOWNLOADING THESE TEMPLATES! </a:t>
            </a:r>
            <a:br>
              <a:rPr kumimoji="1" lang="en-US" altLang="ja-JP" b="1">
                <a:solidFill>
                  <a:schemeClr val="accent4"/>
                </a:solidFill>
                <a:latin typeface="Lato Light" panose="020F0302020204030203" pitchFamily="34" charset="0"/>
              </a:rPr>
            </a:br>
            <a:r>
              <a:rPr kumimoji="1" lang="en-US" altLang="ja-JP" sz="2400" b="1">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8" name="サブタイトル 16">
            <a:extLst>
              <a:ext uri="{FF2B5EF4-FFF2-40B4-BE49-F238E27FC236}">
                <a16:creationId xmlns:a16="http://schemas.microsoft.com/office/drawing/2014/main" id="{B0EFB310-353A-FF33-EEC5-97967347DCEB}"/>
              </a:ext>
            </a:extLst>
          </p:cNvPr>
          <p:cNvSpPr txBox="1">
            <a:spLocks/>
          </p:cNvSpPr>
          <p:nvPr/>
        </p:nvSpPr>
        <p:spPr>
          <a:xfrm>
            <a:off x="2255229" y="2136667"/>
            <a:ext cx="8228013" cy="6746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a:solidFill>
                  <a:schemeClr val="bg1"/>
                </a:solidFill>
                <a:latin typeface="Lato Light" panose="020F0302020204030203" pitchFamily="34" charset="0"/>
                <a:hlinkClick r:id="rId7">
                  <a:extLst>
                    <a:ext uri="{A12FA001-AC4F-418D-AE19-62706E023703}">
                      <ahyp:hlinkClr xmlns:ahyp="http://schemas.microsoft.com/office/drawing/2018/hyperlinkcolor" val="tx"/>
                    </a:ext>
                  </a:extLst>
                </a:hlinkClick>
              </a:rPr>
              <a:t>https://ppthemes.com/</a:t>
            </a:r>
            <a:r>
              <a:rPr lang="en-US" sz="1500">
                <a:solidFill>
                  <a:schemeClr val="bg1"/>
                </a:solidFill>
                <a:latin typeface="Lato Light" panose="020F0302020204030203" pitchFamily="34" charset="0"/>
              </a:rPr>
              <a:t> / </a:t>
            </a:r>
            <a:r>
              <a:rPr lang="en-US" sz="1500">
                <a:solidFill>
                  <a:schemeClr val="bg1"/>
                </a:solidFill>
                <a:latin typeface="Lato Light" panose="020F0302020204030203" pitchFamily="34" charset="0"/>
                <a:hlinkClick r:id="rId8">
                  <a:extLst>
                    <a:ext uri="{A12FA001-AC4F-418D-AE19-62706E023703}">
                      <ahyp:hlinkClr xmlns:ahyp="http://schemas.microsoft.com/office/drawing/2018/hyperlinkcolor" val="tx"/>
                    </a:ext>
                  </a:extLst>
                </a:hlinkClick>
              </a:rPr>
              <a:t>www.slidesgratis.com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r>
              <a:rPr lang="en-US" sz="1500">
                <a:solidFill>
                  <a:schemeClr val="bg1"/>
                </a:solidFill>
                <a:latin typeface="Lato Light" panose="020F0302020204030203" pitchFamily="34" charset="0"/>
              </a:rPr>
              <a:t>Premium Templates: </a:t>
            </a:r>
            <a:r>
              <a:rPr lang="en-US" sz="1500">
                <a:solidFill>
                  <a:schemeClr val="bg1"/>
                </a:solidFill>
                <a:latin typeface="Lato Light" panose="020F0302020204030203" pitchFamily="34" charset="0"/>
                <a:hlinkClick r:id="rId9">
                  <a:extLst>
                    <a:ext uri="{A12FA001-AC4F-418D-AE19-62706E023703}">
                      <ahyp:hlinkClr xmlns:ahyp="http://schemas.microsoft.com/office/drawing/2018/hyperlinkcolor" val="tx"/>
                    </a:ext>
                  </a:extLst>
                </a:hlinkClick>
              </a:rPr>
              <a:t>https://www.pptbundle.com/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br>
              <a:rPr lang="en-US" altLang="ja-JP" sz="150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Warner Bros. Pictures (2023, variant #2)">
            <a:hlinkClick r:id="" action="ppaction://media"/>
            <a:extLst>
              <a:ext uri="{FF2B5EF4-FFF2-40B4-BE49-F238E27FC236}">
                <a16:creationId xmlns:a16="http://schemas.microsoft.com/office/drawing/2014/main" id="{D7D42E9A-601B-9544-92E3-A52B147D5C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95950" y="3203972"/>
            <a:ext cx="800100" cy="450056"/>
          </a:xfrm>
          <a:prstGeom prst="rect">
            <a:avLst/>
          </a:prstGeom>
        </p:spPr>
      </p:pic>
    </p:spTree>
    <p:extLst>
      <p:ext uri="{BB962C8B-B14F-4D97-AF65-F5344CB8AC3E}">
        <p14:creationId xmlns:p14="http://schemas.microsoft.com/office/powerpoint/2010/main" val="455575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Warner Bros. Pictures (2023, variant #2)">
            <a:hlinkClick r:id="" action="ppaction://media"/>
            <a:extLst>
              <a:ext uri="{FF2B5EF4-FFF2-40B4-BE49-F238E27FC236}">
                <a16:creationId xmlns:a16="http://schemas.microsoft.com/office/drawing/2014/main" id="{C1E982D8-7AF9-D451-47E4-03B9969E7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4" name="Grupo 3">
            <a:extLst>
              <a:ext uri="{FF2B5EF4-FFF2-40B4-BE49-F238E27FC236}">
                <a16:creationId xmlns:a16="http://schemas.microsoft.com/office/drawing/2014/main" id="{4B5D06D1-4D37-653D-13AF-B21DD43A1B00}"/>
              </a:ext>
            </a:extLst>
          </p:cNvPr>
          <p:cNvGrpSpPr/>
          <p:nvPr/>
        </p:nvGrpSpPr>
        <p:grpSpPr>
          <a:xfrm>
            <a:off x="0" y="6858000"/>
            <a:ext cx="12192000" cy="2570971"/>
            <a:chOff x="-4181709" y="1526765"/>
            <a:chExt cx="6634058" cy="2732955"/>
          </a:xfrm>
        </p:grpSpPr>
        <p:sp>
          <p:nvSpPr>
            <p:cNvPr id="5" name="Rectángulo 4">
              <a:extLst>
                <a:ext uri="{FF2B5EF4-FFF2-40B4-BE49-F238E27FC236}">
                  <a16:creationId xmlns:a16="http://schemas.microsoft.com/office/drawing/2014/main" id="{CB4EC296-E7F5-7B8F-2E23-2CCD1D57B13E}"/>
                </a:ext>
              </a:extLst>
            </p:cNvPr>
            <p:cNvSpPr/>
            <p:nvPr/>
          </p:nvSpPr>
          <p:spPr>
            <a:xfrm>
              <a:off x="-4181709" y="1526765"/>
              <a:ext cx="6634058" cy="2732955"/>
            </a:xfrm>
            <a:prstGeom prst="rect">
              <a:avLst/>
            </a:prstGeom>
            <a:solidFill>
              <a:srgbClr val="030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FE659342-5CD5-9DB4-C1F5-F48EC4D8EE23}"/>
                </a:ext>
              </a:extLst>
            </p:cNvPr>
            <p:cNvSpPr txBox="1"/>
            <p:nvPr/>
          </p:nvSpPr>
          <p:spPr>
            <a:xfrm>
              <a:off x="-3850845" y="2749685"/>
              <a:ext cx="5763236" cy="1079655"/>
            </a:xfrm>
            <a:prstGeom prst="rect">
              <a:avLst/>
            </a:prstGeom>
            <a:noFill/>
          </p:spPr>
          <p:txBody>
            <a:bodyPr wrap="square" rtlCol="0">
              <a:spAutoFit/>
            </a:bodyPr>
            <a:lstStyle/>
            <a:p>
              <a:pPr algn="ctr"/>
              <a:r>
                <a:rPr lang="es-CO" sz="6000" dirty="0" err="1">
                  <a:solidFill>
                    <a:schemeClr val="accent3"/>
                  </a:solidFill>
                  <a:latin typeface="Retro dolly" panose="02000600000000000000" pitchFamily="50" charset="0"/>
                  <a:ea typeface="DengXian" panose="020B0503020204020204" pitchFamily="2" charset="-122"/>
                </a:rPr>
                <a:t>Group</a:t>
              </a:r>
              <a:r>
                <a:rPr lang="es-CO" sz="4000" dirty="0">
                  <a:solidFill>
                    <a:schemeClr val="accent3"/>
                  </a:solidFill>
                  <a:latin typeface="Dollie Script Personal Use" panose="02000000000000000000" pitchFamily="2" charset="0"/>
                  <a:ea typeface="DengXian" panose="020B0503020204020204" pitchFamily="2" charset="-122"/>
                </a:rPr>
                <a:t> </a:t>
              </a:r>
              <a:r>
                <a:rPr lang="es-CO" sz="6000" dirty="0" err="1">
                  <a:solidFill>
                    <a:schemeClr val="accent3"/>
                  </a:solidFill>
                  <a:latin typeface="Retro dolly" panose="02000600000000000000" pitchFamily="50" charset="0"/>
                  <a:ea typeface="DengXian" panose="020B0503020204020204" pitchFamily="2" charset="-122"/>
                </a:rPr>
                <a:t>Name</a:t>
              </a:r>
              <a:endParaRPr lang="es-CO" sz="6000" dirty="0">
                <a:solidFill>
                  <a:schemeClr val="accent3"/>
                </a:solidFill>
                <a:latin typeface="Retro dolly" panose="02000600000000000000" pitchFamily="50" charset="0"/>
                <a:ea typeface="DengXian" panose="020B0503020204020204" pitchFamily="2" charset="-122"/>
              </a:endParaRPr>
            </a:p>
          </p:txBody>
        </p:sp>
        <p:sp>
          <p:nvSpPr>
            <p:cNvPr id="7" name="CuadroTexto 6">
              <a:extLst>
                <a:ext uri="{FF2B5EF4-FFF2-40B4-BE49-F238E27FC236}">
                  <a16:creationId xmlns:a16="http://schemas.microsoft.com/office/drawing/2014/main" id="{7B1C080E-6789-2B38-82E3-B68B5C20FB5A}"/>
                </a:ext>
              </a:extLst>
            </p:cNvPr>
            <p:cNvSpPr txBox="1"/>
            <p:nvPr/>
          </p:nvSpPr>
          <p:spPr>
            <a:xfrm>
              <a:off x="-3850845" y="1957144"/>
              <a:ext cx="5763236" cy="1079655"/>
            </a:xfrm>
            <a:prstGeom prst="rect">
              <a:avLst/>
            </a:prstGeom>
            <a:noFill/>
          </p:spPr>
          <p:txBody>
            <a:bodyPr wrap="square" rtlCol="0">
              <a:spAutoFit/>
              <a:scene3d>
                <a:camera prst="orthographicFront"/>
                <a:lightRig rig="threePt" dir="t">
                  <a:rot lat="0" lon="0" rev="3600000"/>
                </a:lightRig>
              </a:scene3d>
              <a:sp3d contourW="6350">
                <a:bevelT w="6350" h="6350"/>
                <a:extrusionClr>
                  <a:schemeClr val="accent2"/>
                </a:extrusionClr>
                <a:contourClr>
                  <a:schemeClr val="accent2"/>
                </a:contourClr>
              </a:sp3d>
            </a:bodyPr>
            <a:lstStyle/>
            <a:p>
              <a:pPr algn="ctr"/>
              <a:r>
                <a:rPr lang="es-CO" sz="6000" b="1" dirty="0">
                  <a:ln w="6600">
                    <a:solidFill>
                      <a:schemeClr val="accent2"/>
                    </a:solidFill>
                    <a:prstDash val="solid"/>
                  </a:ln>
                  <a:solidFill>
                    <a:schemeClr val="accent3"/>
                  </a:solidFill>
                  <a:effectLst>
                    <a:glow>
                      <a:schemeClr val="accent2">
                        <a:satMod val="175000"/>
                        <a:alpha val="40000"/>
                      </a:schemeClr>
                    </a:glow>
                    <a:outerShdw dist="38100" dir="2700000" algn="tl" rotWithShape="0">
                      <a:schemeClr val="accent2"/>
                    </a:outerShdw>
                  </a:effectLst>
                  <a:latin typeface="Retro dolly" panose="02000600000000000000" pitchFamily="50" charset="0"/>
                  <a:ea typeface="DengXian" panose="020B0503020204020204" pitchFamily="2" charset="-122"/>
                </a:rPr>
                <a:t>Barbie </a:t>
              </a:r>
              <a:r>
                <a:rPr lang="es-CO" sz="6000" b="1" dirty="0" err="1">
                  <a:ln w="6600">
                    <a:solidFill>
                      <a:schemeClr val="accent2"/>
                    </a:solidFill>
                    <a:prstDash val="solid"/>
                  </a:ln>
                  <a:solidFill>
                    <a:schemeClr val="accent3"/>
                  </a:solidFill>
                  <a:effectLst>
                    <a:glow>
                      <a:schemeClr val="accent2">
                        <a:satMod val="175000"/>
                        <a:alpha val="40000"/>
                      </a:schemeClr>
                    </a:glow>
                    <a:outerShdw dist="38100" dir="2700000" algn="tl" rotWithShape="0">
                      <a:schemeClr val="accent2"/>
                    </a:outerShdw>
                  </a:effectLst>
                  <a:latin typeface="Retro dolly" panose="02000600000000000000" pitchFamily="50" charset="0"/>
                  <a:ea typeface="DengXian" panose="020B0503020204020204" pitchFamily="2" charset="-122"/>
                </a:rPr>
                <a:t>PPThemes</a:t>
              </a:r>
              <a:endParaRPr lang="es-CO" sz="6000" b="1" dirty="0">
                <a:ln w="6600">
                  <a:solidFill>
                    <a:schemeClr val="accent2"/>
                  </a:solidFill>
                  <a:prstDash val="solid"/>
                </a:ln>
                <a:solidFill>
                  <a:schemeClr val="accent3"/>
                </a:solidFill>
                <a:effectLst>
                  <a:glow>
                    <a:schemeClr val="accent2">
                      <a:satMod val="175000"/>
                      <a:alpha val="40000"/>
                    </a:schemeClr>
                  </a:glow>
                  <a:outerShdw dist="38100" dir="2700000" algn="tl" rotWithShape="0">
                    <a:schemeClr val="accent2"/>
                  </a:outerShdw>
                </a:effectLst>
                <a:latin typeface="Retro dolly" panose="02000600000000000000" pitchFamily="50" charset="0"/>
                <a:ea typeface="DengXian" panose="020B0503020204020204" pitchFamily="2" charset="-122"/>
              </a:endParaRPr>
            </a:p>
          </p:txBody>
        </p:sp>
      </p:grpSp>
    </p:spTree>
    <p:extLst>
      <p:ext uri="{BB962C8B-B14F-4D97-AF65-F5344CB8AC3E}">
        <p14:creationId xmlns:p14="http://schemas.microsoft.com/office/powerpoint/2010/main" val="2331013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Warner Bros. Pictures (2023, variant #2)">
            <a:hlinkClick r:id="" action="ppaction://media"/>
            <a:extLst>
              <a:ext uri="{FF2B5EF4-FFF2-40B4-BE49-F238E27FC236}">
                <a16:creationId xmlns:a16="http://schemas.microsoft.com/office/drawing/2014/main" id="{203E1499-4C13-6660-F759-31880DBC18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26627" y="-2459057"/>
            <a:ext cx="4470563" cy="2514692"/>
          </a:xfrm>
          <a:prstGeom prst="rect">
            <a:avLst/>
          </a:prstGeom>
        </p:spPr>
      </p:pic>
      <p:grpSp>
        <p:nvGrpSpPr>
          <p:cNvPr id="7" name="Grupo 6">
            <a:extLst>
              <a:ext uri="{FF2B5EF4-FFF2-40B4-BE49-F238E27FC236}">
                <a16:creationId xmlns:a16="http://schemas.microsoft.com/office/drawing/2014/main" id="{771A340A-B87B-E748-9387-6C4A63E39E10}"/>
              </a:ext>
            </a:extLst>
          </p:cNvPr>
          <p:cNvGrpSpPr/>
          <p:nvPr/>
        </p:nvGrpSpPr>
        <p:grpSpPr>
          <a:xfrm>
            <a:off x="0" y="1905000"/>
            <a:ext cx="12192000" cy="2570971"/>
            <a:chOff x="-4181709" y="1526765"/>
            <a:chExt cx="6634058" cy="2732955"/>
          </a:xfrm>
        </p:grpSpPr>
        <p:sp>
          <p:nvSpPr>
            <p:cNvPr id="8" name="Rectángulo 7">
              <a:extLst>
                <a:ext uri="{FF2B5EF4-FFF2-40B4-BE49-F238E27FC236}">
                  <a16:creationId xmlns:a16="http://schemas.microsoft.com/office/drawing/2014/main" id="{AFE451F5-62EA-F0A8-FF44-726BDA6C3359}"/>
                </a:ext>
              </a:extLst>
            </p:cNvPr>
            <p:cNvSpPr/>
            <p:nvPr/>
          </p:nvSpPr>
          <p:spPr>
            <a:xfrm>
              <a:off x="-4181709" y="1526765"/>
              <a:ext cx="6634058" cy="2732955"/>
            </a:xfrm>
            <a:prstGeom prst="rect">
              <a:avLst/>
            </a:prstGeom>
            <a:solidFill>
              <a:srgbClr val="030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latin typeface="Barbie" panose="00000500000000000000" pitchFamily="2" charset="0"/>
              </a:endParaRPr>
            </a:p>
          </p:txBody>
        </p:sp>
        <p:sp>
          <p:nvSpPr>
            <p:cNvPr id="9" name="CuadroTexto 8">
              <a:extLst>
                <a:ext uri="{FF2B5EF4-FFF2-40B4-BE49-F238E27FC236}">
                  <a16:creationId xmlns:a16="http://schemas.microsoft.com/office/drawing/2014/main" id="{9133F4BF-AE5A-919E-8E8E-2320A9D51595}"/>
                </a:ext>
              </a:extLst>
            </p:cNvPr>
            <p:cNvSpPr txBox="1"/>
            <p:nvPr/>
          </p:nvSpPr>
          <p:spPr>
            <a:xfrm>
              <a:off x="-3850845" y="2749685"/>
              <a:ext cx="5763236" cy="1079655"/>
            </a:xfrm>
            <a:prstGeom prst="rect">
              <a:avLst/>
            </a:prstGeom>
            <a:noFill/>
          </p:spPr>
          <p:txBody>
            <a:bodyPr wrap="square" rtlCol="0">
              <a:spAutoFit/>
            </a:bodyPr>
            <a:lstStyle/>
            <a:p>
              <a:pPr algn="ctr"/>
              <a:r>
                <a:rPr lang="es-CO" sz="6000" dirty="0" err="1">
                  <a:solidFill>
                    <a:schemeClr val="accent3"/>
                  </a:solidFill>
                  <a:latin typeface="Retro dolly" panose="02000600000000000000" pitchFamily="50" charset="0"/>
                  <a:ea typeface="DengXian" panose="020B0503020204020204" pitchFamily="2" charset="-122"/>
                </a:rPr>
                <a:t>Group</a:t>
              </a:r>
              <a:r>
                <a:rPr lang="es-CO" sz="4000" dirty="0">
                  <a:solidFill>
                    <a:schemeClr val="accent3"/>
                  </a:solidFill>
                  <a:latin typeface="Retro dolly" panose="02000600000000000000" pitchFamily="50" charset="0"/>
                  <a:ea typeface="DengXian" panose="020B0503020204020204" pitchFamily="2" charset="-122"/>
                </a:rPr>
                <a:t> </a:t>
              </a:r>
              <a:r>
                <a:rPr lang="es-CO" sz="6000" dirty="0" err="1">
                  <a:solidFill>
                    <a:schemeClr val="accent3"/>
                  </a:solidFill>
                  <a:latin typeface="Retro dolly" panose="02000600000000000000" pitchFamily="50" charset="0"/>
                  <a:ea typeface="DengXian" panose="020B0503020204020204" pitchFamily="2" charset="-122"/>
                </a:rPr>
                <a:t>Name</a:t>
              </a:r>
              <a:endParaRPr lang="es-CO" sz="6000" dirty="0">
                <a:solidFill>
                  <a:schemeClr val="accent3"/>
                </a:solidFill>
                <a:latin typeface="Retro dolly" panose="02000600000000000000" pitchFamily="50" charset="0"/>
                <a:ea typeface="DengXian" panose="020B0503020204020204" pitchFamily="2" charset="-122"/>
              </a:endParaRPr>
            </a:p>
          </p:txBody>
        </p:sp>
        <p:sp>
          <p:nvSpPr>
            <p:cNvPr id="10" name="CuadroTexto 9">
              <a:extLst>
                <a:ext uri="{FF2B5EF4-FFF2-40B4-BE49-F238E27FC236}">
                  <a16:creationId xmlns:a16="http://schemas.microsoft.com/office/drawing/2014/main" id="{6E1EFB11-E18E-4F77-3A62-B6E3B3E701F1}"/>
                </a:ext>
              </a:extLst>
            </p:cNvPr>
            <p:cNvSpPr txBox="1"/>
            <p:nvPr/>
          </p:nvSpPr>
          <p:spPr>
            <a:xfrm>
              <a:off x="-3801456" y="1771258"/>
              <a:ext cx="5763236" cy="1275956"/>
            </a:xfrm>
            <a:prstGeom prst="rect">
              <a:avLst/>
            </a:prstGeom>
            <a:noFill/>
          </p:spPr>
          <p:txBody>
            <a:bodyPr wrap="square" rtlCol="0">
              <a:spAutoFit/>
              <a:scene3d>
                <a:camera prst="orthographicFront"/>
                <a:lightRig rig="threePt" dir="t">
                  <a:rot lat="0" lon="0" rev="3600000"/>
                </a:lightRig>
              </a:scene3d>
              <a:sp3d contourW="6350">
                <a:bevelT w="6350" h="6350"/>
                <a:extrusionClr>
                  <a:schemeClr val="accent2"/>
                </a:extrusionClr>
                <a:contourClr>
                  <a:schemeClr val="accent2"/>
                </a:contourClr>
              </a:sp3d>
            </a:bodyPr>
            <a:lstStyle/>
            <a:p>
              <a:pPr algn="ctr"/>
              <a:r>
                <a:rPr lang="es-CO" sz="72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Barbie </a:t>
              </a:r>
              <a:r>
                <a:rPr lang="es-CO" sz="7200" b="1" dirty="0" err="1">
                  <a:ln w="6600">
                    <a:solidFill>
                      <a:schemeClr val="accent2"/>
                    </a:solidFill>
                    <a:prstDash val="solid"/>
                  </a:ln>
                  <a:solidFill>
                    <a:srgbClr val="FFFFFF"/>
                  </a:solidFill>
                  <a:effectLst>
                    <a:outerShdw dist="38100" dir="2700000" algn="tl" rotWithShape="0">
                      <a:schemeClr val="accent2"/>
                    </a:outerShdw>
                  </a:effectLst>
                  <a:latin typeface="Barbie" panose="00000500000000000000" pitchFamily="2" charset="0"/>
                  <a:ea typeface="DengXian" panose="020B0503020204020204" pitchFamily="2" charset="-122"/>
                </a:rPr>
                <a:t>PPThemes</a:t>
              </a:r>
              <a:endParaRPr lang="es-CO" sz="7200" b="1" dirty="0">
                <a:ln w="6600">
                  <a:solidFill>
                    <a:schemeClr val="accent2"/>
                  </a:solidFill>
                  <a:prstDash val="solid"/>
                </a:ln>
                <a:solidFill>
                  <a:srgbClr val="FFFFFF"/>
                </a:solidFill>
                <a:effectLst>
                  <a:outerShdw dist="38100" dir="2700000" algn="tl" rotWithShape="0">
                    <a:schemeClr val="accent2"/>
                  </a:outerShdw>
                </a:effectLst>
                <a:latin typeface="Barbie" panose="00000500000000000000" pitchFamily="2" charset="0"/>
                <a:ea typeface="DengXian" panose="020B0503020204020204" pitchFamily="2" charset="-122"/>
              </a:endParaRPr>
            </a:p>
          </p:txBody>
        </p:sp>
      </p:grpSp>
      <p:sp>
        <p:nvSpPr>
          <p:cNvPr id="16" name="CuadroTexto 15">
            <a:extLst>
              <a:ext uri="{FF2B5EF4-FFF2-40B4-BE49-F238E27FC236}">
                <a16:creationId xmlns:a16="http://schemas.microsoft.com/office/drawing/2014/main" id="{F5CC628C-956D-9D36-9BB0-32C2698549AD}"/>
              </a:ext>
            </a:extLst>
          </p:cNvPr>
          <p:cNvSpPr txBox="1"/>
          <p:nvPr/>
        </p:nvSpPr>
        <p:spPr>
          <a:xfrm>
            <a:off x="766103" y="-6044552"/>
            <a:ext cx="10591613" cy="1323439"/>
          </a:xfrm>
          <a:prstGeom prst="rect">
            <a:avLst/>
          </a:prstGeom>
          <a:noFill/>
        </p:spPr>
        <p:txBody>
          <a:bodyPr wrap="square" rtlCol="0">
            <a:spAutoFit/>
          </a:bodyPr>
          <a:lstStyle/>
          <a:p>
            <a:pPr algn="ctr"/>
            <a:r>
              <a:rPr lang="es-CO" sz="80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Speakers</a:t>
            </a:r>
            <a:endParaRPr lang="es-CO" sz="80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endParaRPr>
          </a:p>
        </p:txBody>
      </p:sp>
      <p:pic>
        <p:nvPicPr>
          <p:cNvPr id="17" name="Imagen 16" descr="Una caricatura de una persona&#10;&#10;Descripción generada automáticamente con confianza media">
            <a:extLst>
              <a:ext uri="{FF2B5EF4-FFF2-40B4-BE49-F238E27FC236}">
                <a16:creationId xmlns:a16="http://schemas.microsoft.com/office/drawing/2014/main" id="{2D162F33-94B5-B9E2-958C-8B9DC727A2F3}"/>
              </a:ext>
            </a:extLst>
          </p:cNvPr>
          <p:cNvPicPr>
            <a:picLocks noChangeAspect="1"/>
          </p:cNvPicPr>
          <p:nvPr/>
        </p:nvPicPr>
        <p:blipFill rotWithShape="1">
          <a:blip r:embed="rId5">
            <a:extLst>
              <a:ext uri="{28A0092B-C50C-407E-A947-70E740481C1C}">
                <a14:useLocalDpi xmlns:a14="http://schemas.microsoft.com/office/drawing/2010/main" val="0"/>
              </a:ext>
            </a:extLst>
          </a:blip>
          <a:srcRect t="13703" b="13863"/>
          <a:stretch/>
        </p:blipFill>
        <p:spPr>
          <a:xfrm>
            <a:off x="4926663" y="8543193"/>
            <a:ext cx="2270495" cy="2920819"/>
          </a:xfrm>
          <a:prstGeom prst="rect">
            <a:avLst/>
          </a:prstGeom>
        </p:spPr>
      </p:pic>
      <p:pic>
        <p:nvPicPr>
          <p:cNvPr id="18" name="Imagen 17" descr="Un dibujo de una persona&#10;&#10;Descripción generada automáticamente con confianza media">
            <a:extLst>
              <a:ext uri="{FF2B5EF4-FFF2-40B4-BE49-F238E27FC236}">
                <a16:creationId xmlns:a16="http://schemas.microsoft.com/office/drawing/2014/main" id="{45A74B96-09B4-04E1-43B2-9A4280D5414F}"/>
              </a:ext>
            </a:extLst>
          </p:cNvPr>
          <p:cNvPicPr>
            <a:picLocks noChangeAspect="1"/>
          </p:cNvPicPr>
          <p:nvPr/>
        </p:nvPicPr>
        <p:blipFill rotWithShape="1">
          <a:blip r:embed="rId6">
            <a:extLst>
              <a:ext uri="{28A0092B-C50C-407E-A947-70E740481C1C}">
                <a14:useLocalDpi xmlns:a14="http://schemas.microsoft.com/office/drawing/2010/main" val="0"/>
              </a:ext>
            </a:extLst>
          </a:blip>
          <a:srcRect t="11151" b="16416"/>
          <a:stretch/>
        </p:blipFill>
        <p:spPr>
          <a:xfrm>
            <a:off x="27163435" y="2002971"/>
            <a:ext cx="2270495" cy="2920819"/>
          </a:xfrm>
          <a:prstGeom prst="rect">
            <a:avLst/>
          </a:prstGeom>
        </p:spPr>
      </p:pic>
      <p:pic>
        <p:nvPicPr>
          <p:cNvPr id="19" name="Imagen 18" descr="Un dibujo de una persona&#10;&#10;Descripción generada automáticamente con confianza baja">
            <a:extLst>
              <a:ext uri="{FF2B5EF4-FFF2-40B4-BE49-F238E27FC236}">
                <a16:creationId xmlns:a16="http://schemas.microsoft.com/office/drawing/2014/main" id="{8DE9BD4C-8B3F-34FC-9E27-F17D60124F1A}"/>
              </a:ext>
            </a:extLst>
          </p:cNvPr>
          <p:cNvPicPr>
            <a:picLocks noChangeAspect="1"/>
          </p:cNvPicPr>
          <p:nvPr/>
        </p:nvPicPr>
        <p:blipFill rotWithShape="1">
          <a:blip r:embed="rId7">
            <a:extLst>
              <a:ext uri="{28A0092B-C50C-407E-A947-70E740481C1C}">
                <a14:useLocalDpi xmlns:a14="http://schemas.microsoft.com/office/drawing/2010/main" val="0"/>
              </a:ext>
            </a:extLst>
          </a:blip>
          <a:srcRect t="8265" b="16416"/>
          <a:stretch/>
        </p:blipFill>
        <p:spPr>
          <a:xfrm>
            <a:off x="-18131103" y="1941266"/>
            <a:ext cx="2270495" cy="3037134"/>
          </a:xfrm>
          <a:prstGeom prst="rect">
            <a:avLst/>
          </a:prstGeom>
        </p:spPr>
      </p:pic>
      <p:pic>
        <p:nvPicPr>
          <p:cNvPr id="20" name="Imagen 19" descr="Un dibujo de una persona&#10;&#10;Descripción generada automáticamente con confianza baja">
            <a:extLst>
              <a:ext uri="{FF2B5EF4-FFF2-40B4-BE49-F238E27FC236}">
                <a16:creationId xmlns:a16="http://schemas.microsoft.com/office/drawing/2014/main" id="{EB6C4C99-8ED2-A307-C8F7-49009188D913}"/>
              </a:ext>
            </a:extLst>
          </p:cNvPr>
          <p:cNvPicPr>
            <a:picLocks noChangeAspect="1"/>
          </p:cNvPicPr>
          <p:nvPr/>
        </p:nvPicPr>
        <p:blipFill rotWithShape="1">
          <a:blip r:embed="rId8">
            <a:extLst>
              <a:ext uri="{28A0092B-C50C-407E-A947-70E740481C1C}">
                <a14:useLocalDpi xmlns:a14="http://schemas.microsoft.com/office/drawing/2010/main" val="0"/>
              </a:ext>
            </a:extLst>
          </a:blip>
          <a:srcRect t="13371" b="14195"/>
          <a:stretch/>
        </p:blipFill>
        <p:spPr>
          <a:xfrm>
            <a:off x="-20491412" y="2057581"/>
            <a:ext cx="2270495" cy="2920819"/>
          </a:xfrm>
          <a:prstGeom prst="rect">
            <a:avLst/>
          </a:prstGeom>
        </p:spPr>
      </p:pic>
      <p:pic>
        <p:nvPicPr>
          <p:cNvPr id="21" name="Imagen 20" descr="Un dibujo de una persona&#10;&#10;Descripción generada automáticamente con confianza baja">
            <a:extLst>
              <a:ext uri="{FF2B5EF4-FFF2-40B4-BE49-F238E27FC236}">
                <a16:creationId xmlns:a16="http://schemas.microsoft.com/office/drawing/2014/main" id="{8D0908F2-7E32-FD9E-D6D7-C32A1795314C}"/>
              </a:ext>
            </a:extLst>
          </p:cNvPr>
          <p:cNvPicPr>
            <a:picLocks noChangeAspect="1"/>
          </p:cNvPicPr>
          <p:nvPr/>
        </p:nvPicPr>
        <p:blipFill rotWithShape="1">
          <a:blip r:embed="rId9">
            <a:extLst>
              <a:ext uri="{28A0092B-C50C-407E-A947-70E740481C1C}">
                <a14:useLocalDpi xmlns:a14="http://schemas.microsoft.com/office/drawing/2010/main" val="0"/>
              </a:ext>
            </a:extLst>
          </a:blip>
          <a:srcRect t="13703" b="13863"/>
          <a:stretch/>
        </p:blipFill>
        <p:spPr>
          <a:xfrm>
            <a:off x="29615462" y="2002971"/>
            <a:ext cx="2270495" cy="2920819"/>
          </a:xfrm>
          <a:prstGeom prst="rect">
            <a:avLst/>
          </a:prstGeom>
        </p:spPr>
      </p:pic>
      <p:sp>
        <p:nvSpPr>
          <p:cNvPr id="22" name="CuadroTexto 21">
            <a:extLst>
              <a:ext uri="{FF2B5EF4-FFF2-40B4-BE49-F238E27FC236}">
                <a16:creationId xmlns:a16="http://schemas.microsoft.com/office/drawing/2014/main" id="{61DB25BB-361A-4DBF-E0B0-A685D51A11D7}"/>
              </a:ext>
            </a:extLst>
          </p:cNvPr>
          <p:cNvSpPr txBox="1"/>
          <p:nvPr/>
        </p:nvSpPr>
        <p:spPr>
          <a:xfrm>
            <a:off x="-20536644"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23" name="CuadroTexto 22">
            <a:extLst>
              <a:ext uri="{FF2B5EF4-FFF2-40B4-BE49-F238E27FC236}">
                <a16:creationId xmlns:a16="http://schemas.microsoft.com/office/drawing/2014/main" id="{09894AC3-F790-E89D-211D-30CAD23B2254}"/>
              </a:ext>
            </a:extLst>
          </p:cNvPr>
          <p:cNvSpPr txBox="1"/>
          <p:nvPr/>
        </p:nvSpPr>
        <p:spPr>
          <a:xfrm>
            <a:off x="-18177882"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24" name="CuadroTexto 23">
            <a:extLst>
              <a:ext uri="{FF2B5EF4-FFF2-40B4-BE49-F238E27FC236}">
                <a16:creationId xmlns:a16="http://schemas.microsoft.com/office/drawing/2014/main" id="{4515B913-A6A3-E526-21B8-BF964851685F}"/>
              </a:ext>
            </a:extLst>
          </p:cNvPr>
          <p:cNvSpPr txBox="1"/>
          <p:nvPr/>
        </p:nvSpPr>
        <p:spPr>
          <a:xfrm>
            <a:off x="4948064" y="11408307"/>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25" name="CuadroTexto 24">
            <a:extLst>
              <a:ext uri="{FF2B5EF4-FFF2-40B4-BE49-F238E27FC236}">
                <a16:creationId xmlns:a16="http://schemas.microsoft.com/office/drawing/2014/main" id="{F9477200-D472-AEB3-7274-DC2508B2E187}"/>
              </a:ext>
            </a:extLst>
          </p:cNvPr>
          <p:cNvSpPr txBox="1"/>
          <p:nvPr/>
        </p:nvSpPr>
        <p:spPr>
          <a:xfrm>
            <a:off x="27175977"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26" name="CuadroTexto 25">
            <a:extLst>
              <a:ext uri="{FF2B5EF4-FFF2-40B4-BE49-F238E27FC236}">
                <a16:creationId xmlns:a16="http://schemas.microsoft.com/office/drawing/2014/main" id="{7854C345-F6B3-F8E2-C0E0-C0930BD5599C}"/>
              </a:ext>
            </a:extLst>
          </p:cNvPr>
          <p:cNvSpPr txBox="1"/>
          <p:nvPr/>
        </p:nvSpPr>
        <p:spPr>
          <a:xfrm>
            <a:off x="29628004"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Tree>
    <p:extLst>
      <p:ext uri="{BB962C8B-B14F-4D97-AF65-F5344CB8AC3E}">
        <p14:creationId xmlns:p14="http://schemas.microsoft.com/office/powerpoint/2010/main" val="975818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 name="Imagen 18" descr="Una caricatura de una persona&#10;&#10;Descripción generada automáticamente con confianza media">
            <a:extLst>
              <a:ext uri="{FF2B5EF4-FFF2-40B4-BE49-F238E27FC236}">
                <a16:creationId xmlns:a16="http://schemas.microsoft.com/office/drawing/2014/main" id="{CB3DFF50-998C-9F10-F159-39BC55AD5D8D}"/>
              </a:ext>
            </a:extLst>
          </p:cNvPr>
          <p:cNvPicPr>
            <a:picLocks noChangeAspect="1"/>
          </p:cNvPicPr>
          <p:nvPr/>
        </p:nvPicPr>
        <p:blipFill rotWithShape="1">
          <a:blip r:embed="rId2">
            <a:extLst>
              <a:ext uri="{28A0092B-C50C-407E-A947-70E740481C1C}">
                <a14:useLocalDpi xmlns:a14="http://schemas.microsoft.com/office/drawing/2010/main" val="0"/>
              </a:ext>
            </a:extLst>
          </a:blip>
          <a:srcRect t="13703" b="13863"/>
          <a:stretch/>
        </p:blipFill>
        <p:spPr>
          <a:xfrm>
            <a:off x="4926663" y="2002971"/>
            <a:ext cx="2270495" cy="2920819"/>
          </a:xfrm>
          <a:prstGeom prst="rect">
            <a:avLst/>
          </a:prstGeom>
        </p:spPr>
      </p:pic>
      <p:pic>
        <p:nvPicPr>
          <p:cNvPr id="21" name="Imagen 20" descr="Un dibujo de una persona&#10;&#10;Descripción generada automáticamente con confianza media">
            <a:extLst>
              <a:ext uri="{FF2B5EF4-FFF2-40B4-BE49-F238E27FC236}">
                <a16:creationId xmlns:a16="http://schemas.microsoft.com/office/drawing/2014/main" id="{81343EB3-9CD5-C50B-6CAB-C87378848DE0}"/>
              </a:ext>
            </a:extLst>
          </p:cNvPr>
          <p:cNvPicPr>
            <a:picLocks noChangeAspect="1"/>
          </p:cNvPicPr>
          <p:nvPr/>
        </p:nvPicPr>
        <p:blipFill rotWithShape="1">
          <a:blip r:embed="rId3">
            <a:extLst>
              <a:ext uri="{28A0092B-C50C-407E-A947-70E740481C1C}">
                <a14:useLocalDpi xmlns:a14="http://schemas.microsoft.com/office/drawing/2010/main" val="0"/>
              </a:ext>
            </a:extLst>
          </a:blip>
          <a:srcRect t="11151" b="16416"/>
          <a:stretch/>
        </p:blipFill>
        <p:spPr>
          <a:xfrm>
            <a:off x="7332204" y="2002971"/>
            <a:ext cx="2270495" cy="2920819"/>
          </a:xfrm>
          <a:prstGeom prst="rect">
            <a:avLst/>
          </a:prstGeom>
        </p:spPr>
      </p:pic>
      <p:pic>
        <p:nvPicPr>
          <p:cNvPr id="23" name="Imagen 22" descr="Un dibujo de una persona&#10;&#10;Descripción generada automáticamente con confianza baja">
            <a:extLst>
              <a:ext uri="{FF2B5EF4-FFF2-40B4-BE49-F238E27FC236}">
                <a16:creationId xmlns:a16="http://schemas.microsoft.com/office/drawing/2014/main" id="{A0CBFE65-2905-2CA5-EB6A-985B2BB9516E}"/>
              </a:ext>
            </a:extLst>
          </p:cNvPr>
          <p:cNvPicPr>
            <a:picLocks noChangeAspect="1"/>
          </p:cNvPicPr>
          <p:nvPr/>
        </p:nvPicPr>
        <p:blipFill rotWithShape="1">
          <a:blip r:embed="rId4">
            <a:extLst>
              <a:ext uri="{28A0092B-C50C-407E-A947-70E740481C1C}">
                <a14:useLocalDpi xmlns:a14="http://schemas.microsoft.com/office/drawing/2010/main" val="0"/>
              </a:ext>
            </a:extLst>
          </a:blip>
          <a:srcRect t="8265" b="16416"/>
          <a:stretch/>
        </p:blipFill>
        <p:spPr>
          <a:xfrm>
            <a:off x="2636081" y="1941266"/>
            <a:ext cx="2270495" cy="3037134"/>
          </a:xfrm>
          <a:prstGeom prst="rect">
            <a:avLst/>
          </a:prstGeom>
        </p:spPr>
      </p:pic>
      <p:pic>
        <p:nvPicPr>
          <p:cNvPr id="27" name="Imagen 26" descr="Un dibujo de una persona&#10;&#10;Descripción generada automáticamente con confianza baja">
            <a:extLst>
              <a:ext uri="{FF2B5EF4-FFF2-40B4-BE49-F238E27FC236}">
                <a16:creationId xmlns:a16="http://schemas.microsoft.com/office/drawing/2014/main" id="{3675C889-105E-D410-14EC-96B507D11074}"/>
              </a:ext>
            </a:extLst>
          </p:cNvPr>
          <p:cNvPicPr>
            <a:picLocks noChangeAspect="1"/>
          </p:cNvPicPr>
          <p:nvPr/>
        </p:nvPicPr>
        <p:blipFill rotWithShape="1">
          <a:blip r:embed="rId5">
            <a:extLst>
              <a:ext uri="{28A0092B-C50C-407E-A947-70E740481C1C}">
                <a14:useLocalDpi xmlns:a14="http://schemas.microsoft.com/office/drawing/2010/main" val="0"/>
              </a:ext>
            </a:extLst>
          </a:blip>
          <a:srcRect t="13371" b="14195"/>
          <a:stretch/>
        </p:blipFill>
        <p:spPr>
          <a:xfrm>
            <a:off x="275772" y="2057581"/>
            <a:ext cx="2270495" cy="2920819"/>
          </a:xfrm>
          <a:prstGeom prst="rect">
            <a:avLst/>
          </a:prstGeom>
        </p:spPr>
      </p:pic>
      <p:pic>
        <p:nvPicPr>
          <p:cNvPr id="29" name="Imagen 28" descr="Un dibujo de una persona&#10;&#10;Descripción generada automáticamente con confianza baja">
            <a:extLst>
              <a:ext uri="{FF2B5EF4-FFF2-40B4-BE49-F238E27FC236}">
                <a16:creationId xmlns:a16="http://schemas.microsoft.com/office/drawing/2014/main" id="{13899784-77FE-D596-2105-3EFBC655B5AE}"/>
              </a:ext>
            </a:extLst>
          </p:cNvPr>
          <p:cNvPicPr>
            <a:picLocks noChangeAspect="1"/>
          </p:cNvPicPr>
          <p:nvPr/>
        </p:nvPicPr>
        <p:blipFill rotWithShape="1">
          <a:blip r:embed="rId6">
            <a:extLst>
              <a:ext uri="{28A0092B-C50C-407E-A947-70E740481C1C}">
                <a14:useLocalDpi xmlns:a14="http://schemas.microsoft.com/office/drawing/2010/main" val="0"/>
              </a:ext>
            </a:extLst>
          </a:blip>
          <a:srcRect t="13703" b="13863"/>
          <a:stretch/>
        </p:blipFill>
        <p:spPr>
          <a:xfrm>
            <a:off x="9784231" y="2002971"/>
            <a:ext cx="2270495" cy="2920819"/>
          </a:xfrm>
          <a:prstGeom prst="rect">
            <a:avLst/>
          </a:prstGeom>
        </p:spPr>
      </p:pic>
      <p:sp>
        <p:nvSpPr>
          <p:cNvPr id="32" name="CuadroTexto 31">
            <a:extLst>
              <a:ext uri="{FF2B5EF4-FFF2-40B4-BE49-F238E27FC236}">
                <a16:creationId xmlns:a16="http://schemas.microsoft.com/office/drawing/2014/main" id="{1E4006E4-B6B8-0C3E-0CF8-8302CE8DB0DB}"/>
              </a:ext>
            </a:extLst>
          </p:cNvPr>
          <p:cNvSpPr txBox="1"/>
          <p:nvPr/>
        </p:nvSpPr>
        <p:spPr>
          <a:xfrm>
            <a:off x="766103" y="326751"/>
            <a:ext cx="10591613" cy="1323439"/>
          </a:xfrm>
          <a:prstGeom prst="rect">
            <a:avLst/>
          </a:prstGeom>
          <a:noFill/>
        </p:spPr>
        <p:txBody>
          <a:bodyPr wrap="square" rtlCol="0">
            <a:spAutoFit/>
          </a:bodyPr>
          <a:lstStyle/>
          <a:p>
            <a:pPr algn="ctr"/>
            <a:r>
              <a:rPr lang="es-CO" sz="80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Speakers</a:t>
            </a:r>
            <a:endParaRPr lang="es-CO" sz="80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endParaRPr>
          </a:p>
        </p:txBody>
      </p:sp>
      <p:grpSp>
        <p:nvGrpSpPr>
          <p:cNvPr id="34" name="Grupo 33">
            <a:extLst>
              <a:ext uri="{FF2B5EF4-FFF2-40B4-BE49-F238E27FC236}">
                <a16:creationId xmlns:a16="http://schemas.microsoft.com/office/drawing/2014/main" id="{D735FA0A-BA15-2E05-9A2D-E508C701E321}"/>
              </a:ext>
            </a:extLst>
          </p:cNvPr>
          <p:cNvGrpSpPr/>
          <p:nvPr/>
        </p:nvGrpSpPr>
        <p:grpSpPr>
          <a:xfrm>
            <a:off x="0" y="-2868840"/>
            <a:ext cx="12192000" cy="2570971"/>
            <a:chOff x="-4181709" y="1526765"/>
            <a:chExt cx="6634058" cy="2732955"/>
          </a:xfrm>
        </p:grpSpPr>
        <p:sp>
          <p:nvSpPr>
            <p:cNvPr id="35" name="Rectángulo 34">
              <a:extLst>
                <a:ext uri="{FF2B5EF4-FFF2-40B4-BE49-F238E27FC236}">
                  <a16:creationId xmlns:a16="http://schemas.microsoft.com/office/drawing/2014/main" id="{CEECCCA0-791E-CFAD-DD90-CA0B9FF05C7C}"/>
                </a:ext>
              </a:extLst>
            </p:cNvPr>
            <p:cNvSpPr/>
            <p:nvPr/>
          </p:nvSpPr>
          <p:spPr>
            <a:xfrm>
              <a:off x="-4181709" y="1526765"/>
              <a:ext cx="6634058" cy="2732955"/>
            </a:xfrm>
            <a:prstGeom prst="rect">
              <a:avLst/>
            </a:prstGeom>
            <a:solidFill>
              <a:srgbClr val="030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CuadroTexto 35">
              <a:extLst>
                <a:ext uri="{FF2B5EF4-FFF2-40B4-BE49-F238E27FC236}">
                  <a16:creationId xmlns:a16="http://schemas.microsoft.com/office/drawing/2014/main" id="{8C5EB521-67E3-3AC4-8DCA-EBAC2B91CA7E}"/>
                </a:ext>
              </a:extLst>
            </p:cNvPr>
            <p:cNvSpPr txBox="1"/>
            <p:nvPr/>
          </p:nvSpPr>
          <p:spPr>
            <a:xfrm>
              <a:off x="-3850845" y="2749685"/>
              <a:ext cx="5763236" cy="1079655"/>
            </a:xfrm>
            <a:prstGeom prst="rect">
              <a:avLst/>
            </a:prstGeom>
            <a:noFill/>
          </p:spPr>
          <p:txBody>
            <a:bodyPr wrap="square" rtlCol="0">
              <a:spAutoFit/>
            </a:bodyPr>
            <a:lstStyle/>
            <a:p>
              <a:pPr algn="ctr"/>
              <a:r>
                <a:rPr lang="es-CO" sz="6000" dirty="0" err="1">
                  <a:solidFill>
                    <a:schemeClr val="accent3"/>
                  </a:solidFill>
                  <a:latin typeface="Retro dolly" panose="02000600000000000000" pitchFamily="50" charset="0"/>
                  <a:ea typeface="DengXian" panose="020B0503020204020204" pitchFamily="2" charset="-122"/>
                </a:rPr>
                <a:t>Group</a:t>
              </a:r>
              <a:r>
                <a:rPr lang="es-CO" sz="4000" dirty="0">
                  <a:solidFill>
                    <a:schemeClr val="accent3"/>
                  </a:solidFill>
                  <a:latin typeface="Dollie Script Personal Use" panose="02000000000000000000" pitchFamily="2" charset="0"/>
                  <a:ea typeface="DengXian" panose="020B0503020204020204" pitchFamily="2" charset="-122"/>
                </a:rPr>
                <a:t> </a:t>
              </a:r>
              <a:r>
                <a:rPr lang="es-CO" sz="6000" dirty="0" err="1">
                  <a:solidFill>
                    <a:schemeClr val="accent3"/>
                  </a:solidFill>
                  <a:latin typeface="Retro dolly" panose="02000600000000000000" pitchFamily="50" charset="0"/>
                  <a:ea typeface="DengXian" panose="020B0503020204020204" pitchFamily="2" charset="-122"/>
                </a:rPr>
                <a:t>Name</a:t>
              </a:r>
              <a:endParaRPr lang="es-CO" sz="6000" dirty="0">
                <a:solidFill>
                  <a:schemeClr val="accent3"/>
                </a:solidFill>
                <a:latin typeface="Retro dolly" panose="02000600000000000000" pitchFamily="50" charset="0"/>
                <a:ea typeface="DengXian" panose="020B0503020204020204" pitchFamily="2" charset="-122"/>
              </a:endParaRPr>
            </a:p>
          </p:txBody>
        </p:sp>
        <p:sp>
          <p:nvSpPr>
            <p:cNvPr id="37" name="CuadroTexto 36">
              <a:extLst>
                <a:ext uri="{FF2B5EF4-FFF2-40B4-BE49-F238E27FC236}">
                  <a16:creationId xmlns:a16="http://schemas.microsoft.com/office/drawing/2014/main" id="{4249A55B-4E9F-04F3-2E6C-A9CDEC946FC0}"/>
                </a:ext>
              </a:extLst>
            </p:cNvPr>
            <p:cNvSpPr txBox="1"/>
            <p:nvPr/>
          </p:nvSpPr>
          <p:spPr>
            <a:xfrm>
              <a:off x="-3850845" y="1957144"/>
              <a:ext cx="5763236" cy="1079655"/>
            </a:xfrm>
            <a:prstGeom prst="rect">
              <a:avLst/>
            </a:prstGeom>
            <a:noFill/>
          </p:spPr>
          <p:txBody>
            <a:bodyPr wrap="square" rtlCol="0">
              <a:spAutoFit/>
              <a:scene3d>
                <a:camera prst="orthographicFront"/>
                <a:lightRig rig="threePt" dir="t">
                  <a:rot lat="0" lon="0" rev="3600000"/>
                </a:lightRig>
              </a:scene3d>
              <a:sp3d contourW="6350">
                <a:bevelT w="6350" h="6350"/>
                <a:extrusionClr>
                  <a:schemeClr val="accent2"/>
                </a:extrusionClr>
                <a:contourClr>
                  <a:schemeClr val="accent2"/>
                </a:contourClr>
              </a:sp3d>
            </a:bodyPr>
            <a:lstStyle/>
            <a:p>
              <a:pPr algn="ctr"/>
              <a:r>
                <a:rPr lang="es-CO" sz="6000" b="1" dirty="0">
                  <a:ln w="6600">
                    <a:solidFill>
                      <a:schemeClr val="accent2"/>
                    </a:solidFill>
                    <a:prstDash val="solid"/>
                  </a:ln>
                  <a:solidFill>
                    <a:schemeClr val="accent3"/>
                  </a:solidFill>
                  <a:effectLst>
                    <a:glow>
                      <a:schemeClr val="accent2">
                        <a:satMod val="175000"/>
                        <a:alpha val="40000"/>
                      </a:schemeClr>
                    </a:glow>
                    <a:outerShdw dist="38100" dir="2700000" algn="tl" rotWithShape="0">
                      <a:schemeClr val="accent2"/>
                    </a:outerShdw>
                  </a:effectLst>
                  <a:latin typeface="Retro dolly" panose="02000600000000000000" pitchFamily="50" charset="0"/>
                  <a:ea typeface="DengXian" panose="020B0503020204020204" pitchFamily="2" charset="-122"/>
                </a:rPr>
                <a:t>Barbie </a:t>
              </a:r>
              <a:r>
                <a:rPr lang="es-CO" sz="6000" b="1" dirty="0" err="1">
                  <a:ln w="6600">
                    <a:solidFill>
                      <a:schemeClr val="accent2"/>
                    </a:solidFill>
                    <a:prstDash val="solid"/>
                  </a:ln>
                  <a:solidFill>
                    <a:schemeClr val="accent3"/>
                  </a:solidFill>
                  <a:effectLst>
                    <a:glow>
                      <a:schemeClr val="accent2">
                        <a:satMod val="175000"/>
                        <a:alpha val="40000"/>
                      </a:schemeClr>
                    </a:glow>
                    <a:outerShdw dist="38100" dir="2700000" algn="tl" rotWithShape="0">
                      <a:schemeClr val="accent2"/>
                    </a:outerShdw>
                  </a:effectLst>
                  <a:latin typeface="Retro dolly" panose="02000600000000000000" pitchFamily="50" charset="0"/>
                  <a:ea typeface="DengXian" panose="020B0503020204020204" pitchFamily="2" charset="-122"/>
                </a:rPr>
                <a:t>PPThemes</a:t>
              </a:r>
              <a:endParaRPr lang="es-CO" sz="6000" b="1" dirty="0">
                <a:ln w="6600">
                  <a:solidFill>
                    <a:schemeClr val="accent2"/>
                  </a:solidFill>
                  <a:prstDash val="solid"/>
                </a:ln>
                <a:solidFill>
                  <a:schemeClr val="accent3"/>
                </a:solidFill>
                <a:effectLst>
                  <a:glow>
                    <a:schemeClr val="accent2">
                      <a:satMod val="175000"/>
                      <a:alpha val="40000"/>
                    </a:schemeClr>
                  </a:glow>
                  <a:outerShdw dist="38100" dir="2700000" algn="tl" rotWithShape="0">
                    <a:schemeClr val="accent2"/>
                  </a:outerShdw>
                </a:effectLst>
                <a:latin typeface="Retro dolly" panose="02000600000000000000" pitchFamily="50" charset="0"/>
                <a:ea typeface="DengXian" panose="020B0503020204020204" pitchFamily="2" charset="-122"/>
              </a:endParaRPr>
            </a:p>
          </p:txBody>
        </p:sp>
      </p:grpSp>
      <p:sp>
        <p:nvSpPr>
          <p:cNvPr id="38" name="CuadroTexto 37">
            <a:extLst>
              <a:ext uri="{FF2B5EF4-FFF2-40B4-BE49-F238E27FC236}">
                <a16:creationId xmlns:a16="http://schemas.microsoft.com/office/drawing/2014/main" id="{E82F5A16-1B41-F66A-22F3-3B7C6A17B6E8}"/>
              </a:ext>
            </a:extLst>
          </p:cNvPr>
          <p:cNvSpPr txBox="1"/>
          <p:nvPr/>
        </p:nvSpPr>
        <p:spPr>
          <a:xfrm>
            <a:off x="230540"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39" name="CuadroTexto 38">
            <a:extLst>
              <a:ext uri="{FF2B5EF4-FFF2-40B4-BE49-F238E27FC236}">
                <a16:creationId xmlns:a16="http://schemas.microsoft.com/office/drawing/2014/main" id="{00C13592-E319-2D43-AD87-7F722384653B}"/>
              </a:ext>
            </a:extLst>
          </p:cNvPr>
          <p:cNvSpPr txBox="1"/>
          <p:nvPr/>
        </p:nvSpPr>
        <p:spPr>
          <a:xfrm>
            <a:off x="2589302"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42" name="CuadroTexto 41">
            <a:extLst>
              <a:ext uri="{FF2B5EF4-FFF2-40B4-BE49-F238E27FC236}">
                <a16:creationId xmlns:a16="http://schemas.microsoft.com/office/drawing/2014/main" id="{56DC2EF2-EE9E-F213-295E-15F4150F2B20}"/>
              </a:ext>
            </a:extLst>
          </p:cNvPr>
          <p:cNvSpPr txBox="1"/>
          <p:nvPr/>
        </p:nvSpPr>
        <p:spPr>
          <a:xfrm>
            <a:off x="4948064"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43" name="CuadroTexto 42">
            <a:extLst>
              <a:ext uri="{FF2B5EF4-FFF2-40B4-BE49-F238E27FC236}">
                <a16:creationId xmlns:a16="http://schemas.microsoft.com/office/drawing/2014/main" id="{57C64C88-BF63-2BDB-DDF7-DDAAB9F0D332}"/>
              </a:ext>
            </a:extLst>
          </p:cNvPr>
          <p:cNvSpPr txBox="1"/>
          <p:nvPr/>
        </p:nvSpPr>
        <p:spPr>
          <a:xfrm>
            <a:off x="7344746"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44" name="CuadroTexto 43">
            <a:extLst>
              <a:ext uri="{FF2B5EF4-FFF2-40B4-BE49-F238E27FC236}">
                <a16:creationId xmlns:a16="http://schemas.microsoft.com/office/drawing/2014/main" id="{D9BD2E6E-892E-AB91-96CE-9FB73808ACB4}"/>
              </a:ext>
            </a:extLst>
          </p:cNvPr>
          <p:cNvSpPr txBox="1"/>
          <p:nvPr/>
        </p:nvSpPr>
        <p:spPr>
          <a:xfrm>
            <a:off x="9796773"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pic>
        <p:nvPicPr>
          <p:cNvPr id="52" name="Imagen 51">
            <a:extLst>
              <a:ext uri="{FF2B5EF4-FFF2-40B4-BE49-F238E27FC236}">
                <a16:creationId xmlns:a16="http://schemas.microsoft.com/office/drawing/2014/main" id="{5A7338F9-4622-1DA8-477A-3178882475F9}"/>
              </a:ext>
            </a:extLst>
          </p:cNvPr>
          <p:cNvPicPr>
            <a:picLocks noChangeAspect="1"/>
          </p:cNvPicPr>
          <p:nvPr/>
        </p:nvPicPr>
        <p:blipFill rotWithShape="1">
          <a:blip r:embed="rId7">
            <a:extLst>
              <a:ext uri="{28A0092B-C50C-407E-A947-70E740481C1C}">
                <a14:useLocalDpi xmlns:a14="http://schemas.microsoft.com/office/drawing/2010/main" val="0"/>
              </a:ext>
            </a:extLst>
          </a:blip>
          <a:srcRect l="2745" t="6402" b="2431"/>
          <a:stretch/>
        </p:blipFill>
        <p:spPr>
          <a:xfrm>
            <a:off x="12139608" y="-61834"/>
            <a:ext cx="14678432" cy="6879851"/>
          </a:xfrm>
          <a:prstGeom prst="rect">
            <a:avLst/>
          </a:prstGeom>
        </p:spPr>
      </p:pic>
      <p:pic>
        <p:nvPicPr>
          <p:cNvPr id="1053" name="Imagen 1052" descr="Imagen que contiene niña, vestido, joven, mujer&#10;&#10;Descripción generada automáticamente">
            <a:extLst>
              <a:ext uri="{FF2B5EF4-FFF2-40B4-BE49-F238E27FC236}">
                <a16:creationId xmlns:a16="http://schemas.microsoft.com/office/drawing/2014/main" id="{CAD89602-8527-7DC4-232B-A5CDA70AE990}"/>
              </a:ext>
            </a:extLst>
          </p:cNvPr>
          <p:cNvPicPr>
            <a:picLocks noChangeAspect="1"/>
          </p:cNvPicPr>
          <p:nvPr/>
        </p:nvPicPr>
        <p:blipFill rotWithShape="1">
          <a:blip r:embed="rId8">
            <a:extLst>
              <a:ext uri="{28A0092B-C50C-407E-A947-70E740481C1C}">
                <a14:useLocalDpi xmlns:a14="http://schemas.microsoft.com/office/drawing/2010/main" val="0"/>
              </a:ext>
            </a:extLst>
          </a:blip>
          <a:srcRect l="59185"/>
          <a:stretch/>
        </p:blipFill>
        <p:spPr>
          <a:xfrm>
            <a:off x="24439605" y="267527"/>
            <a:ext cx="4187522" cy="6839784"/>
          </a:xfrm>
          <a:prstGeom prst="rect">
            <a:avLst/>
          </a:prstGeom>
        </p:spPr>
      </p:pic>
      <p:sp>
        <p:nvSpPr>
          <p:cNvPr id="1054" name="Rectángulo 1053">
            <a:extLst>
              <a:ext uri="{FF2B5EF4-FFF2-40B4-BE49-F238E27FC236}">
                <a16:creationId xmlns:a16="http://schemas.microsoft.com/office/drawing/2014/main" id="{BF03F546-CDB0-94F6-8F7F-4CD2AA3BFDF3}"/>
              </a:ext>
            </a:extLst>
          </p:cNvPr>
          <p:cNvSpPr/>
          <p:nvPr/>
        </p:nvSpPr>
        <p:spPr>
          <a:xfrm>
            <a:off x="12127066" y="-34779"/>
            <a:ext cx="12192000" cy="6879851"/>
          </a:xfrm>
          <a:prstGeom prst="rect">
            <a:avLst/>
          </a:prstGeom>
          <a:gradFill flip="none" rotWithShape="1">
            <a:gsLst>
              <a:gs pos="34000">
                <a:schemeClr val="accent1">
                  <a:alpha val="0"/>
                </a:schemeClr>
              </a:gs>
              <a:gs pos="100000">
                <a:schemeClr val="accent1">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55" name="CuadroTexto 1054">
            <a:extLst>
              <a:ext uri="{FF2B5EF4-FFF2-40B4-BE49-F238E27FC236}">
                <a16:creationId xmlns:a16="http://schemas.microsoft.com/office/drawing/2014/main" id="{4E1CB65E-4B91-BAD8-18D1-703A97DD3DE4}"/>
              </a:ext>
            </a:extLst>
          </p:cNvPr>
          <p:cNvSpPr txBox="1"/>
          <p:nvPr/>
        </p:nvSpPr>
        <p:spPr>
          <a:xfrm>
            <a:off x="12968982" y="1883711"/>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Introduction</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a:t>
            </a:r>
          </a:p>
        </p:txBody>
      </p:sp>
      <p:sp>
        <p:nvSpPr>
          <p:cNvPr id="1056" name="TextBox 20">
            <a:extLst>
              <a:ext uri="{FF2B5EF4-FFF2-40B4-BE49-F238E27FC236}">
                <a16:creationId xmlns:a16="http://schemas.microsoft.com/office/drawing/2014/main" id="{1A8D3370-8D3C-2CF7-FB72-454D4C3AC249}"/>
              </a:ext>
            </a:extLst>
          </p:cNvPr>
          <p:cNvSpPr txBox="1"/>
          <p:nvPr/>
        </p:nvSpPr>
        <p:spPr>
          <a:xfrm>
            <a:off x="12968982" y="2985125"/>
            <a:ext cx="4001251" cy="793166"/>
          </a:xfrm>
          <a:prstGeom prst="rect">
            <a:avLst/>
          </a:prstGeom>
          <a:noFill/>
        </p:spPr>
        <p:txBody>
          <a:bodyPr wrap="square" rtlCol="0">
            <a:spAutoFit/>
          </a:bodyPr>
          <a:lstStyle/>
          <a:p>
            <a:pPr>
              <a:lnSpc>
                <a:spcPct val="130000"/>
              </a:lnSpc>
            </a:pP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36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
        <p:nvSpPr>
          <p:cNvPr id="1057" name="TextBox 21">
            <a:extLst>
              <a:ext uri="{FF2B5EF4-FFF2-40B4-BE49-F238E27FC236}">
                <a16:creationId xmlns:a16="http://schemas.microsoft.com/office/drawing/2014/main" id="{D69C6DFA-D166-D1C5-3D90-18721173DCC2}"/>
              </a:ext>
            </a:extLst>
          </p:cNvPr>
          <p:cNvSpPr txBox="1"/>
          <p:nvPr/>
        </p:nvSpPr>
        <p:spPr>
          <a:xfrm>
            <a:off x="12968982" y="3736336"/>
            <a:ext cx="4001251" cy="1993494"/>
          </a:xfrm>
          <a:prstGeom prst="rect">
            <a:avLst/>
          </a:prstGeom>
          <a:noFill/>
        </p:spPr>
        <p:txBody>
          <a:bodyPr wrap="square" rtlCol="0">
            <a:spAutoFit/>
          </a:bodyPr>
          <a:lstStyle/>
          <a:p>
            <a:pPr>
              <a:lnSpc>
                <a:spcPct val="130000"/>
              </a:lnSpc>
            </a:pP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agna</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quis</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sitm</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36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Tree>
    <p:extLst>
      <p:ext uri="{BB962C8B-B14F-4D97-AF65-F5344CB8AC3E}">
        <p14:creationId xmlns:p14="http://schemas.microsoft.com/office/powerpoint/2010/main" val="601343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5" name="Imagen 64">
            <a:extLst>
              <a:ext uri="{FF2B5EF4-FFF2-40B4-BE49-F238E27FC236}">
                <a16:creationId xmlns:a16="http://schemas.microsoft.com/office/drawing/2014/main" id="{6C93D67E-E3D2-E09C-9F4D-C943A5096CC2}"/>
              </a:ext>
            </a:extLst>
          </p:cNvPr>
          <p:cNvPicPr>
            <a:picLocks noChangeAspect="1"/>
          </p:cNvPicPr>
          <p:nvPr/>
        </p:nvPicPr>
        <p:blipFill rotWithShape="1">
          <a:blip r:embed="rId2">
            <a:extLst>
              <a:ext uri="{28A0092B-C50C-407E-A947-70E740481C1C}">
                <a14:useLocalDpi xmlns:a14="http://schemas.microsoft.com/office/drawing/2010/main" val="0"/>
              </a:ext>
            </a:extLst>
          </a:blip>
          <a:srcRect l="2745" t="6402" b="2431"/>
          <a:stretch/>
        </p:blipFill>
        <p:spPr>
          <a:xfrm>
            <a:off x="-88547" y="-61834"/>
            <a:ext cx="14678432" cy="6879851"/>
          </a:xfrm>
          <a:prstGeom prst="rect">
            <a:avLst/>
          </a:prstGeom>
        </p:spPr>
      </p:pic>
      <p:pic>
        <p:nvPicPr>
          <p:cNvPr id="19" name="Imagen 18" descr="Una caricatura de una persona&#10;&#10;Descripción generada automáticamente con confianza media">
            <a:extLst>
              <a:ext uri="{FF2B5EF4-FFF2-40B4-BE49-F238E27FC236}">
                <a16:creationId xmlns:a16="http://schemas.microsoft.com/office/drawing/2014/main" id="{CB3DFF50-998C-9F10-F159-39BC55AD5D8D}"/>
              </a:ext>
            </a:extLst>
          </p:cNvPr>
          <p:cNvPicPr>
            <a:picLocks noChangeAspect="1"/>
          </p:cNvPicPr>
          <p:nvPr/>
        </p:nvPicPr>
        <p:blipFill rotWithShape="1">
          <a:blip r:embed="rId3">
            <a:extLst>
              <a:ext uri="{28A0092B-C50C-407E-A947-70E740481C1C}">
                <a14:useLocalDpi xmlns:a14="http://schemas.microsoft.com/office/drawing/2010/main" val="0"/>
              </a:ext>
            </a:extLst>
          </a:blip>
          <a:srcRect t="13703" b="13863"/>
          <a:stretch/>
        </p:blipFill>
        <p:spPr>
          <a:xfrm>
            <a:off x="-7821777" y="2002971"/>
            <a:ext cx="2270495" cy="2920819"/>
          </a:xfrm>
          <a:prstGeom prst="rect">
            <a:avLst/>
          </a:prstGeom>
        </p:spPr>
      </p:pic>
      <p:pic>
        <p:nvPicPr>
          <p:cNvPr id="21" name="Imagen 20" descr="Un dibujo de una persona&#10;&#10;Descripción generada automáticamente con confianza media">
            <a:extLst>
              <a:ext uri="{FF2B5EF4-FFF2-40B4-BE49-F238E27FC236}">
                <a16:creationId xmlns:a16="http://schemas.microsoft.com/office/drawing/2014/main" id="{81343EB3-9CD5-C50B-6CAB-C87378848DE0}"/>
              </a:ext>
            </a:extLst>
          </p:cNvPr>
          <p:cNvPicPr>
            <a:picLocks noChangeAspect="1"/>
          </p:cNvPicPr>
          <p:nvPr/>
        </p:nvPicPr>
        <p:blipFill rotWithShape="1">
          <a:blip r:embed="rId4">
            <a:extLst>
              <a:ext uri="{28A0092B-C50C-407E-A947-70E740481C1C}">
                <a14:useLocalDpi xmlns:a14="http://schemas.microsoft.com/office/drawing/2010/main" val="0"/>
              </a:ext>
            </a:extLst>
          </a:blip>
          <a:srcRect t="11151" b="16416"/>
          <a:stretch/>
        </p:blipFill>
        <p:spPr>
          <a:xfrm>
            <a:off x="-5416236" y="2002971"/>
            <a:ext cx="2270495" cy="2920819"/>
          </a:xfrm>
          <a:prstGeom prst="rect">
            <a:avLst/>
          </a:prstGeom>
        </p:spPr>
      </p:pic>
      <p:pic>
        <p:nvPicPr>
          <p:cNvPr id="23" name="Imagen 22" descr="Un dibujo de una persona&#10;&#10;Descripción generada automáticamente con confianza baja">
            <a:extLst>
              <a:ext uri="{FF2B5EF4-FFF2-40B4-BE49-F238E27FC236}">
                <a16:creationId xmlns:a16="http://schemas.microsoft.com/office/drawing/2014/main" id="{A0CBFE65-2905-2CA5-EB6A-985B2BB9516E}"/>
              </a:ext>
            </a:extLst>
          </p:cNvPr>
          <p:cNvPicPr>
            <a:picLocks noChangeAspect="1"/>
          </p:cNvPicPr>
          <p:nvPr/>
        </p:nvPicPr>
        <p:blipFill rotWithShape="1">
          <a:blip r:embed="rId5">
            <a:extLst>
              <a:ext uri="{28A0092B-C50C-407E-A947-70E740481C1C}">
                <a14:useLocalDpi xmlns:a14="http://schemas.microsoft.com/office/drawing/2010/main" val="0"/>
              </a:ext>
            </a:extLst>
          </a:blip>
          <a:srcRect t="8265" b="16416"/>
          <a:stretch/>
        </p:blipFill>
        <p:spPr>
          <a:xfrm>
            <a:off x="-10112359" y="1941266"/>
            <a:ext cx="2270495" cy="3037134"/>
          </a:xfrm>
          <a:prstGeom prst="rect">
            <a:avLst/>
          </a:prstGeom>
        </p:spPr>
      </p:pic>
      <p:pic>
        <p:nvPicPr>
          <p:cNvPr id="27" name="Imagen 26" descr="Un dibujo de una persona&#10;&#10;Descripción generada automáticamente con confianza baja">
            <a:extLst>
              <a:ext uri="{FF2B5EF4-FFF2-40B4-BE49-F238E27FC236}">
                <a16:creationId xmlns:a16="http://schemas.microsoft.com/office/drawing/2014/main" id="{3675C889-105E-D410-14EC-96B507D11074}"/>
              </a:ext>
            </a:extLst>
          </p:cNvPr>
          <p:cNvPicPr>
            <a:picLocks noChangeAspect="1"/>
          </p:cNvPicPr>
          <p:nvPr/>
        </p:nvPicPr>
        <p:blipFill rotWithShape="1">
          <a:blip r:embed="rId6">
            <a:extLst>
              <a:ext uri="{28A0092B-C50C-407E-A947-70E740481C1C}">
                <a14:useLocalDpi xmlns:a14="http://schemas.microsoft.com/office/drawing/2010/main" val="0"/>
              </a:ext>
            </a:extLst>
          </a:blip>
          <a:srcRect t="13371" b="14195"/>
          <a:stretch/>
        </p:blipFill>
        <p:spPr>
          <a:xfrm>
            <a:off x="-12472668" y="2057581"/>
            <a:ext cx="2270495" cy="2920819"/>
          </a:xfrm>
          <a:prstGeom prst="rect">
            <a:avLst/>
          </a:prstGeom>
        </p:spPr>
      </p:pic>
      <p:pic>
        <p:nvPicPr>
          <p:cNvPr id="29" name="Imagen 28" descr="Un dibujo de una persona&#10;&#10;Descripción generada automáticamente con confianza baja">
            <a:extLst>
              <a:ext uri="{FF2B5EF4-FFF2-40B4-BE49-F238E27FC236}">
                <a16:creationId xmlns:a16="http://schemas.microsoft.com/office/drawing/2014/main" id="{13899784-77FE-D596-2105-3EFBC655B5AE}"/>
              </a:ext>
            </a:extLst>
          </p:cNvPr>
          <p:cNvPicPr>
            <a:picLocks noChangeAspect="1"/>
          </p:cNvPicPr>
          <p:nvPr/>
        </p:nvPicPr>
        <p:blipFill rotWithShape="1">
          <a:blip r:embed="rId7">
            <a:extLst>
              <a:ext uri="{28A0092B-C50C-407E-A947-70E740481C1C}">
                <a14:useLocalDpi xmlns:a14="http://schemas.microsoft.com/office/drawing/2010/main" val="0"/>
              </a:ext>
            </a:extLst>
          </a:blip>
          <a:srcRect t="13703" b="13863"/>
          <a:stretch/>
        </p:blipFill>
        <p:spPr>
          <a:xfrm>
            <a:off x="-2964209" y="2002971"/>
            <a:ext cx="2270495" cy="2920819"/>
          </a:xfrm>
          <a:prstGeom prst="rect">
            <a:avLst/>
          </a:prstGeom>
        </p:spPr>
      </p:pic>
      <p:sp>
        <p:nvSpPr>
          <p:cNvPr id="32" name="CuadroTexto 31">
            <a:extLst>
              <a:ext uri="{FF2B5EF4-FFF2-40B4-BE49-F238E27FC236}">
                <a16:creationId xmlns:a16="http://schemas.microsoft.com/office/drawing/2014/main" id="{1E4006E4-B6B8-0C3E-0CF8-8302CE8DB0DB}"/>
              </a:ext>
            </a:extLst>
          </p:cNvPr>
          <p:cNvSpPr txBox="1"/>
          <p:nvPr/>
        </p:nvSpPr>
        <p:spPr>
          <a:xfrm>
            <a:off x="-11982337" y="326751"/>
            <a:ext cx="10591613" cy="1323439"/>
          </a:xfrm>
          <a:prstGeom prst="rect">
            <a:avLst/>
          </a:prstGeom>
          <a:noFill/>
        </p:spPr>
        <p:txBody>
          <a:bodyPr wrap="square" rtlCol="0">
            <a:spAutoFit/>
          </a:bodyPr>
          <a:lstStyle/>
          <a:p>
            <a:pPr algn="ctr"/>
            <a:r>
              <a:rPr lang="es-CO" sz="80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Speakers</a:t>
            </a:r>
            <a:endParaRPr lang="es-CO" sz="80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endParaRPr>
          </a:p>
        </p:txBody>
      </p:sp>
      <p:sp>
        <p:nvSpPr>
          <p:cNvPr id="38" name="CuadroTexto 37">
            <a:extLst>
              <a:ext uri="{FF2B5EF4-FFF2-40B4-BE49-F238E27FC236}">
                <a16:creationId xmlns:a16="http://schemas.microsoft.com/office/drawing/2014/main" id="{E82F5A16-1B41-F66A-22F3-3B7C6A17B6E8}"/>
              </a:ext>
            </a:extLst>
          </p:cNvPr>
          <p:cNvSpPr txBox="1"/>
          <p:nvPr/>
        </p:nvSpPr>
        <p:spPr>
          <a:xfrm>
            <a:off x="-12517900"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39" name="CuadroTexto 38">
            <a:extLst>
              <a:ext uri="{FF2B5EF4-FFF2-40B4-BE49-F238E27FC236}">
                <a16:creationId xmlns:a16="http://schemas.microsoft.com/office/drawing/2014/main" id="{00C13592-E319-2D43-AD87-7F722384653B}"/>
              </a:ext>
            </a:extLst>
          </p:cNvPr>
          <p:cNvSpPr txBox="1"/>
          <p:nvPr/>
        </p:nvSpPr>
        <p:spPr>
          <a:xfrm>
            <a:off x="-10159138"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42" name="CuadroTexto 41">
            <a:extLst>
              <a:ext uri="{FF2B5EF4-FFF2-40B4-BE49-F238E27FC236}">
                <a16:creationId xmlns:a16="http://schemas.microsoft.com/office/drawing/2014/main" id="{56DC2EF2-EE9E-F213-295E-15F4150F2B20}"/>
              </a:ext>
            </a:extLst>
          </p:cNvPr>
          <p:cNvSpPr txBox="1"/>
          <p:nvPr/>
        </p:nvSpPr>
        <p:spPr>
          <a:xfrm>
            <a:off x="-7800376"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43" name="CuadroTexto 42">
            <a:extLst>
              <a:ext uri="{FF2B5EF4-FFF2-40B4-BE49-F238E27FC236}">
                <a16:creationId xmlns:a16="http://schemas.microsoft.com/office/drawing/2014/main" id="{57C64C88-BF63-2BDB-DDF7-DDAAB9F0D332}"/>
              </a:ext>
            </a:extLst>
          </p:cNvPr>
          <p:cNvSpPr txBox="1"/>
          <p:nvPr/>
        </p:nvSpPr>
        <p:spPr>
          <a:xfrm>
            <a:off x="-5403694"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44" name="CuadroTexto 43">
            <a:extLst>
              <a:ext uri="{FF2B5EF4-FFF2-40B4-BE49-F238E27FC236}">
                <a16:creationId xmlns:a16="http://schemas.microsoft.com/office/drawing/2014/main" id="{D9BD2E6E-892E-AB91-96CE-9FB73808ACB4}"/>
              </a:ext>
            </a:extLst>
          </p:cNvPr>
          <p:cNvSpPr txBox="1"/>
          <p:nvPr/>
        </p:nvSpPr>
        <p:spPr>
          <a:xfrm>
            <a:off x="-2951667" y="4868085"/>
            <a:ext cx="2270495" cy="1015663"/>
          </a:xfrm>
          <a:prstGeom prst="rect">
            <a:avLst/>
          </a:prstGeom>
          <a:noFill/>
        </p:spPr>
        <p:txBody>
          <a:bodyPr wrap="square" rtlCol="0">
            <a:spAutoFit/>
          </a:bodyPr>
          <a:lstStyle/>
          <a:p>
            <a:pPr algn="ctr"/>
            <a:r>
              <a:rPr lang="en-US" sz="2000" dirty="0">
                <a:solidFill>
                  <a:schemeClr val="bg1"/>
                </a:solidFill>
                <a:latin typeface="Retro dolly" panose="02000600000000000000" pitchFamily="50" charset="0"/>
              </a:rPr>
              <a:t>Name &amp; last name</a:t>
            </a:r>
          </a:p>
          <a:p>
            <a:pPr algn="ctr"/>
            <a:r>
              <a:rPr lang="en-US" sz="2000" dirty="0">
                <a:solidFill>
                  <a:schemeClr val="bg1"/>
                </a:solidFill>
                <a:latin typeface="Retro dolly" panose="02000600000000000000" pitchFamily="50" charset="0"/>
              </a:rPr>
              <a:t>Role</a:t>
            </a:r>
          </a:p>
          <a:p>
            <a:pPr algn="ctr"/>
            <a:endParaRPr lang="en-US" sz="2000" dirty="0">
              <a:solidFill>
                <a:schemeClr val="bg1"/>
              </a:solidFill>
              <a:latin typeface="Retro dolly" panose="02000600000000000000" pitchFamily="50" charset="0"/>
            </a:endParaRPr>
          </a:p>
        </p:txBody>
      </p:sp>
      <p:sp>
        <p:nvSpPr>
          <p:cNvPr id="2" name="Rectangle 13">
            <a:extLst>
              <a:ext uri="{FF2B5EF4-FFF2-40B4-BE49-F238E27FC236}">
                <a16:creationId xmlns:a16="http://schemas.microsoft.com/office/drawing/2014/main" id="{D4DEF0D3-2368-7808-2334-D09AA225CB51}"/>
              </a:ext>
            </a:extLst>
          </p:cNvPr>
          <p:cNvSpPr/>
          <p:nvPr/>
        </p:nvSpPr>
        <p:spPr>
          <a:xfrm>
            <a:off x="16962542" y="2993667"/>
            <a:ext cx="1295400" cy="23456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4">
            <a:extLst>
              <a:ext uri="{FF2B5EF4-FFF2-40B4-BE49-F238E27FC236}">
                <a16:creationId xmlns:a16="http://schemas.microsoft.com/office/drawing/2014/main" id="{41A8D1C8-FC03-6518-4477-E03824BF72EC}"/>
              </a:ext>
            </a:extLst>
          </p:cNvPr>
          <p:cNvSpPr/>
          <p:nvPr/>
        </p:nvSpPr>
        <p:spPr>
          <a:xfrm>
            <a:off x="16962542" y="2711396"/>
            <a:ext cx="1295400" cy="23456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5">
            <a:extLst>
              <a:ext uri="{FF2B5EF4-FFF2-40B4-BE49-F238E27FC236}">
                <a16:creationId xmlns:a16="http://schemas.microsoft.com/office/drawing/2014/main" id="{A536C46D-8FC6-027C-946D-092FB3FE16A5}"/>
              </a:ext>
            </a:extLst>
          </p:cNvPr>
          <p:cNvSpPr/>
          <p:nvPr/>
        </p:nvSpPr>
        <p:spPr>
          <a:xfrm>
            <a:off x="16962542" y="3852408"/>
            <a:ext cx="1295400" cy="23456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6">
            <a:extLst>
              <a:ext uri="{FF2B5EF4-FFF2-40B4-BE49-F238E27FC236}">
                <a16:creationId xmlns:a16="http://schemas.microsoft.com/office/drawing/2014/main" id="{E2FBCDF2-F873-5C57-9AD8-9543CBB97782}"/>
              </a:ext>
            </a:extLst>
          </p:cNvPr>
          <p:cNvSpPr/>
          <p:nvPr/>
        </p:nvSpPr>
        <p:spPr>
          <a:xfrm>
            <a:off x="16962542" y="3570137"/>
            <a:ext cx="1295400" cy="2345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2">
            <a:extLst>
              <a:ext uri="{FF2B5EF4-FFF2-40B4-BE49-F238E27FC236}">
                <a16:creationId xmlns:a16="http://schemas.microsoft.com/office/drawing/2014/main" id="{F53BE2FB-0F17-4092-BE85-7145E7C37F7B}"/>
              </a:ext>
            </a:extLst>
          </p:cNvPr>
          <p:cNvSpPr/>
          <p:nvPr/>
        </p:nvSpPr>
        <p:spPr>
          <a:xfrm>
            <a:off x="17635584" y="3287865"/>
            <a:ext cx="622358" cy="23456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
            <a:extLst>
              <a:ext uri="{FF2B5EF4-FFF2-40B4-BE49-F238E27FC236}">
                <a16:creationId xmlns:a16="http://schemas.microsoft.com/office/drawing/2014/main" id="{D1EA0E48-F9F2-7073-D996-C9A3C9C0DD06}"/>
              </a:ext>
            </a:extLst>
          </p:cNvPr>
          <p:cNvSpPr/>
          <p:nvPr/>
        </p:nvSpPr>
        <p:spPr>
          <a:xfrm rot="18900000">
            <a:off x="15222736" y="2221706"/>
            <a:ext cx="2414587" cy="2414587"/>
          </a:xfrm>
          <a:prstGeom prst="roundRect">
            <a:avLst/>
          </a:prstGeom>
          <a:solidFill>
            <a:schemeClr val="bg1">
              <a:lumMod val="95000"/>
            </a:schemeClr>
          </a:solidFill>
          <a:ln>
            <a:noFill/>
          </a:ln>
          <a:effectLst>
            <a:outerShdw blurRad="264963" dist="2976" dir="10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3">
            <a:extLst>
              <a:ext uri="{FF2B5EF4-FFF2-40B4-BE49-F238E27FC236}">
                <a16:creationId xmlns:a16="http://schemas.microsoft.com/office/drawing/2014/main" id="{A8C35A8F-B77C-D970-6BFF-A213DEC9BC19}"/>
              </a:ext>
            </a:extLst>
          </p:cNvPr>
          <p:cNvSpPr/>
          <p:nvPr/>
        </p:nvSpPr>
        <p:spPr>
          <a:xfrm rot="5400000">
            <a:off x="19189897" y="445279"/>
            <a:ext cx="1028702" cy="129540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7">
            <a:extLst>
              <a:ext uri="{FF2B5EF4-FFF2-40B4-BE49-F238E27FC236}">
                <a16:creationId xmlns:a16="http://schemas.microsoft.com/office/drawing/2014/main" id="{132C408D-F240-A472-4CB8-6430543041E6}"/>
              </a:ext>
            </a:extLst>
          </p:cNvPr>
          <p:cNvSpPr/>
          <p:nvPr/>
        </p:nvSpPr>
        <p:spPr>
          <a:xfrm rot="5400000">
            <a:off x="19189897" y="1588279"/>
            <a:ext cx="1028702" cy="129540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8">
            <a:extLst>
              <a:ext uri="{FF2B5EF4-FFF2-40B4-BE49-F238E27FC236}">
                <a16:creationId xmlns:a16="http://schemas.microsoft.com/office/drawing/2014/main" id="{BAC8BF23-B16E-2A98-BB32-A51266505D63}"/>
              </a:ext>
            </a:extLst>
          </p:cNvPr>
          <p:cNvSpPr/>
          <p:nvPr/>
        </p:nvSpPr>
        <p:spPr>
          <a:xfrm rot="5400000">
            <a:off x="19189897" y="2759854"/>
            <a:ext cx="1028702" cy="1295400"/>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9">
            <a:extLst>
              <a:ext uri="{FF2B5EF4-FFF2-40B4-BE49-F238E27FC236}">
                <a16:creationId xmlns:a16="http://schemas.microsoft.com/office/drawing/2014/main" id="{66AE82E7-9143-6A7A-044E-A60AC0B4A103}"/>
              </a:ext>
            </a:extLst>
          </p:cNvPr>
          <p:cNvSpPr/>
          <p:nvPr/>
        </p:nvSpPr>
        <p:spPr>
          <a:xfrm rot="5400000">
            <a:off x="19189897" y="3931429"/>
            <a:ext cx="1028702" cy="1295400"/>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0">
            <a:extLst>
              <a:ext uri="{FF2B5EF4-FFF2-40B4-BE49-F238E27FC236}">
                <a16:creationId xmlns:a16="http://schemas.microsoft.com/office/drawing/2014/main" id="{04CE5F47-8965-890C-3362-E9014AF5A9DC}"/>
              </a:ext>
            </a:extLst>
          </p:cNvPr>
          <p:cNvSpPr/>
          <p:nvPr/>
        </p:nvSpPr>
        <p:spPr>
          <a:xfrm rot="5400000">
            <a:off x="19189897" y="5074429"/>
            <a:ext cx="1028702" cy="129540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1">
            <a:extLst>
              <a:ext uri="{FF2B5EF4-FFF2-40B4-BE49-F238E27FC236}">
                <a16:creationId xmlns:a16="http://schemas.microsoft.com/office/drawing/2014/main" id="{0C525C11-223A-3DE7-0558-C574D18C62C0}"/>
              </a:ext>
            </a:extLst>
          </p:cNvPr>
          <p:cNvSpPr/>
          <p:nvPr/>
        </p:nvSpPr>
        <p:spPr>
          <a:xfrm rot="16200000">
            <a:off x="18142894" y="3008251"/>
            <a:ext cx="1028702" cy="798606"/>
          </a:xfrm>
          <a:prstGeom prst="trapezoid">
            <a:avLst>
              <a:gd name="adj" fmla="val 4969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5">
            <a:extLst>
              <a:ext uri="{FF2B5EF4-FFF2-40B4-BE49-F238E27FC236}">
                <a16:creationId xmlns:a16="http://schemas.microsoft.com/office/drawing/2014/main" id="{7F3C4C42-C13F-4FA6-9093-859C8F89611B}"/>
              </a:ext>
            </a:extLst>
          </p:cNvPr>
          <p:cNvSpPr/>
          <p:nvPr/>
        </p:nvSpPr>
        <p:spPr>
          <a:xfrm rot="16200000">
            <a:off x="17895395" y="3934461"/>
            <a:ext cx="1523697" cy="798606"/>
          </a:xfrm>
          <a:custGeom>
            <a:avLst/>
            <a:gdLst>
              <a:gd name="connsiteX0" fmla="*/ 1520522 w 1520522"/>
              <a:gd name="connsiteY0" fmla="*/ 0 h 798606"/>
              <a:gd name="connsiteX1" fmla="*/ 1031279 w 1520522"/>
              <a:gd name="connsiteY1" fmla="*/ 793445 h 798606"/>
              <a:gd name="connsiteX2" fmla="*/ 1038801 w 1520522"/>
              <a:gd name="connsiteY2" fmla="*/ 798606 h 798606"/>
              <a:gd name="connsiteX3" fmla="*/ 0 w 1520522"/>
              <a:gd name="connsiteY3" fmla="*/ 798606 h 798606"/>
              <a:gd name="connsiteX4" fmla="*/ 1293510 w 1520522"/>
              <a:gd name="connsiteY4" fmla="*/ 0 h 798606"/>
              <a:gd name="connsiteX0" fmla="*/ 1523697 w 1523697"/>
              <a:gd name="connsiteY0" fmla="*/ 0 h 798606"/>
              <a:gd name="connsiteX1" fmla="*/ 1031279 w 1523697"/>
              <a:gd name="connsiteY1" fmla="*/ 793445 h 798606"/>
              <a:gd name="connsiteX2" fmla="*/ 1038801 w 1523697"/>
              <a:gd name="connsiteY2" fmla="*/ 798606 h 798606"/>
              <a:gd name="connsiteX3" fmla="*/ 0 w 1523697"/>
              <a:gd name="connsiteY3" fmla="*/ 798606 h 798606"/>
              <a:gd name="connsiteX4" fmla="*/ 1293510 w 1523697"/>
              <a:gd name="connsiteY4" fmla="*/ 0 h 798606"/>
              <a:gd name="connsiteX5" fmla="*/ 1523697 w 1523697"/>
              <a:gd name="connsiteY5" fmla="*/ 0 h 7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697" h="798606">
                <a:moveTo>
                  <a:pt x="1523697" y="0"/>
                </a:moveTo>
                <a:lnTo>
                  <a:pt x="1031279" y="793445"/>
                </a:lnTo>
                <a:lnTo>
                  <a:pt x="1038801" y="798606"/>
                </a:lnTo>
                <a:lnTo>
                  <a:pt x="0" y="798606"/>
                </a:lnTo>
                <a:lnTo>
                  <a:pt x="1293510" y="0"/>
                </a:lnTo>
                <a:lnTo>
                  <a:pt x="1523697"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30BF10F9-F09F-5938-6A43-F322482DA57E}"/>
              </a:ext>
            </a:extLst>
          </p:cNvPr>
          <p:cNvSpPr/>
          <p:nvPr/>
        </p:nvSpPr>
        <p:spPr>
          <a:xfrm rot="5400000" flipV="1">
            <a:off x="17895397" y="2082040"/>
            <a:ext cx="1523697" cy="798606"/>
          </a:xfrm>
          <a:custGeom>
            <a:avLst/>
            <a:gdLst>
              <a:gd name="connsiteX0" fmla="*/ 1520522 w 1520522"/>
              <a:gd name="connsiteY0" fmla="*/ 0 h 798606"/>
              <a:gd name="connsiteX1" fmla="*/ 1031279 w 1520522"/>
              <a:gd name="connsiteY1" fmla="*/ 793445 h 798606"/>
              <a:gd name="connsiteX2" fmla="*/ 1038801 w 1520522"/>
              <a:gd name="connsiteY2" fmla="*/ 798606 h 798606"/>
              <a:gd name="connsiteX3" fmla="*/ 0 w 1520522"/>
              <a:gd name="connsiteY3" fmla="*/ 798606 h 798606"/>
              <a:gd name="connsiteX4" fmla="*/ 1293510 w 1520522"/>
              <a:gd name="connsiteY4" fmla="*/ 0 h 798606"/>
              <a:gd name="connsiteX0" fmla="*/ 1523697 w 1523697"/>
              <a:gd name="connsiteY0" fmla="*/ 0 h 798606"/>
              <a:gd name="connsiteX1" fmla="*/ 1031279 w 1523697"/>
              <a:gd name="connsiteY1" fmla="*/ 793445 h 798606"/>
              <a:gd name="connsiteX2" fmla="*/ 1038801 w 1523697"/>
              <a:gd name="connsiteY2" fmla="*/ 798606 h 798606"/>
              <a:gd name="connsiteX3" fmla="*/ 0 w 1523697"/>
              <a:gd name="connsiteY3" fmla="*/ 798606 h 798606"/>
              <a:gd name="connsiteX4" fmla="*/ 1293510 w 1523697"/>
              <a:gd name="connsiteY4" fmla="*/ 0 h 798606"/>
              <a:gd name="connsiteX5" fmla="*/ 1523697 w 1523697"/>
              <a:gd name="connsiteY5" fmla="*/ 0 h 7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697" h="798606">
                <a:moveTo>
                  <a:pt x="1523697" y="0"/>
                </a:moveTo>
                <a:lnTo>
                  <a:pt x="1031279" y="793445"/>
                </a:lnTo>
                <a:lnTo>
                  <a:pt x="1038801" y="798606"/>
                </a:lnTo>
                <a:lnTo>
                  <a:pt x="0" y="798606"/>
                </a:lnTo>
                <a:lnTo>
                  <a:pt x="1293510" y="0"/>
                </a:lnTo>
                <a:lnTo>
                  <a:pt x="1523697"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29">
            <a:extLst>
              <a:ext uri="{FF2B5EF4-FFF2-40B4-BE49-F238E27FC236}">
                <a16:creationId xmlns:a16="http://schemas.microsoft.com/office/drawing/2014/main" id="{2ADECF0D-7E9B-4E33-0471-9E9F01D93F85}"/>
              </a:ext>
            </a:extLst>
          </p:cNvPr>
          <p:cNvSpPr/>
          <p:nvPr/>
        </p:nvSpPr>
        <p:spPr>
          <a:xfrm rot="16200000">
            <a:off x="17463589" y="4644634"/>
            <a:ext cx="2387313" cy="798606"/>
          </a:xfrm>
          <a:custGeom>
            <a:avLst/>
            <a:gdLst>
              <a:gd name="connsiteX0" fmla="*/ 2387313 w 2387313"/>
              <a:gd name="connsiteY0" fmla="*/ 0 h 798606"/>
              <a:gd name="connsiteX1" fmla="*/ 1028038 w 2387313"/>
              <a:gd name="connsiteY1" fmla="*/ 798606 h 798606"/>
              <a:gd name="connsiteX2" fmla="*/ 0 w 2387313"/>
              <a:gd name="connsiteY2" fmla="*/ 798606 h 798606"/>
              <a:gd name="connsiteX3" fmla="*/ 2155949 w 2387313"/>
              <a:gd name="connsiteY3" fmla="*/ 0 h 798606"/>
            </a:gdLst>
            <a:ahLst/>
            <a:cxnLst>
              <a:cxn ang="0">
                <a:pos x="connsiteX0" y="connsiteY0"/>
              </a:cxn>
              <a:cxn ang="0">
                <a:pos x="connsiteX1" y="connsiteY1"/>
              </a:cxn>
              <a:cxn ang="0">
                <a:pos x="connsiteX2" y="connsiteY2"/>
              </a:cxn>
              <a:cxn ang="0">
                <a:pos x="connsiteX3" y="connsiteY3"/>
              </a:cxn>
            </a:cxnLst>
            <a:rect l="l" t="t" r="r" b="b"/>
            <a:pathLst>
              <a:path w="2387313" h="798606">
                <a:moveTo>
                  <a:pt x="2387313" y="0"/>
                </a:moveTo>
                <a:lnTo>
                  <a:pt x="1028038" y="798606"/>
                </a:lnTo>
                <a:lnTo>
                  <a:pt x="0" y="798606"/>
                </a:lnTo>
                <a:lnTo>
                  <a:pt x="215594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30">
            <a:extLst>
              <a:ext uri="{FF2B5EF4-FFF2-40B4-BE49-F238E27FC236}">
                <a16:creationId xmlns:a16="http://schemas.microsoft.com/office/drawing/2014/main" id="{4E28100F-AD05-F658-1CE3-6A94C580D9F4}"/>
              </a:ext>
            </a:extLst>
          </p:cNvPr>
          <p:cNvSpPr/>
          <p:nvPr/>
        </p:nvSpPr>
        <p:spPr>
          <a:xfrm rot="5400000" flipV="1">
            <a:off x="17478182" y="1367591"/>
            <a:ext cx="2358127" cy="798609"/>
          </a:xfrm>
          <a:custGeom>
            <a:avLst/>
            <a:gdLst>
              <a:gd name="connsiteX0" fmla="*/ 2387313 w 2387313"/>
              <a:gd name="connsiteY0" fmla="*/ 0 h 798606"/>
              <a:gd name="connsiteX1" fmla="*/ 1028038 w 2387313"/>
              <a:gd name="connsiteY1" fmla="*/ 798606 h 798606"/>
              <a:gd name="connsiteX2" fmla="*/ 0 w 2387313"/>
              <a:gd name="connsiteY2" fmla="*/ 798606 h 798606"/>
              <a:gd name="connsiteX3" fmla="*/ 2155949 w 2387313"/>
              <a:gd name="connsiteY3" fmla="*/ 0 h 798606"/>
              <a:gd name="connsiteX0" fmla="*/ 2358127 w 2358127"/>
              <a:gd name="connsiteY0" fmla="*/ 0 h 798609"/>
              <a:gd name="connsiteX1" fmla="*/ 998852 w 2358127"/>
              <a:gd name="connsiteY1" fmla="*/ 798606 h 798609"/>
              <a:gd name="connsiteX2" fmla="*/ 0 w 2358127"/>
              <a:gd name="connsiteY2" fmla="*/ 798609 h 798609"/>
              <a:gd name="connsiteX3" fmla="*/ 2126763 w 2358127"/>
              <a:gd name="connsiteY3" fmla="*/ 0 h 798609"/>
              <a:gd name="connsiteX4" fmla="*/ 2358127 w 2358127"/>
              <a:gd name="connsiteY4" fmla="*/ 0 h 798609"/>
              <a:gd name="connsiteX0" fmla="*/ 2358127 w 2358127"/>
              <a:gd name="connsiteY0" fmla="*/ 0 h 798609"/>
              <a:gd name="connsiteX1" fmla="*/ 1015065 w 2358127"/>
              <a:gd name="connsiteY1" fmla="*/ 795364 h 798609"/>
              <a:gd name="connsiteX2" fmla="*/ 0 w 2358127"/>
              <a:gd name="connsiteY2" fmla="*/ 798609 h 798609"/>
              <a:gd name="connsiteX3" fmla="*/ 2126763 w 2358127"/>
              <a:gd name="connsiteY3" fmla="*/ 0 h 798609"/>
              <a:gd name="connsiteX4" fmla="*/ 2358127 w 2358127"/>
              <a:gd name="connsiteY4" fmla="*/ 0 h 798609"/>
              <a:gd name="connsiteX0" fmla="*/ 2358127 w 2358127"/>
              <a:gd name="connsiteY0" fmla="*/ 0 h 798609"/>
              <a:gd name="connsiteX1" fmla="*/ 1015065 w 2358127"/>
              <a:gd name="connsiteY1" fmla="*/ 798607 h 798609"/>
              <a:gd name="connsiteX2" fmla="*/ 0 w 2358127"/>
              <a:gd name="connsiteY2" fmla="*/ 798609 h 798609"/>
              <a:gd name="connsiteX3" fmla="*/ 2126763 w 2358127"/>
              <a:gd name="connsiteY3" fmla="*/ 0 h 798609"/>
              <a:gd name="connsiteX4" fmla="*/ 2358127 w 2358127"/>
              <a:gd name="connsiteY4" fmla="*/ 0 h 79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127" h="798609">
                <a:moveTo>
                  <a:pt x="2358127" y="0"/>
                </a:moveTo>
                <a:lnTo>
                  <a:pt x="1015065" y="798607"/>
                </a:lnTo>
                <a:lnTo>
                  <a:pt x="0" y="798609"/>
                </a:lnTo>
                <a:lnTo>
                  <a:pt x="2126763" y="0"/>
                </a:lnTo>
                <a:lnTo>
                  <a:pt x="2358127" y="0"/>
                </a:lnTo>
                <a:close/>
              </a:path>
            </a:pathLst>
          </a:custGeom>
          <a:solidFill>
            <a:schemeClr val="accent1">
              <a:lumMod val="75000"/>
              <a:alpha val="7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ounded Rectangle 61">
            <a:extLst>
              <a:ext uri="{FF2B5EF4-FFF2-40B4-BE49-F238E27FC236}">
                <a16:creationId xmlns:a16="http://schemas.microsoft.com/office/drawing/2014/main" id="{3DF2DCF4-E822-3814-C83D-EB6E4690A12A}"/>
              </a:ext>
            </a:extLst>
          </p:cNvPr>
          <p:cNvSpPr/>
          <p:nvPr/>
        </p:nvSpPr>
        <p:spPr>
          <a:xfrm rot="18900000">
            <a:off x="15385773" y="2368201"/>
            <a:ext cx="2121593" cy="2121593"/>
          </a:xfrm>
          <a:prstGeom prst="roundRect">
            <a:avLst/>
          </a:prstGeom>
          <a:noFill/>
          <a:ln>
            <a:solidFill>
              <a:schemeClr val="accent2"/>
            </a:solidFill>
            <a:prstDash val="lgDash"/>
          </a:ln>
          <a:effectLst>
            <a:outerShdw blurRad="264963" dist="2976" dir="10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62" descr="Connections">
            <a:extLst>
              <a:ext uri="{FF2B5EF4-FFF2-40B4-BE49-F238E27FC236}">
                <a16:creationId xmlns:a16="http://schemas.microsoft.com/office/drawing/2014/main" id="{651B7D0E-9617-0654-7378-70AF5AACBD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366846" y="3110949"/>
            <a:ext cx="650778" cy="650778"/>
          </a:xfrm>
          <a:prstGeom prst="rect">
            <a:avLst/>
          </a:prstGeom>
        </p:spPr>
      </p:pic>
      <p:pic>
        <p:nvPicPr>
          <p:cNvPr id="22" name="Graphic 63" descr="Handshake">
            <a:extLst>
              <a:ext uri="{FF2B5EF4-FFF2-40B4-BE49-F238E27FC236}">
                <a16:creationId xmlns:a16="http://schemas.microsoft.com/office/drawing/2014/main" id="{D48700A7-E8FD-2A0D-2D8E-46090B4047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366846" y="1910590"/>
            <a:ext cx="650778" cy="650778"/>
          </a:xfrm>
          <a:prstGeom prst="rect">
            <a:avLst/>
          </a:prstGeom>
        </p:spPr>
      </p:pic>
      <p:pic>
        <p:nvPicPr>
          <p:cNvPr id="24" name="Graphic 64" descr="Business Growth RTL">
            <a:extLst>
              <a:ext uri="{FF2B5EF4-FFF2-40B4-BE49-F238E27FC236}">
                <a16:creationId xmlns:a16="http://schemas.microsoft.com/office/drawing/2014/main" id="{91DD2E95-C5D4-6D46-4072-D9F93A80DE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366846" y="778289"/>
            <a:ext cx="650778" cy="650778"/>
          </a:xfrm>
          <a:prstGeom prst="rect">
            <a:avLst/>
          </a:prstGeom>
        </p:spPr>
      </p:pic>
      <p:pic>
        <p:nvPicPr>
          <p:cNvPr id="25" name="Graphic 65" descr="Presentation with media">
            <a:extLst>
              <a:ext uri="{FF2B5EF4-FFF2-40B4-BE49-F238E27FC236}">
                <a16:creationId xmlns:a16="http://schemas.microsoft.com/office/drawing/2014/main" id="{398AEA2C-B5A2-2821-C862-5DD6AF3DD0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366846" y="4253740"/>
            <a:ext cx="650778" cy="650778"/>
          </a:xfrm>
          <a:prstGeom prst="rect">
            <a:avLst/>
          </a:prstGeom>
        </p:spPr>
      </p:pic>
      <p:pic>
        <p:nvPicPr>
          <p:cNvPr id="26" name="Graphic 66" descr="Ribbon">
            <a:extLst>
              <a:ext uri="{FF2B5EF4-FFF2-40B4-BE49-F238E27FC236}">
                <a16:creationId xmlns:a16="http://schemas.microsoft.com/office/drawing/2014/main" id="{FE4DD62C-5DA6-AB63-424E-251768CD88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306426" y="5396740"/>
            <a:ext cx="650778" cy="650778"/>
          </a:xfrm>
          <a:prstGeom prst="rect">
            <a:avLst/>
          </a:prstGeom>
        </p:spPr>
      </p:pic>
      <p:sp>
        <p:nvSpPr>
          <p:cNvPr id="28" name="TextBox 67">
            <a:extLst>
              <a:ext uri="{FF2B5EF4-FFF2-40B4-BE49-F238E27FC236}">
                <a16:creationId xmlns:a16="http://schemas.microsoft.com/office/drawing/2014/main" id="{AC36E49C-F6EE-5FD6-83B2-666F473988AA}"/>
              </a:ext>
            </a:extLst>
          </p:cNvPr>
          <p:cNvSpPr txBox="1"/>
          <p:nvPr/>
        </p:nvSpPr>
        <p:spPr>
          <a:xfrm>
            <a:off x="18785726" y="1184479"/>
            <a:ext cx="253999" cy="369332"/>
          </a:xfrm>
          <a:prstGeom prst="rect">
            <a:avLst/>
          </a:prstGeom>
          <a:noFill/>
        </p:spPr>
        <p:txBody>
          <a:bodyPr wrap="square" rtlCol="0">
            <a:spAutoFit/>
          </a:bodyPr>
          <a:lstStyle/>
          <a:p>
            <a:r>
              <a:rPr lang="en-US" dirty="0">
                <a:solidFill>
                  <a:schemeClr val="bg1"/>
                </a:solidFill>
              </a:rPr>
              <a:t>1</a:t>
            </a:r>
          </a:p>
        </p:txBody>
      </p:sp>
      <p:sp>
        <p:nvSpPr>
          <p:cNvPr id="30" name="TextBox 68">
            <a:extLst>
              <a:ext uri="{FF2B5EF4-FFF2-40B4-BE49-F238E27FC236}">
                <a16:creationId xmlns:a16="http://schemas.microsoft.com/office/drawing/2014/main" id="{D9A1C3ED-DE31-484A-3619-0A52DB2543D0}"/>
              </a:ext>
            </a:extLst>
          </p:cNvPr>
          <p:cNvSpPr txBox="1"/>
          <p:nvPr/>
        </p:nvSpPr>
        <p:spPr>
          <a:xfrm>
            <a:off x="18785726" y="2225879"/>
            <a:ext cx="253999" cy="369332"/>
          </a:xfrm>
          <a:prstGeom prst="rect">
            <a:avLst/>
          </a:prstGeom>
          <a:noFill/>
        </p:spPr>
        <p:txBody>
          <a:bodyPr wrap="square" rtlCol="0">
            <a:spAutoFit/>
          </a:bodyPr>
          <a:lstStyle/>
          <a:p>
            <a:r>
              <a:rPr lang="en-US" dirty="0">
                <a:solidFill>
                  <a:schemeClr val="bg1"/>
                </a:solidFill>
              </a:rPr>
              <a:t>2</a:t>
            </a:r>
          </a:p>
        </p:txBody>
      </p:sp>
      <p:sp>
        <p:nvSpPr>
          <p:cNvPr id="31" name="TextBox 69">
            <a:extLst>
              <a:ext uri="{FF2B5EF4-FFF2-40B4-BE49-F238E27FC236}">
                <a16:creationId xmlns:a16="http://schemas.microsoft.com/office/drawing/2014/main" id="{93D5281F-B953-B6B4-8DD8-A4792CC9D128}"/>
              </a:ext>
            </a:extLst>
          </p:cNvPr>
          <p:cNvSpPr txBox="1"/>
          <p:nvPr/>
        </p:nvSpPr>
        <p:spPr>
          <a:xfrm>
            <a:off x="18785726" y="3178379"/>
            <a:ext cx="253999" cy="369332"/>
          </a:xfrm>
          <a:prstGeom prst="rect">
            <a:avLst/>
          </a:prstGeom>
          <a:noFill/>
        </p:spPr>
        <p:txBody>
          <a:bodyPr wrap="square" rtlCol="0">
            <a:spAutoFit/>
          </a:bodyPr>
          <a:lstStyle/>
          <a:p>
            <a:r>
              <a:rPr lang="en-US" dirty="0">
                <a:solidFill>
                  <a:schemeClr val="bg1"/>
                </a:solidFill>
              </a:rPr>
              <a:t>3</a:t>
            </a:r>
          </a:p>
        </p:txBody>
      </p:sp>
      <p:sp>
        <p:nvSpPr>
          <p:cNvPr id="33" name="TextBox 70">
            <a:extLst>
              <a:ext uri="{FF2B5EF4-FFF2-40B4-BE49-F238E27FC236}">
                <a16:creationId xmlns:a16="http://schemas.microsoft.com/office/drawing/2014/main" id="{DBC24F9A-6470-BA76-A3AD-80C37F45AAAB}"/>
              </a:ext>
            </a:extLst>
          </p:cNvPr>
          <p:cNvSpPr txBox="1"/>
          <p:nvPr/>
        </p:nvSpPr>
        <p:spPr>
          <a:xfrm>
            <a:off x="18785726" y="4308679"/>
            <a:ext cx="253999" cy="369332"/>
          </a:xfrm>
          <a:prstGeom prst="rect">
            <a:avLst/>
          </a:prstGeom>
          <a:noFill/>
        </p:spPr>
        <p:txBody>
          <a:bodyPr wrap="square" rtlCol="0">
            <a:spAutoFit/>
          </a:bodyPr>
          <a:lstStyle/>
          <a:p>
            <a:r>
              <a:rPr lang="en-US" dirty="0">
                <a:solidFill>
                  <a:schemeClr val="bg1"/>
                </a:solidFill>
              </a:rPr>
              <a:t>4</a:t>
            </a:r>
          </a:p>
        </p:txBody>
      </p:sp>
      <p:sp>
        <p:nvSpPr>
          <p:cNvPr id="40" name="TextBox 71">
            <a:extLst>
              <a:ext uri="{FF2B5EF4-FFF2-40B4-BE49-F238E27FC236}">
                <a16:creationId xmlns:a16="http://schemas.microsoft.com/office/drawing/2014/main" id="{0CA30AA0-D3F7-B986-F2F2-F34C2284F4F0}"/>
              </a:ext>
            </a:extLst>
          </p:cNvPr>
          <p:cNvSpPr txBox="1"/>
          <p:nvPr/>
        </p:nvSpPr>
        <p:spPr>
          <a:xfrm>
            <a:off x="18785726" y="5324679"/>
            <a:ext cx="253999" cy="369332"/>
          </a:xfrm>
          <a:prstGeom prst="rect">
            <a:avLst/>
          </a:prstGeom>
          <a:noFill/>
        </p:spPr>
        <p:txBody>
          <a:bodyPr wrap="square" rtlCol="0">
            <a:spAutoFit/>
          </a:bodyPr>
          <a:lstStyle/>
          <a:p>
            <a:r>
              <a:rPr lang="en-US" dirty="0">
                <a:solidFill>
                  <a:schemeClr val="bg1"/>
                </a:solidFill>
              </a:rPr>
              <a:t>5</a:t>
            </a:r>
          </a:p>
        </p:txBody>
      </p:sp>
      <p:sp>
        <p:nvSpPr>
          <p:cNvPr id="41" name="TextBox 10">
            <a:extLst>
              <a:ext uri="{FF2B5EF4-FFF2-40B4-BE49-F238E27FC236}">
                <a16:creationId xmlns:a16="http://schemas.microsoft.com/office/drawing/2014/main" id="{689D9028-F2A9-A047-8503-BDD6AFC96821}"/>
              </a:ext>
            </a:extLst>
          </p:cNvPr>
          <p:cNvSpPr txBox="1">
            <a:spLocks noChangeArrowheads="1"/>
          </p:cNvSpPr>
          <p:nvPr/>
        </p:nvSpPr>
        <p:spPr bwMode="auto">
          <a:xfrm>
            <a:off x="20510392" y="8981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46" name="CuadroTexto 39">
            <a:extLst>
              <a:ext uri="{FF2B5EF4-FFF2-40B4-BE49-F238E27FC236}">
                <a16:creationId xmlns:a16="http://schemas.microsoft.com/office/drawing/2014/main" id="{1C19729B-BE93-11E1-52D4-5EC53340BD79}"/>
              </a:ext>
            </a:extLst>
          </p:cNvPr>
          <p:cNvSpPr txBox="1"/>
          <p:nvPr/>
        </p:nvSpPr>
        <p:spPr>
          <a:xfrm>
            <a:off x="20510392" y="651938"/>
            <a:ext cx="4308373" cy="338554"/>
          </a:xfrm>
          <a:prstGeom prst="rect">
            <a:avLst/>
          </a:prstGeom>
          <a:noFill/>
        </p:spPr>
        <p:txBody>
          <a:bodyPr wrap="square" rtlCol="0">
            <a:spAutoFit/>
          </a:bodyPr>
          <a:lstStyle/>
          <a:p>
            <a:r>
              <a:rPr lang="en-US" sz="1600" b="1" dirty="0"/>
              <a:t>YOUR TITLE </a:t>
            </a:r>
            <a:r>
              <a:rPr lang="en-US" sz="1600" b="1" dirty="0">
                <a:solidFill>
                  <a:srgbClr val="6FA5B4"/>
                </a:solidFill>
              </a:rPr>
              <a:t>HERE</a:t>
            </a:r>
          </a:p>
        </p:txBody>
      </p:sp>
      <p:sp>
        <p:nvSpPr>
          <p:cNvPr id="52" name="TextBox 10">
            <a:extLst>
              <a:ext uri="{FF2B5EF4-FFF2-40B4-BE49-F238E27FC236}">
                <a16:creationId xmlns:a16="http://schemas.microsoft.com/office/drawing/2014/main" id="{85279F9A-1647-B275-A85D-1A42659CF15E}"/>
              </a:ext>
            </a:extLst>
          </p:cNvPr>
          <p:cNvSpPr txBox="1">
            <a:spLocks noChangeArrowheads="1"/>
          </p:cNvSpPr>
          <p:nvPr/>
        </p:nvSpPr>
        <p:spPr bwMode="auto">
          <a:xfrm>
            <a:off x="20510392" y="21046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53" name="CuadroTexto 39">
            <a:extLst>
              <a:ext uri="{FF2B5EF4-FFF2-40B4-BE49-F238E27FC236}">
                <a16:creationId xmlns:a16="http://schemas.microsoft.com/office/drawing/2014/main" id="{53AE2091-B485-33A5-6DE5-89F260A35B08}"/>
              </a:ext>
            </a:extLst>
          </p:cNvPr>
          <p:cNvSpPr txBox="1"/>
          <p:nvPr/>
        </p:nvSpPr>
        <p:spPr>
          <a:xfrm>
            <a:off x="20510392" y="1858438"/>
            <a:ext cx="4308373" cy="338554"/>
          </a:xfrm>
          <a:prstGeom prst="rect">
            <a:avLst/>
          </a:prstGeom>
          <a:noFill/>
        </p:spPr>
        <p:txBody>
          <a:bodyPr wrap="square" rtlCol="0">
            <a:spAutoFit/>
          </a:bodyPr>
          <a:lstStyle/>
          <a:p>
            <a:r>
              <a:rPr lang="en-US" sz="1600" b="1" dirty="0"/>
              <a:t>YOUR TITLE </a:t>
            </a:r>
            <a:r>
              <a:rPr lang="en-US" sz="1600" b="1" dirty="0">
                <a:solidFill>
                  <a:srgbClr val="B4207D"/>
                </a:solidFill>
              </a:rPr>
              <a:t>HERE</a:t>
            </a:r>
          </a:p>
        </p:txBody>
      </p:sp>
      <p:sp>
        <p:nvSpPr>
          <p:cNvPr id="54" name="TextBox 10">
            <a:extLst>
              <a:ext uri="{FF2B5EF4-FFF2-40B4-BE49-F238E27FC236}">
                <a16:creationId xmlns:a16="http://schemas.microsoft.com/office/drawing/2014/main" id="{F656A819-1E7D-D93B-F707-CEC5FFA4A7FA}"/>
              </a:ext>
            </a:extLst>
          </p:cNvPr>
          <p:cNvSpPr txBox="1">
            <a:spLocks noChangeArrowheads="1"/>
          </p:cNvSpPr>
          <p:nvPr/>
        </p:nvSpPr>
        <p:spPr bwMode="auto">
          <a:xfrm>
            <a:off x="20510392" y="32857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55" name="CuadroTexto 39">
            <a:extLst>
              <a:ext uri="{FF2B5EF4-FFF2-40B4-BE49-F238E27FC236}">
                <a16:creationId xmlns:a16="http://schemas.microsoft.com/office/drawing/2014/main" id="{DFBA23A8-2AEF-6431-556E-81B731BE0960}"/>
              </a:ext>
            </a:extLst>
          </p:cNvPr>
          <p:cNvSpPr txBox="1"/>
          <p:nvPr/>
        </p:nvSpPr>
        <p:spPr>
          <a:xfrm>
            <a:off x="20510392" y="3039538"/>
            <a:ext cx="4308373" cy="338554"/>
          </a:xfrm>
          <a:prstGeom prst="rect">
            <a:avLst/>
          </a:prstGeom>
          <a:noFill/>
        </p:spPr>
        <p:txBody>
          <a:bodyPr wrap="square" rtlCol="0">
            <a:spAutoFit/>
          </a:bodyPr>
          <a:lstStyle/>
          <a:p>
            <a:r>
              <a:rPr lang="en-US" sz="1600" b="1" dirty="0"/>
              <a:t>YOUR TITLE </a:t>
            </a:r>
            <a:r>
              <a:rPr lang="en-US" sz="1600" b="1" dirty="0">
                <a:solidFill>
                  <a:srgbClr val="FF8902"/>
                </a:solidFill>
              </a:rPr>
              <a:t>HERE</a:t>
            </a:r>
          </a:p>
        </p:txBody>
      </p:sp>
      <p:sp>
        <p:nvSpPr>
          <p:cNvPr id="56" name="TextBox 10">
            <a:extLst>
              <a:ext uri="{FF2B5EF4-FFF2-40B4-BE49-F238E27FC236}">
                <a16:creationId xmlns:a16="http://schemas.microsoft.com/office/drawing/2014/main" id="{BCE6126E-737A-7A7E-D180-F8FA37A6FD37}"/>
              </a:ext>
            </a:extLst>
          </p:cNvPr>
          <p:cNvSpPr txBox="1">
            <a:spLocks noChangeArrowheads="1"/>
          </p:cNvSpPr>
          <p:nvPr/>
        </p:nvSpPr>
        <p:spPr bwMode="auto">
          <a:xfrm>
            <a:off x="20510392" y="44160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57" name="CuadroTexto 39">
            <a:extLst>
              <a:ext uri="{FF2B5EF4-FFF2-40B4-BE49-F238E27FC236}">
                <a16:creationId xmlns:a16="http://schemas.microsoft.com/office/drawing/2014/main" id="{A6B8AE9B-1361-D9B6-4E67-0AC1250D9412}"/>
              </a:ext>
            </a:extLst>
          </p:cNvPr>
          <p:cNvSpPr txBox="1"/>
          <p:nvPr/>
        </p:nvSpPr>
        <p:spPr>
          <a:xfrm>
            <a:off x="20510392" y="4169838"/>
            <a:ext cx="4308373" cy="338554"/>
          </a:xfrm>
          <a:prstGeom prst="rect">
            <a:avLst/>
          </a:prstGeom>
          <a:noFill/>
        </p:spPr>
        <p:txBody>
          <a:bodyPr wrap="square" rtlCol="0">
            <a:spAutoFit/>
          </a:bodyPr>
          <a:lstStyle/>
          <a:p>
            <a:r>
              <a:rPr lang="en-US" sz="1600" b="1" dirty="0"/>
              <a:t>YOUR TITLE </a:t>
            </a:r>
            <a:r>
              <a:rPr lang="en-US" sz="1600" b="1" dirty="0">
                <a:solidFill>
                  <a:srgbClr val="01C8F2"/>
                </a:solidFill>
              </a:rPr>
              <a:t>HERE</a:t>
            </a:r>
          </a:p>
        </p:txBody>
      </p:sp>
      <p:sp>
        <p:nvSpPr>
          <p:cNvPr id="58" name="TextBox 10">
            <a:extLst>
              <a:ext uri="{FF2B5EF4-FFF2-40B4-BE49-F238E27FC236}">
                <a16:creationId xmlns:a16="http://schemas.microsoft.com/office/drawing/2014/main" id="{C1426EC1-C69A-3D8A-E021-B6F3DF9CFC35}"/>
              </a:ext>
            </a:extLst>
          </p:cNvPr>
          <p:cNvSpPr txBox="1">
            <a:spLocks noChangeArrowheads="1"/>
          </p:cNvSpPr>
          <p:nvPr/>
        </p:nvSpPr>
        <p:spPr bwMode="auto">
          <a:xfrm>
            <a:off x="20510392" y="56606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59" name="CuadroTexto 39">
            <a:extLst>
              <a:ext uri="{FF2B5EF4-FFF2-40B4-BE49-F238E27FC236}">
                <a16:creationId xmlns:a16="http://schemas.microsoft.com/office/drawing/2014/main" id="{2CCC15B3-0CA0-2C6F-2854-CDADB27BF123}"/>
              </a:ext>
            </a:extLst>
          </p:cNvPr>
          <p:cNvSpPr txBox="1"/>
          <p:nvPr/>
        </p:nvSpPr>
        <p:spPr>
          <a:xfrm>
            <a:off x="20510392" y="5414438"/>
            <a:ext cx="4308373" cy="338554"/>
          </a:xfrm>
          <a:prstGeom prst="rect">
            <a:avLst/>
          </a:prstGeom>
          <a:noFill/>
        </p:spPr>
        <p:txBody>
          <a:bodyPr wrap="square" rtlCol="0">
            <a:spAutoFit/>
          </a:bodyPr>
          <a:lstStyle/>
          <a:p>
            <a:r>
              <a:rPr lang="en-US" sz="1600" b="1" dirty="0"/>
              <a:t>YOUR TITLE </a:t>
            </a:r>
            <a:r>
              <a:rPr lang="en-US" sz="1600" b="1" dirty="0">
                <a:solidFill>
                  <a:srgbClr val="7030A0"/>
                </a:solidFill>
              </a:rPr>
              <a:t>HERE</a:t>
            </a:r>
          </a:p>
        </p:txBody>
      </p:sp>
      <p:pic>
        <p:nvPicPr>
          <p:cNvPr id="60" name="Graphic 82" descr="Star">
            <a:extLst>
              <a:ext uri="{FF2B5EF4-FFF2-40B4-BE49-F238E27FC236}">
                <a16:creationId xmlns:a16="http://schemas.microsoft.com/office/drawing/2014/main" id="{EFDEA8A5-D8AC-7463-BDF9-95C1A7DABB8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797592" y="2479115"/>
            <a:ext cx="1232825" cy="1232825"/>
          </a:xfrm>
          <a:prstGeom prst="rect">
            <a:avLst/>
          </a:prstGeom>
        </p:spPr>
      </p:pic>
      <p:sp>
        <p:nvSpPr>
          <p:cNvPr id="61" name="CuadroTexto 39">
            <a:extLst>
              <a:ext uri="{FF2B5EF4-FFF2-40B4-BE49-F238E27FC236}">
                <a16:creationId xmlns:a16="http://schemas.microsoft.com/office/drawing/2014/main" id="{8C4D92E8-0F71-AD12-E65E-0FFD2261FA46}"/>
              </a:ext>
            </a:extLst>
          </p:cNvPr>
          <p:cNvSpPr txBox="1"/>
          <p:nvPr/>
        </p:nvSpPr>
        <p:spPr>
          <a:xfrm>
            <a:off x="15481388" y="3651833"/>
            <a:ext cx="1800342" cy="646331"/>
          </a:xfrm>
          <a:prstGeom prst="rect">
            <a:avLst/>
          </a:prstGeom>
          <a:noFill/>
        </p:spPr>
        <p:txBody>
          <a:bodyPr wrap="square" rtlCol="0">
            <a:spAutoFit/>
          </a:bodyPr>
          <a:lstStyle/>
          <a:p>
            <a:pPr algn="ctr"/>
            <a:r>
              <a:rPr lang="en-US" b="1" dirty="0">
                <a:solidFill>
                  <a:srgbClr val="002060"/>
                </a:solidFill>
                <a:latin typeface="Retro dolly" panose="02000600000000000000" pitchFamily="50" charset="0"/>
              </a:rPr>
              <a:t>Topics</a:t>
            </a:r>
          </a:p>
          <a:p>
            <a:pPr algn="ctr"/>
            <a:r>
              <a:rPr lang="en-US" b="1" dirty="0">
                <a:solidFill>
                  <a:srgbClr val="002060"/>
                </a:solidFill>
                <a:latin typeface="Retro dolly" panose="02000600000000000000" pitchFamily="50" charset="0"/>
              </a:rPr>
              <a:t>Here</a:t>
            </a:r>
          </a:p>
        </p:txBody>
      </p:sp>
      <p:pic>
        <p:nvPicPr>
          <p:cNvPr id="63" name="Imagen 62" descr="Imagen que contiene niña, vestido, joven, mujer&#10;&#10;Descripción generada automáticamente">
            <a:extLst>
              <a:ext uri="{FF2B5EF4-FFF2-40B4-BE49-F238E27FC236}">
                <a16:creationId xmlns:a16="http://schemas.microsoft.com/office/drawing/2014/main" id="{76BA988C-4334-6449-76CE-C1947A5914CC}"/>
              </a:ext>
            </a:extLst>
          </p:cNvPr>
          <p:cNvPicPr>
            <a:picLocks noChangeAspect="1"/>
          </p:cNvPicPr>
          <p:nvPr/>
        </p:nvPicPr>
        <p:blipFill rotWithShape="1">
          <a:blip r:embed="rId20">
            <a:extLst>
              <a:ext uri="{28A0092B-C50C-407E-A947-70E740481C1C}">
                <a14:useLocalDpi xmlns:a14="http://schemas.microsoft.com/office/drawing/2010/main" val="0"/>
              </a:ext>
            </a:extLst>
          </a:blip>
          <a:srcRect l="59185"/>
          <a:stretch/>
        </p:blipFill>
        <p:spPr>
          <a:xfrm>
            <a:off x="12211450" y="267527"/>
            <a:ext cx="4187522" cy="6839784"/>
          </a:xfrm>
          <a:prstGeom prst="rect">
            <a:avLst/>
          </a:prstGeom>
        </p:spPr>
      </p:pic>
      <p:sp>
        <p:nvSpPr>
          <p:cNvPr id="66" name="Rectángulo 65">
            <a:extLst>
              <a:ext uri="{FF2B5EF4-FFF2-40B4-BE49-F238E27FC236}">
                <a16:creationId xmlns:a16="http://schemas.microsoft.com/office/drawing/2014/main" id="{C0988E2A-A00C-0BAA-4CD3-12152625DEB7}"/>
              </a:ext>
            </a:extLst>
          </p:cNvPr>
          <p:cNvSpPr/>
          <p:nvPr/>
        </p:nvSpPr>
        <p:spPr>
          <a:xfrm>
            <a:off x="-101089" y="-34779"/>
            <a:ext cx="12192000" cy="6879851"/>
          </a:xfrm>
          <a:prstGeom prst="rect">
            <a:avLst/>
          </a:prstGeom>
          <a:gradFill flip="none" rotWithShape="1">
            <a:gsLst>
              <a:gs pos="34000">
                <a:schemeClr val="accent1">
                  <a:alpha val="0"/>
                </a:schemeClr>
              </a:gs>
              <a:gs pos="100000">
                <a:schemeClr val="accent1">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CuadroTexto 48">
            <a:extLst>
              <a:ext uri="{FF2B5EF4-FFF2-40B4-BE49-F238E27FC236}">
                <a16:creationId xmlns:a16="http://schemas.microsoft.com/office/drawing/2014/main" id="{DBD29468-578C-8D17-B71F-1FE919E137F7}"/>
              </a:ext>
            </a:extLst>
          </p:cNvPr>
          <p:cNvSpPr txBox="1"/>
          <p:nvPr/>
        </p:nvSpPr>
        <p:spPr>
          <a:xfrm>
            <a:off x="740827" y="1883711"/>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Introduction</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a:t>
            </a:r>
          </a:p>
        </p:txBody>
      </p:sp>
      <p:sp>
        <p:nvSpPr>
          <p:cNvPr id="50" name="TextBox 20">
            <a:extLst>
              <a:ext uri="{FF2B5EF4-FFF2-40B4-BE49-F238E27FC236}">
                <a16:creationId xmlns:a16="http://schemas.microsoft.com/office/drawing/2014/main" id="{7254B686-EF95-1C56-10A3-3213DD6804B3}"/>
              </a:ext>
            </a:extLst>
          </p:cNvPr>
          <p:cNvSpPr txBox="1"/>
          <p:nvPr/>
        </p:nvSpPr>
        <p:spPr>
          <a:xfrm>
            <a:off x="740827" y="2985125"/>
            <a:ext cx="4001251" cy="793166"/>
          </a:xfrm>
          <a:prstGeom prst="rect">
            <a:avLst/>
          </a:prstGeom>
          <a:noFill/>
        </p:spPr>
        <p:txBody>
          <a:bodyPr wrap="square" rtlCol="0">
            <a:spAutoFit/>
          </a:bodyPr>
          <a:lstStyle/>
          <a:p>
            <a:pPr>
              <a:lnSpc>
                <a:spcPct val="130000"/>
              </a:lnSpc>
            </a:pP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36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
        <p:nvSpPr>
          <p:cNvPr id="51" name="TextBox 21">
            <a:extLst>
              <a:ext uri="{FF2B5EF4-FFF2-40B4-BE49-F238E27FC236}">
                <a16:creationId xmlns:a16="http://schemas.microsoft.com/office/drawing/2014/main" id="{0BF79046-51DE-1076-6EC9-A1BB86A47FAF}"/>
              </a:ext>
            </a:extLst>
          </p:cNvPr>
          <p:cNvSpPr txBox="1"/>
          <p:nvPr/>
        </p:nvSpPr>
        <p:spPr>
          <a:xfrm>
            <a:off x="740827" y="3736336"/>
            <a:ext cx="4001251" cy="1993494"/>
          </a:xfrm>
          <a:prstGeom prst="rect">
            <a:avLst/>
          </a:prstGeom>
          <a:noFill/>
        </p:spPr>
        <p:txBody>
          <a:bodyPr wrap="square" rtlCol="0">
            <a:spAutoFit/>
          </a:bodyPr>
          <a:lstStyle/>
          <a:p>
            <a:pPr>
              <a:lnSpc>
                <a:spcPct val="130000"/>
              </a:lnSpc>
            </a:pP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agna</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quis</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sitm</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36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Tree>
    <p:extLst>
      <p:ext uri="{BB962C8B-B14F-4D97-AF65-F5344CB8AC3E}">
        <p14:creationId xmlns:p14="http://schemas.microsoft.com/office/powerpoint/2010/main" val="3117803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 name="Imagen 107" descr="Niña sentada en un coche&#10;&#10;Descripción generada automáticamente con confianza baja">
            <a:extLst>
              <a:ext uri="{FF2B5EF4-FFF2-40B4-BE49-F238E27FC236}">
                <a16:creationId xmlns:a16="http://schemas.microsoft.com/office/drawing/2014/main" id="{7A5EA742-610A-E7BA-7B53-A2C6970308B1}"/>
              </a:ext>
            </a:extLst>
          </p:cNvPr>
          <p:cNvPicPr>
            <a:picLocks noChangeAspect="1"/>
          </p:cNvPicPr>
          <p:nvPr/>
        </p:nvPicPr>
        <p:blipFill rotWithShape="1">
          <a:blip r:embed="rId2">
            <a:extLst>
              <a:ext uri="{28A0092B-C50C-407E-A947-70E740481C1C}">
                <a14:useLocalDpi xmlns:a14="http://schemas.microsoft.com/office/drawing/2010/main" val="0"/>
              </a:ext>
            </a:extLst>
          </a:blip>
          <a:srcRect b="14689"/>
          <a:stretch/>
        </p:blipFill>
        <p:spPr>
          <a:xfrm>
            <a:off x="12192000" y="-21851"/>
            <a:ext cx="12096750" cy="6879852"/>
          </a:xfrm>
          <a:prstGeom prst="rect">
            <a:avLst/>
          </a:prstGeom>
        </p:spPr>
      </p:pic>
      <p:sp>
        <p:nvSpPr>
          <p:cNvPr id="109" name="Rectángulo 108">
            <a:extLst>
              <a:ext uri="{FF2B5EF4-FFF2-40B4-BE49-F238E27FC236}">
                <a16:creationId xmlns:a16="http://schemas.microsoft.com/office/drawing/2014/main" id="{1E495847-FF72-CBA7-F550-EAAEB7A25B97}"/>
              </a:ext>
            </a:extLst>
          </p:cNvPr>
          <p:cNvSpPr/>
          <p:nvPr/>
        </p:nvSpPr>
        <p:spPr>
          <a:xfrm>
            <a:off x="12192000" y="-73499"/>
            <a:ext cx="12192000" cy="6879851"/>
          </a:xfrm>
          <a:prstGeom prst="rect">
            <a:avLst/>
          </a:prstGeom>
          <a:gradFill flip="none" rotWithShape="1">
            <a:gsLst>
              <a:gs pos="34000">
                <a:schemeClr val="accent2">
                  <a:alpha val="0"/>
                </a:schemeClr>
              </a:gs>
              <a:gs pos="100000">
                <a:schemeClr val="accent3">
                  <a:lumMod val="1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0" name="CuadroTexto 109">
            <a:extLst>
              <a:ext uri="{FF2B5EF4-FFF2-40B4-BE49-F238E27FC236}">
                <a16:creationId xmlns:a16="http://schemas.microsoft.com/office/drawing/2014/main" id="{8D00ADA6-F973-222A-5B2B-E0D9DA4F78E5}"/>
              </a:ext>
            </a:extLst>
          </p:cNvPr>
          <p:cNvSpPr txBox="1"/>
          <p:nvPr/>
        </p:nvSpPr>
        <p:spPr>
          <a:xfrm>
            <a:off x="13060002" y="525842"/>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Topic</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01 </a:t>
            </a:r>
          </a:p>
        </p:txBody>
      </p:sp>
      <p:sp>
        <p:nvSpPr>
          <p:cNvPr id="111" name="TextBox 20">
            <a:extLst>
              <a:ext uri="{FF2B5EF4-FFF2-40B4-BE49-F238E27FC236}">
                <a16:creationId xmlns:a16="http://schemas.microsoft.com/office/drawing/2014/main" id="{5BE37DC6-8BE6-8156-2CEC-6CD0845195D2}"/>
              </a:ext>
            </a:extLst>
          </p:cNvPr>
          <p:cNvSpPr txBox="1"/>
          <p:nvPr/>
        </p:nvSpPr>
        <p:spPr>
          <a:xfrm>
            <a:off x="13060002" y="1627256"/>
            <a:ext cx="4001251" cy="495457"/>
          </a:xfrm>
          <a:prstGeom prst="rect">
            <a:avLst/>
          </a:prstGeom>
          <a:noFill/>
        </p:spPr>
        <p:txBody>
          <a:bodyPr wrap="square" rtlCol="0">
            <a:spAutoFit/>
          </a:bodyPr>
          <a:lstStyle/>
          <a:p>
            <a:pPr>
              <a:lnSpc>
                <a:spcPct val="130000"/>
              </a:lnSpc>
            </a:pP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28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
        <p:nvSpPr>
          <p:cNvPr id="112" name="TextBox 21">
            <a:extLst>
              <a:ext uri="{FF2B5EF4-FFF2-40B4-BE49-F238E27FC236}">
                <a16:creationId xmlns:a16="http://schemas.microsoft.com/office/drawing/2014/main" id="{6530766D-B7DE-6023-AAF5-D5E002E16494}"/>
              </a:ext>
            </a:extLst>
          </p:cNvPr>
          <p:cNvSpPr txBox="1"/>
          <p:nvPr/>
        </p:nvSpPr>
        <p:spPr>
          <a:xfrm>
            <a:off x="13060002" y="2378467"/>
            <a:ext cx="4001251" cy="1545744"/>
          </a:xfrm>
          <a:prstGeom prst="rect">
            <a:avLst/>
          </a:prstGeom>
          <a:noFill/>
        </p:spPr>
        <p:txBody>
          <a:bodyPr wrap="square" rtlCol="0">
            <a:spAutoFit/>
          </a:bodyPr>
          <a:lstStyle/>
          <a:p>
            <a:pPr>
              <a:lnSpc>
                <a:spcPct val="130000"/>
              </a:lnSpc>
            </a:pP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agna</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quis</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sitm</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28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pic>
        <p:nvPicPr>
          <p:cNvPr id="158" name="Imagen 157">
            <a:extLst>
              <a:ext uri="{FF2B5EF4-FFF2-40B4-BE49-F238E27FC236}">
                <a16:creationId xmlns:a16="http://schemas.microsoft.com/office/drawing/2014/main" id="{B07500EF-03D0-CCF5-AF5F-9E0A6633CA37}"/>
              </a:ext>
            </a:extLst>
          </p:cNvPr>
          <p:cNvPicPr>
            <a:picLocks noChangeAspect="1"/>
          </p:cNvPicPr>
          <p:nvPr/>
        </p:nvPicPr>
        <p:blipFill rotWithShape="1">
          <a:blip r:embed="rId3">
            <a:extLst>
              <a:ext uri="{28A0092B-C50C-407E-A947-70E740481C1C}">
                <a14:useLocalDpi xmlns:a14="http://schemas.microsoft.com/office/drawing/2010/main" val="0"/>
              </a:ext>
            </a:extLst>
          </a:blip>
          <a:srcRect l="2745" t="6402" b="2431"/>
          <a:stretch/>
        </p:blipFill>
        <p:spPr>
          <a:xfrm>
            <a:off x="-12715312" y="-61834"/>
            <a:ext cx="14678432" cy="6879851"/>
          </a:xfrm>
          <a:prstGeom prst="rect">
            <a:avLst/>
          </a:prstGeom>
        </p:spPr>
      </p:pic>
      <p:sp>
        <p:nvSpPr>
          <p:cNvPr id="159" name="Rectangle 13">
            <a:extLst>
              <a:ext uri="{FF2B5EF4-FFF2-40B4-BE49-F238E27FC236}">
                <a16:creationId xmlns:a16="http://schemas.microsoft.com/office/drawing/2014/main" id="{F56E12A3-C523-2D9B-C93D-F667B2842E33}"/>
              </a:ext>
            </a:extLst>
          </p:cNvPr>
          <p:cNvSpPr/>
          <p:nvPr/>
        </p:nvSpPr>
        <p:spPr>
          <a:xfrm>
            <a:off x="4335777" y="2993667"/>
            <a:ext cx="1295400" cy="23456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4">
            <a:extLst>
              <a:ext uri="{FF2B5EF4-FFF2-40B4-BE49-F238E27FC236}">
                <a16:creationId xmlns:a16="http://schemas.microsoft.com/office/drawing/2014/main" id="{9F2FA7F4-297E-9141-53E9-865FD3119EE0}"/>
              </a:ext>
            </a:extLst>
          </p:cNvPr>
          <p:cNvSpPr/>
          <p:nvPr/>
        </p:nvSpPr>
        <p:spPr>
          <a:xfrm>
            <a:off x="4335777" y="2711396"/>
            <a:ext cx="1295400" cy="23456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5">
            <a:extLst>
              <a:ext uri="{FF2B5EF4-FFF2-40B4-BE49-F238E27FC236}">
                <a16:creationId xmlns:a16="http://schemas.microsoft.com/office/drawing/2014/main" id="{D7EEF388-E21D-39AA-926A-4D11BA387487}"/>
              </a:ext>
            </a:extLst>
          </p:cNvPr>
          <p:cNvSpPr/>
          <p:nvPr/>
        </p:nvSpPr>
        <p:spPr>
          <a:xfrm>
            <a:off x="4335777" y="3852408"/>
            <a:ext cx="1295400" cy="23456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
            <a:extLst>
              <a:ext uri="{FF2B5EF4-FFF2-40B4-BE49-F238E27FC236}">
                <a16:creationId xmlns:a16="http://schemas.microsoft.com/office/drawing/2014/main" id="{68AC73D2-1DA4-3F25-1215-44EFDDE1FD35}"/>
              </a:ext>
            </a:extLst>
          </p:cNvPr>
          <p:cNvSpPr/>
          <p:nvPr/>
        </p:nvSpPr>
        <p:spPr>
          <a:xfrm>
            <a:off x="4335777" y="3570137"/>
            <a:ext cx="1295400" cy="2345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2">
            <a:extLst>
              <a:ext uri="{FF2B5EF4-FFF2-40B4-BE49-F238E27FC236}">
                <a16:creationId xmlns:a16="http://schemas.microsoft.com/office/drawing/2014/main" id="{C6225E53-E36D-8D9D-99D9-11CAB709900F}"/>
              </a:ext>
            </a:extLst>
          </p:cNvPr>
          <p:cNvSpPr/>
          <p:nvPr/>
        </p:nvSpPr>
        <p:spPr>
          <a:xfrm>
            <a:off x="5008819" y="3287865"/>
            <a:ext cx="622358" cy="23456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
            <a:extLst>
              <a:ext uri="{FF2B5EF4-FFF2-40B4-BE49-F238E27FC236}">
                <a16:creationId xmlns:a16="http://schemas.microsoft.com/office/drawing/2014/main" id="{9AE689F5-F48A-DE3B-3AAA-4E13AC90C526}"/>
              </a:ext>
            </a:extLst>
          </p:cNvPr>
          <p:cNvSpPr/>
          <p:nvPr/>
        </p:nvSpPr>
        <p:spPr>
          <a:xfrm rot="18900000">
            <a:off x="2595971" y="2221706"/>
            <a:ext cx="2414587" cy="2414587"/>
          </a:xfrm>
          <a:prstGeom prst="roundRect">
            <a:avLst/>
          </a:prstGeom>
          <a:solidFill>
            <a:schemeClr val="bg1">
              <a:lumMod val="95000"/>
            </a:schemeClr>
          </a:solidFill>
          <a:ln>
            <a:noFill/>
          </a:ln>
          <a:effectLst>
            <a:outerShdw blurRad="264963" dist="2976" dir="10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ound Same Side Corner Rectangle 3">
            <a:extLst>
              <a:ext uri="{FF2B5EF4-FFF2-40B4-BE49-F238E27FC236}">
                <a16:creationId xmlns:a16="http://schemas.microsoft.com/office/drawing/2014/main" id="{DAEAE2A8-C103-DFA0-E385-36E7AE6289A3}"/>
              </a:ext>
            </a:extLst>
          </p:cNvPr>
          <p:cNvSpPr/>
          <p:nvPr/>
        </p:nvSpPr>
        <p:spPr>
          <a:xfrm rot="5400000">
            <a:off x="6563132" y="445279"/>
            <a:ext cx="1028702" cy="129540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 Same Side Corner Rectangle 7">
            <a:extLst>
              <a:ext uri="{FF2B5EF4-FFF2-40B4-BE49-F238E27FC236}">
                <a16:creationId xmlns:a16="http://schemas.microsoft.com/office/drawing/2014/main" id="{5424D763-8888-233D-FD52-9133DCB018C9}"/>
              </a:ext>
            </a:extLst>
          </p:cNvPr>
          <p:cNvSpPr/>
          <p:nvPr/>
        </p:nvSpPr>
        <p:spPr>
          <a:xfrm rot="5400000">
            <a:off x="6563132" y="1588279"/>
            <a:ext cx="1028702" cy="129540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 Same Side Corner Rectangle 8">
            <a:extLst>
              <a:ext uri="{FF2B5EF4-FFF2-40B4-BE49-F238E27FC236}">
                <a16:creationId xmlns:a16="http://schemas.microsoft.com/office/drawing/2014/main" id="{76BF145B-1677-2D6F-6CBB-C38A378C0241}"/>
              </a:ext>
            </a:extLst>
          </p:cNvPr>
          <p:cNvSpPr/>
          <p:nvPr/>
        </p:nvSpPr>
        <p:spPr>
          <a:xfrm rot="5400000">
            <a:off x="6563132" y="2759854"/>
            <a:ext cx="1028702" cy="1295400"/>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 Same Side Corner Rectangle 9">
            <a:extLst>
              <a:ext uri="{FF2B5EF4-FFF2-40B4-BE49-F238E27FC236}">
                <a16:creationId xmlns:a16="http://schemas.microsoft.com/office/drawing/2014/main" id="{F888B6E6-608E-2D20-4903-87E39CFF0AC4}"/>
              </a:ext>
            </a:extLst>
          </p:cNvPr>
          <p:cNvSpPr/>
          <p:nvPr/>
        </p:nvSpPr>
        <p:spPr>
          <a:xfrm rot="5400000">
            <a:off x="6563132" y="3931429"/>
            <a:ext cx="1028702" cy="1295400"/>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 Same Side Corner Rectangle 10">
            <a:extLst>
              <a:ext uri="{FF2B5EF4-FFF2-40B4-BE49-F238E27FC236}">
                <a16:creationId xmlns:a16="http://schemas.microsoft.com/office/drawing/2014/main" id="{D4026920-6BEF-34D8-3D90-FCF5F0F94115}"/>
              </a:ext>
            </a:extLst>
          </p:cNvPr>
          <p:cNvSpPr/>
          <p:nvPr/>
        </p:nvSpPr>
        <p:spPr>
          <a:xfrm rot="5400000">
            <a:off x="6563132" y="5074429"/>
            <a:ext cx="1028702" cy="129540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1">
            <a:extLst>
              <a:ext uri="{FF2B5EF4-FFF2-40B4-BE49-F238E27FC236}">
                <a16:creationId xmlns:a16="http://schemas.microsoft.com/office/drawing/2014/main" id="{61989D2C-FD48-744E-923A-B7F9FE5424BB}"/>
              </a:ext>
            </a:extLst>
          </p:cNvPr>
          <p:cNvSpPr/>
          <p:nvPr/>
        </p:nvSpPr>
        <p:spPr>
          <a:xfrm rot="16200000">
            <a:off x="5516129" y="3008251"/>
            <a:ext cx="1028702" cy="798606"/>
          </a:xfrm>
          <a:prstGeom prst="trapezoid">
            <a:avLst>
              <a:gd name="adj" fmla="val 4969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25">
            <a:extLst>
              <a:ext uri="{FF2B5EF4-FFF2-40B4-BE49-F238E27FC236}">
                <a16:creationId xmlns:a16="http://schemas.microsoft.com/office/drawing/2014/main" id="{3E66D193-C0B9-3AC1-8007-D93B806DB6D3}"/>
              </a:ext>
            </a:extLst>
          </p:cNvPr>
          <p:cNvSpPr/>
          <p:nvPr/>
        </p:nvSpPr>
        <p:spPr>
          <a:xfrm rot="16200000">
            <a:off x="5268630" y="3934461"/>
            <a:ext cx="1523697" cy="798606"/>
          </a:xfrm>
          <a:custGeom>
            <a:avLst/>
            <a:gdLst>
              <a:gd name="connsiteX0" fmla="*/ 1520522 w 1520522"/>
              <a:gd name="connsiteY0" fmla="*/ 0 h 798606"/>
              <a:gd name="connsiteX1" fmla="*/ 1031279 w 1520522"/>
              <a:gd name="connsiteY1" fmla="*/ 793445 h 798606"/>
              <a:gd name="connsiteX2" fmla="*/ 1038801 w 1520522"/>
              <a:gd name="connsiteY2" fmla="*/ 798606 h 798606"/>
              <a:gd name="connsiteX3" fmla="*/ 0 w 1520522"/>
              <a:gd name="connsiteY3" fmla="*/ 798606 h 798606"/>
              <a:gd name="connsiteX4" fmla="*/ 1293510 w 1520522"/>
              <a:gd name="connsiteY4" fmla="*/ 0 h 798606"/>
              <a:gd name="connsiteX0" fmla="*/ 1523697 w 1523697"/>
              <a:gd name="connsiteY0" fmla="*/ 0 h 798606"/>
              <a:gd name="connsiteX1" fmla="*/ 1031279 w 1523697"/>
              <a:gd name="connsiteY1" fmla="*/ 793445 h 798606"/>
              <a:gd name="connsiteX2" fmla="*/ 1038801 w 1523697"/>
              <a:gd name="connsiteY2" fmla="*/ 798606 h 798606"/>
              <a:gd name="connsiteX3" fmla="*/ 0 w 1523697"/>
              <a:gd name="connsiteY3" fmla="*/ 798606 h 798606"/>
              <a:gd name="connsiteX4" fmla="*/ 1293510 w 1523697"/>
              <a:gd name="connsiteY4" fmla="*/ 0 h 798606"/>
              <a:gd name="connsiteX5" fmla="*/ 1523697 w 1523697"/>
              <a:gd name="connsiteY5" fmla="*/ 0 h 7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697" h="798606">
                <a:moveTo>
                  <a:pt x="1523697" y="0"/>
                </a:moveTo>
                <a:lnTo>
                  <a:pt x="1031279" y="793445"/>
                </a:lnTo>
                <a:lnTo>
                  <a:pt x="1038801" y="798606"/>
                </a:lnTo>
                <a:lnTo>
                  <a:pt x="0" y="798606"/>
                </a:lnTo>
                <a:lnTo>
                  <a:pt x="1293510" y="0"/>
                </a:lnTo>
                <a:lnTo>
                  <a:pt x="1523697"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Freeform 26">
            <a:extLst>
              <a:ext uri="{FF2B5EF4-FFF2-40B4-BE49-F238E27FC236}">
                <a16:creationId xmlns:a16="http://schemas.microsoft.com/office/drawing/2014/main" id="{F92A6B62-488D-4647-EBCA-906FEBF37240}"/>
              </a:ext>
            </a:extLst>
          </p:cNvPr>
          <p:cNvSpPr/>
          <p:nvPr/>
        </p:nvSpPr>
        <p:spPr>
          <a:xfrm rot="5400000" flipV="1">
            <a:off x="5268632" y="2082040"/>
            <a:ext cx="1523697" cy="798606"/>
          </a:xfrm>
          <a:custGeom>
            <a:avLst/>
            <a:gdLst>
              <a:gd name="connsiteX0" fmla="*/ 1520522 w 1520522"/>
              <a:gd name="connsiteY0" fmla="*/ 0 h 798606"/>
              <a:gd name="connsiteX1" fmla="*/ 1031279 w 1520522"/>
              <a:gd name="connsiteY1" fmla="*/ 793445 h 798606"/>
              <a:gd name="connsiteX2" fmla="*/ 1038801 w 1520522"/>
              <a:gd name="connsiteY2" fmla="*/ 798606 h 798606"/>
              <a:gd name="connsiteX3" fmla="*/ 0 w 1520522"/>
              <a:gd name="connsiteY3" fmla="*/ 798606 h 798606"/>
              <a:gd name="connsiteX4" fmla="*/ 1293510 w 1520522"/>
              <a:gd name="connsiteY4" fmla="*/ 0 h 798606"/>
              <a:gd name="connsiteX0" fmla="*/ 1523697 w 1523697"/>
              <a:gd name="connsiteY0" fmla="*/ 0 h 798606"/>
              <a:gd name="connsiteX1" fmla="*/ 1031279 w 1523697"/>
              <a:gd name="connsiteY1" fmla="*/ 793445 h 798606"/>
              <a:gd name="connsiteX2" fmla="*/ 1038801 w 1523697"/>
              <a:gd name="connsiteY2" fmla="*/ 798606 h 798606"/>
              <a:gd name="connsiteX3" fmla="*/ 0 w 1523697"/>
              <a:gd name="connsiteY3" fmla="*/ 798606 h 798606"/>
              <a:gd name="connsiteX4" fmla="*/ 1293510 w 1523697"/>
              <a:gd name="connsiteY4" fmla="*/ 0 h 798606"/>
              <a:gd name="connsiteX5" fmla="*/ 1523697 w 1523697"/>
              <a:gd name="connsiteY5" fmla="*/ 0 h 7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697" h="798606">
                <a:moveTo>
                  <a:pt x="1523697" y="0"/>
                </a:moveTo>
                <a:lnTo>
                  <a:pt x="1031279" y="793445"/>
                </a:lnTo>
                <a:lnTo>
                  <a:pt x="1038801" y="798606"/>
                </a:lnTo>
                <a:lnTo>
                  <a:pt x="0" y="798606"/>
                </a:lnTo>
                <a:lnTo>
                  <a:pt x="1293510" y="0"/>
                </a:lnTo>
                <a:lnTo>
                  <a:pt x="1523697"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3" name="Freeform 29">
            <a:extLst>
              <a:ext uri="{FF2B5EF4-FFF2-40B4-BE49-F238E27FC236}">
                <a16:creationId xmlns:a16="http://schemas.microsoft.com/office/drawing/2014/main" id="{2DAE995F-EA88-AB1B-003D-6F5F272FD55A}"/>
              </a:ext>
            </a:extLst>
          </p:cNvPr>
          <p:cNvSpPr/>
          <p:nvPr/>
        </p:nvSpPr>
        <p:spPr>
          <a:xfrm rot="16200000">
            <a:off x="4836824" y="4644634"/>
            <a:ext cx="2387313" cy="798606"/>
          </a:xfrm>
          <a:custGeom>
            <a:avLst/>
            <a:gdLst>
              <a:gd name="connsiteX0" fmla="*/ 2387313 w 2387313"/>
              <a:gd name="connsiteY0" fmla="*/ 0 h 798606"/>
              <a:gd name="connsiteX1" fmla="*/ 1028038 w 2387313"/>
              <a:gd name="connsiteY1" fmla="*/ 798606 h 798606"/>
              <a:gd name="connsiteX2" fmla="*/ 0 w 2387313"/>
              <a:gd name="connsiteY2" fmla="*/ 798606 h 798606"/>
              <a:gd name="connsiteX3" fmla="*/ 2155949 w 2387313"/>
              <a:gd name="connsiteY3" fmla="*/ 0 h 798606"/>
            </a:gdLst>
            <a:ahLst/>
            <a:cxnLst>
              <a:cxn ang="0">
                <a:pos x="connsiteX0" y="connsiteY0"/>
              </a:cxn>
              <a:cxn ang="0">
                <a:pos x="connsiteX1" y="connsiteY1"/>
              </a:cxn>
              <a:cxn ang="0">
                <a:pos x="connsiteX2" y="connsiteY2"/>
              </a:cxn>
              <a:cxn ang="0">
                <a:pos x="connsiteX3" y="connsiteY3"/>
              </a:cxn>
            </a:cxnLst>
            <a:rect l="l" t="t" r="r" b="b"/>
            <a:pathLst>
              <a:path w="2387313" h="798606">
                <a:moveTo>
                  <a:pt x="2387313" y="0"/>
                </a:moveTo>
                <a:lnTo>
                  <a:pt x="1028038" y="798606"/>
                </a:lnTo>
                <a:lnTo>
                  <a:pt x="0" y="798606"/>
                </a:lnTo>
                <a:lnTo>
                  <a:pt x="215594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Freeform 30">
            <a:extLst>
              <a:ext uri="{FF2B5EF4-FFF2-40B4-BE49-F238E27FC236}">
                <a16:creationId xmlns:a16="http://schemas.microsoft.com/office/drawing/2014/main" id="{83B9F8F2-8C89-DD01-3341-369A7DCF7469}"/>
              </a:ext>
            </a:extLst>
          </p:cNvPr>
          <p:cNvSpPr/>
          <p:nvPr/>
        </p:nvSpPr>
        <p:spPr>
          <a:xfrm rot="5400000" flipV="1">
            <a:off x="4851417" y="1367591"/>
            <a:ext cx="2358127" cy="798609"/>
          </a:xfrm>
          <a:custGeom>
            <a:avLst/>
            <a:gdLst>
              <a:gd name="connsiteX0" fmla="*/ 2387313 w 2387313"/>
              <a:gd name="connsiteY0" fmla="*/ 0 h 798606"/>
              <a:gd name="connsiteX1" fmla="*/ 1028038 w 2387313"/>
              <a:gd name="connsiteY1" fmla="*/ 798606 h 798606"/>
              <a:gd name="connsiteX2" fmla="*/ 0 w 2387313"/>
              <a:gd name="connsiteY2" fmla="*/ 798606 h 798606"/>
              <a:gd name="connsiteX3" fmla="*/ 2155949 w 2387313"/>
              <a:gd name="connsiteY3" fmla="*/ 0 h 798606"/>
              <a:gd name="connsiteX0" fmla="*/ 2358127 w 2358127"/>
              <a:gd name="connsiteY0" fmla="*/ 0 h 798609"/>
              <a:gd name="connsiteX1" fmla="*/ 998852 w 2358127"/>
              <a:gd name="connsiteY1" fmla="*/ 798606 h 798609"/>
              <a:gd name="connsiteX2" fmla="*/ 0 w 2358127"/>
              <a:gd name="connsiteY2" fmla="*/ 798609 h 798609"/>
              <a:gd name="connsiteX3" fmla="*/ 2126763 w 2358127"/>
              <a:gd name="connsiteY3" fmla="*/ 0 h 798609"/>
              <a:gd name="connsiteX4" fmla="*/ 2358127 w 2358127"/>
              <a:gd name="connsiteY4" fmla="*/ 0 h 798609"/>
              <a:gd name="connsiteX0" fmla="*/ 2358127 w 2358127"/>
              <a:gd name="connsiteY0" fmla="*/ 0 h 798609"/>
              <a:gd name="connsiteX1" fmla="*/ 1015065 w 2358127"/>
              <a:gd name="connsiteY1" fmla="*/ 795364 h 798609"/>
              <a:gd name="connsiteX2" fmla="*/ 0 w 2358127"/>
              <a:gd name="connsiteY2" fmla="*/ 798609 h 798609"/>
              <a:gd name="connsiteX3" fmla="*/ 2126763 w 2358127"/>
              <a:gd name="connsiteY3" fmla="*/ 0 h 798609"/>
              <a:gd name="connsiteX4" fmla="*/ 2358127 w 2358127"/>
              <a:gd name="connsiteY4" fmla="*/ 0 h 798609"/>
              <a:gd name="connsiteX0" fmla="*/ 2358127 w 2358127"/>
              <a:gd name="connsiteY0" fmla="*/ 0 h 798609"/>
              <a:gd name="connsiteX1" fmla="*/ 1015065 w 2358127"/>
              <a:gd name="connsiteY1" fmla="*/ 798607 h 798609"/>
              <a:gd name="connsiteX2" fmla="*/ 0 w 2358127"/>
              <a:gd name="connsiteY2" fmla="*/ 798609 h 798609"/>
              <a:gd name="connsiteX3" fmla="*/ 2126763 w 2358127"/>
              <a:gd name="connsiteY3" fmla="*/ 0 h 798609"/>
              <a:gd name="connsiteX4" fmla="*/ 2358127 w 2358127"/>
              <a:gd name="connsiteY4" fmla="*/ 0 h 79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127" h="798609">
                <a:moveTo>
                  <a:pt x="2358127" y="0"/>
                </a:moveTo>
                <a:lnTo>
                  <a:pt x="1015065" y="798607"/>
                </a:lnTo>
                <a:lnTo>
                  <a:pt x="0" y="798609"/>
                </a:lnTo>
                <a:lnTo>
                  <a:pt x="2126763" y="0"/>
                </a:lnTo>
                <a:lnTo>
                  <a:pt x="2358127" y="0"/>
                </a:lnTo>
                <a:close/>
              </a:path>
            </a:pathLst>
          </a:custGeom>
          <a:solidFill>
            <a:schemeClr val="accent1">
              <a:lumMod val="75000"/>
              <a:alpha val="7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Rounded Rectangle 61">
            <a:extLst>
              <a:ext uri="{FF2B5EF4-FFF2-40B4-BE49-F238E27FC236}">
                <a16:creationId xmlns:a16="http://schemas.microsoft.com/office/drawing/2014/main" id="{026EE51E-3CCD-2183-B6B8-87B9DBF123B9}"/>
              </a:ext>
            </a:extLst>
          </p:cNvPr>
          <p:cNvSpPr/>
          <p:nvPr/>
        </p:nvSpPr>
        <p:spPr>
          <a:xfrm rot="18900000">
            <a:off x="2759008" y="2368201"/>
            <a:ext cx="2121593" cy="2121593"/>
          </a:xfrm>
          <a:prstGeom prst="roundRect">
            <a:avLst/>
          </a:prstGeom>
          <a:noFill/>
          <a:ln>
            <a:solidFill>
              <a:schemeClr val="accent2"/>
            </a:solidFill>
            <a:prstDash val="lgDash"/>
          </a:ln>
          <a:effectLst>
            <a:outerShdw blurRad="264963" dist="2976" dir="10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Graphic 62" descr="Connections">
            <a:extLst>
              <a:ext uri="{FF2B5EF4-FFF2-40B4-BE49-F238E27FC236}">
                <a16:creationId xmlns:a16="http://schemas.microsoft.com/office/drawing/2014/main" id="{A8BA347B-B329-560F-8252-88F1A1BC23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0081" y="3110949"/>
            <a:ext cx="650778" cy="650778"/>
          </a:xfrm>
          <a:prstGeom prst="rect">
            <a:avLst/>
          </a:prstGeom>
        </p:spPr>
      </p:pic>
      <p:pic>
        <p:nvPicPr>
          <p:cNvPr id="177" name="Graphic 63" descr="Handshake">
            <a:extLst>
              <a:ext uri="{FF2B5EF4-FFF2-40B4-BE49-F238E27FC236}">
                <a16:creationId xmlns:a16="http://schemas.microsoft.com/office/drawing/2014/main" id="{F595AAAA-C4D3-48AE-5E14-3AEBF7C03E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0081" y="1910590"/>
            <a:ext cx="650778" cy="650778"/>
          </a:xfrm>
          <a:prstGeom prst="rect">
            <a:avLst/>
          </a:prstGeom>
        </p:spPr>
      </p:pic>
      <p:pic>
        <p:nvPicPr>
          <p:cNvPr id="178" name="Graphic 64" descr="Business Growth RTL">
            <a:extLst>
              <a:ext uri="{FF2B5EF4-FFF2-40B4-BE49-F238E27FC236}">
                <a16:creationId xmlns:a16="http://schemas.microsoft.com/office/drawing/2014/main" id="{4838502B-6D5B-C144-F1CB-7B94D8D55B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0081" y="778289"/>
            <a:ext cx="650778" cy="650778"/>
          </a:xfrm>
          <a:prstGeom prst="rect">
            <a:avLst/>
          </a:prstGeom>
        </p:spPr>
      </p:pic>
      <p:pic>
        <p:nvPicPr>
          <p:cNvPr id="179" name="Graphic 65" descr="Presentation with media">
            <a:extLst>
              <a:ext uri="{FF2B5EF4-FFF2-40B4-BE49-F238E27FC236}">
                <a16:creationId xmlns:a16="http://schemas.microsoft.com/office/drawing/2014/main" id="{A4C6351B-11E4-856A-E9D1-94A3593219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40081" y="4253740"/>
            <a:ext cx="650778" cy="650778"/>
          </a:xfrm>
          <a:prstGeom prst="rect">
            <a:avLst/>
          </a:prstGeom>
        </p:spPr>
      </p:pic>
      <p:pic>
        <p:nvPicPr>
          <p:cNvPr id="180" name="Graphic 66" descr="Ribbon">
            <a:extLst>
              <a:ext uri="{FF2B5EF4-FFF2-40B4-BE49-F238E27FC236}">
                <a16:creationId xmlns:a16="http://schemas.microsoft.com/office/drawing/2014/main" id="{5FA39003-6C8F-7F18-AC20-888E22CFBA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79661" y="5396740"/>
            <a:ext cx="650778" cy="650778"/>
          </a:xfrm>
          <a:prstGeom prst="rect">
            <a:avLst/>
          </a:prstGeom>
        </p:spPr>
      </p:pic>
      <p:sp>
        <p:nvSpPr>
          <p:cNvPr id="181" name="TextBox 67">
            <a:extLst>
              <a:ext uri="{FF2B5EF4-FFF2-40B4-BE49-F238E27FC236}">
                <a16:creationId xmlns:a16="http://schemas.microsoft.com/office/drawing/2014/main" id="{D124854F-9932-50A5-7E56-882D2441E181}"/>
              </a:ext>
            </a:extLst>
          </p:cNvPr>
          <p:cNvSpPr txBox="1"/>
          <p:nvPr/>
        </p:nvSpPr>
        <p:spPr>
          <a:xfrm>
            <a:off x="6158961" y="1184479"/>
            <a:ext cx="253999" cy="369332"/>
          </a:xfrm>
          <a:prstGeom prst="rect">
            <a:avLst/>
          </a:prstGeom>
          <a:noFill/>
        </p:spPr>
        <p:txBody>
          <a:bodyPr wrap="square" rtlCol="0">
            <a:spAutoFit/>
          </a:bodyPr>
          <a:lstStyle/>
          <a:p>
            <a:r>
              <a:rPr lang="en-US" dirty="0">
                <a:solidFill>
                  <a:schemeClr val="bg1"/>
                </a:solidFill>
              </a:rPr>
              <a:t>1</a:t>
            </a:r>
          </a:p>
        </p:txBody>
      </p:sp>
      <p:sp>
        <p:nvSpPr>
          <p:cNvPr id="182" name="TextBox 68">
            <a:extLst>
              <a:ext uri="{FF2B5EF4-FFF2-40B4-BE49-F238E27FC236}">
                <a16:creationId xmlns:a16="http://schemas.microsoft.com/office/drawing/2014/main" id="{47F86A74-4527-89EA-71B0-E5B889009EA5}"/>
              </a:ext>
            </a:extLst>
          </p:cNvPr>
          <p:cNvSpPr txBox="1"/>
          <p:nvPr/>
        </p:nvSpPr>
        <p:spPr>
          <a:xfrm>
            <a:off x="6158961" y="2225879"/>
            <a:ext cx="253999" cy="369332"/>
          </a:xfrm>
          <a:prstGeom prst="rect">
            <a:avLst/>
          </a:prstGeom>
          <a:noFill/>
        </p:spPr>
        <p:txBody>
          <a:bodyPr wrap="square" rtlCol="0">
            <a:spAutoFit/>
          </a:bodyPr>
          <a:lstStyle/>
          <a:p>
            <a:r>
              <a:rPr lang="en-US" dirty="0">
                <a:solidFill>
                  <a:schemeClr val="bg1"/>
                </a:solidFill>
              </a:rPr>
              <a:t>2</a:t>
            </a:r>
          </a:p>
        </p:txBody>
      </p:sp>
      <p:sp>
        <p:nvSpPr>
          <p:cNvPr id="183" name="TextBox 69">
            <a:extLst>
              <a:ext uri="{FF2B5EF4-FFF2-40B4-BE49-F238E27FC236}">
                <a16:creationId xmlns:a16="http://schemas.microsoft.com/office/drawing/2014/main" id="{57E9D744-BAA3-85A6-6EB3-FD02561F9261}"/>
              </a:ext>
            </a:extLst>
          </p:cNvPr>
          <p:cNvSpPr txBox="1"/>
          <p:nvPr/>
        </p:nvSpPr>
        <p:spPr>
          <a:xfrm>
            <a:off x="6158961" y="3178379"/>
            <a:ext cx="253999" cy="369332"/>
          </a:xfrm>
          <a:prstGeom prst="rect">
            <a:avLst/>
          </a:prstGeom>
          <a:noFill/>
        </p:spPr>
        <p:txBody>
          <a:bodyPr wrap="square" rtlCol="0">
            <a:spAutoFit/>
          </a:bodyPr>
          <a:lstStyle/>
          <a:p>
            <a:r>
              <a:rPr lang="en-US" dirty="0">
                <a:solidFill>
                  <a:schemeClr val="bg1"/>
                </a:solidFill>
              </a:rPr>
              <a:t>3</a:t>
            </a:r>
          </a:p>
        </p:txBody>
      </p:sp>
      <p:sp>
        <p:nvSpPr>
          <p:cNvPr id="184" name="TextBox 70">
            <a:extLst>
              <a:ext uri="{FF2B5EF4-FFF2-40B4-BE49-F238E27FC236}">
                <a16:creationId xmlns:a16="http://schemas.microsoft.com/office/drawing/2014/main" id="{770DEE46-7F18-9CE7-B0B3-654C8DF8E0AE}"/>
              </a:ext>
            </a:extLst>
          </p:cNvPr>
          <p:cNvSpPr txBox="1"/>
          <p:nvPr/>
        </p:nvSpPr>
        <p:spPr>
          <a:xfrm>
            <a:off x="6158961" y="4308679"/>
            <a:ext cx="253999" cy="369332"/>
          </a:xfrm>
          <a:prstGeom prst="rect">
            <a:avLst/>
          </a:prstGeom>
          <a:noFill/>
        </p:spPr>
        <p:txBody>
          <a:bodyPr wrap="square" rtlCol="0">
            <a:spAutoFit/>
          </a:bodyPr>
          <a:lstStyle/>
          <a:p>
            <a:r>
              <a:rPr lang="en-US" dirty="0">
                <a:solidFill>
                  <a:schemeClr val="bg1"/>
                </a:solidFill>
              </a:rPr>
              <a:t>4</a:t>
            </a:r>
          </a:p>
        </p:txBody>
      </p:sp>
      <p:sp>
        <p:nvSpPr>
          <p:cNvPr id="185" name="TextBox 71">
            <a:extLst>
              <a:ext uri="{FF2B5EF4-FFF2-40B4-BE49-F238E27FC236}">
                <a16:creationId xmlns:a16="http://schemas.microsoft.com/office/drawing/2014/main" id="{BED08FFE-590B-9721-D695-2B4072BB7837}"/>
              </a:ext>
            </a:extLst>
          </p:cNvPr>
          <p:cNvSpPr txBox="1"/>
          <p:nvPr/>
        </p:nvSpPr>
        <p:spPr>
          <a:xfrm>
            <a:off x="6158961" y="5324679"/>
            <a:ext cx="253999" cy="369332"/>
          </a:xfrm>
          <a:prstGeom prst="rect">
            <a:avLst/>
          </a:prstGeom>
          <a:noFill/>
        </p:spPr>
        <p:txBody>
          <a:bodyPr wrap="square" rtlCol="0">
            <a:spAutoFit/>
          </a:bodyPr>
          <a:lstStyle/>
          <a:p>
            <a:r>
              <a:rPr lang="en-US" dirty="0">
                <a:solidFill>
                  <a:schemeClr val="bg1"/>
                </a:solidFill>
              </a:rPr>
              <a:t>5</a:t>
            </a:r>
          </a:p>
        </p:txBody>
      </p:sp>
      <p:sp>
        <p:nvSpPr>
          <p:cNvPr id="186" name="TextBox 10">
            <a:extLst>
              <a:ext uri="{FF2B5EF4-FFF2-40B4-BE49-F238E27FC236}">
                <a16:creationId xmlns:a16="http://schemas.microsoft.com/office/drawing/2014/main" id="{3DD74695-999F-7FFE-8F18-914818E1E244}"/>
              </a:ext>
            </a:extLst>
          </p:cNvPr>
          <p:cNvSpPr txBox="1">
            <a:spLocks noChangeArrowheads="1"/>
          </p:cNvSpPr>
          <p:nvPr/>
        </p:nvSpPr>
        <p:spPr bwMode="auto">
          <a:xfrm>
            <a:off x="7883627" y="8981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87" name="CuadroTexto 39">
            <a:extLst>
              <a:ext uri="{FF2B5EF4-FFF2-40B4-BE49-F238E27FC236}">
                <a16:creationId xmlns:a16="http://schemas.microsoft.com/office/drawing/2014/main" id="{46181871-1B93-865D-44BF-6BE745B400F1}"/>
              </a:ext>
            </a:extLst>
          </p:cNvPr>
          <p:cNvSpPr txBox="1"/>
          <p:nvPr/>
        </p:nvSpPr>
        <p:spPr>
          <a:xfrm>
            <a:off x="7883627" y="651938"/>
            <a:ext cx="4308373" cy="338554"/>
          </a:xfrm>
          <a:prstGeom prst="rect">
            <a:avLst/>
          </a:prstGeom>
          <a:noFill/>
        </p:spPr>
        <p:txBody>
          <a:bodyPr wrap="square" rtlCol="0">
            <a:spAutoFit/>
          </a:bodyPr>
          <a:lstStyle/>
          <a:p>
            <a:r>
              <a:rPr lang="en-US" sz="1600" b="1" dirty="0"/>
              <a:t>YOUR TITLE </a:t>
            </a:r>
            <a:r>
              <a:rPr lang="en-US" sz="1600" b="1" dirty="0">
                <a:solidFill>
                  <a:srgbClr val="6FA5B4"/>
                </a:solidFill>
              </a:rPr>
              <a:t>HERE</a:t>
            </a:r>
          </a:p>
        </p:txBody>
      </p:sp>
      <p:sp>
        <p:nvSpPr>
          <p:cNvPr id="188" name="TextBox 10">
            <a:extLst>
              <a:ext uri="{FF2B5EF4-FFF2-40B4-BE49-F238E27FC236}">
                <a16:creationId xmlns:a16="http://schemas.microsoft.com/office/drawing/2014/main" id="{76C2BA59-4205-BB67-E95F-844E06BCD62D}"/>
              </a:ext>
            </a:extLst>
          </p:cNvPr>
          <p:cNvSpPr txBox="1">
            <a:spLocks noChangeArrowheads="1"/>
          </p:cNvSpPr>
          <p:nvPr/>
        </p:nvSpPr>
        <p:spPr bwMode="auto">
          <a:xfrm>
            <a:off x="7883627" y="21046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89" name="CuadroTexto 39">
            <a:extLst>
              <a:ext uri="{FF2B5EF4-FFF2-40B4-BE49-F238E27FC236}">
                <a16:creationId xmlns:a16="http://schemas.microsoft.com/office/drawing/2014/main" id="{008FB1D7-D886-3A63-BC75-9A9B6B86BF61}"/>
              </a:ext>
            </a:extLst>
          </p:cNvPr>
          <p:cNvSpPr txBox="1"/>
          <p:nvPr/>
        </p:nvSpPr>
        <p:spPr>
          <a:xfrm>
            <a:off x="7883627" y="1858438"/>
            <a:ext cx="4308373" cy="338554"/>
          </a:xfrm>
          <a:prstGeom prst="rect">
            <a:avLst/>
          </a:prstGeom>
          <a:noFill/>
        </p:spPr>
        <p:txBody>
          <a:bodyPr wrap="square" rtlCol="0">
            <a:spAutoFit/>
          </a:bodyPr>
          <a:lstStyle/>
          <a:p>
            <a:r>
              <a:rPr lang="en-US" sz="1600" b="1" dirty="0"/>
              <a:t>YOUR TITLE </a:t>
            </a:r>
            <a:r>
              <a:rPr lang="en-US" sz="1600" b="1" dirty="0">
                <a:solidFill>
                  <a:srgbClr val="B4207D"/>
                </a:solidFill>
              </a:rPr>
              <a:t>HERE</a:t>
            </a:r>
          </a:p>
        </p:txBody>
      </p:sp>
      <p:sp>
        <p:nvSpPr>
          <p:cNvPr id="190" name="TextBox 10">
            <a:extLst>
              <a:ext uri="{FF2B5EF4-FFF2-40B4-BE49-F238E27FC236}">
                <a16:creationId xmlns:a16="http://schemas.microsoft.com/office/drawing/2014/main" id="{F55E0116-438E-273B-D275-6E219BFED356}"/>
              </a:ext>
            </a:extLst>
          </p:cNvPr>
          <p:cNvSpPr txBox="1">
            <a:spLocks noChangeArrowheads="1"/>
          </p:cNvSpPr>
          <p:nvPr/>
        </p:nvSpPr>
        <p:spPr bwMode="auto">
          <a:xfrm>
            <a:off x="7883627" y="32857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91" name="CuadroTexto 39">
            <a:extLst>
              <a:ext uri="{FF2B5EF4-FFF2-40B4-BE49-F238E27FC236}">
                <a16:creationId xmlns:a16="http://schemas.microsoft.com/office/drawing/2014/main" id="{EF73AF75-CB67-A731-4526-9D4CF2CE71D6}"/>
              </a:ext>
            </a:extLst>
          </p:cNvPr>
          <p:cNvSpPr txBox="1"/>
          <p:nvPr/>
        </p:nvSpPr>
        <p:spPr>
          <a:xfrm>
            <a:off x="7883627" y="3039538"/>
            <a:ext cx="4308373" cy="338554"/>
          </a:xfrm>
          <a:prstGeom prst="rect">
            <a:avLst/>
          </a:prstGeom>
          <a:noFill/>
        </p:spPr>
        <p:txBody>
          <a:bodyPr wrap="square" rtlCol="0">
            <a:spAutoFit/>
          </a:bodyPr>
          <a:lstStyle/>
          <a:p>
            <a:r>
              <a:rPr lang="en-US" sz="1600" b="1" dirty="0"/>
              <a:t>YOUR TITLE </a:t>
            </a:r>
            <a:r>
              <a:rPr lang="en-US" sz="1600" b="1" dirty="0">
                <a:solidFill>
                  <a:srgbClr val="FF8902"/>
                </a:solidFill>
              </a:rPr>
              <a:t>HERE</a:t>
            </a:r>
          </a:p>
        </p:txBody>
      </p:sp>
      <p:sp>
        <p:nvSpPr>
          <p:cNvPr id="192" name="TextBox 10">
            <a:extLst>
              <a:ext uri="{FF2B5EF4-FFF2-40B4-BE49-F238E27FC236}">
                <a16:creationId xmlns:a16="http://schemas.microsoft.com/office/drawing/2014/main" id="{5864D3C0-C717-B41A-0CB2-945C4E53D283}"/>
              </a:ext>
            </a:extLst>
          </p:cNvPr>
          <p:cNvSpPr txBox="1">
            <a:spLocks noChangeArrowheads="1"/>
          </p:cNvSpPr>
          <p:nvPr/>
        </p:nvSpPr>
        <p:spPr bwMode="auto">
          <a:xfrm>
            <a:off x="7883627" y="44160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93" name="CuadroTexto 39">
            <a:extLst>
              <a:ext uri="{FF2B5EF4-FFF2-40B4-BE49-F238E27FC236}">
                <a16:creationId xmlns:a16="http://schemas.microsoft.com/office/drawing/2014/main" id="{6443DF95-329F-7F9D-8CC6-D6EB3F0AABD9}"/>
              </a:ext>
            </a:extLst>
          </p:cNvPr>
          <p:cNvSpPr txBox="1"/>
          <p:nvPr/>
        </p:nvSpPr>
        <p:spPr>
          <a:xfrm>
            <a:off x="7883627" y="4169838"/>
            <a:ext cx="4308373" cy="338554"/>
          </a:xfrm>
          <a:prstGeom prst="rect">
            <a:avLst/>
          </a:prstGeom>
          <a:noFill/>
        </p:spPr>
        <p:txBody>
          <a:bodyPr wrap="square" rtlCol="0">
            <a:spAutoFit/>
          </a:bodyPr>
          <a:lstStyle/>
          <a:p>
            <a:r>
              <a:rPr lang="en-US" sz="1600" b="1" dirty="0"/>
              <a:t>YOUR TITLE </a:t>
            </a:r>
            <a:r>
              <a:rPr lang="en-US" sz="1600" b="1" dirty="0">
                <a:solidFill>
                  <a:srgbClr val="01C8F2"/>
                </a:solidFill>
              </a:rPr>
              <a:t>HERE</a:t>
            </a:r>
          </a:p>
        </p:txBody>
      </p:sp>
      <p:sp>
        <p:nvSpPr>
          <p:cNvPr id="194" name="TextBox 10">
            <a:extLst>
              <a:ext uri="{FF2B5EF4-FFF2-40B4-BE49-F238E27FC236}">
                <a16:creationId xmlns:a16="http://schemas.microsoft.com/office/drawing/2014/main" id="{8E472E35-9B34-A16D-65E2-59FE9D200B3A}"/>
              </a:ext>
            </a:extLst>
          </p:cNvPr>
          <p:cNvSpPr txBox="1">
            <a:spLocks noChangeArrowheads="1"/>
          </p:cNvSpPr>
          <p:nvPr/>
        </p:nvSpPr>
        <p:spPr bwMode="auto">
          <a:xfrm>
            <a:off x="7883627" y="56606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95" name="CuadroTexto 39">
            <a:extLst>
              <a:ext uri="{FF2B5EF4-FFF2-40B4-BE49-F238E27FC236}">
                <a16:creationId xmlns:a16="http://schemas.microsoft.com/office/drawing/2014/main" id="{A9AABE65-DA12-6690-90BF-8068D90537A5}"/>
              </a:ext>
            </a:extLst>
          </p:cNvPr>
          <p:cNvSpPr txBox="1"/>
          <p:nvPr/>
        </p:nvSpPr>
        <p:spPr>
          <a:xfrm>
            <a:off x="7883627" y="5414438"/>
            <a:ext cx="4308373" cy="338554"/>
          </a:xfrm>
          <a:prstGeom prst="rect">
            <a:avLst/>
          </a:prstGeom>
          <a:noFill/>
        </p:spPr>
        <p:txBody>
          <a:bodyPr wrap="square" rtlCol="0">
            <a:spAutoFit/>
          </a:bodyPr>
          <a:lstStyle/>
          <a:p>
            <a:r>
              <a:rPr lang="en-US" sz="1600" b="1" dirty="0"/>
              <a:t>YOUR TITLE </a:t>
            </a:r>
            <a:r>
              <a:rPr lang="en-US" sz="1600" b="1" dirty="0">
                <a:solidFill>
                  <a:srgbClr val="7030A0"/>
                </a:solidFill>
              </a:rPr>
              <a:t>HERE</a:t>
            </a:r>
          </a:p>
        </p:txBody>
      </p:sp>
      <p:pic>
        <p:nvPicPr>
          <p:cNvPr id="196" name="Graphic 82" descr="Star">
            <a:extLst>
              <a:ext uri="{FF2B5EF4-FFF2-40B4-BE49-F238E27FC236}">
                <a16:creationId xmlns:a16="http://schemas.microsoft.com/office/drawing/2014/main" id="{6182BDBE-FE3B-7DF5-9A95-B9494E3E9D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70827" y="2479115"/>
            <a:ext cx="1232825" cy="1232825"/>
          </a:xfrm>
          <a:prstGeom prst="rect">
            <a:avLst/>
          </a:prstGeom>
        </p:spPr>
      </p:pic>
      <p:sp>
        <p:nvSpPr>
          <p:cNvPr id="197" name="CuadroTexto 39">
            <a:extLst>
              <a:ext uri="{FF2B5EF4-FFF2-40B4-BE49-F238E27FC236}">
                <a16:creationId xmlns:a16="http://schemas.microsoft.com/office/drawing/2014/main" id="{9B4A5686-B44C-63BF-7E6C-687E9FD7F202}"/>
              </a:ext>
            </a:extLst>
          </p:cNvPr>
          <p:cNvSpPr txBox="1"/>
          <p:nvPr/>
        </p:nvSpPr>
        <p:spPr>
          <a:xfrm>
            <a:off x="2854623" y="3651833"/>
            <a:ext cx="1800342" cy="646331"/>
          </a:xfrm>
          <a:prstGeom prst="rect">
            <a:avLst/>
          </a:prstGeom>
          <a:noFill/>
        </p:spPr>
        <p:txBody>
          <a:bodyPr wrap="square" rtlCol="0">
            <a:spAutoFit/>
          </a:bodyPr>
          <a:lstStyle/>
          <a:p>
            <a:pPr algn="ctr"/>
            <a:r>
              <a:rPr lang="en-US" b="1" dirty="0">
                <a:solidFill>
                  <a:srgbClr val="002060"/>
                </a:solidFill>
                <a:latin typeface="Retro dolly" panose="02000600000000000000" pitchFamily="50" charset="0"/>
              </a:rPr>
              <a:t>Topics</a:t>
            </a:r>
          </a:p>
          <a:p>
            <a:pPr algn="ctr"/>
            <a:r>
              <a:rPr lang="en-US" b="1" dirty="0">
                <a:solidFill>
                  <a:srgbClr val="002060"/>
                </a:solidFill>
                <a:latin typeface="Retro dolly" panose="02000600000000000000" pitchFamily="50" charset="0"/>
              </a:rPr>
              <a:t>Here</a:t>
            </a:r>
          </a:p>
        </p:txBody>
      </p:sp>
      <p:pic>
        <p:nvPicPr>
          <p:cNvPr id="198" name="Imagen 197" descr="Imagen que contiene niña, vestido, joven, mujer&#10;&#10;Descripción generada automáticamente">
            <a:extLst>
              <a:ext uri="{FF2B5EF4-FFF2-40B4-BE49-F238E27FC236}">
                <a16:creationId xmlns:a16="http://schemas.microsoft.com/office/drawing/2014/main" id="{44693FA1-DF51-0584-C919-53B0A91B6789}"/>
              </a:ext>
            </a:extLst>
          </p:cNvPr>
          <p:cNvPicPr>
            <a:picLocks noChangeAspect="1"/>
          </p:cNvPicPr>
          <p:nvPr/>
        </p:nvPicPr>
        <p:blipFill rotWithShape="1">
          <a:blip r:embed="rId16">
            <a:extLst>
              <a:ext uri="{28A0092B-C50C-407E-A947-70E740481C1C}">
                <a14:useLocalDpi xmlns:a14="http://schemas.microsoft.com/office/drawing/2010/main" val="0"/>
              </a:ext>
            </a:extLst>
          </a:blip>
          <a:srcRect l="59185"/>
          <a:stretch/>
        </p:blipFill>
        <p:spPr>
          <a:xfrm>
            <a:off x="-415315" y="267527"/>
            <a:ext cx="4187522" cy="6839784"/>
          </a:xfrm>
          <a:prstGeom prst="rect">
            <a:avLst/>
          </a:prstGeom>
        </p:spPr>
      </p:pic>
      <p:sp>
        <p:nvSpPr>
          <p:cNvPr id="199" name="Rectángulo 198">
            <a:extLst>
              <a:ext uri="{FF2B5EF4-FFF2-40B4-BE49-F238E27FC236}">
                <a16:creationId xmlns:a16="http://schemas.microsoft.com/office/drawing/2014/main" id="{FF51AA9C-94FA-AA7E-661D-B4F604FB284B}"/>
              </a:ext>
            </a:extLst>
          </p:cNvPr>
          <p:cNvSpPr/>
          <p:nvPr/>
        </p:nvSpPr>
        <p:spPr>
          <a:xfrm>
            <a:off x="-12727854" y="-34779"/>
            <a:ext cx="12192000" cy="6879851"/>
          </a:xfrm>
          <a:prstGeom prst="rect">
            <a:avLst/>
          </a:prstGeom>
          <a:gradFill flip="none" rotWithShape="1">
            <a:gsLst>
              <a:gs pos="34000">
                <a:schemeClr val="accent1">
                  <a:alpha val="0"/>
                </a:schemeClr>
              </a:gs>
              <a:gs pos="100000">
                <a:schemeClr val="accent1">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0" name="CuadroTexto 199">
            <a:extLst>
              <a:ext uri="{FF2B5EF4-FFF2-40B4-BE49-F238E27FC236}">
                <a16:creationId xmlns:a16="http://schemas.microsoft.com/office/drawing/2014/main" id="{91F7CA1B-9F6D-47BE-B5AE-3629432EE543}"/>
              </a:ext>
            </a:extLst>
          </p:cNvPr>
          <p:cNvSpPr txBox="1"/>
          <p:nvPr/>
        </p:nvSpPr>
        <p:spPr>
          <a:xfrm>
            <a:off x="-11885938" y="1883711"/>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Introduction</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a:t>
            </a:r>
          </a:p>
        </p:txBody>
      </p:sp>
      <p:sp>
        <p:nvSpPr>
          <p:cNvPr id="201" name="TextBox 20">
            <a:extLst>
              <a:ext uri="{FF2B5EF4-FFF2-40B4-BE49-F238E27FC236}">
                <a16:creationId xmlns:a16="http://schemas.microsoft.com/office/drawing/2014/main" id="{0612AE8B-13FC-6488-A192-4FEB92A7081C}"/>
              </a:ext>
            </a:extLst>
          </p:cNvPr>
          <p:cNvSpPr txBox="1"/>
          <p:nvPr/>
        </p:nvSpPr>
        <p:spPr>
          <a:xfrm>
            <a:off x="-11885938" y="2985125"/>
            <a:ext cx="4001251" cy="793166"/>
          </a:xfrm>
          <a:prstGeom prst="rect">
            <a:avLst/>
          </a:prstGeom>
          <a:noFill/>
        </p:spPr>
        <p:txBody>
          <a:bodyPr wrap="square" rtlCol="0">
            <a:spAutoFit/>
          </a:bodyPr>
          <a:lstStyle/>
          <a:p>
            <a:pPr>
              <a:lnSpc>
                <a:spcPct val="130000"/>
              </a:lnSpc>
            </a:pP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36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
        <p:nvSpPr>
          <p:cNvPr id="202" name="TextBox 21">
            <a:extLst>
              <a:ext uri="{FF2B5EF4-FFF2-40B4-BE49-F238E27FC236}">
                <a16:creationId xmlns:a16="http://schemas.microsoft.com/office/drawing/2014/main" id="{E2709760-1C05-93A3-14E2-86CB5F04C134}"/>
              </a:ext>
            </a:extLst>
          </p:cNvPr>
          <p:cNvSpPr txBox="1"/>
          <p:nvPr/>
        </p:nvSpPr>
        <p:spPr>
          <a:xfrm>
            <a:off x="-11885938" y="3736336"/>
            <a:ext cx="4001251" cy="1993494"/>
          </a:xfrm>
          <a:prstGeom prst="rect">
            <a:avLst/>
          </a:prstGeom>
          <a:noFill/>
        </p:spPr>
        <p:txBody>
          <a:bodyPr wrap="square" rtlCol="0">
            <a:spAutoFit/>
          </a:bodyPr>
          <a:lstStyle/>
          <a:p>
            <a:pPr>
              <a:lnSpc>
                <a:spcPct val="130000"/>
              </a:lnSpc>
            </a:pP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agna</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quis</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sitm</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20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20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36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Tree>
    <p:extLst>
      <p:ext uri="{BB962C8B-B14F-4D97-AF65-F5344CB8AC3E}">
        <p14:creationId xmlns:p14="http://schemas.microsoft.com/office/powerpoint/2010/main" val="86863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upo 180">
            <a:extLst>
              <a:ext uri="{FF2B5EF4-FFF2-40B4-BE49-F238E27FC236}">
                <a16:creationId xmlns:a16="http://schemas.microsoft.com/office/drawing/2014/main" id="{9C2B81FC-6933-BF32-81F9-DF0D4B5D3619}"/>
              </a:ext>
            </a:extLst>
          </p:cNvPr>
          <p:cNvGrpSpPr/>
          <p:nvPr/>
        </p:nvGrpSpPr>
        <p:grpSpPr>
          <a:xfrm rot="16200000">
            <a:off x="13643955" y="1764038"/>
            <a:ext cx="4024358" cy="5919074"/>
            <a:chOff x="13650463" y="523049"/>
            <a:chExt cx="4024358" cy="5919074"/>
          </a:xfrm>
        </p:grpSpPr>
        <p:grpSp>
          <p:nvGrpSpPr>
            <p:cNvPr id="123" name="Group 122">
              <a:extLst>
                <a:ext uri="{FF2B5EF4-FFF2-40B4-BE49-F238E27FC236}">
                  <a16:creationId xmlns:a16="http://schemas.microsoft.com/office/drawing/2014/main" id="{56563A76-91AD-61C2-36A2-47A36E64B6FF}"/>
                </a:ext>
              </a:extLst>
            </p:cNvPr>
            <p:cNvGrpSpPr/>
            <p:nvPr/>
          </p:nvGrpSpPr>
          <p:grpSpPr>
            <a:xfrm>
              <a:off x="14659283" y="523049"/>
              <a:ext cx="1938567" cy="2084478"/>
              <a:chOff x="2259434" y="533468"/>
              <a:chExt cx="1938567" cy="2084478"/>
            </a:xfrm>
          </p:grpSpPr>
          <p:sp>
            <p:nvSpPr>
              <p:cNvPr id="121" name="Freeform 120">
                <a:extLst>
                  <a:ext uri="{FF2B5EF4-FFF2-40B4-BE49-F238E27FC236}">
                    <a16:creationId xmlns:a16="http://schemas.microsoft.com/office/drawing/2014/main" id="{8C1077BF-37FF-A82F-FE71-965932C2544D}"/>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88">
                <a:extLst>
                  <a:ext uri="{FF2B5EF4-FFF2-40B4-BE49-F238E27FC236}">
                    <a16:creationId xmlns:a16="http://schemas.microsoft.com/office/drawing/2014/main" id="{1879C5B3-7DC4-1EE1-F76E-0E902600EDDA}"/>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4" name="Group 123">
              <a:extLst>
                <a:ext uri="{FF2B5EF4-FFF2-40B4-BE49-F238E27FC236}">
                  <a16:creationId xmlns:a16="http://schemas.microsoft.com/office/drawing/2014/main" id="{0E60A5C2-D52C-38C7-907B-F8CE83BF2B0A}"/>
                </a:ext>
              </a:extLst>
            </p:cNvPr>
            <p:cNvGrpSpPr/>
            <p:nvPr/>
          </p:nvGrpSpPr>
          <p:grpSpPr>
            <a:xfrm rot="2764969">
              <a:off x="15663298" y="1780177"/>
              <a:ext cx="1938567" cy="2084478"/>
              <a:chOff x="2259434" y="533468"/>
              <a:chExt cx="1938567" cy="2084478"/>
            </a:xfrm>
          </p:grpSpPr>
          <p:sp>
            <p:nvSpPr>
              <p:cNvPr id="125" name="Freeform 124">
                <a:extLst>
                  <a:ext uri="{FF2B5EF4-FFF2-40B4-BE49-F238E27FC236}">
                    <a16:creationId xmlns:a16="http://schemas.microsoft.com/office/drawing/2014/main" id="{39155274-9B10-5D32-58D5-F846A19DCC09}"/>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6" name="Freeform 125">
                <a:extLst>
                  <a:ext uri="{FF2B5EF4-FFF2-40B4-BE49-F238E27FC236}">
                    <a16:creationId xmlns:a16="http://schemas.microsoft.com/office/drawing/2014/main" id="{D7C18D11-FE80-03F9-03B9-29B799A9D650}"/>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7" name="Group 126">
              <a:extLst>
                <a:ext uri="{FF2B5EF4-FFF2-40B4-BE49-F238E27FC236}">
                  <a16:creationId xmlns:a16="http://schemas.microsoft.com/office/drawing/2014/main" id="{E49D2089-6DCF-8750-CF95-24C45ED651C5}"/>
                </a:ext>
              </a:extLst>
            </p:cNvPr>
            <p:cNvGrpSpPr/>
            <p:nvPr/>
          </p:nvGrpSpPr>
          <p:grpSpPr>
            <a:xfrm rot="5400000">
              <a:off x="15480017" y="3366826"/>
              <a:ext cx="1938567" cy="2084478"/>
              <a:chOff x="2259434" y="533468"/>
              <a:chExt cx="1938567" cy="2084478"/>
            </a:xfrm>
          </p:grpSpPr>
          <p:sp>
            <p:nvSpPr>
              <p:cNvPr id="128" name="Freeform 127">
                <a:extLst>
                  <a:ext uri="{FF2B5EF4-FFF2-40B4-BE49-F238E27FC236}">
                    <a16:creationId xmlns:a16="http://schemas.microsoft.com/office/drawing/2014/main" id="{1D8D2D7F-0E2A-A54F-F950-2AB665E2D665}"/>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9" name="Freeform 128">
                <a:extLst>
                  <a:ext uri="{FF2B5EF4-FFF2-40B4-BE49-F238E27FC236}">
                    <a16:creationId xmlns:a16="http://schemas.microsoft.com/office/drawing/2014/main" id="{24C43B83-0561-7547-4BBF-B4CDB046300C}"/>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3"/>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0" name="Group 129">
              <a:extLst>
                <a:ext uri="{FF2B5EF4-FFF2-40B4-BE49-F238E27FC236}">
                  <a16:creationId xmlns:a16="http://schemas.microsoft.com/office/drawing/2014/main" id="{F8A1AE57-B3DC-CF6F-2706-FF9BF8B4F0A5}"/>
                </a:ext>
              </a:extLst>
            </p:cNvPr>
            <p:cNvGrpSpPr/>
            <p:nvPr/>
          </p:nvGrpSpPr>
          <p:grpSpPr>
            <a:xfrm rot="8205753">
              <a:off x="14215938" y="4357645"/>
              <a:ext cx="1938567" cy="2084478"/>
              <a:chOff x="2259434" y="533468"/>
              <a:chExt cx="1938567" cy="2084478"/>
            </a:xfrm>
          </p:grpSpPr>
          <p:sp>
            <p:nvSpPr>
              <p:cNvPr id="131" name="Freeform 130">
                <a:extLst>
                  <a:ext uri="{FF2B5EF4-FFF2-40B4-BE49-F238E27FC236}">
                    <a16:creationId xmlns:a16="http://schemas.microsoft.com/office/drawing/2014/main" id="{7180357E-2607-5C9D-C995-ABD4496C0098}"/>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2" name="Freeform 131">
                <a:extLst>
                  <a:ext uri="{FF2B5EF4-FFF2-40B4-BE49-F238E27FC236}">
                    <a16:creationId xmlns:a16="http://schemas.microsoft.com/office/drawing/2014/main" id="{58F273D1-F880-C14E-A114-4D655C14C608}"/>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7" name="TextBox 136">
              <a:extLst>
                <a:ext uri="{FF2B5EF4-FFF2-40B4-BE49-F238E27FC236}">
                  <a16:creationId xmlns:a16="http://schemas.microsoft.com/office/drawing/2014/main" id="{770E6A6F-8E2A-724C-F9E7-BBD015E83CEA}"/>
                </a:ext>
              </a:extLst>
            </p:cNvPr>
            <p:cNvSpPr txBox="1"/>
            <p:nvPr/>
          </p:nvSpPr>
          <p:spPr>
            <a:xfrm rot="1799703">
              <a:off x="15017335" y="1326124"/>
              <a:ext cx="1906859" cy="369332"/>
            </a:xfrm>
            <a:prstGeom prst="rect">
              <a:avLst/>
            </a:prstGeom>
            <a:noFill/>
          </p:spPr>
          <p:txBody>
            <a:bodyPr wrap="square" rtlCol="0">
              <a:prstTxWarp prst="textArchUp">
                <a:avLst/>
              </a:prstTxWarp>
              <a:spAutoFit/>
            </a:bodyPr>
            <a:lstStyle/>
            <a:p>
              <a:r>
                <a:rPr lang="en-US" dirty="0">
                  <a:latin typeface="+mj-lt"/>
                </a:rPr>
                <a:t>PLANNING</a:t>
              </a:r>
            </a:p>
          </p:txBody>
        </p:sp>
        <p:sp>
          <p:nvSpPr>
            <p:cNvPr id="138" name="TextBox 137">
              <a:extLst>
                <a:ext uri="{FF2B5EF4-FFF2-40B4-BE49-F238E27FC236}">
                  <a16:creationId xmlns:a16="http://schemas.microsoft.com/office/drawing/2014/main" id="{4AB8780E-B90E-6AB8-A257-C50247625E76}"/>
                </a:ext>
              </a:extLst>
            </p:cNvPr>
            <p:cNvSpPr txBox="1"/>
            <p:nvPr/>
          </p:nvSpPr>
          <p:spPr>
            <a:xfrm rot="4539236">
              <a:off x="15873509" y="2636012"/>
              <a:ext cx="1906859" cy="369332"/>
            </a:xfrm>
            <a:prstGeom prst="rect">
              <a:avLst/>
            </a:prstGeom>
            <a:noFill/>
          </p:spPr>
          <p:txBody>
            <a:bodyPr wrap="square" rtlCol="0">
              <a:prstTxWarp prst="textArchUp">
                <a:avLst/>
              </a:prstTxWarp>
              <a:spAutoFit/>
            </a:bodyPr>
            <a:lstStyle/>
            <a:p>
              <a:r>
                <a:rPr lang="en-US" dirty="0">
                  <a:latin typeface="+mj-lt"/>
                </a:rPr>
                <a:t>ORGANIZATION</a:t>
              </a:r>
            </a:p>
          </p:txBody>
        </p:sp>
        <p:sp>
          <p:nvSpPr>
            <p:cNvPr id="139" name="TextBox 138">
              <a:extLst>
                <a:ext uri="{FF2B5EF4-FFF2-40B4-BE49-F238E27FC236}">
                  <a16:creationId xmlns:a16="http://schemas.microsoft.com/office/drawing/2014/main" id="{469E2077-17F1-E9AB-9A7A-3B1546F217CF}"/>
                </a:ext>
              </a:extLst>
            </p:cNvPr>
            <p:cNvSpPr txBox="1"/>
            <p:nvPr/>
          </p:nvSpPr>
          <p:spPr>
            <a:xfrm rot="7325302">
              <a:off x="15592328" y="4409111"/>
              <a:ext cx="1906859" cy="369332"/>
            </a:xfrm>
            <a:prstGeom prst="rect">
              <a:avLst/>
            </a:prstGeom>
            <a:noFill/>
          </p:spPr>
          <p:txBody>
            <a:bodyPr wrap="square" rtlCol="0">
              <a:prstTxWarp prst="textArchUp">
                <a:avLst/>
              </a:prstTxWarp>
              <a:spAutoFit/>
            </a:bodyPr>
            <a:lstStyle/>
            <a:p>
              <a:r>
                <a:rPr lang="en-US" dirty="0">
                  <a:latin typeface="+mj-lt"/>
                </a:rPr>
                <a:t>EXECUTION</a:t>
              </a:r>
            </a:p>
          </p:txBody>
        </p:sp>
        <p:sp>
          <p:nvSpPr>
            <p:cNvPr id="140" name="TextBox 139">
              <a:extLst>
                <a:ext uri="{FF2B5EF4-FFF2-40B4-BE49-F238E27FC236}">
                  <a16:creationId xmlns:a16="http://schemas.microsoft.com/office/drawing/2014/main" id="{4EADB37D-DB05-D1DC-CEF0-A0A5B1EE7B83}"/>
                </a:ext>
              </a:extLst>
            </p:cNvPr>
            <p:cNvSpPr txBox="1"/>
            <p:nvPr/>
          </p:nvSpPr>
          <p:spPr>
            <a:xfrm rot="10185306">
              <a:off x="13896675" y="5544977"/>
              <a:ext cx="1906859" cy="369332"/>
            </a:xfrm>
            <a:prstGeom prst="rect">
              <a:avLst/>
            </a:prstGeom>
            <a:noFill/>
          </p:spPr>
          <p:txBody>
            <a:bodyPr wrap="square" rtlCol="0">
              <a:prstTxWarp prst="textArchUp">
                <a:avLst/>
              </a:prstTxWarp>
              <a:spAutoFit/>
            </a:bodyPr>
            <a:lstStyle/>
            <a:p>
              <a:r>
                <a:rPr lang="en-US" dirty="0">
                  <a:latin typeface="+mj-lt"/>
                </a:rPr>
                <a:t>CHECK</a:t>
              </a:r>
            </a:p>
          </p:txBody>
        </p:sp>
        <p:pic>
          <p:nvPicPr>
            <p:cNvPr id="150" name="Graphic 149" descr="Daily calendar">
              <a:extLst>
                <a:ext uri="{FF2B5EF4-FFF2-40B4-BE49-F238E27FC236}">
                  <a16:creationId xmlns:a16="http://schemas.microsoft.com/office/drawing/2014/main" id="{2BFBD078-A8E4-130F-548E-F9C80F1810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13280">
              <a:off x="14993172" y="1721807"/>
              <a:ext cx="461807" cy="461807"/>
            </a:xfrm>
            <a:prstGeom prst="rect">
              <a:avLst/>
            </a:prstGeom>
          </p:spPr>
        </p:pic>
        <p:pic>
          <p:nvPicPr>
            <p:cNvPr id="151" name="Graphic 150" descr="Hierarchy">
              <a:extLst>
                <a:ext uri="{FF2B5EF4-FFF2-40B4-BE49-F238E27FC236}">
                  <a16:creationId xmlns:a16="http://schemas.microsoft.com/office/drawing/2014/main" id="{94DF2EB6-49C0-174A-4935-4D1682EB7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647879">
              <a:off x="15852831" y="2517776"/>
              <a:ext cx="461807" cy="461807"/>
            </a:xfrm>
            <a:prstGeom prst="rect">
              <a:avLst/>
            </a:prstGeom>
          </p:spPr>
        </p:pic>
        <p:pic>
          <p:nvPicPr>
            <p:cNvPr id="152" name="Graphic 151" descr="Dance steps">
              <a:extLst>
                <a:ext uri="{FF2B5EF4-FFF2-40B4-BE49-F238E27FC236}">
                  <a16:creationId xmlns:a16="http://schemas.microsoft.com/office/drawing/2014/main" id="{566DC0D4-7093-9C4E-0835-FE1B5E4EB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919433">
              <a:off x="15841821" y="3735926"/>
              <a:ext cx="461807" cy="461807"/>
            </a:xfrm>
            <a:prstGeom prst="rect">
              <a:avLst/>
            </a:prstGeom>
          </p:spPr>
        </p:pic>
        <p:pic>
          <p:nvPicPr>
            <p:cNvPr id="153" name="Graphic 152" descr="Checkmark">
              <a:extLst>
                <a:ext uri="{FF2B5EF4-FFF2-40B4-BE49-F238E27FC236}">
                  <a16:creationId xmlns:a16="http://schemas.microsoft.com/office/drawing/2014/main" id="{F774356D-DFA2-EAF7-6D02-5C8CE2E3B0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296660">
              <a:off x="15017615" y="4733958"/>
              <a:ext cx="461807" cy="461807"/>
            </a:xfrm>
            <a:prstGeom prst="rect">
              <a:avLst/>
            </a:prstGeom>
          </p:spPr>
        </p:pic>
        <p:sp>
          <p:nvSpPr>
            <p:cNvPr id="4" name="Oval 3">
              <a:extLst>
                <a:ext uri="{FF2B5EF4-FFF2-40B4-BE49-F238E27FC236}">
                  <a16:creationId xmlns:a16="http://schemas.microsoft.com/office/drawing/2014/main" id="{7FA38362-9551-005C-3236-198E63FA57D3}"/>
                </a:ext>
              </a:extLst>
            </p:cNvPr>
            <p:cNvSpPr/>
            <p:nvPr/>
          </p:nvSpPr>
          <p:spPr>
            <a:xfrm>
              <a:off x="13650463" y="2417693"/>
              <a:ext cx="1921355" cy="19213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ss pieces">
              <a:extLst>
                <a:ext uri="{FF2B5EF4-FFF2-40B4-BE49-F238E27FC236}">
                  <a16:creationId xmlns:a16="http://schemas.microsoft.com/office/drawing/2014/main" id="{B5E10B71-02C8-51AA-7333-5620BC9DAF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171103" y="2964549"/>
              <a:ext cx="914400" cy="914400"/>
            </a:xfrm>
            <a:prstGeom prst="rect">
              <a:avLst/>
            </a:prstGeom>
          </p:spPr>
        </p:pic>
        <p:sp>
          <p:nvSpPr>
            <p:cNvPr id="6" name="TextBox 5">
              <a:extLst>
                <a:ext uri="{FF2B5EF4-FFF2-40B4-BE49-F238E27FC236}">
                  <a16:creationId xmlns:a16="http://schemas.microsoft.com/office/drawing/2014/main" id="{FF69C3FD-593E-C831-6C73-08A229FF4B07}"/>
                </a:ext>
              </a:extLst>
            </p:cNvPr>
            <p:cNvSpPr txBox="1"/>
            <p:nvPr/>
          </p:nvSpPr>
          <p:spPr>
            <a:xfrm rot="365728">
              <a:off x="14207823" y="2880834"/>
              <a:ext cx="1694985" cy="369332"/>
            </a:xfrm>
            <a:prstGeom prst="rect">
              <a:avLst/>
            </a:prstGeom>
            <a:noFill/>
          </p:spPr>
          <p:txBody>
            <a:bodyPr wrap="square" rtlCol="0">
              <a:prstTxWarp prst="textArchUp">
                <a:avLst/>
              </a:prstTxWarp>
              <a:spAutoFit/>
            </a:bodyPr>
            <a:lstStyle/>
            <a:p>
              <a:r>
                <a:rPr lang="en-US" sz="2000" dirty="0">
                  <a:solidFill>
                    <a:schemeClr val="bg1"/>
                  </a:solidFill>
                </a:rPr>
                <a:t>4 STEPS</a:t>
              </a:r>
            </a:p>
          </p:txBody>
        </p:sp>
      </p:grpSp>
      <p:sp>
        <p:nvSpPr>
          <p:cNvPr id="7" name="TextBox 10">
            <a:extLst>
              <a:ext uri="{FF2B5EF4-FFF2-40B4-BE49-F238E27FC236}">
                <a16:creationId xmlns:a16="http://schemas.microsoft.com/office/drawing/2014/main" id="{0F4BCA3B-D184-4FFD-DC21-E4A766FEEAAD}"/>
              </a:ext>
            </a:extLst>
          </p:cNvPr>
          <p:cNvSpPr txBox="1">
            <a:spLocks noChangeArrowheads="1"/>
          </p:cNvSpPr>
          <p:nvPr/>
        </p:nvSpPr>
        <p:spPr bwMode="auto">
          <a:xfrm>
            <a:off x="19214628" y="1714661"/>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8" name="CuadroTexto 39">
            <a:extLst>
              <a:ext uri="{FF2B5EF4-FFF2-40B4-BE49-F238E27FC236}">
                <a16:creationId xmlns:a16="http://schemas.microsoft.com/office/drawing/2014/main" id="{A63FC474-CDEF-BD1C-3558-7D25A05B4CFA}"/>
              </a:ext>
            </a:extLst>
          </p:cNvPr>
          <p:cNvSpPr txBox="1"/>
          <p:nvPr/>
        </p:nvSpPr>
        <p:spPr>
          <a:xfrm>
            <a:off x="19214628" y="1468422"/>
            <a:ext cx="4308373" cy="338554"/>
          </a:xfrm>
          <a:prstGeom prst="rect">
            <a:avLst/>
          </a:prstGeom>
          <a:noFill/>
        </p:spPr>
        <p:txBody>
          <a:bodyPr wrap="square" rtlCol="0">
            <a:spAutoFit/>
          </a:bodyPr>
          <a:lstStyle/>
          <a:p>
            <a:r>
              <a:rPr lang="en-US" sz="1600" b="1" dirty="0">
                <a:solidFill>
                  <a:schemeClr val="accent1"/>
                </a:solidFill>
                <a:latin typeface="Lato Black" panose="020F0502020204030203" pitchFamily="34" charset="77"/>
                <a:cs typeface="Calibri" panose="020F0502020204030204" pitchFamily="34" charset="0"/>
              </a:rPr>
              <a:t>YOUR TITLE HERE</a:t>
            </a:r>
          </a:p>
        </p:txBody>
      </p:sp>
      <p:sp>
        <p:nvSpPr>
          <p:cNvPr id="9" name="CuadroTexto 39">
            <a:extLst>
              <a:ext uri="{FF2B5EF4-FFF2-40B4-BE49-F238E27FC236}">
                <a16:creationId xmlns:a16="http://schemas.microsoft.com/office/drawing/2014/main" id="{F697B741-BCB7-ACB2-F06C-3908BE3245DA}"/>
              </a:ext>
            </a:extLst>
          </p:cNvPr>
          <p:cNvSpPr txBox="1"/>
          <p:nvPr/>
        </p:nvSpPr>
        <p:spPr>
          <a:xfrm>
            <a:off x="19214628" y="2491720"/>
            <a:ext cx="4308373" cy="338554"/>
          </a:xfrm>
          <a:prstGeom prst="rect">
            <a:avLst/>
          </a:prstGeom>
          <a:noFill/>
        </p:spPr>
        <p:txBody>
          <a:bodyPr wrap="square" rtlCol="0">
            <a:spAutoFit/>
          </a:bodyPr>
          <a:lstStyle/>
          <a:p>
            <a:r>
              <a:rPr lang="en-US" sz="1600" b="1" dirty="0">
                <a:solidFill>
                  <a:schemeClr val="accent2"/>
                </a:solidFill>
                <a:latin typeface="Lato Black" panose="020F0502020204030203" pitchFamily="34" charset="77"/>
                <a:cs typeface="Calibri" panose="020F0502020204030204" pitchFamily="34" charset="0"/>
              </a:rPr>
              <a:t>YOUR TITLE HERE</a:t>
            </a:r>
          </a:p>
        </p:txBody>
      </p:sp>
      <p:sp>
        <p:nvSpPr>
          <p:cNvPr id="10" name="CuadroTexto 39">
            <a:extLst>
              <a:ext uri="{FF2B5EF4-FFF2-40B4-BE49-F238E27FC236}">
                <a16:creationId xmlns:a16="http://schemas.microsoft.com/office/drawing/2014/main" id="{D202A12E-5F94-6FE2-E408-2611735F7AA2}"/>
              </a:ext>
            </a:extLst>
          </p:cNvPr>
          <p:cNvSpPr txBox="1"/>
          <p:nvPr/>
        </p:nvSpPr>
        <p:spPr>
          <a:xfrm>
            <a:off x="19214628" y="3821040"/>
            <a:ext cx="4308373" cy="338554"/>
          </a:xfrm>
          <a:prstGeom prst="rect">
            <a:avLst/>
          </a:prstGeom>
          <a:noFill/>
        </p:spPr>
        <p:txBody>
          <a:bodyPr wrap="square" rtlCol="0">
            <a:spAutoFit/>
          </a:bodyPr>
          <a:lstStyle/>
          <a:p>
            <a:r>
              <a:rPr lang="en-US" sz="1600" b="1" dirty="0">
                <a:solidFill>
                  <a:schemeClr val="accent3"/>
                </a:solidFill>
                <a:latin typeface="Lato Black" panose="020F0502020204030203" pitchFamily="34" charset="77"/>
                <a:cs typeface="Calibri" panose="020F0502020204030204" pitchFamily="34" charset="0"/>
              </a:rPr>
              <a:t>YOUR TITLE HERE</a:t>
            </a:r>
          </a:p>
        </p:txBody>
      </p:sp>
      <p:sp>
        <p:nvSpPr>
          <p:cNvPr id="11" name="CuadroTexto 39">
            <a:extLst>
              <a:ext uri="{FF2B5EF4-FFF2-40B4-BE49-F238E27FC236}">
                <a16:creationId xmlns:a16="http://schemas.microsoft.com/office/drawing/2014/main" id="{113E1991-A05C-693F-6657-336E652F4880}"/>
              </a:ext>
            </a:extLst>
          </p:cNvPr>
          <p:cNvSpPr txBox="1"/>
          <p:nvPr/>
        </p:nvSpPr>
        <p:spPr>
          <a:xfrm>
            <a:off x="19214628" y="4787897"/>
            <a:ext cx="4308373" cy="338554"/>
          </a:xfrm>
          <a:prstGeom prst="rect">
            <a:avLst/>
          </a:prstGeom>
          <a:noFill/>
        </p:spPr>
        <p:txBody>
          <a:bodyPr wrap="square" rtlCol="0">
            <a:spAutoFit/>
          </a:bodyPr>
          <a:lstStyle/>
          <a:p>
            <a:r>
              <a:rPr lang="en-US" sz="1600" b="1" dirty="0">
                <a:solidFill>
                  <a:schemeClr val="accent6"/>
                </a:solidFill>
                <a:latin typeface="Lato Black" panose="020F0502020204030203" pitchFamily="34" charset="77"/>
                <a:cs typeface="Calibri" panose="020F0502020204030204" pitchFamily="34" charset="0"/>
              </a:rPr>
              <a:t>YOUR TITLE HERE</a:t>
            </a:r>
          </a:p>
        </p:txBody>
      </p:sp>
      <p:sp>
        <p:nvSpPr>
          <p:cNvPr id="12" name="TextBox 10">
            <a:extLst>
              <a:ext uri="{FF2B5EF4-FFF2-40B4-BE49-F238E27FC236}">
                <a16:creationId xmlns:a16="http://schemas.microsoft.com/office/drawing/2014/main" id="{FD20F328-5CEB-711F-5C17-74470AE10ADD}"/>
              </a:ext>
            </a:extLst>
          </p:cNvPr>
          <p:cNvSpPr txBox="1">
            <a:spLocks noChangeArrowheads="1"/>
          </p:cNvSpPr>
          <p:nvPr/>
        </p:nvSpPr>
        <p:spPr bwMode="auto">
          <a:xfrm>
            <a:off x="19214628" y="2804867"/>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3" name="TextBox 10">
            <a:extLst>
              <a:ext uri="{FF2B5EF4-FFF2-40B4-BE49-F238E27FC236}">
                <a16:creationId xmlns:a16="http://schemas.microsoft.com/office/drawing/2014/main" id="{79D84F72-F1EE-8373-9598-9DBFEA4F8B9F}"/>
              </a:ext>
            </a:extLst>
          </p:cNvPr>
          <p:cNvSpPr txBox="1">
            <a:spLocks noChangeArrowheads="1"/>
          </p:cNvSpPr>
          <p:nvPr/>
        </p:nvSpPr>
        <p:spPr bwMode="auto">
          <a:xfrm>
            <a:off x="19214628" y="4123036"/>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4" name="TextBox 10">
            <a:extLst>
              <a:ext uri="{FF2B5EF4-FFF2-40B4-BE49-F238E27FC236}">
                <a16:creationId xmlns:a16="http://schemas.microsoft.com/office/drawing/2014/main" id="{71B272BB-6E80-853E-EA25-8C97854F9682}"/>
              </a:ext>
            </a:extLst>
          </p:cNvPr>
          <p:cNvSpPr txBox="1">
            <a:spLocks noChangeArrowheads="1"/>
          </p:cNvSpPr>
          <p:nvPr/>
        </p:nvSpPr>
        <p:spPr bwMode="auto">
          <a:xfrm>
            <a:off x="19214628" y="5116176"/>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5" name="Oval 14">
            <a:extLst>
              <a:ext uri="{FF2B5EF4-FFF2-40B4-BE49-F238E27FC236}">
                <a16:creationId xmlns:a16="http://schemas.microsoft.com/office/drawing/2014/main" id="{473444C2-8435-429D-6F0E-579CCC4DD298}"/>
              </a:ext>
            </a:extLst>
          </p:cNvPr>
          <p:cNvSpPr/>
          <p:nvPr/>
        </p:nvSpPr>
        <p:spPr>
          <a:xfrm>
            <a:off x="17652956" y="1670263"/>
            <a:ext cx="581484" cy="581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Block Arc 15">
            <a:extLst>
              <a:ext uri="{FF2B5EF4-FFF2-40B4-BE49-F238E27FC236}">
                <a16:creationId xmlns:a16="http://schemas.microsoft.com/office/drawing/2014/main" id="{D389697B-A052-5A25-C099-78987C7C5767}"/>
              </a:ext>
            </a:extLst>
          </p:cNvPr>
          <p:cNvSpPr/>
          <p:nvPr/>
        </p:nvSpPr>
        <p:spPr>
          <a:xfrm rot="5400000">
            <a:off x="17429943" y="1483171"/>
            <a:ext cx="955668" cy="955668"/>
          </a:xfrm>
          <a:prstGeom prst="blockArc">
            <a:avLst>
              <a:gd name="adj1" fmla="val 10800000"/>
              <a:gd name="adj2" fmla="val 205449"/>
              <a:gd name="adj3" fmla="val 1092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Striped Right Arrow 16">
            <a:extLst>
              <a:ext uri="{FF2B5EF4-FFF2-40B4-BE49-F238E27FC236}">
                <a16:creationId xmlns:a16="http://schemas.microsoft.com/office/drawing/2014/main" id="{1AAE9868-23E3-D5AE-E445-C3EE49C86C9C}"/>
              </a:ext>
            </a:extLst>
          </p:cNvPr>
          <p:cNvSpPr/>
          <p:nvPr/>
        </p:nvSpPr>
        <p:spPr>
          <a:xfrm>
            <a:off x="18496005" y="1730789"/>
            <a:ext cx="671368" cy="332547"/>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1D6F3A-0277-7CB0-A953-7C3EE4A8D00D}"/>
              </a:ext>
            </a:extLst>
          </p:cNvPr>
          <p:cNvSpPr/>
          <p:nvPr/>
        </p:nvSpPr>
        <p:spPr>
          <a:xfrm>
            <a:off x="17626886" y="2805653"/>
            <a:ext cx="581484" cy="581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9" name="Block Arc 18">
            <a:extLst>
              <a:ext uri="{FF2B5EF4-FFF2-40B4-BE49-F238E27FC236}">
                <a16:creationId xmlns:a16="http://schemas.microsoft.com/office/drawing/2014/main" id="{F9026E0F-1595-2D57-ACDD-908A25BB4A58}"/>
              </a:ext>
            </a:extLst>
          </p:cNvPr>
          <p:cNvSpPr/>
          <p:nvPr/>
        </p:nvSpPr>
        <p:spPr>
          <a:xfrm rot="5400000">
            <a:off x="17403873" y="2618561"/>
            <a:ext cx="955668" cy="955668"/>
          </a:xfrm>
          <a:prstGeom prst="blockArc">
            <a:avLst>
              <a:gd name="adj1" fmla="val 10800000"/>
              <a:gd name="adj2" fmla="val 205449"/>
              <a:gd name="adj3" fmla="val 109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Striped Right Arrow 19">
            <a:extLst>
              <a:ext uri="{FF2B5EF4-FFF2-40B4-BE49-F238E27FC236}">
                <a16:creationId xmlns:a16="http://schemas.microsoft.com/office/drawing/2014/main" id="{F4C6CA3A-F3D3-DE5A-B468-B9CADA7F87B9}"/>
              </a:ext>
            </a:extLst>
          </p:cNvPr>
          <p:cNvSpPr/>
          <p:nvPr/>
        </p:nvSpPr>
        <p:spPr>
          <a:xfrm>
            <a:off x="18496005" y="2866179"/>
            <a:ext cx="671368" cy="332547"/>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FC05AC0-16CE-8FF5-49C2-BD69813EF9E0}"/>
              </a:ext>
            </a:extLst>
          </p:cNvPr>
          <p:cNvSpPr/>
          <p:nvPr/>
        </p:nvSpPr>
        <p:spPr>
          <a:xfrm>
            <a:off x="17674141" y="3934250"/>
            <a:ext cx="581484" cy="5814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2" name="Block Arc 21">
            <a:extLst>
              <a:ext uri="{FF2B5EF4-FFF2-40B4-BE49-F238E27FC236}">
                <a16:creationId xmlns:a16="http://schemas.microsoft.com/office/drawing/2014/main" id="{7F358D2E-FBF7-358C-D6BB-575CBFDBD22E}"/>
              </a:ext>
            </a:extLst>
          </p:cNvPr>
          <p:cNvSpPr/>
          <p:nvPr/>
        </p:nvSpPr>
        <p:spPr>
          <a:xfrm rot="5400000">
            <a:off x="17451128" y="3747158"/>
            <a:ext cx="955668" cy="955668"/>
          </a:xfrm>
          <a:prstGeom prst="blockArc">
            <a:avLst>
              <a:gd name="adj1" fmla="val 10800000"/>
              <a:gd name="adj2" fmla="val 205449"/>
              <a:gd name="adj3" fmla="val 1092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Striped Right Arrow 22">
            <a:extLst>
              <a:ext uri="{FF2B5EF4-FFF2-40B4-BE49-F238E27FC236}">
                <a16:creationId xmlns:a16="http://schemas.microsoft.com/office/drawing/2014/main" id="{5AF35778-55B0-5A8C-1012-B06C771C5F1A}"/>
              </a:ext>
            </a:extLst>
          </p:cNvPr>
          <p:cNvSpPr/>
          <p:nvPr/>
        </p:nvSpPr>
        <p:spPr>
          <a:xfrm>
            <a:off x="18496005" y="3994776"/>
            <a:ext cx="671368" cy="332547"/>
          </a:xfrm>
          <a:prstGeom prst="strip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C090AE6-42C4-28AD-6594-983E20F39DBC}"/>
              </a:ext>
            </a:extLst>
          </p:cNvPr>
          <p:cNvSpPr/>
          <p:nvPr/>
        </p:nvSpPr>
        <p:spPr>
          <a:xfrm>
            <a:off x="17626886" y="5055952"/>
            <a:ext cx="581484" cy="5814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5" name="Block Arc 24">
            <a:extLst>
              <a:ext uri="{FF2B5EF4-FFF2-40B4-BE49-F238E27FC236}">
                <a16:creationId xmlns:a16="http://schemas.microsoft.com/office/drawing/2014/main" id="{D206E8E3-80BD-0196-3E48-4A5E93DEE142}"/>
              </a:ext>
            </a:extLst>
          </p:cNvPr>
          <p:cNvSpPr/>
          <p:nvPr/>
        </p:nvSpPr>
        <p:spPr>
          <a:xfrm rot="5400000">
            <a:off x="17403873" y="4868860"/>
            <a:ext cx="955668" cy="955668"/>
          </a:xfrm>
          <a:prstGeom prst="blockArc">
            <a:avLst>
              <a:gd name="adj1" fmla="val 10800000"/>
              <a:gd name="adj2" fmla="val 205449"/>
              <a:gd name="adj3" fmla="val 1092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Striped Right Arrow 25">
            <a:extLst>
              <a:ext uri="{FF2B5EF4-FFF2-40B4-BE49-F238E27FC236}">
                <a16:creationId xmlns:a16="http://schemas.microsoft.com/office/drawing/2014/main" id="{6F5135E7-0DCB-3B40-B2D3-B22BBA3F7B63}"/>
              </a:ext>
            </a:extLst>
          </p:cNvPr>
          <p:cNvSpPr/>
          <p:nvPr/>
        </p:nvSpPr>
        <p:spPr>
          <a:xfrm>
            <a:off x="18496005" y="5116478"/>
            <a:ext cx="671368" cy="332547"/>
          </a:xfrm>
          <a:prstGeom prst="strip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Imagen 72" descr="Niña sentada en un coche&#10;&#10;Descripción generada automáticamente con confianza baja">
            <a:extLst>
              <a:ext uri="{FF2B5EF4-FFF2-40B4-BE49-F238E27FC236}">
                <a16:creationId xmlns:a16="http://schemas.microsoft.com/office/drawing/2014/main" id="{E878B244-BDFC-E419-9891-5CAF7D5E35E0}"/>
              </a:ext>
            </a:extLst>
          </p:cNvPr>
          <p:cNvPicPr>
            <a:picLocks noChangeAspect="1"/>
          </p:cNvPicPr>
          <p:nvPr/>
        </p:nvPicPr>
        <p:blipFill rotWithShape="1">
          <a:blip r:embed="rId12">
            <a:extLst>
              <a:ext uri="{28A0092B-C50C-407E-A947-70E740481C1C}">
                <a14:useLocalDpi xmlns:a14="http://schemas.microsoft.com/office/drawing/2010/main" val="0"/>
              </a:ext>
            </a:extLst>
          </a:blip>
          <a:srcRect b="14689"/>
          <a:stretch/>
        </p:blipFill>
        <p:spPr>
          <a:xfrm>
            <a:off x="0" y="-21851"/>
            <a:ext cx="12096750" cy="6879852"/>
          </a:xfrm>
          <a:prstGeom prst="rect">
            <a:avLst/>
          </a:prstGeom>
        </p:spPr>
      </p:pic>
      <p:sp>
        <p:nvSpPr>
          <p:cNvPr id="72" name="Rectángulo 71">
            <a:extLst>
              <a:ext uri="{FF2B5EF4-FFF2-40B4-BE49-F238E27FC236}">
                <a16:creationId xmlns:a16="http://schemas.microsoft.com/office/drawing/2014/main" id="{718EE037-EA6B-7B8C-79BD-C0112BB48F20}"/>
              </a:ext>
            </a:extLst>
          </p:cNvPr>
          <p:cNvSpPr/>
          <p:nvPr/>
        </p:nvSpPr>
        <p:spPr>
          <a:xfrm>
            <a:off x="0" y="-73499"/>
            <a:ext cx="12192000" cy="6879851"/>
          </a:xfrm>
          <a:prstGeom prst="rect">
            <a:avLst/>
          </a:prstGeom>
          <a:gradFill flip="none" rotWithShape="1">
            <a:gsLst>
              <a:gs pos="34000">
                <a:schemeClr val="accent2">
                  <a:alpha val="0"/>
                </a:schemeClr>
              </a:gs>
              <a:gs pos="100000">
                <a:schemeClr val="accent3">
                  <a:lumMod val="1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CuadroTexto 28">
            <a:extLst>
              <a:ext uri="{FF2B5EF4-FFF2-40B4-BE49-F238E27FC236}">
                <a16:creationId xmlns:a16="http://schemas.microsoft.com/office/drawing/2014/main" id="{53890F04-E332-1720-99F0-55BEEB037D19}"/>
              </a:ext>
            </a:extLst>
          </p:cNvPr>
          <p:cNvSpPr txBox="1"/>
          <p:nvPr/>
        </p:nvSpPr>
        <p:spPr>
          <a:xfrm>
            <a:off x="868002" y="525842"/>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Topic</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01 </a:t>
            </a:r>
          </a:p>
        </p:txBody>
      </p:sp>
      <p:sp>
        <p:nvSpPr>
          <p:cNvPr id="30" name="TextBox 20">
            <a:extLst>
              <a:ext uri="{FF2B5EF4-FFF2-40B4-BE49-F238E27FC236}">
                <a16:creationId xmlns:a16="http://schemas.microsoft.com/office/drawing/2014/main" id="{8912D91C-10D5-DD8D-C29E-453E3501457A}"/>
              </a:ext>
            </a:extLst>
          </p:cNvPr>
          <p:cNvSpPr txBox="1"/>
          <p:nvPr/>
        </p:nvSpPr>
        <p:spPr>
          <a:xfrm>
            <a:off x="868002" y="1627256"/>
            <a:ext cx="4001251" cy="495457"/>
          </a:xfrm>
          <a:prstGeom prst="rect">
            <a:avLst/>
          </a:prstGeom>
          <a:noFill/>
        </p:spPr>
        <p:txBody>
          <a:bodyPr wrap="square" rtlCol="0">
            <a:spAutoFit/>
          </a:bodyPr>
          <a:lstStyle/>
          <a:p>
            <a:pPr>
              <a:lnSpc>
                <a:spcPct val="130000"/>
              </a:lnSpc>
            </a:pP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28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
        <p:nvSpPr>
          <p:cNvPr id="31" name="TextBox 21">
            <a:extLst>
              <a:ext uri="{FF2B5EF4-FFF2-40B4-BE49-F238E27FC236}">
                <a16:creationId xmlns:a16="http://schemas.microsoft.com/office/drawing/2014/main" id="{ACDF631F-5189-00AC-95DB-477280BFB22C}"/>
              </a:ext>
            </a:extLst>
          </p:cNvPr>
          <p:cNvSpPr txBox="1"/>
          <p:nvPr/>
        </p:nvSpPr>
        <p:spPr>
          <a:xfrm>
            <a:off x="868002" y="2378467"/>
            <a:ext cx="4001251" cy="1545744"/>
          </a:xfrm>
          <a:prstGeom prst="rect">
            <a:avLst/>
          </a:prstGeom>
          <a:noFill/>
        </p:spPr>
        <p:txBody>
          <a:bodyPr wrap="square" rtlCol="0">
            <a:spAutoFit/>
          </a:bodyPr>
          <a:lstStyle/>
          <a:p>
            <a:pPr>
              <a:lnSpc>
                <a:spcPct val="130000"/>
              </a:lnSpc>
            </a:pP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agna</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quis</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sitm</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28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grpSp>
        <p:nvGrpSpPr>
          <p:cNvPr id="118" name="Grupo 117">
            <a:extLst>
              <a:ext uri="{FF2B5EF4-FFF2-40B4-BE49-F238E27FC236}">
                <a16:creationId xmlns:a16="http://schemas.microsoft.com/office/drawing/2014/main" id="{10FF3286-11F3-4C8F-5063-84F5DEA0A67C}"/>
              </a:ext>
            </a:extLst>
          </p:cNvPr>
          <p:cNvGrpSpPr/>
          <p:nvPr/>
        </p:nvGrpSpPr>
        <p:grpSpPr>
          <a:xfrm>
            <a:off x="-25840153" y="-21851"/>
            <a:ext cx="15101758" cy="6897819"/>
            <a:chOff x="12248799" y="-21851"/>
            <a:chExt cx="15101758" cy="6897819"/>
          </a:xfrm>
        </p:grpSpPr>
        <p:sp>
          <p:nvSpPr>
            <p:cNvPr id="119" name="Rectángulo 118">
              <a:extLst>
                <a:ext uri="{FF2B5EF4-FFF2-40B4-BE49-F238E27FC236}">
                  <a16:creationId xmlns:a16="http://schemas.microsoft.com/office/drawing/2014/main" id="{6B0E4784-9B15-F947-4409-242A76F717B1}"/>
                </a:ext>
              </a:extLst>
            </p:cNvPr>
            <p:cNvSpPr/>
            <p:nvPr/>
          </p:nvSpPr>
          <p:spPr>
            <a:xfrm>
              <a:off x="12248799" y="0"/>
              <a:ext cx="15101758" cy="6839784"/>
            </a:xfrm>
            <a:prstGeom prst="rect">
              <a:avLst/>
            </a:prstGeom>
            <a:gradFill>
              <a:gsLst>
                <a:gs pos="83000">
                  <a:srgbClr val="0DB3FF"/>
                </a:gs>
                <a:gs pos="100000">
                  <a:srgbClr val="35CBF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0" name="Imagen 119" descr="Imagen que contiene dibujo&#10;&#10;Descripción generada automáticamente">
              <a:extLst>
                <a:ext uri="{FF2B5EF4-FFF2-40B4-BE49-F238E27FC236}">
                  <a16:creationId xmlns:a16="http://schemas.microsoft.com/office/drawing/2014/main" id="{3ABFA1FD-7A2D-8066-6067-AADCEF8A306A}"/>
                </a:ext>
              </a:extLst>
            </p:cNvPr>
            <p:cNvPicPr>
              <a:picLocks noChangeAspect="1"/>
            </p:cNvPicPr>
            <p:nvPr/>
          </p:nvPicPr>
          <p:blipFill rotWithShape="1">
            <a:blip r:embed="rId13">
              <a:extLst>
                <a:ext uri="{28A0092B-C50C-407E-A947-70E740481C1C}">
                  <a14:useLocalDpi xmlns:a14="http://schemas.microsoft.com/office/drawing/2010/main" val="0"/>
                </a:ext>
              </a:extLst>
            </a:blip>
            <a:srcRect l="38671" t="13502" r="17437"/>
            <a:stretch/>
          </p:blipFill>
          <p:spPr>
            <a:xfrm>
              <a:off x="17640301" y="-21851"/>
              <a:ext cx="7010400" cy="6897819"/>
            </a:xfrm>
            <a:prstGeom prst="rect">
              <a:avLst/>
            </a:prstGeom>
          </p:spPr>
        </p:pic>
      </p:grpSp>
      <p:sp>
        <p:nvSpPr>
          <p:cNvPr id="122" name="Rectangle 13">
            <a:extLst>
              <a:ext uri="{FF2B5EF4-FFF2-40B4-BE49-F238E27FC236}">
                <a16:creationId xmlns:a16="http://schemas.microsoft.com/office/drawing/2014/main" id="{A0392F7A-BB6C-574D-0C0E-39960BF2F46D}"/>
              </a:ext>
            </a:extLst>
          </p:cNvPr>
          <p:cNvSpPr/>
          <p:nvPr/>
        </p:nvSpPr>
        <p:spPr>
          <a:xfrm>
            <a:off x="-8377970" y="2993667"/>
            <a:ext cx="1295400" cy="23456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4">
            <a:extLst>
              <a:ext uri="{FF2B5EF4-FFF2-40B4-BE49-F238E27FC236}">
                <a16:creationId xmlns:a16="http://schemas.microsoft.com/office/drawing/2014/main" id="{D098D0F1-E79C-B4E4-ED69-0BE10F4AB30F}"/>
              </a:ext>
            </a:extLst>
          </p:cNvPr>
          <p:cNvSpPr/>
          <p:nvPr/>
        </p:nvSpPr>
        <p:spPr>
          <a:xfrm>
            <a:off x="-8377970" y="2711396"/>
            <a:ext cx="1295400" cy="23456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5">
            <a:extLst>
              <a:ext uri="{FF2B5EF4-FFF2-40B4-BE49-F238E27FC236}">
                <a16:creationId xmlns:a16="http://schemas.microsoft.com/office/drawing/2014/main" id="{1DFB6116-CF63-80CF-40B5-DB8560E16068}"/>
              </a:ext>
            </a:extLst>
          </p:cNvPr>
          <p:cNvSpPr/>
          <p:nvPr/>
        </p:nvSpPr>
        <p:spPr>
          <a:xfrm>
            <a:off x="-8377970" y="3852408"/>
            <a:ext cx="1295400" cy="23456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6">
            <a:extLst>
              <a:ext uri="{FF2B5EF4-FFF2-40B4-BE49-F238E27FC236}">
                <a16:creationId xmlns:a16="http://schemas.microsoft.com/office/drawing/2014/main" id="{E37863C1-FDA1-6006-BCC7-DE2D2FD6A278}"/>
              </a:ext>
            </a:extLst>
          </p:cNvPr>
          <p:cNvSpPr/>
          <p:nvPr/>
        </p:nvSpPr>
        <p:spPr>
          <a:xfrm>
            <a:off x="-8377970" y="3570137"/>
            <a:ext cx="1295400" cy="2345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2">
            <a:extLst>
              <a:ext uri="{FF2B5EF4-FFF2-40B4-BE49-F238E27FC236}">
                <a16:creationId xmlns:a16="http://schemas.microsoft.com/office/drawing/2014/main" id="{B482921D-C55B-5B8C-6C29-E6B22CA64CED}"/>
              </a:ext>
            </a:extLst>
          </p:cNvPr>
          <p:cNvSpPr/>
          <p:nvPr/>
        </p:nvSpPr>
        <p:spPr>
          <a:xfrm>
            <a:off x="-7704928" y="3287865"/>
            <a:ext cx="622358" cy="23456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
            <a:extLst>
              <a:ext uri="{FF2B5EF4-FFF2-40B4-BE49-F238E27FC236}">
                <a16:creationId xmlns:a16="http://schemas.microsoft.com/office/drawing/2014/main" id="{C8968F00-A0B4-58C9-91C3-5AD3F38E7A9F}"/>
              </a:ext>
            </a:extLst>
          </p:cNvPr>
          <p:cNvSpPr/>
          <p:nvPr/>
        </p:nvSpPr>
        <p:spPr>
          <a:xfrm rot="18900000">
            <a:off x="-10117776" y="2221706"/>
            <a:ext cx="2414587" cy="2414587"/>
          </a:xfrm>
          <a:prstGeom prst="roundRect">
            <a:avLst/>
          </a:prstGeom>
          <a:solidFill>
            <a:schemeClr val="bg1">
              <a:lumMod val="95000"/>
            </a:schemeClr>
          </a:solidFill>
          <a:ln>
            <a:noFill/>
          </a:ln>
          <a:effectLst>
            <a:outerShdw blurRad="264963" dist="2976" dir="10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ound Same Side Corner Rectangle 3">
            <a:extLst>
              <a:ext uri="{FF2B5EF4-FFF2-40B4-BE49-F238E27FC236}">
                <a16:creationId xmlns:a16="http://schemas.microsoft.com/office/drawing/2014/main" id="{E5A4544D-6126-A978-7754-F77008A34D33}"/>
              </a:ext>
            </a:extLst>
          </p:cNvPr>
          <p:cNvSpPr/>
          <p:nvPr/>
        </p:nvSpPr>
        <p:spPr>
          <a:xfrm rot="5400000">
            <a:off x="-6150615" y="445279"/>
            <a:ext cx="1028702" cy="129540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 Same Side Corner Rectangle 7">
            <a:extLst>
              <a:ext uri="{FF2B5EF4-FFF2-40B4-BE49-F238E27FC236}">
                <a16:creationId xmlns:a16="http://schemas.microsoft.com/office/drawing/2014/main" id="{BD59E44F-3C44-1A02-1915-E9C53E8AEAA4}"/>
              </a:ext>
            </a:extLst>
          </p:cNvPr>
          <p:cNvSpPr/>
          <p:nvPr/>
        </p:nvSpPr>
        <p:spPr>
          <a:xfrm rot="5400000">
            <a:off x="-6150615" y="1588279"/>
            <a:ext cx="1028702" cy="129540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 Same Side Corner Rectangle 8">
            <a:extLst>
              <a:ext uri="{FF2B5EF4-FFF2-40B4-BE49-F238E27FC236}">
                <a16:creationId xmlns:a16="http://schemas.microsoft.com/office/drawing/2014/main" id="{85EEB734-C884-1B29-C75C-6243AD3EF24A}"/>
              </a:ext>
            </a:extLst>
          </p:cNvPr>
          <p:cNvSpPr/>
          <p:nvPr/>
        </p:nvSpPr>
        <p:spPr>
          <a:xfrm rot="5400000">
            <a:off x="-6150615" y="2759854"/>
            <a:ext cx="1028702" cy="1295400"/>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 Same Side Corner Rectangle 9">
            <a:extLst>
              <a:ext uri="{FF2B5EF4-FFF2-40B4-BE49-F238E27FC236}">
                <a16:creationId xmlns:a16="http://schemas.microsoft.com/office/drawing/2014/main" id="{242DA00D-178C-A087-7434-D03FD3571156}"/>
              </a:ext>
            </a:extLst>
          </p:cNvPr>
          <p:cNvSpPr/>
          <p:nvPr/>
        </p:nvSpPr>
        <p:spPr>
          <a:xfrm rot="5400000">
            <a:off x="-6150615" y="3931429"/>
            <a:ext cx="1028702" cy="1295400"/>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 Same Side Corner Rectangle 10">
            <a:extLst>
              <a:ext uri="{FF2B5EF4-FFF2-40B4-BE49-F238E27FC236}">
                <a16:creationId xmlns:a16="http://schemas.microsoft.com/office/drawing/2014/main" id="{B3593B76-0FD2-E03F-9F07-A2636C90BC8D}"/>
              </a:ext>
            </a:extLst>
          </p:cNvPr>
          <p:cNvSpPr/>
          <p:nvPr/>
        </p:nvSpPr>
        <p:spPr>
          <a:xfrm rot="5400000">
            <a:off x="-6150615" y="5074429"/>
            <a:ext cx="1028702" cy="129540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1">
            <a:extLst>
              <a:ext uri="{FF2B5EF4-FFF2-40B4-BE49-F238E27FC236}">
                <a16:creationId xmlns:a16="http://schemas.microsoft.com/office/drawing/2014/main" id="{71C9820D-58A2-7D97-AEB9-4E86B28E5649}"/>
              </a:ext>
            </a:extLst>
          </p:cNvPr>
          <p:cNvSpPr/>
          <p:nvPr/>
        </p:nvSpPr>
        <p:spPr>
          <a:xfrm rot="16200000">
            <a:off x="-7197618" y="3008251"/>
            <a:ext cx="1028702" cy="798606"/>
          </a:xfrm>
          <a:prstGeom prst="trapezoid">
            <a:avLst>
              <a:gd name="adj" fmla="val 4969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25">
            <a:extLst>
              <a:ext uri="{FF2B5EF4-FFF2-40B4-BE49-F238E27FC236}">
                <a16:creationId xmlns:a16="http://schemas.microsoft.com/office/drawing/2014/main" id="{3FA11FB1-9B51-B519-4496-E98A2A598504}"/>
              </a:ext>
            </a:extLst>
          </p:cNvPr>
          <p:cNvSpPr/>
          <p:nvPr/>
        </p:nvSpPr>
        <p:spPr>
          <a:xfrm rot="16200000">
            <a:off x="-7445117" y="3934461"/>
            <a:ext cx="1523697" cy="798606"/>
          </a:xfrm>
          <a:custGeom>
            <a:avLst/>
            <a:gdLst>
              <a:gd name="connsiteX0" fmla="*/ 1520522 w 1520522"/>
              <a:gd name="connsiteY0" fmla="*/ 0 h 798606"/>
              <a:gd name="connsiteX1" fmla="*/ 1031279 w 1520522"/>
              <a:gd name="connsiteY1" fmla="*/ 793445 h 798606"/>
              <a:gd name="connsiteX2" fmla="*/ 1038801 w 1520522"/>
              <a:gd name="connsiteY2" fmla="*/ 798606 h 798606"/>
              <a:gd name="connsiteX3" fmla="*/ 0 w 1520522"/>
              <a:gd name="connsiteY3" fmla="*/ 798606 h 798606"/>
              <a:gd name="connsiteX4" fmla="*/ 1293510 w 1520522"/>
              <a:gd name="connsiteY4" fmla="*/ 0 h 798606"/>
              <a:gd name="connsiteX0" fmla="*/ 1523697 w 1523697"/>
              <a:gd name="connsiteY0" fmla="*/ 0 h 798606"/>
              <a:gd name="connsiteX1" fmla="*/ 1031279 w 1523697"/>
              <a:gd name="connsiteY1" fmla="*/ 793445 h 798606"/>
              <a:gd name="connsiteX2" fmla="*/ 1038801 w 1523697"/>
              <a:gd name="connsiteY2" fmla="*/ 798606 h 798606"/>
              <a:gd name="connsiteX3" fmla="*/ 0 w 1523697"/>
              <a:gd name="connsiteY3" fmla="*/ 798606 h 798606"/>
              <a:gd name="connsiteX4" fmla="*/ 1293510 w 1523697"/>
              <a:gd name="connsiteY4" fmla="*/ 0 h 798606"/>
              <a:gd name="connsiteX5" fmla="*/ 1523697 w 1523697"/>
              <a:gd name="connsiteY5" fmla="*/ 0 h 7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697" h="798606">
                <a:moveTo>
                  <a:pt x="1523697" y="0"/>
                </a:moveTo>
                <a:lnTo>
                  <a:pt x="1031279" y="793445"/>
                </a:lnTo>
                <a:lnTo>
                  <a:pt x="1038801" y="798606"/>
                </a:lnTo>
                <a:lnTo>
                  <a:pt x="0" y="798606"/>
                </a:lnTo>
                <a:lnTo>
                  <a:pt x="1293510" y="0"/>
                </a:lnTo>
                <a:lnTo>
                  <a:pt x="1523697"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9" name="Freeform 26">
            <a:extLst>
              <a:ext uri="{FF2B5EF4-FFF2-40B4-BE49-F238E27FC236}">
                <a16:creationId xmlns:a16="http://schemas.microsoft.com/office/drawing/2014/main" id="{87B9ABFB-66EE-DEE9-C013-849FEAEF87AE}"/>
              </a:ext>
            </a:extLst>
          </p:cNvPr>
          <p:cNvSpPr/>
          <p:nvPr/>
        </p:nvSpPr>
        <p:spPr>
          <a:xfrm rot="5400000" flipV="1">
            <a:off x="-7445115" y="2082040"/>
            <a:ext cx="1523697" cy="798606"/>
          </a:xfrm>
          <a:custGeom>
            <a:avLst/>
            <a:gdLst>
              <a:gd name="connsiteX0" fmla="*/ 1520522 w 1520522"/>
              <a:gd name="connsiteY0" fmla="*/ 0 h 798606"/>
              <a:gd name="connsiteX1" fmla="*/ 1031279 w 1520522"/>
              <a:gd name="connsiteY1" fmla="*/ 793445 h 798606"/>
              <a:gd name="connsiteX2" fmla="*/ 1038801 w 1520522"/>
              <a:gd name="connsiteY2" fmla="*/ 798606 h 798606"/>
              <a:gd name="connsiteX3" fmla="*/ 0 w 1520522"/>
              <a:gd name="connsiteY3" fmla="*/ 798606 h 798606"/>
              <a:gd name="connsiteX4" fmla="*/ 1293510 w 1520522"/>
              <a:gd name="connsiteY4" fmla="*/ 0 h 798606"/>
              <a:gd name="connsiteX0" fmla="*/ 1523697 w 1523697"/>
              <a:gd name="connsiteY0" fmla="*/ 0 h 798606"/>
              <a:gd name="connsiteX1" fmla="*/ 1031279 w 1523697"/>
              <a:gd name="connsiteY1" fmla="*/ 793445 h 798606"/>
              <a:gd name="connsiteX2" fmla="*/ 1038801 w 1523697"/>
              <a:gd name="connsiteY2" fmla="*/ 798606 h 798606"/>
              <a:gd name="connsiteX3" fmla="*/ 0 w 1523697"/>
              <a:gd name="connsiteY3" fmla="*/ 798606 h 798606"/>
              <a:gd name="connsiteX4" fmla="*/ 1293510 w 1523697"/>
              <a:gd name="connsiteY4" fmla="*/ 0 h 798606"/>
              <a:gd name="connsiteX5" fmla="*/ 1523697 w 1523697"/>
              <a:gd name="connsiteY5" fmla="*/ 0 h 7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697" h="798606">
                <a:moveTo>
                  <a:pt x="1523697" y="0"/>
                </a:moveTo>
                <a:lnTo>
                  <a:pt x="1031279" y="793445"/>
                </a:lnTo>
                <a:lnTo>
                  <a:pt x="1038801" y="798606"/>
                </a:lnTo>
                <a:lnTo>
                  <a:pt x="0" y="798606"/>
                </a:lnTo>
                <a:lnTo>
                  <a:pt x="1293510" y="0"/>
                </a:lnTo>
                <a:lnTo>
                  <a:pt x="1523697"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4" name="Freeform 29">
            <a:extLst>
              <a:ext uri="{FF2B5EF4-FFF2-40B4-BE49-F238E27FC236}">
                <a16:creationId xmlns:a16="http://schemas.microsoft.com/office/drawing/2014/main" id="{B1091E2A-EA19-2DB9-681E-67A42BF6738E}"/>
              </a:ext>
            </a:extLst>
          </p:cNvPr>
          <p:cNvSpPr/>
          <p:nvPr/>
        </p:nvSpPr>
        <p:spPr>
          <a:xfrm rot="16200000">
            <a:off x="-7876923" y="4644634"/>
            <a:ext cx="2387313" cy="798606"/>
          </a:xfrm>
          <a:custGeom>
            <a:avLst/>
            <a:gdLst>
              <a:gd name="connsiteX0" fmla="*/ 2387313 w 2387313"/>
              <a:gd name="connsiteY0" fmla="*/ 0 h 798606"/>
              <a:gd name="connsiteX1" fmla="*/ 1028038 w 2387313"/>
              <a:gd name="connsiteY1" fmla="*/ 798606 h 798606"/>
              <a:gd name="connsiteX2" fmla="*/ 0 w 2387313"/>
              <a:gd name="connsiteY2" fmla="*/ 798606 h 798606"/>
              <a:gd name="connsiteX3" fmla="*/ 2155949 w 2387313"/>
              <a:gd name="connsiteY3" fmla="*/ 0 h 798606"/>
            </a:gdLst>
            <a:ahLst/>
            <a:cxnLst>
              <a:cxn ang="0">
                <a:pos x="connsiteX0" y="connsiteY0"/>
              </a:cxn>
              <a:cxn ang="0">
                <a:pos x="connsiteX1" y="connsiteY1"/>
              </a:cxn>
              <a:cxn ang="0">
                <a:pos x="connsiteX2" y="connsiteY2"/>
              </a:cxn>
              <a:cxn ang="0">
                <a:pos x="connsiteX3" y="connsiteY3"/>
              </a:cxn>
            </a:cxnLst>
            <a:rect l="l" t="t" r="r" b="b"/>
            <a:pathLst>
              <a:path w="2387313" h="798606">
                <a:moveTo>
                  <a:pt x="2387313" y="0"/>
                </a:moveTo>
                <a:lnTo>
                  <a:pt x="1028038" y="798606"/>
                </a:lnTo>
                <a:lnTo>
                  <a:pt x="0" y="798606"/>
                </a:lnTo>
                <a:lnTo>
                  <a:pt x="215594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30">
            <a:extLst>
              <a:ext uri="{FF2B5EF4-FFF2-40B4-BE49-F238E27FC236}">
                <a16:creationId xmlns:a16="http://schemas.microsoft.com/office/drawing/2014/main" id="{BD57964E-BFBD-0432-A308-F567897869C2}"/>
              </a:ext>
            </a:extLst>
          </p:cNvPr>
          <p:cNvSpPr/>
          <p:nvPr/>
        </p:nvSpPr>
        <p:spPr>
          <a:xfrm rot="5400000" flipV="1">
            <a:off x="-7862330" y="1367591"/>
            <a:ext cx="2358127" cy="798609"/>
          </a:xfrm>
          <a:custGeom>
            <a:avLst/>
            <a:gdLst>
              <a:gd name="connsiteX0" fmla="*/ 2387313 w 2387313"/>
              <a:gd name="connsiteY0" fmla="*/ 0 h 798606"/>
              <a:gd name="connsiteX1" fmla="*/ 1028038 w 2387313"/>
              <a:gd name="connsiteY1" fmla="*/ 798606 h 798606"/>
              <a:gd name="connsiteX2" fmla="*/ 0 w 2387313"/>
              <a:gd name="connsiteY2" fmla="*/ 798606 h 798606"/>
              <a:gd name="connsiteX3" fmla="*/ 2155949 w 2387313"/>
              <a:gd name="connsiteY3" fmla="*/ 0 h 798606"/>
              <a:gd name="connsiteX0" fmla="*/ 2358127 w 2358127"/>
              <a:gd name="connsiteY0" fmla="*/ 0 h 798609"/>
              <a:gd name="connsiteX1" fmla="*/ 998852 w 2358127"/>
              <a:gd name="connsiteY1" fmla="*/ 798606 h 798609"/>
              <a:gd name="connsiteX2" fmla="*/ 0 w 2358127"/>
              <a:gd name="connsiteY2" fmla="*/ 798609 h 798609"/>
              <a:gd name="connsiteX3" fmla="*/ 2126763 w 2358127"/>
              <a:gd name="connsiteY3" fmla="*/ 0 h 798609"/>
              <a:gd name="connsiteX4" fmla="*/ 2358127 w 2358127"/>
              <a:gd name="connsiteY4" fmla="*/ 0 h 798609"/>
              <a:gd name="connsiteX0" fmla="*/ 2358127 w 2358127"/>
              <a:gd name="connsiteY0" fmla="*/ 0 h 798609"/>
              <a:gd name="connsiteX1" fmla="*/ 1015065 w 2358127"/>
              <a:gd name="connsiteY1" fmla="*/ 795364 h 798609"/>
              <a:gd name="connsiteX2" fmla="*/ 0 w 2358127"/>
              <a:gd name="connsiteY2" fmla="*/ 798609 h 798609"/>
              <a:gd name="connsiteX3" fmla="*/ 2126763 w 2358127"/>
              <a:gd name="connsiteY3" fmla="*/ 0 h 798609"/>
              <a:gd name="connsiteX4" fmla="*/ 2358127 w 2358127"/>
              <a:gd name="connsiteY4" fmla="*/ 0 h 798609"/>
              <a:gd name="connsiteX0" fmla="*/ 2358127 w 2358127"/>
              <a:gd name="connsiteY0" fmla="*/ 0 h 798609"/>
              <a:gd name="connsiteX1" fmla="*/ 1015065 w 2358127"/>
              <a:gd name="connsiteY1" fmla="*/ 798607 h 798609"/>
              <a:gd name="connsiteX2" fmla="*/ 0 w 2358127"/>
              <a:gd name="connsiteY2" fmla="*/ 798609 h 798609"/>
              <a:gd name="connsiteX3" fmla="*/ 2126763 w 2358127"/>
              <a:gd name="connsiteY3" fmla="*/ 0 h 798609"/>
              <a:gd name="connsiteX4" fmla="*/ 2358127 w 2358127"/>
              <a:gd name="connsiteY4" fmla="*/ 0 h 79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127" h="798609">
                <a:moveTo>
                  <a:pt x="2358127" y="0"/>
                </a:moveTo>
                <a:lnTo>
                  <a:pt x="1015065" y="798607"/>
                </a:lnTo>
                <a:lnTo>
                  <a:pt x="0" y="798609"/>
                </a:lnTo>
                <a:lnTo>
                  <a:pt x="2126763" y="0"/>
                </a:lnTo>
                <a:lnTo>
                  <a:pt x="2358127" y="0"/>
                </a:lnTo>
                <a:close/>
              </a:path>
            </a:pathLst>
          </a:custGeom>
          <a:solidFill>
            <a:schemeClr val="accent1">
              <a:lumMod val="75000"/>
              <a:alpha val="7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6" name="Rounded Rectangle 61">
            <a:extLst>
              <a:ext uri="{FF2B5EF4-FFF2-40B4-BE49-F238E27FC236}">
                <a16:creationId xmlns:a16="http://schemas.microsoft.com/office/drawing/2014/main" id="{34E65F00-305A-7647-2737-4C46DB4F482A}"/>
              </a:ext>
            </a:extLst>
          </p:cNvPr>
          <p:cNvSpPr/>
          <p:nvPr/>
        </p:nvSpPr>
        <p:spPr>
          <a:xfrm rot="18900000">
            <a:off x="-9954739" y="2368201"/>
            <a:ext cx="2121593" cy="2121593"/>
          </a:xfrm>
          <a:prstGeom prst="roundRect">
            <a:avLst/>
          </a:prstGeom>
          <a:noFill/>
          <a:ln>
            <a:solidFill>
              <a:schemeClr val="accent2"/>
            </a:solidFill>
            <a:prstDash val="lgDash"/>
          </a:ln>
          <a:effectLst>
            <a:outerShdw blurRad="264963" dist="2976" dir="102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7" name="Graphic 62" descr="Connections">
            <a:extLst>
              <a:ext uri="{FF2B5EF4-FFF2-40B4-BE49-F238E27FC236}">
                <a16:creationId xmlns:a16="http://schemas.microsoft.com/office/drawing/2014/main" id="{15361776-F382-EEE9-7768-C077BDA5E6D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73666" y="3110949"/>
            <a:ext cx="650778" cy="650778"/>
          </a:xfrm>
          <a:prstGeom prst="rect">
            <a:avLst/>
          </a:prstGeom>
        </p:spPr>
      </p:pic>
      <p:pic>
        <p:nvPicPr>
          <p:cNvPr id="158" name="Graphic 63" descr="Handshake">
            <a:extLst>
              <a:ext uri="{FF2B5EF4-FFF2-40B4-BE49-F238E27FC236}">
                <a16:creationId xmlns:a16="http://schemas.microsoft.com/office/drawing/2014/main" id="{0EE2B221-C082-DA90-0B3B-6D1CE90D4EB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73666" y="1910590"/>
            <a:ext cx="650778" cy="650778"/>
          </a:xfrm>
          <a:prstGeom prst="rect">
            <a:avLst/>
          </a:prstGeom>
        </p:spPr>
      </p:pic>
      <p:pic>
        <p:nvPicPr>
          <p:cNvPr id="159" name="Graphic 64" descr="Business Growth RTL">
            <a:extLst>
              <a:ext uri="{FF2B5EF4-FFF2-40B4-BE49-F238E27FC236}">
                <a16:creationId xmlns:a16="http://schemas.microsoft.com/office/drawing/2014/main" id="{0E0A3376-2A9D-2C6E-5A43-A7D34D7EC0A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73666" y="778289"/>
            <a:ext cx="650778" cy="650778"/>
          </a:xfrm>
          <a:prstGeom prst="rect">
            <a:avLst/>
          </a:prstGeom>
        </p:spPr>
      </p:pic>
      <p:pic>
        <p:nvPicPr>
          <p:cNvPr id="160" name="Graphic 65" descr="Presentation with media">
            <a:extLst>
              <a:ext uri="{FF2B5EF4-FFF2-40B4-BE49-F238E27FC236}">
                <a16:creationId xmlns:a16="http://schemas.microsoft.com/office/drawing/2014/main" id="{B469A3D9-B81E-124A-1D8C-F2CB54CEC91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73666" y="4253740"/>
            <a:ext cx="650778" cy="650778"/>
          </a:xfrm>
          <a:prstGeom prst="rect">
            <a:avLst/>
          </a:prstGeom>
        </p:spPr>
      </p:pic>
      <p:pic>
        <p:nvPicPr>
          <p:cNvPr id="161" name="Graphic 66" descr="Ribbon">
            <a:extLst>
              <a:ext uri="{FF2B5EF4-FFF2-40B4-BE49-F238E27FC236}">
                <a16:creationId xmlns:a16="http://schemas.microsoft.com/office/drawing/2014/main" id="{C0292D37-30CB-69EE-DFA6-F5C5A3626BA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034086" y="5396740"/>
            <a:ext cx="650778" cy="650778"/>
          </a:xfrm>
          <a:prstGeom prst="rect">
            <a:avLst/>
          </a:prstGeom>
        </p:spPr>
      </p:pic>
      <p:sp>
        <p:nvSpPr>
          <p:cNvPr id="162" name="TextBox 67">
            <a:extLst>
              <a:ext uri="{FF2B5EF4-FFF2-40B4-BE49-F238E27FC236}">
                <a16:creationId xmlns:a16="http://schemas.microsoft.com/office/drawing/2014/main" id="{D1A77299-32D3-5052-2A83-94CB845521FC}"/>
              </a:ext>
            </a:extLst>
          </p:cNvPr>
          <p:cNvSpPr txBox="1"/>
          <p:nvPr/>
        </p:nvSpPr>
        <p:spPr>
          <a:xfrm>
            <a:off x="-6554786" y="1184479"/>
            <a:ext cx="253999" cy="369332"/>
          </a:xfrm>
          <a:prstGeom prst="rect">
            <a:avLst/>
          </a:prstGeom>
          <a:noFill/>
        </p:spPr>
        <p:txBody>
          <a:bodyPr wrap="square" rtlCol="0">
            <a:spAutoFit/>
          </a:bodyPr>
          <a:lstStyle/>
          <a:p>
            <a:r>
              <a:rPr lang="en-US" dirty="0">
                <a:solidFill>
                  <a:schemeClr val="bg1"/>
                </a:solidFill>
              </a:rPr>
              <a:t>1</a:t>
            </a:r>
          </a:p>
        </p:txBody>
      </p:sp>
      <p:sp>
        <p:nvSpPr>
          <p:cNvPr id="163" name="TextBox 68">
            <a:extLst>
              <a:ext uri="{FF2B5EF4-FFF2-40B4-BE49-F238E27FC236}">
                <a16:creationId xmlns:a16="http://schemas.microsoft.com/office/drawing/2014/main" id="{319CD221-3E0B-A0A3-A3C5-68E234D967AE}"/>
              </a:ext>
            </a:extLst>
          </p:cNvPr>
          <p:cNvSpPr txBox="1"/>
          <p:nvPr/>
        </p:nvSpPr>
        <p:spPr>
          <a:xfrm>
            <a:off x="-6554786" y="2225879"/>
            <a:ext cx="253999" cy="369332"/>
          </a:xfrm>
          <a:prstGeom prst="rect">
            <a:avLst/>
          </a:prstGeom>
          <a:noFill/>
        </p:spPr>
        <p:txBody>
          <a:bodyPr wrap="square" rtlCol="0">
            <a:spAutoFit/>
          </a:bodyPr>
          <a:lstStyle/>
          <a:p>
            <a:r>
              <a:rPr lang="en-US" dirty="0">
                <a:solidFill>
                  <a:schemeClr val="bg1"/>
                </a:solidFill>
              </a:rPr>
              <a:t>2</a:t>
            </a:r>
          </a:p>
        </p:txBody>
      </p:sp>
      <p:sp>
        <p:nvSpPr>
          <p:cNvPr id="164" name="TextBox 69">
            <a:extLst>
              <a:ext uri="{FF2B5EF4-FFF2-40B4-BE49-F238E27FC236}">
                <a16:creationId xmlns:a16="http://schemas.microsoft.com/office/drawing/2014/main" id="{26A1D4B0-5E4D-3963-1178-C1EBF6460A14}"/>
              </a:ext>
            </a:extLst>
          </p:cNvPr>
          <p:cNvSpPr txBox="1"/>
          <p:nvPr/>
        </p:nvSpPr>
        <p:spPr>
          <a:xfrm>
            <a:off x="-6554786" y="3178379"/>
            <a:ext cx="253999" cy="369332"/>
          </a:xfrm>
          <a:prstGeom prst="rect">
            <a:avLst/>
          </a:prstGeom>
          <a:noFill/>
        </p:spPr>
        <p:txBody>
          <a:bodyPr wrap="square" rtlCol="0">
            <a:spAutoFit/>
          </a:bodyPr>
          <a:lstStyle/>
          <a:p>
            <a:r>
              <a:rPr lang="en-US" dirty="0">
                <a:solidFill>
                  <a:schemeClr val="bg1"/>
                </a:solidFill>
              </a:rPr>
              <a:t>3</a:t>
            </a:r>
          </a:p>
        </p:txBody>
      </p:sp>
      <p:sp>
        <p:nvSpPr>
          <p:cNvPr id="165" name="TextBox 70">
            <a:extLst>
              <a:ext uri="{FF2B5EF4-FFF2-40B4-BE49-F238E27FC236}">
                <a16:creationId xmlns:a16="http://schemas.microsoft.com/office/drawing/2014/main" id="{E4F34E48-6BA1-3AB4-3443-3707CFB03039}"/>
              </a:ext>
            </a:extLst>
          </p:cNvPr>
          <p:cNvSpPr txBox="1"/>
          <p:nvPr/>
        </p:nvSpPr>
        <p:spPr>
          <a:xfrm>
            <a:off x="-6554786" y="4308679"/>
            <a:ext cx="253999" cy="369332"/>
          </a:xfrm>
          <a:prstGeom prst="rect">
            <a:avLst/>
          </a:prstGeom>
          <a:noFill/>
        </p:spPr>
        <p:txBody>
          <a:bodyPr wrap="square" rtlCol="0">
            <a:spAutoFit/>
          </a:bodyPr>
          <a:lstStyle/>
          <a:p>
            <a:r>
              <a:rPr lang="en-US" dirty="0">
                <a:solidFill>
                  <a:schemeClr val="bg1"/>
                </a:solidFill>
              </a:rPr>
              <a:t>4</a:t>
            </a:r>
          </a:p>
        </p:txBody>
      </p:sp>
      <p:sp>
        <p:nvSpPr>
          <p:cNvPr id="166" name="TextBox 71">
            <a:extLst>
              <a:ext uri="{FF2B5EF4-FFF2-40B4-BE49-F238E27FC236}">
                <a16:creationId xmlns:a16="http://schemas.microsoft.com/office/drawing/2014/main" id="{37B6AA5E-5F3B-B8ED-05C4-0C879532C827}"/>
              </a:ext>
            </a:extLst>
          </p:cNvPr>
          <p:cNvSpPr txBox="1"/>
          <p:nvPr/>
        </p:nvSpPr>
        <p:spPr>
          <a:xfrm>
            <a:off x="-6554786" y="5324679"/>
            <a:ext cx="253999" cy="369332"/>
          </a:xfrm>
          <a:prstGeom prst="rect">
            <a:avLst/>
          </a:prstGeom>
          <a:noFill/>
        </p:spPr>
        <p:txBody>
          <a:bodyPr wrap="square" rtlCol="0">
            <a:spAutoFit/>
          </a:bodyPr>
          <a:lstStyle/>
          <a:p>
            <a:r>
              <a:rPr lang="en-US" dirty="0">
                <a:solidFill>
                  <a:schemeClr val="bg1"/>
                </a:solidFill>
              </a:rPr>
              <a:t>5</a:t>
            </a:r>
          </a:p>
        </p:txBody>
      </p:sp>
      <p:sp>
        <p:nvSpPr>
          <p:cNvPr id="167" name="TextBox 10">
            <a:extLst>
              <a:ext uri="{FF2B5EF4-FFF2-40B4-BE49-F238E27FC236}">
                <a16:creationId xmlns:a16="http://schemas.microsoft.com/office/drawing/2014/main" id="{94DB02A8-AB28-5A15-2D10-78A8086D54CA}"/>
              </a:ext>
            </a:extLst>
          </p:cNvPr>
          <p:cNvSpPr txBox="1">
            <a:spLocks noChangeArrowheads="1"/>
          </p:cNvSpPr>
          <p:nvPr/>
        </p:nvSpPr>
        <p:spPr bwMode="auto">
          <a:xfrm>
            <a:off x="-4830120" y="8981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68" name="CuadroTexto 39">
            <a:extLst>
              <a:ext uri="{FF2B5EF4-FFF2-40B4-BE49-F238E27FC236}">
                <a16:creationId xmlns:a16="http://schemas.microsoft.com/office/drawing/2014/main" id="{D11E5780-3422-2B15-D75D-0732B0A6DCF4}"/>
              </a:ext>
            </a:extLst>
          </p:cNvPr>
          <p:cNvSpPr txBox="1"/>
          <p:nvPr/>
        </p:nvSpPr>
        <p:spPr>
          <a:xfrm>
            <a:off x="-3972870" y="651938"/>
            <a:ext cx="4308373" cy="338554"/>
          </a:xfrm>
          <a:prstGeom prst="rect">
            <a:avLst/>
          </a:prstGeom>
          <a:noFill/>
        </p:spPr>
        <p:txBody>
          <a:bodyPr wrap="square" rtlCol="0">
            <a:spAutoFit/>
          </a:bodyPr>
          <a:lstStyle/>
          <a:p>
            <a:r>
              <a:rPr lang="en-US" sz="1600" b="1" dirty="0"/>
              <a:t>YOUR TITLE </a:t>
            </a:r>
            <a:r>
              <a:rPr lang="en-US" sz="1600" b="1" dirty="0">
                <a:solidFill>
                  <a:srgbClr val="6FA5B4"/>
                </a:solidFill>
              </a:rPr>
              <a:t>HERE</a:t>
            </a:r>
          </a:p>
        </p:txBody>
      </p:sp>
      <p:sp>
        <p:nvSpPr>
          <p:cNvPr id="169" name="TextBox 10">
            <a:extLst>
              <a:ext uri="{FF2B5EF4-FFF2-40B4-BE49-F238E27FC236}">
                <a16:creationId xmlns:a16="http://schemas.microsoft.com/office/drawing/2014/main" id="{016A6AB4-43C4-6AFF-7B0C-925B33ADD6AC}"/>
              </a:ext>
            </a:extLst>
          </p:cNvPr>
          <p:cNvSpPr txBox="1">
            <a:spLocks noChangeArrowheads="1"/>
          </p:cNvSpPr>
          <p:nvPr/>
        </p:nvSpPr>
        <p:spPr bwMode="auto">
          <a:xfrm>
            <a:off x="-4830120" y="21046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70" name="CuadroTexto 39">
            <a:extLst>
              <a:ext uri="{FF2B5EF4-FFF2-40B4-BE49-F238E27FC236}">
                <a16:creationId xmlns:a16="http://schemas.microsoft.com/office/drawing/2014/main" id="{0902C430-4723-4BAC-A376-6E425AC36CC9}"/>
              </a:ext>
            </a:extLst>
          </p:cNvPr>
          <p:cNvSpPr txBox="1"/>
          <p:nvPr/>
        </p:nvSpPr>
        <p:spPr>
          <a:xfrm>
            <a:off x="-3972870" y="1858438"/>
            <a:ext cx="4308373" cy="338554"/>
          </a:xfrm>
          <a:prstGeom prst="rect">
            <a:avLst/>
          </a:prstGeom>
          <a:noFill/>
        </p:spPr>
        <p:txBody>
          <a:bodyPr wrap="square" rtlCol="0">
            <a:spAutoFit/>
          </a:bodyPr>
          <a:lstStyle/>
          <a:p>
            <a:r>
              <a:rPr lang="en-US" sz="1600" b="1" dirty="0"/>
              <a:t>YOUR TITLE </a:t>
            </a:r>
            <a:r>
              <a:rPr lang="en-US" sz="1600" b="1" dirty="0">
                <a:solidFill>
                  <a:srgbClr val="B4207D"/>
                </a:solidFill>
              </a:rPr>
              <a:t>HERE</a:t>
            </a:r>
          </a:p>
        </p:txBody>
      </p:sp>
      <p:sp>
        <p:nvSpPr>
          <p:cNvPr id="171" name="TextBox 10">
            <a:extLst>
              <a:ext uri="{FF2B5EF4-FFF2-40B4-BE49-F238E27FC236}">
                <a16:creationId xmlns:a16="http://schemas.microsoft.com/office/drawing/2014/main" id="{3E9FCDD1-BFC0-635D-7C4D-E7EF92BE7BD8}"/>
              </a:ext>
            </a:extLst>
          </p:cNvPr>
          <p:cNvSpPr txBox="1">
            <a:spLocks noChangeArrowheads="1"/>
          </p:cNvSpPr>
          <p:nvPr/>
        </p:nvSpPr>
        <p:spPr bwMode="auto">
          <a:xfrm>
            <a:off x="-4830120" y="32857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72" name="CuadroTexto 39">
            <a:extLst>
              <a:ext uri="{FF2B5EF4-FFF2-40B4-BE49-F238E27FC236}">
                <a16:creationId xmlns:a16="http://schemas.microsoft.com/office/drawing/2014/main" id="{694AE928-0E65-CF57-AFE1-3E8B4CC488AF}"/>
              </a:ext>
            </a:extLst>
          </p:cNvPr>
          <p:cNvSpPr txBox="1"/>
          <p:nvPr/>
        </p:nvSpPr>
        <p:spPr>
          <a:xfrm>
            <a:off x="-3972870" y="3039538"/>
            <a:ext cx="4308373" cy="338554"/>
          </a:xfrm>
          <a:prstGeom prst="rect">
            <a:avLst/>
          </a:prstGeom>
          <a:noFill/>
        </p:spPr>
        <p:txBody>
          <a:bodyPr wrap="square" rtlCol="0">
            <a:spAutoFit/>
          </a:bodyPr>
          <a:lstStyle/>
          <a:p>
            <a:r>
              <a:rPr lang="en-US" sz="1600" b="1" dirty="0"/>
              <a:t>YOUR TITLE </a:t>
            </a:r>
            <a:r>
              <a:rPr lang="en-US" sz="1600" b="1" dirty="0">
                <a:solidFill>
                  <a:srgbClr val="FF8902"/>
                </a:solidFill>
              </a:rPr>
              <a:t>HERE</a:t>
            </a:r>
          </a:p>
        </p:txBody>
      </p:sp>
      <p:sp>
        <p:nvSpPr>
          <p:cNvPr id="173" name="TextBox 10">
            <a:extLst>
              <a:ext uri="{FF2B5EF4-FFF2-40B4-BE49-F238E27FC236}">
                <a16:creationId xmlns:a16="http://schemas.microsoft.com/office/drawing/2014/main" id="{AD069EDB-E06B-42AC-E398-0CF1574423FC}"/>
              </a:ext>
            </a:extLst>
          </p:cNvPr>
          <p:cNvSpPr txBox="1">
            <a:spLocks noChangeArrowheads="1"/>
          </p:cNvSpPr>
          <p:nvPr/>
        </p:nvSpPr>
        <p:spPr bwMode="auto">
          <a:xfrm>
            <a:off x="-4830120" y="44160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74" name="CuadroTexto 39">
            <a:extLst>
              <a:ext uri="{FF2B5EF4-FFF2-40B4-BE49-F238E27FC236}">
                <a16:creationId xmlns:a16="http://schemas.microsoft.com/office/drawing/2014/main" id="{7FAD9011-0926-0CA3-8C7F-D9E79BC3D2CC}"/>
              </a:ext>
            </a:extLst>
          </p:cNvPr>
          <p:cNvSpPr txBox="1"/>
          <p:nvPr/>
        </p:nvSpPr>
        <p:spPr>
          <a:xfrm>
            <a:off x="-3972870" y="4169838"/>
            <a:ext cx="4308373" cy="338554"/>
          </a:xfrm>
          <a:prstGeom prst="rect">
            <a:avLst/>
          </a:prstGeom>
          <a:noFill/>
        </p:spPr>
        <p:txBody>
          <a:bodyPr wrap="square" rtlCol="0">
            <a:spAutoFit/>
          </a:bodyPr>
          <a:lstStyle/>
          <a:p>
            <a:r>
              <a:rPr lang="en-US" sz="1600" b="1" dirty="0"/>
              <a:t>YOUR TITLE </a:t>
            </a:r>
            <a:r>
              <a:rPr lang="en-US" sz="1600" b="1" dirty="0">
                <a:solidFill>
                  <a:srgbClr val="01C8F2"/>
                </a:solidFill>
              </a:rPr>
              <a:t>HERE</a:t>
            </a:r>
          </a:p>
        </p:txBody>
      </p:sp>
      <p:sp>
        <p:nvSpPr>
          <p:cNvPr id="175" name="TextBox 10">
            <a:extLst>
              <a:ext uri="{FF2B5EF4-FFF2-40B4-BE49-F238E27FC236}">
                <a16:creationId xmlns:a16="http://schemas.microsoft.com/office/drawing/2014/main" id="{2A09E7BE-7ADC-EC39-DE0C-F58FDD9E0615}"/>
              </a:ext>
            </a:extLst>
          </p:cNvPr>
          <p:cNvSpPr txBox="1">
            <a:spLocks noChangeArrowheads="1"/>
          </p:cNvSpPr>
          <p:nvPr/>
        </p:nvSpPr>
        <p:spPr bwMode="auto">
          <a:xfrm>
            <a:off x="-4830120" y="5660677"/>
            <a:ext cx="3703206"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latin typeface="Arial" panose="020B0604020202020204" pitchFamily="34" charset="0"/>
                <a:cs typeface="Arial" panose="020B0604020202020204" pitchFamily="34" charset="0"/>
              </a:rPr>
              <a:t>Lorem ipsum </a:t>
            </a:r>
            <a:r>
              <a:rPr lang="es-CO" sz="1200" dirty="0">
                <a:latin typeface="Arial" panose="020B0604020202020204" pitchFamily="34" charset="0"/>
                <a:cs typeface="Arial" panose="020B0604020202020204" pitchFamily="34" charset="0"/>
              </a:rPr>
              <a:t>dolor sit amet, consectetur adipiscing elit.  Fusce convallis magna non.</a:t>
            </a:r>
          </a:p>
        </p:txBody>
      </p:sp>
      <p:sp>
        <p:nvSpPr>
          <p:cNvPr id="176" name="CuadroTexto 39">
            <a:extLst>
              <a:ext uri="{FF2B5EF4-FFF2-40B4-BE49-F238E27FC236}">
                <a16:creationId xmlns:a16="http://schemas.microsoft.com/office/drawing/2014/main" id="{0DE5A878-7AAE-4CEF-9A65-5095B0DD38B7}"/>
              </a:ext>
            </a:extLst>
          </p:cNvPr>
          <p:cNvSpPr txBox="1"/>
          <p:nvPr/>
        </p:nvSpPr>
        <p:spPr>
          <a:xfrm>
            <a:off x="-3972870" y="5414438"/>
            <a:ext cx="4308373" cy="338554"/>
          </a:xfrm>
          <a:prstGeom prst="rect">
            <a:avLst/>
          </a:prstGeom>
          <a:noFill/>
        </p:spPr>
        <p:txBody>
          <a:bodyPr wrap="square" rtlCol="0">
            <a:spAutoFit/>
          </a:bodyPr>
          <a:lstStyle/>
          <a:p>
            <a:r>
              <a:rPr lang="en-US" sz="1600" b="1" dirty="0"/>
              <a:t>YOUR TITLE </a:t>
            </a:r>
            <a:r>
              <a:rPr lang="en-US" sz="1600" b="1" dirty="0">
                <a:solidFill>
                  <a:srgbClr val="7030A0"/>
                </a:solidFill>
              </a:rPr>
              <a:t>HERE</a:t>
            </a:r>
          </a:p>
        </p:txBody>
      </p:sp>
      <p:pic>
        <p:nvPicPr>
          <p:cNvPr id="177" name="Graphic 82" descr="Star">
            <a:extLst>
              <a:ext uri="{FF2B5EF4-FFF2-40B4-BE49-F238E27FC236}">
                <a16:creationId xmlns:a16="http://schemas.microsoft.com/office/drawing/2014/main" id="{D662D8AF-5D07-CF4C-CA6B-5BBD1BD7A71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542920" y="2479115"/>
            <a:ext cx="1232825" cy="1232825"/>
          </a:xfrm>
          <a:prstGeom prst="rect">
            <a:avLst/>
          </a:prstGeom>
        </p:spPr>
      </p:pic>
      <p:sp>
        <p:nvSpPr>
          <p:cNvPr id="178" name="CuadroTexto 39">
            <a:extLst>
              <a:ext uri="{FF2B5EF4-FFF2-40B4-BE49-F238E27FC236}">
                <a16:creationId xmlns:a16="http://schemas.microsoft.com/office/drawing/2014/main" id="{94C69486-08A5-B46B-4C0F-C106B2AAFAE2}"/>
              </a:ext>
            </a:extLst>
          </p:cNvPr>
          <p:cNvSpPr txBox="1"/>
          <p:nvPr/>
        </p:nvSpPr>
        <p:spPr>
          <a:xfrm>
            <a:off x="-9859124" y="3651833"/>
            <a:ext cx="1800342" cy="646331"/>
          </a:xfrm>
          <a:prstGeom prst="rect">
            <a:avLst/>
          </a:prstGeom>
          <a:noFill/>
        </p:spPr>
        <p:txBody>
          <a:bodyPr wrap="square" rtlCol="0">
            <a:spAutoFit/>
          </a:bodyPr>
          <a:lstStyle/>
          <a:p>
            <a:pPr algn="ctr"/>
            <a:r>
              <a:rPr lang="en-US" b="1" dirty="0">
                <a:solidFill>
                  <a:srgbClr val="002060"/>
                </a:solidFill>
                <a:latin typeface="Retro dolly" panose="02000600000000000000" pitchFamily="50" charset="0"/>
              </a:rPr>
              <a:t>Topics</a:t>
            </a:r>
          </a:p>
          <a:p>
            <a:pPr algn="ctr"/>
            <a:r>
              <a:rPr lang="en-US" b="1" dirty="0">
                <a:solidFill>
                  <a:srgbClr val="002060"/>
                </a:solidFill>
                <a:latin typeface="Retro dolly" panose="02000600000000000000" pitchFamily="50" charset="0"/>
              </a:rPr>
              <a:t>Here</a:t>
            </a:r>
          </a:p>
        </p:txBody>
      </p:sp>
      <p:pic>
        <p:nvPicPr>
          <p:cNvPr id="179" name="Imagen 178" descr="Imagen que contiene niña, vestido, joven, mujer&#10;&#10;Descripción generada automáticamente">
            <a:extLst>
              <a:ext uri="{FF2B5EF4-FFF2-40B4-BE49-F238E27FC236}">
                <a16:creationId xmlns:a16="http://schemas.microsoft.com/office/drawing/2014/main" id="{8EAB9759-77E3-CE06-7B73-5AC1F95F7A81}"/>
              </a:ext>
            </a:extLst>
          </p:cNvPr>
          <p:cNvPicPr>
            <a:picLocks noChangeAspect="1"/>
          </p:cNvPicPr>
          <p:nvPr/>
        </p:nvPicPr>
        <p:blipFill rotWithShape="1">
          <a:blip r:embed="rId26">
            <a:extLst>
              <a:ext uri="{28A0092B-C50C-407E-A947-70E740481C1C}">
                <a14:useLocalDpi xmlns:a14="http://schemas.microsoft.com/office/drawing/2010/main" val="0"/>
              </a:ext>
            </a:extLst>
          </a:blip>
          <a:srcRect l="59185"/>
          <a:stretch/>
        </p:blipFill>
        <p:spPr>
          <a:xfrm>
            <a:off x="-12977312" y="102537"/>
            <a:ext cx="4187522" cy="6839784"/>
          </a:xfrm>
          <a:prstGeom prst="rect">
            <a:avLst/>
          </a:prstGeom>
        </p:spPr>
      </p:pic>
      <p:sp>
        <p:nvSpPr>
          <p:cNvPr id="180" name="TextBox 26">
            <a:extLst>
              <a:ext uri="{FF2B5EF4-FFF2-40B4-BE49-F238E27FC236}">
                <a16:creationId xmlns:a16="http://schemas.microsoft.com/office/drawing/2014/main" id="{3144A5B8-CA5E-D5FD-8500-799AF3826994}"/>
              </a:ext>
            </a:extLst>
          </p:cNvPr>
          <p:cNvSpPr txBox="1"/>
          <p:nvPr/>
        </p:nvSpPr>
        <p:spPr>
          <a:xfrm>
            <a:off x="17626886" y="344791"/>
            <a:ext cx="5208320" cy="830997"/>
          </a:xfrm>
          <a:prstGeom prst="rect">
            <a:avLst/>
          </a:prstGeom>
          <a:noFill/>
        </p:spPr>
        <p:txBody>
          <a:bodyPr wrap="square" rtlCol="0">
            <a:spAutoFit/>
          </a:bodyPr>
          <a:lstStyle/>
          <a:p>
            <a:r>
              <a:rPr lang="en-US" sz="4800" b="1" dirty="0">
                <a:solidFill>
                  <a:schemeClr val="accent2"/>
                </a:solidFill>
                <a:latin typeface="Retro dolly" panose="02000600000000000000" pitchFamily="50" charset="0"/>
                <a:cs typeface="Calibri" panose="020F0502020204030204" pitchFamily="34" charset="0"/>
              </a:rPr>
              <a:t>Topic 02</a:t>
            </a:r>
          </a:p>
        </p:txBody>
      </p:sp>
    </p:spTree>
    <p:extLst>
      <p:ext uri="{BB962C8B-B14F-4D97-AF65-F5344CB8AC3E}">
        <p14:creationId xmlns:p14="http://schemas.microsoft.com/office/powerpoint/2010/main" val="4253869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upo 83">
            <a:extLst>
              <a:ext uri="{FF2B5EF4-FFF2-40B4-BE49-F238E27FC236}">
                <a16:creationId xmlns:a16="http://schemas.microsoft.com/office/drawing/2014/main" id="{ADE0F5D3-FB88-1547-49DA-61271D2AF8FC}"/>
              </a:ext>
            </a:extLst>
          </p:cNvPr>
          <p:cNvGrpSpPr/>
          <p:nvPr/>
        </p:nvGrpSpPr>
        <p:grpSpPr>
          <a:xfrm>
            <a:off x="981707" y="523049"/>
            <a:ext cx="4024358" cy="5919074"/>
            <a:chOff x="981707" y="523049"/>
            <a:chExt cx="4024358" cy="5919074"/>
          </a:xfrm>
        </p:grpSpPr>
        <p:grpSp>
          <p:nvGrpSpPr>
            <p:cNvPr id="123" name="Group 122">
              <a:extLst>
                <a:ext uri="{FF2B5EF4-FFF2-40B4-BE49-F238E27FC236}">
                  <a16:creationId xmlns:a16="http://schemas.microsoft.com/office/drawing/2014/main" id="{56563A76-91AD-61C2-36A2-47A36E64B6FF}"/>
                </a:ext>
              </a:extLst>
            </p:cNvPr>
            <p:cNvGrpSpPr/>
            <p:nvPr/>
          </p:nvGrpSpPr>
          <p:grpSpPr>
            <a:xfrm>
              <a:off x="1990527" y="523049"/>
              <a:ext cx="1938567" cy="2084478"/>
              <a:chOff x="2259434" y="533468"/>
              <a:chExt cx="1938567" cy="2084478"/>
            </a:xfrm>
          </p:grpSpPr>
          <p:sp>
            <p:nvSpPr>
              <p:cNvPr id="121" name="Freeform 120">
                <a:extLst>
                  <a:ext uri="{FF2B5EF4-FFF2-40B4-BE49-F238E27FC236}">
                    <a16:creationId xmlns:a16="http://schemas.microsoft.com/office/drawing/2014/main" id="{8C1077BF-37FF-A82F-FE71-965932C2544D}"/>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88">
                <a:extLst>
                  <a:ext uri="{FF2B5EF4-FFF2-40B4-BE49-F238E27FC236}">
                    <a16:creationId xmlns:a16="http://schemas.microsoft.com/office/drawing/2014/main" id="{1879C5B3-7DC4-1EE1-F76E-0E902600EDDA}"/>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4" name="Group 123">
              <a:extLst>
                <a:ext uri="{FF2B5EF4-FFF2-40B4-BE49-F238E27FC236}">
                  <a16:creationId xmlns:a16="http://schemas.microsoft.com/office/drawing/2014/main" id="{0E60A5C2-D52C-38C7-907B-F8CE83BF2B0A}"/>
                </a:ext>
              </a:extLst>
            </p:cNvPr>
            <p:cNvGrpSpPr/>
            <p:nvPr/>
          </p:nvGrpSpPr>
          <p:grpSpPr>
            <a:xfrm rot="2764969">
              <a:off x="2994542" y="1780177"/>
              <a:ext cx="1938567" cy="2084478"/>
              <a:chOff x="2259434" y="533468"/>
              <a:chExt cx="1938567" cy="2084478"/>
            </a:xfrm>
          </p:grpSpPr>
          <p:sp>
            <p:nvSpPr>
              <p:cNvPr id="125" name="Freeform 124">
                <a:extLst>
                  <a:ext uri="{FF2B5EF4-FFF2-40B4-BE49-F238E27FC236}">
                    <a16:creationId xmlns:a16="http://schemas.microsoft.com/office/drawing/2014/main" id="{39155274-9B10-5D32-58D5-F846A19DCC09}"/>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6" name="Freeform 125">
                <a:extLst>
                  <a:ext uri="{FF2B5EF4-FFF2-40B4-BE49-F238E27FC236}">
                    <a16:creationId xmlns:a16="http://schemas.microsoft.com/office/drawing/2014/main" id="{D7C18D11-FE80-03F9-03B9-29B799A9D650}"/>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7" name="Group 126">
              <a:extLst>
                <a:ext uri="{FF2B5EF4-FFF2-40B4-BE49-F238E27FC236}">
                  <a16:creationId xmlns:a16="http://schemas.microsoft.com/office/drawing/2014/main" id="{E49D2089-6DCF-8750-CF95-24C45ED651C5}"/>
                </a:ext>
              </a:extLst>
            </p:cNvPr>
            <p:cNvGrpSpPr/>
            <p:nvPr/>
          </p:nvGrpSpPr>
          <p:grpSpPr>
            <a:xfrm rot="5400000">
              <a:off x="2811261" y="3366826"/>
              <a:ext cx="1938567" cy="2084478"/>
              <a:chOff x="2259434" y="533468"/>
              <a:chExt cx="1938567" cy="2084478"/>
            </a:xfrm>
          </p:grpSpPr>
          <p:sp>
            <p:nvSpPr>
              <p:cNvPr id="128" name="Freeform 127">
                <a:extLst>
                  <a:ext uri="{FF2B5EF4-FFF2-40B4-BE49-F238E27FC236}">
                    <a16:creationId xmlns:a16="http://schemas.microsoft.com/office/drawing/2014/main" id="{1D8D2D7F-0E2A-A54F-F950-2AB665E2D665}"/>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9" name="Freeform 128">
                <a:extLst>
                  <a:ext uri="{FF2B5EF4-FFF2-40B4-BE49-F238E27FC236}">
                    <a16:creationId xmlns:a16="http://schemas.microsoft.com/office/drawing/2014/main" id="{24C43B83-0561-7547-4BBF-B4CDB046300C}"/>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3"/>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0" name="Group 129">
              <a:extLst>
                <a:ext uri="{FF2B5EF4-FFF2-40B4-BE49-F238E27FC236}">
                  <a16:creationId xmlns:a16="http://schemas.microsoft.com/office/drawing/2014/main" id="{F8A1AE57-B3DC-CF6F-2706-FF9BF8B4F0A5}"/>
                </a:ext>
              </a:extLst>
            </p:cNvPr>
            <p:cNvGrpSpPr/>
            <p:nvPr/>
          </p:nvGrpSpPr>
          <p:grpSpPr>
            <a:xfrm rot="8205753">
              <a:off x="1547182" y="4357645"/>
              <a:ext cx="1938567" cy="2084478"/>
              <a:chOff x="2259434" y="533468"/>
              <a:chExt cx="1938567" cy="2084478"/>
            </a:xfrm>
          </p:grpSpPr>
          <p:sp>
            <p:nvSpPr>
              <p:cNvPr id="131" name="Freeform 130">
                <a:extLst>
                  <a:ext uri="{FF2B5EF4-FFF2-40B4-BE49-F238E27FC236}">
                    <a16:creationId xmlns:a16="http://schemas.microsoft.com/office/drawing/2014/main" id="{7180357E-2607-5C9D-C995-ABD4496C0098}"/>
                  </a:ext>
                </a:extLst>
              </p:cNvPr>
              <p:cNvSpPr/>
              <p:nvPr/>
            </p:nvSpPr>
            <p:spPr>
              <a:xfrm>
                <a:off x="2259435" y="1304312"/>
                <a:ext cx="1426093" cy="1313634"/>
              </a:xfrm>
              <a:custGeom>
                <a:avLst/>
                <a:gdLst>
                  <a:gd name="connsiteX0" fmla="*/ 0 w 1426093"/>
                  <a:gd name="connsiteY0" fmla="*/ 0 h 1313634"/>
                  <a:gd name="connsiteX1" fmla="*/ 217081 w 1426093"/>
                  <a:gd name="connsiteY1" fmla="*/ 10962 h 1313634"/>
                  <a:gd name="connsiteX2" fmla="*/ 1357562 w 1426093"/>
                  <a:gd name="connsiteY2" fmla="*/ 487768 h 1313634"/>
                  <a:gd name="connsiteX3" fmla="*/ 1426093 w 1426093"/>
                  <a:gd name="connsiteY3" fmla="*/ 550053 h 1313634"/>
                  <a:gd name="connsiteX4" fmla="*/ 662512 w 1426093"/>
                  <a:gd name="connsiteY4" fmla="*/ 1313634 h 1313634"/>
                  <a:gd name="connsiteX5" fmla="*/ 642328 w 1426093"/>
                  <a:gd name="connsiteY5" fmla="*/ 1295290 h 1313634"/>
                  <a:gd name="connsiteX6" fmla="*/ 102116 w 1426093"/>
                  <a:gd name="connsiteY6" fmla="*/ 1069441 h 1313634"/>
                  <a:gd name="connsiteX7" fmla="*/ 0 w 1426093"/>
                  <a:gd name="connsiteY7" fmla="*/ 1064285 h 1313634"/>
                  <a:gd name="connsiteX8" fmla="*/ 0 w 1426093"/>
                  <a:gd name="connsiteY8" fmla="*/ 0 h 13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093" h="1313634">
                    <a:moveTo>
                      <a:pt x="0" y="0"/>
                    </a:moveTo>
                    <a:lnTo>
                      <a:pt x="217081" y="10962"/>
                    </a:lnTo>
                    <a:cubicBezTo>
                      <a:pt x="647986" y="54722"/>
                      <a:pt x="1041032" y="226544"/>
                      <a:pt x="1357562" y="487768"/>
                    </a:cubicBezTo>
                    <a:lnTo>
                      <a:pt x="1426093" y="550053"/>
                    </a:lnTo>
                    <a:lnTo>
                      <a:pt x="662512" y="1313634"/>
                    </a:lnTo>
                    <a:lnTo>
                      <a:pt x="642328" y="1295290"/>
                    </a:lnTo>
                    <a:cubicBezTo>
                      <a:pt x="492397" y="1171556"/>
                      <a:pt x="306223" y="1090170"/>
                      <a:pt x="102116" y="1069441"/>
                    </a:cubicBezTo>
                    <a:lnTo>
                      <a:pt x="0" y="1064285"/>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2" name="Freeform 131">
                <a:extLst>
                  <a:ext uri="{FF2B5EF4-FFF2-40B4-BE49-F238E27FC236}">
                    <a16:creationId xmlns:a16="http://schemas.microsoft.com/office/drawing/2014/main" id="{58F273D1-F880-C14E-A114-4D655C14C608}"/>
                  </a:ext>
                </a:extLst>
              </p:cNvPr>
              <p:cNvSpPr/>
              <p:nvPr/>
            </p:nvSpPr>
            <p:spPr>
              <a:xfrm>
                <a:off x="2259434" y="533468"/>
                <a:ext cx="1938567" cy="1320897"/>
              </a:xfrm>
              <a:custGeom>
                <a:avLst/>
                <a:gdLst>
                  <a:gd name="connsiteX0" fmla="*/ 0 w 1960143"/>
                  <a:gd name="connsiteY0" fmla="*/ 0 h 1320897"/>
                  <a:gd name="connsiteX1" fmla="*/ 289746 w 1960143"/>
                  <a:gd name="connsiteY1" fmla="*/ 14631 h 1320897"/>
                  <a:gd name="connsiteX2" fmla="*/ 1809639 w 1960143"/>
                  <a:gd name="connsiteY2" fmla="*/ 650059 h 1320897"/>
                  <a:gd name="connsiteX3" fmla="*/ 1960143 w 1960143"/>
                  <a:gd name="connsiteY3" fmla="*/ 786847 h 1320897"/>
                  <a:gd name="connsiteX4" fmla="*/ 1426093 w 1960143"/>
                  <a:gd name="connsiteY4" fmla="*/ 1320897 h 1320897"/>
                  <a:gd name="connsiteX5" fmla="*/ 1357562 w 1960143"/>
                  <a:gd name="connsiteY5" fmla="*/ 1258612 h 1320897"/>
                  <a:gd name="connsiteX6" fmla="*/ 217081 w 1960143"/>
                  <a:gd name="connsiteY6" fmla="*/ 781806 h 1320897"/>
                  <a:gd name="connsiteX7" fmla="*/ 0 w 1960143"/>
                  <a:gd name="connsiteY7" fmla="*/ 770844 h 1320897"/>
                  <a:gd name="connsiteX8" fmla="*/ 0 w 1960143"/>
                  <a:gd name="connsiteY8" fmla="*/ 0 h 1320897"/>
                  <a:gd name="connsiteX0" fmla="*/ 1960143 w 2051583"/>
                  <a:gd name="connsiteY0" fmla="*/ 786847 h 1320897"/>
                  <a:gd name="connsiteX1" fmla="*/ 1426093 w 2051583"/>
                  <a:gd name="connsiteY1" fmla="*/ 1320897 h 1320897"/>
                  <a:gd name="connsiteX2" fmla="*/ 1357562 w 2051583"/>
                  <a:gd name="connsiteY2" fmla="*/ 1258612 h 1320897"/>
                  <a:gd name="connsiteX3" fmla="*/ 217081 w 2051583"/>
                  <a:gd name="connsiteY3" fmla="*/ 781806 h 1320897"/>
                  <a:gd name="connsiteX4" fmla="*/ 0 w 2051583"/>
                  <a:gd name="connsiteY4" fmla="*/ 770844 h 1320897"/>
                  <a:gd name="connsiteX5" fmla="*/ 0 w 2051583"/>
                  <a:gd name="connsiteY5" fmla="*/ 0 h 1320897"/>
                  <a:gd name="connsiteX6" fmla="*/ 289746 w 2051583"/>
                  <a:gd name="connsiteY6" fmla="*/ 14631 h 1320897"/>
                  <a:gd name="connsiteX7" fmla="*/ 1809639 w 2051583"/>
                  <a:gd name="connsiteY7" fmla="*/ 650059 h 1320897"/>
                  <a:gd name="connsiteX8" fmla="*/ 2051583 w 2051583"/>
                  <a:gd name="connsiteY8" fmla="*/ 878287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65271 h 1320897"/>
                  <a:gd name="connsiteX0" fmla="*/ 1960143 w 1960143"/>
                  <a:gd name="connsiteY0" fmla="*/ 786847 h 1320897"/>
                  <a:gd name="connsiteX1" fmla="*/ 1426093 w 1960143"/>
                  <a:gd name="connsiteY1" fmla="*/ 1320897 h 1320897"/>
                  <a:gd name="connsiteX2" fmla="*/ 1357562 w 1960143"/>
                  <a:gd name="connsiteY2" fmla="*/ 1258612 h 1320897"/>
                  <a:gd name="connsiteX3" fmla="*/ 217081 w 1960143"/>
                  <a:gd name="connsiteY3" fmla="*/ 781806 h 1320897"/>
                  <a:gd name="connsiteX4" fmla="*/ 0 w 1960143"/>
                  <a:gd name="connsiteY4" fmla="*/ 770844 h 1320897"/>
                  <a:gd name="connsiteX5" fmla="*/ 0 w 1960143"/>
                  <a:gd name="connsiteY5" fmla="*/ 0 h 1320897"/>
                  <a:gd name="connsiteX6" fmla="*/ 289746 w 1960143"/>
                  <a:gd name="connsiteY6" fmla="*/ 14631 h 1320897"/>
                  <a:gd name="connsiteX7" fmla="*/ 1809639 w 1960143"/>
                  <a:gd name="connsiteY7" fmla="*/ 650059 h 1320897"/>
                  <a:gd name="connsiteX8" fmla="*/ 1952266 w 1960143"/>
                  <a:gd name="connsiteY8" fmla="*/ 758422 h 1320897"/>
                  <a:gd name="connsiteX0" fmla="*/ 1426093 w 1952266"/>
                  <a:gd name="connsiteY0" fmla="*/ 1320897 h 1320897"/>
                  <a:gd name="connsiteX1" fmla="*/ 1357562 w 1952266"/>
                  <a:gd name="connsiteY1" fmla="*/ 1258612 h 1320897"/>
                  <a:gd name="connsiteX2" fmla="*/ 217081 w 1952266"/>
                  <a:gd name="connsiteY2" fmla="*/ 781806 h 1320897"/>
                  <a:gd name="connsiteX3" fmla="*/ 0 w 1952266"/>
                  <a:gd name="connsiteY3" fmla="*/ 770844 h 1320897"/>
                  <a:gd name="connsiteX4" fmla="*/ 0 w 1952266"/>
                  <a:gd name="connsiteY4" fmla="*/ 0 h 1320897"/>
                  <a:gd name="connsiteX5" fmla="*/ 289746 w 1952266"/>
                  <a:gd name="connsiteY5" fmla="*/ 14631 h 1320897"/>
                  <a:gd name="connsiteX6" fmla="*/ 1809639 w 1952266"/>
                  <a:gd name="connsiteY6" fmla="*/ 650059 h 1320897"/>
                  <a:gd name="connsiteX7" fmla="*/ 1952266 w 1952266"/>
                  <a:gd name="connsiteY7" fmla="*/ 758422 h 1320897"/>
                  <a:gd name="connsiteX0" fmla="*/ 1426093 w 1938567"/>
                  <a:gd name="connsiteY0" fmla="*/ 1320897 h 1320897"/>
                  <a:gd name="connsiteX1" fmla="*/ 1357562 w 1938567"/>
                  <a:gd name="connsiteY1" fmla="*/ 1258612 h 1320897"/>
                  <a:gd name="connsiteX2" fmla="*/ 217081 w 1938567"/>
                  <a:gd name="connsiteY2" fmla="*/ 781806 h 1320897"/>
                  <a:gd name="connsiteX3" fmla="*/ 0 w 1938567"/>
                  <a:gd name="connsiteY3" fmla="*/ 770844 h 1320897"/>
                  <a:gd name="connsiteX4" fmla="*/ 0 w 1938567"/>
                  <a:gd name="connsiteY4" fmla="*/ 0 h 1320897"/>
                  <a:gd name="connsiteX5" fmla="*/ 289746 w 1938567"/>
                  <a:gd name="connsiteY5" fmla="*/ 14631 h 1320897"/>
                  <a:gd name="connsiteX6" fmla="*/ 1809639 w 1938567"/>
                  <a:gd name="connsiteY6" fmla="*/ 650059 h 1320897"/>
                  <a:gd name="connsiteX7" fmla="*/ 1938567 w 1938567"/>
                  <a:gd name="connsiteY7" fmla="*/ 754998 h 13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567" h="1320897">
                    <a:moveTo>
                      <a:pt x="1426093" y="1320897"/>
                    </a:moveTo>
                    <a:lnTo>
                      <a:pt x="1357562" y="1258612"/>
                    </a:lnTo>
                    <a:cubicBezTo>
                      <a:pt x="1041032" y="997388"/>
                      <a:pt x="647986" y="825566"/>
                      <a:pt x="217081" y="781806"/>
                    </a:cubicBezTo>
                    <a:lnTo>
                      <a:pt x="0" y="770844"/>
                    </a:lnTo>
                    <a:lnTo>
                      <a:pt x="0" y="0"/>
                    </a:lnTo>
                    <a:lnTo>
                      <a:pt x="289746" y="14631"/>
                    </a:lnTo>
                    <a:cubicBezTo>
                      <a:pt x="864003" y="72950"/>
                      <a:pt x="1387807" y="301932"/>
                      <a:pt x="1809639" y="650059"/>
                    </a:cubicBezTo>
                    <a:cubicBezTo>
                      <a:pt x="1859807" y="695655"/>
                      <a:pt x="1938567" y="754998"/>
                      <a:pt x="1938567" y="754998"/>
                    </a:cubicBezTo>
                  </a:path>
                </a:pathLst>
              </a:custGeom>
              <a:noFill/>
              <a:ln>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7" name="TextBox 136">
              <a:extLst>
                <a:ext uri="{FF2B5EF4-FFF2-40B4-BE49-F238E27FC236}">
                  <a16:creationId xmlns:a16="http://schemas.microsoft.com/office/drawing/2014/main" id="{770E6A6F-8E2A-724C-F9E7-BBD015E83CEA}"/>
                </a:ext>
              </a:extLst>
            </p:cNvPr>
            <p:cNvSpPr txBox="1"/>
            <p:nvPr/>
          </p:nvSpPr>
          <p:spPr>
            <a:xfrm rot="1799703">
              <a:off x="2348579" y="1326124"/>
              <a:ext cx="1906859" cy="369332"/>
            </a:xfrm>
            <a:prstGeom prst="rect">
              <a:avLst/>
            </a:prstGeom>
            <a:noFill/>
          </p:spPr>
          <p:txBody>
            <a:bodyPr wrap="square" rtlCol="0">
              <a:prstTxWarp prst="textArchUp">
                <a:avLst/>
              </a:prstTxWarp>
              <a:spAutoFit/>
            </a:bodyPr>
            <a:lstStyle/>
            <a:p>
              <a:r>
                <a:rPr lang="en-US" dirty="0">
                  <a:latin typeface="+mj-lt"/>
                </a:rPr>
                <a:t>PLANNING</a:t>
              </a:r>
            </a:p>
          </p:txBody>
        </p:sp>
        <p:sp>
          <p:nvSpPr>
            <p:cNvPr id="138" name="TextBox 137">
              <a:extLst>
                <a:ext uri="{FF2B5EF4-FFF2-40B4-BE49-F238E27FC236}">
                  <a16:creationId xmlns:a16="http://schemas.microsoft.com/office/drawing/2014/main" id="{4AB8780E-B90E-6AB8-A257-C50247625E76}"/>
                </a:ext>
              </a:extLst>
            </p:cNvPr>
            <p:cNvSpPr txBox="1"/>
            <p:nvPr/>
          </p:nvSpPr>
          <p:spPr>
            <a:xfrm rot="4539236">
              <a:off x="3204753" y="2636012"/>
              <a:ext cx="1906859" cy="369332"/>
            </a:xfrm>
            <a:prstGeom prst="rect">
              <a:avLst/>
            </a:prstGeom>
            <a:noFill/>
          </p:spPr>
          <p:txBody>
            <a:bodyPr wrap="square" rtlCol="0">
              <a:prstTxWarp prst="textArchUp">
                <a:avLst/>
              </a:prstTxWarp>
              <a:spAutoFit/>
            </a:bodyPr>
            <a:lstStyle/>
            <a:p>
              <a:r>
                <a:rPr lang="en-US" dirty="0">
                  <a:latin typeface="+mj-lt"/>
                </a:rPr>
                <a:t>ORGANIZATION</a:t>
              </a:r>
            </a:p>
          </p:txBody>
        </p:sp>
        <p:sp>
          <p:nvSpPr>
            <p:cNvPr id="139" name="TextBox 138">
              <a:extLst>
                <a:ext uri="{FF2B5EF4-FFF2-40B4-BE49-F238E27FC236}">
                  <a16:creationId xmlns:a16="http://schemas.microsoft.com/office/drawing/2014/main" id="{469E2077-17F1-E9AB-9A7A-3B1546F217CF}"/>
                </a:ext>
              </a:extLst>
            </p:cNvPr>
            <p:cNvSpPr txBox="1"/>
            <p:nvPr/>
          </p:nvSpPr>
          <p:spPr>
            <a:xfrm rot="7325302">
              <a:off x="2923572" y="4409111"/>
              <a:ext cx="1906859" cy="369332"/>
            </a:xfrm>
            <a:prstGeom prst="rect">
              <a:avLst/>
            </a:prstGeom>
            <a:noFill/>
          </p:spPr>
          <p:txBody>
            <a:bodyPr wrap="square" rtlCol="0">
              <a:prstTxWarp prst="textArchUp">
                <a:avLst/>
              </a:prstTxWarp>
              <a:spAutoFit/>
            </a:bodyPr>
            <a:lstStyle/>
            <a:p>
              <a:r>
                <a:rPr lang="en-US" dirty="0">
                  <a:latin typeface="+mj-lt"/>
                </a:rPr>
                <a:t>EXECUTION</a:t>
              </a:r>
            </a:p>
          </p:txBody>
        </p:sp>
        <p:sp>
          <p:nvSpPr>
            <p:cNvPr id="140" name="TextBox 139">
              <a:extLst>
                <a:ext uri="{FF2B5EF4-FFF2-40B4-BE49-F238E27FC236}">
                  <a16:creationId xmlns:a16="http://schemas.microsoft.com/office/drawing/2014/main" id="{4EADB37D-DB05-D1DC-CEF0-A0A5B1EE7B83}"/>
                </a:ext>
              </a:extLst>
            </p:cNvPr>
            <p:cNvSpPr txBox="1"/>
            <p:nvPr/>
          </p:nvSpPr>
          <p:spPr>
            <a:xfrm rot="10185306">
              <a:off x="1227919" y="5544977"/>
              <a:ext cx="1906859" cy="369332"/>
            </a:xfrm>
            <a:prstGeom prst="rect">
              <a:avLst/>
            </a:prstGeom>
            <a:noFill/>
          </p:spPr>
          <p:txBody>
            <a:bodyPr wrap="square" rtlCol="0">
              <a:prstTxWarp prst="textArchUp">
                <a:avLst/>
              </a:prstTxWarp>
              <a:spAutoFit/>
            </a:bodyPr>
            <a:lstStyle/>
            <a:p>
              <a:r>
                <a:rPr lang="en-US" dirty="0">
                  <a:latin typeface="+mj-lt"/>
                </a:rPr>
                <a:t>CHECK</a:t>
              </a:r>
            </a:p>
          </p:txBody>
        </p:sp>
        <p:pic>
          <p:nvPicPr>
            <p:cNvPr id="150" name="Graphic 149" descr="Daily calendar">
              <a:extLst>
                <a:ext uri="{FF2B5EF4-FFF2-40B4-BE49-F238E27FC236}">
                  <a16:creationId xmlns:a16="http://schemas.microsoft.com/office/drawing/2014/main" id="{2BFBD078-A8E4-130F-548E-F9C80F1810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13280">
              <a:off x="2324416" y="1721807"/>
              <a:ext cx="461807" cy="461807"/>
            </a:xfrm>
            <a:prstGeom prst="rect">
              <a:avLst/>
            </a:prstGeom>
          </p:spPr>
        </p:pic>
        <p:pic>
          <p:nvPicPr>
            <p:cNvPr id="151" name="Graphic 150" descr="Hierarchy">
              <a:extLst>
                <a:ext uri="{FF2B5EF4-FFF2-40B4-BE49-F238E27FC236}">
                  <a16:creationId xmlns:a16="http://schemas.microsoft.com/office/drawing/2014/main" id="{94DF2EB6-49C0-174A-4935-4D1682EB7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647879">
              <a:off x="3184075" y="2517776"/>
              <a:ext cx="461807" cy="461807"/>
            </a:xfrm>
            <a:prstGeom prst="rect">
              <a:avLst/>
            </a:prstGeom>
          </p:spPr>
        </p:pic>
        <p:pic>
          <p:nvPicPr>
            <p:cNvPr id="152" name="Graphic 151" descr="Dance steps">
              <a:extLst>
                <a:ext uri="{FF2B5EF4-FFF2-40B4-BE49-F238E27FC236}">
                  <a16:creationId xmlns:a16="http://schemas.microsoft.com/office/drawing/2014/main" id="{566DC0D4-7093-9C4E-0835-FE1B5E4EB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919433">
              <a:off x="3173065" y="3735926"/>
              <a:ext cx="461807" cy="461807"/>
            </a:xfrm>
            <a:prstGeom prst="rect">
              <a:avLst/>
            </a:prstGeom>
          </p:spPr>
        </p:pic>
        <p:pic>
          <p:nvPicPr>
            <p:cNvPr id="153" name="Graphic 152" descr="Checkmark">
              <a:extLst>
                <a:ext uri="{FF2B5EF4-FFF2-40B4-BE49-F238E27FC236}">
                  <a16:creationId xmlns:a16="http://schemas.microsoft.com/office/drawing/2014/main" id="{F774356D-DFA2-EAF7-6D02-5C8CE2E3B0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296660">
              <a:off x="2348859" y="4733958"/>
              <a:ext cx="461807" cy="461807"/>
            </a:xfrm>
            <a:prstGeom prst="rect">
              <a:avLst/>
            </a:prstGeom>
          </p:spPr>
        </p:pic>
        <p:sp>
          <p:nvSpPr>
            <p:cNvPr id="4" name="Oval 3">
              <a:extLst>
                <a:ext uri="{FF2B5EF4-FFF2-40B4-BE49-F238E27FC236}">
                  <a16:creationId xmlns:a16="http://schemas.microsoft.com/office/drawing/2014/main" id="{7FA38362-9551-005C-3236-198E63FA57D3}"/>
                </a:ext>
              </a:extLst>
            </p:cNvPr>
            <p:cNvSpPr/>
            <p:nvPr/>
          </p:nvSpPr>
          <p:spPr>
            <a:xfrm>
              <a:off x="981707" y="2417693"/>
              <a:ext cx="1921355" cy="19213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ss pieces">
              <a:extLst>
                <a:ext uri="{FF2B5EF4-FFF2-40B4-BE49-F238E27FC236}">
                  <a16:creationId xmlns:a16="http://schemas.microsoft.com/office/drawing/2014/main" id="{B5E10B71-02C8-51AA-7333-5620BC9DAF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02347" y="2964549"/>
              <a:ext cx="914400" cy="914400"/>
            </a:xfrm>
            <a:prstGeom prst="rect">
              <a:avLst/>
            </a:prstGeom>
          </p:spPr>
        </p:pic>
        <p:sp>
          <p:nvSpPr>
            <p:cNvPr id="6" name="TextBox 5">
              <a:extLst>
                <a:ext uri="{FF2B5EF4-FFF2-40B4-BE49-F238E27FC236}">
                  <a16:creationId xmlns:a16="http://schemas.microsoft.com/office/drawing/2014/main" id="{FF69C3FD-593E-C831-6C73-08A229FF4B07}"/>
                </a:ext>
              </a:extLst>
            </p:cNvPr>
            <p:cNvSpPr txBox="1"/>
            <p:nvPr/>
          </p:nvSpPr>
          <p:spPr>
            <a:xfrm rot="365728">
              <a:off x="1539067" y="2880834"/>
              <a:ext cx="1694985" cy="369332"/>
            </a:xfrm>
            <a:prstGeom prst="rect">
              <a:avLst/>
            </a:prstGeom>
            <a:noFill/>
          </p:spPr>
          <p:txBody>
            <a:bodyPr wrap="square" rtlCol="0">
              <a:prstTxWarp prst="textArchUp">
                <a:avLst/>
              </a:prstTxWarp>
              <a:spAutoFit/>
            </a:bodyPr>
            <a:lstStyle/>
            <a:p>
              <a:r>
                <a:rPr lang="en-US" sz="2000" dirty="0">
                  <a:solidFill>
                    <a:schemeClr val="bg1"/>
                  </a:solidFill>
                </a:rPr>
                <a:t>4 STEPS</a:t>
              </a:r>
            </a:p>
          </p:txBody>
        </p:sp>
      </p:grpSp>
      <p:sp>
        <p:nvSpPr>
          <p:cNvPr id="7" name="TextBox 10">
            <a:extLst>
              <a:ext uri="{FF2B5EF4-FFF2-40B4-BE49-F238E27FC236}">
                <a16:creationId xmlns:a16="http://schemas.microsoft.com/office/drawing/2014/main" id="{0F4BCA3B-D184-4FFD-DC21-E4A766FEEAAD}"/>
              </a:ext>
            </a:extLst>
          </p:cNvPr>
          <p:cNvSpPr txBox="1">
            <a:spLocks noChangeArrowheads="1"/>
          </p:cNvSpPr>
          <p:nvPr/>
        </p:nvSpPr>
        <p:spPr bwMode="auto">
          <a:xfrm>
            <a:off x="6545872" y="1714661"/>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8" name="CuadroTexto 39">
            <a:extLst>
              <a:ext uri="{FF2B5EF4-FFF2-40B4-BE49-F238E27FC236}">
                <a16:creationId xmlns:a16="http://schemas.microsoft.com/office/drawing/2014/main" id="{A63FC474-CDEF-BD1C-3558-7D25A05B4CFA}"/>
              </a:ext>
            </a:extLst>
          </p:cNvPr>
          <p:cNvSpPr txBox="1"/>
          <p:nvPr/>
        </p:nvSpPr>
        <p:spPr>
          <a:xfrm>
            <a:off x="6545872" y="1468422"/>
            <a:ext cx="4308373" cy="338554"/>
          </a:xfrm>
          <a:prstGeom prst="rect">
            <a:avLst/>
          </a:prstGeom>
          <a:noFill/>
        </p:spPr>
        <p:txBody>
          <a:bodyPr wrap="square" rtlCol="0">
            <a:spAutoFit/>
          </a:bodyPr>
          <a:lstStyle/>
          <a:p>
            <a:r>
              <a:rPr lang="en-US" sz="1600" b="1" dirty="0">
                <a:solidFill>
                  <a:schemeClr val="accent1"/>
                </a:solidFill>
                <a:latin typeface="Lato Black" panose="020F0502020204030203" pitchFamily="34" charset="77"/>
                <a:cs typeface="Calibri" panose="020F0502020204030204" pitchFamily="34" charset="0"/>
              </a:rPr>
              <a:t>YOUR TITLE HERE</a:t>
            </a:r>
          </a:p>
        </p:txBody>
      </p:sp>
      <p:sp>
        <p:nvSpPr>
          <p:cNvPr id="9" name="CuadroTexto 39">
            <a:extLst>
              <a:ext uri="{FF2B5EF4-FFF2-40B4-BE49-F238E27FC236}">
                <a16:creationId xmlns:a16="http://schemas.microsoft.com/office/drawing/2014/main" id="{F697B741-BCB7-ACB2-F06C-3908BE3245DA}"/>
              </a:ext>
            </a:extLst>
          </p:cNvPr>
          <p:cNvSpPr txBox="1"/>
          <p:nvPr/>
        </p:nvSpPr>
        <p:spPr>
          <a:xfrm>
            <a:off x="6545872" y="2491720"/>
            <a:ext cx="4308373" cy="338554"/>
          </a:xfrm>
          <a:prstGeom prst="rect">
            <a:avLst/>
          </a:prstGeom>
          <a:noFill/>
        </p:spPr>
        <p:txBody>
          <a:bodyPr wrap="square" rtlCol="0">
            <a:spAutoFit/>
          </a:bodyPr>
          <a:lstStyle/>
          <a:p>
            <a:r>
              <a:rPr lang="en-US" sz="1600" b="1" dirty="0">
                <a:solidFill>
                  <a:schemeClr val="accent2"/>
                </a:solidFill>
                <a:latin typeface="Lato Black" panose="020F0502020204030203" pitchFamily="34" charset="77"/>
                <a:cs typeface="Calibri" panose="020F0502020204030204" pitchFamily="34" charset="0"/>
              </a:rPr>
              <a:t>YOUR TITLE HERE</a:t>
            </a:r>
          </a:p>
        </p:txBody>
      </p:sp>
      <p:sp>
        <p:nvSpPr>
          <p:cNvPr id="10" name="CuadroTexto 39">
            <a:extLst>
              <a:ext uri="{FF2B5EF4-FFF2-40B4-BE49-F238E27FC236}">
                <a16:creationId xmlns:a16="http://schemas.microsoft.com/office/drawing/2014/main" id="{D202A12E-5F94-6FE2-E408-2611735F7AA2}"/>
              </a:ext>
            </a:extLst>
          </p:cNvPr>
          <p:cNvSpPr txBox="1"/>
          <p:nvPr/>
        </p:nvSpPr>
        <p:spPr>
          <a:xfrm>
            <a:off x="6545872" y="3821040"/>
            <a:ext cx="4308373" cy="338554"/>
          </a:xfrm>
          <a:prstGeom prst="rect">
            <a:avLst/>
          </a:prstGeom>
          <a:noFill/>
        </p:spPr>
        <p:txBody>
          <a:bodyPr wrap="square" rtlCol="0">
            <a:spAutoFit/>
          </a:bodyPr>
          <a:lstStyle/>
          <a:p>
            <a:r>
              <a:rPr lang="en-US" sz="1600" b="1" dirty="0">
                <a:solidFill>
                  <a:schemeClr val="accent3"/>
                </a:solidFill>
                <a:latin typeface="Lato Black" panose="020F0502020204030203" pitchFamily="34" charset="77"/>
                <a:cs typeface="Calibri" panose="020F0502020204030204" pitchFamily="34" charset="0"/>
              </a:rPr>
              <a:t>YOUR TITLE HERE</a:t>
            </a:r>
          </a:p>
        </p:txBody>
      </p:sp>
      <p:sp>
        <p:nvSpPr>
          <p:cNvPr id="11" name="CuadroTexto 39">
            <a:extLst>
              <a:ext uri="{FF2B5EF4-FFF2-40B4-BE49-F238E27FC236}">
                <a16:creationId xmlns:a16="http://schemas.microsoft.com/office/drawing/2014/main" id="{113E1991-A05C-693F-6657-336E652F4880}"/>
              </a:ext>
            </a:extLst>
          </p:cNvPr>
          <p:cNvSpPr txBox="1"/>
          <p:nvPr/>
        </p:nvSpPr>
        <p:spPr>
          <a:xfrm>
            <a:off x="6545872" y="4787897"/>
            <a:ext cx="4308373" cy="338554"/>
          </a:xfrm>
          <a:prstGeom prst="rect">
            <a:avLst/>
          </a:prstGeom>
          <a:noFill/>
        </p:spPr>
        <p:txBody>
          <a:bodyPr wrap="square" rtlCol="0">
            <a:spAutoFit/>
          </a:bodyPr>
          <a:lstStyle/>
          <a:p>
            <a:r>
              <a:rPr lang="en-US" sz="1600" b="1" dirty="0">
                <a:solidFill>
                  <a:schemeClr val="accent6"/>
                </a:solidFill>
                <a:latin typeface="Lato Black" panose="020F0502020204030203" pitchFamily="34" charset="77"/>
                <a:cs typeface="Calibri" panose="020F0502020204030204" pitchFamily="34" charset="0"/>
              </a:rPr>
              <a:t>YOUR TITLE HERE</a:t>
            </a:r>
          </a:p>
        </p:txBody>
      </p:sp>
      <p:sp>
        <p:nvSpPr>
          <p:cNvPr id="12" name="TextBox 10">
            <a:extLst>
              <a:ext uri="{FF2B5EF4-FFF2-40B4-BE49-F238E27FC236}">
                <a16:creationId xmlns:a16="http://schemas.microsoft.com/office/drawing/2014/main" id="{FD20F328-5CEB-711F-5C17-74470AE10ADD}"/>
              </a:ext>
            </a:extLst>
          </p:cNvPr>
          <p:cNvSpPr txBox="1">
            <a:spLocks noChangeArrowheads="1"/>
          </p:cNvSpPr>
          <p:nvPr/>
        </p:nvSpPr>
        <p:spPr bwMode="auto">
          <a:xfrm>
            <a:off x="6545872" y="2804867"/>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3" name="TextBox 10">
            <a:extLst>
              <a:ext uri="{FF2B5EF4-FFF2-40B4-BE49-F238E27FC236}">
                <a16:creationId xmlns:a16="http://schemas.microsoft.com/office/drawing/2014/main" id="{79D84F72-F1EE-8373-9598-9DBFEA4F8B9F}"/>
              </a:ext>
            </a:extLst>
          </p:cNvPr>
          <p:cNvSpPr txBox="1">
            <a:spLocks noChangeArrowheads="1"/>
          </p:cNvSpPr>
          <p:nvPr/>
        </p:nvSpPr>
        <p:spPr bwMode="auto">
          <a:xfrm>
            <a:off x="6545872" y="4123036"/>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4" name="TextBox 10">
            <a:extLst>
              <a:ext uri="{FF2B5EF4-FFF2-40B4-BE49-F238E27FC236}">
                <a16:creationId xmlns:a16="http://schemas.microsoft.com/office/drawing/2014/main" id="{71B272BB-6E80-853E-EA25-8C97854F9682}"/>
              </a:ext>
            </a:extLst>
          </p:cNvPr>
          <p:cNvSpPr txBox="1">
            <a:spLocks noChangeArrowheads="1"/>
          </p:cNvSpPr>
          <p:nvPr/>
        </p:nvSpPr>
        <p:spPr bwMode="auto">
          <a:xfrm>
            <a:off x="6545872" y="5116176"/>
            <a:ext cx="4461489"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2">
                    <a:lumMod val="25000"/>
                  </a:schemeClr>
                </a:solidFill>
                <a:latin typeface="+mj-lt"/>
                <a:cs typeface="Arial" panose="020B0604020202020204" pitchFamily="34" charset="0"/>
              </a:rPr>
              <a:t>Lorem ipsum </a:t>
            </a:r>
            <a:r>
              <a:rPr lang="es-CO" sz="1100" dirty="0">
                <a:solidFill>
                  <a:schemeClr val="bg2">
                    <a:lumMod val="25000"/>
                  </a:schemeClr>
                </a:solidFill>
                <a:latin typeface="+mj-lt"/>
                <a:cs typeface="Arial" panose="020B0604020202020204" pitchFamily="34" charset="0"/>
              </a:rPr>
              <a:t>dolor sit amet, consectetur adipiscing elit.  Fusce convallis magna non. </a:t>
            </a:r>
            <a:r>
              <a:rPr lang="es-CO" sz="1100" b="1" dirty="0" err="1">
                <a:solidFill>
                  <a:schemeClr val="bg2">
                    <a:lumMod val="25000"/>
                  </a:schemeClr>
                </a:solidFill>
                <a:latin typeface="+mj-lt"/>
                <a:cs typeface="Arial" panose="020B0604020202020204" pitchFamily="34" charset="0"/>
              </a:rPr>
              <a:t>Lorem</a:t>
            </a:r>
            <a:r>
              <a:rPr lang="es-CO" sz="1100" b="1" dirty="0">
                <a:solidFill>
                  <a:schemeClr val="bg2">
                    <a:lumMod val="25000"/>
                  </a:schemeClr>
                </a:solidFill>
                <a:latin typeface="+mj-lt"/>
                <a:cs typeface="Arial" panose="020B0604020202020204" pitchFamily="34" charset="0"/>
              </a:rPr>
              <a:t> </a:t>
            </a:r>
            <a:r>
              <a:rPr lang="es-CO" sz="1100" b="1" dirty="0" err="1">
                <a:solidFill>
                  <a:schemeClr val="bg2">
                    <a:lumMod val="25000"/>
                  </a:schemeClr>
                </a:solidFill>
                <a:latin typeface="+mj-lt"/>
                <a:cs typeface="Arial" panose="020B0604020202020204" pitchFamily="34" charset="0"/>
              </a:rPr>
              <a:t>ipsum</a:t>
            </a:r>
            <a:r>
              <a:rPr lang="es-CO" sz="1100" b="1" dirty="0">
                <a:solidFill>
                  <a:schemeClr val="bg2">
                    <a:lumMod val="25000"/>
                  </a:schemeClr>
                </a:solidFill>
                <a:latin typeface="+mj-lt"/>
                <a:cs typeface="Arial" panose="020B0604020202020204" pitchFamily="34" charset="0"/>
              </a:rPr>
              <a:t> </a:t>
            </a:r>
            <a:r>
              <a:rPr lang="es-CO" sz="1100" dirty="0">
                <a:solidFill>
                  <a:schemeClr val="bg2">
                    <a:lumMod val="25000"/>
                  </a:schemeClr>
                </a:solidFill>
                <a:latin typeface="+mj-lt"/>
                <a:cs typeface="Arial" panose="020B0604020202020204" pitchFamily="34" charset="0"/>
              </a:rPr>
              <a:t>dolor </a:t>
            </a:r>
            <a:r>
              <a:rPr lang="es-CO" sz="1100" dirty="0" err="1">
                <a:solidFill>
                  <a:schemeClr val="bg2">
                    <a:lumMod val="25000"/>
                  </a:schemeClr>
                </a:solidFill>
                <a:latin typeface="+mj-lt"/>
                <a:cs typeface="Arial" panose="020B0604020202020204" pitchFamily="34" charset="0"/>
              </a:rPr>
              <a:t>sit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amet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consectetur</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adipiscing</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elit</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Fusce</a:t>
            </a:r>
            <a:r>
              <a:rPr lang="es-CO" sz="1100" dirty="0">
                <a:solidFill>
                  <a:schemeClr val="bg2">
                    <a:lumMod val="25000"/>
                  </a:schemeClr>
                </a:solidFill>
                <a:latin typeface="+mj-lt"/>
                <a:cs typeface="Arial" panose="020B0604020202020204" pitchFamily="34" charset="0"/>
              </a:rPr>
              <a:t> </a:t>
            </a:r>
            <a:r>
              <a:rPr lang="es-CO" sz="1100" dirty="0" err="1">
                <a:solidFill>
                  <a:schemeClr val="bg2">
                    <a:lumMod val="25000"/>
                  </a:schemeClr>
                </a:solidFill>
                <a:latin typeface="+mj-lt"/>
                <a:cs typeface="Arial" panose="020B0604020202020204" pitchFamily="34" charset="0"/>
              </a:rPr>
              <a:t>convallis</a:t>
            </a:r>
            <a:r>
              <a:rPr lang="es-CO" sz="1100" dirty="0">
                <a:solidFill>
                  <a:schemeClr val="bg2">
                    <a:lumMod val="25000"/>
                  </a:schemeClr>
                </a:solidFill>
                <a:latin typeface="+mj-lt"/>
                <a:cs typeface="Arial" panose="020B0604020202020204" pitchFamily="34" charset="0"/>
              </a:rPr>
              <a:t> magna non.</a:t>
            </a:r>
          </a:p>
          <a:p>
            <a:endParaRPr lang="es-CO" sz="1100" dirty="0">
              <a:solidFill>
                <a:schemeClr val="bg2">
                  <a:lumMod val="25000"/>
                </a:schemeClr>
              </a:solidFill>
              <a:latin typeface="+mj-lt"/>
              <a:cs typeface="Arial" panose="020B0604020202020204" pitchFamily="34" charset="0"/>
            </a:endParaRPr>
          </a:p>
        </p:txBody>
      </p:sp>
      <p:sp>
        <p:nvSpPr>
          <p:cNvPr id="15" name="Oval 14">
            <a:extLst>
              <a:ext uri="{FF2B5EF4-FFF2-40B4-BE49-F238E27FC236}">
                <a16:creationId xmlns:a16="http://schemas.microsoft.com/office/drawing/2014/main" id="{473444C2-8435-429D-6F0E-579CCC4DD298}"/>
              </a:ext>
            </a:extLst>
          </p:cNvPr>
          <p:cNvSpPr/>
          <p:nvPr/>
        </p:nvSpPr>
        <p:spPr>
          <a:xfrm>
            <a:off x="4984200" y="1670263"/>
            <a:ext cx="581484" cy="581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Block Arc 15">
            <a:extLst>
              <a:ext uri="{FF2B5EF4-FFF2-40B4-BE49-F238E27FC236}">
                <a16:creationId xmlns:a16="http://schemas.microsoft.com/office/drawing/2014/main" id="{D389697B-A052-5A25-C099-78987C7C5767}"/>
              </a:ext>
            </a:extLst>
          </p:cNvPr>
          <p:cNvSpPr/>
          <p:nvPr/>
        </p:nvSpPr>
        <p:spPr>
          <a:xfrm rot="5400000">
            <a:off x="4761187" y="1483171"/>
            <a:ext cx="955668" cy="955668"/>
          </a:xfrm>
          <a:prstGeom prst="blockArc">
            <a:avLst>
              <a:gd name="adj1" fmla="val 10800000"/>
              <a:gd name="adj2" fmla="val 205449"/>
              <a:gd name="adj3" fmla="val 1092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Striped Right Arrow 16">
            <a:extLst>
              <a:ext uri="{FF2B5EF4-FFF2-40B4-BE49-F238E27FC236}">
                <a16:creationId xmlns:a16="http://schemas.microsoft.com/office/drawing/2014/main" id="{1AAE9868-23E3-D5AE-E445-C3EE49C86C9C}"/>
              </a:ext>
            </a:extLst>
          </p:cNvPr>
          <p:cNvSpPr/>
          <p:nvPr/>
        </p:nvSpPr>
        <p:spPr>
          <a:xfrm>
            <a:off x="5827249" y="1730789"/>
            <a:ext cx="671368" cy="332547"/>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1D6F3A-0277-7CB0-A953-7C3EE4A8D00D}"/>
              </a:ext>
            </a:extLst>
          </p:cNvPr>
          <p:cNvSpPr/>
          <p:nvPr/>
        </p:nvSpPr>
        <p:spPr>
          <a:xfrm>
            <a:off x="4958130" y="2805653"/>
            <a:ext cx="581484" cy="581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9" name="Block Arc 18">
            <a:extLst>
              <a:ext uri="{FF2B5EF4-FFF2-40B4-BE49-F238E27FC236}">
                <a16:creationId xmlns:a16="http://schemas.microsoft.com/office/drawing/2014/main" id="{F9026E0F-1595-2D57-ACDD-908A25BB4A58}"/>
              </a:ext>
            </a:extLst>
          </p:cNvPr>
          <p:cNvSpPr/>
          <p:nvPr/>
        </p:nvSpPr>
        <p:spPr>
          <a:xfrm rot="5400000">
            <a:off x="4735117" y="2618561"/>
            <a:ext cx="955668" cy="955668"/>
          </a:xfrm>
          <a:prstGeom prst="blockArc">
            <a:avLst>
              <a:gd name="adj1" fmla="val 10800000"/>
              <a:gd name="adj2" fmla="val 205449"/>
              <a:gd name="adj3" fmla="val 109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Striped Right Arrow 19">
            <a:extLst>
              <a:ext uri="{FF2B5EF4-FFF2-40B4-BE49-F238E27FC236}">
                <a16:creationId xmlns:a16="http://schemas.microsoft.com/office/drawing/2014/main" id="{F4C6CA3A-F3D3-DE5A-B468-B9CADA7F87B9}"/>
              </a:ext>
            </a:extLst>
          </p:cNvPr>
          <p:cNvSpPr/>
          <p:nvPr/>
        </p:nvSpPr>
        <p:spPr>
          <a:xfrm>
            <a:off x="5827249" y="2866179"/>
            <a:ext cx="671368" cy="332547"/>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FC05AC0-16CE-8FF5-49C2-BD69813EF9E0}"/>
              </a:ext>
            </a:extLst>
          </p:cNvPr>
          <p:cNvSpPr/>
          <p:nvPr/>
        </p:nvSpPr>
        <p:spPr>
          <a:xfrm>
            <a:off x="5005385" y="3934250"/>
            <a:ext cx="581484" cy="5814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2" name="Block Arc 21">
            <a:extLst>
              <a:ext uri="{FF2B5EF4-FFF2-40B4-BE49-F238E27FC236}">
                <a16:creationId xmlns:a16="http://schemas.microsoft.com/office/drawing/2014/main" id="{7F358D2E-FBF7-358C-D6BB-575CBFDBD22E}"/>
              </a:ext>
            </a:extLst>
          </p:cNvPr>
          <p:cNvSpPr/>
          <p:nvPr/>
        </p:nvSpPr>
        <p:spPr>
          <a:xfrm rot="5400000">
            <a:off x="4782372" y="3747158"/>
            <a:ext cx="955668" cy="955668"/>
          </a:xfrm>
          <a:prstGeom prst="blockArc">
            <a:avLst>
              <a:gd name="adj1" fmla="val 10800000"/>
              <a:gd name="adj2" fmla="val 205449"/>
              <a:gd name="adj3" fmla="val 1092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Striped Right Arrow 22">
            <a:extLst>
              <a:ext uri="{FF2B5EF4-FFF2-40B4-BE49-F238E27FC236}">
                <a16:creationId xmlns:a16="http://schemas.microsoft.com/office/drawing/2014/main" id="{5AF35778-55B0-5A8C-1012-B06C771C5F1A}"/>
              </a:ext>
            </a:extLst>
          </p:cNvPr>
          <p:cNvSpPr/>
          <p:nvPr/>
        </p:nvSpPr>
        <p:spPr>
          <a:xfrm>
            <a:off x="5827249" y="3994776"/>
            <a:ext cx="671368" cy="332547"/>
          </a:xfrm>
          <a:prstGeom prst="strip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C090AE6-42C4-28AD-6594-983E20F39DBC}"/>
              </a:ext>
            </a:extLst>
          </p:cNvPr>
          <p:cNvSpPr/>
          <p:nvPr/>
        </p:nvSpPr>
        <p:spPr>
          <a:xfrm>
            <a:off x="4958130" y="5055952"/>
            <a:ext cx="581484" cy="5814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5" name="Block Arc 24">
            <a:extLst>
              <a:ext uri="{FF2B5EF4-FFF2-40B4-BE49-F238E27FC236}">
                <a16:creationId xmlns:a16="http://schemas.microsoft.com/office/drawing/2014/main" id="{D206E8E3-80BD-0196-3E48-4A5E93DEE142}"/>
              </a:ext>
            </a:extLst>
          </p:cNvPr>
          <p:cNvSpPr/>
          <p:nvPr/>
        </p:nvSpPr>
        <p:spPr>
          <a:xfrm rot="5400000">
            <a:off x="4735117" y="4868860"/>
            <a:ext cx="955668" cy="955668"/>
          </a:xfrm>
          <a:prstGeom prst="blockArc">
            <a:avLst>
              <a:gd name="adj1" fmla="val 10800000"/>
              <a:gd name="adj2" fmla="val 205449"/>
              <a:gd name="adj3" fmla="val 1092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Striped Right Arrow 25">
            <a:extLst>
              <a:ext uri="{FF2B5EF4-FFF2-40B4-BE49-F238E27FC236}">
                <a16:creationId xmlns:a16="http://schemas.microsoft.com/office/drawing/2014/main" id="{6F5135E7-0DCB-3B40-B2D3-B22BBA3F7B63}"/>
              </a:ext>
            </a:extLst>
          </p:cNvPr>
          <p:cNvSpPr/>
          <p:nvPr/>
        </p:nvSpPr>
        <p:spPr>
          <a:xfrm>
            <a:off x="5827249" y="5116478"/>
            <a:ext cx="671368" cy="332547"/>
          </a:xfrm>
          <a:prstGeom prst="strip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14D04E-FD72-9D5F-3CE2-3871405C6FC1}"/>
              </a:ext>
            </a:extLst>
          </p:cNvPr>
          <p:cNvSpPr txBox="1"/>
          <p:nvPr/>
        </p:nvSpPr>
        <p:spPr>
          <a:xfrm>
            <a:off x="5005385" y="345512"/>
            <a:ext cx="5208320" cy="830997"/>
          </a:xfrm>
          <a:prstGeom prst="rect">
            <a:avLst/>
          </a:prstGeom>
          <a:noFill/>
        </p:spPr>
        <p:txBody>
          <a:bodyPr wrap="square" rtlCol="0">
            <a:spAutoFit/>
          </a:bodyPr>
          <a:lstStyle/>
          <a:p>
            <a:r>
              <a:rPr lang="en-US" sz="4800" b="1" dirty="0">
                <a:solidFill>
                  <a:schemeClr val="accent2"/>
                </a:solidFill>
                <a:latin typeface="Retro dolly" panose="02000600000000000000" pitchFamily="50" charset="0"/>
                <a:cs typeface="Calibri" panose="020F0502020204030204" pitchFamily="34" charset="0"/>
              </a:rPr>
              <a:t>Topic 02</a:t>
            </a:r>
          </a:p>
        </p:txBody>
      </p:sp>
      <p:pic>
        <p:nvPicPr>
          <p:cNvPr id="75" name="Imagen 74" descr="Niña sentada en un coche&#10;&#10;Descripción generada automáticamente con confianza baja">
            <a:extLst>
              <a:ext uri="{FF2B5EF4-FFF2-40B4-BE49-F238E27FC236}">
                <a16:creationId xmlns:a16="http://schemas.microsoft.com/office/drawing/2014/main" id="{353856D8-3C96-7983-9D4C-4FC9A89754CD}"/>
              </a:ext>
            </a:extLst>
          </p:cNvPr>
          <p:cNvPicPr>
            <a:picLocks noChangeAspect="1"/>
          </p:cNvPicPr>
          <p:nvPr/>
        </p:nvPicPr>
        <p:blipFill rotWithShape="1">
          <a:blip r:embed="rId12">
            <a:extLst>
              <a:ext uri="{28A0092B-C50C-407E-A947-70E740481C1C}">
                <a14:useLocalDpi xmlns:a14="http://schemas.microsoft.com/office/drawing/2010/main" val="0"/>
              </a:ext>
            </a:extLst>
          </a:blip>
          <a:srcRect b="14689"/>
          <a:stretch/>
        </p:blipFill>
        <p:spPr>
          <a:xfrm>
            <a:off x="-12321610" y="29797"/>
            <a:ext cx="12096750" cy="6879852"/>
          </a:xfrm>
          <a:prstGeom prst="rect">
            <a:avLst/>
          </a:prstGeom>
        </p:spPr>
      </p:pic>
      <p:sp>
        <p:nvSpPr>
          <p:cNvPr id="76" name="Rectángulo 75">
            <a:extLst>
              <a:ext uri="{FF2B5EF4-FFF2-40B4-BE49-F238E27FC236}">
                <a16:creationId xmlns:a16="http://schemas.microsoft.com/office/drawing/2014/main" id="{9FA8DAE3-63DD-6BD4-6876-F328A6596081}"/>
              </a:ext>
            </a:extLst>
          </p:cNvPr>
          <p:cNvSpPr/>
          <p:nvPr/>
        </p:nvSpPr>
        <p:spPr>
          <a:xfrm>
            <a:off x="-12321610" y="-21851"/>
            <a:ext cx="12192000" cy="6879851"/>
          </a:xfrm>
          <a:prstGeom prst="rect">
            <a:avLst/>
          </a:prstGeom>
          <a:gradFill flip="none" rotWithShape="1">
            <a:gsLst>
              <a:gs pos="34000">
                <a:schemeClr val="accent2">
                  <a:alpha val="0"/>
                </a:schemeClr>
              </a:gs>
              <a:gs pos="100000">
                <a:schemeClr val="accent3">
                  <a:lumMod val="1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7" name="CuadroTexto 76">
            <a:extLst>
              <a:ext uri="{FF2B5EF4-FFF2-40B4-BE49-F238E27FC236}">
                <a16:creationId xmlns:a16="http://schemas.microsoft.com/office/drawing/2014/main" id="{C9DE71AC-D4E3-AE43-F0AF-3E7283EE6B2F}"/>
              </a:ext>
            </a:extLst>
          </p:cNvPr>
          <p:cNvSpPr txBox="1"/>
          <p:nvPr/>
        </p:nvSpPr>
        <p:spPr>
          <a:xfrm>
            <a:off x="-11453608" y="577490"/>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Topic</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01 </a:t>
            </a:r>
          </a:p>
        </p:txBody>
      </p:sp>
      <p:sp>
        <p:nvSpPr>
          <p:cNvPr id="78" name="TextBox 20">
            <a:extLst>
              <a:ext uri="{FF2B5EF4-FFF2-40B4-BE49-F238E27FC236}">
                <a16:creationId xmlns:a16="http://schemas.microsoft.com/office/drawing/2014/main" id="{6A3DF7A8-DC46-31B0-152E-529D01A82001}"/>
              </a:ext>
            </a:extLst>
          </p:cNvPr>
          <p:cNvSpPr txBox="1"/>
          <p:nvPr/>
        </p:nvSpPr>
        <p:spPr>
          <a:xfrm>
            <a:off x="-11453608" y="1678904"/>
            <a:ext cx="4001251" cy="495457"/>
          </a:xfrm>
          <a:prstGeom prst="rect">
            <a:avLst/>
          </a:prstGeom>
          <a:noFill/>
        </p:spPr>
        <p:txBody>
          <a:bodyPr wrap="square" rtlCol="0">
            <a:spAutoFit/>
          </a:bodyPr>
          <a:lstStyle/>
          <a:p>
            <a:pPr>
              <a:lnSpc>
                <a:spcPct val="130000"/>
              </a:lnSpc>
            </a:pP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28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sp>
        <p:nvSpPr>
          <p:cNvPr id="79" name="TextBox 21">
            <a:extLst>
              <a:ext uri="{FF2B5EF4-FFF2-40B4-BE49-F238E27FC236}">
                <a16:creationId xmlns:a16="http://schemas.microsoft.com/office/drawing/2014/main" id="{165DDB6E-713A-F15F-F4F7-6E84AAC4A47D}"/>
              </a:ext>
            </a:extLst>
          </p:cNvPr>
          <p:cNvSpPr txBox="1"/>
          <p:nvPr/>
        </p:nvSpPr>
        <p:spPr>
          <a:xfrm>
            <a:off x="-11453608" y="2430115"/>
            <a:ext cx="4001251" cy="1545744"/>
          </a:xfrm>
          <a:prstGeom prst="rect">
            <a:avLst/>
          </a:prstGeom>
          <a:noFill/>
        </p:spPr>
        <p:txBody>
          <a:bodyPr wrap="square" rtlCol="0">
            <a:spAutoFit/>
          </a:bodyPr>
          <a:lstStyle/>
          <a:p>
            <a:pPr>
              <a:lnSpc>
                <a:spcPct val="130000"/>
              </a:lnSpc>
            </a:pP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agna</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quis</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sitm</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050" b="0" i="0" dirty="0" err="1">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050" b="0" i="0" dirty="0">
                <a:solidFill>
                  <a:schemeClr val="bg1"/>
                </a:solidFill>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2800" b="1" dirty="0">
              <a:solidFill>
                <a:schemeClr val="bg1"/>
              </a:solidFill>
              <a:latin typeface="Calibri Light" panose="020F0302020204030204" pitchFamily="34" charset="0"/>
              <a:ea typeface="Inter Light" panose="02000403000000020004" pitchFamily="50" charset="0"/>
              <a:cs typeface="Calibri Light" panose="020F0302020204030204" pitchFamily="34" charset="0"/>
            </a:endParaRPr>
          </a:p>
        </p:txBody>
      </p:sp>
      <p:pic>
        <p:nvPicPr>
          <p:cNvPr id="83" name="Imagen 82" descr="Un coche de color rosa&#10;&#10;Descripción generada automáticamente">
            <a:extLst>
              <a:ext uri="{FF2B5EF4-FFF2-40B4-BE49-F238E27FC236}">
                <a16:creationId xmlns:a16="http://schemas.microsoft.com/office/drawing/2014/main" id="{9904BE79-B9C9-FCF3-2755-99D8FF991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92000" y="11176"/>
            <a:ext cx="12192000" cy="6835648"/>
          </a:xfrm>
          <a:prstGeom prst="rect">
            <a:avLst/>
          </a:prstGeom>
        </p:spPr>
      </p:pic>
      <p:sp>
        <p:nvSpPr>
          <p:cNvPr id="85" name="CuadroTexto 84">
            <a:extLst>
              <a:ext uri="{FF2B5EF4-FFF2-40B4-BE49-F238E27FC236}">
                <a16:creationId xmlns:a16="http://schemas.microsoft.com/office/drawing/2014/main" id="{07826BD9-9D81-795D-FDC9-498D64439DBC}"/>
              </a:ext>
            </a:extLst>
          </p:cNvPr>
          <p:cNvSpPr txBox="1"/>
          <p:nvPr/>
        </p:nvSpPr>
        <p:spPr>
          <a:xfrm>
            <a:off x="12985656" y="525842"/>
            <a:ext cx="4232903" cy="923330"/>
          </a:xfrm>
          <a:prstGeom prst="rect">
            <a:avLst/>
          </a:prstGeom>
          <a:noFill/>
        </p:spPr>
        <p:txBody>
          <a:bodyPr wrap="square" rtlCol="0">
            <a:spAutoFit/>
          </a:bodyPr>
          <a:lstStyle/>
          <a:p>
            <a:r>
              <a:rPr lang="es-CO" sz="5400" b="1" dirty="0" err="1">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Topic</a:t>
            </a:r>
            <a:r>
              <a:rPr lang="es-CO" sz="5400" b="1" dirty="0">
                <a:ln w="6600">
                  <a:solidFill>
                    <a:schemeClr val="accent2"/>
                  </a:solidFill>
                  <a:prstDash val="solid"/>
                </a:ln>
                <a:solidFill>
                  <a:srgbClr val="FFFFFF"/>
                </a:solidFill>
                <a:effectLst>
                  <a:outerShdw dist="38100" dir="2700000" algn="tl" rotWithShape="0">
                    <a:schemeClr val="accent2"/>
                  </a:outerShdw>
                </a:effectLst>
                <a:latin typeface="Retro dolly" panose="02000600000000000000" pitchFamily="50" charset="0"/>
                <a:ea typeface="DengXian" panose="020B0503020204020204" pitchFamily="2" charset="-122"/>
              </a:rPr>
              <a:t> 03</a:t>
            </a:r>
          </a:p>
        </p:txBody>
      </p:sp>
      <p:sp>
        <p:nvSpPr>
          <p:cNvPr id="86" name="TextBox 20">
            <a:extLst>
              <a:ext uri="{FF2B5EF4-FFF2-40B4-BE49-F238E27FC236}">
                <a16:creationId xmlns:a16="http://schemas.microsoft.com/office/drawing/2014/main" id="{AE8711C3-16B5-7B43-2FF7-EF37ED12C954}"/>
              </a:ext>
            </a:extLst>
          </p:cNvPr>
          <p:cNvSpPr txBox="1"/>
          <p:nvPr/>
        </p:nvSpPr>
        <p:spPr>
          <a:xfrm>
            <a:off x="12985656" y="1627256"/>
            <a:ext cx="4001251" cy="495457"/>
          </a:xfrm>
          <a:prstGeom prst="rect">
            <a:avLst/>
          </a:prstGeom>
          <a:noFill/>
        </p:spPr>
        <p:txBody>
          <a:bodyPr wrap="square" rtlCol="0">
            <a:spAutoFit/>
          </a:bodyPr>
          <a:lstStyle/>
          <a:p>
            <a:pPr>
              <a:lnSpc>
                <a:spcPct val="130000"/>
              </a:lnSpc>
            </a:pP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Commodo consequat. Duis aute irure dolor in the itm reprehenderit in voluptate velit esse cillum dolore eu fugiat nulla pariatur. </a:t>
            </a:r>
            <a:endParaRPr lang="en-IN" sz="2800" b="1" dirty="0">
              <a:latin typeface="Calibri Light" panose="020F0302020204030204" pitchFamily="34" charset="0"/>
              <a:ea typeface="Inter Light" panose="02000403000000020004" pitchFamily="50" charset="0"/>
              <a:cs typeface="Calibri Light" panose="020F0302020204030204" pitchFamily="34" charset="0"/>
            </a:endParaRPr>
          </a:p>
        </p:txBody>
      </p:sp>
      <p:sp>
        <p:nvSpPr>
          <p:cNvPr id="87" name="TextBox 21">
            <a:extLst>
              <a:ext uri="{FF2B5EF4-FFF2-40B4-BE49-F238E27FC236}">
                <a16:creationId xmlns:a16="http://schemas.microsoft.com/office/drawing/2014/main" id="{D9460A31-AF15-E459-D3AD-6A3F684CA3DE}"/>
              </a:ext>
            </a:extLst>
          </p:cNvPr>
          <p:cNvSpPr txBox="1"/>
          <p:nvPr/>
        </p:nvSpPr>
        <p:spPr>
          <a:xfrm>
            <a:off x="12985656" y="2378467"/>
            <a:ext cx="4001251" cy="1545744"/>
          </a:xfrm>
          <a:prstGeom prst="rect">
            <a:avLst/>
          </a:prstGeom>
          <a:noFill/>
        </p:spPr>
        <p:txBody>
          <a:bodyPr wrap="square" rtlCol="0">
            <a:spAutoFit/>
          </a:bodyPr>
          <a:lstStyle/>
          <a:p>
            <a:pPr>
              <a:lnSpc>
                <a:spcPct val="130000"/>
              </a:lnSpc>
            </a:pP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Lorem ipsum dolor sit amet, consectetur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adipiscingum</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it, sed do eiusmod tempor incididunt ut labore et dolore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agna</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aliqua. Ut enim ad minim veniam,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quis</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nostrud</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at exercitation ullamco laboris nisi ut aliquip ex amet ea commodo consequat. Duis aute irure dolor in the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sitm</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reprehenderit in voluptate velit esse cillum dolore eu fugiat nulla pariatur. Excepteur sint occaecat </a:t>
            </a:r>
            <a:r>
              <a:rPr lang="en-IN" sz="1050" b="0" i="0" dirty="0" err="1">
                <a:effectLst/>
                <a:latin typeface="Calibri Light" panose="020F0302020204030204" pitchFamily="34" charset="0"/>
                <a:ea typeface="Inter Light" panose="02000403000000020004" pitchFamily="50" charset="0"/>
                <a:cs typeface="Calibri Light" panose="020F0302020204030204" pitchFamily="34" charset="0"/>
              </a:rPr>
              <a:t>cupidat</a:t>
            </a:r>
            <a:r>
              <a:rPr lang="en-IN" sz="1050" b="0" i="0" dirty="0">
                <a:effectLst/>
                <a:latin typeface="Calibri Light" panose="020F0302020204030204" pitchFamily="34" charset="0"/>
                <a:ea typeface="Inter Light" panose="02000403000000020004" pitchFamily="50" charset="0"/>
                <a:cs typeface="Calibri Light" panose="020F0302020204030204" pitchFamily="34" charset="0"/>
              </a:rPr>
              <a:t> on proident, sunt in culpa qui officia deserunt mollit anim id est laborum</a:t>
            </a:r>
            <a:endParaRPr lang="en-IN" sz="2800" b="1" dirty="0">
              <a:latin typeface="Calibri Light" panose="020F0302020204030204" pitchFamily="34" charset="0"/>
              <a:ea typeface="Inter Light" panose="02000403000000020004" pitchFamily="50" charset="0"/>
              <a:cs typeface="Calibri Light" panose="020F0302020204030204" pitchFamily="34" charset="0"/>
            </a:endParaRPr>
          </a:p>
        </p:txBody>
      </p:sp>
      <p:pic>
        <p:nvPicPr>
          <p:cNvPr id="88" name="Imagen 87" descr="Imagen que contiene rueda&#10;&#10;Descripción generada automáticamente">
            <a:extLst>
              <a:ext uri="{FF2B5EF4-FFF2-40B4-BE49-F238E27FC236}">
                <a16:creationId xmlns:a16="http://schemas.microsoft.com/office/drawing/2014/main" id="{F15B2C6A-F9F4-EEB3-F2A0-1EF7E3A9B876}"/>
              </a:ext>
            </a:extLst>
          </p:cNvPr>
          <p:cNvPicPr>
            <a:picLocks noChangeAspect="1"/>
          </p:cNvPicPr>
          <p:nvPr/>
        </p:nvPicPr>
        <p:blipFill rotWithShape="1">
          <a:blip r:embed="rId14">
            <a:extLst>
              <a:ext uri="{28A0092B-C50C-407E-A947-70E740481C1C}">
                <a14:useLocalDpi xmlns:a14="http://schemas.microsoft.com/office/drawing/2010/main" val="0"/>
              </a:ext>
            </a:extLst>
          </a:blip>
          <a:srcRect l="17381" t="18650" r="24241" b="21467"/>
          <a:stretch/>
        </p:blipFill>
        <p:spPr>
          <a:xfrm>
            <a:off x="13354809" y="-2968644"/>
            <a:ext cx="2780246" cy="2851943"/>
          </a:xfrm>
          <a:prstGeom prst="rect">
            <a:avLst/>
          </a:prstGeom>
        </p:spPr>
      </p:pic>
      <p:pic>
        <p:nvPicPr>
          <p:cNvPr id="90" name="Imagen 89" descr="Imagen que contiene rueda&#10;&#10;Descripción generada automáticamente">
            <a:extLst>
              <a:ext uri="{FF2B5EF4-FFF2-40B4-BE49-F238E27FC236}">
                <a16:creationId xmlns:a16="http://schemas.microsoft.com/office/drawing/2014/main" id="{4F095393-2E3B-2F82-ECB2-56AC267C2972}"/>
              </a:ext>
            </a:extLst>
          </p:cNvPr>
          <p:cNvPicPr>
            <a:picLocks noChangeAspect="1"/>
          </p:cNvPicPr>
          <p:nvPr/>
        </p:nvPicPr>
        <p:blipFill rotWithShape="1">
          <a:blip r:embed="rId14">
            <a:extLst>
              <a:ext uri="{28A0092B-C50C-407E-A947-70E740481C1C}">
                <a14:useLocalDpi xmlns:a14="http://schemas.microsoft.com/office/drawing/2010/main" val="0"/>
              </a:ext>
            </a:extLst>
          </a:blip>
          <a:srcRect l="17381" t="18650" r="24241" b="21467"/>
          <a:stretch/>
        </p:blipFill>
        <p:spPr>
          <a:xfrm>
            <a:off x="10480102" y="5126451"/>
            <a:ext cx="3527262" cy="3618223"/>
          </a:xfrm>
          <a:prstGeom prst="rect">
            <a:avLst/>
          </a:prstGeom>
        </p:spPr>
      </p:pic>
      <p:pic>
        <p:nvPicPr>
          <p:cNvPr id="91" name="Imagen 90" descr="Imagen que contiene interior, rosa, rosquilla, dona&#10;&#10;Descripción generada automáticamente">
            <a:extLst>
              <a:ext uri="{FF2B5EF4-FFF2-40B4-BE49-F238E27FC236}">
                <a16:creationId xmlns:a16="http://schemas.microsoft.com/office/drawing/2014/main" id="{DDD64587-2FBD-C118-B983-5F75816489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025" y="-2322912"/>
            <a:ext cx="2675758" cy="2007978"/>
          </a:xfrm>
          <a:prstGeom prst="rect">
            <a:avLst/>
          </a:prstGeom>
        </p:spPr>
      </p:pic>
      <mc:AlternateContent xmlns:mc="http://schemas.openxmlformats.org/markup-compatibility/2006">
        <mc:Choice xmlns:am3d="http://schemas.microsoft.com/office/drawing/2017/model3d" Requires="am3d">
          <p:graphicFrame>
            <p:nvGraphicFramePr>
              <p:cNvPr id="92" name="Modelo 3D 91" descr="Bola de playa inflable">
                <a:extLst>
                  <a:ext uri="{FF2B5EF4-FFF2-40B4-BE49-F238E27FC236}">
                    <a16:creationId xmlns:a16="http://schemas.microsoft.com/office/drawing/2014/main" id="{20D5CE79-E671-39A5-782C-2D993F56591F}"/>
                  </a:ext>
                </a:extLst>
              </p:cNvPr>
              <p:cNvGraphicFramePr>
                <a:graphicFrameLocks noChangeAspect="1"/>
              </p:cNvGraphicFramePr>
              <p:nvPr>
                <p:extLst>
                  <p:ext uri="{D42A27DB-BD31-4B8C-83A1-F6EECF244321}">
                    <p14:modId xmlns:p14="http://schemas.microsoft.com/office/powerpoint/2010/main" val="2311558773"/>
                  </p:ext>
                </p:extLst>
              </p:nvPr>
            </p:nvGraphicFramePr>
            <p:xfrm>
              <a:off x="10936565" y="-1372008"/>
              <a:ext cx="2435306" cy="2463296"/>
            </p:xfrm>
            <a:graphic>
              <a:graphicData uri="http://schemas.microsoft.com/office/drawing/2017/model3d">
                <am3d:model3d r:embed="rId16">
                  <am3d:spPr>
                    <a:xfrm>
                      <a:off x="0" y="0"/>
                      <a:ext cx="2435306" cy="2463296"/>
                    </a:xfrm>
                    <a:prstGeom prst="rect">
                      <a:avLst/>
                    </a:prstGeom>
                  </am3d:spPr>
                  <am3d:camera>
                    <am3d:pos x="0" y="0" z="81430483"/>
                    <am3d:up dx="0" dy="36000000" dz="0"/>
                    <am3d:lookAt x="0" y="0" z="0"/>
                    <am3d:perspective fov="2700000"/>
                  </am3d:camera>
                  <am3d:trans>
                    <am3d:meterPerModelUnit n="2528844" d="1000000"/>
                    <am3d:preTrans dx="0" dy="0" dz="0"/>
                    <am3d:scale>
                      <am3d:sx n="1000000" d="1000000"/>
                      <am3d:sy n="1000000" d="1000000"/>
                      <am3d:sz n="1000000" d="1000000"/>
                    </am3d:scale>
                    <am3d:rot ax="6549691" ay="4672861" az="-4226084"/>
                    <am3d:postTrans dx="0" dy="0" dz="0"/>
                  </am3d:trans>
                  <am3d:raster rName="Office3DRenderer" rVer="16.0.8326">
                    <am3d:blip r:embed="rId17"/>
                  </am3d:raster>
                  <am3d:objViewport viewportSz="42547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Bola de playa inflable">
                <a:extLst>
                  <a:ext uri="{FF2B5EF4-FFF2-40B4-BE49-F238E27FC236}">
                    <a16:creationId xmlns:a16="http://schemas.microsoft.com/office/drawing/2014/main" id="{20D5CE79-E671-39A5-782C-2D993F56591F}"/>
                  </a:ext>
                </a:extLst>
              </p:cNvPr>
              <p:cNvPicPr>
                <a:picLocks noGrp="1" noRot="1" noChangeAspect="1" noMove="1" noResize="1" noEditPoints="1" noAdjustHandles="1" noChangeArrowheads="1" noChangeShapeType="1" noCrop="1"/>
              </p:cNvPicPr>
              <p:nvPr/>
            </p:nvPicPr>
            <p:blipFill>
              <a:blip r:embed="rId17"/>
              <a:stretch>
                <a:fillRect/>
              </a:stretch>
            </p:blipFill>
            <p:spPr>
              <a:xfrm>
                <a:off x="10936565" y="-1372008"/>
                <a:ext cx="2435306" cy="246329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Salvavidas">
                <a:extLst>
                  <a:ext uri="{FF2B5EF4-FFF2-40B4-BE49-F238E27FC236}">
                    <a16:creationId xmlns:a16="http://schemas.microsoft.com/office/drawing/2014/main" id="{418DD63D-E395-E7DA-5B7B-12EB279F53F8}"/>
                  </a:ext>
                </a:extLst>
              </p:cNvPr>
              <p:cNvGraphicFramePr>
                <a:graphicFrameLocks noChangeAspect="1"/>
              </p:cNvGraphicFramePr>
              <p:nvPr>
                <p:extLst>
                  <p:ext uri="{D42A27DB-BD31-4B8C-83A1-F6EECF244321}">
                    <p14:modId xmlns:p14="http://schemas.microsoft.com/office/powerpoint/2010/main" val="3093993886"/>
                  </p:ext>
                </p:extLst>
              </p:nvPr>
            </p:nvGraphicFramePr>
            <p:xfrm rot="21352935">
              <a:off x="-3719651" y="4790480"/>
              <a:ext cx="5065469" cy="4475133"/>
            </p:xfrm>
            <a:graphic>
              <a:graphicData uri="http://schemas.microsoft.com/office/drawing/2017/model3d">
                <am3d:model3d r:embed="rId18">
                  <am3d:spPr>
                    <a:xfrm rot="21352935">
                      <a:off x="0" y="0"/>
                      <a:ext cx="5065469" cy="4475133"/>
                    </a:xfrm>
                    <a:prstGeom prst="rect">
                      <a:avLst/>
                    </a:prstGeom>
                  </am3d:spPr>
                  <am3d:camera>
                    <am3d:pos x="0" y="0" z="67003061"/>
                    <am3d:up dx="0" dy="36000000" dz="0"/>
                    <am3d:lookAt x="0" y="0" z="0"/>
                    <am3d:perspective fov="2700000"/>
                  </am3d:camera>
                  <am3d:trans>
                    <am3d:meterPerModelUnit n="1315789" d="1000000"/>
                    <am3d:preTrans dx="0" dy="0" dz="3418"/>
                    <am3d:scale>
                      <am3d:sx n="1000000" d="1000000"/>
                      <am3d:sy n="1000000" d="1000000"/>
                      <am3d:sz n="1000000" d="1000000"/>
                    </am3d:scale>
                    <am3d:rot ax="-2688840" ay="-669480" az="652981"/>
                    <am3d:postTrans dx="0" dy="0" dz="0"/>
                  </am3d:trans>
                  <am3d:raster rName="Office3DRenderer" rVer="16.0.8326">
                    <am3d:blip r:embed="rId19"/>
                  </am3d:raster>
                  <am3d:objViewport viewportSz="73887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Salvavidas">
                <a:extLst>
                  <a:ext uri="{FF2B5EF4-FFF2-40B4-BE49-F238E27FC236}">
                    <a16:creationId xmlns:a16="http://schemas.microsoft.com/office/drawing/2014/main" id="{418DD63D-E395-E7DA-5B7B-12EB279F53F8}"/>
                  </a:ext>
                </a:extLst>
              </p:cNvPr>
              <p:cNvPicPr>
                <a:picLocks noGrp="1" noRot="1" noChangeAspect="1" noMove="1" noResize="1" noEditPoints="1" noAdjustHandles="1" noChangeArrowheads="1" noChangeShapeType="1" noCrop="1"/>
              </p:cNvPicPr>
              <p:nvPr/>
            </p:nvPicPr>
            <p:blipFill>
              <a:blip r:embed="rId19"/>
              <a:stretch>
                <a:fillRect/>
              </a:stretch>
            </p:blipFill>
            <p:spPr>
              <a:xfrm rot="21352935">
                <a:off x="-3719651" y="4790480"/>
                <a:ext cx="5065469" cy="4475133"/>
              </a:xfrm>
              <a:prstGeom prst="rect">
                <a:avLst/>
              </a:prstGeom>
            </p:spPr>
          </p:pic>
        </mc:Fallback>
      </mc:AlternateContent>
    </p:spTree>
    <p:extLst>
      <p:ext uri="{BB962C8B-B14F-4D97-AF65-F5344CB8AC3E}">
        <p14:creationId xmlns:p14="http://schemas.microsoft.com/office/powerpoint/2010/main" val="739745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theme/theme1.xml><?xml version="1.0" encoding="utf-8"?>
<a:theme xmlns:a="http://schemas.openxmlformats.org/drawingml/2006/main" name="Tema de Office">
  <a:themeElements>
    <a:clrScheme name="Barbie thene">
      <a:dk1>
        <a:sysClr val="windowText" lastClr="000000"/>
      </a:dk1>
      <a:lt1>
        <a:sysClr val="window" lastClr="FFFFFF"/>
      </a:lt1>
      <a:dk2>
        <a:srgbClr val="44546A"/>
      </a:dk2>
      <a:lt2>
        <a:srgbClr val="E7E6E6"/>
      </a:lt2>
      <a:accent1>
        <a:srgbClr val="78BDFE"/>
      </a:accent1>
      <a:accent2>
        <a:srgbClr val="F200A0"/>
      </a:accent2>
      <a:accent3>
        <a:srgbClr val="ECD4E7"/>
      </a:accent3>
      <a:accent4>
        <a:srgbClr val="C9D491"/>
      </a:accent4>
      <a:accent5>
        <a:srgbClr val="D879DC"/>
      </a:accent5>
      <a:accent6>
        <a:srgbClr val="E55F3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2053</Words>
  <Application>Microsoft Office PowerPoint</Application>
  <PresentationFormat>Widescreen</PresentationFormat>
  <Paragraphs>194</Paragraphs>
  <Slides>12</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vt:lpstr>
      <vt:lpstr>Barbie</vt:lpstr>
      <vt:lpstr>Calibri</vt:lpstr>
      <vt:lpstr>Calibri Light</vt:lpstr>
      <vt:lpstr>Dollie Script Personal Use</vt:lpstr>
      <vt:lpstr>Gill Sans</vt:lpstr>
      <vt:lpstr>Lato Black</vt:lpstr>
      <vt:lpstr>Lato Light</vt:lpstr>
      <vt:lpstr>Retro Dolly</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Serrano Delgado</dc:creator>
  <cp:lastModifiedBy>Jolie Serrano Delgado</cp:lastModifiedBy>
  <cp:revision>2</cp:revision>
  <dcterms:created xsi:type="dcterms:W3CDTF">2023-08-03T13:29:56Z</dcterms:created>
  <dcterms:modified xsi:type="dcterms:W3CDTF">2025-04-26T14:54:23Z</dcterms:modified>
</cp:coreProperties>
</file>