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09" r:id="rId3"/>
    <p:sldId id="3341" r:id="rId4"/>
    <p:sldId id="3311" r:id="rId5"/>
    <p:sldId id="1392" r:id="rId6"/>
    <p:sldId id="1394" r:id="rId7"/>
    <p:sldId id="1436" r:id="rId8"/>
    <p:sldId id="1310" r:id="rId9"/>
    <p:sldId id="1265" r:id="rId10"/>
    <p:sldId id="1386" r:id="rId11"/>
    <p:sldId id="1444" r:id="rId12"/>
    <p:sldId id="3307" r:id="rId13"/>
    <p:sldId id="4110"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3341"/>
            <p14:sldId id="3311"/>
            <p14:sldId id="1392"/>
            <p14:sldId id="1394"/>
            <p14:sldId id="1436"/>
            <p14:sldId id="1310"/>
            <p14:sldId id="1265"/>
            <p14:sldId id="1386"/>
            <p14:sldId id="1444"/>
            <p14:sldId id="3307"/>
            <p14:sldId id="4110"/>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FFFFF"/>
    <a:srgbClr val="F7931C"/>
    <a:srgbClr val="B3D336"/>
    <a:srgbClr val="4BBCFA"/>
    <a:srgbClr val="0B4213"/>
    <a:srgbClr val="EAA258"/>
    <a:srgbClr val="1C6B1D"/>
    <a:srgbClr val="B4D336"/>
    <a:srgbClr val="F49A02"/>
    <a:srgbClr val="0890E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E3B911-F452-47EF-8293-AAA9E9FD16C8}" v="2" dt="2025-05-09T21:20:25"/>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5" autoAdjust="0"/>
    <p:restoredTop sz="96475" autoAdjust="0"/>
  </p:normalViewPr>
  <p:slideViewPr>
    <p:cSldViewPr snapToGrid="0" snapToObjects="1">
      <p:cViewPr varScale="1">
        <p:scale>
          <a:sx n="56" d="100"/>
          <a:sy n="56" d="100"/>
        </p:scale>
        <p:origin x="33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EE3B911-F452-47EF-8293-AAA9E9FD16C8}"/>
    <pc:docChg chg="addSld delSld modSld sldOrd modSection">
      <pc:chgData name="Jolie Serrano Delgado" userId="d52b4219-5c60-4a0c-87ad-b1ec335c0c37" providerId="ADAL" clId="{CEE3B911-F452-47EF-8293-AAA9E9FD16C8}" dt="2025-05-09T21:20:26.187" v="12" actId="47"/>
      <pc:docMkLst>
        <pc:docMk/>
      </pc:docMkLst>
      <pc:sldChg chg="modSp del mod">
        <pc:chgData name="Jolie Serrano Delgado" userId="d52b4219-5c60-4a0c-87ad-b1ec335c0c37" providerId="ADAL" clId="{CEE3B911-F452-47EF-8293-AAA9E9FD16C8}" dt="2025-05-09T21:20:26.187" v="12" actId="47"/>
        <pc:sldMkLst>
          <pc:docMk/>
          <pc:sldMk cId="0" sldId="1482"/>
        </pc:sldMkLst>
        <pc:spChg chg="mod">
          <ac:chgData name="Jolie Serrano Delgado" userId="d52b4219-5c60-4a0c-87ad-b1ec335c0c37" providerId="ADAL" clId="{CEE3B911-F452-47EF-8293-AAA9E9FD16C8}" dt="2025-05-09T21:20:18.627" v="9" actId="21"/>
          <ac:spMkLst>
            <pc:docMk/>
            <pc:sldMk cId="0" sldId="1482"/>
            <ac:spMk id="55309" creationId="{00000000-0000-0000-0000-000000000000}"/>
          </ac:spMkLst>
        </pc:spChg>
      </pc:sldChg>
      <pc:sldChg chg="del">
        <pc:chgData name="Jolie Serrano Delgado" userId="d52b4219-5c60-4a0c-87ad-b1ec335c0c37" providerId="ADAL" clId="{CEE3B911-F452-47EF-8293-AAA9E9FD16C8}" dt="2025-05-09T21:19:53.393" v="3" actId="47"/>
        <pc:sldMkLst>
          <pc:docMk/>
          <pc:sldMk cId="3313802975" sldId="1772"/>
        </pc:sldMkLst>
      </pc:sldChg>
      <pc:sldChg chg="modSp add mod ord">
        <pc:chgData name="Jolie Serrano Delgado" userId="d52b4219-5c60-4a0c-87ad-b1ec335c0c37" providerId="ADAL" clId="{CEE3B911-F452-47EF-8293-AAA9E9FD16C8}" dt="2025-05-09T21:20:06.163" v="6" actId="207"/>
        <pc:sldMkLst>
          <pc:docMk/>
          <pc:sldMk cId="3573392034" sldId="1791"/>
        </pc:sldMkLst>
        <pc:spChg chg="mod">
          <ac:chgData name="Jolie Serrano Delgado" userId="d52b4219-5c60-4a0c-87ad-b1ec335c0c37" providerId="ADAL" clId="{CEE3B911-F452-47EF-8293-AAA9E9FD16C8}" dt="2025-05-09T21:20:03.357" v="5" actId="207"/>
          <ac:spMkLst>
            <pc:docMk/>
            <pc:sldMk cId="3573392034" sldId="1791"/>
            <ac:spMk id="5" creationId="{7FCA87B9-E211-0E4B-A9F7-DF87D6193A8C}"/>
          </ac:spMkLst>
        </pc:spChg>
        <pc:spChg chg="mod">
          <ac:chgData name="Jolie Serrano Delgado" userId="d52b4219-5c60-4a0c-87ad-b1ec335c0c37" providerId="ADAL" clId="{CEE3B911-F452-47EF-8293-AAA9E9FD16C8}" dt="2025-05-09T21:20:06.163" v="6" actId="207"/>
          <ac:spMkLst>
            <pc:docMk/>
            <pc:sldMk cId="3573392034" sldId="1791"/>
            <ac:spMk id="7" creationId="{FA0AAE3D-72C1-B78D-34E3-44A78CF1DA1D}"/>
          </ac:spMkLst>
        </pc:spChg>
      </pc:sldChg>
      <pc:sldChg chg="modSp add mod">
        <pc:chgData name="Jolie Serrano Delgado" userId="d52b4219-5c60-4a0c-87ad-b1ec335c0c37" providerId="ADAL" clId="{CEE3B911-F452-47EF-8293-AAA9E9FD16C8}" dt="2025-05-09T21:20:24.999" v="11" actId="207"/>
        <pc:sldMkLst>
          <pc:docMk/>
          <pc:sldMk cId="0" sldId="4129"/>
        </pc:sldMkLst>
        <pc:spChg chg="mod">
          <ac:chgData name="Jolie Serrano Delgado" userId="d52b4219-5c60-4a0c-87ad-b1ec335c0c37" providerId="ADAL" clId="{CEE3B911-F452-47EF-8293-AAA9E9FD16C8}" dt="2025-05-09T21:20:13.130" v="7" actId="207"/>
          <ac:spMkLst>
            <pc:docMk/>
            <pc:sldMk cId="0" sldId="4129"/>
            <ac:spMk id="2" creationId="{A861E1E4-650F-4B58-BD99-93E6FC21ADED}"/>
          </ac:spMkLst>
        </pc:spChg>
        <pc:spChg chg="mod">
          <ac:chgData name="Jolie Serrano Delgado" userId="d52b4219-5c60-4a0c-87ad-b1ec335c0c37" providerId="ADAL" clId="{CEE3B911-F452-47EF-8293-AAA9E9FD16C8}" dt="2025-05-09T21:20:14.925" v="8" actId="207"/>
          <ac:spMkLst>
            <pc:docMk/>
            <pc:sldMk cId="0" sldId="4129"/>
            <ac:spMk id="18" creationId="{8F5F15BF-00E8-0146-9639-0FB07145B42A}"/>
          </ac:spMkLst>
        </pc:spChg>
        <pc:spChg chg="mod">
          <ac:chgData name="Jolie Serrano Delgado" userId="d52b4219-5c60-4a0c-87ad-b1ec335c0c37" providerId="ADAL" clId="{CEE3B911-F452-47EF-8293-AAA9E9FD16C8}" dt="2025-05-09T21:20:13.130" v="7" actId="207"/>
          <ac:spMkLst>
            <pc:docMk/>
            <pc:sldMk cId="0" sldId="4129"/>
            <ac:spMk id="63" creationId="{00000000-0000-0000-0000-000000000000}"/>
          </ac:spMkLst>
        </pc:spChg>
        <pc:spChg chg="mod">
          <ac:chgData name="Jolie Serrano Delgado" userId="d52b4219-5c60-4a0c-87ad-b1ec335c0c37" providerId="ADAL" clId="{CEE3B911-F452-47EF-8293-AAA9E9FD16C8}" dt="2025-05-09T21:20:13.130" v="7" actId="207"/>
          <ac:spMkLst>
            <pc:docMk/>
            <pc:sldMk cId="0" sldId="4129"/>
            <ac:spMk id="75" creationId="{00000000-0000-0000-0000-000000000000}"/>
          </ac:spMkLst>
        </pc:spChg>
        <pc:spChg chg="mod">
          <ac:chgData name="Jolie Serrano Delgado" userId="d52b4219-5c60-4a0c-87ad-b1ec335c0c37" providerId="ADAL" clId="{CEE3B911-F452-47EF-8293-AAA9E9FD16C8}" dt="2025-05-09T21:20:13.130" v="7" actId="207"/>
          <ac:spMkLst>
            <pc:docMk/>
            <pc:sldMk cId="0" sldId="4129"/>
            <ac:spMk id="87" creationId="{00000000-0000-0000-0000-000000000000}"/>
          </ac:spMkLst>
        </pc:spChg>
        <pc:spChg chg="mod">
          <ac:chgData name="Jolie Serrano Delgado" userId="d52b4219-5c60-4a0c-87ad-b1ec335c0c37" providerId="ADAL" clId="{CEE3B911-F452-47EF-8293-AAA9E9FD16C8}" dt="2025-05-09T21:20:13.130" v="7" actId="207"/>
          <ac:spMkLst>
            <pc:docMk/>
            <pc:sldMk cId="0" sldId="4129"/>
            <ac:spMk id="99" creationId="{00000000-0000-0000-0000-000000000000}"/>
          </ac:spMkLst>
        </pc:spChg>
        <pc:spChg chg="mod">
          <ac:chgData name="Jolie Serrano Delgado" userId="d52b4219-5c60-4a0c-87ad-b1ec335c0c37" providerId="ADAL" clId="{CEE3B911-F452-47EF-8293-AAA9E9FD16C8}" dt="2025-05-09T21:20:24.999" v="11" actId="207"/>
          <ac:spMkLst>
            <pc:docMk/>
            <pc:sldMk cId="0" sldId="4129"/>
            <ac:spMk id="55309" creationId="{00000000-0000-0000-0000-000000000000}"/>
          </ac:spMkLst>
        </pc:spChg>
      </pc:sldChg>
      <pc:sldMasterChg chg="delSldLayout">
        <pc:chgData name="Jolie Serrano Delgado" userId="d52b4219-5c60-4a0c-87ad-b1ec335c0c37" providerId="ADAL" clId="{CEE3B911-F452-47EF-8293-AAA9E9FD16C8}" dt="2025-05-09T21:19:53.393" v="3" actId="47"/>
        <pc:sldMasterMkLst>
          <pc:docMk/>
          <pc:sldMasterMk cId="1422848046" sldId="2147483648"/>
        </pc:sldMasterMkLst>
        <pc:sldLayoutChg chg="del">
          <pc:chgData name="Jolie Serrano Delgado" userId="d52b4219-5c60-4a0c-87ad-b1ec335c0c37" providerId="ADAL" clId="{CEE3B911-F452-47EF-8293-AAA9E9FD16C8}" dt="2025-05-09T21:19:53.393" v="3"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Vertical Titl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76AFAAB-BFFA-40C3-BF01-7BAD4B773E48}"/>
              </a:ext>
            </a:extLst>
          </p:cNvPr>
          <p:cNvSpPr>
            <a:spLocks noGrp="1"/>
          </p:cNvSpPr>
          <p:nvPr>
            <p:ph type="pic" sz="quarter" idx="10"/>
          </p:nvPr>
        </p:nvSpPr>
        <p:spPr>
          <a:xfrm>
            <a:off x="6819030" y="1"/>
            <a:ext cx="5107246" cy="94342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2974EB4D-EDC4-4220-BF6C-370C2EDDFB13}"/>
              </a:ext>
            </a:extLst>
          </p:cNvPr>
          <p:cNvSpPr>
            <a:spLocks noGrp="1"/>
          </p:cNvSpPr>
          <p:nvPr>
            <p:ph type="pic" sz="quarter" idx="11"/>
          </p:nvPr>
        </p:nvSpPr>
        <p:spPr>
          <a:xfrm>
            <a:off x="12403763" y="6858000"/>
            <a:ext cx="5107246" cy="6858000"/>
          </a:xfrm>
          <a:prstGeom prst="rect">
            <a:avLst/>
          </a:prstGeom>
        </p:spPr>
        <p:txBody>
          <a:bodyPr/>
          <a:lstStyle/>
          <a:p>
            <a:endParaRPr lang="en-US" dirty="0"/>
          </a:p>
        </p:txBody>
      </p:sp>
      <p:sp>
        <p:nvSpPr>
          <p:cNvPr id="6" name="Picture Placeholder 3">
            <a:extLst>
              <a:ext uri="{FF2B5EF4-FFF2-40B4-BE49-F238E27FC236}">
                <a16:creationId xmlns:a16="http://schemas.microsoft.com/office/drawing/2014/main" id="{0CB57145-9240-43DD-89A2-76A09A650880}"/>
              </a:ext>
            </a:extLst>
          </p:cNvPr>
          <p:cNvSpPr>
            <a:spLocks noGrp="1"/>
          </p:cNvSpPr>
          <p:nvPr>
            <p:ph type="pic" sz="quarter" idx="12"/>
          </p:nvPr>
        </p:nvSpPr>
        <p:spPr>
          <a:xfrm>
            <a:off x="6819030" y="9724572"/>
            <a:ext cx="5107246" cy="3991428"/>
          </a:xfrm>
          <a:prstGeom prst="rect">
            <a:avLst/>
          </a:prstGeom>
        </p:spPr>
        <p:txBody>
          <a:bodyPr/>
          <a:lstStyle/>
          <a:p>
            <a:endParaRPr lang="en-US"/>
          </a:p>
        </p:txBody>
      </p:sp>
      <p:sp>
        <p:nvSpPr>
          <p:cNvPr id="7" name="Picture Placeholder 3">
            <a:extLst>
              <a:ext uri="{FF2B5EF4-FFF2-40B4-BE49-F238E27FC236}">
                <a16:creationId xmlns:a16="http://schemas.microsoft.com/office/drawing/2014/main" id="{392EE9D5-6550-46EB-930D-2B78130CD2B0}"/>
              </a:ext>
            </a:extLst>
          </p:cNvPr>
          <p:cNvSpPr>
            <a:spLocks noGrp="1"/>
          </p:cNvSpPr>
          <p:nvPr>
            <p:ph type="pic" sz="quarter" idx="13"/>
          </p:nvPr>
        </p:nvSpPr>
        <p:spPr>
          <a:xfrm>
            <a:off x="12451378" y="0"/>
            <a:ext cx="5107246" cy="6647544"/>
          </a:xfrm>
          <a:prstGeom prst="rect">
            <a:avLst/>
          </a:prstGeom>
        </p:spPr>
        <p:txBody>
          <a:bodyPr/>
          <a:lstStyle/>
          <a:p>
            <a:endParaRPr lang="en-US"/>
          </a:p>
        </p:txBody>
      </p:sp>
    </p:spTree>
    <p:extLst>
      <p:ext uri="{BB962C8B-B14F-4D97-AF65-F5344CB8AC3E}">
        <p14:creationId xmlns:p14="http://schemas.microsoft.com/office/powerpoint/2010/main" val="3097814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520A3DE-B59E-467C-9347-B766BFD43178}"/>
              </a:ext>
            </a:extLst>
          </p:cNvPr>
          <p:cNvSpPr>
            <a:spLocks noGrp="1"/>
          </p:cNvSpPr>
          <p:nvPr>
            <p:ph type="pic" sz="quarter" idx="10"/>
          </p:nvPr>
        </p:nvSpPr>
        <p:spPr>
          <a:xfrm>
            <a:off x="17588095" y="0"/>
            <a:ext cx="6789555" cy="13716000"/>
          </a:xfrm>
          <a:prstGeom prst="rect">
            <a:avLst/>
          </a:prstGeom>
        </p:spPr>
        <p:txBody>
          <a:bodyPr/>
          <a:lstStyle/>
          <a:p>
            <a:endParaRPr lang="en-US"/>
          </a:p>
        </p:txBody>
      </p:sp>
      <p:sp>
        <p:nvSpPr>
          <p:cNvPr id="11" name="Picture Placeholder 3">
            <a:extLst>
              <a:ext uri="{FF2B5EF4-FFF2-40B4-BE49-F238E27FC236}">
                <a16:creationId xmlns:a16="http://schemas.microsoft.com/office/drawing/2014/main" id="{35A95C72-6768-42B0-A365-0AF3969EB8DD}"/>
              </a:ext>
            </a:extLst>
          </p:cNvPr>
          <p:cNvSpPr>
            <a:spLocks noGrp="1"/>
          </p:cNvSpPr>
          <p:nvPr>
            <p:ph type="pic" sz="quarter" idx="11"/>
          </p:nvPr>
        </p:nvSpPr>
        <p:spPr>
          <a:xfrm>
            <a:off x="10785391" y="0"/>
            <a:ext cx="6789555" cy="6858000"/>
          </a:xfrm>
          <a:prstGeom prst="rect">
            <a:avLst/>
          </a:prstGeom>
        </p:spPr>
        <p:txBody>
          <a:bodyPr/>
          <a:lstStyle/>
          <a:p>
            <a:endParaRPr lang="en-US"/>
          </a:p>
        </p:txBody>
      </p:sp>
    </p:spTree>
    <p:extLst>
      <p:ext uri="{BB962C8B-B14F-4D97-AF65-F5344CB8AC3E}">
        <p14:creationId xmlns:p14="http://schemas.microsoft.com/office/powerpoint/2010/main" val="1674894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71903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D90A8A51-7C22-DD4D-AC1C-32FBBF103F0D}"/>
              </a:ext>
            </a:extLst>
          </p:cNvPr>
          <p:cNvSpPr>
            <a:spLocks noGrp="1"/>
          </p:cNvSpPr>
          <p:nvPr>
            <p:ph type="pic" sz="quarter" idx="10"/>
          </p:nvPr>
        </p:nvSpPr>
        <p:spPr>
          <a:xfrm>
            <a:off x="0" y="0"/>
            <a:ext cx="24377649" cy="13716000"/>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Tree>
    <p:extLst>
      <p:ext uri="{BB962C8B-B14F-4D97-AF65-F5344CB8AC3E}">
        <p14:creationId xmlns:p14="http://schemas.microsoft.com/office/powerpoint/2010/main" val="297654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arter Hom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D90A8A51-7C22-DD4D-AC1C-32FBBF103F0D}"/>
              </a:ext>
            </a:extLst>
          </p:cNvPr>
          <p:cNvSpPr>
            <a:spLocks noGrp="1" noChangeAspect="1"/>
          </p:cNvSpPr>
          <p:nvPr>
            <p:ph type="pic" sz="quarter" idx="10"/>
          </p:nvPr>
        </p:nvSpPr>
        <p:spPr>
          <a:xfrm>
            <a:off x="1520826" y="762000"/>
            <a:ext cx="21336000" cy="12192000"/>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Tree>
    <p:extLst>
      <p:ext uri="{BB962C8B-B14F-4D97-AF65-F5344CB8AC3E}">
        <p14:creationId xmlns:p14="http://schemas.microsoft.com/office/powerpoint/2010/main" val="3353569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55D09B-B3C1-43C6-AEFE-045AD7AB3B6E}"/>
              </a:ext>
            </a:extLst>
          </p:cNvPr>
          <p:cNvSpPr>
            <a:spLocks noGrp="1"/>
          </p:cNvSpPr>
          <p:nvPr>
            <p:ph type="pic" sz="quarter" idx="10"/>
          </p:nvPr>
        </p:nvSpPr>
        <p:spPr>
          <a:xfrm>
            <a:off x="10627132" y="2171700"/>
            <a:ext cx="4532719" cy="6477000"/>
          </a:xfrm>
          <a:prstGeom prst="rect">
            <a:avLst/>
          </a:prstGeom>
        </p:spPr>
        <p:txBody>
          <a:bodyPr/>
          <a:lstStyle/>
          <a:p>
            <a:endParaRPr lang="en-US"/>
          </a:p>
        </p:txBody>
      </p:sp>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18168967" y="2171700"/>
            <a:ext cx="4532719" cy="6477000"/>
          </a:xfrm>
          <a:prstGeom prst="rect">
            <a:avLst/>
          </a:prstGeom>
        </p:spPr>
        <p:txBody>
          <a:bodyPr/>
          <a:lstStyle/>
          <a:p>
            <a:endParaRPr lang="en-US"/>
          </a:p>
        </p:txBody>
      </p:sp>
      <p:sp>
        <p:nvSpPr>
          <p:cNvPr id="7" name="Picture Placeholder 4">
            <a:extLst>
              <a:ext uri="{FF2B5EF4-FFF2-40B4-BE49-F238E27FC236}">
                <a16:creationId xmlns:a16="http://schemas.microsoft.com/office/drawing/2014/main" id="{324325DC-B7EE-4139-AF2D-B4910A9E89B7}"/>
              </a:ext>
            </a:extLst>
          </p:cNvPr>
          <p:cNvSpPr>
            <a:spLocks noGrp="1"/>
          </p:cNvSpPr>
          <p:nvPr>
            <p:ph type="pic" sz="quarter" idx="12"/>
          </p:nvPr>
        </p:nvSpPr>
        <p:spPr>
          <a:xfrm>
            <a:off x="14398050" y="4267200"/>
            <a:ext cx="4532719" cy="6477000"/>
          </a:xfrm>
          <a:prstGeom prst="rect">
            <a:avLst/>
          </a:prstGeom>
        </p:spPr>
        <p:txBody>
          <a:bodyPr/>
          <a:lstStyle/>
          <a:p>
            <a:endParaRPr lang="en-US"/>
          </a:p>
        </p:txBody>
      </p:sp>
    </p:spTree>
    <p:extLst>
      <p:ext uri="{BB962C8B-B14F-4D97-AF65-F5344CB8AC3E}">
        <p14:creationId xmlns:p14="http://schemas.microsoft.com/office/powerpoint/2010/main" val="308039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14" name="Picture Placeholder 12">
            <a:extLst>
              <a:ext uri="{FF2B5EF4-FFF2-40B4-BE49-F238E27FC236}">
                <a16:creationId xmlns:a16="http://schemas.microsoft.com/office/drawing/2014/main" id="{590D792C-6DE6-4912-8285-DDC2D02B14D3}"/>
              </a:ext>
            </a:extLst>
          </p:cNvPr>
          <p:cNvSpPr>
            <a:spLocks noGrp="1"/>
          </p:cNvSpPr>
          <p:nvPr>
            <p:ph type="pic" sz="quarter" idx="12"/>
          </p:nvPr>
        </p:nvSpPr>
        <p:spPr>
          <a:xfrm rot="2348786">
            <a:off x="17991291" y="3735208"/>
            <a:ext cx="3828627" cy="7818232"/>
          </a:xfrm>
          <a:prstGeom prst="flowChartAlternateProcess">
            <a:avLst/>
          </a:prstGeom>
        </p:spPr>
        <p:txBody>
          <a:bodyPr/>
          <a:lstStyle/>
          <a:p>
            <a:endParaRPr lang="en-US"/>
          </a:p>
        </p:txBody>
      </p:sp>
      <p:sp>
        <p:nvSpPr>
          <p:cNvPr id="16" name="Picture Placeholder 12">
            <a:extLst>
              <a:ext uri="{FF2B5EF4-FFF2-40B4-BE49-F238E27FC236}">
                <a16:creationId xmlns:a16="http://schemas.microsoft.com/office/drawing/2014/main" id="{08C9A73A-F841-46F9-A185-9A5FA34BB717}"/>
              </a:ext>
            </a:extLst>
          </p:cNvPr>
          <p:cNvSpPr>
            <a:spLocks noGrp="1"/>
          </p:cNvSpPr>
          <p:nvPr>
            <p:ph type="pic" sz="quarter" idx="13"/>
          </p:nvPr>
        </p:nvSpPr>
        <p:spPr>
          <a:xfrm rot="2348786">
            <a:off x="12810065" y="2696142"/>
            <a:ext cx="3828627" cy="7818232"/>
          </a:xfrm>
          <a:prstGeom prst="flowChartAlternateProcess">
            <a:avLst/>
          </a:prstGeom>
        </p:spPr>
        <p:txBody>
          <a:bodyPr/>
          <a:lstStyle/>
          <a:p>
            <a:endParaRPr lang="en-US"/>
          </a:p>
        </p:txBody>
      </p:sp>
    </p:spTree>
    <p:extLst>
      <p:ext uri="{BB962C8B-B14F-4D97-AF65-F5344CB8AC3E}">
        <p14:creationId xmlns:p14="http://schemas.microsoft.com/office/powerpoint/2010/main" val="1219188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1015733" y="2351313"/>
            <a:ext cx="10563648" cy="6618514"/>
          </a:xfrm>
          <a:prstGeom prst="rect">
            <a:avLst/>
          </a:prstGeom>
        </p:spPr>
        <p:txBody>
          <a:bodyPr/>
          <a:lstStyle/>
          <a:p>
            <a:endParaRPr lang="en-US"/>
          </a:p>
        </p:txBody>
      </p:sp>
    </p:spTree>
    <p:extLst>
      <p:ext uri="{BB962C8B-B14F-4D97-AF65-F5344CB8AC3E}">
        <p14:creationId xmlns:p14="http://schemas.microsoft.com/office/powerpoint/2010/main" val="415177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Picture Placeholder 12">
            <a:extLst>
              <a:ext uri="{FF2B5EF4-FFF2-40B4-BE49-F238E27FC236}">
                <a16:creationId xmlns:a16="http://schemas.microsoft.com/office/drawing/2014/main" id="{6D01D9E2-A046-4E5E-9817-9D97073284AE}"/>
              </a:ext>
            </a:extLst>
          </p:cNvPr>
          <p:cNvSpPr>
            <a:spLocks noGrp="1"/>
          </p:cNvSpPr>
          <p:nvPr>
            <p:ph type="pic" sz="quarter" idx="13"/>
          </p:nvPr>
        </p:nvSpPr>
        <p:spPr>
          <a:xfrm rot="2348786">
            <a:off x="13537456" y="4103815"/>
            <a:ext cx="6531917" cy="13719966"/>
          </a:xfrm>
          <a:prstGeom prst="flowChartAlternateProcess">
            <a:avLst/>
          </a:prstGeom>
        </p:spPr>
        <p:txBody>
          <a:bodyPr/>
          <a:lstStyle/>
          <a:p>
            <a:endParaRPr lang="en-US"/>
          </a:p>
        </p:txBody>
      </p:sp>
    </p:spTree>
    <p:extLst>
      <p:ext uri="{BB962C8B-B14F-4D97-AF65-F5344CB8AC3E}">
        <p14:creationId xmlns:p14="http://schemas.microsoft.com/office/powerpoint/2010/main" val="3477400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12" name="Picture Placeholder 10">
            <a:extLst>
              <a:ext uri="{FF2B5EF4-FFF2-40B4-BE49-F238E27FC236}">
                <a16:creationId xmlns:a16="http://schemas.microsoft.com/office/drawing/2014/main" id="{01F4BBAD-8F47-4A89-8FE5-22C54F62E195}"/>
              </a:ext>
            </a:extLst>
          </p:cNvPr>
          <p:cNvSpPr>
            <a:spLocks noGrp="1"/>
          </p:cNvSpPr>
          <p:nvPr>
            <p:ph type="pic" sz="quarter" idx="11"/>
          </p:nvPr>
        </p:nvSpPr>
        <p:spPr>
          <a:xfrm>
            <a:off x="11703177" y="4867277"/>
            <a:ext cx="2729789" cy="4899026"/>
          </a:xfrm>
          <a:prstGeom prst="rect">
            <a:avLst/>
          </a:prstGeom>
        </p:spPr>
        <p:txBody>
          <a:bodyPr/>
          <a:lstStyle/>
          <a:p>
            <a:endParaRPr lang="en-US"/>
          </a:p>
        </p:txBody>
      </p:sp>
      <p:sp>
        <p:nvSpPr>
          <p:cNvPr id="13" name="Picture Placeholder 10">
            <a:extLst>
              <a:ext uri="{FF2B5EF4-FFF2-40B4-BE49-F238E27FC236}">
                <a16:creationId xmlns:a16="http://schemas.microsoft.com/office/drawing/2014/main" id="{F5D5C94D-BE69-4181-89D8-22542F2263AF}"/>
              </a:ext>
            </a:extLst>
          </p:cNvPr>
          <p:cNvSpPr>
            <a:spLocks noGrp="1"/>
          </p:cNvSpPr>
          <p:nvPr>
            <p:ph type="pic" sz="quarter" idx="10"/>
          </p:nvPr>
        </p:nvSpPr>
        <p:spPr>
          <a:xfrm>
            <a:off x="16312077" y="2451100"/>
            <a:ext cx="5570673" cy="7480300"/>
          </a:xfrm>
          <a:prstGeom prst="rect">
            <a:avLst/>
          </a:prstGeom>
        </p:spPr>
        <p:txBody>
          <a:bodyPr/>
          <a:lstStyle/>
          <a:p>
            <a:endParaRPr lang="en-US" dirty="0"/>
          </a:p>
        </p:txBody>
      </p:sp>
    </p:spTree>
    <p:extLst>
      <p:ext uri="{BB962C8B-B14F-4D97-AF65-F5344CB8AC3E}">
        <p14:creationId xmlns:p14="http://schemas.microsoft.com/office/powerpoint/2010/main" val="347331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6">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7"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1" r:id="rId2"/>
    <p:sldLayoutId id="2147484022"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 id="2147484032" r:id="rId12"/>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4.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6"/>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7">
            <a:extLst>
              <a:ext uri="{FF2B5EF4-FFF2-40B4-BE49-F238E27FC236}">
                <a16:creationId xmlns:a16="http://schemas.microsoft.com/office/drawing/2014/main" id="{A9C4381D-DCDD-4FC0-9C1D-B19542377C37}"/>
              </a:ext>
            </a:extLst>
          </p:cNvPr>
          <p:cNvSpPr txBox="1">
            <a:spLocks noChangeArrowheads="1"/>
          </p:cNvSpPr>
          <p:nvPr/>
        </p:nvSpPr>
        <p:spPr bwMode="auto">
          <a:xfrm>
            <a:off x="18124504" y="3725432"/>
            <a:ext cx="5498602" cy="16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sz="2400" b="1" dirty="0">
                <a:solidFill>
                  <a:schemeClr val="accent2"/>
                </a:solidFill>
                <a:latin typeface="Lato Light" panose="020F0502020204030203" pitchFamily="34" charset="0"/>
              </a:rPr>
              <a:t>You can do whatever you want</a:t>
            </a:r>
            <a:r>
              <a:rPr lang="en-US" sz="2400" dirty="0">
                <a:latin typeface="Lato Light" panose="020F0502020204030203" pitchFamily="34" charset="0"/>
              </a:rPr>
              <a:t>, go a impress your audience with an amazing presentation</a:t>
            </a:r>
          </a:p>
          <a:p>
            <a:pPr>
              <a:lnSpc>
                <a:spcPct val="110000"/>
              </a:lnSpc>
            </a:pPr>
            <a:endParaRPr lang="pt-BR" altLang="es-MX" sz="2399" dirty="0">
              <a:latin typeface="+mn-lt"/>
              <a:cs typeface="Calibri Light" panose="020F0302020204030204" pitchFamily="34" charset="0"/>
            </a:endParaRPr>
          </a:p>
        </p:txBody>
      </p:sp>
      <p:sp>
        <p:nvSpPr>
          <p:cNvPr id="17" name="TextBox 157">
            <a:extLst>
              <a:ext uri="{FF2B5EF4-FFF2-40B4-BE49-F238E27FC236}">
                <a16:creationId xmlns:a16="http://schemas.microsoft.com/office/drawing/2014/main" id="{6D66CA42-D1B8-41F9-A3C9-D1BBA4CB6FAA}"/>
              </a:ext>
            </a:extLst>
          </p:cNvPr>
          <p:cNvSpPr txBox="1">
            <a:spLocks noChangeArrowheads="1"/>
          </p:cNvSpPr>
          <p:nvPr/>
        </p:nvSpPr>
        <p:spPr bwMode="auto">
          <a:xfrm>
            <a:off x="18124504" y="6266622"/>
            <a:ext cx="5498602" cy="16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sz="2400" b="1" dirty="0">
                <a:solidFill>
                  <a:schemeClr val="accent2"/>
                </a:solidFill>
                <a:latin typeface="Lato Light" panose="020F0502020204030203" pitchFamily="34" charset="0"/>
              </a:rPr>
              <a:t>You can do whatever you want, </a:t>
            </a:r>
            <a:r>
              <a:rPr lang="en-US" sz="2400" dirty="0">
                <a:latin typeface="Lato Light" panose="020F0502020204030203" pitchFamily="34" charset="0"/>
              </a:rPr>
              <a:t>go a impress your audience with an amazing presentation</a:t>
            </a:r>
          </a:p>
          <a:p>
            <a:pPr>
              <a:lnSpc>
                <a:spcPct val="110000"/>
              </a:lnSpc>
            </a:pPr>
            <a:endParaRPr lang="pt-BR" altLang="es-MX" sz="2399" dirty="0">
              <a:latin typeface="+mn-lt"/>
              <a:cs typeface="Calibri Light" panose="020F0302020204030204" pitchFamily="34" charset="0"/>
            </a:endParaRPr>
          </a:p>
        </p:txBody>
      </p:sp>
      <p:sp>
        <p:nvSpPr>
          <p:cNvPr id="18" name="TextBox 157">
            <a:extLst>
              <a:ext uri="{FF2B5EF4-FFF2-40B4-BE49-F238E27FC236}">
                <a16:creationId xmlns:a16="http://schemas.microsoft.com/office/drawing/2014/main" id="{D889D3ED-3447-476B-B2B9-ED9CBB29C8BC}"/>
              </a:ext>
            </a:extLst>
          </p:cNvPr>
          <p:cNvSpPr txBox="1">
            <a:spLocks noChangeArrowheads="1"/>
          </p:cNvSpPr>
          <p:nvPr/>
        </p:nvSpPr>
        <p:spPr bwMode="auto">
          <a:xfrm>
            <a:off x="18124504" y="8807812"/>
            <a:ext cx="5498602" cy="16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sz="2400" b="1" dirty="0">
                <a:solidFill>
                  <a:schemeClr val="accent2"/>
                </a:solidFill>
                <a:latin typeface="Lato Light" panose="020F0502020204030203" pitchFamily="34" charset="0"/>
              </a:rPr>
              <a:t>You can do whatever you want, </a:t>
            </a:r>
            <a:r>
              <a:rPr lang="en-US" sz="2400" dirty="0">
                <a:latin typeface="Lato Light" panose="020F0502020204030203" pitchFamily="34" charset="0"/>
              </a:rPr>
              <a:t>go a impress your audience with an amazing presentation</a:t>
            </a:r>
          </a:p>
          <a:p>
            <a:pPr>
              <a:lnSpc>
                <a:spcPct val="110000"/>
              </a:lnSpc>
            </a:pPr>
            <a:endParaRPr lang="pt-BR" altLang="es-MX" sz="2399" dirty="0">
              <a:latin typeface="+mn-lt"/>
              <a:cs typeface="Calibri Light" panose="020F0302020204030204" pitchFamily="34" charset="0"/>
            </a:endParaRPr>
          </a:p>
        </p:txBody>
      </p:sp>
      <p:sp>
        <p:nvSpPr>
          <p:cNvPr id="14" name="Rectángulo redondeado 13">
            <a:extLst>
              <a:ext uri="{FF2B5EF4-FFF2-40B4-BE49-F238E27FC236}">
                <a16:creationId xmlns:a16="http://schemas.microsoft.com/office/drawing/2014/main" id="{90A55E3D-4FD1-0E47-8221-39116223B974}"/>
              </a:ext>
            </a:extLst>
          </p:cNvPr>
          <p:cNvSpPr/>
          <p:nvPr/>
        </p:nvSpPr>
        <p:spPr>
          <a:xfrm>
            <a:off x="1990418" y="6350258"/>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CuadroTexto 18">
            <a:extLst>
              <a:ext uri="{FF2B5EF4-FFF2-40B4-BE49-F238E27FC236}">
                <a16:creationId xmlns:a16="http://schemas.microsoft.com/office/drawing/2014/main" id="{81DE14FF-717B-F24D-9B83-5FCE327751F4}"/>
              </a:ext>
            </a:extLst>
          </p:cNvPr>
          <p:cNvSpPr txBox="1"/>
          <p:nvPr/>
        </p:nvSpPr>
        <p:spPr>
          <a:xfrm>
            <a:off x="2219018" y="6824960"/>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20" name="Rectángulo redondeado 19">
            <a:extLst>
              <a:ext uri="{FF2B5EF4-FFF2-40B4-BE49-F238E27FC236}">
                <a16:creationId xmlns:a16="http://schemas.microsoft.com/office/drawing/2014/main" id="{36C59B07-6418-F243-BB33-0D88BC1C559D}"/>
              </a:ext>
            </a:extLst>
          </p:cNvPr>
          <p:cNvSpPr/>
          <p:nvPr/>
        </p:nvSpPr>
        <p:spPr>
          <a:xfrm>
            <a:off x="620802" y="5251135"/>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CuadroTexto 20">
            <a:extLst>
              <a:ext uri="{FF2B5EF4-FFF2-40B4-BE49-F238E27FC236}">
                <a16:creationId xmlns:a16="http://schemas.microsoft.com/office/drawing/2014/main" id="{B4E2A5D2-C350-3C4D-BA46-9781778CF01D}"/>
              </a:ext>
            </a:extLst>
          </p:cNvPr>
          <p:cNvSpPr txBox="1"/>
          <p:nvPr/>
        </p:nvSpPr>
        <p:spPr>
          <a:xfrm>
            <a:off x="849402" y="5556560"/>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22" name="Rayo 21">
            <a:extLst>
              <a:ext uri="{FF2B5EF4-FFF2-40B4-BE49-F238E27FC236}">
                <a16:creationId xmlns:a16="http://schemas.microsoft.com/office/drawing/2014/main" id="{1274E0DA-B891-BD44-A42E-4DC783209D7D}"/>
              </a:ext>
            </a:extLst>
          </p:cNvPr>
          <p:cNvSpPr/>
          <p:nvPr/>
        </p:nvSpPr>
        <p:spPr>
          <a:xfrm rot="4500000">
            <a:off x="5750193" y="5603661"/>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1" name="Marcador de posición de imagen 30">
            <a:extLst>
              <a:ext uri="{FF2B5EF4-FFF2-40B4-BE49-F238E27FC236}">
                <a16:creationId xmlns:a16="http://schemas.microsoft.com/office/drawing/2014/main" id="{58E91129-131D-A94B-B655-3BB8A3A0DE18}"/>
              </a:ext>
            </a:extLst>
          </p:cNvPr>
          <p:cNvSpPr>
            <a:spLocks noGrp="1"/>
          </p:cNvSpPr>
          <p:nvPr>
            <p:ph type="pic" sz="quarter" idx="10"/>
          </p:nvPr>
        </p:nvSpPr>
        <p:spPr/>
        <p:txBody>
          <a:bodyPr/>
          <a:lstStyle/>
          <a:p>
            <a:endParaRPr lang="es-CO"/>
          </a:p>
        </p:txBody>
      </p:sp>
      <p:sp>
        <p:nvSpPr>
          <p:cNvPr id="33" name="Marcador de posición de imagen 32">
            <a:extLst>
              <a:ext uri="{FF2B5EF4-FFF2-40B4-BE49-F238E27FC236}">
                <a16:creationId xmlns:a16="http://schemas.microsoft.com/office/drawing/2014/main" id="{0442CA4F-5779-2345-AE5E-6AA202F37DB0}"/>
              </a:ext>
            </a:extLst>
          </p:cNvPr>
          <p:cNvSpPr>
            <a:spLocks noGrp="1"/>
          </p:cNvSpPr>
          <p:nvPr>
            <p:ph type="pic" sz="quarter" idx="13"/>
          </p:nvPr>
        </p:nvSpPr>
        <p:spPr/>
        <p:txBody>
          <a:bodyPr/>
          <a:lstStyle/>
          <a:p>
            <a:endParaRPr lang="es-CO"/>
          </a:p>
        </p:txBody>
      </p:sp>
      <p:sp>
        <p:nvSpPr>
          <p:cNvPr id="35" name="Marcador de posición de imagen 34">
            <a:extLst>
              <a:ext uri="{FF2B5EF4-FFF2-40B4-BE49-F238E27FC236}">
                <a16:creationId xmlns:a16="http://schemas.microsoft.com/office/drawing/2014/main" id="{67B054B7-B0F4-204E-95FC-B12FD847FD08}"/>
              </a:ext>
            </a:extLst>
          </p:cNvPr>
          <p:cNvSpPr>
            <a:spLocks noGrp="1"/>
          </p:cNvSpPr>
          <p:nvPr>
            <p:ph type="pic" sz="quarter" idx="11"/>
          </p:nvPr>
        </p:nvSpPr>
        <p:spPr/>
        <p:txBody>
          <a:bodyPr/>
          <a:lstStyle/>
          <a:p>
            <a:endParaRPr lang="es-CO"/>
          </a:p>
        </p:txBody>
      </p:sp>
      <p:sp>
        <p:nvSpPr>
          <p:cNvPr id="37" name="Marcador de posición de imagen 36">
            <a:extLst>
              <a:ext uri="{FF2B5EF4-FFF2-40B4-BE49-F238E27FC236}">
                <a16:creationId xmlns:a16="http://schemas.microsoft.com/office/drawing/2014/main" id="{FE0C7778-6BA7-6847-8625-D2B3BBB34100}"/>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157">
            <a:extLst>
              <a:ext uri="{FF2B5EF4-FFF2-40B4-BE49-F238E27FC236}">
                <a16:creationId xmlns:a16="http://schemas.microsoft.com/office/drawing/2014/main" id="{A235A708-A46E-4C9B-ACCC-660634FD4DF0}"/>
              </a:ext>
            </a:extLst>
          </p:cNvPr>
          <p:cNvSpPr txBox="1">
            <a:spLocks noChangeArrowheads="1"/>
          </p:cNvSpPr>
          <p:nvPr/>
        </p:nvSpPr>
        <p:spPr bwMode="auto">
          <a:xfrm>
            <a:off x="2532094" y="8720126"/>
            <a:ext cx="10516037" cy="30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399"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2399" b="1" dirty="0">
              <a:latin typeface="+mn-lt"/>
            </a:endParaRPr>
          </a:p>
          <a:p>
            <a:pPr>
              <a:lnSpc>
                <a:spcPct val="110000"/>
              </a:lnSpc>
            </a:pPr>
            <a:r>
              <a:rPr lang="pt-BR" altLang="es-MX" sz="2399" b="1" dirty="0">
                <a:latin typeface="+mn-lt"/>
              </a:rPr>
              <a:t>Lorem ipsum dolor </a:t>
            </a:r>
            <a:r>
              <a:rPr lang="pt-BR" altLang="es-MX" sz="2399"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mn-lt"/>
              <a:cs typeface="Calibri Light" panose="020F0302020204030204" pitchFamily="34" charset="0"/>
            </a:endParaRPr>
          </a:p>
        </p:txBody>
      </p:sp>
      <p:sp>
        <p:nvSpPr>
          <p:cNvPr id="9" name="Rectángulo redondeado 8">
            <a:extLst>
              <a:ext uri="{FF2B5EF4-FFF2-40B4-BE49-F238E27FC236}">
                <a16:creationId xmlns:a16="http://schemas.microsoft.com/office/drawing/2014/main" id="{A01A2815-3F27-2D49-B120-8AEF3A0B5067}"/>
              </a:ext>
            </a:extLst>
          </p:cNvPr>
          <p:cNvSpPr/>
          <p:nvPr/>
        </p:nvSpPr>
        <p:spPr>
          <a:xfrm>
            <a:off x="1914218" y="6749644"/>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CuadroTexto 9">
            <a:extLst>
              <a:ext uri="{FF2B5EF4-FFF2-40B4-BE49-F238E27FC236}">
                <a16:creationId xmlns:a16="http://schemas.microsoft.com/office/drawing/2014/main" id="{7E3ABA5D-B257-6548-8CB5-DC2751C2A23A}"/>
              </a:ext>
            </a:extLst>
          </p:cNvPr>
          <p:cNvSpPr txBox="1"/>
          <p:nvPr/>
        </p:nvSpPr>
        <p:spPr>
          <a:xfrm>
            <a:off x="2142818" y="7224346"/>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1" name="Rectángulo redondeado 10">
            <a:extLst>
              <a:ext uri="{FF2B5EF4-FFF2-40B4-BE49-F238E27FC236}">
                <a16:creationId xmlns:a16="http://schemas.microsoft.com/office/drawing/2014/main" id="{D5AA5DB6-5815-084E-9FF0-D82597E29525}"/>
              </a:ext>
            </a:extLst>
          </p:cNvPr>
          <p:cNvSpPr/>
          <p:nvPr/>
        </p:nvSpPr>
        <p:spPr>
          <a:xfrm>
            <a:off x="544602" y="5650521"/>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CuadroTexto 11">
            <a:extLst>
              <a:ext uri="{FF2B5EF4-FFF2-40B4-BE49-F238E27FC236}">
                <a16:creationId xmlns:a16="http://schemas.microsoft.com/office/drawing/2014/main" id="{0B4854AB-A914-AC4C-B163-82DCBEC292C9}"/>
              </a:ext>
            </a:extLst>
          </p:cNvPr>
          <p:cNvSpPr txBox="1"/>
          <p:nvPr/>
        </p:nvSpPr>
        <p:spPr>
          <a:xfrm>
            <a:off x="773202" y="5955946"/>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3" name="Rayo 12">
            <a:extLst>
              <a:ext uri="{FF2B5EF4-FFF2-40B4-BE49-F238E27FC236}">
                <a16:creationId xmlns:a16="http://schemas.microsoft.com/office/drawing/2014/main" id="{1B5B86A4-8142-974D-B044-58713C7F820D}"/>
              </a:ext>
            </a:extLst>
          </p:cNvPr>
          <p:cNvSpPr/>
          <p:nvPr/>
        </p:nvSpPr>
        <p:spPr>
          <a:xfrm rot="4500000">
            <a:off x="5673993" y="6003047"/>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Marcador de posición de imagen 2">
            <a:extLst>
              <a:ext uri="{FF2B5EF4-FFF2-40B4-BE49-F238E27FC236}">
                <a16:creationId xmlns:a16="http://schemas.microsoft.com/office/drawing/2014/main" id="{2E862EAE-3FF2-6048-9B14-AF732E3AABFD}"/>
              </a:ext>
            </a:extLst>
          </p:cNvPr>
          <p:cNvSpPr>
            <a:spLocks noGrp="1"/>
          </p:cNvSpPr>
          <p:nvPr>
            <p:ph type="pic" sz="quarter" idx="11"/>
          </p:nvPr>
        </p:nvSpPr>
        <p:spPr/>
        <p:txBody>
          <a:bodyPr/>
          <a:lstStyle/>
          <a:p>
            <a:endParaRPr lang="es-CO"/>
          </a:p>
        </p:txBody>
      </p:sp>
      <p:sp>
        <p:nvSpPr>
          <p:cNvPr id="5" name="Marcador de posición de imagen 4">
            <a:extLst>
              <a:ext uri="{FF2B5EF4-FFF2-40B4-BE49-F238E27FC236}">
                <a16:creationId xmlns:a16="http://schemas.microsoft.com/office/drawing/2014/main" id="{D9E7656B-084F-4D4A-89F1-3D413EA352C1}"/>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C40A9BED-B840-6A4C-9FDB-79F28BFB197C}"/>
              </a:ext>
            </a:extLst>
          </p:cNvPr>
          <p:cNvSpPr>
            <a:spLocks noGrp="1"/>
          </p:cNvSpPr>
          <p:nvPr>
            <p:ph type="pic" sz="quarter" idx="10"/>
          </p:nvPr>
        </p:nvSpPr>
        <p:spPr/>
        <p:txBody>
          <a:bodyPr/>
          <a:lstStyle/>
          <a:p>
            <a:endParaRPr lang="es-CO"/>
          </a:p>
        </p:txBody>
      </p:sp>
      <p:sp>
        <p:nvSpPr>
          <p:cNvPr id="14" name="Rectángulo 13">
            <a:extLst>
              <a:ext uri="{FF2B5EF4-FFF2-40B4-BE49-F238E27FC236}">
                <a16:creationId xmlns:a16="http://schemas.microsoft.com/office/drawing/2014/main" id="{366A294C-FB3C-4448-B6BE-F953C50623E3}"/>
              </a:ext>
            </a:extLst>
          </p:cNvPr>
          <p:cNvSpPr/>
          <p:nvPr/>
        </p:nvSpPr>
        <p:spPr>
          <a:xfrm>
            <a:off x="3105151" y="0"/>
            <a:ext cx="8515350" cy="13716000"/>
          </a:xfrm>
          <a:prstGeom prst="rect">
            <a:avLst/>
          </a:prstGeom>
          <a:gradFill flip="none" rotWithShape="1">
            <a:gsLst>
              <a:gs pos="0">
                <a:schemeClr val="accent1">
                  <a:lumMod val="50000"/>
                </a:schemeClr>
              </a:gs>
              <a:gs pos="43022">
                <a:schemeClr val="accent5">
                  <a:lumMod val="75000"/>
                </a:schemeClr>
              </a:gs>
              <a:gs pos="98000">
                <a:schemeClr val="accent3">
                  <a:lumMod val="7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2">
            <a:extLst>
              <a:ext uri="{FF2B5EF4-FFF2-40B4-BE49-F238E27FC236}">
                <a16:creationId xmlns:a16="http://schemas.microsoft.com/office/drawing/2014/main" id="{5EE97492-D15A-C647-8DCA-8847CF3E7909}"/>
              </a:ext>
            </a:extLst>
          </p:cNvPr>
          <p:cNvSpPr txBox="1">
            <a:spLocks/>
          </p:cNvSpPr>
          <p:nvPr/>
        </p:nvSpPr>
        <p:spPr>
          <a:xfrm>
            <a:off x="4033301" y="5056171"/>
            <a:ext cx="7105754" cy="230088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s-CO" dirty="0" err="1">
                <a:solidFill>
                  <a:schemeClr val="bg1"/>
                </a:solidFill>
                <a:latin typeface="Lato" panose="020F0502020204030203" pitchFamily="34" charset="77"/>
              </a:rPr>
              <a:t>Lorem</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ipsum</a:t>
            </a:r>
            <a:r>
              <a:rPr lang="es-CO" dirty="0">
                <a:solidFill>
                  <a:schemeClr val="bg1"/>
                </a:solidFill>
                <a:latin typeface="Lato" panose="020F0502020204030203" pitchFamily="34" charset="77"/>
              </a:rPr>
              <a:t> dolor </a:t>
            </a:r>
            <a:r>
              <a:rPr lang="es-CO" dirty="0" err="1">
                <a:solidFill>
                  <a:schemeClr val="bg1"/>
                </a:solidFill>
                <a:latin typeface="Lato" panose="020F0502020204030203" pitchFamily="34" charset="77"/>
              </a:rPr>
              <a:t>sit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amet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consectetur</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adipiscing</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elit</a:t>
            </a:r>
            <a:r>
              <a:rPr lang="es-CO" dirty="0">
                <a:solidFill>
                  <a:schemeClr val="bg1"/>
                </a:solidFill>
                <a:latin typeface="Lato" panose="020F0502020204030203" pitchFamily="34" charset="77"/>
              </a:rPr>
              <a:t>. Nunc </a:t>
            </a:r>
            <a:r>
              <a:rPr lang="es-CO" dirty="0" err="1">
                <a:solidFill>
                  <a:schemeClr val="bg1"/>
                </a:solidFill>
                <a:latin typeface="Lato" panose="020F0502020204030203" pitchFamily="34" charset="77"/>
              </a:rPr>
              <a:t>malesuada</a:t>
            </a:r>
            <a:r>
              <a:rPr lang="es-CO" dirty="0">
                <a:solidFill>
                  <a:schemeClr val="bg1"/>
                </a:solidFill>
                <a:latin typeface="Lato" panose="020F0502020204030203" pitchFamily="34" charset="77"/>
              </a:rPr>
              <a:t> libero in </a:t>
            </a:r>
            <a:r>
              <a:rPr lang="es-CO" dirty="0" err="1">
                <a:solidFill>
                  <a:schemeClr val="bg1"/>
                </a:solidFill>
                <a:latin typeface="Lato" panose="020F0502020204030203" pitchFamily="34" charset="77"/>
              </a:rPr>
              <a:t>convallis</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viverra</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Nam</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vestibulum</a:t>
            </a:r>
            <a:r>
              <a:rPr lang="es-CO" dirty="0">
                <a:solidFill>
                  <a:schemeClr val="bg1"/>
                </a:solidFill>
                <a:latin typeface="Lato" panose="020F0502020204030203" pitchFamily="34" charset="77"/>
              </a:rPr>
              <a:t> porta </a:t>
            </a:r>
            <a:r>
              <a:rPr lang="es-CO" dirty="0" err="1">
                <a:solidFill>
                  <a:schemeClr val="bg1"/>
                </a:solidFill>
                <a:latin typeface="Lato" panose="020F0502020204030203" pitchFamily="34" charset="77"/>
              </a:rPr>
              <a:t>feugiat</a:t>
            </a:r>
            <a:r>
              <a:rPr lang="es-CO" dirty="0">
                <a:solidFill>
                  <a:schemeClr val="bg1"/>
                </a:solidFill>
                <a:latin typeface="Lato" panose="020F0502020204030203" pitchFamily="34" charset="77"/>
              </a:rPr>
              <a:t>. In </a:t>
            </a:r>
            <a:r>
              <a:rPr lang="es-CO" dirty="0" err="1">
                <a:solidFill>
                  <a:schemeClr val="bg1"/>
                </a:solidFill>
                <a:latin typeface="Lato" panose="020F0502020204030203" pitchFamily="34" charset="77"/>
              </a:rPr>
              <a:t>vel</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vulputate</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arcu</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Aliquam</a:t>
            </a:r>
            <a:r>
              <a:rPr lang="es-CO" dirty="0">
                <a:solidFill>
                  <a:schemeClr val="bg1"/>
                </a:solidFill>
                <a:latin typeface="Lato" panose="020F0502020204030203" pitchFamily="34" charset="77"/>
              </a:rPr>
              <a:t> commodo </a:t>
            </a:r>
            <a:r>
              <a:rPr lang="es-CO" dirty="0" err="1">
                <a:solidFill>
                  <a:schemeClr val="bg1"/>
                </a:solidFill>
                <a:latin typeface="Lato" panose="020F0502020204030203" pitchFamily="34" charset="77"/>
              </a:rPr>
              <a:t>scelerisque</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sem</a:t>
            </a:r>
            <a:r>
              <a:rPr lang="es-CO" dirty="0">
                <a:solidFill>
                  <a:schemeClr val="bg1"/>
                </a:solidFill>
                <a:latin typeface="Lato" panose="020F0502020204030203" pitchFamily="34" charset="77"/>
              </a:rPr>
              <a:t>, ut </a:t>
            </a:r>
            <a:r>
              <a:rPr lang="es-CO" dirty="0" err="1">
                <a:solidFill>
                  <a:schemeClr val="bg1"/>
                </a:solidFill>
                <a:latin typeface="Lato" panose="020F0502020204030203" pitchFamily="34" charset="77"/>
              </a:rPr>
              <a:t>imperdiet</a:t>
            </a:r>
            <a:r>
              <a:rPr lang="es-CO" dirty="0">
                <a:solidFill>
                  <a:schemeClr val="bg1"/>
                </a:solidFill>
                <a:latin typeface="Lato" panose="020F0502020204030203" pitchFamily="34" charset="77"/>
              </a:rPr>
              <a:t> justo </a:t>
            </a:r>
            <a:r>
              <a:rPr lang="es-CO" dirty="0" err="1">
                <a:solidFill>
                  <a:schemeClr val="bg1"/>
                </a:solidFill>
                <a:latin typeface="Lato" panose="020F0502020204030203" pitchFamily="34" charset="77"/>
              </a:rPr>
              <a:t>auctor</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sit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amet</a:t>
            </a:r>
            <a:r>
              <a:rPr lang="es-CO" dirty="0">
                <a:solidFill>
                  <a:schemeClr val="bg1"/>
                </a:solidFill>
                <a:latin typeface="Lato" panose="020F0502020204030203" pitchFamily="34" charset="77"/>
              </a:rPr>
              <a:t>. </a:t>
            </a:r>
            <a:endParaRPr lang="en-US" dirty="0">
              <a:solidFill>
                <a:schemeClr val="bg1"/>
              </a:solidFill>
              <a:latin typeface="Lato" panose="020F0502020204030203" pitchFamily="34" charset="77"/>
              <a:ea typeface="Open Sans Light" panose="020B0306030504020204" pitchFamily="34" charset="0"/>
              <a:cs typeface="Open Sans Light" panose="020B0306030504020204" pitchFamily="34" charset="0"/>
            </a:endParaRPr>
          </a:p>
        </p:txBody>
      </p:sp>
      <p:sp>
        <p:nvSpPr>
          <p:cNvPr id="12" name="TextBox 11">
            <a:extLst>
              <a:ext uri="{FF2B5EF4-FFF2-40B4-BE49-F238E27FC236}">
                <a16:creationId xmlns:a16="http://schemas.microsoft.com/office/drawing/2014/main" id="{BABB1722-57E9-C347-B575-651A813F8544}"/>
              </a:ext>
            </a:extLst>
          </p:cNvPr>
          <p:cNvSpPr txBox="1"/>
          <p:nvPr/>
        </p:nvSpPr>
        <p:spPr>
          <a:xfrm>
            <a:off x="5241136" y="9085654"/>
            <a:ext cx="1938351" cy="584775"/>
          </a:xfrm>
          <a:prstGeom prst="rect">
            <a:avLst/>
          </a:prstGeom>
          <a:noFill/>
        </p:spPr>
        <p:txBody>
          <a:bodyPr wrap="none" rtlCol="0" anchor="ctr" anchorCtr="0">
            <a:spAutoFit/>
          </a:bodyPr>
          <a:lstStyle/>
          <a:p>
            <a:r>
              <a:rPr lang="en-US" sz="3200" b="1" dirty="0">
                <a:solidFill>
                  <a:schemeClr val="bg1"/>
                </a:solidFill>
                <a:latin typeface="Montserrat SemiBold" pitchFamily="2" charset="77"/>
                <a:ea typeface="League Spartan" charset="0"/>
                <a:cs typeface="Poppins" pitchFamily="2" charset="77"/>
              </a:rPr>
              <a:t>TITLE 01</a:t>
            </a:r>
          </a:p>
        </p:txBody>
      </p:sp>
      <p:sp>
        <p:nvSpPr>
          <p:cNvPr id="13" name="Subtitle 2">
            <a:extLst>
              <a:ext uri="{FF2B5EF4-FFF2-40B4-BE49-F238E27FC236}">
                <a16:creationId xmlns:a16="http://schemas.microsoft.com/office/drawing/2014/main" id="{12C42783-3CFB-6A46-B5B0-8E01A86AE715}"/>
              </a:ext>
            </a:extLst>
          </p:cNvPr>
          <p:cNvSpPr txBox="1">
            <a:spLocks/>
          </p:cNvSpPr>
          <p:nvPr/>
        </p:nvSpPr>
        <p:spPr>
          <a:xfrm>
            <a:off x="5241135" y="9705840"/>
            <a:ext cx="5897919" cy="137665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spc="-20" dirty="0">
                <a:solidFill>
                  <a:schemeClr val="bg1"/>
                </a:solidFill>
                <a:latin typeface="Lato" panose="020F0502020204030203" pitchFamily="34" charset="77"/>
              </a:rPr>
              <a:t>You can do whatever you want, go a impress your audience with an amazing presentation</a:t>
            </a:r>
          </a:p>
        </p:txBody>
      </p:sp>
      <p:sp>
        <p:nvSpPr>
          <p:cNvPr id="16" name="Freeform 581">
            <a:extLst>
              <a:ext uri="{FF2B5EF4-FFF2-40B4-BE49-F238E27FC236}">
                <a16:creationId xmlns:a16="http://schemas.microsoft.com/office/drawing/2014/main" id="{21DD8FF6-F431-934D-A71E-FAB8E7740B9F}"/>
              </a:ext>
            </a:extLst>
          </p:cNvPr>
          <p:cNvSpPr>
            <a:spLocks noChangeArrowheads="1"/>
          </p:cNvSpPr>
          <p:nvPr/>
        </p:nvSpPr>
        <p:spPr bwMode="auto">
          <a:xfrm>
            <a:off x="4149725" y="11473854"/>
            <a:ext cx="792600" cy="792600"/>
          </a:xfrm>
          <a:custGeom>
            <a:avLst/>
            <a:gdLst/>
            <a:ahLst/>
            <a:cxnLst/>
            <a:rect l="0" t="0" r="r" b="b"/>
            <a:pathLst>
              <a:path w="305724" h="305735">
                <a:moveTo>
                  <a:pt x="220994" y="157622"/>
                </a:moveTo>
                <a:cubicBezTo>
                  <a:pt x="217045" y="161944"/>
                  <a:pt x="212019" y="165907"/>
                  <a:pt x="206633" y="169509"/>
                </a:cubicBezTo>
                <a:cubicBezTo>
                  <a:pt x="201248" y="172750"/>
                  <a:pt x="195504" y="175272"/>
                  <a:pt x="189400" y="177433"/>
                </a:cubicBezTo>
                <a:lnTo>
                  <a:pt x="212019" y="213454"/>
                </a:lnTo>
                <a:lnTo>
                  <a:pt x="239305" y="230744"/>
                </a:lnTo>
                <a:cubicBezTo>
                  <a:pt x="241100" y="231464"/>
                  <a:pt x="241459" y="232905"/>
                  <a:pt x="241100" y="234706"/>
                </a:cubicBezTo>
                <a:lnTo>
                  <a:pt x="236792" y="253797"/>
                </a:lnTo>
                <a:lnTo>
                  <a:pt x="242895" y="263522"/>
                </a:lnTo>
                <a:lnTo>
                  <a:pt x="261923" y="267845"/>
                </a:lnTo>
                <a:cubicBezTo>
                  <a:pt x="264077" y="268565"/>
                  <a:pt x="265154" y="270727"/>
                  <a:pt x="264795" y="272888"/>
                </a:cubicBezTo>
                <a:lnTo>
                  <a:pt x="260846" y="289457"/>
                </a:lnTo>
                <a:lnTo>
                  <a:pt x="289568" y="296301"/>
                </a:lnTo>
                <a:lnTo>
                  <a:pt x="223149" y="189320"/>
                </a:lnTo>
                <a:cubicBezTo>
                  <a:pt x="222072" y="187519"/>
                  <a:pt x="222790" y="185358"/>
                  <a:pt x="224585" y="183917"/>
                </a:cubicBezTo>
                <a:cubicBezTo>
                  <a:pt x="226021" y="183196"/>
                  <a:pt x="228534" y="183557"/>
                  <a:pt x="229611" y="185358"/>
                </a:cubicBezTo>
                <a:lnTo>
                  <a:pt x="295672" y="292339"/>
                </a:lnTo>
                <a:lnTo>
                  <a:pt x="298185" y="281893"/>
                </a:lnTo>
                <a:lnTo>
                  <a:pt x="220994" y="157622"/>
                </a:lnTo>
                <a:close/>
                <a:moveTo>
                  <a:pt x="81311" y="151885"/>
                </a:moveTo>
                <a:lnTo>
                  <a:pt x="57222" y="187261"/>
                </a:lnTo>
                <a:lnTo>
                  <a:pt x="52907" y="219750"/>
                </a:lnTo>
                <a:cubicBezTo>
                  <a:pt x="52907" y="221194"/>
                  <a:pt x="51829" y="222638"/>
                  <a:pt x="50031" y="222999"/>
                </a:cubicBezTo>
                <a:lnTo>
                  <a:pt x="30976" y="226609"/>
                </a:lnTo>
                <a:lnTo>
                  <a:pt x="24504" y="236356"/>
                </a:lnTo>
                <a:lnTo>
                  <a:pt x="28099" y="255849"/>
                </a:lnTo>
                <a:cubicBezTo>
                  <a:pt x="28459" y="257654"/>
                  <a:pt x="27021" y="259820"/>
                  <a:pt x="24863" y="260181"/>
                </a:cubicBezTo>
                <a:lnTo>
                  <a:pt x="8325" y="263430"/>
                </a:lnTo>
                <a:lnTo>
                  <a:pt x="13718" y="292309"/>
                </a:lnTo>
                <a:lnTo>
                  <a:pt x="83828" y="188344"/>
                </a:lnTo>
                <a:cubicBezTo>
                  <a:pt x="84906" y="186539"/>
                  <a:pt x="87064" y="186178"/>
                  <a:pt x="88861" y="187261"/>
                </a:cubicBezTo>
                <a:cubicBezTo>
                  <a:pt x="90659" y="188344"/>
                  <a:pt x="91018" y="190871"/>
                  <a:pt x="89940" y="192676"/>
                </a:cubicBezTo>
                <a:lnTo>
                  <a:pt x="19830" y="296640"/>
                </a:lnTo>
                <a:lnTo>
                  <a:pt x="30257" y="294475"/>
                </a:lnTo>
                <a:lnTo>
                  <a:pt x="111872" y="172822"/>
                </a:lnTo>
                <a:cubicBezTo>
                  <a:pt x="100007" y="168851"/>
                  <a:pt x="89580" y="161631"/>
                  <a:pt x="81311" y="151885"/>
                </a:cubicBezTo>
                <a:close/>
                <a:moveTo>
                  <a:pt x="156284" y="64477"/>
                </a:moveTo>
                <a:cubicBezTo>
                  <a:pt x="151196" y="64477"/>
                  <a:pt x="146472" y="68873"/>
                  <a:pt x="145382" y="74002"/>
                </a:cubicBezTo>
                <a:cubicBezTo>
                  <a:pt x="149016" y="75101"/>
                  <a:pt x="152650" y="75101"/>
                  <a:pt x="155921" y="75101"/>
                </a:cubicBezTo>
                <a:cubicBezTo>
                  <a:pt x="158101" y="74734"/>
                  <a:pt x="159918" y="76200"/>
                  <a:pt x="159918" y="78032"/>
                </a:cubicBezTo>
                <a:cubicBezTo>
                  <a:pt x="160645" y="80230"/>
                  <a:pt x="158828" y="82428"/>
                  <a:pt x="157011" y="82428"/>
                </a:cubicBezTo>
                <a:cubicBezTo>
                  <a:pt x="153377" y="82794"/>
                  <a:pt x="150106" y="82794"/>
                  <a:pt x="147199" y="82061"/>
                </a:cubicBezTo>
                <a:cubicBezTo>
                  <a:pt x="149016" y="85359"/>
                  <a:pt x="152650" y="87557"/>
                  <a:pt x="156284" y="87557"/>
                </a:cubicBezTo>
                <a:cubicBezTo>
                  <a:pt x="162825" y="87557"/>
                  <a:pt x="167549" y="82428"/>
                  <a:pt x="167549" y="76200"/>
                </a:cubicBezTo>
                <a:cubicBezTo>
                  <a:pt x="167549" y="69972"/>
                  <a:pt x="162825" y="64477"/>
                  <a:pt x="156284" y="64477"/>
                </a:cubicBezTo>
                <a:close/>
                <a:moveTo>
                  <a:pt x="118127" y="53486"/>
                </a:moveTo>
                <a:cubicBezTo>
                  <a:pt x="120307" y="52387"/>
                  <a:pt x="122124" y="53486"/>
                  <a:pt x="123214" y="55318"/>
                </a:cubicBezTo>
                <a:cubicBezTo>
                  <a:pt x="126121" y="62278"/>
                  <a:pt x="131573" y="67774"/>
                  <a:pt x="138114" y="71437"/>
                </a:cubicBezTo>
                <a:cubicBezTo>
                  <a:pt x="140294" y="63011"/>
                  <a:pt x="147562" y="57150"/>
                  <a:pt x="156284" y="57150"/>
                </a:cubicBezTo>
                <a:cubicBezTo>
                  <a:pt x="166823" y="57150"/>
                  <a:pt x="175545" y="65576"/>
                  <a:pt x="175545" y="76200"/>
                </a:cubicBezTo>
                <a:cubicBezTo>
                  <a:pt x="175545" y="86458"/>
                  <a:pt x="166823" y="94884"/>
                  <a:pt x="156284" y="94884"/>
                </a:cubicBezTo>
                <a:cubicBezTo>
                  <a:pt x="147199" y="94884"/>
                  <a:pt x="139567" y="88289"/>
                  <a:pt x="138114" y="79497"/>
                </a:cubicBezTo>
                <a:cubicBezTo>
                  <a:pt x="128302" y="75467"/>
                  <a:pt x="120307" y="67774"/>
                  <a:pt x="116310" y="58615"/>
                </a:cubicBezTo>
                <a:cubicBezTo>
                  <a:pt x="115583" y="56417"/>
                  <a:pt x="116310" y="54219"/>
                  <a:pt x="118127" y="53486"/>
                </a:cubicBezTo>
                <a:close/>
                <a:moveTo>
                  <a:pt x="134882" y="42145"/>
                </a:moveTo>
                <a:cubicBezTo>
                  <a:pt x="100007" y="42145"/>
                  <a:pt x="71603" y="70663"/>
                  <a:pt x="71603" y="105678"/>
                </a:cubicBezTo>
                <a:cubicBezTo>
                  <a:pt x="71603" y="140694"/>
                  <a:pt x="100007" y="169212"/>
                  <a:pt x="134882" y="169212"/>
                </a:cubicBezTo>
                <a:cubicBezTo>
                  <a:pt x="169757" y="169212"/>
                  <a:pt x="198161" y="140694"/>
                  <a:pt x="198161" y="105678"/>
                </a:cubicBezTo>
                <a:cubicBezTo>
                  <a:pt x="198161" y="70663"/>
                  <a:pt x="169757" y="42145"/>
                  <a:pt x="134882" y="42145"/>
                </a:cubicBezTo>
                <a:close/>
                <a:moveTo>
                  <a:pt x="191554" y="41995"/>
                </a:moveTo>
                <a:cubicBezTo>
                  <a:pt x="207352" y="47038"/>
                  <a:pt x="220994" y="57845"/>
                  <a:pt x="229611" y="71893"/>
                </a:cubicBezTo>
                <a:cubicBezTo>
                  <a:pt x="239664" y="88102"/>
                  <a:pt x="242536" y="107193"/>
                  <a:pt x="238587" y="125563"/>
                </a:cubicBezTo>
                <a:cubicBezTo>
                  <a:pt x="236073" y="134929"/>
                  <a:pt x="231765" y="143934"/>
                  <a:pt x="226021" y="151858"/>
                </a:cubicBezTo>
                <a:lnTo>
                  <a:pt x="305365" y="279372"/>
                </a:lnTo>
                <a:cubicBezTo>
                  <a:pt x="305724" y="280452"/>
                  <a:pt x="305724" y="281533"/>
                  <a:pt x="305724" y="282253"/>
                </a:cubicBezTo>
                <a:lnTo>
                  <a:pt x="300698" y="302785"/>
                </a:lnTo>
                <a:cubicBezTo>
                  <a:pt x="300339" y="304946"/>
                  <a:pt x="298544" y="306027"/>
                  <a:pt x="296390" y="305667"/>
                </a:cubicBezTo>
                <a:lnTo>
                  <a:pt x="255461" y="295941"/>
                </a:lnTo>
                <a:cubicBezTo>
                  <a:pt x="253666" y="295581"/>
                  <a:pt x="252230" y="293420"/>
                  <a:pt x="252589" y="291619"/>
                </a:cubicBezTo>
                <a:lnTo>
                  <a:pt x="256538" y="274689"/>
                </a:lnTo>
                <a:lnTo>
                  <a:pt x="239664" y="270727"/>
                </a:lnTo>
                <a:cubicBezTo>
                  <a:pt x="238946" y="270366"/>
                  <a:pt x="237869" y="269646"/>
                  <a:pt x="237510" y="268926"/>
                </a:cubicBezTo>
                <a:lnTo>
                  <a:pt x="229611" y="256318"/>
                </a:lnTo>
                <a:cubicBezTo>
                  <a:pt x="229252" y="255238"/>
                  <a:pt x="228893" y="254157"/>
                  <a:pt x="229252" y="253437"/>
                </a:cubicBezTo>
                <a:lnTo>
                  <a:pt x="233201" y="235426"/>
                </a:lnTo>
                <a:lnTo>
                  <a:pt x="207352" y="219577"/>
                </a:lnTo>
                <a:cubicBezTo>
                  <a:pt x="206633" y="219217"/>
                  <a:pt x="206274" y="218857"/>
                  <a:pt x="206274" y="218136"/>
                </a:cubicBezTo>
                <a:lnTo>
                  <a:pt x="181861" y="178874"/>
                </a:lnTo>
                <a:cubicBezTo>
                  <a:pt x="180784" y="179234"/>
                  <a:pt x="180066" y="179594"/>
                  <a:pt x="178989" y="179594"/>
                </a:cubicBezTo>
                <a:cubicBezTo>
                  <a:pt x="176834" y="179955"/>
                  <a:pt x="175039" y="178154"/>
                  <a:pt x="174680" y="176353"/>
                </a:cubicBezTo>
                <a:cubicBezTo>
                  <a:pt x="174321" y="174191"/>
                  <a:pt x="176116" y="172390"/>
                  <a:pt x="177911" y="172390"/>
                </a:cubicBezTo>
                <a:cubicBezTo>
                  <a:pt x="186887" y="170949"/>
                  <a:pt x="195145" y="168068"/>
                  <a:pt x="202684" y="163025"/>
                </a:cubicBezTo>
                <a:cubicBezTo>
                  <a:pt x="217404" y="154380"/>
                  <a:pt x="227098" y="140332"/>
                  <a:pt x="231406" y="123762"/>
                </a:cubicBezTo>
                <a:cubicBezTo>
                  <a:pt x="234996" y="107193"/>
                  <a:pt x="232124" y="90263"/>
                  <a:pt x="223508" y="75855"/>
                </a:cubicBezTo>
                <a:cubicBezTo>
                  <a:pt x="215609" y="62887"/>
                  <a:pt x="203402" y="53522"/>
                  <a:pt x="189400" y="49200"/>
                </a:cubicBezTo>
                <a:cubicBezTo>
                  <a:pt x="187246" y="48479"/>
                  <a:pt x="186169" y="46318"/>
                  <a:pt x="186887" y="44517"/>
                </a:cubicBezTo>
                <a:cubicBezTo>
                  <a:pt x="187246" y="42356"/>
                  <a:pt x="189400" y="41275"/>
                  <a:pt x="191554" y="41995"/>
                </a:cubicBezTo>
                <a:close/>
                <a:moveTo>
                  <a:pt x="134882" y="34925"/>
                </a:moveTo>
                <a:cubicBezTo>
                  <a:pt x="173712" y="34925"/>
                  <a:pt x="205712" y="66692"/>
                  <a:pt x="205712" y="105678"/>
                </a:cubicBezTo>
                <a:cubicBezTo>
                  <a:pt x="205712" y="145026"/>
                  <a:pt x="173712" y="176793"/>
                  <a:pt x="134882" y="176793"/>
                </a:cubicBezTo>
                <a:cubicBezTo>
                  <a:pt x="129489" y="176793"/>
                  <a:pt x="124456" y="176071"/>
                  <a:pt x="119782" y="174988"/>
                </a:cubicBezTo>
                <a:lnTo>
                  <a:pt x="35290" y="299889"/>
                </a:lnTo>
                <a:cubicBezTo>
                  <a:pt x="34931" y="300972"/>
                  <a:pt x="34211" y="301333"/>
                  <a:pt x="33133" y="301694"/>
                </a:cubicBezTo>
                <a:lnTo>
                  <a:pt x="12280" y="305665"/>
                </a:lnTo>
                <a:cubicBezTo>
                  <a:pt x="10122" y="306026"/>
                  <a:pt x="8325" y="304582"/>
                  <a:pt x="7965" y="302777"/>
                </a:cubicBezTo>
                <a:lnTo>
                  <a:pt x="55" y="261264"/>
                </a:lnTo>
                <a:cubicBezTo>
                  <a:pt x="-304" y="259459"/>
                  <a:pt x="1134" y="257293"/>
                  <a:pt x="2932" y="256571"/>
                </a:cubicBezTo>
                <a:lnTo>
                  <a:pt x="19830" y="253322"/>
                </a:lnTo>
                <a:lnTo>
                  <a:pt x="16594" y="236356"/>
                </a:lnTo>
                <a:cubicBezTo>
                  <a:pt x="16594" y="235273"/>
                  <a:pt x="16594" y="234551"/>
                  <a:pt x="17313" y="233829"/>
                </a:cubicBezTo>
                <a:lnTo>
                  <a:pt x="25583" y="221194"/>
                </a:lnTo>
                <a:cubicBezTo>
                  <a:pt x="26302" y="220111"/>
                  <a:pt x="27021" y="219750"/>
                  <a:pt x="28099" y="219750"/>
                </a:cubicBezTo>
                <a:lnTo>
                  <a:pt x="46076" y="216140"/>
                </a:lnTo>
                <a:lnTo>
                  <a:pt x="50031" y="185457"/>
                </a:lnTo>
                <a:cubicBezTo>
                  <a:pt x="50031" y="185096"/>
                  <a:pt x="50391" y="184374"/>
                  <a:pt x="50391" y="184013"/>
                </a:cubicBezTo>
                <a:lnTo>
                  <a:pt x="76277" y="145748"/>
                </a:lnTo>
                <a:cubicBezTo>
                  <a:pt x="68368" y="134557"/>
                  <a:pt x="64053" y="120479"/>
                  <a:pt x="64053" y="105678"/>
                </a:cubicBezTo>
                <a:cubicBezTo>
                  <a:pt x="64053" y="66692"/>
                  <a:pt x="95692" y="34925"/>
                  <a:pt x="134882" y="34925"/>
                </a:cubicBezTo>
                <a:close/>
                <a:moveTo>
                  <a:pt x="151819" y="0"/>
                </a:moveTo>
                <a:cubicBezTo>
                  <a:pt x="169660" y="0"/>
                  <a:pt x="185360" y="11764"/>
                  <a:pt x="190713" y="29043"/>
                </a:cubicBezTo>
                <a:cubicBezTo>
                  <a:pt x="191426" y="31249"/>
                  <a:pt x="190356" y="33454"/>
                  <a:pt x="188215" y="34190"/>
                </a:cubicBezTo>
                <a:cubicBezTo>
                  <a:pt x="186074" y="34557"/>
                  <a:pt x="184290" y="33087"/>
                  <a:pt x="183576" y="31616"/>
                </a:cubicBezTo>
                <a:cubicBezTo>
                  <a:pt x="179295" y="17279"/>
                  <a:pt x="166448" y="7720"/>
                  <a:pt x="151819" y="7720"/>
                </a:cubicBezTo>
                <a:cubicBezTo>
                  <a:pt x="138973" y="7720"/>
                  <a:pt x="126841" y="15440"/>
                  <a:pt x="121489" y="27940"/>
                </a:cubicBezTo>
                <a:cubicBezTo>
                  <a:pt x="120775" y="30146"/>
                  <a:pt x="118634" y="30881"/>
                  <a:pt x="116850" y="30146"/>
                </a:cubicBezTo>
                <a:cubicBezTo>
                  <a:pt x="114709" y="29043"/>
                  <a:pt x="113996" y="26837"/>
                  <a:pt x="114709" y="24631"/>
                </a:cubicBezTo>
                <a:cubicBezTo>
                  <a:pt x="121132" y="9558"/>
                  <a:pt x="136119" y="0"/>
                  <a:pt x="151819"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17" name="TextBox 16">
            <a:extLst>
              <a:ext uri="{FF2B5EF4-FFF2-40B4-BE49-F238E27FC236}">
                <a16:creationId xmlns:a16="http://schemas.microsoft.com/office/drawing/2014/main" id="{37940CAB-7E07-6C49-97C9-152373ABC1EC}"/>
              </a:ext>
            </a:extLst>
          </p:cNvPr>
          <p:cNvSpPr txBox="1"/>
          <p:nvPr/>
        </p:nvSpPr>
        <p:spPr>
          <a:xfrm>
            <a:off x="5241136" y="11340268"/>
            <a:ext cx="2016899" cy="584775"/>
          </a:xfrm>
          <a:prstGeom prst="rect">
            <a:avLst/>
          </a:prstGeom>
          <a:noFill/>
        </p:spPr>
        <p:txBody>
          <a:bodyPr wrap="none" rtlCol="0" anchor="ctr" anchorCtr="0">
            <a:spAutoFit/>
          </a:bodyPr>
          <a:lstStyle/>
          <a:p>
            <a:r>
              <a:rPr lang="en-US" sz="3200" b="1" dirty="0">
                <a:solidFill>
                  <a:schemeClr val="bg1"/>
                </a:solidFill>
                <a:latin typeface="Montserrat SemiBold" pitchFamily="2" charset="77"/>
                <a:ea typeface="League Spartan" charset="0"/>
                <a:cs typeface="Poppins" pitchFamily="2" charset="77"/>
              </a:rPr>
              <a:t>TITLE 02</a:t>
            </a:r>
          </a:p>
        </p:txBody>
      </p:sp>
      <p:sp>
        <p:nvSpPr>
          <p:cNvPr id="18" name="Subtitle 2">
            <a:extLst>
              <a:ext uri="{FF2B5EF4-FFF2-40B4-BE49-F238E27FC236}">
                <a16:creationId xmlns:a16="http://schemas.microsoft.com/office/drawing/2014/main" id="{165981F0-AA34-9748-9B7C-9ADF54F2F3AA}"/>
              </a:ext>
            </a:extLst>
          </p:cNvPr>
          <p:cNvSpPr txBox="1">
            <a:spLocks/>
          </p:cNvSpPr>
          <p:nvPr/>
        </p:nvSpPr>
        <p:spPr>
          <a:xfrm>
            <a:off x="5241135" y="11960454"/>
            <a:ext cx="5897919" cy="1914883"/>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spc="-20" dirty="0">
                <a:solidFill>
                  <a:schemeClr val="bg1"/>
                </a:solidFill>
                <a:latin typeface="Lato" panose="020F0502020204030203" pitchFamily="34" charset="77"/>
              </a:rPr>
              <a:t>You can do whatever you want, go a impress your audience with an amazing presentation</a:t>
            </a:r>
          </a:p>
          <a:p>
            <a:pPr algn="just">
              <a:lnSpc>
                <a:spcPts val="3500"/>
              </a:lnSpc>
            </a:pPr>
            <a:r>
              <a:rPr lang="en-US" dirty="0">
                <a:solidFill>
                  <a:schemeClr val="bg1"/>
                </a:solidFill>
                <a:latin typeface="Lato" panose="020F0502020204030203" pitchFamily="34" charset="77"/>
                <a:ea typeface="Lato Light" panose="020F0502020204030203" pitchFamily="34" charset="0"/>
                <a:cs typeface="Mukta ExtraLight" panose="020B0000000000000000" pitchFamily="34" charset="77"/>
              </a:rPr>
              <a:t>.</a:t>
            </a:r>
          </a:p>
        </p:txBody>
      </p:sp>
      <p:sp>
        <p:nvSpPr>
          <p:cNvPr id="15" name="Freeform 625">
            <a:extLst>
              <a:ext uri="{FF2B5EF4-FFF2-40B4-BE49-F238E27FC236}">
                <a16:creationId xmlns:a16="http://schemas.microsoft.com/office/drawing/2014/main" id="{0C658A41-3E11-5D4A-82B0-5D9B13EED7FA}"/>
              </a:ext>
            </a:extLst>
          </p:cNvPr>
          <p:cNvSpPr>
            <a:spLocks noChangeArrowheads="1"/>
          </p:cNvSpPr>
          <p:nvPr/>
        </p:nvSpPr>
        <p:spPr bwMode="auto">
          <a:xfrm>
            <a:off x="4149725" y="9237643"/>
            <a:ext cx="792600" cy="792600"/>
          </a:xfrm>
          <a:custGeom>
            <a:avLst/>
            <a:gdLst/>
            <a:ahLst/>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20" name="Rectángulo redondeado 19">
            <a:extLst>
              <a:ext uri="{FF2B5EF4-FFF2-40B4-BE49-F238E27FC236}">
                <a16:creationId xmlns:a16="http://schemas.microsoft.com/office/drawing/2014/main" id="{18013541-B853-014B-9B50-9A26AB291437}"/>
              </a:ext>
            </a:extLst>
          </p:cNvPr>
          <p:cNvSpPr/>
          <p:nvPr/>
        </p:nvSpPr>
        <p:spPr>
          <a:xfrm>
            <a:off x="3990563" y="3108306"/>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CuadroTexto 20">
            <a:extLst>
              <a:ext uri="{FF2B5EF4-FFF2-40B4-BE49-F238E27FC236}">
                <a16:creationId xmlns:a16="http://schemas.microsoft.com/office/drawing/2014/main" id="{5F873A8B-7E20-044A-8E4E-43CB9E13698E}"/>
              </a:ext>
            </a:extLst>
          </p:cNvPr>
          <p:cNvSpPr txBox="1"/>
          <p:nvPr/>
        </p:nvSpPr>
        <p:spPr>
          <a:xfrm>
            <a:off x="4219163" y="3583008"/>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22" name="Rectángulo redondeado 21">
            <a:extLst>
              <a:ext uri="{FF2B5EF4-FFF2-40B4-BE49-F238E27FC236}">
                <a16:creationId xmlns:a16="http://schemas.microsoft.com/office/drawing/2014/main" id="{F9042E94-DDA2-9745-B8C6-DE8A98FF450A}"/>
              </a:ext>
            </a:extLst>
          </p:cNvPr>
          <p:cNvSpPr/>
          <p:nvPr/>
        </p:nvSpPr>
        <p:spPr>
          <a:xfrm>
            <a:off x="2620947" y="2009183"/>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3" name="CuadroTexto 22">
            <a:extLst>
              <a:ext uri="{FF2B5EF4-FFF2-40B4-BE49-F238E27FC236}">
                <a16:creationId xmlns:a16="http://schemas.microsoft.com/office/drawing/2014/main" id="{958268FD-459A-E543-9DEE-7A0E26984636}"/>
              </a:ext>
            </a:extLst>
          </p:cNvPr>
          <p:cNvSpPr txBox="1"/>
          <p:nvPr/>
        </p:nvSpPr>
        <p:spPr>
          <a:xfrm>
            <a:off x="2849547" y="2314608"/>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24" name="Rayo 23">
            <a:extLst>
              <a:ext uri="{FF2B5EF4-FFF2-40B4-BE49-F238E27FC236}">
                <a16:creationId xmlns:a16="http://schemas.microsoft.com/office/drawing/2014/main" id="{D5DDDFC6-B04F-D14A-941F-CA9AB50A330B}"/>
              </a:ext>
            </a:extLst>
          </p:cNvPr>
          <p:cNvSpPr/>
          <p:nvPr/>
        </p:nvSpPr>
        <p:spPr>
          <a:xfrm rot="4500000">
            <a:off x="7750338" y="2361709"/>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87938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C5A7CD4-9C8A-8B48-9B1F-81A4EC747BB0}"/>
              </a:ext>
            </a:extLst>
          </p:cNvPr>
          <p:cNvSpPr/>
          <p:nvPr/>
        </p:nvSpPr>
        <p:spPr>
          <a:xfrm>
            <a:off x="0" y="0"/>
            <a:ext cx="24377650" cy="13716000"/>
          </a:xfrm>
          <a:prstGeom prst="rect">
            <a:avLst/>
          </a:prstGeom>
          <a:gradFill flip="none" rotWithShape="1">
            <a:gsLst>
              <a:gs pos="0">
                <a:schemeClr val="accent1">
                  <a:lumMod val="50000"/>
                </a:schemeClr>
              </a:gs>
              <a:gs pos="43022">
                <a:schemeClr val="accent5">
                  <a:lumMod val="75000"/>
                </a:schemeClr>
              </a:gs>
              <a:gs pos="98000">
                <a:schemeClr val="accent3">
                  <a:lumMod val="7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Elipse 5">
            <a:extLst>
              <a:ext uri="{FF2B5EF4-FFF2-40B4-BE49-F238E27FC236}">
                <a16:creationId xmlns:a16="http://schemas.microsoft.com/office/drawing/2014/main" id="{7FD4495C-94BD-674A-93D6-0C4A290BAE9A}"/>
              </a:ext>
            </a:extLst>
          </p:cNvPr>
          <p:cNvSpPr/>
          <p:nvPr/>
        </p:nvSpPr>
        <p:spPr>
          <a:xfrm>
            <a:off x="5514789" y="3752850"/>
            <a:ext cx="4629150" cy="4629150"/>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adroTexto 6">
            <a:extLst>
              <a:ext uri="{FF2B5EF4-FFF2-40B4-BE49-F238E27FC236}">
                <a16:creationId xmlns:a16="http://schemas.microsoft.com/office/drawing/2014/main" id="{9DA0CF1F-A518-144B-BD33-423835D49E46}"/>
              </a:ext>
            </a:extLst>
          </p:cNvPr>
          <p:cNvSpPr txBox="1"/>
          <p:nvPr/>
        </p:nvSpPr>
        <p:spPr>
          <a:xfrm>
            <a:off x="9412737" y="7704130"/>
            <a:ext cx="4762500" cy="584775"/>
          </a:xfrm>
          <a:prstGeom prst="rect">
            <a:avLst/>
          </a:prstGeom>
          <a:noFill/>
        </p:spPr>
        <p:txBody>
          <a:bodyPr wrap="square" rtlCol="0">
            <a:spAutoFit/>
          </a:bodyPr>
          <a:lstStyle/>
          <a:p>
            <a:pPr algn="ctr"/>
            <a:r>
              <a:rPr lang="en-US" sz="3200" dirty="0" err="1">
                <a:solidFill>
                  <a:schemeClr val="bg1"/>
                </a:solidFill>
                <a:latin typeface="Montserrat" pitchFamily="2" charset="77"/>
              </a:rPr>
              <a:t>www.ppthemes.com</a:t>
            </a:r>
            <a:endParaRPr lang="en-US" sz="3200" dirty="0">
              <a:solidFill>
                <a:schemeClr val="bg1"/>
              </a:solidFill>
              <a:latin typeface="Montserrat" pitchFamily="2" charset="77"/>
            </a:endParaRPr>
          </a:p>
        </p:txBody>
      </p:sp>
      <p:sp>
        <p:nvSpPr>
          <p:cNvPr id="13" name="Elipse 12">
            <a:extLst>
              <a:ext uri="{FF2B5EF4-FFF2-40B4-BE49-F238E27FC236}">
                <a16:creationId xmlns:a16="http://schemas.microsoft.com/office/drawing/2014/main" id="{FEE1F453-F126-5049-917D-68DFE24053F5}"/>
              </a:ext>
            </a:extLst>
          </p:cNvPr>
          <p:cNvSpPr/>
          <p:nvPr/>
        </p:nvSpPr>
        <p:spPr>
          <a:xfrm>
            <a:off x="206937" y="8906299"/>
            <a:ext cx="3737490" cy="3737490"/>
          </a:xfrm>
          <a:prstGeom prst="ellipse">
            <a:avLst/>
          </a:prstGeom>
          <a:pattFill prst="openDmnd">
            <a:fgClr>
              <a:srgbClr val="FFFFFF"/>
            </a:fgClr>
            <a:bgClr>
              <a:schemeClr val="accent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Elipse 31">
            <a:extLst>
              <a:ext uri="{FF2B5EF4-FFF2-40B4-BE49-F238E27FC236}">
                <a16:creationId xmlns:a16="http://schemas.microsoft.com/office/drawing/2014/main" id="{95DEB1EE-F81B-BE4F-B554-BE3896BC9B9D}"/>
              </a:ext>
            </a:extLst>
          </p:cNvPr>
          <p:cNvSpPr/>
          <p:nvPr/>
        </p:nvSpPr>
        <p:spPr>
          <a:xfrm>
            <a:off x="20027898" y="2066925"/>
            <a:ext cx="2540000" cy="2540000"/>
          </a:xfrm>
          <a:prstGeom prst="ellipse">
            <a:avLst/>
          </a:prstGeom>
          <a:pattFill prst="openDmnd">
            <a:fgClr>
              <a:srgbClr val="FFFFFF"/>
            </a:fgClr>
            <a:bgClr>
              <a:schemeClr val="accent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5569A377-D7C8-DC41-821F-19F43499D976}"/>
              </a:ext>
            </a:extLst>
          </p:cNvPr>
          <p:cNvSpPr/>
          <p:nvPr/>
        </p:nvSpPr>
        <p:spPr>
          <a:xfrm>
            <a:off x="17554389" y="7734300"/>
            <a:ext cx="435888" cy="43588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a:extLst>
              <a:ext uri="{FF2B5EF4-FFF2-40B4-BE49-F238E27FC236}">
                <a16:creationId xmlns:a16="http://schemas.microsoft.com/office/drawing/2014/main" id="{B83D76C5-2222-F247-8868-2782AA21A3E0}"/>
              </a:ext>
            </a:extLst>
          </p:cNvPr>
          <p:cNvSpPr/>
          <p:nvPr/>
        </p:nvSpPr>
        <p:spPr>
          <a:xfrm>
            <a:off x="8460990" y="9847005"/>
            <a:ext cx="435888" cy="43588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Elipse 38">
            <a:extLst>
              <a:ext uri="{FF2B5EF4-FFF2-40B4-BE49-F238E27FC236}">
                <a16:creationId xmlns:a16="http://schemas.microsoft.com/office/drawing/2014/main" id="{DA0E1079-B838-4D44-809F-6ADDB1607DF6}"/>
              </a:ext>
            </a:extLst>
          </p:cNvPr>
          <p:cNvSpPr/>
          <p:nvPr/>
        </p:nvSpPr>
        <p:spPr>
          <a:xfrm>
            <a:off x="6395511" y="6197993"/>
            <a:ext cx="2791011" cy="2791011"/>
          </a:xfrm>
          <a:prstGeom prst="ellipse">
            <a:avLst/>
          </a:prstGeom>
          <a:pattFill prst="wdDnDiag">
            <a:fgClr>
              <a:srgbClr val="FFFFFF"/>
            </a:fgClr>
            <a:bgClr>
              <a:schemeClr val="accent3"/>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Elipse 41">
            <a:extLst>
              <a:ext uri="{FF2B5EF4-FFF2-40B4-BE49-F238E27FC236}">
                <a16:creationId xmlns:a16="http://schemas.microsoft.com/office/drawing/2014/main" id="{02DAF06A-F3E2-FB46-AF15-32514E4B4313}"/>
              </a:ext>
            </a:extLst>
          </p:cNvPr>
          <p:cNvSpPr/>
          <p:nvPr/>
        </p:nvSpPr>
        <p:spPr>
          <a:xfrm>
            <a:off x="3433392" y="2392256"/>
            <a:ext cx="435888" cy="43588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Elipse 43">
            <a:extLst>
              <a:ext uri="{FF2B5EF4-FFF2-40B4-BE49-F238E27FC236}">
                <a16:creationId xmlns:a16="http://schemas.microsoft.com/office/drawing/2014/main" id="{9D9B8380-FDED-0B47-866A-8021473D806D}"/>
              </a:ext>
            </a:extLst>
          </p:cNvPr>
          <p:cNvSpPr/>
          <p:nvPr/>
        </p:nvSpPr>
        <p:spPr>
          <a:xfrm>
            <a:off x="14333987" y="6801803"/>
            <a:ext cx="2821090" cy="2821090"/>
          </a:xfrm>
          <a:prstGeom prst="ellipse">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ayo 4">
            <a:extLst>
              <a:ext uri="{FF2B5EF4-FFF2-40B4-BE49-F238E27FC236}">
                <a16:creationId xmlns:a16="http://schemas.microsoft.com/office/drawing/2014/main" id="{8C2D0D5E-6E67-A548-97E2-DB9F88B2AC59}"/>
              </a:ext>
            </a:extLst>
          </p:cNvPr>
          <p:cNvSpPr/>
          <p:nvPr/>
        </p:nvSpPr>
        <p:spPr>
          <a:xfrm rot="4500000">
            <a:off x="13331638" y="3188093"/>
            <a:ext cx="6019800" cy="6019800"/>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ayo 27">
            <a:extLst>
              <a:ext uri="{FF2B5EF4-FFF2-40B4-BE49-F238E27FC236}">
                <a16:creationId xmlns:a16="http://schemas.microsoft.com/office/drawing/2014/main" id="{E89D7CC7-D929-BC41-B66C-B3BE46629FEB}"/>
              </a:ext>
            </a:extLst>
          </p:cNvPr>
          <p:cNvSpPr/>
          <p:nvPr/>
        </p:nvSpPr>
        <p:spPr>
          <a:xfrm rot="4500000">
            <a:off x="13412785" y="3433351"/>
            <a:ext cx="5385724" cy="5385724"/>
          </a:xfrm>
          <a:prstGeom prst="lightningBolt">
            <a:avLst/>
          </a:prstGeom>
          <a:noFill/>
          <a:ln>
            <a:solidFill>
              <a:schemeClr val="bg1"/>
            </a:solid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redondeado 23">
            <a:extLst>
              <a:ext uri="{FF2B5EF4-FFF2-40B4-BE49-F238E27FC236}">
                <a16:creationId xmlns:a16="http://schemas.microsoft.com/office/drawing/2014/main" id="{9CCE5BF9-AF5D-E44C-8142-D49317ADEACF}"/>
              </a:ext>
            </a:extLst>
          </p:cNvPr>
          <p:cNvSpPr/>
          <p:nvPr/>
        </p:nvSpPr>
        <p:spPr>
          <a:xfrm>
            <a:off x="8601965" y="5614339"/>
            <a:ext cx="7524750" cy="2057400"/>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redondeado 2">
            <a:extLst>
              <a:ext uri="{FF2B5EF4-FFF2-40B4-BE49-F238E27FC236}">
                <a16:creationId xmlns:a16="http://schemas.microsoft.com/office/drawing/2014/main" id="{2FFBBCE0-05BB-774D-A6D7-37878424D1EE}"/>
              </a:ext>
            </a:extLst>
          </p:cNvPr>
          <p:cNvSpPr/>
          <p:nvPr/>
        </p:nvSpPr>
        <p:spPr>
          <a:xfrm>
            <a:off x="7799333" y="5310113"/>
            <a:ext cx="7524750" cy="2057400"/>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CE8EE7E9-81CE-0644-8D22-6B21DD2D55E4}"/>
              </a:ext>
            </a:extLst>
          </p:cNvPr>
          <p:cNvSpPr txBox="1"/>
          <p:nvPr/>
        </p:nvSpPr>
        <p:spPr>
          <a:xfrm>
            <a:off x="8103831" y="5634892"/>
            <a:ext cx="7067550" cy="1446550"/>
          </a:xfrm>
          <a:prstGeom prst="rect">
            <a:avLst/>
          </a:prstGeom>
          <a:noFill/>
        </p:spPr>
        <p:txBody>
          <a:bodyPr wrap="square" rtlCol="0">
            <a:spAutoFit/>
          </a:bodyPr>
          <a:lstStyle/>
          <a:p>
            <a:pPr algn="ctr"/>
            <a:r>
              <a:rPr lang="en-US" sz="8800" b="1" i="1" dirty="0">
                <a:solidFill>
                  <a:schemeClr val="accent3"/>
                </a:solidFill>
                <a:effectLst>
                  <a:outerShdw blurRad="50800" dist="50800" dir="5400000" algn="ctr" rotWithShape="0">
                    <a:srgbClr val="000000">
                      <a:alpha val="86000"/>
                    </a:srgbClr>
                  </a:outerShdw>
                </a:effectLst>
                <a:latin typeface="Montserrat Black" pitchFamily="2" charset="77"/>
              </a:rPr>
              <a:t>THANKS</a:t>
            </a:r>
            <a:endParaRPr lang="en-US" sz="4400" dirty="0"/>
          </a:p>
        </p:txBody>
      </p:sp>
    </p:spTree>
    <p:extLst>
      <p:ext uri="{BB962C8B-B14F-4D97-AF65-F5344CB8AC3E}">
        <p14:creationId xmlns:p14="http://schemas.microsoft.com/office/powerpoint/2010/main" val="413644908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6"/>
                </a:solidFill>
                <a:latin typeface="Lato Black" panose="020F0A02020204030203" pitchFamily="34" charset="0"/>
              </a:rPr>
              <a:t>THANKS FOR DOWNLOADING THESE TEMPLATES! </a:t>
            </a:r>
            <a:br>
              <a:rPr kumimoji="1" lang="en-US" altLang="ja-JP" sz="3999" b="1" dirty="0">
                <a:solidFill>
                  <a:schemeClr val="accent6"/>
                </a:solidFill>
                <a:latin typeface="Lato Light" panose="020F0302020204030203" pitchFamily="34" charset="0"/>
              </a:rPr>
            </a:br>
            <a:r>
              <a:rPr kumimoji="1" lang="en-US" altLang="ja-JP" sz="4799" dirty="0">
                <a:solidFill>
                  <a:schemeClr val="accent6"/>
                </a:solidFill>
                <a:latin typeface="Lato Light" panose="020F0302020204030203" pitchFamily="34" charset="0"/>
              </a:rPr>
              <a:t>Find even more free templates at </a:t>
            </a:r>
            <a:endParaRPr kumimoji="1" lang="en-US" altLang="ja-JP" sz="3999" b="1" dirty="0">
              <a:solidFill>
                <a:schemeClr val="accent6"/>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C5A7CD4-9C8A-8B48-9B1F-81A4EC747BB0}"/>
              </a:ext>
            </a:extLst>
          </p:cNvPr>
          <p:cNvSpPr/>
          <p:nvPr/>
        </p:nvSpPr>
        <p:spPr>
          <a:xfrm>
            <a:off x="0" y="0"/>
            <a:ext cx="24377650" cy="13716000"/>
          </a:xfrm>
          <a:prstGeom prst="rect">
            <a:avLst/>
          </a:prstGeom>
          <a:gradFill flip="none" rotWithShape="1">
            <a:gsLst>
              <a:gs pos="0">
                <a:schemeClr val="accent1">
                  <a:lumMod val="50000"/>
                </a:schemeClr>
              </a:gs>
              <a:gs pos="43022">
                <a:schemeClr val="accent5">
                  <a:lumMod val="75000"/>
                </a:schemeClr>
              </a:gs>
              <a:gs pos="98000">
                <a:schemeClr val="accent3">
                  <a:lumMod val="7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Elipse 5">
            <a:extLst>
              <a:ext uri="{FF2B5EF4-FFF2-40B4-BE49-F238E27FC236}">
                <a16:creationId xmlns:a16="http://schemas.microsoft.com/office/drawing/2014/main" id="{7FD4495C-94BD-674A-93D6-0C4A290BAE9A}"/>
              </a:ext>
            </a:extLst>
          </p:cNvPr>
          <p:cNvSpPr/>
          <p:nvPr/>
        </p:nvSpPr>
        <p:spPr>
          <a:xfrm>
            <a:off x="5514789" y="3752850"/>
            <a:ext cx="4629150" cy="4629150"/>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adroTexto 6">
            <a:extLst>
              <a:ext uri="{FF2B5EF4-FFF2-40B4-BE49-F238E27FC236}">
                <a16:creationId xmlns:a16="http://schemas.microsoft.com/office/drawing/2014/main" id="{9DA0CF1F-A518-144B-BD33-423835D49E46}"/>
              </a:ext>
            </a:extLst>
          </p:cNvPr>
          <p:cNvSpPr txBox="1"/>
          <p:nvPr/>
        </p:nvSpPr>
        <p:spPr>
          <a:xfrm>
            <a:off x="9610539" y="8647955"/>
            <a:ext cx="4762500" cy="584775"/>
          </a:xfrm>
          <a:prstGeom prst="rect">
            <a:avLst/>
          </a:prstGeom>
          <a:noFill/>
        </p:spPr>
        <p:txBody>
          <a:bodyPr wrap="square" rtlCol="0">
            <a:spAutoFit/>
          </a:bodyPr>
          <a:lstStyle/>
          <a:p>
            <a:pPr algn="ctr"/>
            <a:r>
              <a:rPr lang="en-US" sz="3200" dirty="0" err="1">
                <a:solidFill>
                  <a:schemeClr val="bg1"/>
                </a:solidFill>
                <a:latin typeface="Montserrat" pitchFamily="2" charset="77"/>
              </a:rPr>
              <a:t>www.ppthemes.com</a:t>
            </a:r>
            <a:endParaRPr lang="en-US" sz="3200" dirty="0">
              <a:solidFill>
                <a:schemeClr val="bg1"/>
              </a:solidFill>
              <a:latin typeface="Montserrat" pitchFamily="2" charset="77"/>
            </a:endParaRPr>
          </a:p>
        </p:txBody>
      </p:sp>
      <p:sp>
        <p:nvSpPr>
          <p:cNvPr id="13" name="Elipse 12">
            <a:extLst>
              <a:ext uri="{FF2B5EF4-FFF2-40B4-BE49-F238E27FC236}">
                <a16:creationId xmlns:a16="http://schemas.microsoft.com/office/drawing/2014/main" id="{FEE1F453-F126-5049-917D-68DFE24053F5}"/>
              </a:ext>
            </a:extLst>
          </p:cNvPr>
          <p:cNvSpPr/>
          <p:nvPr/>
        </p:nvSpPr>
        <p:spPr>
          <a:xfrm>
            <a:off x="206937" y="8906299"/>
            <a:ext cx="3737490" cy="3737490"/>
          </a:xfrm>
          <a:prstGeom prst="ellipse">
            <a:avLst/>
          </a:prstGeom>
          <a:pattFill prst="openDmnd">
            <a:fgClr>
              <a:srgbClr val="FFFFFF"/>
            </a:fgClr>
            <a:bgClr>
              <a:schemeClr val="accent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Elipse 31">
            <a:extLst>
              <a:ext uri="{FF2B5EF4-FFF2-40B4-BE49-F238E27FC236}">
                <a16:creationId xmlns:a16="http://schemas.microsoft.com/office/drawing/2014/main" id="{95DEB1EE-F81B-BE4F-B554-BE3896BC9B9D}"/>
              </a:ext>
            </a:extLst>
          </p:cNvPr>
          <p:cNvSpPr/>
          <p:nvPr/>
        </p:nvSpPr>
        <p:spPr>
          <a:xfrm>
            <a:off x="20027898" y="2066925"/>
            <a:ext cx="2540000" cy="2540000"/>
          </a:xfrm>
          <a:prstGeom prst="ellipse">
            <a:avLst/>
          </a:prstGeom>
          <a:pattFill prst="openDmnd">
            <a:fgClr>
              <a:srgbClr val="FFFFFF"/>
            </a:fgClr>
            <a:bgClr>
              <a:schemeClr val="accent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5569A377-D7C8-DC41-821F-19F43499D976}"/>
              </a:ext>
            </a:extLst>
          </p:cNvPr>
          <p:cNvSpPr/>
          <p:nvPr/>
        </p:nvSpPr>
        <p:spPr>
          <a:xfrm>
            <a:off x="17554389" y="7734300"/>
            <a:ext cx="435888" cy="43588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redondeado 19">
            <a:extLst>
              <a:ext uri="{FF2B5EF4-FFF2-40B4-BE49-F238E27FC236}">
                <a16:creationId xmlns:a16="http://schemas.microsoft.com/office/drawing/2014/main" id="{5DC185FB-7AC6-BA4D-B467-1FA22E1E0D63}"/>
              </a:ext>
            </a:extLst>
          </p:cNvPr>
          <p:cNvSpPr/>
          <p:nvPr/>
        </p:nvSpPr>
        <p:spPr>
          <a:xfrm>
            <a:off x="9480093" y="9950244"/>
            <a:ext cx="5386990" cy="708101"/>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uadroTexto 20">
            <a:extLst>
              <a:ext uri="{FF2B5EF4-FFF2-40B4-BE49-F238E27FC236}">
                <a16:creationId xmlns:a16="http://schemas.microsoft.com/office/drawing/2014/main" id="{27152F22-040C-A046-B45A-6FC9E2FB3134}"/>
              </a:ext>
            </a:extLst>
          </p:cNvPr>
          <p:cNvSpPr txBox="1"/>
          <p:nvPr/>
        </p:nvSpPr>
        <p:spPr>
          <a:xfrm>
            <a:off x="10143939" y="9950244"/>
            <a:ext cx="4365354" cy="646331"/>
          </a:xfrm>
          <a:prstGeom prst="rect">
            <a:avLst/>
          </a:prstGeom>
          <a:noFill/>
        </p:spPr>
        <p:txBody>
          <a:bodyPr wrap="square" rtlCol="0">
            <a:spAutoFit/>
          </a:bodyPr>
          <a:lstStyle/>
          <a:p>
            <a:r>
              <a:rPr lang="en-US" b="1" i="1" dirty="0">
                <a:solidFill>
                  <a:schemeClr val="bg1"/>
                </a:solidFill>
                <a:latin typeface="Montserrat SemiBold" pitchFamily="2" charset="77"/>
              </a:rPr>
              <a:t>More information</a:t>
            </a:r>
          </a:p>
        </p:txBody>
      </p:sp>
      <p:sp>
        <p:nvSpPr>
          <p:cNvPr id="22" name="Elipse 21">
            <a:extLst>
              <a:ext uri="{FF2B5EF4-FFF2-40B4-BE49-F238E27FC236}">
                <a16:creationId xmlns:a16="http://schemas.microsoft.com/office/drawing/2014/main" id="{EF7A86C4-2D1E-6446-8590-F564C1452A18}"/>
              </a:ext>
            </a:extLst>
          </p:cNvPr>
          <p:cNvSpPr/>
          <p:nvPr/>
        </p:nvSpPr>
        <p:spPr>
          <a:xfrm>
            <a:off x="8871774" y="1279171"/>
            <a:ext cx="5311504" cy="5311504"/>
          </a:xfrm>
          <a:prstGeom prst="ellipse">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adroTexto 13">
            <a:extLst>
              <a:ext uri="{FF2B5EF4-FFF2-40B4-BE49-F238E27FC236}">
                <a16:creationId xmlns:a16="http://schemas.microsoft.com/office/drawing/2014/main" id="{ED1D01EC-9A2D-C64A-979D-383D75E244D7}"/>
              </a:ext>
            </a:extLst>
          </p:cNvPr>
          <p:cNvSpPr txBox="1"/>
          <p:nvPr/>
        </p:nvSpPr>
        <p:spPr>
          <a:xfrm>
            <a:off x="7753058" y="4163726"/>
            <a:ext cx="6489535" cy="646331"/>
          </a:xfrm>
          <a:prstGeom prst="rect">
            <a:avLst/>
          </a:prstGeom>
          <a:noFill/>
          <a:effectLst>
            <a:outerShdw blurRad="50800" dist="50800" dir="5400000" algn="ctr" rotWithShape="0">
              <a:srgbClr val="000000">
                <a:alpha val="87000"/>
              </a:srgbClr>
            </a:outerShdw>
          </a:effectLst>
        </p:spPr>
        <p:txBody>
          <a:bodyPr wrap="square" rtlCol="0">
            <a:spAutoFit/>
          </a:bodyPr>
          <a:lstStyle/>
          <a:p>
            <a:pPr algn="ctr"/>
            <a:r>
              <a:rPr lang="en-US" b="1" dirty="0">
                <a:solidFill>
                  <a:schemeClr val="bg1"/>
                </a:solidFill>
                <a:latin typeface="Montserrat" pitchFamily="2" charset="77"/>
              </a:rPr>
              <a:t>YOUR COMPANY NAME</a:t>
            </a:r>
          </a:p>
        </p:txBody>
      </p:sp>
      <p:sp>
        <p:nvSpPr>
          <p:cNvPr id="38" name="Elipse 37">
            <a:extLst>
              <a:ext uri="{FF2B5EF4-FFF2-40B4-BE49-F238E27FC236}">
                <a16:creationId xmlns:a16="http://schemas.microsoft.com/office/drawing/2014/main" id="{B83D76C5-2222-F247-8868-2782AA21A3E0}"/>
              </a:ext>
            </a:extLst>
          </p:cNvPr>
          <p:cNvSpPr/>
          <p:nvPr/>
        </p:nvSpPr>
        <p:spPr>
          <a:xfrm>
            <a:off x="8460990" y="9847005"/>
            <a:ext cx="435888" cy="43588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Elipse 38">
            <a:extLst>
              <a:ext uri="{FF2B5EF4-FFF2-40B4-BE49-F238E27FC236}">
                <a16:creationId xmlns:a16="http://schemas.microsoft.com/office/drawing/2014/main" id="{DA0E1079-B838-4D44-809F-6ADDB1607DF6}"/>
              </a:ext>
            </a:extLst>
          </p:cNvPr>
          <p:cNvSpPr/>
          <p:nvPr/>
        </p:nvSpPr>
        <p:spPr>
          <a:xfrm>
            <a:off x="6395511" y="6197993"/>
            <a:ext cx="2791011" cy="2791011"/>
          </a:xfrm>
          <a:prstGeom prst="ellipse">
            <a:avLst/>
          </a:prstGeom>
          <a:pattFill prst="wdDnDiag">
            <a:fgClr>
              <a:srgbClr val="FFFFFF"/>
            </a:fgClr>
            <a:bgClr>
              <a:schemeClr val="accent3"/>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Elipse 41">
            <a:extLst>
              <a:ext uri="{FF2B5EF4-FFF2-40B4-BE49-F238E27FC236}">
                <a16:creationId xmlns:a16="http://schemas.microsoft.com/office/drawing/2014/main" id="{02DAF06A-F3E2-FB46-AF15-32514E4B4313}"/>
              </a:ext>
            </a:extLst>
          </p:cNvPr>
          <p:cNvSpPr/>
          <p:nvPr/>
        </p:nvSpPr>
        <p:spPr>
          <a:xfrm>
            <a:off x="3433392" y="2392256"/>
            <a:ext cx="435888" cy="43588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Elipse 43">
            <a:extLst>
              <a:ext uri="{FF2B5EF4-FFF2-40B4-BE49-F238E27FC236}">
                <a16:creationId xmlns:a16="http://schemas.microsoft.com/office/drawing/2014/main" id="{9D9B8380-FDED-0B47-866A-8021473D806D}"/>
              </a:ext>
            </a:extLst>
          </p:cNvPr>
          <p:cNvSpPr/>
          <p:nvPr/>
        </p:nvSpPr>
        <p:spPr>
          <a:xfrm>
            <a:off x="14333987" y="6801803"/>
            <a:ext cx="2821090" cy="2821090"/>
          </a:xfrm>
          <a:prstGeom prst="ellipse">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ayo 4">
            <a:extLst>
              <a:ext uri="{FF2B5EF4-FFF2-40B4-BE49-F238E27FC236}">
                <a16:creationId xmlns:a16="http://schemas.microsoft.com/office/drawing/2014/main" id="{8C2D0D5E-6E67-A548-97E2-DB9F88B2AC59}"/>
              </a:ext>
            </a:extLst>
          </p:cNvPr>
          <p:cNvSpPr/>
          <p:nvPr/>
        </p:nvSpPr>
        <p:spPr>
          <a:xfrm rot="4500000">
            <a:off x="13331638" y="3188093"/>
            <a:ext cx="6019800" cy="6019800"/>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ayo 27">
            <a:extLst>
              <a:ext uri="{FF2B5EF4-FFF2-40B4-BE49-F238E27FC236}">
                <a16:creationId xmlns:a16="http://schemas.microsoft.com/office/drawing/2014/main" id="{E89D7CC7-D929-BC41-B66C-B3BE46629FEB}"/>
              </a:ext>
            </a:extLst>
          </p:cNvPr>
          <p:cNvSpPr/>
          <p:nvPr/>
        </p:nvSpPr>
        <p:spPr>
          <a:xfrm rot="4500000">
            <a:off x="13412785" y="3433351"/>
            <a:ext cx="5385724" cy="5385724"/>
          </a:xfrm>
          <a:prstGeom prst="lightningBolt">
            <a:avLst/>
          </a:prstGeom>
          <a:noFill/>
          <a:ln>
            <a:solidFill>
              <a:schemeClr val="bg1"/>
            </a:solid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redondeado 23">
            <a:extLst>
              <a:ext uri="{FF2B5EF4-FFF2-40B4-BE49-F238E27FC236}">
                <a16:creationId xmlns:a16="http://schemas.microsoft.com/office/drawing/2014/main" id="{9CCE5BF9-AF5D-E44C-8142-D49317ADEACF}"/>
              </a:ext>
            </a:extLst>
          </p:cNvPr>
          <p:cNvSpPr/>
          <p:nvPr/>
        </p:nvSpPr>
        <p:spPr>
          <a:xfrm>
            <a:off x="8931089" y="6576596"/>
            <a:ext cx="7524750" cy="2057400"/>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uadroTexto 25">
            <a:extLst>
              <a:ext uri="{FF2B5EF4-FFF2-40B4-BE49-F238E27FC236}">
                <a16:creationId xmlns:a16="http://schemas.microsoft.com/office/drawing/2014/main" id="{764AFD49-D698-8744-AD88-13E1C8649ADA}"/>
              </a:ext>
            </a:extLst>
          </p:cNvPr>
          <p:cNvSpPr txBox="1"/>
          <p:nvPr/>
        </p:nvSpPr>
        <p:spPr>
          <a:xfrm>
            <a:off x="9159689" y="7051298"/>
            <a:ext cx="7067550" cy="1107996"/>
          </a:xfrm>
          <a:prstGeom prst="rect">
            <a:avLst/>
          </a:prstGeom>
          <a:noFill/>
        </p:spPr>
        <p:txBody>
          <a:bodyPr wrap="square" rtlCol="0">
            <a:spAutoFit/>
          </a:bodyPr>
          <a:lstStyle/>
          <a:p>
            <a:pPr algn="ctr"/>
            <a:r>
              <a:rPr lang="en-US" sz="6600" b="1" i="1" dirty="0">
                <a:solidFill>
                  <a:schemeClr val="bg1"/>
                </a:solidFill>
                <a:effectLst>
                  <a:outerShdw blurRad="50800" dist="50800" dir="5400000" algn="ctr" rotWithShape="0">
                    <a:srgbClr val="000000">
                      <a:alpha val="86000"/>
                    </a:srgbClr>
                  </a:outerShdw>
                </a:effectLst>
                <a:latin typeface="Montserrat SemiBold" pitchFamily="2" charset="77"/>
              </a:rPr>
              <a:t>PRESENTATION</a:t>
            </a:r>
            <a:r>
              <a:rPr lang="en-US" sz="4400" dirty="0"/>
              <a:t> </a:t>
            </a:r>
          </a:p>
        </p:txBody>
      </p:sp>
      <p:sp>
        <p:nvSpPr>
          <p:cNvPr id="3" name="Rectángulo redondeado 2">
            <a:extLst>
              <a:ext uri="{FF2B5EF4-FFF2-40B4-BE49-F238E27FC236}">
                <a16:creationId xmlns:a16="http://schemas.microsoft.com/office/drawing/2014/main" id="{2FFBBCE0-05BB-774D-A6D7-37878424D1EE}"/>
              </a:ext>
            </a:extLst>
          </p:cNvPr>
          <p:cNvSpPr/>
          <p:nvPr/>
        </p:nvSpPr>
        <p:spPr>
          <a:xfrm>
            <a:off x="7381689" y="4838700"/>
            <a:ext cx="7524750" cy="2057400"/>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CE8EE7E9-81CE-0644-8D22-6B21DD2D55E4}"/>
              </a:ext>
            </a:extLst>
          </p:cNvPr>
          <p:cNvSpPr txBox="1"/>
          <p:nvPr/>
        </p:nvSpPr>
        <p:spPr>
          <a:xfrm>
            <a:off x="7610289" y="5144125"/>
            <a:ext cx="7067550" cy="1446550"/>
          </a:xfrm>
          <a:prstGeom prst="rect">
            <a:avLst/>
          </a:prstGeom>
          <a:noFill/>
        </p:spPr>
        <p:txBody>
          <a:bodyPr wrap="square" rtlCol="0">
            <a:spAutoFit/>
          </a:bodyPr>
          <a:lstStyle/>
          <a:p>
            <a:pPr algn="ctr"/>
            <a:r>
              <a:rPr lang="en-US" sz="8800" b="1" i="1" dirty="0">
                <a:solidFill>
                  <a:schemeClr val="accent3"/>
                </a:solidFill>
                <a:effectLst>
                  <a:outerShdw blurRad="50800" dist="50800" dir="5400000" algn="ctr" rotWithShape="0">
                    <a:srgbClr val="000000">
                      <a:alpha val="86000"/>
                    </a:srgbClr>
                  </a:outerShdw>
                </a:effectLst>
                <a:latin typeface="Montserrat Black" pitchFamily="2" charset="77"/>
              </a:rPr>
              <a:t>BRIEFCASE</a:t>
            </a:r>
            <a:r>
              <a:rPr lang="en-US" sz="4400" dirty="0"/>
              <a:t> </a:t>
            </a:r>
          </a:p>
        </p:txBody>
      </p:sp>
    </p:spTree>
    <p:extLst>
      <p:ext uri="{BB962C8B-B14F-4D97-AF65-F5344CB8AC3E}">
        <p14:creationId xmlns:p14="http://schemas.microsoft.com/office/powerpoint/2010/main" val="36794645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9D6B1CCB-A35D-D44E-9228-1450064A04E3}"/>
              </a:ext>
            </a:extLst>
          </p:cNvPr>
          <p:cNvSpPr/>
          <p:nvPr/>
        </p:nvSpPr>
        <p:spPr>
          <a:xfrm>
            <a:off x="13446985" y="4920472"/>
            <a:ext cx="3152273" cy="1780674"/>
          </a:xfrm>
          <a:prstGeom prst="round2Diag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D8E1267-C2F1-ED46-A9FC-5B1E6B1EF872}"/>
              </a:ext>
            </a:extLst>
          </p:cNvPr>
          <p:cNvSpPr txBox="1"/>
          <p:nvPr/>
        </p:nvSpPr>
        <p:spPr>
          <a:xfrm>
            <a:off x="17030113" y="4998369"/>
            <a:ext cx="361188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04</a:t>
            </a:r>
          </a:p>
        </p:txBody>
      </p:sp>
      <p:sp>
        <p:nvSpPr>
          <p:cNvPr id="14" name="Subtitle 2">
            <a:extLst>
              <a:ext uri="{FF2B5EF4-FFF2-40B4-BE49-F238E27FC236}">
                <a16:creationId xmlns:a16="http://schemas.microsoft.com/office/drawing/2014/main" id="{4C551D4D-A9CD-EC41-96DB-F0189316275D}"/>
              </a:ext>
            </a:extLst>
          </p:cNvPr>
          <p:cNvSpPr txBox="1">
            <a:spLocks/>
          </p:cNvSpPr>
          <p:nvPr/>
        </p:nvSpPr>
        <p:spPr>
          <a:xfrm>
            <a:off x="17030113" y="5682195"/>
            <a:ext cx="4368254"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6" name="Round Diagonal Corner Rectangle 5">
            <a:extLst>
              <a:ext uri="{FF2B5EF4-FFF2-40B4-BE49-F238E27FC236}">
                <a16:creationId xmlns:a16="http://schemas.microsoft.com/office/drawing/2014/main" id="{19F5CCA4-578F-404A-B7C8-90CFC22C1F8A}"/>
              </a:ext>
            </a:extLst>
          </p:cNvPr>
          <p:cNvSpPr/>
          <p:nvPr/>
        </p:nvSpPr>
        <p:spPr>
          <a:xfrm>
            <a:off x="13446985" y="8496920"/>
            <a:ext cx="3152273" cy="1780674"/>
          </a:xfrm>
          <a:prstGeom prst="round2DiagRect">
            <a:avLst>
              <a:gd name="adj1" fmla="val 50000"/>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C22EAF3D-9E97-EC42-AECD-2CF44DDF0CE8}"/>
              </a:ext>
            </a:extLst>
          </p:cNvPr>
          <p:cNvSpPr txBox="1"/>
          <p:nvPr/>
        </p:nvSpPr>
        <p:spPr>
          <a:xfrm>
            <a:off x="17024685" y="8574437"/>
            <a:ext cx="3583032"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03</a:t>
            </a:r>
          </a:p>
        </p:txBody>
      </p:sp>
      <p:sp>
        <p:nvSpPr>
          <p:cNvPr id="17" name="Subtitle 2">
            <a:extLst>
              <a:ext uri="{FF2B5EF4-FFF2-40B4-BE49-F238E27FC236}">
                <a16:creationId xmlns:a16="http://schemas.microsoft.com/office/drawing/2014/main" id="{67432627-B792-2C4F-8E19-43A0EFAE735A}"/>
              </a:ext>
            </a:extLst>
          </p:cNvPr>
          <p:cNvSpPr txBox="1">
            <a:spLocks/>
          </p:cNvSpPr>
          <p:nvPr/>
        </p:nvSpPr>
        <p:spPr>
          <a:xfrm>
            <a:off x="17024685" y="9258263"/>
            <a:ext cx="4368254"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5" name="Round Diagonal Corner Rectangle 4">
            <a:extLst>
              <a:ext uri="{FF2B5EF4-FFF2-40B4-BE49-F238E27FC236}">
                <a16:creationId xmlns:a16="http://schemas.microsoft.com/office/drawing/2014/main" id="{1E1A9F0E-E320-824E-B2C8-BD7150959E0F}"/>
              </a:ext>
            </a:extLst>
          </p:cNvPr>
          <p:cNvSpPr/>
          <p:nvPr/>
        </p:nvSpPr>
        <p:spPr>
          <a:xfrm>
            <a:off x="2405448" y="8522895"/>
            <a:ext cx="3152273" cy="1780674"/>
          </a:xfrm>
          <a:prstGeom prst="round2DiagRect">
            <a:avLst>
              <a:gd name="adj1" fmla="val 50000"/>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178021FE-BA2F-1348-9E49-8E0A24031241}"/>
              </a:ext>
            </a:extLst>
          </p:cNvPr>
          <p:cNvSpPr txBox="1"/>
          <p:nvPr/>
        </p:nvSpPr>
        <p:spPr>
          <a:xfrm>
            <a:off x="5977720" y="8600032"/>
            <a:ext cx="35686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02</a:t>
            </a:r>
          </a:p>
        </p:txBody>
      </p:sp>
      <p:sp>
        <p:nvSpPr>
          <p:cNvPr id="20" name="Subtitle 2">
            <a:extLst>
              <a:ext uri="{FF2B5EF4-FFF2-40B4-BE49-F238E27FC236}">
                <a16:creationId xmlns:a16="http://schemas.microsoft.com/office/drawing/2014/main" id="{5F676A32-B4A3-D642-BEC4-3EF085D93A41}"/>
              </a:ext>
            </a:extLst>
          </p:cNvPr>
          <p:cNvSpPr txBox="1">
            <a:spLocks/>
          </p:cNvSpPr>
          <p:nvPr/>
        </p:nvSpPr>
        <p:spPr>
          <a:xfrm>
            <a:off x="5977720" y="9283858"/>
            <a:ext cx="4368254"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4" name="Round Diagonal Corner Rectangle 3">
            <a:extLst>
              <a:ext uri="{FF2B5EF4-FFF2-40B4-BE49-F238E27FC236}">
                <a16:creationId xmlns:a16="http://schemas.microsoft.com/office/drawing/2014/main" id="{B85B6022-B76C-2A47-B52C-881F5F6ADABA}"/>
              </a:ext>
            </a:extLst>
          </p:cNvPr>
          <p:cNvSpPr/>
          <p:nvPr/>
        </p:nvSpPr>
        <p:spPr>
          <a:xfrm>
            <a:off x="2409847" y="4920472"/>
            <a:ext cx="3152273" cy="1780674"/>
          </a:xfrm>
          <a:prstGeom prst="round2DiagRect">
            <a:avLst>
              <a:gd name="adj1" fmla="val 5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9C6E25AB-A34B-BC4B-A6C8-A376E3A0A180}"/>
              </a:ext>
            </a:extLst>
          </p:cNvPr>
          <p:cNvSpPr txBox="1"/>
          <p:nvPr/>
        </p:nvSpPr>
        <p:spPr>
          <a:xfrm>
            <a:off x="5976691" y="4997228"/>
            <a:ext cx="348845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01</a:t>
            </a:r>
          </a:p>
        </p:txBody>
      </p:sp>
      <p:sp>
        <p:nvSpPr>
          <p:cNvPr id="23" name="Subtitle 2">
            <a:extLst>
              <a:ext uri="{FF2B5EF4-FFF2-40B4-BE49-F238E27FC236}">
                <a16:creationId xmlns:a16="http://schemas.microsoft.com/office/drawing/2014/main" id="{FCDF0191-B53C-9641-AD10-9BE92E351EB7}"/>
              </a:ext>
            </a:extLst>
          </p:cNvPr>
          <p:cNvSpPr txBox="1">
            <a:spLocks/>
          </p:cNvSpPr>
          <p:nvPr/>
        </p:nvSpPr>
        <p:spPr>
          <a:xfrm>
            <a:off x="5976691" y="5681054"/>
            <a:ext cx="4368254"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29" name="Freeform 1036">
            <a:extLst>
              <a:ext uri="{FF2B5EF4-FFF2-40B4-BE49-F238E27FC236}">
                <a16:creationId xmlns:a16="http://schemas.microsoft.com/office/drawing/2014/main" id="{1D842A7B-0DD5-E64A-AB1E-AF86F48CD02E}"/>
              </a:ext>
            </a:extLst>
          </p:cNvPr>
          <p:cNvSpPr>
            <a:spLocks noChangeAspect="1" noChangeArrowheads="1"/>
          </p:cNvSpPr>
          <p:nvPr/>
        </p:nvSpPr>
        <p:spPr bwMode="auto">
          <a:xfrm>
            <a:off x="14678650" y="9011722"/>
            <a:ext cx="803020" cy="803020"/>
          </a:xfrm>
          <a:custGeom>
            <a:avLst/>
            <a:gdLst>
              <a:gd name="T0" fmla="*/ 2208190 w 290153"/>
              <a:gd name="T1" fmla="*/ 2754008 h 290152"/>
              <a:gd name="T2" fmla="*/ 2790286 w 290153"/>
              <a:gd name="T3" fmla="*/ 2754008 h 290152"/>
              <a:gd name="T4" fmla="*/ 2837180 w 290153"/>
              <a:gd name="T5" fmla="*/ 2806295 h 290152"/>
              <a:gd name="T6" fmla="*/ 2790286 w 290153"/>
              <a:gd name="T7" fmla="*/ 2854568 h 290152"/>
              <a:gd name="T8" fmla="*/ 2208190 w 290153"/>
              <a:gd name="T9" fmla="*/ 2854568 h 290152"/>
              <a:gd name="T10" fmla="*/ 2161308 w 290153"/>
              <a:gd name="T11" fmla="*/ 2806295 h 290152"/>
              <a:gd name="T12" fmla="*/ 2208190 w 290153"/>
              <a:gd name="T13" fmla="*/ 2754008 h 290152"/>
              <a:gd name="T14" fmla="*/ 1953218 w 290153"/>
              <a:gd name="T15" fmla="*/ 2631999 h 290152"/>
              <a:gd name="T16" fmla="*/ 2000501 w 290153"/>
              <a:gd name="T17" fmla="*/ 2678495 h 290152"/>
              <a:gd name="T18" fmla="*/ 2000501 w 290153"/>
              <a:gd name="T19" fmla="*/ 2930252 h 290152"/>
              <a:gd name="T20" fmla="*/ 1953218 w 290153"/>
              <a:gd name="T21" fmla="*/ 2976727 h 290152"/>
              <a:gd name="T22" fmla="*/ 1901987 w 290153"/>
              <a:gd name="T23" fmla="*/ 2930252 h 290152"/>
              <a:gd name="T24" fmla="*/ 1901987 w 290153"/>
              <a:gd name="T25" fmla="*/ 2852786 h 290152"/>
              <a:gd name="T26" fmla="*/ 361033 w 290153"/>
              <a:gd name="T27" fmla="*/ 2852786 h 290152"/>
              <a:gd name="T28" fmla="*/ 313751 w 290153"/>
              <a:gd name="T29" fmla="*/ 2806295 h 290152"/>
              <a:gd name="T30" fmla="*/ 361033 w 290153"/>
              <a:gd name="T31" fmla="*/ 2755945 h 290152"/>
              <a:gd name="T32" fmla="*/ 1901987 w 290153"/>
              <a:gd name="T33" fmla="*/ 2755945 h 290152"/>
              <a:gd name="T34" fmla="*/ 1901987 w 290153"/>
              <a:gd name="T35" fmla="*/ 2678495 h 290152"/>
              <a:gd name="T36" fmla="*/ 1953218 w 290153"/>
              <a:gd name="T37" fmla="*/ 2631999 h 290152"/>
              <a:gd name="T38" fmla="*/ 1401579 w 290153"/>
              <a:gd name="T39" fmla="*/ 1066089 h 290152"/>
              <a:gd name="T40" fmla="*/ 1401579 w 290153"/>
              <a:gd name="T41" fmla="*/ 1844773 h 290152"/>
              <a:gd name="T42" fmla="*/ 1971461 w 290153"/>
              <a:gd name="T43" fmla="*/ 1453460 h 290152"/>
              <a:gd name="T44" fmla="*/ 1330837 w 290153"/>
              <a:gd name="T45" fmla="*/ 931736 h 290152"/>
              <a:gd name="T46" fmla="*/ 1378001 w 290153"/>
              <a:gd name="T47" fmla="*/ 931736 h 290152"/>
              <a:gd name="T48" fmla="*/ 2085445 w 290153"/>
              <a:gd name="T49" fmla="*/ 1413932 h 290152"/>
              <a:gd name="T50" fmla="*/ 2105090 w 290153"/>
              <a:gd name="T51" fmla="*/ 1453460 h 290152"/>
              <a:gd name="T52" fmla="*/ 2085445 w 290153"/>
              <a:gd name="T53" fmla="*/ 1492992 h 290152"/>
              <a:gd name="T54" fmla="*/ 1378001 w 290153"/>
              <a:gd name="T55" fmla="*/ 1975217 h 290152"/>
              <a:gd name="T56" fmla="*/ 1354416 w 290153"/>
              <a:gd name="T57" fmla="*/ 1983115 h 290152"/>
              <a:gd name="T58" fmla="*/ 1330837 w 290153"/>
              <a:gd name="T59" fmla="*/ 1979153 h 290152"/>
              <a:gd name="T60" fmla="*/ 1307252 w 290153"/>
              <a:gd name="T61" fmla="*/ 1935671 h 290152"/>
              <a:gd name="T62" fmla="*/ 1307252 w 290153"/>
              <a:gd name="T63" fmla="*/ 975217 h 290152"/>
              <a:gd name="T64" fmla="*/ 1330837 w 290153"/>
              <a:gd name="T65" fmla="*/ 931736 h 290152"/>
              <a:gd name="T66" fmla="*/ 1575426 w 290153"/>
              <a:gd name="T67" fmla="*/ 604448 h 290152"/>
              <a:gd name="T68" fmla="*/ 726223 w 290153"/>
              <a:gd name="T69" fmla="*/ 1455438 h 290152"/>
              <a:gd name="T70" fmla="*/ 1575426 w 290153"/>
              <a:gd name="T71" fmla="*/ 2306440 h 290152"/>
              <a:gd name="T72" fmla="*/ 2428585 w 290153"/>
              <a:gd name="T73" fmla="*/ 1455438 h 290152"/>
              <a:gd name="T74" fmla="*/ 1575426 w 290153"/>
              <a:gd name="T75" fmla="*/ 604448 h 290152"/>
              <a:gd name="T76" fmla="*/ 1575426 w 290153"/>
              <a:gd name="T77" fmla="*/ 505478 h 290152"/>
              <a:gd name="T78" fmla="*/ 2523400 w 290153"/>
              <a:gd name="T79" fmla="*/ 1455438 h 290152"/>
              <a:gd name="T80" fmla="*/ 1575426 w 290153"/>
              <a:gd name="T81" fmla="*/ 2401417 h 290152"/>
              <a:gd name="T82" fmla="*/ 627462 w 290153"/>
              <a:gd name="T83" fmla="*/ 1455438 h 290152"/>
              <a:gd name="T84" fmla="*/ 1575426 w 290153"/>
              <a:gd name="T85" fmla="*/ 505478 h 290152"/>
              <a:gd name="T86" fmla="*/ 241380 w 290153"/>
              <a:gd name="T87" fmla="*/ 95110 h 290152"/>
              <a:gd name="T88" fmla="*/ 98922 w 290153"/>
              <a:gd name="T89" fmla="*/ 241695 h 290152"/>
              <a:gd name="T90" fmla="*/ 98922 w 290153"/>
              <a:gd name="T91" fmla="*/ 2944098 h 290152"/>
              <a:gd name="T92" fmla="*/ 241380 w 290153"/>
              <a:gd name="T93" fmla="*/ 3090715 h 290152"/>
              <a:gd name="T94" fmla="*/ 2940375 w 290153"/>
              <a:gd name="T95" fmla="*/ 3090715 h 290152"/>
              <a:gd name="T96" fmla="*/ 3086794 w 290153"/>
              <a:gd name="T97" fmla="*/ 2944098 h 290152"/>
              <a:gd name="T98" fmla="*/ 3086794 w 290153"/>
              <a:gd name="T99" fmla="*/ 241695 h 290152"/>
              <a:gd name="T100" fmla="*/ 2940375 w 290153"/>
              <a:gd name="T101" fmla="*/ 95110 h 290152"/>
              <a:gd name="T102" fmla="*/ 241380 w 290153"/>
              <a:gd name="T103" fmla="*/ 0 h 290152"/>
              <a:gd name="T104" fmla="*/ 2940375 w 290153"/>
              <a:gd name="T105" fmla="*/ 0 h 290152"/>
              <a:gd name="T106" fmla="*/ 3185727 w 290153"/>
              <a:gd name="T107" fmla="*/ 241695 h 290152"/>
              <a:gd name="T108" fmla="*/ 3185727 w 290153"/>
              <a:gd name="T109" fmla="*/ 2944098 h 290152"/>
              <a:gd name="T110" fmla="*/ 2940375 w 290153"/>
              <a:gd name="T111" fmla="*/ 3185801 h 290152"/>
              <a:gd name="T112" fmla="*/ 241380 w 290153"/>
              <a:gd name="T113" fmla="*/ 3185801 h 290152"/>
              <a:gd name="T114" fmla="*/ 0 w 290153"/>
              <a:gd name="T115" fmla="*/ 2944098 h 290152"/>
              <a:gd name="T116" fmla="*/ 0 w 290153"/>
              <a:gd name="T117" fmla="*/ 241695 h 290152"/>
              <a:gd name="T118" fmla="*/ 241380 w 290153"/>
              <a:gd name="T119" fmla="*/ 0 h 29015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0153" h="290152">
                <a:moveTo>
                  <a:pt x="201120" y="250825"/>
                </a:moveTo>
                <a:lnTo>
                  <a:pt x="254137" y="250825"/>
                </a:lnTo>
                <a:cubicBezTo>
                  <a:pt x="256272" y="250825"/>
                  <a:pt x="258407" y="253023"/>
                  <a:pt x="258407" y="255588"/>
                </a:cubicBezTo>
                <a:cubicBezTo>
                  <a:pt x="258407" y="258152"/>
                  <a:pt x="256272" y="259984"/>
                  <a:pt x="254137" y="259984"/>
                </a:cubicBezTo>
                <a:lnTo>
                  <a:pt x="201120" y="259984"/>
                </a:lnTo>
                <a:cubicBezTo>
                  <a:pt x="198629" y="259984"/>
                  <a:pt x="196850" y="258152"/>
                  <a:pt x="196850" y="255588"/>
                </a:cubicBezTo>
                <a:cubicBezTo>
                  <a:pt x="196850" y="253023"/>
                  <a:pt x="198629" y="250825"/>
                  <a:pt x="201120" y="250825"/>
                </a:cubicBezTo>
                <a:close/>
                <a:moveTo>
                  <a:pt x="177897" y="239713"/>
                </a:moveTo>
                <a:cubicBezTo>
                  <a:pt x="180051" y="239713"/>
                  <a:pt x="182204" y="241830"/>
                  <a:pt x="182204" y="243947"/>
                </a:cubicBezTo>
                <a:lnTo>
                  <a:pt x="182204" y="266877"/>
                </a:lnTo>
                <a:cubicBezTo>
                  <a:pt x="182204" y="269347"/>
                  <a:pt x="180051" y="271110"/>
                  <a:pt x="177897" y="271110"/>
                </a:cubicBezTo>
                <a:cubicBezTo>
                  <a:pt x="175384" y="271110"/>
                  <a:pt x="173231" y="269347"/>
                  <a:pt x="173231" y="266877"/>
                </a:cubicBezTo>
                <a:lnTo>
                  <a:pt x="173231" y="259822"/>
                </a:lnTo>
                <a:lnTo>
                  <a:pt x="32882" y="259822"/>
                </a:lnTo>
                <a:cubicBezTo>
                  <a:pt x="30729" y="259822"/>
                  <a:pt x="28575" y="258058"/>
                  <a:pt x="28575" y="255588"/>
                </a:cubicBezTo>
                <a:cubicBezTo>
                  <a:pt x="28575" y="253119"/>
                  <a:pt x="30729" y="251002"/>
                  <a:pt x="32882" y="251002"/>
                </a:cubicBezTo>
                <a:lnTo>
                  <a:pt x="173231" y="251002"/>
                </a:lnTo>
                <a:lnTo>
                  <a:pt x="173231" y="243947"/>
                </a:lnTo>
                <a:cubicBezTo>
                  <a:pt x="173231" y="241830"/>
                  <a:pt x="175384" y="239713"/>
                  <a:pt x="177897" y="239713"/>
                </a:cubicBezTo>
                <a:close/>
                <a:moveTo>
                  <a:pt x="127654" y="97097"/>
                </a:moveTo>
                <a:lnTo>
                  <a:pt x="127654" y="168015"/>
                </a:lnTo>
                <a:lnTo>
                  <a:pt x="179559" y="132376"/>
                </a:lnTo>
                <a:lnTo>
                  <a:pt x="127654" y="97097"/>
                </a:lnTo>
                <a:close/>
                <a:moveTo>
                  <a:pt x="121211" y="84858"/>
                </a:moveTo>
                <a:cubicBezTo>
                  <a:pt x="122643" y="84138"/>
                  <a:pt x="124433" y="84138"/>
                  <a:pt x="125507" y="84858"/>
                </a:cubicBezTo>
                <a:lnTo>
                  <a:pt x="189940" y="128776"/>
                </a:lnTo>
                <a:cubicBezTo>
                  <a:pt x="191014" y="129856"/>
                  <a:pt x="191730" y="130936"/>
                  <a:pt x="191730" y="132376"/>
                </a:cubicBezTo>
                <a:cubicBezTo>
                  <a:pt x="191730" y="133816"/>
                  <a:pt x="191014" y="135256"/>
                  <a:pt x="189940" y="135976"/>
                </a:cubicBezTo>
                <a:lnTo>
                  <a:pt x="125507" y="179895"/>
                </a:lnTo>
                <a:cubicBezTo>
                  <a:pt x="125149" y="180615"/>
                  <a:pt x="124075" y="180615"/>
                  <a:pt x="123359" y="180615"/>
                </a:cubicBezTo>
                <a:cubicBezTo>
                  <a:pt x="122643" y="180615"/>
                  <a:pt x="121927" y="180615"/>
                  <a:pt x="121211" y="180255"/>
                </a:cubicBezTo>
                <a:cubicBezTo>
                  <a:pt x="119779" y="179535"/>
                  <a:pt x="119063" y="178095"/>
                  <a:pt x="119063" y="176295"/>
                </a:cubicBezTo>
                <a:lnTo>
                  <a:pt x="119063" y="88818"/>
                </a:lnTo>
                <a:cubicBezTo>
                  <a:pt x="119063" y="87018"/>
                  <a:pt x="119779" y="85578"/>
                  <a:pt x="121211" y="84858"/>
                </a:cubicBezTo>
                <a:close/>
                <a:moveTo>
                  <a:pt x="143489" y="55050"/>
                </a:moveTo>
                <a:cubicBezTo>
                  <a:pt x="100679" y="55050"/>
                  <a:pt x="66144" y="89657"/>
                  <a:pt x="66144" y="132556"/>
                </a:cubicBezTo>
                <a:cubicBezTo>
                  <a:pt x="66144" y="175095"/>
                  <a:pt x="100679" y="210062"/>
                  <a:pt x="143489" y="210062"/>
                </a:cubicBezTo>
                <a:cubicBezTo>
                  <a:pt x="186299" y="210062"/>
                  <a:pt x="221194" y="175095"/>
                  <a:pt x="221194" y="132556"/>
                </a:cubicBezTo>
                <a:cubicBezTo>
                  <a:pt x="221194" y="89657"/>
                  <a:pt x="186299" y="55050"/>
                  <a:pt x="143489" y="55050"/>
                </a:cubicBezTo>
                <a:close/>
                <a:moveTo>
                  <a:pt x="143489" y="46038"/>
                </a:moveTo>
                <a:cubicBezTo>
                  <a:pt x="190976" y="46038"/>
                  <a:pt x="229828" y="84971"/>
                  <a:pt x="229828" y="132556"/>
                </a:cubicBezTo>
                <a:cubicBezTo>
                  <a:pt x="229828" y="180141"/>
                  <a:pt x="190976" y="218714"/>
                  <a:pt x="143489" y="218714"/>
                </a:cubicBezTo>
                <a:cubicBezTo>
                  <a:pt x="96003" y="218714"/>
                  <a:pt x="57150" y="180141"/>
                  <a:pt x="57150" y="132556"/>
                </a:cubicBezTo>
                <a:cubicBezTo>
                  <a:pt x="57150" y="84971"/>
                  <a:pt x="96003" y="46038"/>
                  <a:pt x="143489" y="46038"/>
                </a:cubicBezTo>
                <a:close/>
                <a:moveTo>
                  <a:pt x="21987" y="8661"/>
                </a:moveTo>
                <a:cubicBezTo>
                  <a:pt x="14778" y="8661"/>
                  <a:pt x="9011" y="14796"/>
                  <a:pt x="9011" y="22014"/>
                </a:cubicBezTo>
                <a:lnTo>
                  <a:pt x="9011" y="268138"/>
                </a:lnTo>
                <a:cubicBezTo>
                  <a:pt x="9011" y="275717"/>
                  <a:pt x="14778" y="281491"/>
                  <a:pt x="21987" y="281491"/>
                </a:cubicBezTo>
                <a:lnTo>
                  <a:pt x="267806" y="281491"/>
                </a:lnTo>
                <a:cubicBezTo>
                  <a:pt x="275014" y="281491"/>
                  <a:pt x="281142" y="275717"/>
                  <a:pt x="281142" y="268138"/>
                </a:cubicBezTo>
                <a:lnTo>
                  <a:pt x="281142" y="22014"/>
                </a:lnTo>
                <a:cubicBezTo>
                  <a:pt x="281142" y="14796"/>
                  <a:pt x="275014" y="8661"/>
                  <a:pt x="267806" y="8661"/>
                </a:cubicBezTo>
                <a:lnTo>
                  <a:pt x="21987" y="8661"/>
                </a:lnTo>
                <a:close/>
                <a:moveTo>
                  <a:pt x="21987" y="0"/>
                </a:moveTo>
                <a:lnTo>
                  <a:pt x="267806" y="0"/>
                </a:lnTo>
                <a:cubicBezTo>
                  <a:pt x="280060" y="0"/>
                  <a:pt x="290153" y="9744"/>
                  <a:pt x="290153" y="22014"/>
                </a:cubicBezTo>
                <a:lnTo>
                  <a:pt x="290153" y="268138"/>
                </a:lnTo>
                <a:cubicBezTo>
                  <a:pt x="290153" y="280408"/>
                  <a:pt x="280060" y="290152"/>
                  <a:pt x="267806" y="290152"/>
                </a:cubicBezTo>
                <a:lnTo>
                  <a:pt x="21987" y="290152"/>
                </a:lnTo>
                <a:cubicBezTo>
                  <a:pt x="9732" y="290152"/>
                  <a:pt x="0" y="280408"/>
                  <a:pt x="0" y="268138"/>
                </a:cubicBezTo>
                <a:lnTo>
                  <a:pt x="0" y="22014"/>
                </a:lnTo>
                <a:cubicBezTo>
                  <a:pt x="0" y="9744"/>
                  <a:pt x="9732" y="0"/>
                  <a:pt x="21987" y="0"/>
                </a:cubicBezTo>
                <a:close/>
              </a:path>
            </a:pathLst>
          </a:custGeom>
          <a:solidFill>
            <a:schemeClr val="bg1"/>
          </a:solidFill>
          <a:ln>
            <a:noFill/>
          </a:ln>
          <a:effectLst/>
        </p:spPr>
        <p:txBody>
          <a:bodyPr anchor="ctr"/>
          <a:lstStyle/>
          <a:p>
            <a:endParaRPr lang="en-US"/>
          </a:p>
        </p:txBody>
      </p:sp>
      <p:sp>
        <p:nvSpPr>
          <p:cNvPr id="30" name="Freeform 1025">
            <a:extLst>
              <a:ext uri="{FF2B5EF4-FFF2-40B4-BE49-F238E27FC236}">
                <a16:creationId xmlns:a16="http://schemas.microsoft.com/office/drawing/2014/main" id="{C97157D7-7EB4-0C43-9BA0-57E9209FD258}"/>
              </a:ext>
            </a:extLst>
          </p:cNvPr>
          <p:cNvSpPr>
            <a:spLocks noChangeAspect="1" noChangeArrowheads="1"/>
          </p:cNvSpPr>
          <p:nvPr/>
        </p:nvSpPr>
        <p:spPr bwMode="auto">
          <a:xfrm>
            <a:off x="14624029" y="5411717"/>
            <a:ext cx="798184" cy="798184"/>
          </a:xfrm>
          <a:custGeom>
            <a:avLst/>
            <a:gdLst>
              <a:gd name="T0" fmla="*/ 1366856 w 288771"/>
              <a:gd name="T1" fmla="*/ 2346606 h 290202"/>
              <a:gd name="T2" fmla="*/ 1779912 w 288771"/>
              <a:gd name="T3" fmla="*/ 2346606 h 290202"/>
              <a:gd name="T4" fmla="*/ 1573376 w 288771"/>
              <a:gd name="T5" fmla="*/ 2061030 h 290202"/>
              <a:gd name="T6" fmla="*/ 1573376 w 288771"/>
              <a:gd name="T7" fmla="*/ 2632169 h 290202"/>
              <a:gd name="T8" fmla="*/ 1573376 w 288771"/>
              <a:gd name="T9" fmla="*/ 2061030 h 290202"/>
              <a:gd name="T10" fmla="*/ 2294411 w 288771"/>
              <a:gd name="T11" fmla="*/ 1738775 h 290202"/>
              <a:gd name="T12" fmla="*/ 2242826 w 288771"/>
              <a:gd name="T13" fmla="*/ 2101789 h 290202"/>
              <a:gd name="T14" fmla="*/ 2453023 w 288771"/>
              <a:gd name="T15" fmla="*/ 1761226 h 290202"/>
              <a:gd name="T16" fmla="*/ 2270606 w 288771"/>
              <a:gd name="T17" fmla="*/ 1652695 h 290202"/>
              <a:gd name="T18" fmla="*/ 2643396 w 288771"/>
              <a:gd name="T19" fmla="*/ 1854785 h 290202"/>
              <a:gd name="T20" fmla="*/ 2429205 w 288771"/>
              <a:gd name="T21" fmla="*/ 2210284 h 290202"/>
              <a:gd name="T22" fmla="*/ 2195255 w 288771"/>
              <a:gd name="T23" fmla="*/ 2180384 h 290202"/>
              <a:gd name="T24" fmla="*/ 2084189 w 288771"/>
              <a:gd name="T25" fmla="*/ 1787420 h 290202"/>
              <a:gd name="T26" fmla="*/ 2349906 w 288771"/>
              <a:gd name="T27" fmla="*/ 880961 h 290202"/>
              <a:gd name="T28" fmla="*/ 2167491 w 288771"/>
              <a:gd name="T29" fmla="*/ 1180355 h 290202"/>
              <a:gd name="T30" fmla="*/ 2453023 w 288771"/>
              <a:gd name="T31" fmla="*/ 1251455 h 290202"/>
              <a:gd name="T32" fmla="*/ 2349906 w 288771"/>
              <a:gd name="T33" fmla="*/ 880961 h 290202"/>
              <a:gd name="T34" fmla="*/ 626103 w 288771"/>
              <a:gd name="T35" fmla="*/ 980188 h 290202"/>
              <a:gd name="T36" fmla="*/ 700156 w 288771"/>
              <a:gd name="T37" fmla="*/ 1250894 h 290202"/>
              <a:gd name="T38" fmla="*/ 980947 w 288771"/>
              <a:gd name="T39" fmla="*/ 1179458 h 290202"/>
              <a:gd name="T40" fmla="*/ 805497 w 288771"/>
              <a:gd name="T41" fmla="*/ 878667 h 290202"/>
              <a:gd name="T42" fmla="*/ 2615631 w 288771"/>
              <a:gd name="T43" fmla="*/ 937096 h 290202"/>
              <a:gd name="T44" fmla="*/ 2504577 w 288771"/>
              <a:gd name="T45" fmla="*/ 1330034 h 290202"/>
              <a:gd name="T46" fmla="*/ 2270606 w 288771"/>
              <a:gd name="T47" fmla="*/ 1359984 h 290202"/>
              <a:gd name="T48" fmla="*/ 2052485 w 288771"/>
              <a:gd name="T49" fmla="*/ 1004472 h 290202"/>
              <a:gd name="T50" fmla="*/ 2429205 w 288771"/>
              <a:gd name="T51" fmla="*/ 798639 h 290202"/>
              <a:gd name="T52" fmla="*/ 953675 w 288771"/>
              <a:gd name="T53" fmla="*/ 826042 h 290202"/>
              <a:gd name="T54" fmla="*/ 883448 w 288771"/>
              <a:gd name="T55" fmla="*/ 1359934 h 290202"/>
              <a:gd name="T56" fmla="*/ 657266 w 288771"/>
              <a:gd name="T57" fmla="*/ 1329848 h 290202"/>
              <a:gd name="T58" fmla="*/ 727006 w 288771"/>
              <a:gd name="T59" fmla="*/ 797368 h 290202"/>
              <a:gd name="T60" fmla="*/ 1366856 w 288771"/>
              <a:gd name="T61" fmla="*/ 653059 h 290202"/>
              <a:gd name="T62" fmla="*/ 1779912 w 288771"/>
              <a:gd name="T63" fmla="*/ 653059 h 290202"/>
              <a:gd name="T64" fmla="*/ 1573376 w 288771"/>
              <a:gd name="T65" fmla="*/ 369328 h 290202"/>
              <a:gd name="T66" fmla="*/ 1573376 w 288771"/>
              <a:gd name="T67" fmla="*/ 940495 h 290202"/>
              <a:gd name="T68" fmla="*/ 1573376 w 288771"/>
              <a:gd name="T69" fmla="*/ 369328 h 290202"/>
              <a:gd name="T70" fmla="*/ 179895 w 288771"/>
              <a:gd name="T71" fmla="*/ 1031519 h 290202"/>
              <a:gd name="T72" fmla="*/ 168145 w 288771"/>
              <a:gd name="T73" fmla="*/ 1617571 h 290202"/>
              <a:gd name="T74" fmla="*/ 726569 w 288771"/>
              <a:gd name="T75" fmla="*/ 1595165 h 290202"/>
              <a:gd name="T76" fmla="*/ 1105300 w 288771"/>
              <a:gd name="T77" fmla="*/ 1763149 h 290202"/>
              <a:gd name="T78" fmla="*/ 824161 w 288771"/>
              <a:gd name="T79" fmla="*/ 2449998 h 290202"/>
              <a:gd name="T80" fmla="*/ 886666 w 288771"/>
              <a:gd name="T81" fmla="*/ 2748603 h 290202"/>
              <a:gd name="T82" fmla="*/ 2964010 w 288771"/>
              <a:gd name="T83" fmla="*/ 1960998 h 290202"/>
              <a:gd name="T84" fmla="*/ 1831613 w 288771"/>
              <a:gd name="T85" fmla="*/ 113243 h 290202"/>
              <a:gd name="T86" fmla="*/ 2924967 w 288771"/>
              <a:gd name="T87" fmla="*/ 740352 h 290202"/>
              <a:gd name="T88" fmla="*/ 1566086 w 288771"/>
              <a:gd name="T89" fmla="*/ 3002447 h 290202"/>
              <a:gd name="T90" fmla="*/ 839774 w 288771"/>
              <a:gd name="T91" fmla="*/ 2830729 h 290202"/>
              <a:gd name="T92" fmla="*/ 749986 w 288771"/>
              <a:gd name="T93" fmla="*/ 2393998 h 290202"/>
              <a:gd name="T94" fmla="*/ 1023292 w 288771"/>
              <a:gd name="T95" fmla="*/ 1807934 h 290202"/>
              <a:gd name="T96" fmla="*/ 351674 w 288771"/>
              <a:gd name="T97" fmla="*/ 1748219 h 290202"/>
              <a:gd name="T98" fmla="*/ 263 w 288771"/>
              <a:gd name="T99" fmla="*/ 1460792 h 290202"/>
              <a:gd name="T100" fmla="*/ 1847246 w 288771"/>
              <a:gd name="T101" fmla="*/ 23663 h 2902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8771" h="290202">
                <a:moveTo>
                  <a:pt x="144742" y="208171"/>
                </a:moveTo>
                <a:cubicBezTo>
                  <a:pt x="134346" y="208171"/>
                  <a:pt x="125743" y="216416"/>
                  <a:pt x="125743" y="226812"/>
                </a:cubicBezTo>
                <a:cubicBezTo>
                  <a:pt x="125743" y="237207"/>
                  <a:pt x="134346" y="245810"/>
                  <a:pt x="144742" y="245810"/>
                </a:cubicBezTo>
                <a:cubicBezTo>
                  <a:pt x="155138" y="245810"/>
                  <a:pt x="163741" y="237207"/>
                  <a:pt x="163741" y="226812"/>
                </a:cubicBezTo>
                <a:cubicBezTo>
                  <a:pt x="163741" y="216416"/>
                  <a:pt x="155138" y="208171"/>
                  <a:pt x="144742" y="208171"/>
                </a:cubicBezTo>
                <a:close/>
                <a:moveTo>
                  <a:pt x="144742" y="199209"/>
                </a:moveTo>
                <a:cubicBezTo>
                  <a:pt x="159798" y="199209"/>
                  <a:pt x="172344" y="211756"/>
                  <a:pt x="172344" y="226812"/>
                </a:cubicBezTo>
                <a:cubicBezTo>
                  <a:pt x="172344" y="242226"/>
                  <a:pt x="159798" y="254414"/>
                  <a:pt x="144742" y="254414"/>
                </a:cubicBezTo>
                <a:cubicBezTo>
                  <a:pt x="129328" y="254414"/>
                  <a:pt x="117140" y="242226"/>
                  <a:pt x="117140" y="226812"/>
                </a:cubicBezTo>
                <a:cubicBezTo>
                  <a:pt x="117140" y="211756"/>
                  <a:pt x="129328" y="199209"/>
                  <a:pt x="144742" y="199209"/>
                </a:cubicBezTo>
                <a:close/>
                <a:moveTo>
                  <a:pt x="216177" y="167700"/>
                </a:moveTo>
                <a:cubicBezTo>
                  <a:pt x="214353" y="167700"/>
                  <a:pt x="212893" y="167700"/>
                  <a:pt x="211069" y="168062"/>
                </a:cubicBezTo>
                <a:cubicBezTo>
                  <a:pt x="206326" y="169509"/>
                  <a:pt x="201948" y="172764"/>
                  <a:pt x="199395" y="177105"/>
                </a:cubicBezTo>
                <a:cubicBezTo>
                  <a:pt x="193922" y="186148"/>
                  <a:pt x="197206" y="198084"/>
                  <a:pt x="206326" y="203148"/>
                </a:cubicBezTo>
                <a:cubicBezTo>
                  <a:pt x="215812" y="208573"/>
                  <a:pt x="227487" y="205318"/>
                  <a:pt x="232959" y="196275"/>
                </a:cubicBezTo>
                <a:cubicBezTo>
                  <a:pt x="238067" y="187233"/>
                  <a:pt x="235148" y="175296"/>
                  <a:pt x="225662" y="170232"/>
                </a:cubicBezTo>
                <a:cubicBezTo>
                  <a:pt x="222744" y="168424"/>
                  <a:pt x="219460" y="167700"/>
                  <a:pt x="216177" y="167700"/>
                </a:cubicBezTo>
                <a:close/>
                <a:moveTo>
                  <a:pt x="208880" y="159743"/>
                </a:moveTo>
                <a:cubicBezTo>
                  <a:pt x="216177" y="157934"/>
                  <a:pt x="223473" y="158658"/>
                  <a:pt x="230405" y="162275"/>
                </a:cubicBezTo>
                <a:cubicBezTo>
                  <a:pt x="236607" y="166254"/>
                  <a:pt x="241350" y="172403"/>
                  <a:pt x="243174" y="179275"/>
                </a:cubicBezTo>
                <a:cubicBezTo>
                  <a:pt x="245363" y="186509"/>
                  <a:pt x="244269" y="194105"/>
                  <a:pt x="240621" y="200616"/>
                </a:cubicBezTo>
                <a:cubicBezTo>
                  <a:pt x="236607" y="207127"/>
                  <a:pt x="230770" y="211829"/>
                  <a:pt x="223473" y="213637"/>
                </a:cubicBezTo>
                <a:cubicBezTo>
                  <a:pt x="220920" y="214361"/>
                  <a:pt x="218366" y="214723"/>
                  <a:pt x="216177" y="214723"/>
                </a:cubicBezTo>
                <a:cubicBezTo>
                  <a:pt x="211069" y="214723"/>
                  <a:pt x="206326" y="213276"/>
                  <a:pt x="201948" y="210744"/>
                </a:cubicBezTo>
                <a:cubicBezTo>
                  <a:pt x="195381" y="207127"/>
                  <a:pt x="191003" y="200978"/>
                  <a:pt x="188814" y="193743"/>
                </a:cubicBezTo>
                <a:cubicBezTo>
                  <a:pt x="186990" y="186509"/>
                  <a:pt x="188085" y="179275"/>
                  <a:pt x="191733" y="172764"/>
                </a:cubicBezTo>
                <a:cubicBezTo>
                  <a:pt x="195381" y="166254"/>
                  <a:pt x="201584" y="161551"/>
                  <a:pt x="208880" y="159743"/>
                </a:cubicBezTo>
                <a:close/>
                <a:moveTo>
                  <a:pt x="216177" y="85150"/>
                </a:moveTo>
                <a:cubicBezTo>
                  <a:pt x="212893" y="85150"/>
                  <a:pt x="209610" y="86236"/>
                  <a:pt x="206326" y="87682"/>
                </a:cubicBezTo>
                <a:cubicBezTo>
                  <a:pt x="197206" y="93108"/>
                  <a:pt x="193922" y="104683"/>
                  <a:pt x="199395" y="114087"/>
                </a:cubicBezTo>
                <a:cubicBezTo>
                  <a:pt x="201948" y="118428"/>
                  <a:pt x="206326" y="121683"/>
                  <a:pt x="211069" y="122768"/>
                </a:cubicBezTo>
                <a:cubicBezTo>
                  <a:pt x="216177" y="124215"/>
                  <a:pt x="221284" y="123492"/>
                  <a:pt x="225662" y="120960"/>
                </a:cubicBezTo>
                <a:cubicBezTo>
                  <a:pt x="235148" y="115534"/>
                  <a:pt x="238067" y="103959"/>
                  <a:pt x="232959" y="94917"/>
                </a:cubicBezTo>
                <a:cubicBezTo>
                  <a:pt x="229311" y="88767"/>
                  <a:pt x="222744" y="85150"/>
                  <a:pt x="216177" y="85150"/>
                </a:cubicBezTo>
                <a:close/>
                <a:moveTo>
                  <a:pt x="74098" y="84928"/>
                </a:moveTo>
                <a:cubicBezTo>
                  <a:pt x="67641" y="84928"/>
                  <a:pt x="61183" y="88562"/>
                  <a:pt x="57596" y="94740"/>
                </a:cubicBezTo>
                <a:cubicBezTo>
                  <a:pt x="55084" y="99101"/>
                  <a:pt x="54367" y="104189"/>
                  <a:pt x="55802" y="109276"/>
                </a:cubicBezTo>
                <a:cubicBezTo>
                  <a:pt x="57237" y="114001"/>
                  <a:pt x="60466" y="118362"/>
                  <a:pt x="64412" y="120905"/>
                </a:cubicBezTo>
                <a:cubicBezTo>
                  <a:pt x="69076" y="123449"/>
                  <a:pt x="74098" y="124176"/>
                  <a:pt x="79121" y="122722"/>
                </a:cubicBezTo>
                <a:cubicBezTo>
                  <a:pt x="83785" y="121632"/>
                  <a:pt x="87731" y="118362"/>
                  <a:pt x="90242" y="114001"/>
                </a:cubicBezTo>
                <a:cubicBezTo>
                  <a:pt x="95624" y="104552"/>
                  <a:pt x="92754" y="92923"/>
                  <a:pt x="83426" y="87472"/>
                </a:cubicBezTo>
                <a:cubicBezTo>
                  <a:pt x="80556" y="86019"/>
                  <a:pt x="77327" y="84928"/>
                  <a:pt x="74098" y="84928"/>
                </a:cubicBezTo>
                <a:close/>
                <a:moveTo>
                  <a:pt x="223473" y="77193"/>
                </a:moveTo>
                <a:cubicBezTo>
                  <a:pt x="230770" y="79363"/>
                  <a:pt x="236607" y="84065"/>
                  <a:pt x="240621" y="90576"/>
                </a:cubicBezTo>
                <a:cubicBezTo>
                  <a:pt x="244269" y="97087"/>
                  <a:pt x="245363" y="104321"/>
                  <a:pt x="243174" y="111555"/>
                </a:cubicBezTo>
                <a:cubicBezTo>
                  <a:pt x="241350" y="118789"/>
                  <a:pt x="236607" y="124577"/>
                  <a:pt x="230405" y="128555"/>
                </a:cubicBezTo>
                <a:cubicBezTo>
                  <a:pt x="226027" y="131087"/>
                  <a:pt x="220920" y="132173"/>
                  <a:pt x="216177" y="132173"/>
                </a:cubicBezTo>
                <a:cubicBezTo>
                  <a:pt x="213623" y="132173"/>
                  <a:pt x="211069" y="131811"/>
                  <a:pt x="208880" y="131449"/>
                </a:cubicBezTo>
                <a:cubicBezTo>
                  <a:pt x="201584" y="129279"/>
                  <a:pt x="195381" y="124577"/>
                  <a:pt x="191733" y="118428"/>
                </a:cubicBezTo>
                <a:cubicBezTo>
                  <a:pt x="188085" y="111917"/>
                  <a:pt x="186990" y="104321"/>
                  <a:pt x="188814" y="97087"/>
                </a:cubicBezTo>
                <a:cubicBezTo>
                  <a:pt x="191003" y="89853"/>
                  <a:pt x="195381" y="84065"/>
                  <a:pt x="201948" y="80086"/>
                </a:cubicBezTo>
                <a:cubicBezTo>
                  <a:pt x="208515" y="76469"/>
                  <a:pt x="216177" y="75384"/>
                  <a:pt x="223473" y="77193"/>
                </a:cubicBezTo>
                <a:close/>
                <a:moveTo>
                  <a:pt x="66878" y="77070"/>
                </a:moveTo>
                <a:cubicBezTo>
                  <a:pt x="73740" y="75207"/>
                  <a:pt x="81274" y="76025"/>
                  <a:pt x="87731" y="79841"/>
                </a:cubicBezTo>
                <a:cubicBezTo>
                  <a:pt x="101005" y="87472"/>
                  <a:pt x="105669" y="104916"/>
                  <a:pt x="98135" y="118362"/>
                </a:cubicBezTo>
                <a:cubicBezTo>
                  <a:pt x="94548" y="124539"/>
                  <a:pt x="88449" y="129264"/>
                  <a:pt x="81274" y="131444"/>
                </a:cubicBezTo>
                <a:cubicBezTo>
                  <a:pt x="78762" y="131807"/>
                  <a:pt x="76610" y="132171"/>
                  <a:pt x="74098" y="132171"/>
                </a:cubicBezTo>
                <a:cubicBezTo>
                  <a:pt x="69076" y="132171"/>
                  <a:pt x="64412" y="131081"/>
                  <a:pt x="60466" y="128537"/>
                </a:cubicBezTo>
                <a:cubicBezTo>
                  <a:pt x="46833" y="120542"/>
                  <a:pt x="42528" y="103462"/>
                  <a:pt x="50062" y="90379"/>
                </a:cubicBezTo>
                <a:cubicBezTo>
                  <a:pt x="53829" y="83475"/>
                  <a:pt x="60017" y="78932"/>
                  <a:pt x="66878" y="77070"/>
                </a:cubicBezTo>
                <a:close/>
                <a:moveTo>
                  <a:pt x="144742" y="44245"/>
                </a:moveTo>
                <a:cubicBezTo>
                  <a:pt x="134346" y="44245"/>
                  <a:pt x="125743" y="52793"/>
                  <a:pt x="125743" y="63122"/>
                </a:cubicBezTo>
                <a:cubicBezTo>
                  <a:pt x="125743" y="73450"/>
                  <a:pt x="134346" y="81999"/>
                  <a:pt x="144742" y="81999"/>
                </a:cubicBezTo>
                <a:cubicBezTo>
                  <a:pt x="155138" y="81999"/>
                  <a:pt x="163741" y="73450"/>
                  <a:pt x="163741" y="63122"/>
                </a:cubicBezTo>
                <a:cubicBezTo>
                  <a:pt x="163741" y="52793"/>
                  <a:pt x="155138" y="44245"/>
                  <a:pt x="144742" y="44245"/>
                </a:cubicBezTo>
                <a:close/>
                <a:moveTo>
                  <a:pt x="144742" y="35697"/>
                </a:moveTo>
                <a:cubicBezTo>
                  <a:pt x="159798" y="35697"/>
                  <a:pt x="172344" y="48163"/>
                  <a:pt x="172344" y="63122"/>
                </a:cubicBezTo>
                <a:cubicBezTo>
                  <a:pt x="172344" y="78437"/>
                  <a:pt x="159798" y="90903"/>
                  <a:pt x="144742" y="90903"/>
                </a:cubicBezTo>
                <a:cubicBezTo>
                  <a:pt x="129328" y="90903"/>
                  <a:pt x="117140" y="78437"/>
                  <a:pt x="117140" y="63122"/>
                </a:cubicBezTo>
                <a:cubicBezTo>
                  <a:pt x="117140" y="48163"/>
                  <a:pt x="129328" y="35697"/>
                  <a:pt x="144742" y="35697"/>
                </a:cubicBezTo>
                <a:close/>
                <a:moveTo>
                  <a:pt x="168496" y="10946"/>
                </a:moveTo>
                <a:cubicBezTo>
                  <a:pt x="103478" y="-600"/>
                  <a:pt x="38101" y="37284"/>
                  <a:pt x="16548" y="99702"/>
                </a:cubicBezTo>
                <a:cubicBezTo>
                  <a:pt x="11878" y="113412"/>
                  <a:pt x="9364" y="127483"/>
                  <a:pt x="9004" y="141554"/>
                </a:cubicBezTo>
                <a:cubicBezTo>
                  <a:pt x="8645" y="146966"/>
                  <a:pt x="10800" y="152378"/>
                  <a:pt x="15470" y="156347"/>
                </a:cubicBezTo>
                <a:cubicBezTo>
                  <a:pt x="19422" y="159955"/>
                  <a:pt x="25528" y="161398"/>
                  <a:pt x="30916" y="160315"/>
                </a:cubicBezTo>
                <a:lnTo>
                  <a:pt x="66838" y="154182"/>
                </a:lnTo>
                <a:cubicBezTo>
                  <a:pt x="68634" y="153821"/>
                  <a:pt x="70789" y="153821"/>
                  <a:pt x="72585" y="153821"/>
                </a:cubicBezTo>
                <a:cubicBezTo>
                  <a:pt x="84440" y="153821"/>
                  <a:pt x="95216" y="159955"/>
                  <a:pt x="101682" y="170418"/>
                </a:cubicBezTo>
                <a:cubicBezTo>
                  <a:pt x="108507" y="182685"/>
                  <a:pt x="107429" y="197838"/>
                  <a:pt x="98808" y="208662"/>
                </a:cubicBezTo>
                <a:lnTo>
                  <a:pt x="75818" y="236804"/>
                </a:lnTo>
                <a:cubicBezTo>
                  <a:pt x="72226" y="241494"/>
                  <a:pt x="70789" y="247267"/>
                  <a:pt x="71867" y="253040"/>
                </a:cubicBezTo>
                <a:cubicBezTo>
                  <a:pt x="72945" y="258452"/>
                  <a:pt x="76537" y="263142"/>
                  <a:pt x="81566" y="265668"/>
                </a:cubicBezTo>
                <a:cubicBezTo>
                  <a:pt x="93779" y="272523"/>
                  <a:pt x="107429" y="277213"/>
                  <a:pt x="121439" y="279378"/>
                </a:cubicBezTo>
                <a:cubicBezTo>
                  <a:pt x="186098" y="290923"/>
                  <a:pt x="251116" y="252318"/>
                  <a:pt x="272669" y="189540"/>
                </a:cubicBezTo>
                <a:cubicBezTo>
                  <a:pt x="285601" y="151656"/>
                  <a:pt x="281290" y="110526"/>
                  <a:pt x="261174" y="76250"/>
                </a:cubicBezTo>
                <a:cubicBezTo>
                  <a:pt x="241417" y="41974"/>
                  <a:pt x="207292" y="18162"/>
                  <a:pt x="168496" y="10946"/>
                </a:cubicBezTo>
                <a:close/>
                <a:moveTo>
                  <a:pt x="169933" y="2287"/>
                </a:moveTo>
                <a:cubicBezTo>
                  <a:pt x="211602" y="9863"/>
                  <a:pt x="247524" y="35119"/>
                  <a:pt x="269077" y="71559"/>
                </a:cubicBezTo>
                <a:cubicBezTo>
                  <a:pt x="290270" y="108000"/>
                  <a:pt x="294581" y="152378"/>
                  <a:pt x="280931" y="192426"/>
                </a:cubicBezTo>
                <a:cubicBezTo>
                  <a:pt x="260815" y="251236"/>
                  <a:pt x="204777" y="290202"/>
                  <a:pt x="144069" y="290202"/>
                </a:cubicBezTo>
                <a:cubicBezTo>
                  <a:pt x="136167" y="290202"/>
                  <a:pt x="127905" y="289480"/>
                  <a:pt x="119643" y="288037"/>
                </a:cubicBezTo>
                <a:cubicBezTo>
                  <a:pt x="104915" y="285512"/>
                  <a:pt x="90546" y="280460"/>
                  <a:pt x="77255" y="273605"/>
                </a:cubicBezTo>
                <a:cubicBezTo>
                  <a:pt x="70071" y="269997"/>
                  <a:pt x="65042" y="263142"/>
                  <a:pt x="63246" y="254844"/>
                </a:cubicBezTo>
                <a:cubicBezTo>
                  <a:pt x="61450" y="246546"/>
                  <a:pt x="63605" y="237887"/>
                  <a:pt x="68993" y="231392"/>
                </a:cubicBezTo>
                <a:lnTo>
                  <a:pt x="91983" y="203250"/>
                </a:lnTo>
                <a:cubicBezTo>
                  <a:pt x="99886" y="193148"/>
                  <a:pt x="98090" y="181963"/>
                  <a:pt x="94138" y="174747"/>
                </a:cubicBezTo>
                <a:cubicBezTo>
                  <a:pt x="89828" y="167531"/>
                  <a:pt x="80847" y="160676"/>
                  <a:pt x="68275" y="163202"/>
                </a:cubicBezTo>
                <a:lnTo>
                  <a:pt x="32353" y="168975"/>
                </a:lnTo>
                <a:cubicBezTo>
                  <a:pt x="24091" y="170779"/>
                  <a:pt x="16189" y="168253"/>
                  <a:pt x="9364" y="162841"/>
                </a:cubicBezTo>
                <a:cubicBezTo>
                  <a:pt x="3257" y="157429"/>
                  <a:pt x="-335" y="149492"/>
                  <a:pt x="24" y="141193"/>
                </a:cubicBezTo>
                <a:cubicBezTo>
                  <a:pt x="383" y="126040"/>
                  <a:pt x="2898" y="111247"/>
                  <a:pt x="8286" y="96815"/>
                </a:cubicBezTo>
                <a:cubicBezTo>
                  <a:pt x="31276" y="30429"/>
                  <a:pt x="100604" y="-10341"/>
                  <a:pt x="169933" y="2287"/>
                </a:cubicBezTo>
                <a:close/>
              </a:path>
            </a:pathLst>
          </a:custGeom>
          <a:solidFill>
            <a:schemeClr val="bg1"/>
          </a:solidFill>
          <a:ln>
            <a:noFill/>
          </a:ln>
          <a:effectLst/>
        </p:spPr>
        <p:txBody>
          <a:bodyPr anchor="ctr"/>
          <a:lstStyle/>
          <a:p>
            <a:endParaRPr lang="en-US"/>
          </a:p>
        </p:txBody>
      </p:sp>
      <p:sp>
        <p:nvSpPr>
          <p:cNvPr id="32" name="Freeform 1030">
            <a:extLst>
              <a:ext uri="{FF2B5EF4-FFF2-40B4-BE49-F238E27FC236}">
                <a16:creationId xmlns:a16="http://schemas.microsoft.com/office/drawing/2014/main" id="{07FF5AE7-EEC0-914E-BF29-16A0D140E19C}"/>
              </a:ext>
            </a:extLst>
          </p:cNvPr>
          <p:cNvSpPr>
            <a:spLocks noChangeAspect="1" noChangeArrowheads="1"/>
          </p:cNvSpPr>
          <p:nvPr/>
        </p:nvSpPr>
        <p:spPr bwMode="auto">
          <a:xfrm>
            <a:off x="3559873" y="9012272"/>
            <a:ext cx="803020" cy="803020"/>
          </a:xfrm>
          <a:custGeom>
            <a:avLst/>
            <a:gdLst>
              <a:gd name="T0" fmla="*/ 2469511 w 289924"/>
              <a:gd name="T1" fmla="*/ 2413849 h 289791"/>
              <a:gd name="T2" fmla="*/ 2728664 w 289924"/>
              <a:gd name="T3" fmla="*/ 2286741 h 289791"/>
              <a:gd name="T4" fmla="*/ 2728664 w 289924"/>
              <a:gd name="T5" fmla="*/ 2743548 h 289791"/>
              <a:gd name="T6" fmla="*/ 2469511 w 289924"/>
              <a:gd name="T7" fmla="*/ 2548906 h 289791"/>
              <a:gd name="T8" fmla="*/ 2210362 w 289924"/>
              <a:gd name="T9" fmla="*/ 2743548 h 289791"/>
              <a:gd name="T10" fmla="*/ 2210362 w 289924"/>
              <a:gd name="T11" fmla="*/ 2286741 h 289791"/>
              <a:gd name="T12" fmla="*/ 1433914 w 289924"/>
              <a:gd name="T13" fmla="*/ 2148899 h 289791"/>
              <a:gd name="T14" fmla="*/ 753421 w 289924"/>
              <a:gd name="T15" fmla="*/ 2882791 h 289791"/>
              <a:gd name="T16" fmla="*/ 315671 w 289924"/>
              <a:gd name="T17" fmla="*/ 2389511 h 289791"/>
              <a:gd name="T18" fmla="*/ 1362278 w 289924"/>
              <a:gd name="T19" fmla="*/ 2148899 h 289791"/>
              <a:gd name="T20" fmla="*/ 2476230 w 289924"/>
              <a:gd name="T21" fmla="*/ 3117490 h 289791"/>
              <a:gd name="T22" fmla="*/ 3088372 w 289924"/>
              <a:gd name="T23" fmla="*/ 3105463 h 289791"/>
              <a:gd name="T24" fmla="*/ 3108381 w 289924"/>
              <a:gd name="T25" fmla="*/ 2488195 h 289791"/>
              <a:gd name="T26" fmla="*/ 3204397 w 289924"/>
              <a:gd name="T27" fmla="*/ 2488195 h 289791"/>
              <a:gd name="T28" fmla="*/ 3188385 w 289924"/>
              <a:gd name="T29" fmla="*/ 3201652 h 289791"/>
              <a:gd name="T30" fmla="*/ 2796299 w 289924"/>
              <a:gd name="T31" fmla="*/ 3137529 h 289791"/>
              <a:gd name="T32" fmla="*/ 2476230 w 289924"/>
              <a:gd name="T33" fmla="*/ 1758688 h 289791"/>
              <a:gd name="T34" fmla="*/ 1226380 w 289924"/>
              <a:gd name="T35" fmla="*/ 2027247 h 289791"/>
              <a:gd name="T36" fmla="*/ 97259 w 289924"/>
              <a:gd name="T37" fmla="*/ 2488195 h 289791"/>
              <a:gd name="T38" fmla="*/ 113220 w 289924"/>
              <a:gd name="T39" fmla="*/ 3105463 h 289791"/>
              <a:gd name="T40" fmla="*/ 723666 w 289924"/>
              <a:gd name="T41" fmla="*/ 3117490 h 289791"/>
              <a:gd name="T42" fmla="*/ 1441841 w 289924"/>
              <a:gd name="T43" fmla="*/ 2584395 h 289791"/>
              <a:gd name="T44" fmla="*/ 57380 w 289924"/>
              <a:gd name="T45" fmla="*/ 3213677 h 289791"/>
              <a:gd name="T46" fmla="*/ 1471 w 289924"/>
              <a:gd name="T47" fmla="*/ 3153554 h 289791"/>
              <a:gd name="T48" fmla="*/ 723666 w 289924"/>
              <a:gd name="T49" fmla="*/ 1758688 h 289791"/>
              <a:gd name="T50" fmla="*/ 2469511 w 289924"/>
              <a:gd name="T51" fmla="*/ 652691 h 289791"/>
              <a:gd name="T52" fmla="*/ 2728664 w 289924"/>
              <a:gd name="T53" fmla="*/ 524669 h 289791"/>
              <a:gd name="T54" fmla="*/ 2728664 w 289924"/>
              <a:gd name="T55" fmla="*/ 984727 h 289791"/>
              <a:gd name="T56" fmla="*/ 2469511 w 289924"/>
              <a:gd name="T57" fmla="*/ 788708 h 289791"/>
              <a:gd name="T58" fmla="*/ 2210362 w 289924"/>
              <a:gd name="T59" fmla="*/ 984727 h 289791"/>
              <a:gd name="T60" fmla="*/ 2210362 w 289924"/>
              <a:gd name="T61" fmla="*/ 524669 h 289791"/>
              <a:gd name="T62" fmla="*/ 519173 w 289924"/>
              <a:gd name="T63" fmla="*/ 456673 h 289791"/>
              <a:gd name="T64" fmla="*/ 973897 w 289924"/>
              <a:gd name="T65" fmla="*/ 456673 h 289791"/>
              <a:gd name="T66" fmla="*/ 973897 w 289924"/>
              <a:gd name="T67" fmla="*/ 916708 h 289791"/>
              <a:gd name="T68" fmla="*/ 910623 w 289924"/>
              <a:gd name="T69" fmla="*/ 984727 h 289791"/>
              <a:gd name="T70" fmla="*/ 487544 w 289924"/>
              <a:gd name="T71" fmla="*/ 996714 h 289791"/>
              <a:gd name="T72" fmla="*/ 645707 w 289924"/>
              <a:gd name="T73" fmla="*/ 720688 h 289791"/>
              <a:gd name="T74" fmla="*/ 2476230 w 289924"/>
              <a:gd name="T75" fmla="*/ 99941 h 289791"/>
              <a:gd name="T76" fmla="*/ 3108381 w 289924"/>
              <a:gd name="T77" fmla="*/ 727503 h 289791"/>
              <a:gd name="T78" fmla="*/ 3088372 w 289924"/>
              <a:gd name="T79" fmla="*/ 111908 h 289791"/>
              <a:gd name="T80" fmla="*/ 2476230 w 289924"/>
              <a:gd name="T81" fmla="*/ 99941 h 289791"/>
              <a:gd name="T82" fmla="*/ 404468 w 289924"/>
              <a:gd name="T83" fmla="*/ 175887 h 289791"/>
              <a:gd name="T84" fmla="*/ 169049 w 289924"/>
              <a:gd name="T85" fmla="*/ 435701 h 289791"/>
              <a:gd name="T86" fmla="*/ 1350069 w 289924"/>
              <a:gd name="T87" fmla="*/ 727503 h 289791"/>
              <a:gd name="T88" fmla="*/ 2796299 w 289924"/>
              <a:gd name="T89" fmla="*/ 75939 h 289791"/>
              <a:gd name="T90" fmla="*/ 3204397 w 289924"/>
              <a:gd name="T91" fmla="*/ 59952 h 289791"/>
              <a:gd name="T92" fmla="*/ 2476230 w 289924"/>
              <a:gd name="T93" fmla="*/ 1455031 h 289791"/>
              <a:gd name="T94" fmla="*/ 723666 w 289924"/>
              <a:gd name="T95" fmla="*/ 0 h 289791"/>
              <a:gd name="T96" fmla="*/ 1471 w 289924"/>
              <a:gd name="T97" fmla="*/ 727503 h 289791"/>
              <a:gd name="T98" fmla="*/ 13434 w 289924"/>
              <a:gd name="T99" fmla="*/ 16012 h 289791"/>
              <a:gd name="T100" fmla="*/ 723666 w 289924"/>
              <a:gd name="T101" fmla="*/ 0 h 28979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9924" h="289791">
                <a:moveTo>
                  <a:pt x="199987" y="199866"/>
                </a:moveTo>
                <a:cubicBezTo>
                  <a:pt x="201764" y="198077"/>
                  <a:pt x="204606" y="198077"/>
                  <a:pt x="206027" y="199866"/>
                </a:cubicBezTo>
                <a:lnTo>
                  <a:pt x="223434" y="217396"/>
                </a:lnTo>
                <a:lnTo>
                  <a:pt x="240841" y="199866"/>
                </a:lnTo>
                <a:cubicBezTo>
                  <a:pt x="242617" y="198077"/>
                  <a:pt x="245104" y="198077"/>
                  <a:pt x="246880" y="199866"/>
                </a:cubicBezTo>
                <a:cubicBezTo>
                  <a:pt x="248656" y="201655"/>
                  <a:pt x="248656" y="204159"/>
                  <a:pt x="246880" y="205948"/>
                </a:cubicBezTo>
                <a:lnTo>
                  <a:pt x="229473" y="223477"/>
                </a:lnTo>
                <a:lnTo>
                  <a:pt x="246880" y="241007"/>
                </a:lnTo>
                <a:cubicBezTo>
                  <a:pt x="248656" y="242438"/>
                  <a:pt x="248656" y="245300"/>
                  <a:pt x="246880" y="247089"/>
                </a:cubicBezTo>
                <a:cubicBezTo>
                  <a:pt x="246169" y="247804"/>
                  <a:pt x="245104" y="248520"/>
                  <a:pt x="244038" y="248520"/>
                </a:cubicBezTo>
                <a:cubicBezTo>
                  <a:pt x="242617" y="248520"/>
                  <a:pt x="241551" y="247804"/>
                  <a:pt x="240841" y="247089"/>
                </a:cubicBezTo>
                <a:lnTo>
                  <a:pt x="223434" y="229559"/>
                </a:lnTo>
                <a:lnTo>
                  <a:pt x="206027" y="247089"/>
                </a:lnTo>
                <a:cubicBezTo>
                  <a:pt x="205316" y="247804"/>
                  <a:pt x="204250" y="248520"/>
                  <a:pt x="203185" y="248520"/>
                </a:cubicBezTo>
                <a:cubicBezTo>
                  <a:pt x="202119" y="248520"/>
                  <a:pt x="201053" y="247804"/>
                  <a:pt x="199987" y="247089"/>
                </a:cubicBezTo>
                <a:cubicBezTo>
                  <a:pt x="198211" y="245300"/>
                  <a:pt x="198211" y="242438"/>
                  <a:pt x="199987" y="241007"/>
                </a:cubicBezTo>
                <a:lnTo>
                  <a:pt x="217394" y="223477"/>
                </a:lnTo>
                <a:lnTo>
                  <a:pt x="199987" y="205948"/>
                </a:lnTo>
                <a:cubicBezTo>
                  <a:pt x="198211" y="204159"/>
                  <a:pt x="198211" y="201655"/>
                  <a:pt x="199987" y="199866"/>
                </a:cubicBezTo>
                <a:close/>
                <a:moveTo>
                  <a:pt x="123255" y="193533"/>
                </a:moveTo>
                <a:cubicBezTo>
                  <a:pt x="125055" y="191727"/>
                  <a:pt x="127936" y="191727"/>
                  <a:pt x="129736" y="193533"/>
                </a:cubicBezTo>
                <a:cubicBezTo>
                  <a:pt x="131176" y="195339"/>
                  <a:pt x="131176" y="197867"/>
                  <a:pt x="129736" y="199673"/>
                </a:cubicBezTo>
                <a:lnTo>
                  <a:pt x="71048" y="258184"/>
                </a:lnTo>
                <a:cubicBezTo>
                  <a:pt x="70327" y="258907"/>
                  <a:pt x="69247" y="259629"/>
                  <a:pt x="68167" y="259629"/>
                </a:cubicBezTo>
                <a:cubicBezTo>
                  <a:pt x="67087" y="259629"/>
                  <a:pt x="65647" y="258907"/>
                  <a:pt x="64927" y="258184"/>
                </a:cubicBezTo>
                <a:lnTo>
                  <a:pt x="28561" y="221705"/>
                </a:lnTo>
                <a:cubicBezTo>
                  <a:pt x="26761" y="219899"/>
                  <a:pt x="26761" y="217010"/>
                  <a:pt x="28561" y="215204"/>
                </a:cubicBezTo>
                <a:cubicBezTo>
                  <a:pt x="30001" y="213759"/>
                  <a:pt x="32882" y="213759"/>
                  <a:pt x="34682" y="215204"/>
                </a:cubicBezTo>
                <a:lnTo>
                  <a:pt x="68167" y="248794"/>
                </a:lnTo>
                <a:lnTo>
                  <a:pt x="123255" y="193533"/>
                </a:lnTo>
                <a:close/>
                <a:moveTo>
                  <a:pt x="224043" y="167054"/>
                </a:moveTo>
                <a:cubicBezTo>
                  <a:pt x="192551" y="167054"/>
                  <a:pt x="167212" y="192684"/>
                  <a:pt x="167212" y="224091"/>
                </a:cubicBezTo>
                <a:cubicBezTo>
                  <a:pt x="167212" y="255497"/>
                  <a:pt x="192551" y="280766"/>
                  <a:pt x="224043" y="280766"/>
                </a:cubicBezTo>
                <a:cubicBezTo>
                  <a:pt x="233093" y="280766"/>
                  <a:pt x="241780" y="278601"/>
                  <a:pt x="250468" y="274269"/>
                </a:cubicBezTo>
                <a:cubicBezTo>
                  <a:pt x="251192" y="273547"/>
                  <a:pt x="252278" y="273547"/>
                  <a:pt x="253364" y="273908"/>
                </a:cubicBezTo>
                <a:lnTo>
                  <a:pt x="279427" y="279683"/>
                </a:lnTo>
                <a:lnTo>
                  <a:pt x="273997" y="253331"/>
                </a:lnTo>
                <a:cubicBezTo>
                  <a:pt x="273997" y="252248"/>
                  <a:pt x="273997" y="251165"/>
                  <a:pt x="274359" y="250443"/>
                </a:cubicBezTo>
                <a:cubicBezTo>
                  <a:pt x="278703" y="241779"/>
                  <a:pt x="281237" y="233116"/>
                  <a:pt x="281237" y="224091"/>
                </a:cubicBezTo>
                <a:cubicBezTo>
                  <a:pt x="281237" y="192684"/>
                  <a:pt x="255536" y="167054"/>
                  <a:pt x="224043" y="167054"/>
                </a:cubicBezTo>
                <a:close/>
                <a:moveTo>
                  <a:pt x="224043" y="158390"/>
                </a:moveTo>
                <a:cubicBezTo>
                  <a:pt x="260242" y="158390"/>
                  <a:pt x="289924" y="187992"/>
                  <a:pt x="289924" y="224091"/>
                </a:cubicBezTo>
                <a:cubicBezTo>
                  <a:pt x="289924" y="233838"/>
                  <a:pt x="287390" y="243584"/>
                  <a:pt x="283047" y="252970"/>
                </a:cubicBezTo>
                <a:lnTo>
                  <a:pt x="289924" y="284015"/>
                </a:lnTo>
                <a:cubicBezTo>
                  <a:pt x="289924" y="285820"/>
                  <a:pt x="289562" y="287264"/>
                  <a:pt x="288476" y="288347"/>
                </a:cubicBezTo>
                <a:cubicBezTo>
                  <a:pt x="287752" y="289069"/>
                  <a:pt x="286666" y="289791"/>
                  <a:pt x="285580" y="289791"/>
                </a:cubicBezTo>
                <a:cubicBezTo>
                  <a:pt x="285218" y="289791"/>
                  <a:pt x="284856" y="289430"/>
                  <a:pt x="284495" y="289430"/>
                </a:cubicBezTo>
                <a:lnTo>
                  <a:pt x="253002" y="282571"/>
                </a:lnTo>
                <a:cubicBezTo>
                  <a:pt x="243952" y="287264"/>
                  <a:pt x="234179" y="289791"/>
                  <a:pt x="224043" y="289791"/>
                </a:cubicBezTo>
                <a:cubicBezTo>
                  <a:pt x="187845" y="289791"/>
                  <a:pt x="158524" y="260190"/>
                  <a:pt x="158524" y="224091"/>
                </a:cubicBezTo>
                <a:cubicBezTo>
                  <a:pt x="158524" y="187992"/>
                  <a:pt x="187845" y="158390"/>
                  <a:pt x="224043" y="158390"/>
                </a:cubicBezTo>
                <a:close/>
                <a:moveTo>
                  <a:pt x="65475" y="158390"/>
                </a:moveTo>
                <a:cubicBezTo>
                  <a:pt x="82441" y="158390"/>
                  <a:pt x="98686" y="164888"/>
                  <a:pt x="110599" y="176440"/>
                </a:cubicBezTo>
                <a:cubicBezTo>
                  <a:pt x="112765" y="178245"/>
                  <a:pt x="112765" y="180772"/>
                  <a:pt x="110960" y="182577"/>
                </a:cubicBezTo>
                <a:cubicBezTo>
                  <a:pt x="109155" y="184382"/>
                  <a:pt x="106267" y="184382"/>
                  <a:pt x="104823" y="182938"/>
                </a:cubicBezTo>
                <a:cubicBezTo>
                  <a:pt x="93993" y="172830"/>
                  <a:pt x="80275" y="167054"/>
                  <a:pt x="65475" y="167054"/>
                </a:cubicBezTo>
                <a:cubicBezTo>
                  <a:pt x="34429" y="167054"/>
                  <a:pt x="8799" y="192684"/>
                  <a:pt x="8799" y="224091"/>
                </a:cubicBezTo>
                <a:cubicBezTo>
                  <a:pt x="8799" y="233116"/>
                  <a:pt x="10964" y="241779"/>
                  <a:pt x="15296" y="250443"/>
                </a:cubicBezTo>
                <a:cubicBezTo>
                  <a:pt x="15657" y="251165"/>
                  <a:pt x="16018" y="252248"/>
                  <a:pt x="15657" y="253331"/>
                </a:cubicBezTo>
                <a:lnTo>
                  <a:pt x="10243" y="279683"/>
                </a:lnTo>
                <a:lnTo>
                  <a:pt x="36595" y="273908"/>
                </a:lnTo>
                <a:cubicBezTo>
                  <a:pt x="37317" y="273547"/>
                  <a:pt x="38400" y="273547"/>
                  <a:pt x="39483" y="274269"/>
                </a:cubicBezTo>
                <a:cubicBezTo>
                  <a:pt x="47786" y="278601"/>
                  <a:pt x="56450" y="280766"/>
                  <a:pt x="65475" y="280766"/>
                </a:cubicBezTo>
                <a:cubicBezTo>
                  <a:pt x="93993" y="280766"/>
                  <a:pt x="118180" y="259468"/>
                  <a:pt x="121789" y="231672"/>
                </a:cubicBezTo>
                <a:cubicBezTo>
                  <a:pt x="122150" y="229145"/>
                  <a:pt x="124316" y="227701"/>
                  <a:pt x="126843" y="227701"/>
                </a:cubicBezTo>
                <a:cubicBezTo>
                  <a:pt x="129370" y="228062"/>
                  <a:pt x="131175" y="230228"/>
                  <a:pt x="130453" y="232755"/>
                </a:cubicBezTo>
                <a:cubicBezTo>
                  <a:pt x="126121" y="265244"/>
                  <a:pt x="98325" y="289791"/>
                  <a:pt x="65475" y="289791"/>
                </a:cubicBezTo>
                <a:cubicBezTo>
                  <a:pt x="55367" y="289791"/>
                  <a:pt x="45981" y="287264"/>
                  <a:pt x="36595" y="282571"/>
                </a:cubicBezTo>
                <a:lnTo>
                  <a:pt x="5189" y="289430"/>
                </a:lnTo>
                <a:lnTo>
                  <a:pt x="4467" y="289791"/>
                </a:lnTo>
                <a:cubicBezTo>
                  <a:pt x="3023" y="289791"/>
                  <a:pt x="1940" y="289069"/>
                  <a:pt x="1218" y="288347"/>
                </a:cubicBezTo>
                <a:cubicBezTo>
                  <a:pt x="135" y="287264"/>
                  <a:pt x="-226" y="285820"/>
                  <a:pt x="135" y="284015"/>
                </a:cubicBezTo>
                <a:lnTo>
                  <a:pt x="6994" y="252970"/>
                </a:lnTo>
                <a:cubicBezTo>
                  <a:pt x="2301" y="243584"/>
                  <a:pt x="135" y="233838"/>
                  <a:pt x="135" y="224091"/>
                </a:cubicBezTo>
                <a:cubicBezTo>
                  <a:pt x="135" y="187992"/>
                  <a:pt x="29375" y="158390"/>
                  <a:pt x="65475" y="158390"/>
                </a:cubicBezTo>
                <a:close/>
                <a:moveTo>
                  <a:pt x="199987" y="41129"/>
                </a:moveTo>
                <a:cubicBezTo>
                  <a:pt x="201764" y="39327"/>
                  <a:pt x="204606" y="39327"/>
                  <a:pt x="206027" y="41129"/>
                </a:cubicBezTo>
                <a:lnTo>
                  <a:pt x="223434" y="58783"/>
                </a:lnTo>
                <a:lnTo>
                  <a:pt x="240841" y="41129"/>
                </a:lnTo>
                <a:cubicBezTo>
                  <a:pt x="242617" y="39327"/>
                  <a:pt x="245104" y="39327"/>
                  <a:pt x="246880" y="41129"/>
                </a:cubicBezTo>
                <a:cubicBezTo>
                  <a:pt x="248656" y="42570"/>
                  <a:pt x="248656" y="45452"/>
                  <a:pt x="246880" y="47253"/>
                </a:cubicBezTo>
                <a:lnTo>
                  <a:pt x="229473" y="64907"/>
                </a:lnTo>
                <a:lnTo>
                  <a:pt x="246880" y="82561"/>
                </a:lnTo>
                <a:cubicBezTo>
                  <a:pt x="248656" y="84363"/>
                  <a:pt x="248656" y="86885"/>
                  <a:pt x="246880" y="88686"/>
                </a:cubicBezTo>
                <a:cubicBezTo>
                  <a:pt x="246169" y="89407"/>
                  <a:pt x="245104" y="89767"/>
                  <a:pt x="244038" y="89767"/>
                </a:cubicBezTo>
                <a:cubicBezTo>
                  <a:pt x="242617" y="89767"/>
                  <a:pt x="241551" y="89407"/>
                  <a:pt x="240841" y="88686"/>
                </a:cubicBezTo>
                <a:lnTo>
                  <a:pt x="223434" y="71032"/>
                </a:lnTo>
                <a:lnTo>
                  <a:pt x="206027" y="88686"/>
                </a:lnTo>
                <a:cubicBezTo>
                  <a:pt x="205316" y="89407"/>
                  <a:pt x="204250" y="89767"/>
                  <a:pt x="203185" y="89767"/>
                </a:cubicBezTo>
                <a:cubicBezTo>
                  <a:pt x="202119" y="89767"/>
                  <a:pt x="201053" y="89407"/>
                  <a:pt x="199987" y="88686"/>
                </a:cubicBezTo>
                <a:cubicBezTo>
                  <a:pt x="198211" y="86885"/>
                  <a:pt x="198211" y="84363"/>
                  <a:pt x="199987" y="82561"/>
                </a:cubicBezTo>
                <a:lnTo>
                  <a:pt x="217394" y="64907"/>
                </a:lnTo>
                <a:lnTo>
                  <a:pt x="199987" y="47253"/>
                </a:lnTo>
                <a:cubicBezTo>
                  <a:pt x="198211" y="45452"/>
                  <a:pt x="198211" y="42570"/>
                  <a:pt x="199987" y="41129"/>
                </a:cubicBezTo>
                <a:close/>
                <a:moveTo>
                  <a:pt x="40892" y="41129"/>
                </a:moveTo>
                <a:cubicBezTo>
                  <a:pt x="42681" y="39327"/>
                  <a:pt x="45543" y="39327"/>
                  <a:pt x="46974" y="41129"/>
                </a:cubicBezTo>
                <a:lnTo>
                  <a:pt x="64504" y="58783"/>
                </a:lnTo>
                <a:lnTo>
                  <a:pt x="82391" y="41129"/>
                </a:lnTo>
                <a:cubicBezTo>
                  <a:pt x="83822" y="39327"/>
                  <a:pt x="86684" y="39327"/>
                  <a:pt x="88115" y="41129"/>
                </a:cubicBezTo>
                <a:cubicBezTo>
                  <a:pt x="89904" y="42570"/>
                  <a:pt x="89904" y="45452"/>
                  <a:pt x="88115" y="47253"/>
                </a:cubicBezTo>
                <a:lnTo>
                  <a:pt x="70943" y="64907"/>
                </a:lnTo>
                <a:lnTo>
                  <a:pt x="88115" y="82561"/>
                </a:lnTo>
                <a:cubicBezTo>
                  <a:pt x="89904" y="84363"/>
                  <a:pt x="89904" y="86885"/>
                  <a:pt x="88115" y="88686"/>
                </a:cubicBezTo>
                <a:cubicBezTo>
                  <a:pt x="87399" y="89407"/>
                  <a:pt x="86326" y="89767"/>
                  <a:pt x="85253" y="89767"/>
                </a:cubicBezTo>
                <a:cubicBezTo>
                  <a:pt x="84180" y="89767"/>
                  <a:pt x="83106" y="89407"/>
                  <a:pt x="82391" y="88686"/>
                </a:cubicBezTo>
                <a:lnTo>
                  <a:pt x="64504" y="71032"/>
                </a:lnTo>
                <a:lnTo>
                  <a:pt x="46974" y="88686"/>
                </a:lnTo>
                <a:cubicBezTo>
                  <a:pt x="46258" y="89407"/>
                  <a:pt x="45185" y="89767"/>
                  <a:pt x="44112" y="89767"/>
                </a:cubicBezTo>
                <a:cubicBezTo>
                  <a:pt x="43039" y="89767"/>
                  <a:pt x="41965" y="89407"/>
                  <a:pt x="40892" y="88686"/>
                </a:cubicBezTo>
                <a:cubicBezTo>
                  <a:pt x="39461" y="86885"/>
                  <a:pt x="39461" y="84363"/>
                  <a:pt x="40892" y="82561"/>
                </a:cubicBezTo>
                <a:lnTo>
                  <a:pt x="58422" y="64907"/>
                </a:lnTo>
                <a:lnTo>
                  <a:pt x="40892" y="47253"/>
                </a:lnTo>
                <a:cubicBezTo>
                  <a:pt x="39461" y="45452"/>
                  <a:pt x="39461" y="42570"/>
                  <a:pt x="40892" y="41129"/>
                </a:cubicBezTo>
                <a:close/>
                <a:moveTo>
                  <a:pt x="224043" y="9000"/>
                </a:moveTo>
                <a:cubicBezTo>
                  <a:pt x="192551" y="9000"/>
                  <a:pt x="167212" y="34200"/>
                  <a:pt x="167212" y="65521"/>
                </a:cubicBezTo>
                <a:cubicBezTo>
                  <a:pt x="167212" y="96842"/>
                  <a:pt x="192551" y="122042"/>
                  <a:pt x="224043" y="122042"/>
                </a:cubicBezTo>
                <a:cubicBezTo>
                  <a:pt x="255536" y="122042"/>
                  <a:pt x="281237" y="96842"/>
                  <a:pt x="281237" y="65521"/>
                </a:cubicBezTo>
                <a:cubicBezTo>
                  <a:pt x="281237" y="56521"/>
                  <a:pt x="278703" y="47521"/>
                  <a:pt x="274359" y="39240"/>
                </a:cubicBezTo>
                <a:cubicBezTo>
                  <a:pt x="273997" y="38520"/>
                  <a:pt x="273997" y="37440"/>
                  <a:pt x="273997" y="36360"/>
                </a:cubicBezTo>
                <a:lnTo>
                  <a:pt x="279427" y="10080"/>
                </a:lnTo>
                <a:lnTo>
                  <a:pt x="253364" y="15840"/>
                </a:lnTo>
                <a:cubicBezTo>
                  <a:pt x="252278" y="16200"/>
                  <a:pt x="251192" y="15840"/>
                  <a:pt x="250468" y="15480"/>
                </a:cubicBezTo>
                <a:cubicBezTo>
                  <a:pt x="241780" y="11160"/>
                  <a:pt x="233093" y="9000"/>
                  <a:pt x="224043" y="9000"/>
                </a:cubicBezTo>
                <a:close/>
                <a:moveTo>
                  <a:pt x="65475" y="9000"/>
                </a:moveTo>
                <a:cubicBezTo>
                  <a:pt x="56450" y="9000"/>
                  <a:pt x="47786" y="11160"/>
                  <a:pt x="39483" y="15480"/>
                </a:cubicBezTo>
                <a:cubicBezTo>
                  <a:pt x="38400" y="15840"/>
                  <a:pt x="37317" y="16200"/>
                  <a:pt x="36595" y="15840"/>
                </a:cubicBezTo>
                <a:lnTo>
                  <a:pt x="10243" y="10080"/>
                </a:lnTo>
                <a:lnTo>
                  <a:pt x="15657" y="36360"/>
                </a:lnTo>
                <a:cubicBezTo>
                  <a:pt x="16018" y="37440"/>
                  <a:pt x="15657" y="38520"/>
                  <a:pt x="15296" y="39240"/>
                </a:cubicBezTo>
                <a:cubicBezTo>
                  <a:pt x="10964" y="47521"/>
                  <a:pt x="8799" y="56521"/>
                  <a:pt x="8799" y="65521"/>
                </a:cubicBezTo>
                <a:cubicBezTo>
                  <a:pt x="8799" y="96842"/>
                  <a:pt x="34429" y="122042"/>
                  <a:pt x="65475" y="122042"/>
                </a:cubicBezTo>
                <a:cubicBezTo>
                  <a:pt x="96881" y="122042"/>
                  <a:pt x="122150" y="96842"/>
                  <a:pt x="122150" y="65521"/>
                </a:cubicBezTo>
                <a:cubicBezTo>
                  <a:pt x="122150" y="34200"/>
                  <a:pt x="96881" y="9000"/>
                  <a:pt x="65475" y="9000"/>
                </a:cubicBezTo>
                <a:close/>
                <a:moveTo>
                  <a:pt x="224043" y="0"/>
                </a:moveTo>
                <a:cubicBezTo>
                  <a:pt x="234179" y="0"/>
                  <a:pt x="243952" y="2520"/>
                  <a:pt x="253002" y="6840"/>
                </a:cubicBezTo>
                <a:lnTo>
                  <a:pt x="284495" y="360"/>
                </a:lnTo>
                <a:cubicBezTo>
                  <a:pt x="285942" y="-360"/>
                  <a:pt x="287390" y="360"/>
                  <a:pt x="288476" y="1440"/>
                </a:cubicBezTo>
                <a:cubicBezTo>
                  <a:pt x="289562" y="2520"/>
                  <a:pt x="289924" y="3960"/>
                  <a:pt x="289924" y="5400"/>
                </a:cubicBezTo>
                <a:lnTo>
                  <a:pt x="283047" y="36720"/>
                </a:lnTo>
                <a:cubicBezTo>
                  <a:pt x="287390" y="46081"/>
                  <a:pt x="289924" y="55801"/>
                  <a:pt x="289924" y="65521"/>
                </a:cubicBezTo>
                <a:cubicBezTo>
                  <a:pt x="289924" y="101522"/>
                  <a:pt x="260242" y="131042"/>
                  <a:pt x="224043" y="131042"/>
                </a:cubicBezTo>
                <a:cubicBezTo>
                  <a:pt x="187845" y="131042"/>
                  <a:pt x="158524" y="101522"/>
                  <a:pt x="158524" y="65521"/>
                </a:cubicBezTo>
                <a:cubicBezTo>
                  <a:pt x="158524" y="29520"/>
                  <a:pt x="187845" y="0"/>
                  <a:pt x="224043" y="0"/>
                </a:cubicBezTo>
                <a:close/>
                <a:moveTo>
                  <a:pt x="65475" y="0"/>
                </a:moveTo>
                <a:cubicBezTo>
                  <a:pt x="101935" y="0"/>
                  <a:pt x="131175" y="29520"/>
                  <a:pt x="131175" y="65521"/>
                </a:cubicBezTo>
                <a:cubicBezTo>
                  <a:pt x="131175" y="101522"/>
                  <a:pt x="101935" y="131042"/>
                  <a:pt x="65475" y="131042"/>
                </a:cubicBezTo>
                <a:cubicBezTo>
                  <a:pt x="29375" y="131042"/>
                  <a:pt x="135" y="101522"/>
                  <a:pt x="135" y="65521"/>
                </a:cubicBezTo>
                <a:cubicBezTo>
                  <a:pt x="135" y="55441"/>
                  <a:pt x="2301" y="46081"/>
                  <a:pt x="6994" y="36720"/>
                </a:cubicBezTo>
                <a:lnTo>
                  <a:pt x="135" y="5400"/>
                </a:lnTo>
                <a:cubicBezTo>
                  <a:pt x="-226" y="3960"/>
                  <a:pt x="135" y="2520"/>
                  <a:pt x="1218" y="1440"/>
                </a:cubicBezTo>
                <a:cubicBezTo>
                  <a:pt x="2301" y="360"/>
                  <a:pt x="3745" y="-360"/>
                  <a:pt x="5189" y="360"/>
                </a:cubicBezTo>
                <a:lnTo>
                  <a:pt x="36595" y="6840"/>
                </a:lnTo>
                <a:cubicBezTo>
                  <a:pt x="45981" y="2520"/>
                  <a:pt x="55367" y="0"/>
                  <a:pt x="65475" y="0"/>
                </a:cubicBezTo>
                <a:close/>
              </a:path>
            </a:pathLst>
          </a:custGeom>
          <a:solidFill>
            <a:schemeClr val="bg1"/>
          </a:solidFill>
          <a:ln>
            <a:noFill/>
          </a:ln>
          <a:effectLst/>
        </p:spPr>
        <p:txBody>
          <a:bodyPr anchor="ctr"/>
          <a:lstStyle/>
          <a:p>
            <a:endParaRPr lang="en-US"/>
          </a:p>
        </p:txBody>
      </p:sp>
      <p:sp>
        <p:nvSpPr>
          <p:cNvPr id="33" name="Freeform 1029">
            <a:extLst>
              <a:ext uri="{FF2B5EF4-FFF2-40B4-BE49-F238E27FC236}">
                <a16:creationId xmlns:a16="http://schemas.microsoft.com/office/drawing/2014/main" id="{0A89E16F-8DF1-EF4F-84D3-105A89E6364E}"/>
              </a:ext>
            </a:extLst>
          </p:cNvPr>
          <p:cNvSpPr>
            <a:spLocks noChangeAspect="1" noChangeArrowheads="1"/>
          </p:cNvSpPr>
          <p:nvPr/>
        </p:nvSpPr>
        <p:spPr bwMode="auto">
          <a:xfrm>
            <a:off x="3584473" y="5409299"/>
            <a:ext cx="803020" cy="803020"/>
          </a:xfrm>
          <a:custGeom>
            <a:avLst/>
            <a:gdLst>
              <a:gd name="T0" fmla="*/ 744033 w 290151"/>
              <a:gd name="T1" fmla="*/ 3086958 h 290151"/>
              <a:gd name="T2" fmla="*/ 2105434 w 290151"/>
              <a:gd name="T3" fmla="*/ 2798053 h 290151"/>
              <a:gd name="T4" fmla="*/ 1381197 w 290151"/>
              <a:gd name="T5" fmla="*/ 2540810 h 290151"/>
              <a:gd name="T6" fmla="*/ 1800716 w 290151"/>
              <a:gd name="T7" fmla="*/ 2703055 h 290151"/>
              <a:gd name="T8" fmla="*/ 1381197 w 290151"/>
              <a:gd name="T9" fmla="*/ 2540810 h 290151"/>
              <a:gd name="T10" fmla="*/ 1470454 w 290151"/>
              <a:gd name="T11" fmla="*/ 1119130 h 290151"/>
              <a:gd name="T12" fmla="*/ 1184065 w 290151"/>
              <a:gd name="T13" fmla="*/ 1181829 h 290151"/>
              <a:gd name="T14" fmla="*/ 1380221 w 290151"/>
              <a:gd name="T15" fmla="*/ 1401278 h 290151"/>
              <a:gd name="T16" fmla="*/ 1560693 w 290151"/>
              <a:gd name="T17" fmla="*/ 1534518 h 290151"/>
              <a:gd name="T18" fmla="*/ 1831392 w 290151"/>
              <a:gd name="T19" fmla="*/ 1652078 h 290151"/>
              <a:gd name="T20" fmla="*/ 1799984 w 290151"/>
              <a:gd name="T21" fmla="*/ 1358166 h 290151"/>
              <a:gd name="T22" fmla="*/ 1733314 w 290151"/>
              <a:gd name="T23" fmla="*/ 1142662 h 290151"/>
              <a:gd name="T24" fmla="*/ 1584222 w 290151"/>
              <a:gd name="T25" fmla="*/ 891857 h 290151"/>
              <a:gd name="T26" fmla="*/ 1627385 w 290151"/>
              <a:gd name="T27" fmla="*/ 762550 h 290151"/>
              <a:gd name="T28" fmla="*/ 2094239 w 290151"/>
              <a:gd name="T29" fmla="*/ 1099550 h 290151"/>
              <a:gd name="T30" fmla="*/ 2117780 w 290151"/>
              <a:gd name="T31" fmla="*/ 1181829 h 290151"/>
              <a:gd name="T32" fmla="*/ 1941241 w 290151"/>
              <a:gd name="T33" fmla="*/ 1730458 h 290151"/>
              <a:gd name="T34" fmla="*/ 1870621 w 290151"/>
              <a:gd name="T35" fmla="*/ 1777474 h 290151"/>
              <a:gd name="T36" fmla="*/ 1297834 w 290151"/>
              <a:gd name="T37" fmla="*/ 1777474 h 290151"/>
              <a:gd name="T38" fmla="*/ 1246829 w 290151"/>
              <a:gd name="T39" fmla="*/ 1777474 h 290151"/>
              <a:gd name="T40" fmla="*/ 1282138 w 290151"/>
              <a:gd name="T41" fmla="*/ 1409118 h 290151"/>
              <a:gd name="T42" fmla="*/ 1034989 w 290151"/>
              <a:gd name="T43" fmla="*/ 1134817 h 290151"/>
              <a:gd name="T44" fmla="*/ 1395907 w 290151"/>
              <a:gd name="T45" fmla="*/ 1056445 h 290151"/>
              <a:gd name="T46" fmla="*/ 2809894 w 290151"/>
              <a:gd name="T47" fmla="*/ 352219 h 290151"/>
              <a:gd name="T48" fmla="*/ 2540774 w 290151"/>
              <a:gd name="T49" fmla="*/ 1333723 h 290151"/>
              <a:gd name="T50" fmla="*/ 2489328 w 290151"/>
              <a:gd name="T51" fmla="*/ 1800736 h 290151"/>
              <a:gd name="T52" fmla="*/ 3086922 w 290151"/>
              <a:gd name="T53" fmla="*/ 352219 h 290151"/>
              <a:gd name="T54" fmla="*/ 98925 w 290151"/>
              <a:gd name="T55" fmla="*/ 352219 h 290151"/>
              <a:gd name="T56" fmla="*/ 692597 w 290151"/>
              <a:gd name="T57" fmla="*/ 1800736 h 290151"/>
              <a:gd name="T58" fmla="*/ 641130 w 290151"/>
              <a:gd name="T59" fmla="*/ 1333723 h 290151"/>
              <a:gd name="T60" fmla="*/ 368062 w 290151"/>
              <a:gd name="T61" fmla="*/ 352219 h 290151"/>
              <a:gd name="T62" fmla="*/ 740051 w 290151"/>
              <a:gd name="T63" fmla="*/ 98925 h 290151"/>
              <a:gd name="T64" fmla="*/ 2168768 w 290151"/>
              <a:gd name="T65" fmla="*/ 387830 h 290151"/>
              <a:gd name="T66" fmla="*/ 2168768 w 290151"/>
              <a:gd name="T67" fmla="*/ 482834 h 290151"/>
              <a:gd name="T68" fmla="*/ 740051 w 290151"/>
              <a:gd name="T69" fmla="*/ 1333723 h 290151"/>
              <a:gd name="T70" fmla="*/ 1381197 w 290151"/>
              <a:gd name="T71" fmla="*/ 2196488 h 290151"/>
              <a:gd name="T72" fmla="*/ 1800716 w 290151"/>
              <a:gd name="T73" fmla="*/ 2441863 h 290151"/>
              <a:gd name="T74" fmla="*/ 1832369 w 290151"/>
              <a:gd name="T75" fmla="*/ 2149007 h 290151"/>
              <a:gd name="T76" fmla="*/ 2441832 w 290151"/>
              <a:gd name="T77" fmla="*/ 98925 h 290151"/>
              <a:gd name="T78" fmla="*/ 561970 w 290151"/>
              <a:gd name="T79" fmla="*/ 0 h 290151"/>
              <a:gd name="T80" fmla="*/ 2667423 w 290151"/>
              <a:gd name="T81" fmla="*/ 47457 h 290151"/>
              <a:gd name="T82" fmla="*/ 2540774 w 290151"/>
              <a:gd name="T83" fmla="*/ 98925 h 290151"/>
              <a:gd name="T84" fmla="*/ 2809894 w 290151"/>
              <a:gd name="T85" fmla="*/ 257221 h 290151"/>
              <a:gd name="T86" fmla="*/ 3181898 w 290151"/>
              <a:gd name="T87" fmla="*/ 308687 h 290151"/>
              <a:gd name="T88" fmla="*/ 2489328 w 290151"/>
              <a:gd name="T89" fmla="*/ 1895713 h 290151"/>
              <a:gd name="T90" fmla="*/ 1895684 w 290151"/>
              <a:gd name="T91" fmla="*/ 2232114 h 290151"/>
              <a:gd name="T92" fmla="*/ 1978804 w 290151"/>
              <a:gd name="T93" fmla="*/ 2441863 h 290151"/>
              <a:gd name="T94" fmla="*/ 1978804 w 290151"/>
              <a:gd name="T95" fmla="*/ 2540810 h 290151"/>
              <a:gd name="T96" fmla="*/ 1895684 w 290151"/>
              <a:gd name="T97" fmla="*/ 2703055 h 290151"/>
              <a:gd name="T98" fmla="*/ 2540774 w 290151"/>
              <a:gd name="T99" fmla="*/ 3134446 h 290151"/>
              <a:gd name="T100" fmla="*/ 692597 w 290151"/>
              <a:gd name="T101" fmla="*/ 3181927 h 290151"/>
              <a:gd name="T102" fmla="*/ 1076470 w 290151"/>
              <a:gd name="T103" fmla="*/ 2703055 h 290151"/>
              <a:gd name="T104" fmla="*/ 1286219 w 290151"/>
              <a:gd name="T105" fmla="*/ 2540810 h 290151"/>
              <a:gd name="T106" fmla="*/ 1155626 w 290151"/>
              <a:gd name="T107" fmla="*/ 2493306 h 290151"/>
              <a:gd name="T108" fmla="*/ 1286219 w 290151"/>
              <a:gd name="T109" fmla="*/ 2441863 h 290151"/>
              <a:gd name="T110" fmla="*/ 827132 w 290151"/>
              <a:gd name="T111" fmla="*/ 1895713 h 290151"/>
              <a:gd name="T112" fmla="*/ 0 w 290151"/>
              <a:gd name="T113" fmla="*/ 1207070 h 290151"/>
              <a:gd name="T114" fmla="*/ 47457 w 290151"/>
              <a:gd name="T115" fmla="*/ 257221 h 290151"/>
              <a:gd name="T116" fmla="*/ 641130 w 290151"/>
              <a:gd name="T117" fmla="*/ 379918 h 290151"/>
              <a:gd name="T118" fmla="*/ 561970 w 290151"/>
              <a:gd name="T119" fmla="*/ 98925 h 290151"/>
              <a:gd name="T120" fmla="*/ 561970 w 290151"/>
              <a:gd name="T121" fmla="*/ 0 h 29015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90151" h="290151">
                <a:moveTo>
                  <a:pt x="98161" y="255146"/>
                </a:moveTo>
                <a:cubicBezTo>
                  <a:pt x="82642" y="255146"/>
                  <a:pt x="70011" y="266694"/>
                  <a:pt x="67846" y="281490"/>
                </a:cubicBezTo>
                <a:lnTo>
                  <a:pt x="222305" y="281490"/>
                </a:lnTo>
                <a:cubicBezTo>
                  <a:pt x="220501" y="266694"/>
                  <a:pt x="207509" y="255146"/>
                  <a:pt x="191991" y="255146"/>
                </a:cubicBezTo>
                <a:lnTo>
                  <a:pt x="98161" y="255146"/>
                </a:lnTo>
                <a:close/>
                <a:moveTo>
                  <a:pt x="125949" y="231688"/>
                </a:moveTo>
                <a:lnTo>
                  <a:pt x="125949" y="246484"/>
                </a:lnTo>
                <a:lnTo>
                  <a:pt x="164203" y="246484"/>
                </a:lnTo>
                <a:lnTo>
                  <a:pt x="164203" y="231688"/>
                </a:lnTo>
                <a:lnTo>
                  <a:pt x="125949" y="231688"/>
                </a:lnTo>
                <a:close/>
                <a:moveTo>
                  <a:pt x="144462" y="81326"/>
                </a:moveTo>
                <a:lnTo>
                  <a:pt x="134088" y="102051"/>
                </a:lnTo>
                <a:cubicBezTo>
                  <a:pt x="133372" y="103480"/>
                  <a:pt x="132299" y="104195"/>
                  <a:pt x="130868" y="104195"/>
                </a:cubicBezTo>
                <a:lnTo>
                  <a:pt x="107972" y="107768"/>
                </a:lnTo>
                <a:lnTo>
                  <a:pt x="124428" y="123848"/>
                </a:lnTo>
                <a:cubicBezTo>
                  <a:pt x="125502" y="124920"/>
                  <a:pt x="125859" y="126350"/>
                  <a:pt x="125859" y="127779"/>
                </a:cubicBezTo>
                <a:lnTo>
                  <a:pt x="121924" y="150648"/>
                </a:lnTo>
                <a:lnTo>
                  <a:pt x="142316" y="139928"/>
                </a:lnTo>
                <a:cubicBezTo>
                  <a:pt x="143747" y="139214"/>
                  <a:pt x="145178" y="139214"/>
                  <a:pt x="146251" y="139928"/>
                </a:cubicBezTo>
                <a:lnTo>
                  <a:pt x="167000" y="150648"/>
                </a:lnTo>
                <a:lnTo>
                  <a:pt x="163065" y="127779"/>
                </a:lnTo>
                <a:cubicBezTo>
                  <a:pt x="162707" y="126350"/>
                  <a:pt x="163065" y="124920"/>
                  <a:pt x="164138" y="123848"/>
                </a:cubicBezTo>
                <a:lnTo>
                  <a:pt x="180952" y="107768"/>
                </a:lnTo>
                <a:lnTo>
                  <a:pt x="158057" y="104195"/>
                </a:lnTo>
                <a:cubicBezTo>
                  <a:pt x="156626" y="104195"/>
                  <a:pt x="155552" y="103480"/>
                  <a:pt x="154837" y="102051"/>
                </a:cubicBezTo>
                <a:lnTo>
                  <a:pt x="144462" y="81326"/>
                </a:lnTo>
                <a:close/>
                <a:moveTo>
                  <a:pt x="140527" y="69534"/>
                </a:moveTo>
                <a:cubicBezTo>
                  <a:pt x="141958" y="66675"/>
                  <a:pt x="146966" y="66675"/>
                  <a:pt x="148397" y="69534"/>
                </a:cubicBezTo>
                <a:lnTo>
                  <a:pt x="161634" y="96334"/>
                </a:lnTo>
                <a:lnTo>
                  <a:pt x="190969" y="100264"/>
                </a:lnTo>
                <a:cubicBezTo>
                  <a:pt x="192758" y="100622"/>
                  <a:pt x="193831" y="101694"/>
                  <a:pt x="194547" y="103480"/>
                </a:cubicBezTo>
                <a:cubicBezTo>
                  <a:pt x="194904" y="104910"/>
                  <a:pt x="194547" y="106696"/>
                  <a:pt x="193116" y="107768"/>
                </a:cubicBezTo>
                <a:lnTo>
                  <a:pt x="172009" y="128494"/>
                </a:lnTo>
                <a:lnTo>
                  <a:pt x="177017" y="157795"/>
                </a:lnTo>
                <a:cubicBezTo>
                  <a:pt x="177375" y="159224"/>
                  <a:pt x="176659" y="161011"/>
                  <a:pt x="175586" y="162083"/>
                </a:cubicBezTo>
                <a:cubicBezTo>
                  <a:pt x="173797" y="162798"/>
                  <a:pt x="172366" y="163155"/>
                  <a:pt x="170578" y="162083"/>
                </a:cubicBezTo>
                <a:lnTo>
                  <a:pt x="144462" y="148504"/>
                </a:lnTo>
                <a:lnTo>
                  <a:pt x="118347" y="162083"/>
                </a:lnTo>
                <a:cubicBezTo>
                  <a:pt x="117631" y="162798"/>
                  <a:pt x="116916" y="162798"/>
                  <a:pt x="116200" y="162798"/>
                </a:cubicBezTo>
                <a:cubicBezTo>
                  <a:pt x="115127" y="162798"/>
                  <a:pt x="114412" y="162440"/>
                  <a:pt x="113696" y="162083"/>
                </a:cubicBezTo>
                <a:cubicBezTo>
                  <a:pt x="112265" y="161011"/>
                  <a:pt x="111550" y="159224"/>
                  <a:pt x="111550" y="157795"/>
                </a:cubicBezTo>
                <a:lnTo>
                  <a:pt x="116916" y="128494"/>
                </a:lnTo>
                <a:lnTo>
                  <a:pt x="95451" y="107768"/>
                </a:lnTo>
                <a:cubicBezTo>
                  <a:pt x="94378" y="106696"/>
                  <a:pt x="93662" y="104910"/>
                  <a:pt x="94378" y="103480"/>
                </a:cubicBezTo>
                <a:cubicBezTo>
                  <a:pt x="94735" y="101694"/>
                  <a:pt x="96524" y="100622"/>
                  <a:pt x="97955" y="100264"/>
                </a:cubicBezTo>
                <a:lnTo>
                  <a:pt x="127290" y="96334"/>
                </a:lnTo>
                <a:lnTo>
                  <a:pt x="140527" y="69534"/>
                </a:lnTo>
                <a:close/>
                <a:moveTo>
                  <a:pt x="256228" y="32118"/>
                </a:moveTo>
                <a:cubicBezTo>
                  <a:pt x="242875" y="32118"/>
                  <a:pt x="231688" y="43306"/>
                  <a:pt x="231688" y="57380"/>
                </a:cubicBezTo>
                <a:lnTo>
                  <a:pt x="231688" y="121618"/>
                </a:lnTo>
                <a:cubicBezTo>
                  <a:pt x="231688" y="137136"/>
                  <a:pt x="227357" y="151572"/>
                  <a:pt x="220140" y="164203"/>
                </a:cubicBezTo>
                <a:lnTo>
                  <a:pt x="226997" y="164203"/>
                </a:lnTo>
                <a:cubicBezTo>
                  <a:pt x="256950" y="164203"/>
                  <a:pt x="281490" y="140023"/>
                  <a:pt x="281490" y="110070"/>
                </a:cubicBezTo>
                <a:lnTo>
                  <a:pt x="281490" y="32118"/>
                </a:lnTo>
                <a:lnTo>
                  <a:pt x="256228" y="32118"/>
                </a:lnTo>
                <a:close/>
                <a:moveTo>
                  <a:pt x="9022" y="32118"/>
                </a:moveTo>
                <a:lnTo>
                  <a:pt x="9022" y="110070"/>
                </a:lnTo>
                <a:cubicBezTo>
                  <a:pt x="9022" y="140023"/>
                  <a:pt x="32840" y="164203"/>
                  <a:pt x="63155" y="164203"/>
                </a:cubicBezTo>
                <a:lnTo>
                  <a:pt x="70011" y="164203"/>
                </a:lnTo>
                <a:cubicBezTo>
                  <a:pt x="62794" y="151572"/>
                  <a:pt x="58463" y="137136"/>
                  <a:pt x="58463" y="121618"/>
                </a:cubicBezTo>
                <a:lnTo>
                  <a:pt x="58463" y="57380"/>
                </a:lnTo>
                <a:cubicBezTo>
                  <a:pt x="58463" y="43306"/>
                  <a:pt x="47276" y="32118"/>
                  <a:pt x="33562" y="32118"/>
                </a:cubicBezTo>
                <a:lnTo>
                  <a:pt x="9022" y="32118"/>
                </a:lnTo>
                <a:close/>
                <a:moveTo>
                  <a:pt x="67485" y="9022"/>
                </a:moveTo>
                <a:lnTo>
                  <a:pt x="67485" y="35366"/>
                </a:lnTo>
                <a:lnTo>
                  <a:pt x="197765" y="35366"/>
                </a:lnTo>
                <a:cubicBezTo>
                  <a:pt x="200291" y="35366"/>
                  <a:pt x="202096" y="37171"/>
                  <a:pt x="202096" y="39697"/>
                </a:cubicBezTo>
                <a:cubicBezTo>
                  <a:pt x="202096" y="41862"/>
                  <a:pt x="200291" y="44028"/>
                  <a:pt x="197765" y="44028"/>
                </a:cubicBezTo>
                <a:lnTo>
                  <a:pt x="67485" y="44028"/>
                </a:lnTo>
                <a:lnTo>
                  <a:pt x="67485" y="121618"/>
                </a:lnTo>
                <a:cubicBezTo>
                  <a:pt x="67485" y="155902"/>
                  <a:pt x="90221" y="186217"/>
                  <a:pt x="122701" y="195961"/>
                </a:cubicBezTo>
                <a:cubicBezTo>
                  <a:pt x="124866" y="196682"/>
                  <a:pt x="125949" y="198487"/>
                  <a:pt x="125949" y="200291"/>
                </a:cubicBezTo>
                <a:lnTo>
                  <a:pt x="125949" y="222666"/>
                </a:lnTo>
                <a:lnTo>
                  <a:pt x="164203" y="222666"/>
                </a:lnTo>
                <a:lnTo>
                  <a:pt x="164203" y="200291"/>
                </a:lnTo>
                <a:cubicBezTo>
                  <a:pt x="164203" y="198487"/>
                  <a:pt x="165646" y="196682"/>
                  <a:pt x="167090" y="195961"/>
                </a:cubicBezTo>
                <a:cubicBezTo>
                  <a:pt x="199930" y="186217"/>
                  <a:pt x="222666" y="155902"/>
                  <a:pt x="222666" y="121618"/>
                </a:cubicBezTo>
                <a:lnTo>
                  <a:pt x="222666" y="9022"/>
                </a:lnTo>
                <a:lnTo>
                  <a:pt x="67485" y="9022"/>
                </a:lnTo>
                <a:close/>
                <a:moveTo>
                  <a:pt x="51245" y="0"/>
                </a:moveTo>
                <a:lnTo>
                  <a:pt x="238906" y="0"/>
                </a:lnTo>
                <a:cubicBezTo>
                  <a:pt x="241432" y="0"/>
                  <a:pt x="243236" y="1804"/>
                  <a:pt x="243236" y="4330"/>
                </a:cubicBezTo>
                <a:cubicBezTo>
                  <a:pt x="243236" y="6857"/>
                  <a:pt x="241432" y="9022"/>
                  <a:pt x="238906" y="9022"/>
                </a:cubicBezTo>
                <a:lnTo>
                  <a:pt x="231688" y="9022"/>
                </a:lnTo>
                <a:lnTo>
                  <a:pt x="231688" y="34645"/>
                </a:lnTo>
                <a:cubicBezTo>
                  <a:pt x="237823" y="27788"/>
                  <a:pt x="246484" y="23457"/>
                  <a:pt x="256228" y="23457"/>
                </a:cubicBezTo>
                <a:lnTo>
                  <a:pt x="285821" y="23457"/>
                </a:lnTo>
                <a:cubicBezTo>
                  <a:pt x="287986" y="23457"/>
                  <a:pt x="290151" y="25262"/>
                  <a:pt x="290151" y="28149"/>
                </a:cubicBezTo>
                <a:lnTo>
                  <a:pt x="290151" y="110070"/>
                </a:lnTo>
                <a:cubicBezTo>
                  <a:pt x="290151" y="144715"/>
                  <a:pt x="262002" y="172864"/>
                  <a:pt x="226997" y="172864"/>
                </a:cubicBezTo>
                <a:lnTo>
                  <a:pt x="214366" y="172864"/>
                </a:lnTo>
                <a:cubicBezTo>
                  <a:pt x="204261" y="186938"/>
                  <a:pt x="189825" y="197765"/>
                  <a:pt x="172864" y="203539"/>
                </a:cubicBezTo>
                <a:lnTo>
                  <a:pt x="172864" y="222666"/>
                </a:lnTo>
                <a:lnTo>
                  <a:pt x="180442" y="222666"/>
                </a:lnTo>
                <a:cubicBezTo>
                  <a:pt x="182608" y="222666"/>
                  <a:pt x="184412" y="224831"/>
                  <a:pt x="184412" y="227357"/>
                </a:cubicBezTo>
                <a:cubicBezTo>
                  <a:pt x="184412" y="229884"/>
                  <a:pt x="182608" y="231688"/>
                  <a:pt x="180442" y="231688"/>
                </a:cubicBezTo>
                <a:lnTo>
                  <a:pt x="172864" y="231688"/>
                </a:lnTo>
                <a:lnTo>
                  <a:pt x="172864" y="246484"/>
                </a:lnTo>
                <a:lnTo>
                  <a:pt x="191991" y="246484"/>
                </a:lnTo>
                <a:cubicBezTo>
                  <a:pt x="213644" y="246484"/>
                  <a:pt x="231688" y="264168"/>
                  <a:pt x="231688" y="285821"/>
                </a:cubicBezTo>
                <a:cubicBezTo>
                  <a:pt x="231688" y="288347"/>
                  <a:pt x="229523" y="290151"/>
                  <a:pt x="226997" y="290151"/>
                </a:cubicBezTo>
                <a:lnTo>
                  <a:pt x="63155" y="290151"/>
                </a:lnTo>
                <a:cubicBezTo>
                  <a:pt x="60628" y="290151"/>
                  <a:pt x="58463" y="288347"/>
                  <a:pt x="58463" y="285821"/>
                </a:cubicBezTo>
                <a:cubicBezTo>
                  <a:pt x="58463" y="264168"/>
                  <a:pt x="76507" y="246484"/>
                  <a:pt x="98161" y="246484"/>
                </a:cubicBezTo>
                <a:lnTo>
                  <a:pt x="117288" y="246484"/>
                </a:lnTo>
                <a:lnTo>
                  <a:pt x="117288" y="231688"/>
                </a:lnTo>
                <a:lnTo>
                  <a:pt x="110070" y="231688"/>
                </a:lnTo>
                <a:cubicBezTo>
                  <a:pt x="107544" y="231688"/>
                  <a:pt x="105379" y="229884"/>
                  <a:pt x="105379" y="227357"/>
                </a:cubicBezTo>
                <a:cubicBezTo>
                  <a:pt x="105379" y="224831"/>
                  <a:pt x="107544" y="222666"/>
                  <a:pt x="110070" y="222666"/>
                </a:cubicBezTo>
                <a:lnTo>
                  <a:pt x="117288" y="222666"/>
                </a:lnTo>
                <a:lnTo>
                  <a:pt x="117288" y="203539"/>
                </a:lnTo>
                <a:cubicBezTo>
                  <a:pt x="100326" y="197765"/>
                  <a:pt x="85890" y="186938"/>
                  <a:pt x="75425" y="172864"/>
                </a:cubicBezTo>
                <a:lnTo>
                  <a:pt x="63155" y="172864"/>
                </a:lnTo>
                <a:cubicBezTo>
                  <a:pt x="28149" y="172864"/>
                  <a:pt x="0" y="144715"/>
                  <a:pt x="0" y="110070"/>
                </a:cubicBezTo>
                <a:lnTo>
                  <a:pt x="0" y="28149"/>
                </a:lnTo>
                <a:cubicBezTo>
                  <a:pt x="0" y="25262"/>
                  <a:pt x="1804" y="23457"/>
                  <a:pt x="4330" y="23457"/>
                </a:cubicBezTo>
                <a:lnTo>
                  <a:pt x="33562" y="23457"/>
                </a:lnTo>
                <a:cubicBezTo>
                  <a:pt x="43667" y="23457"/>
                  <a:pt x="52689" y="27788"/>
                  <a:pt x="58463" y="34645"/>
                </a:cubicBezTo>
                <a:lnTo>
                  <a:pt x="58463" y="9022"/>
                </a:lnTo>
                <a:lnTo>
                  <a:pt x="51245" y="9022"/>
                </a:lnTo>
                <a:cubicBezTo>
                  <a:pt x="49080" y="9022"/>
                  <a:pt x="46554" y="6857"/>
                  <a:pt x="46554" y="4330"/>
                </a:cubicBezTo>
                <a:cubicBezTo>
                  <a:pt x="46554" y="1804"/>
                  <a:pt x="49080" y="0"/>
                  <a:pt x="51245" y="0"/>
                </a:cubicBezTo>
                <a:close/>
              </a:path>
            </a:pathLst>
          </a:custGeom>
          <a:solidFill>
            <a:schemeClr val="bg1"/>
          </a:solidFill>
          <a:ln>
            <a:noFill/>
          </a:ln>
          <a:effectLst/>
        </p:spPr>
        <p:txBody>
          <a:bodyPr anchor="ctr"/>
          <a:lstStyle/>
          <a:p>
            <a:endParaRPr lang="en-US"/>
          </a:p>
        </p:txBody>
      </p:sp>
      <p:sp>
        <p:nvSpPr>
          <p:cNvPr id="24" name="Rectángulo redondeado 23">
            <a:extLst>
              <a:ext uri="{FF2B5EF4-FFF2-40B4-BE49-F238E27FC236}">
                <a16:creationId xmlns:a16="http://schemas.microsoft.com/office/drawing/2014/main" id="{E39617BF-D4EF-1544-A3D9-AD8F0210C9F6}"/>
              </a:ext>
            </a:extLst>
          </p:cNvPr>
          <p:cNvSpPr/>
          <p:nvPr/>
        </p:nvSpPr>
        <p:spPr>
          <a:xfrm>
            <a:off x="9004816" y="2234883"/>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CuadroTexto 24">
            <a:extLst>
              <a:ext uri="{FF2B5EF4-FFF2-40B4-BE49-F238E27FC236}">
                <a16:creationId xmlns:a16="http://schemas.microsoft.com/office/drawing/2014/main" id="{5B885C12-AFD5-A749-BB70-145DC4E59BA5}"/>
              </a:ext>
            </a:extLst>
          </p:cNvPr>
          <p:cNvSpPr txBox="1"/>
          <p:nvPr/>
        </p:nvSpPr>
        <p:spPr>
          <a:xfrm>
            <a:off x="9233416" y="2709585"/>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26" name="Rectángulo redondeado 25">
            <a:extLst>
              <a:ext uri="{FF2B5EF4-FFF2-40B4-BE49-F238E27FC236}">
                <a16:creationId xmlns:a16="http://schemas.microsoft.com/office/drawing/2014/main" id="{8B18FF52-54F0-A24B-A7E5-FC619302E047}"/>
              </a:ext>
            </a:extLst>
          </p:cNvPr>
          <p:cNvSpPr/>
          <p:nvPr/>
        </p:nvSpPr>
        <p:spPr>
          <a:xfrm>
            <a:off x="7635200" y="1135760"/>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7" name="CuadroTexto 26">
            <a:extLst>
              <a:ext uri="{FF2B5EF4-FFF2-40B4-BE49-F238E27FC236}">
                <a16:creationId xmlns:a16="http://schemas.microsoft.com/office/drawing/2014/main" id="{BB02EC75-DE1E-544E-9F17-994653CEBDA7}"/>
              </a:ext>
            </a:extLst>
          </p:cNvPr>
          <p:cNvSpPr txBox="1"/>
          <p:nvPr/>
        </p:nvSpPr>
        <p:spPr>
          <a:xfrm>
            <a:off x="7863800" y="1441185"/>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28" name="Rayo 27">
            <a:extLst>
              <a:ext uri="{FF2B5EF4-FFF2-40B4-BE49-F238E27FC236}">
                <a16:creationId xmlns:a16="http://schemas.microsoft.com/office/drawing/2014/main" id="{33050218-9B33-5741-B18B-64537C32A86A}"/>
              </a:ext>
            </a:extLst>
          </p:cNvPr>
          <p:cNvSpPr/>
          <p:nvPr/>
        </p:nvSpPr>
        <p:spPr>
          <a:xfrm rot="4500000">
            <a:off x="12764591" y="1488286"/>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489209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arcador de posición de imagen 2">
            <a:extLst>
              <a:ext uri="{FF2B5EF4-FFF2-40B4-BE49-F238E27FC236}">
                <a16:creationId xmlns:a16="http://schemas.microsoft.com/office/drawing/2014/main" id="{8DE248FC-4813-E943-9B4A-5EA1C9A5379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31245" b="31245"/>
          <a:stretch>
            <a:fillRect/>
          </a:stretch>
        </p:blipFill>
        <p:spPr/>
      </p:pic>
      <p:sp>
        <p:nvSpPr>
          <p:cNvPr id="11" name="Subtitle 2">
            <a:extLst>
              <a:ext uri="{FF2B5EF4-FFF2-40B4-BE49-F238E27FC236}">
                <a16:creationId xmlns:a16="http://schemas.microsoft.com/office/drawing/2014/main" id="{78B0A913-4DAC-C74A-AD75-2E373464E9C8}"/>
              </a:ext>
            </a:extLst>
          </p:cNvPr>
          <p:cNvSpPr txBox="1">
            <a:spLocks/>
          </p:cNvSpPr>
          <p:nvPr/>
        </p:nvSpPr>
        <p:spPr>
          <a:xfrm>
            <a:off x="10617522" y="2529856"/>
            <a:ext cx="12868449" cy="1841017"/>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 environmental core values in the hope that consumers will associate these values with their company or brand. Engaging in these sustainable activities can lead to creating a new product line that caters to a new target market. </a:t>
            </a:r>
          </a:p>
        </p:txBody>
      </p:sp>
      <p:sp>
        <p:nvSpPr>
          <p:cNvPr id="7" name="Rectángulo redondeado 6">
            <a:extLst>
              <a:ext uri="{FF2B5EF4-FFF2-40B4-BE49-F238E27FC236}">
                <a16:creationId xmlns:a16="http://schemas.microsoft.com/office/drawing/2014/main" id="{C5FED083-764A-5742-A128-208936B07904}"/>
              </a:ext>
            </a:extLst>
          </p:cNvPr>
          <p:cNvSpPr/>
          <p:nvPr/>
        </p:nvSpPr>
        <p:spPr>
          <a:xfrm>
            <a:off x="3708916" y="3320733"/>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CuadroTexto 7">
            <a:extLst>
              <a:ext uri="{FF2B5EF4-FFF2-40B4-BE49-F238E27FC236}">
                <a16:creationId xmlns:a16="http://schemas.microsoft.com/office/drawing/2014/main" id="{122B4A22-A655-4B4F-8354-0E06041B4A60}"/>
              </a:ext>
            </a:extLst>
          </p:cNvPr>
          <p:cNvSpPr txBox="1"/>
          <p:nvPr/>
        </p:nvSpPr>
        <p:spPr>
          <a:xfrm>
            <a:off x="3937516" y="3795435"/>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0" name="Rectángulo redondeado 9">
            <a:extLst>
              <a:ext uri="{FF2B5EF4-FFF2-40B4-BE49-F238E27FC236}">
                <a16:creationId xmlns:a16="http://schemas.microsoft.com/office/drawing/2014/main" id="{1EC95095-46C5-ED4F-A5F0-91445C7F44FC}"/>
              </a:ext>
            </a:extLst>
          </p:cNvPr>
          <p:cNvSpPr/>
          <p:nvPr/>
        </p:nvSpPr>
        <p:spPr>
          <a:xfrm>
            <a:off x="2339300" y="2221610"/>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CuadroTexto 11">
            <a:extLst>
              <a:ext uri="{FF2B5EF4-FFF2-40B4-BE49-F238E27FC236}">
                <a16:creationId xmlns:a16="http://schemas.microsoft.com/office/drawing/2014/main" id="{D806EA0E-0B1A-5C42-816B-E32406639DCC}"/>
              </a:ext>
            </a:extLst>
          </p:cNvPr>
          <p:cNvSpPr txBox="1"/>
          <p:nvPr/>
        </p:nvSpPr>
        <p:spPr>
          <a:xfrm>
            <a:off x="2567900" y="2527035"/>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4" name="Rayo 13">
            <a:extLst>
              <a:ext uri="{FF2B5EF4-FFF2-40B4-BE49-F238E27FC236}">
                <a16:creationId xmlns:a16="http://schemas.microsoft.com/office/drawing/2014/main" id="{0ACDCD80-1ED2-6647-83A0-1F899ADCF920}"/>
              </a:ext>
            </a:extLst>
          </p:cNvPr>
          <p:cNvSpPr/>
          <p:nvPr/>
        </p:nvSpPr>
        <p:spPr>
          <a:xfrm rot="4500000">
            <a:off x="7468691" y="2574136"/>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3903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57">
            <a:extLst>
              <a:ext uri="{FF2B5EF4-FFF2-40B4-BE49-F238E27FC236}">
                <a16:creationId xmlns:a16="http://schemas.microsoft.com/office/drawing/2014/main" id="{7F908D84-CFF6-462B-93E2-0E87EEA99EE8}"/>
              </a:ext>
            </a:extLst>
          </p:cNvPr>
          <p:cNvSpPr txBox="1">
            <a:spLocks noChangeArrowheads="1"/>
          </p:cNvSpPr>
          <p:nvPr/>
        </p:nvSpPr>
        <p:spPr bwMode="auto">
          <a:xfrm>
            <a:off x="2827689" y="8954125"/>
            <a:ext cx="9012366" cy="3397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16" name="Rectángulo redondeado 15">
            <a:extLst>
              <a:ext uri="{FF2B5EF4-FFF2-40B4-BE49-F238E27FC236}">
                <a16:creationId xmlns:a16="http://schemas.microsoft.com/office/drawing/2014/main" id="{42AC16A7-C316-6B43-940B-8383689D5B44}"/>
              </a:ext>
            </a:extLst>
          </p:cNvPr>
          <p:cNvSpPr/>
          <p:nvPr/>
        </p:nvSpPr>
        <p:spPr>
          <a:xfrm>
            <a:off x="2791008" y="6985573"/>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CuadroTexto 16">
            <a:extLst>
              <a:ext uri="{FF2B5EF4-FFF2-40B4-BE49-F238E27FC236}">
                <a16:creationId xmlns:a16="http://schemas.microsoft.com/office/drawing/2014/main" id="{9724DCCE-55C0-5341-A419-5A74889EC07D}"/>
              </a:ext>
            </a:extLst>
          </p:cNvPr>
          <p:cNvSpPr txBox="1"/>
          <p:nvPr/>
        </p:nvSpPr>
        <p:spPr>
          <a:xfrm>
            <a:off x="3019608" y="7460275"/>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8" name="Rectángulo redondeado 17">
            <a:extLst>
              <a:ext uri="{FF2B5EF4-FFF2-40B4-BE49-F238E27FC236}">
                <a16:creationId xmlns:a16="http://schemas.microsoft.com/office/drawing/2014/main" id="{51F8613E-8A42-D744-80BF-EDC0A7D13207}"/>
              </a:ext>
            </a:extLst>
          </p:cNvPr>
          <p:cNvSpPr/>
          <p:nvPr/>
        </p:nvSpPr>
        <p:spPr>
          <a:xfrm>
            <a:off x="1421392" y="5886450"/>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CuadroTexto 18">
            <a:extLst>
              <a:ext uri="{FF2B5EF4-FFF2-40B4-BE49-F238E27FC236}">
                <a16:creationId xmlns:a16="http://schemas.microsoft.com/office/drawing/2014/main" id="{8F221C53-5155-A747-9A4E-AF29645320A3}"/>
              </a:ext>
            </a:extLst>
          </p:cNvPr>
          <p:cNvSpPr txBox="1"/>
          <p:nvPr/>
        </p:nvSpPr>
        <p:spPr>
          <a:xfrm>
            <a:off x="1649992" y="6191875"/>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5" name="Rayo 14">
            <a:extLst>
              <a:ext uri="{FF2B5EF4-FFF2-40B4-BE49-F238E27FC236}">
                <a16:creationId xmlns:a16="http://schemas.microsoft.com/office/drawing/2014/main" id="{041F282F-CE8B-AE48-B71B-49F53A7B5577}"/>
              </a:ext>
            </a:extLst>
          </p:cNvPr>
          <p:cNvSpPr/>
          <p:nvPr/>
        </p:nvSpPr>
        <p:spPr>
          <a:xfrm rot="4500000">
            <a:off x="6550783" y="6238976"/>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8" name="Marcador de posición de imagen 27">
            <a:extLst>
              <a:ext uri="{FF2B5EF4-FFF2-40B4-BE49-F238E27FC236}">
                <a16:creationId xmlns:a16="http://schemas.microsoft.com/office/drawing/2014/main" id="{A39BB432-D58F-7448-BFFE-3474F574A0DB}"/>
              </a:ext>
            </a:extLst>
          </p:cNvPr>
          <p:cNvSpPr>
            <a:spLocks noGrp="1"/>
          </p:cNvSpPr>
          <p:nvPr>
            <p:ph type="pic" sz="quarter" idx="10"/>
          </p:nvPr>
        </p:nvSpPr>
        <p:spPr/>
        <p:txBody>
          <a:bodyPr/>
          <a:lstStyle/>
          <a:p>
            <a:endParaRPr lang="es-CO"/>
          </a:p>
        </p:txBody>
      </p:sp>
      <p:sp>
        <p:nvSpPr>
          <p:cNvPr id="30" name="Marcador de posición de imagen 29">
            <a:extLst>
              <a:ext uri="{FF2B5EF4-FFF2-40B4-BE49-F238E27FC236}">
                <a16:creationId xmlns:a16="http://schemas.microsoft.com/office/drawing/2014/main" id="{F394BBCB-0AC3-F249-9C10-FE43E4050A55}"/>
              </a:ext>
            </a:extLst>
          </p:cNvPr>
          <p:cNvSpPr>
            <a:spLocks noGrp="1"/>
          </p:cNvSpPr>
          <p:nvPr>
            <p:ph type="pic" sz="quarter" idx="12"/>
          </p:nvPr>
        </p:nvSpPr>
        <p:spPr/>
        <p:txBody>
          <a:bodyPr/>
          <a:lstStyle/>
          <a:p>
            <a:endParaRPr lang="es-CO"/>
          </a:p>
        </p:txBody>
      </p:sp>
      <p:sp>
        <p:nvSpPr>
          <p:cNvPr id="32" name="Marcador de posición de imagen 31">
            <a:extLst>
              <a:ext uri="{FF2B5EF4-FFF2-40B4-BE49-F238E27FC236}">
                <a16:creationId xmlns:a16="http://schemas.microsoft.com/office/drawing/2014/main" id="{1BB35B07-0868-6641-82B0-155D9E864761}"/>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C6AE08-95B8-4670-B7F9-D30DEBC7B2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2659161" y="2471483"/>
            <a:ext cx="4089769" cy="8326123"/>
          </a:xfrm>
          <a:prstGeom prst="rect">
            <a:avLst/>
          </a:prstGeom>
        </p:spPr>
      </p:pic>
      <p:pic>
        <p:nvPicPr>
          <p:cNvPr id="4" name="Picture 3">
            <a:extLst>
              <a:ext uri="{FF2B5EF4-FFF2-40B4-BE49-F238E27FC236}">
                <a16:creationId xmlns:a16="http://schemas.microsoft.com/office/drawing/2014/main" id="{F48F3BDB-5240-43C7-A821-1233557F61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7839414" y="3559767"/>
            <a:ext cx="4089769" cy="8326123"/>
          </a:xfrm>
          <a:prstGeom prst="rect">
            <a:avLst/>
          </a:prstGeom>
        </p:spPr>
      </p:pic>
      <p:sp>
        <p:nvSpPr>
          <p:cNvPr id="76" name="TextBox 157">
            <a:extLst>
              <a:ext uri="{FF2B5EF4-FFF2-40B4-BE49-F238E27FC236}">
                <a16:creationId xmlns:a16="http://schemas.microsoft.com/office/drawing/2014/main" id="{EE65E564-CD15-4BA7-9898-FF1AF2B1C09C}"/>
              </a:ext>
            </a:extLst>
          </p:cNvPr>
          <p:cNvSpPr txBox="1">
            <a:spLocks noChangeArrowheads="1"/>
          </p:cNvSpPr>
          <p:nvPr/>
        </p:nvSpPr>
        <p:spPr bwMode="auto">
          <a:xfrm>
            <a:off x="2727090" y="5240361"/>
            <a:ext cx="7597012" cy="381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13" name="Rectángulo redondeado 12">
            <a:extLst>
              <a:ext uri="{FF2B5EF4-FFF2-40B4-BE49-F238E27FC236}">
                <a16:creationId xmlns:a16="http://schemas.microsoft.com/office/drawing/2014/main" id="{EED603C9-F046-3B4B-A038-0F158B35108A}"/>
              </a:ext>
            </a:extLst>
          </p:cNvPr>
          <p:cNvSpPr/>
          <p:nvPr/>
        </p:nvSpPr>
        <p:spPr>
          <a:xfrm>
            <a:off x="2860310" y="3191834"/>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CuadroTexto 13">
            <a:extLst>
              <a:ext uri="{FF2B5EF4-FFF2-40B4-BE49-F238E27FC236}">
                <a16:creationId xmlns:a16="http://schemas.microsoft.com/office/drawing/2014/main" id="{2D47421D-DB31-D247-93B1-3BAFB5074B67}"/>
              </a:ext>
            </a:extLst>
          </p:cNvPr>
          <p:cNvSpPr txBox="1"/>
          <p:nvPr/>
        </p:nvSpPr>
        <p:spPr>
          <a:xfrm>
            <a:off x="3088910" y="3666536"/>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5" name="Rectángulo redondeado 14">
            <a:extLst>
              <a:ext uri="{FF2B5EF4-FFF2-40B4-BE49-F238E27FC236}">
                <a16:creationId xmlns:a16="http://schemas.microsoft.com/office/drawing/2014/main" id="{262F48F7-F6E1-9144-BCF7-1E3E168FE3D3}"/>
              </a:ext>
            </a:extLst>
          </p:cNvPr>
          <p:cNvSpPr/>
          <p:nvPr/>
        </p:nvSpPr>
        <p:spPr>
          <a:xfrm>
            <a:off x="1490694" y="2092711"/>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CuadroTexto 16">
            <a:extLst>
              <a:ext uri="{FF2B5EF4-FFF2-40B4-BE49-F238E27FC236}">
                <a16:creationId xmlns:a16="http://schemas.microsoft.com/office/drawing/2014/main" id="{E078886D-E19D-704F-93A5-5B6279BA023E}"/>
              </a:ext>
            </a:extLst>
          </p:cNvPr>
          <p:cNvSpPr txBox="1"/>
          <p:nvPr/>
        </p:nvSpPr>
        <p:spPr>
          <a:xfrm>
            <a:off x="1719294" y="2398136"/>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8" name="Rayo 17">
            <a:extLst>
              <a:ext uri="{FF2B5EF4-FFF2-40B4-BE49-F238E27FC236}">
                <a16:creationId xmlns:a16="http://schemas.microsoft.com/office/drawing/2014/main" id="{B63F9F91-52A7-5946-9934-6914B52DBE76}"/>
              </a:ext>
            </a:extLst>
          </p:cNvPr>
          <p:cNvSpPr/>
          <p:nvPr/>
        </p:nvSpPr>
        <p:spPr>
          <a:xfrm rot="4500000">
            <a:off x="6620085" y="2445237"/>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3" name="Picture 22">
            <a:extLst>
              <a:ext uri="{FF2B5EF4-FFF2-40B4-BE49-F238E27FC236}">
                <a16:creationId xmlns:a16="http://schemas.microsoft.com/office/drawing/2014/main" id="{87F8196E-60DE-4903-9319-437574A815C2}"/>
              </a:ext>
            </a:extLst>
          </p:cNvPr>
          <p:cNvPicPr>
            <a:picLocks noChangeAspect="1"/>
          </p:cNvPicPr>
          <p:nvPr/>
        </p:nvPicPr>
        <p:blipFill>
          <a:blip r:embed="rId3"/>
          <a:stretch>
            <a:fillRect/>
          </a:stretch>
        </p:blipFill>
        <p:spPr>
          <a:xfrm rot="2257507">
            <a:off x="15811945" y="3545839"/>
            <a:ext cx="2686056" cy="609441"/>
          </a:xfrm>
          <a:prstGeom prst="rect">
            <a:avLst/>
          </a:prstGeom>
        </p:spPr>
      </p:pic>
      <p:pic>
        <p:nvPicPr>
          <p:cNvPr id="24" name="Picture 23">
            <a:extLst>
              <a:ext uri="{FF2B5EF4-FFF2-40B4-BE49-F238E27FC236}">
                <a16:creationId xmlns:a16="http://schemas.microsoft.com/office/drawing/2014/main" id="{F938509E-96D6-483C-944A-B5A6E52C2D87}"/>
              </a:ext>
            </a:extLst>
          </p:cNvPr>
          <p:cNvPicPr>
            <a:picLocks noChangeAspect="1"/>
          </p:cNvPicPr>
          <p:nvPr/>
        </p:nvPicPr>
        <p:blipFill>
          <a:blip r:embed="rId3"/>
          <a:stretch>
            <a:fillRect/>
          </a:stretch>
        </p:blipFill>
        <p:spPr>
          <a:xfrm rot="2257507">
            <a:off x="21054772" y="4635741"/>
            <a:ext cx="2686056" cy="609441"/>
          </a:xfrm>
          <a:prstGeom prst="rect">
            <a:avLst/>
          </a:prstGeom>
        </p:spPr>
      </p:pic>
      <p:sp>
        <p:nvSpPr>
          <p:cNvPr id="19" name="Marcador de posición de imagen 18">
            <a:extLst>
              <a:ext uri="{FF2B5EF4-FFF2-40B4-BE49-F238E27FC236}">
                <a16:creationId xmlns:a16="http://schemas.microsoft.com/office/drawing/2014/main" id="{D0D0D9D8-05B8-EF41-954A-237588551B86}"/>
              </a:ext>
            </a:extLst>
          </p:cNvPr>
          <p:cNvSpPr>
            <a:spLocks noGrp="1"/>
          </p:cNvSpPr>
          <p:nvPr>
            <p:ph type="pic" sz="quarter" idx="13"/>
          </p:nvPr>
        </p:nvSpPr>
        <p:spPr/>
        <p:txBody>
          <a:bodyPr/>
          <a:lstStyle/>
          <a:p>
            <a:endParaRPr lang="es-CO"/>
          </a:p>
        </p:txBody>
      </p:sp>
      <p:sp>
        <p:nvSpPr>
          <p:cNvPr id="21" name="Marcador de posición de imagen 20">
            <a:extLst>
              <a:ext uri="{FF2B5EF4-FFF2-40B4-BE49-F238E27FC236}">
                <a16:creationId xmlns:a16="http://schemas.microsoft.com/office/drawing/2014/main" id="{171B9FF0-7870-B249-BDDE-8C4225385553}"/>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1F9FE06-3A2A-4B18-83D4-FE3B9A3B7673}"/>
              </a:ext>
            </a:extLst>
          </p:cNvPr>
          <p:cNvPicPr>
            <a:picLocks noChangeAspect="1"/>
          </p:cNvPicPr>
          <p:nvPr/>
        </p:nvPicPr>
        <p:blipFill>
          <a:blip r:embed="rId2"/>
          <a:stretch>
            <a:fillRect/>
          </a:stretch>
        </p:blipFill>
        <p:spPr>
          <a:xfrm>
            <a:off x="-4259379" y="1757557"/>
            <a:ext cx="17116523" cy="11956657"/>
          </a:xfrm>
          <a:prstGeom prst="rect">
            <a:avLst/>
          </a:prstGeom>
        </p:spPr>
      </p:pic>
      <p:sp>
        <p:nvSpPr>
          <p:cNvPr id="31" name="TextBox 157">
            <a:extLst>
              <a:ext uri="{FF2B5EF4-FFF2-40B4-BE49-F238E27FC236}">
                <a16:creationId xmlns:a16="http://schemas.microsoft.com/office/drawing/2014/main" id="{7B897CB4-F69A-4F04-BAA1-968FBF348A47}"/>
              </a:ext>
            </a:extLst>
          </p:cNvPr>
          <p:cNvSpPr txBox="1">
            <a:spLocks noChangeArrowheads="1"/>
          </p:cNvSpPr>
          <p:nvPr/>
        </p:nvSpPr>
        <p:spPr bwMode="auto">
          <a:xfrm>
            <a:off x="12573365" y="5614877"/>
            <a:ext cx="10516037" cy="30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9" name="Rectángulo redondeado 8">
            <a:extLst>
              <a:ext uri="{FF2B5EF4-FFF2-40B4-BE49-F238E27FC236}">
                <a16:creationId xmlns:a16="http://schemas.microsoft.com/office/drawing/2014/main" id="{BFA45650-DA40-FF40-AFA5-6DAC7BAECCA4}"/>
              </a:ext>
            </a:extLst>
          </p:cNvPr>
          <p:cNvSpPr/>
          <p:nvPr/>
        </p:nvSpPr>
        <p:spPr>
          <a:xfrm>
            <a:off x="12615497" y="3644395"/>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CuadroTexto 10">
            <a:extLst>
              <a:ext uri="{FF2B5EF4-FFF2-40B4-BE49-F238E27FC236}">
                <a16:creationId xmlns:a16="http://schemas.microsoft.com/office/drawing/2014/main" id="{CA236F81-B194-FC4B-B906-0E2189D4A4FF}"/>
              </a:ext>
            </a:extLst>
          </p:cNvPr>
          <p:cNvSpPr txBox="1"/>
          <p:nvPr/>
        </p:nvSpPr>
        <p:spPr>
          <a:xfrm>
            <a:off x="12844097" y="4119097"/>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2" name="Rectángulo redondeado 11">
            <a:extLst>
              <a:ext uri="{FF2B5EF4-FFF2-40B4-BE49-F238E27FC236}">
                <a16:creationId xmlns:a16="http://schemas.microsoft.com/office/drawing/2014/main" id="{7D37DF09-DAE5-BD44-ACB1-1314636C7AB5}"/>
              </a:ext>
            </a:extLst>
          </p:cNvPr>
          <p:cNvSpPr/>
          <p:nvPr/>
        </p:nvSpPr>
        <p:spPr>
          <a:xfrm>
            <a:off x="11245881" y="2545272"/>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CuadroTexto 12">
            <a:extLst>
              <a:ext uri="{FF2B5EF4-FFF2-40B4-BE49-F238E27FC236}">
                <a16:creationId xmlns:a16="http://schemas.microsoft.com/office/drawing/2014/main" id="{131333AE-34C8-4B47-BCBD-5E621EBCDFE1}"/>
              </a:ext>
            </a:extLst>
          </p:cNvPr>
          <p:cNvSpPr txBox="1"/>
          <p:nvPr/>
        </p:nvSpPr>
        <p:spPr>
          <a:xfrm>
            <a:off x="11474481" y="2850697"/>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4" name="Rayo 13">
            <a:extLst>
              <a:ext uri="{FF2B5EF4-FFF2-40B4-BE49-F238E27FC236}">
                <a16:creationId xmlns:a16="http://schemas.microsoft.com/office/drawing/2014/main" id="{B4A186BC-832D-EF4F-B63C-34D783310757}"/>
              </a:ext>
            </a:extLst>
          </p:cNvPr>
          <p:cNvSpPr/>
          <p:nvPr/>
        </p:nvSpPr>
        <p:spPr>
          <a:xfrm rot="4500000">
            <a:off x="16375272" y="2897798"/>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Marcador de posición de imagen 6">
            <a:extLst>
              <a:ext uri="{FF2B5EF4-FFF2-40B4-BE49-F238E27FC236}">
                <a16:creationId xmlns:a16="http://schemas.microsoft.com/office/drawing/2014/main" id="{FB77305B-4DA1-3A41-B255-5EBFA33F815E}"/>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9">
            <a:extLst>
              <a:ext uri="{FF2B5EF4-FFF2-40B4-BE49-F238E27FC236}">
                <a16:creationId xmlns:a16="http://schemas.microsoft.com/office/drawing/2014/main" id="{F125FDBD-F22B-48A3-B7CF-3877131375E1}"/>
              </a:ext>
            </a:extLst>
          </p:cNvPr>
          <p:cNvGrpSpPr>
            <a:grpSpLocks noChangeAspect="1"/>
          </p:cNvGrpSpPr>
          <p:nvPr/>
        </p:nvGrpSpPr>
        <p:grpSpPr bwMode="auto">
          <a:xfrm rot="2347506">
            <a:off x="13233130" y="3848886"/>
            <a:ext cx="7072060" cy="14382178"/>
            <a:chOff x="4169" y="1212"/>
            <a:chExt cx="2228" cy="4531"/>
          </a:xfrm>
        </p:grpSpPr>
        <p:sp>
          <p:nvSpPr>
            <p:cNvPr id="32" name="Freeform 10">
              <a:extLst>
                <a:ext uri="{FF2B5EF4-FFF2-40B4-BE49-F238E27FC236}">
                  <a16:creationId xmlns:a16="http://schemas.microsoft.com/office/drawing/2014/main" id="{2190C040-2157-44DC-B92D-08EFE5B38101}"/>
                </a:ext>
              </a:extLst>
            </p:cNvPr>
            <p:cNvSpPr>
              <a:spLocks/>
            </p:cNvSpPr>
            <p:nvPr/>
          </p:nvSpPr>
          <p:spPr bwMode="auto">
            <a:xfrm>
              <a:off x="4169" y="1212"/>
              <a:ext cx="2228" cy="4531"/>
            </a:xfrm>
            <a:custGeom>
              <a:avLst/>
              <a:gdLst>
                <a:gd name="T0" fmla="*/ 702 w 835"/>
                <a:gd name="T1" fmla="*/ 1701 h 1701"/>
                <a:gd name="T2" fmla="*/ 125 w 835"/>
                <a:gd name="T3" fmla="*/ 1698 h 1701"/>
                <a:gd name="T4" fmla="*/ 0 w 835"/>
                <a:gd name="T5" fmla="*/ 1572 h 1701"/>
                <a:gd name="T6" fmla="*/ 6 w 835"/>
                <a:gd name="T7" fmla="*/ 125 h 1701"/>
                <a:gd name="T8" fmla="*/ 133 w 835"/>
                <a:gd name="T9" fmla="*/ 0 h 1701"/>
                <a:gd name="T10" fmla="*/ 710 w 835"/>
                <a:gd name="T11" fmla="*/ 3 h 1701"/>
                <a:gd name="T12" fmla="*/ 835 w 835"/>
                <a:gd name="T13" fmla="*/ 129 h 1701"/>
                <a:gd name="T14" fmla="*/ 829 w 835"/>
                <a:gd name="T15" fmla="*/ 1576 h 1701"/>
                <a:gd name="T16" fmla="*/ 702 w 835"/>
                <a:gd name="T17" fmla="*/ 1701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5" h="1701">
                  <a:moveTo>
                    <a:pt x="702" y="1701"/>
                  </a:moveTo>
                  <a:cubicBezTo>
                    <a:pt x="125" y="1698"/>
                    <a:pt x="125" y="1698"/>
                    <a:pt x="125" y="1698"/>
                  </a:cubicBezTo>
                  <a:cubicBezTo>
                    <a:pt x="56" y="1698"/>
                    <a:pt x="0" y="1641"/>
                    <a:pt x="0" y="1572"/>
                  </a:cubicBezTo>
                  <a:cubicBezTo>
                    <a:pt x="6" y="125"/>
                    <a:pt x="6" y="125"/>
                    <a:pt x="6" y="125"/>
                  </a:cubicBezTo>
                  <a:cubicBezTo>
                    <a:pt x="7" y="56"/>
                    <a:pt x="63" y="0"/>
                    <a:pt x="133" y="0"/>
                  </a:cubicBezTo>
                  <a:cubicBezTo>
                    <a:pt x="710" y="3"/>
                    <a:pt x="710" y="3"/>
                    <a:pt x="710" y="3"/>
                  </a:cubicBezTo>
                  <a:cubicBezTo>
                    <a:pt x="779" y="3"/>
                    <a:pt x="835" y="60"/>
                    <a:pt x="835" y="129"/>
                  </a:cubicBezTo>
                  <a:cubicBezTo>
                    <a:pt x="829" y="1576"/>
                    <a:pt x="829" y="1576"/>
                    <a:pt x="829" y="1576"/>
                  </a:cubicBezTo>
                  <a:cubicBezTo>
                    <a:pt x="828" y="1645"/>
                    <a:pt x="772" y="1701"/>
                    <a:pt x="702" y="170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33" name="Freeform 11">
              <a:extLst>
                <a:ext uri="{FF2B5EF4-FFF2-40B4-BE49-F238E27FC236}">
                  <a16:creationId xmlns:a16="http://schemas.microsoft.com/office/drawing/2014/main" id="{544A03A0-0625-48E3-894A-1871D21AFBEF}"/>
                </a:ext>
              </a:extLst>
            </p:cNvPr>
            <p:cNvSpPr>
              <a:spLocks/>
            </p:cNvSpPr>
            <p:nvPr/>
          </p:nvSpPr>
          <p:spPr bwMode="auto">
            <a:xfrm>
              <a:off x="4271" y="1343"/>
              <a:ext cx="2022" cy="4238"/>
            </a:xfrm>
            <a:custGeom>
              <a:avLst/>
              <a:gdLst>
                <a:gd name="T0" fmla="*/ 670 w 758"/>
                <a:gd name="T1" fmla="*/ 3 h 1591"/>
                <a:gd name="T2" fmla="*/ 558 w 758"/>
                <a:gd name="T3" fmla="*/ 3 h 1591"/>
                <a:gd name="T4" fmla="*/ 531 w 758"/>
                <a:gd name="T5" fmla="*/ 31 h 1591"/>
                <a:gd name="T6" fmla="*/ 531 w 758"/>
                <a:gd name="T7" fmla="*/ 51 h 1591"/>
                <a:gd name="T8" fmla="*/ 504 w 758"/>
                <a:gd name="T9" fmla="*/ 79 h 1591"/>
                <a:gd name="T10" fmla="*/ 286 w 758"/>
                <a:gd name="T11" fmla="*/ 78 h 1591"/>
                <a:gd name="T12" fmla="*/ 259 w 758"/>
                <a:gd name="T13" fmla="*/ 50 h 1591"/>
                <a:gd name="T14" fmla="*/ 259 w 758"/>
                <a:gd name="T15" fmla="*/ 30 h 1591"/>
                <a:gd name="T16" fmla="*/ 232 w 758"/>
                <a:gd name="T17" fmla="*/ 1 h 1591"/>
                <a:gd name="T18" fmla="*/ 192 w 758"/>
                <a:gd name="T19" fmla="*/ 1 h 1591"/>
                <a:gd name="T20" fmla="*/ 94 w 758"/>
                <a:gd name="T21" fmla="*/ 0 h 1591"/>
                <a:gd name="T22" fmla="*/ 6 w 758"/>
                <a:gd name="T23" fmla="*/ 88 h 1591"/>
                <a:gd name="T24" fmla="*/ 0 w 758"/>
                <a:gd name="T25" fmla="*/ 1500 h 1591"/>
                <a:gd name="T26" fmla="*/ 88 w 758"/>
                <a:gd name="T27" fmla="*/ 1588 h 1591"/>
                <a:gd name="T28" fmla="*/ 663 w 758"/>
                <a:gd name="T29" fmla="*/ 1591 h 1591"/>
                <a:gd name="T30" fmla="*/ 752 w 758"/>
                <a:gd name="T31" fmla="*/ 1503 h 1591"/>
                <a:gd name="T32" fmla="*/ 758 w 758"/>
                <a:gd name="T33" fmla="*/ 91 h 1591"/>
                <a:gd name="T34" fmla="*/ 670 w 758"/>
                <a:gd name="T35" fmla="*/ 3 h 1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8" h="1591">
                  <a:moveTo>
                    <a:pt x="670" y="3"/>
                  </a:moveTo>
                  <a:cubicBezTo>
                    <a:pt x="558" y="3"/>
                    <a:pt x="558" y="3"/>
                    <a:pt x="558" y="3"/>
                  </a:cubicBezTo>
                  <a:cubicBezTo>
                    <a:pt x="543" y="3"/>
                    <a:pt x="531" y="15"/>
                    <a:pt x="531" y="31"/>
                  </a:cubicBezTo>
                  <a:cubicBezTo>
                    <a:pt x="531" y="51"/>
                    <a:pt x="531" y="51"/>
                    <a:pt x="531" y="51"/>
                  </a:cubicBezTo>
                  <a:cubicBezTo>
                    <a:pt x="531" y="67"/>
                    <a:pt x="519" y="79"/>
                    <a:pt x="504" y="79"/>
                  </a:cubicBezTo>
                  <a:cubicBezTo>
                    <a:pt x="286" y="78"/>
                    <a:pt x="286" y="78"/>
                    <a:pt x="286" y="78"/>
                  </a:cubicBezTo>
                  <a:cubicBezTo>
                    <a:pt x="271" y="78"/>
                    <a:pt x="259" y="66"/>
                    <a:pt x="259" y="50"/>
                  </a:cubicBezTo>
                  <a:cubicBezTo>
                    <a:pt x="259" y="30"/>
                    <a:pt x="259" y="30"/>
                    <a:pt x="259" y="30"/>
                  </a:cubicBezTo>
                  <a:cubicBezTo>
                    <a:pt x="259" y="14"/>
                    <a:pt x="247" y="1"/>
                    <a:pt x="232" y="1"/>
                  </a:cubicBezTo>
                  <a:cubicBezTo>
                    <a:pt x="192" y="1"/>
                    <a:pt x="192" y="1"/>
                    <a:pt x="192" y="1"/>
                  </a:cubicBezTo>
                  <a:cubicBezTo>
                    <a:pt x="94" y="0"/>
                    <a:pt x="94" y="0"/>
                    <a:pt x="94" y="0"/>
                  </a:cubicBezTo>
                  <a:cubicBezTo>
                    <a:pt x="46" y="0"/>
                    <a:pt x="6" y="39"/>
                    <a:pt x="6" y="88"/>
                  </a:cubicBezTo>
                  <a:cubicBezTo>
                    <a:pt x="0" y="1500"/>
                    <a:pt x="0" y="1500"/>
                    <a:pt x="0" y="1500"/>
                  </a:cubicBezTo>
                  <a:cubicBezTo>
                    <a:pt x="0" y="1549"/>
                    <a:pt x="39" y="1588"/>
                    <a:pt x="88" y="1588"/>
                  </a:cubicBezTo>
                  <a:cubicBezTo>
                    <a:pt x="663" y="1591"/>
                    <a:pt x="663" y="1591"/>
                    <a:pt x="663" y="1591"/>
                  </a:cubicBezTo>
                  <a:cubicBezTo>
                    <a:pt x="712" y="1591"/>
                    <a:pt x="752" y="1552"/>
                    <a:pt x="752" y="1503"/>
                  </a:cubicBezTo>
                  <a:cubicBezTo>
                    <a:pt x="758" y="91"/>
                    <a:pt x="758" y="91"/>
                    <a:pt x="758" y="91"/>
                  </a:cubicBezTo>
                  <a:cubicBezTo>
                    <a:pt x="758" y="43"/>
                    <a:pt x="719" y="3"/>
                    <a:pt x="67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grpSp>
      <p:sp>
        <p:nvSpPr>
          <p:cNvPr id="28" name="TextBox 157">
            <a:extLst>
              <a:ext uri="{FF2B5EF4-FFF2-40B4-BE49-F238E27FC236}">
                <a16:creationId xmlns:a16="http://schemas.microsoft.com/office/drawing/2014/main" id="{C37D2A3E-2F85-4FA1-9321-D0F09DF4C130}"/>
              </a:ext>
            </a:extLst>
          </p:cNvPr>
          <p:cNvSpPr txBox="1">
            <a:spLocks noChangeArrowheads="1"/>
          </p:cNvSpPr>
          <p:nvPr/>
        </p:nvSpPr>
        <p:spPr bwMode="auto">
          <a:xfrm>
            <a:off x="2215749" y="5791570"/>
            <a:ext cx="10516037" cy="30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12" name="Rectángulo redondeado 11">
            <a:extLst>
              <a:ext uri="{FF2B5EF4-FFF2-40B4-BE49-F238E27FC236}">
                <a16:creationId xmlns:a16="http://schemas.microsoft.com/office/drawing/2014/main" id="{494C74A6-C26F-334A-9179-E69D164AEACB}"/>
              </a:ext>
            </a:extLst>
          </p:cNvPr>
          <p:cNvSpPr/>
          <p:nvPr/>
        </p:nvSpPr>
        <p:spPr>
          <a:xfrm>
            <a:off x="2215749" y="3821088"/>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CuadroTexto 12">
            <a:extLst>
              <a:ext uri="{FF2B5EF4-FFF2-40B4-BE49-F238E27FC236}">
                <a16:creationId xmlns:a16="http://schemas.microsoft.com/office/drawing/2014/main" id="{AC54D3AE-EA81-8B43-B54D-A286EE0F73F1}"/>
              </a:ext>
            </a:extLst>
          </p:cNvPr>
          <p:cNvSpPr txBox="1"/>
          <p:nvPr/>
        </p:nvSpPr>
        <p:spPr>
          <a:xfrm>
            <a:off x="2444349" y="4295790"/>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14" name="Rectángulo redondeado 13">
            <a:extLst>
              <a:ext uri="{FF2B5EF4-FFF2-40B4-BE49-F238E27FC236}">
                <a16:creationId xmlns:a16="http://schemas.microsoft.com/office/drawing/2014/main" id="{B5DC807C-C358-7543-8E01-E40078270797}"/>
              </a:ext>
            </a:extLst>
          </p:cNvPr>
          <p:cNvSpPr/>
          <p:nvPr/>
        </p:nvSpPr>
        <p:spPr>
          <a:xfrm>
            <a:off x="846133" y="2721965"/>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CuadroTexto 14">
            <a:extLst>
              <a:ext uri="{FF2B5EF4-FFF2-40B4-BE49-F238E27FC236}">
                <a16:creationId xmlns:a16="http://schemas.microsoft.com/office/drawing/2014/main" id="{772E9369-CE41-F144-A2A7-A86F154871ED}"/>
              </a:ext>
            </a:extLst>
          </p:cNvPr>
          <p:cNvSpPr txBox="1"/>
          <p:nvPr/>
        </p:nvSpPr>
        <p:spPr>
          <a:xfrm>
            <a:off x="1074733" y="3027390"/>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16" name="Rayo 15">
            <a:extLst>
              <a:ext uri="{FF2B5EF4-FFF2-40B4-BE49-F238E27FC236}">
                <a16:creationId xmlns:a16="http://schemas.microsoft.com/office/drawing/2014/main" id="{77A5AFA4-8429-3549-8228-C8661FC628FD}"/>
              </a:ext>
            </a:extLst>
          </p:cNvPr>
          <p:cNvSpPr/>
          <p:nvPr/>
        </p:nvSpPr>
        <p:spPr>
          <a:xfrm rot="4500000">
            <a:off x="5975524" y="3074491"/>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6" name="Freeform 15">
            <a:extLst>
              <a:ext uri="{FF2B5EF4-FFF2-40B4-BE49-F238E27FC236}">
                <a16:creationId xmlns:a16="http://schemas.microsoft.com/office/drawing/2014/main" id="{0FB29941-E3D4-4D3B-B8AB-F54AF3EA6F96}"/>
              </a:ext>
            </a:extLst>
          </p:cNvPr>
          <p:cNvSpPr>
            <a:spLocks/>
          </p:cNvSpPr>
          <p:nvPr/>
        </p:nvSpPr>
        <p:spPr bwMode="auto">
          <a:xfrm rot="2259675">
            <a:off x="18610179" y="5562937"/>
            <a:ext cx="4945362" cy="1307757"/>
          </a:xfrm>
          <a:custGeom>
            <a:avLst/>
            <a:gdLst>
              <a:gd name="T0" fmla="*/ 0 w 355"/>
              <a:gd name="T1" fmla="*/ 7 h 91"/>
              <a:gd name="T2" fmla="*/ 27 w 355"/>
              <a:gd name="T3" fmla="*/ 44 h 91"/>
              <a:gd name="T4" fmla="*/ 68 w 355"/>
              <a:gd name="T5" fmla="*/ 84 h 91"/>
              <a:gd name="T6" fmla="*/ 265 w 355"/>
              <a:gd name="T7" fmla="*/ 84 h 91"/>
              <a:gd name="T8" fmla="*/ 299 w 355"/>
              <a:gd name="T9" fmla="*/ 57 h 91"/>
              <a:gd name="T10" fmla="*/ 299 w 355"/>
              <a:gd name="T11" fmla="*/ 37 h 91"/>
              <a:gd name="T12" fmla="*/ 355 w 355"/>
              <a:gd name="T13" fmla="*/ 9 h 91"/>
              <a:gd name="T14" fmla="*/ 0 w 355"/>
              <a:gd name="T15" fmla="*/ 7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91">
                <a:moveTo>
                  <a:pt x="0" y="7"/>
                </a:moveTo>
                <a:cubicBezTo>
                  <a:pt x="0" y="7"/>
                  <a:pt x="30" y="12"/>
                  <a:pt x="27" y="44"/>
                </a:cubicBezTo>
                <a:cubicBezTo>
                  <a:pt x="27" y="66"/>
                  <a:pt x="26" y="84"/>
                  <a:pt x="68" y="84"/>
                </a:cubicBezTo>
                <a:cubicBezTo>
                  <a:pt x="110" y="85"/>
                  <a:pt x="265" y="84"/>
                  <a:pt x="265" y="84"/>
                </a:cubicBezTo>
                <a:cubicBezTo>
                  <a:pt x="265" y="84"/>
                  <a:pt x="296" y="91"/>
                  <a:pt x="299" y="57"/>
                </a:cubicBezTo>
                <a:cubicBezTo>
                  <a:pt x="299" y="37"/>
                  <a:pt x="299" y="37"/>
                  <a:pt x="299" y="37"/>
                </a:cubicBezTo>
                <a:cubicBezTo>
                  <a:pt x="299" y="37"/>
                  <a:pt x="296" y="0"/>
                  <a:pt x="355" y="9"/>
                </a:cubicBezTo>
                <a:cubicBezTo>
                  <a:pt x="220" y="9"/>
                  <a:pt x="0" y="7"/>
                  <a:pt x="0" y="7"/>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0" name="Marcador de posición de imagen 9">
            <a:extLst>
              <a:ext uri="{FF2B5EF4-FFF2-40B4-BE49-F238E27FC236}">
                <a16:creationId xmlns:a16="http://schemas.microsoft.com/office/drawing/2014/main" id="{45E49095-A4C5-AA4C-9A1C-E19245851E6C}"/>
              </a:ext>
            </a:extLst>
          </p:cNvPr>
          <p:cNvSpPr>
            <a:spLocks noGrp="1"/>
          </p:cNvSpPr>
          <p:nvPr>
            <p:ph type="pic" sz="quarter" idx="13"/>
          </p:nvPr>
        </p:nvSpPr>
        <p:spPr/>
        <p:txBody>
          <a:bodyPr/>
          <a:lstStyle/>
          <a:p>
            <a:endParaRPr lang="es-C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a:extLst>
              <a:ext uri="{FF2B5EF4-FFF2-40B4-BE49-F238E27FC236}">
                <a16:creationId xmlns:a16="http://schemas.microsoft.com/office/drawing/2014/main" id="{75313B5E-4AB3-4299-8797-2B265F02EC10}"/>
              </a:ext>
            </a:extLst>
          </p:cNvPr>
          <p:cNvSpPr>
            <a:spLocks/>
          </p:cNvSpPr>
          <p:nvPr/>
        </p:nvSpPr>
        <p:spPr bwMode="auto">
          <a:xfrm>
            <a:off x="15646859" y="1687273"/>
            <a:ext cx="6903828" cy="8973387"/>
          </a:xfrm>
          <a:custGeom>
            <a:avLst/>
            <a:gdLst>
              <a:gd name="T0" fmla="*/ 1779 w 1779"/>
              <a:gd name="T1" fmla="*/ 2210 h 2313"/>
              <a:gd name="T2" fmla="*/ 1676 w 1779"/>
              <a:gd name="T3" fmla="*/ 2313 h 2313"/>
              <a:gd name="T4" fmla="*/ 102 w 1779"/>
              <a:gd name="T5" fmla="*/ 2313 h 2313"/>
              <a:gd name="T6" fmla="*/ 0 w 1779"/>
              <a:gd name="T7" fmla="*/ 2210 h 2313"/>
              <a:gd name="T8" fmla="*/ 0 w 1779"/>
              <a:gd name="T9" fmla="*/ 103 h 2313"/>
              <a:gd name="T10" fmla="*/ 102 w 1779"/>
              <a:gd name="T11" fmla="*/ 0 h 2313"/>
              <a:gd name="T12" fmla="*/ 1676 w 1779"/>
              <a:gd name="T13" fmla="*/ 0 h 2313"/>
              <a:gd name="T14" fmla="*/ 1779 w 1779"/>
              <a:gd name="T15" fmla="*/ 103 h 2313"/>
              <a:gd name="T16" fmla="*/ 1779 w 1779"/>
              <a:gd name="T17" fmla="*/ 2210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9" h="2313">
                <a:moveTo>
                  <a:pt x="1779" y="2210"/>
                </a:moveTo>
                <a:cubicBezTo>
                  <a:pt x="1779" y="2267"/>
                  <a:pt x="1733" y="2313"/>
                  <a:pt x="1676" y="2313"/>
                </a:cubicBezTo>
                <a:cubicBezTo>
                  <a:pt x="102" y="2313"/>
                  <a:pt x="102" y="2313"/>
                  <a:pt x="102" y="2313"/>
                </a:cubicBezTo>
                <a:cubicBezTo>
                  <a:pt x="46" y="2313"/>
                  <a:pt x="0" y="2267"/>
                  <a:pt x="0" y="2210"/>
                </a:cubicBezTo>
                <a:cubicBezTo>
                  <a:pt x="0" y="103"/>
                  <a:pt x="0" y="103"/>
                  <a:pt x="0" y="103"/>
                </a:cubicBezTo>
                <a:cubicBezTo>
                  <a:pt x="0" y="47"/>
                  <a:pt x="46" y="0"/>
                  <a:pt x="102" y="0"/>
                </a:cubicBezTo>
                <a:cubicBezTo>
                  <a:pt x="1676" y="0"/>
                  <a:pt x="1676" y="0"/>
                  <a:pt x="1676" y="0"/>
                </a:cubicBezTo>
                <a:cubicBezTo>
                  <a:pt x="1733" y="0"/>
                  <a:pt x="1779" y="47"/>
                  <a:pt x="1779" y="103"/>
                </a:cubicBezTo>
                <a:lnTo>
                  <a:pt x="1779" y="2210"/>
                </a:lnTo>
                <a:close/>
              </a:path>
            </a:pathLst>
          </a:custGeom>
          <a:solidFill>
            <a:schemeClr val="bg1"/>
          </a:solidFill>
          <a:ln>
            <a:noFill/>
          </a:ln>
        </p:spPr>
        <p:txBody>
          <a:bodyPr vert="horz" wrap="square" lIns="182832" tIns="91416" rIns="182832" bIns="91416" numCol="1" anchor="t" anchorCtr="0" compatLnSpc="1">
            <a:prstTxWarp prst="textNoShape">
              <a:avLst/>
            </a:prstTxWarp>
          </a:bodyPr>
          <a:lstStyle/>
          <a:p>
            <a:endParaRPr lang="en-US" sz="7198"/>
          </a:p>
        </p:txBody>
      </p:sp>
      <p:sp>
        <p:nvSpPr>
          <p:cNvPr id="9" name="Rectangle 6">
            <a:extLst>
              <a:ext uri="{FF2B5EF4-FFF2-40B4-BE49-F238E27FC236}">
                <a16:creationId xmlns:a16="http://schemas.microsoft.com/office/drawing/2014/main" id="{758E2BC5-98A9-40F4-9C6D-710458F87E0F}"/>
              </a:ext>
            </a:extLst>
          </p:cNvPr>
          <p:cNvSpPr>
            <a:spLocks noChangeArrowheads="1"/>
          </p:cNvSpPr>
          <p:nvPr/>
        </p:nvSpPr>
        <p:spPr bwMode="auto">
          <a:xfrm>
            <a:off x="16313436" y="2452249"/>
            <a:ext cx="5570675" cy="7443435"/>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0" name="Oval 7">
            <a:extLst>
              <a:ext uri="{FF2B5EF4-FFF2-40B4-BE49-F238E27FC236}">
                <a16:creationId xmlns:a16="http://schemas.microsoft.com/office/drawing/2014/main" id="{D8D5F7E5-37C2-4EB0-B3E7-326972A61243}"/>
              </a:ext>
            </a:extLst>
          </p:cNvPr>
          <p:cNvSpPr>
            <a:spLocks noChangeArrowheads="1"/>
          </p:cNvSpPr>
          <p:nvPr/>
        </p:nvSpPr>
        <p:spPr bwMode="auto">
          <a:xfrm>
            <a:off x="19011483" y="2011038"/>
            <a:ext cx="174581" cy="177754"/>
          </a:xfrm>
          <a:prstGeom prst="ellipse">
            <a:avLst/>
          </a:pr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1" name="Oval 8">
            <a:extLst>
              <a:ext uri="{FF2B5EF4-FFF2-40B4-BE49-F238E27FC236}">
                <a16:creationId xmlns:a16="http://schemas.microsoft.com/office/drawing/2014/main" id="{A69AD520-2ECB-402A-8C2C-52B4460AF2E7}"/>
              </a:ext>
            </a:extLst>
          </p:cNvPr>
          <p:cNvSpPr>
            <a:spLocks noChangeArrowheads="1"/>
          </p:cNvSpPr>
          <p:nvPr/>
        </p:nvSpPr>
        <p:spPr bwMode="auto">
          <a:xfrm>
            <a:off x="18941651" y="10098832"/>
            <a:ext cx="311069" cy="304721"/>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grpSp>
        <p:nvGrpSpPr>
          <p:cNvPr id="13" name="Group 11">
            <a:extLst>
              <a:ext uri="{FF2B5EF4-FFF2-40B4-BE49-F238E27FC236}">
                <a16:creationId xmlns:a16="http://schemas.microsoft.com/office/drawing/2014/main" id="{F6717874-517A-4A91-A23F-1722D0137EB0}"/>
              </a:ext>
            </a:extLst>
          </p:cNvPr>
          <p:cNvGrpSpPr>
            <a:grpSpLocks noChangeAspect="1"/>
          </p:cNvGrpSpPr>
          <p:nvPr/>
        </p:nvGrpSpPr>
        <p:grpSpPr bwMode="auto">
          <a:xfrm>
            <a:off x="11472823" y="3950458"/>
            <a:ext cx="3193218" cy="6700681"/>
            <a:chOff x="1603" y="1244"/>
            <a:chExt cx="1006" cy="2111"/>
          </a:xfrm>
        </p:grpSpPr>
        <p:sp>
          <p:nvSpPr>
            <p:cNvPr id="15" name="Freeform 12">
              <a:extLst>
                <a:ext uri="{FF2B5EF4-FFF2-40B4-BE49-F238E27FC236}">
                  <a16:creationId xmlns:a16="http://schemas.microsoft.com/office/drawing/2014/main" id="{5BF46406-DD16-4A28-BBB7-47828454E3F9}"/>
                </a:ext>
              </a:extLst>
            </p:cNvPr>
            <p:cNvSpPr>
              <a:spLocks/>
            </p:cNvSpPr>
            <p:nvPr/>
          </p:nvSpPr>
          <p:spPr bwMode="auto">
            <a:xfrm>
              <a:off x="1603" y="1244"/>
              <a:ext cx="1006" cy="2111"/>
            </a:xfrm>
            <a:custGeom>
              <a:avLst/>
              <a:gdLst>
                <a:gd name="T0" fmla="*/ 291 w 291"/>
                <a:gd name="T1" fmla="*/ 569 h 614"/>
                <a:gd name="T2" fmla="*/ 246 w 291"/>
                <a:gd name="T3" fmla="*/ 614 h 614"/>
                <a:gd name="T4" fmla="*/ 45 w 291"/>
                <a:gd name="T5" fmla="*/ 614 h 614"/>
                <a:gd name="T6" fmla="*/ 0 w 291"/>
                <a:gd name="T7" fmla="*/ 569 h 614"/>
                <a:gd name="T8" fmla="*/ 0 w 291"/>
                <a:gd name="T9" fmla="*/ 45 h 614"/>
                <a:gd name="T10" fmla="*/ 45 w 291"/>
                <a:gd name="T11" fmla="*/ 0 h 614"/>
                <a:gd name="T12" fmla="*/ 246 w 291"/>
                <a:gd name="T13" fmla="*/ 0 h 614"/>
                <a:gd name="T14" fmla="*/ 291 w 291"/>
                <a:gd name="T15" fmla="*/ 45 h 614"/>
                <a:gd name="T16" fmla="*/ 291 w 291"/>
                <a:gd name="T17" fmla="*/ 569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614">
                  <a:moveTo>
                    <a:pt x="291" y="569"/>
                  </a:moveTo>
                  <a:cubicBezTo>
                    <a:pt x="291" y="594"/>
                    <a:pt x="271" y="614"/>
                    <a:pt x="246" y="614"/>
                  </a:cubicBezTo>
                  <a:cubicBezTo>
                    <a:pt x="45" y="614"/>
                    <a:pt x="45" y="614"/>
                    <a:pt x="45" y="614"/>
                  </a:cubicBezTo>
                  <a:cubicBezTo>
                    <a:pt x="20" y="614"/>
                    <a:pt x="0" y="594"/>
                    <a:pt x="0" y="569"/>
                  </a:cubicBezTo>
                  <a:cubicBezTo>
                    <a:pt x="0" y="45"/>
                    <a:pt x="0" y="45"/>
                    <a:pt x="0" y="45"/>
                  </a:cubicBezTo>
                  <a:cubicBezTo>
                    <a:pt x="0" y="20"/>
                    <a:pt x="20" y="0"/>
                    <a:pt x="45" y="0"/>
                  </a:cubicBezTo>
                  <a:cubicBezTo>
                    <a:pt x="246" y="0"/>
                    <a:pt x="246" y="0"/>
                    <a:pt x="246" y="0"/>
                  </a:cubicBezTo>
                  <a:cubicBezTo>
                    <a:pt x="271" y="0"/>
                    <a:pt x="291" y="20"/>
                    <a:pt x="291" y="45"/>
                  </a:cubicBezTo>
                  <a:lnTo>
                    <a:pt x="291" y="569"/>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6" name="Rectangle 13">
              <a:extLst>
                <a:ext uri="{FF2B5EF4-FFF2-40B4-BE49-F238E27FC236}">
                  <a16:creationId xmlns:a16="http://schemas.microsoft.com/office/drawing/2014/main" id="{FEC4696B-B937-4369-874F-F58460B61753}"/>
                </a:ext>
              </a:extLst>
            </p:cNvPr>
            <p:cNvSpPr>
              <a:spLocks noChangeArrowheads="1"/>
            </p:cNvSpPr>
            <p:nvPr/>
          </p:nvSpPr>
          <p:spPr bwMode="auto">
            <a:xfrm>
              <a:off x="1676" y="1533"/>
              <a:ext cx="860" cy="1543"/>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7" name="Oval 14">
              <a:extLst>
                <a:ext uri="{FF2B5EF4-FFF2-40B4-BE49-F238E27FC236}">
                  <a16:creationId xmlns:a16="http://schemas.microsoft.com/office/drawing/2014/main" id="{600FF1D6-D452-446E-AC47-0EBB2BC481BB}"/>
                </a:ext>
              </a:extLst>
            </p:cNvPr>
            <p:cNvSpPr>
              <a:spLocks noChangeArrowheads="1"/>
            </p:cNvSpPr>
            <p:nvPr/>
          </p:nvSpPr>
          <p:spPr bwMode="auto">
            <a:xfrm>
              <a:off x="2035" y="3128"/>
              <a:ext cx="142" cy="141"/>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sp>
          <p:nvSpPr>
            <p:cNvPr id="18" name="Freeform 15">
              <a:extLst>
                <a:ext uri="{FF2B5EF4-FFF2-40B4-BE49-F238E27FC236}">
                  <a16:creationId xmlns:a16="http://schemas.microsoft.com/office/drawing/2014/main" id="{F852F604-41FD-4389-90A8-536AB86DEAB7}"/>
                </a:ext>
              </a:extLst>
            </p:cNvPr>
            <p:cNvSpPr>
              <a:spLocks/>
            </p:cNvSpPr>
            <p:nvPr/>
          </p:nvSpPr>
          <p:spPr bwMode="auto">
            <a:xfrm>
              <a:off x="2007" y="1412"/>
              <a:ext cx="173" cy="42"/>
            </a:xfrm>
            <a:custGeom>
              <a:avLst/>
              <a:gdLst>
                <a:gd name="T0" fmla="*/ 50 w 50"/>
                <a:gd name="T1" fmla="*/ 6 h 12"/>
                <a:gd name="T2" fmla="*/ 44 w 50"/>
                <a:gd name="T3" fmla="*/ 12 h 12"/>
                <a:gd name="T4" fmla="*/ 6 w 50"/>
                <a:gd name="T5" fmla="*/ 12 h 12"/>
                <a:gd name="T6" fmla="*/ 0 w 50"/>
                <a:gd name="T7" fmla="*/ 6 h 12"/>
                <a:gd name="T8" fmla="*/ 0 w 50"/>
                <a:gd name="T9" fmla="*/ 6 h 12"/>
                <a:gd name="T10" fmla="*/ 6 w 50"/>
                <a:gd name="T11" fmla="*/ 0 h 12"/>
                <a:gd name="T12" fmla="*/ 44 w 50"/>
                <a:gd name="T13" fmla="*/ 0 h 12"/>
                <a:gd name="T14" fmla="*/ 50 w 50"/>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12">
                  <a:moveTo>
                    <a:pt x="50" y="6"/>
                  </a:moveTo>
                  <a:cubicBezTo>
                    <a:pt x="50" y="9"/>
                    <a:pt x="48" y="12"/>
                    <a:pt x="44" y="12"/>
                  </a:cubicBezTo>
                  <a:cubicBezTo>
                    <a:pt x="6" y="12"/>
                    <a:pt x="6" y="12"/>
                    <a:pt x="6" y="12"/>
                  </a:cubicBezTo>
                  <a:cubicBezTo>
                    <a:pt x="3" y="12"/>
                    <a:pt x="0" y="9"/>
                    <a:pt x="0" y="6"/>
                  </a:cubicBezTo>
                  <a:cubicBezTo>
                    <a:pt x="0" y="6"/>
                    <a:pt x="0" y="6"/>
                    <a:pt x="0" y="6"/>
                  </a:cubicBezTo>
                  <a:cubicBezTo>
                    <a:pt x="0" y="2"/>
                    <a:pt x="3" y="0"/>
                    <a:pt x="6" y="0"/>
                  </a:cubicBezTo>
                  <a:cubicBezTo>
                    <a:pt x="44" y="0"/>
                    <a:pt x="44" y="0"/>
                    <a:pt x="44" y="0"/>
                  </a:cubicBezTo>
                  <a:cubicBezTo>
                    <a:pt x="48" y="0"/>
                    <a:pt x="50" y="2"/>
                    <a:pt x="50" y="6"/>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endParaRPr lang="en-US" sz="7198"/>
            </a:p>
          </p:txBody>
        </p:sp>
      </p:grpSp>
      <p:sp>
        <p:nvSpPr>
          <p:cNvPr id="86" name="TextBox 157">
            <a:extLst>
              <a:ext uri="{FF2B5EF4-FFF2-40B4-BE49-F238E27FC236}">
                <a16:creationId xmlns:a16="http://schemas.microsoft.com/office/drawing/2014/main" id="{FB8077AF-6EB7-4B06-9E0D-1C74422004F4}"/>
              </a:ext>
            </a:extLst>
          </p:cNvPr>
          <p:cNvSpPr txBox="1">
            <a:spLocks noChangeArrowheads="1"/>
          </p:cNvSpPr>
          <p:nvPr/>
        </p:nvSpPr>
        <p:spPr bwMode="auto">
          <a:xfrm>
            <a:off x="1891581" y="6167460"/>
            <a:ext cx="8843246" cy="3803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19" name="Rectángulo redondeado 18">
            <a:extLst>
              <a:ext uri="{FF2B5EF4-FFF2-40B4-BE49-F238E27FC236}">
                <a16:creationId xmlns:a16="http://schemas.microsoft.com/office/drawing/2014/main" id="{A8E70745-8460-0640-AC77-AA6FED5CEBC9}"/>
              </a:ext>
            </a:extLst>
          </p:cNvPr>
          <p:cNvSpPr/>
          <p:nvPr/>
        </p:nvSpPr>
        <p:spPr>
          <a:xfrm>
            <a:off x="2466259" y="4196978"/>
            <a:ext cx="5107238" cy="1396409"/>
          </a:xfrm>
          <a:prstGeom prst="roundRect">
            <a:avLst/>
          </a:prstGeom>
          <a:solidFill>
            <a:schemeClr val="accent3"/>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CuadroTexto 19">
            <a:extLst>
              <a:ext uri="{FF2B5EF4-FFF2-40B4-BE49-F238E27FC236}">
                <a16:creationId xmlns:a16="http://schemas.microsoft.com/office/drawing/2014/main" id="{AC29E4AE-7948-BC42-85C8-C84826F4C411}"/>
              </a:ext>
            </a:extLst>
          </p:cNvPr>
          <p:cNvSpPr txBox="1"/>
          <p:nvPr/>
        </p:nvSpPr>
        <p:spPr>
          <a:xfrm>
            <a:off x="2694859" y="4671680"/>
            <a:ext cx="4796924"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86000"/>
                    </a:srgbClr>
                  </a:outerShdw>
                </a:effectLst>
                <a:latin typeface="Montserrat SemiBold" pitchFamily="2" charset="77"/>
              </a:rPr>
              <a:t>GOES HERE</a:t>
            </a:r>
            <a:r>
              <a:rPr lang="en-US" sz="2400" dirty="0"/>
              <a:t> </a:t>
            </a:r>
          </a:p>
        </p:txBody>
      </p:sp>
      <p:sp>
        <p:nvSpPr>
          <p:cNvPr id="21" name="Rectángulo redondeado 20">
            <a:extLst>
              <a:ext uri="{FF2B5EF4-FFF2-40B4-BE49-F238E27FC236}">
                <a16:creationId xmlns:a16="http://schemas.microsoft.com/office/drawing/2014/main" id="{DEA2EFAD-3A9C-F745-9C18-E46FD8EBC628}"/>
              </a:ext>
            </a:extLst>
          </p:cNvPr>
          <p:cNvSpPr/>
          <p:nvPr/>
        </p:nvSpPr>
        <p:spPr>
          <a:xfrm>
            <a:off x="1096643" y="3097855"/>
            <a:ext cx="5107238" cy="1396409"/>
          </a:xfrm>
          <a:prstGeom prst="roundRect">
            <a:avLst/>
          </a:prstGeom>
          <a:solidFill>
            <a:schemeClr val="bg1"/>
          </a:solidFill>
          <a:ln>
            <a:noFill/>
          </a:ln>
          <a:effectLst>
            <a:outerShdw blurRad="639861" dist="38100" dir="2700000" algn="tl" rotWithShape="0">
              <a:prstClr val="black">
                <a:alpha val="3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3" name="CuadroTexto 22">
            <a:extLst>
              <a:ext uri="{FF2B5EF4-FFF2-40B4-BE49-F238E27FC236}">
                <a16:creationId xmlns:a16="http://schemas.microsoft.com/office/drawing/2014/main" id="{EC7B5B4F-3088-D748-99D7-23AE379971D3}"/>
              </a:ext>
            </a:extLst>
          </p:cNvPr>
          <p:cNvSpPr txBox="1"/>
          <p:nvPr/>
        </p:nvSpPr>
        <p:spPr>
          <a:xfrm>
            <a:off x="1325243" y="3403280"/>
            <a:ext cx="4796924" cy="923330"/>
          </a:xfrm>
          <a:prstGeom prst="rect">
            <a:avLst/>
          </a:prstGeom>
          <a:noFill/>
        </p:spPr>
        <p:txBody>
          <a:bodyPr wrap="square" rtlCol="0">
            <a:spAutoFit/>
          </a:bodyPr>
          <a:lstStyle/>
          <a:p>
            <a:pPr algn="ctr"/>
            <a:r>
              <a:rPr lang="en-US" sz="5400" b="1" i="1" dirty="0">
                <a:solidFill>
                  <a:schemeClr val="accent3"/>
                </a:solidFill>
                <a:effectLst>
                  <a:outerShdw blurRad="50800" dist="50800" dir="5400000" algn="ctr" rotWithShape="0">
                    <a:srgbClr val="000000">
                      <a:alpha val="86000"/>
                    </a:srgbClr>
                  </a:outerShdw>
                </a:effectLst>
                <a:latin typeface="Montserrat Black" pitchFamily="2" charset="77"/>
              </a:rPr>
              <a:t>YOUR TITLE</a:t>
            </a:r>
            <a:r>
              <a:rPr lang="en-US" sz="2400" dirty="0"/>
              <a:t> </a:t>
            </a:r>
          </a:p>
        </p:txBody>
      </p:sp>
      <p:sp>
        <p:nvSpPr>
          <p:cNvPr id="24" name="Rayo 23">
            <a:extLst>
              <a:ext uri="{FF2B5EF4-FFF2-40B4-BE49-F238E27FC236}">
                <a16:creationId xmlns:a16="http://schemas.microsoft.com/office/drawing/2014/main" id="{F03B996D-6130-FC49-8AB6-AF835A5B4295}"/>
              </a:ext>
            </a:extLst>
          </p:cNvPr>
          <p:cNvSpPr/>
          <p:nvPr/>
        </p:nvSpPr>
        <p:spPr>
          <a:xfrm rot="4500000">
            <a:off x="6226034" y="3450381"/>
            <a:ext cx="2442598" cy="2442598"/>
          </a:xfrm>
          <a:prstGeom prst="lightningBolt">
            <a:avLst/>
          </a:prstGeom>
          <a:solidFill>
            <a:schemeClr val="accent6"/>
          </a:solidFill>
          <a:ln>
            <a:noFill/>
          </a:ln>
          <a:effectLst>
            <a:outerShdw blurRad="50800" dist="50800" dir="5400000" algn="ctr" rotWithShape="0">
              <a:srgbClr val="000000">
                <a:alpha val="6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Marcador de posición de imagen 2">
            <a:extLst>
              <a:ext uri="{FF2B5EF4-FFF2-40B4-BE49-F238E27FC236}">
                <a16:creationId xmlns:a16="http://schemas.microsoft.com/office/drawing/2014/main" id="{2BFC91C2-BEA7-4147-8CB4-EE60B83A970A}"/>
              </a:ext>
            </a:extLst>
          </p:cNvPr>
          <p:cNvSpPr>
            <a:spLocks noGrp="1"/>
          </p:cNvSpPr>
          <p:nvPr>
            <p:ph type="pic" sz="quarter" idx="10"/>
          </p:nvPr>
        </p:nvSpPr>
        <p:spPr/>
        <p:txBody>
          <a:bodyPr/>
          <a:lstStyle/>
          <a:p>
            <a:endParaRPr lang="es-CO"/>
          </a:p>
        </p:txBody>
      </p:sp>
      <p:sp>
        <p:nvSpPr>
          <p:cNvPr id="5" name="Marcador de posición de imagen 4">
            <a:extLst>
              <a:ext uri="{FF2B5EF4-FFF2-40B4-BE49-F238E27FC236}">
                <a16:creationId xmlns:a16="http://schemas.microsoft.com/office/drawing/2014/main" id="{0EE0E095-B171-9845-A5C8-C2EB90CF5994}"/>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theme/theme1.xml><?xml version="1.0" encoding="utf-8"?>
<a:theme xmlns:a="http://schemas.openxmlformats.org/drawingml/2006/main" name="Default Theme">
  <a:themeElements>
    <a:clrScheme name="Goal Theme">
      <a:dk1>
        <a:srgbClr val="000000"/>
      </a:dk1>
      <a:lt1>
        <a:srgbClr val="FFFFFF"/>
      </a:lt1>
      <a:dk2>
        <a:srgbClr val="44546A"/>
      </a:dk2>
      <a:lt2>
        <a:srgbClr val="E7E6E6"/>
      </a:lt2>
      <a:accent1>
        <a:srgbClr val="C329DB"/>
      </a:accent1>
      <a:accent2>
        <a:srgbClr val="E824C0"/>
      </a:accent2>
      <a:accent3>
        <a:srgbClr val="E82791"/>
      </a:accent3>
      <a:accent4>
        <a:srgbClr val="CC24D9"/>
      </a:accent4>
      <a:accent5>
        <a:srgbClr val="B22CE5"/>
      </a:accent5>
      <a:accent6>
        <a:srgbClr val="EFA203"/>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83889</TotalTime>
  <Words>1053</Words>
  <Application>Microsoft Office PowerPoint</Application>
  <PresentationFormat>Custom</PresentationFormat>
  <Paragraphs>84</Paragraphs>
  <Slides>14</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14</vt:i4>
      </vt:variant>
    </vt:vector>
  </HeadingPairs>
  <TitlesOfParts>
    <vt:vector size="27" baseType="lpstr">
      <vt:lpstr>Arial</vt:lpstr>
      <vt:lpstr>Calibri</vt:lpstr>
      <vt:lpstr>Calibri Light</vt:lpstr>
      <vt:lpstr>Gill Sans</vt:lpstr>
      <vt:lpstr>Lato</vt:lpstr>
      <vt:lpstr>Lato Black</vt:lpstr>
      <vt:lpstr>Lato Light</vt:lpstr>
      <vt:lpstr>Montserrat</vt:lpstr>
      <vt:lpstr>Montserrat Black</vt:lpstr>
      <vt:lpstr>Montserrat SemiBold</vt:lpstr>
      <vt:lpstr>Poppins</vt:lpstr>
      <vt:lpstr>Source Sans Pro</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9877</cp:revision>
  <cp:lastPrinted>2019-09-18T23:04:43Z</cp:lastPrinted>
  <dcterms:created xsi:type="dcterms:W3CDTF">2014-11-12T21:47:38Z</dcterms:created>
  <dcterms:modified xsi:type="dcterms:W3CDTF">2025-05-09T21:20:28Z</dcterms:modified>
  <cp:category/>
</cp:coreProperties>
</file>