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1795" r:id="rId2"/>
    <p:sldId id="4122" r:id="rId3"/>
    <p:sldId id="4120" r:id="rId4"/>
    <p:sldId id="4123" r:id="rId5"/>
    <p:sldId id="4124" r:id="rId6"/>
    <p:sldId id="4125" r:id="rId7"/>
    <p:sldId id="4128" r:id="rId8"/>
    <p:sldId id="4126" r:id="rId9"/>
    <p:sldId id="4127" r:id="rId10"/>
    <p:sldId id="4129" r:id="rId11"/>
    <p:sldId id="1780" r:id="rId1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C01"/>
    <a:srgbClr val="35DFDC"/>
    <a:srgbClr val="15CBFB"/>
    <a:srgbClr val="B346E0"/>
    <a:srgbClr val="017AD6"/>
    <a:srgbClr val="00BA48"/>
    <a:srgbClr val="FF7800"/>
    <a:srgbClr val="FF3862"/>
    <a:srgbClr val="2E1E67"/>
    <a:srgbClr val="221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2C3025-E9AF-4D72-BA5F-7C1790D0F968}" v="1" dt="2025-04-27T20:40:43.0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06" autoAdjust="0"/>
    <p:restoredTop sz="94660"/>
  </p:normalViewPr>
  <p:slideViewPr>
    <p:cSldViewPr snapToGrid="0">
      <p:cViewPr varScale="1">
        <p:scale>
          <a:sx n="70" d="100"/>
          <a:sy n="70" d="100"/>
        </p:scale>
        <p:origin x="834" y="492"/>
      </p:cViewPr>
      <p:guideLst>
        <p:guide orient="horz" pos="2160"/>
        <p:guide pos="3840"/>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952C3025-E9AF-4D72-BA5F-7C1790D0F968}"/>
    <pc:docChg chg="addSld delSld modSld sldOrd">
      <pc:chgData name="Jolie Serrano Delgado" userId="d52b4219-5c60-4a0c-87ad-b1ec335c0c37" providerId="ADAL" clId="{952C3025-E9AF-4D72-BA5F-7C1790D0F968}" dt="2025-04-27T20:41:13.390" v="8" actId="47"/>
      <pc:docMkLst>
        <pc:docMk/>
      </pc:docMkLst>
      <pc:sldChg chg="modSp add mod ord">
        <pc:chgData name="Jolie Serrano Delgado" userId="d52b4219-5c60-4a0c-87ad-b1ec335c0c37" providerId="ADAL" clId="{952C3025-E9AF-4D72-BA5F-7C1790D0F968}" dt="2025-04-27T20:40:53.277" v="4" actId="207"/>
        <pc:sldMkLst>
          <pc:docMk/>
          <pc:sldMk cId="3104945146" sldId="1780"/>
        </pc:sldMkLst>
        <pc:spChg chg="mod">
          <ac:chgData name="Jolie Serrano Delgado" userId="d52b4219-5c60-4a0c-87ad-b1ec335c0c37" providerId="ADAL" clId="{952C3025-E9AF-4D72-BA5F-7C1790D0F968}" dt="2025-04-27T20:40:53.277" v="4" actId="207"/>
          <ac:spMkLst>
            <pc:docMk/>
            <pc:sldMk cId="3104945146" sldId="1780"/>
            <ac:spMk id="7" creationId="{9C72D3B1-C88F-69D4-081F-948CA507B1ED}"/>
          </ac:spMkLst>
        </pc:spChg>
      </pc:sldChg>
      <pc:sldChg chg="del">
        <pc:chgData name="Jolie Serrano Delgado" userId="d52b4219-5c60-4a0c-87ad-b1ec335c0c37" providerId="ADAL" clId="{952C3025-E9AF-4D72-BA5F-7C1790D0F968}" dt="2025-04-27T20:40:47.627" v="3" actId="47"/>
        <pc:sldMkLst>
          <pc:docMk/>
          <pc:sldMk cId="0" sldId="1794"/>
        </pc:sldMkLst>
      </pc:sldChg>
      <pc:sldChg chg="modSp add mod">
        <pc:chgData name="Jolie Serrano Delgado" userId="d52b4219-5c60-4a0c-87ad-b1ec335c0c37" providerId="ADAL" clId="{952C3025-E9AF-4D72-BA5F-7C1790D0F968}" dt="2025-04-27T20:41:11.152" v="7" actId="207"/>
        <pc:sldMkLst>
          <pc:docMk/>
          <pc:sldMk cId="0" sldId="1795"/>
        </pc:sldMkLst>
        <pc:spChg chg="mod">
          <ac:chgData name="Jolie Serrano Delgado" userId="d52b4219-5c60-4a0c-87ad-b1ec335c0c37" providerId="ADAL" clId="{952C3025-E9AF-4D72-BA5F-7C1790D0F968}" dt="2025-04-27T20:41:11.152" v="7" actId="207"/>
          <ac:spMkLst>
            <pc:docMk/>
            <pc:sldMk cId="0" sldId="1795"/>
            <ac:spMk id="2" creationId="{A861E1E4-650F-4B58-BD99-93E6FC21ADED}"/>
          </ac:spMkLst>
        </pc:spChg>
        <pc:spChg chg="mod">
          <ac:chgData name="Jolie Serrano Delgado" userId="d52b4219-5c60-4a0c-87ad-b1ec335c0c37" providerId="ADAL" clId="{952C3025-E9AF-4D72-BA5F-7C1790D0F968}" dt="2025-04-27T20:41:11.152" v="7" actId="207"/>
          <ac:spMkLst>
            <pc:docMk/>
            <pc:sldMk cId="0" sldId="1795"/>
            <ac:spMk id="63" creationId="{00000000-0000-0000-0000-000000000000}"/>
          </ac:spMkLst>
        </pc:spChg>
        <pc:spChg chg="mod">
          <ac:chgData name="Jolie Serrano Delgado" userId="d52b4219-5c60-4a0c-87ad-b1ec335c0c37" providerId="ADAL" clId="{952C3025-E9AF-4D72-BA5F-7C1790D0F968}" dt="2025-04-27T20:41:11.152" v="7" actId="207"/>
          <ac:spMkLst>
            <pc:docMk/>
            <pc:sldMk cId="0" sldId="1795"/>
            <ac:spMk id="75" creationId="{00000000-0000-0000-0000-000000000000}"/>
          </ac:spMkLst>
        </pc:spChg>
        <pc:spChg chg="mod">
          <ac:chgData name="Jolie Serrano Delgado" userId="d52b4219-5c60-4a0c-87ad-b1ec335c0c37" providerId="ADAL" clId="{952C3025-E9AF-4D72-BA5F-7C1790D0F968}" dt="2025-04-27T20:41:11.152" v="7" actId="207"/>
          <ac:spMkLst>
            <pc:docMk/>
            <pc:sldMk cId="0" sldId="1795"/>
            <ac:spMk id="87" creationId="{00000000-0000-0000-0000-000000000000}"/>
          </ac:spMkLst>
        </pc:spChg>
        <pc:spChg chg="mod">
          <ac:chgData name="Jolie Serrano Delgado" userId="d52b4219-5c60-4a0c-87ad-b1ec335c0c37" providerId="ADAL" clId="{952C3025-E9AF-4D72-BA5F-7C1790D0F968}" dt="2025-04-27T20:41:11.152" v="7" actId="207"/>
          <ac:spMkLst>
            <pc:docMk/>
            <pc:sldMk cId="0" sldId="1795"/>
            <ac:spMk id="99" creationId="{00000000-0000-0000-0000-000000000000}"/>
          </ac:spMkLst>
        </pc:spChg>
        <pc:spChg chg="mod">
          <ac:chgData name="Jolie Serrano Delgado" userId="d52b4219-5c60-4a0c-87ad-b1ec335c0c37" providerId="ADAL" clId="{952C3025-E9AF-4D72-BA5F-7C1790D0F968}" dt="2025-04-27T20:41:05.464" v="6"/>
          <ac:spMkLst>
            <pc:docMk/>
            <pc:sldMk cId="0" sldId="1795"/>
            <ac:spMk id="55309" creationId="{00000000-0000-0000-0000-000000000000}"/>
          </ac:spMkLst>
        </pc:spChg>
      </pc:sldChg>
      <pc:sldChg chg="modSp del mod">
        <pc:chgData name="Jolie Serrano Delgado" userId="d52b4219-5c60-4a0c-87ad-b1ec335c0c37" providerId="ADAL" clId="{952C3025-E9AF-4D72-BA5F-7C1790D0F968}" dt="2025-04-27T20:41:13.390" v="8" actId="47"/>
        <pc:sldMkLst>
          <pc:docMk/>
          <pc:sldMk cId="1579013461" sldId="4119"/>
        </pc:sldMkLst>
        <pc:spChg chg="mod">
          <ac:chgData name="Jolie Serrano Delgado" userId="d52b4219-5c60-4a0c-87ad-b1ec335c0c37" providerId="ADAL" clId="{952C3025-E9AF-4D72-BA5F-7C1790D0F968}" dt="2025-04-27T20:41:02.526" v="5" actId="21"/>
          <ac:spMkLst>
            <pc:docMk/>
            <pc:sldMk cId="1579013461" sldId="4119"/>
            <ac:spMk id="5" creationId="{58E10FA7-5A2D-4C09-8B3F-7195A9CE858D}"/>
          </ac:spMkLst>
        </pc:spChg>
      </pc:sldChg>
      <pc:sldMasterChg chg="delSldLayout">
        <pc:chgData name="Jolie Serrano Delgado" userId="d52b4219-5c60-4a0c-87ad-b1ec335c0c37" providerId="ADAL" clId="{952C3025-E9AF-4D72-BA5F-7C1790D0F968}" dt="2025-04-27T20:41:13.390" v="8" actId="47"/>
        <pc:sldMasterMkLst>
          <pc:docMk/>
          <pc:sldMasterMk cId="3968079979" sldId="2147483648"/>
        </pc:sldMasterMkLst>
        <pc:sldLayoutChg chg="del">
          <pc:chgData name="Jolie Serrano Delgado" userId="d52b4219-5c60-4a0c-87ad-b1ec335c0c37" providerId="ADAL" clId="{952C3025-E9AF-4D72-BA5F-7C1790D0F968}" dt="2025-04-27T20:40:47.627" v="3" actId="47"/>
          <pc:sldLayoutMkLst>
            <pc:docMk/>
            <pc:sldMasterMk cId="3968079979" sldId="2147483648"/>
            <pc:sldLayoutMk cId="2586065029" sldId="2147483707"/>
          </pc:sldLayoutMkLst>
        </pc:sldLayoutChg>
        <pc:sldLayoutChg chg="del">
          <pc:chgData name="Jolie Serrano Delgado" userId="d52b4219-5c60-4a0c-87ad-b1ec335c0c37" providerId="ADAL" clId="{952C3025-E9AF-4D72-BA5F-7C1790D0F968}" dt="2025-04-27T20:41:13.390" v="8"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27/04/2025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27/04/2025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Marcador de posición de imagen 4"/>
          <p:cNvSpPr>
            <a:spLocks noGrp="1"/>
          </p:cNvSpPr>
          <p:nvPr>
            <p:ph type="pic" sz="quarter" idx="10"/>
          </p:nvPr>
        </p:nvSpPr>
        <p:spPr>
          <a:xfrm>
            <a:off x="2095500" y="3143250"/>
            <a:ext cx="2514600" cy="2514600"/>
          </a:xfrm>
          <a:prstGeom prst="ellipse">
            <a:avLst/>
          </a:prstGeom>
        </p:spPr>
        <p:txBody>
          <a:bodyPr/>
          <a:lstStyle>
            <a:lvl1pPr>
              <a:defRPr sz="1400"/>
            </a:lvl1p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Break-2">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0" y="-13368"/>
            <a:ext cx="12205373" cy="6918158"/>
          </a:xfrm>
          <a:prstGeom prst="rect">
            <a:avLst/>
          </a:prstGeom>
        </p:spPr>
        <p:txBody>
          <a:bodyPr rtlCol="0">
            <a:normAutofit/>
          </a:bodyPr>
          <a:lstStyle>
            <a:lvl1pPr marL="0" indent="0">
              <a:buNone/>
              <a:defRPr sz="1000">
                <a:solidFill>
                  <a:schemeClr val="bg1"/>
                </a:solidFill>
                <a:latin typeface="Raleway Light"/>
                <a:cs typeface="Raleway Light"/>
              </a:defRPr>
            </a:lvl1pPr>
          </a:lstStyle>
          <a:p>
            <a:pPr lvl="0"/>
            <a:endParaRPr lang="id-ID" noProof="0" dirty="0"/>
          </a:p>
        </p:txBody>
      </p:sp>
    </p:spTree>
    <p:extLst>
      <p:ext uri="{BB962C8B-B14F-4D97-AF65-F5344CB8AC3E}">
        <p14:creationId xmlns:p14="http://schemas.microsoft.com/office/powerpoint/2010/main" val="333878033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Introduction Slide 02">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8263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6077085"/>
      </p:ext>
    </p:extLst>
  </p:cSld>
  <p:clrMapOvr>
    <a:masterClrMapping/>
  </p:clrMapOvr>
  <p:transition advClick="0" advTm="3000"/>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03332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562648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6" name="Marcador de posición de imagen 3"/>
          <p:cNvSpPr>
            <a:spLocks noGrp="1"/>
          </p:cNvSpPr>
          <p:nvPr>
            <p:ph type="pic" sz="quarter" idx="10"/>
          </p:nvPr>
        </p:nvSpPr>
        <p:spPr>
          <a:xfrm>
            <a:off x="1765300" y="3111500"/>
            <a:ext cx="1231900" cy="2832100"/>
          </a:xfrm>
          <a:prstGeom prst="rect">
            <a:avLst/>
          </a:prstGeom>
        </p:spPr>
        <p:txBody>
          <a:bodyPr/>
          <a:lstStyle>
            <a:lvl1pPr>
              <a:defRPr sz="16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7" name="Marcador de posición de imagen 3"/>
          <p:cNvSpPr>
            <a:spLocks noGrp="1"/>
          </p:cNvSpPr>
          <p:nvPr>
            <p:ph type="pic" sz="quarter" idx="10"/>
          </p:nvPr>
        </p:nvSpPr>
        <p:spPr>
          <a:xfrm>
            <a:off x="6908800" y="4818063"/>
            <a:ext cx="4151313" cy="1235075"/>
          </a:xfrm>
          <a:prstGeom prst="rect">
            <a:avLst/>
          </a:prstGeom>
        </p:spPr>
        <p:txBody>
          <a:body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403222" cy="369332"/>
          </a:xfrm>
          <a:prstGeom prst="rect">
            <a:avLst/>
          </a:prstGeom>
          <a:noFill/>
        </p:spPr>
        <p:txBody>
          <a:bodyPr wrap="none" rtlCol="0">
            <a:spAutoFit/>
          </a:bodyPr>
          <a:lstStyle/>
          <a:p>
            <a:r>
              <a:rPr lang="en-US" dirty="0">
                <a:solidFill>
                  <a:schemeClr val="bg1"/>
                </a:solidFill>
              </a:rPr>
              <a:t>http://ppthemes.com/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rPr>
              <a:t>https://slidesgratis.com/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0"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23" r:id="rId13"/>
    <p:sldLayoutId id="2147483729" r:id="rId14"/>
    <p:sldLayoutId id="2147483730" r:id="rId15"/>
    <p:sldLayoutId id="2147483731" r:id="rId16"/>
    <p:sldLayoutId id="2147483732"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Poppin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6.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FFC000"/>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FFC000"/>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FFC000"/>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rgbClr val="FFC000"/>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800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b="1" dirty="0">
                <a:latin typeface="+mn-lt"/>
                <a:cs typeface="Calibri" panose="020F0502020204030204" pitchFamily="34" charset="0"/>
                <a:hlinkClick r:id="rId2"/>
              </a:rPr>
              <a:t>Montserrat</a:t>
            </a:r>
            <a:r>
              <a:rPr lang="en-US" altLang="ja-JP" sz="1400" b="1" dirty="0">
                <a:latin typeface="+mn-lt"/>
                <a:cs typeface="Calibri" panose="020F0502020204030204" pitchFamily="34" charset="0"/>
              </a:rPr>
              <a:t> – </a:t>
            </a:r>
            <a:r>
              <a:rPr lang="en-US" altLang="ja-JP" sz="1400" b="1" dirty="0">
                <a:latin typeface="+mn-lt"/>
                <a:cs typeface="Calibri" panose="020F0502020204030204" pitchFamily="34" charset="0"/>
                <a:hlinkClick r:id="rId3"/>
              </a:rPr>
              <a:t>Poppins</a:t>
            </a:r>
            <a:r>
              <a:rPr lang="en-US" altLang="ja-JP" sz="1400" b="1" dirty="0">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rgbClr val="FFC000"/>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ectángulo 78"/>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ángulo redondeado 57"/>
          <p:cNvSpPr/>
          <p:nvPr/>
        </p:nvSpPr>
        <p:spPr>
          <a:xfrm flipH="1">
            <a:off x="609600" y="166255"/>
            <a:ext cx="5422674" cy="6463145"/>
          </a:xfrm>
          <a:prstGeom prst="roundRect">
            <a:avLst>
              <a:gd name="adj" fmla="val 10299"/>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05" name="Grupo 104"/>
          <p:cNvGrpSpPr/>
          <p:nvPr/>
        </p:nvGrpSpPr>
        <p:grpSpPr>
          <a:xfrm rot="10800000">
            <a:off x="5687922" y="819150"/>
            <a:ext cx="495164" cy="205701"/>
            <a:chOff x="11750040" y="1600200"/>
            <a:chExt cx="990328" cy="411401"/>
          </a:xfrm>
        </p:grpSpPr>
        <p:sp>
          <p:nvSpPr>
            <p:cNvPr id="100" name="Retraso 99"/>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01" name="Grupo 100"/>
            <p:cNvGrpSpPr/>
            <p:nvPr/>
          </p:nvGrpSpPr>
          <p:grpSpPr>
            <a:xfrm>
              <a:off x="11750040" y="1600200"/>
              <a:ext cx="990328" cy="411401"/>
              <a:chOff x="11750040" y="1600200"/>
              <a:chExt cx="990328" cy="411401"/>
            </a:xfrm>
          </p:grpSpPr>
          <p:sp>
            <p:nvSpPr>
              <p:cNvPr id="9" name="Elipse 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99" name="Forma libre 98"/>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06" name="Grupo 105"/>
          <p:cNvGrpSpPr/>
          <p:nvPr/>
        </p:nvGrpSpPr>
        <p:grpSpPr>
          <a:xfrm rot="10800000">
            <a:off x="5693728" y="1577143"/>
            <a:ext cx="495164" cy="205701"/>
            <a:chOff x="11750040" y="1600200"/>
            <a:chExt cx="990328" cy="411401"/>
          </a:xfrm>
        </p:grpSpPr>
        <p:sp>
          <p:nvSpPr>
            <p:cNvPr id="107" name="Retraso 10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08" name="Grupo 107"/>
            <p:cNvGrpSpPr/>
            <p:nvPr/>
          </p:nvGrpSpPr>
          <p:grpSpPr>
            <a:xfrm>
              <a:off x="11750040" y="1600200"/>
              <a:ext cx="990328" cy="411401"/>
              <a:chOff x="11750040" y="1600200"/>
              <a:chExt cx="990328" cy="411401"/>
            </a:xfrm>
          </p:grpSpPr>
          <p:sp>
            <p:nvSpPr>
              <p:cNvPr id="109" name="Elipse 10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10" name="Forma libre 10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16" name="Grupo 115"/>
          <p:cNvGrpSpPr/>
          <p:nvPr/>
        </p:nvGrpSpPr>
        <p:grpSpPr>
          <a:xfrm rot="10800000">
            <a:off x="5693728" y="2265221"/>
            <a:ext cx="495164" cy="205701"/>
            <a:chOff x="11750040" y="1600200"/>
            <a:chExt cx="990328" cy="411401"/>
          </a:xfrm>
        </p:grpSpPr>
        <p:sp>
          <p:nvSpPr>
            <p:cNvPr id="117" name="Retraso 11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18" name="Grupo 117"/>
            <p:cNvGrpSpPr/>
            <p:nvPr/>
          </p:nvGrpSpPr>
          <p:grpSpPr>
            <a:xfrm>
              <a:off x="11750040" y="1600200"/>
              <a:ext cx="990328" cy="411401"/>
              <a:chOff x="11750040" y="1600200"/>
              <a:chExt cx="990328" cy="411401"/>
            </a:xfrm>
          </p:grpSpPr>
          <p:sp>
            <p:nvSpPr>
              <p:cNvPr id="119" name="Elipse 11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20" name="Forma libre 11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26" name="Grupo 125"/>
          <p:cNvGrpSpPr/>
          <p:nvPr/>
        </p:nvGrpSpPr>
        <p:grpSpPr>
          <a:xfrm rot="10800000">
            <a:off x="5693728" y="2996601"/>
            <a:ext cx="495164" cy="205701"/>
            <a:chOff x="11750040" y="1600200"/>
            <a:chExt cx="990328" cy="411401"/>
          </a:xfrm>
        </p:grpSpPr>
        <p:sp>
          <p:nvSpPr>
            <p:cNvPr id="127" name="Retraso 12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28" name="Grupo 127"/>
            <p:cNvGrpSpPr/>
            <p:nvPr/>
          </p:nvGrpSpPr>
          <p:grpSpPr>
            <a:xfrm>
              <a:off x="11750040" y="1600200"/>
              <a:ext cx="990328" cy="411401"/>
              <a:chOff x="11750040" y="1600200"/>
              <a:chExt cx="990328" cy="411401"/>
            </a:xfrm>
          </p:grpSpPr>
          <p:sp>
            <p:nvSpPr>
              <p:cNvPr id="129" name="Elipse 12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30" name="Forma libre 12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31" name="Grupo 130"/>
          <p:cNvGrpSpPr/>
          <p:nvPr/>
        </p:nvGrpSpPr>
        <p:grpSpPr>
          <a:xfrm rot="10800000">
            <a:off x="5693728" y="3735999"/>
            <a:ext cx="495164" cy="205701"/>
            <a:chOff x="11750040" y="1600200"/>
            <a:chExt cx="990328" cy="411401"/>
          </a:xfrm>
        </p:grpSpPr>
        <p:sp>
          <p:nvSpPr>
            <p:cNvPr id="132" name="Retraso 131"/>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33" name="Grupo 132"/>
            <p:cNvGrpSpPr/>
            <p:nvPr/>
          </p:nvGrpSpPr>
          <p:grpSpPr>
            <a:xfrm>
              <a:off x="11750040" y="1600200"/>
              <a:ext cx="990328" cy="411401"/>
              <a:chOff x="11750040" y="1600200"/>
              <a:chExt cx="990328" cy="411401"/>
            </a:xfrm>
          </p:grpSpPr>
          <p:sp>
            <p:nvSpPr>
              <p:cNvPr id="134" name="Elipse 133"/>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35" name="Forma libre 134"/>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41" name="Grupo 140"/>
          <p:cNvGrpSpPr/>
          <p:nvPr/>
        </p:nvGrpSpPr>
        <p:grpSpPr>
          <a:xfrm rot="10800000">
            <a:off x="5693728" y="4410488"/>
            <a:ext cx="495164" cy="205701"/>
            <a:chOff x="11750040" y="1600200"/>
            <a:chExt cx="990328" cy="411401"/>
          </a:xfrm>
        </p:grpSpPr>
        <p:sp>
          <p:nvSpPr>
            <p:cNvPr id="142" name="Retraso 141"/>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43" name="Grupo 142"/>
            <p:cNvGrpSpPr/>
            <p:nvPr/>
          </p:nvGrpSpPr>
          <p:grpSpPr>
            <a:xfrm>
              <a:off x="11750040" y="1600200"/>
              <a:ext cx="990328" cy="411401"/>
              <a:chOff x="11750040" y="1600200"/>
              <a:chExt cx="990328" cy="411401"/>
            </a:xfrm>
          </p:grpSpPr>
          <p:sp>
            <p:nvSpPr>
              <p:cNvPr id="144" name="Elipse 143"/>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45" name="Forma libre 144"/>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51" name="Grupo 150"/>
          <p:cNvGrpSpPr/>
          <p:nvPr/>
        </p:nvGrpSpPr>
        <p:grpSpPr>
          <a:xfrm rot="10800000">
            <a:off x="5686108" y="5120945"/>
            <a:ext cx="495164" cy="205701"/>
            <a:chOff x="11750040" y="1600200"/>
            <a:chExt cx="990328" cy="411401"/>
          </a:xfrm>
        </p:grpSpPr>
        <p:sp>
          <p:nvSpPr>
            <p:cNvPr id="152" name="Retraso 151"/>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53" name="Grupo 152"/>
            <p:cNvGrpSpPr/>
            <p:nvPr/>
          </p:nvGrpSpPr>
          <p:grpSpPr>
            <a:xfrm>
              <a:off x="11750040" y="1600200"/>
              <a:ext cx="990328" cy="411401"/>
              <a:chOff x="11750040" y="1600200"/>
              <a:chExt cx="990328" cy="411401"/>
            </a:xfrm>
          </p:grpSpPr>
          <p:sp>
            <p:nvSpPr>
              <p:cNvPr id="154" name="Elipse 153"/>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55" name="Forma libre 154"/>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56" name="Grupo 155"/>
          <p:cNvGrpSpPr/>
          <p:nvPr/>
        </p:nvGrpSpPr>
        <p:grpSpPr>
          <a:xfrm rot="10800000">
            <a:off x="5686108" y="5875841"/>
            <a:ext cx="495164" cy="205701"/>
            <a:chOff x="11750040" y="1600200"/>
            <a:chExt cx="990328" cy="411401"/>
          </a:xfrm>
        </p:grpSpPr>
        <p:sp>
          <p:nvSpPr>
            <p:cNvPr id="157" name="Retraso 15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58" name="Grupo 157"/>
            <p:cNvGrpSpPr/>
            <p:nvPr/>
          </p:nvGrpSpPr>
          <p:grpSpPr>
            <a:xfrm>
              <a:off x="11750040" y="1600200"/>
              <a:ext cx="990328" cy="411401"/>
              <a:chOff x="11750040" y="1600200"/>
              <a:chExt cx="990328" cy="411401"/>
            </a:xfrm>
          </p:grpSpPr>
          <p:sp>
            <p:nvSpPr>
              <p:cNvPr id="159" name="Elipse 15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60" name="Forma libre 15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sp>
        <p:nvSpPr>
          <p:cNvPr id="171" name="Triangle 1">
            <a:extLst>
              <a:ext uri="{FF2B5EF4-FFF2-40B4-BE49-F238E27FC236}">
                <a16:creationId xmlns:a16="http://schemas.microsoft.com/office/drawing/2014/main" id="{57E26B3D-559C-5A4E-93FC-167952BBD879}"/>
              </a:ext>
            </a:extLst>
          </p:cNvPr>
          <p:cNvSpPr/>
          <p:nvPr/>
        </p:nvSpPr>
        <p:spPr>
          <a:xfrm rot="2700000">
            <a:off x="1794092" y="1266690"/>
            <a:ext cx="3401405" cy="2932245"/>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72" name="Rounded Rectangular Callout 4">
            <a:extLst>
              <a:ext uri="{FF2B5EF4-FFF2-40B4-BE49-F238E27FC236}">
                <a16:creationId xmlns:a16="http://schemas.microsoft.com/office/drawing/2014/main" id="{C490D54A-5E8F-6442-A308-A920AA54A61B}"/>
              </a:ext>
            </a:extLst>
          </p:cNvPr>
          <p:cNvSpPr/>
          <p:nvPr/>
        </p:nvSpPr>
        <p:spPr>
          <a:xfrm rot="20934886" flipH="1">
            <a:off x="1835039" y="2779510"/>
            <a:ext cx="2979070" cy="1216044"/>
          </a:xfrm>
          <a:prstGeom prst="wedgeRoundRectCallout">
            <a:avLst>
              <a:gd name="adj1" fmla="val -38060"/>
              <a:gd name="adj2" fmla="val 79042"/>
              <a:gd name="adj3" fmla="val 16667"/>
            </a:avLst>
          </a:prstGeom>
          <a:noFill/>
          <a:ln w="76200">
            <a:solidFill>
              <a:schemeClr val="accent6"/>
            </a:solidFill>
          </a:ln>
          <a:effectLst>
            <a:glow rad="533325">
              <a:schemeClr val="accent6">
                <a:lumMod val="40000"/>
                <a:lumOff val="60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grpSp>
        <p:nvGrpSpPr>
          <p:cNvPr id="175" name="Group 10">
            <a:extLst>
              <a:ext uri="{FF2B5EF4-FFF2-40B4-BE49-F238E27FC236}">
                <a16:creationId xmlns:a16="http://schemas.microsoft.com/office/drawing/2014/main" id="{047B3386-5CD7-DD4D-B96C-F93B62A748FF}"/>
              </a:ext>
            </a:extLst>
          </p:cNvPr>
          <p:cNvGrpSpPr/>
          <p:nvPr/>
        </p:nvGrpSpPr>
        <p:grpSpPr>
          <a:xfrm>
            <a:off x="2007300" y="5027065"/>
            <a:ext cx="2316495" cy="417730"/>
            <a:chOff x="19549503" y="10362565"/>
            <a:chExt cx="2680608" cy="483389"/>
          </a:xfrm>
        </p:grpSpPr>
        <p:sp>
          <p:nvSpPr>
            <p:cNvPr id="176" name="Freeform 180">
              <a:extLst>
                <a:ext uri="{FF2B5EF4-FFF2-40B4-BE49-F238E27FC236}">
                  <a16:creationId xmlns:a16="http://schemas.microsoft.com/office/drawing/2014/main" id="{0AC9DF9C-1B28-984D-8764-D20E2A5772BC}"/>
                </a:ext>
              </a:extLst>
            </p:cNvPr>
            <p:cNvSpPr>
              <a:spLocks noChangeArrowheads="1"/>
            </p:cNvSpPr>
            <p:nvPr/>
          </p:nvSpPr>
          <p:spPr bwMode="auto">
            <a:xfrm>
              <a:off x="19802185" y="10499894"/>
              <a:ext cx="109861" cy="208735"/>
            </a:xfrm>
            <a:custGeom>
              <a:avLst/>
              <a:gdLst>
                <a:gd name="T0" fmla="*/ 66 w 89"/>
                <a:gd name="T1" fmla="*/ 0 h 166"/>
                <a:gd name="T2" fmla="*/ 66 w 89"/>
                <a:gd name="T3" fmla="*/ 0 h 166"/>
                <a:gd name="T4" fmla="*/ 29 w 89"/>
                <a:gd name="T5" fmla="*/ 41 h 166"/>
                <a:gd name="T6" fmla="*/ 29 w 89"/>
                <a:gd name="T7" fmla="*/ 65 h 166"/>
                <a:gd name="T8" fmla="*/ 0 w 89"/>
                <a:gd name="T9" fmla="*/ 65 h 166"/>
                <a:gd name="T10" fmla="*/ 0 w 89"/>
                <a:gd name="T11" fmla="*/ 94 h 166"/>
                <a:gd name="T12" fmla="*/ 29 w 89"/>
                <a:gd name="T13" fmla="*/ 94 h 166"/>
                <a:gd name="T14" fmla="*/ 29 w 89"/>
                <a:gd name="T15" fmla="*/ 165 h 166"/>
                <a:gd name="T16" fmla="*/ 58 w 89"/>
                <a:gd name="T17" fmla="*/ 165 h 166"/>
                <a:gd name="T18" fmla="*/ 58 w 89"/>
                <a:gd name="T19" fmla="*/ 94 h 166"/>
                <a:gd name="T20" fmla="*/ 82 w 89"/>
                <a:gd name="T21" fmla="*/ 94 h 166"/>
                <a:gd name="T22" fmla="*/ 88 w 89"/>
                <a:gd name="T23" fmla="*/ 65 h 166"/>
                <a:gd name="T24" fmla="*/ 58 w 89"/>
                <a:gd name="T25" fmla="*/ 65 h 166"/>
                <a:gd name="T26" fmla="*/ 58 w 89"/>
                <a:gd name="T27" fmla="*/ 45 h 166"/>
                <a:gd name="T28" fmla="*/ 58 w 89"/>
                <a:gd name="T29" fmla="*/ 45 h 166"/>
                <a:gd name="T30" fmla="*/ 71 w 89"/>
                <a:gd name="T31" fmla="*/ 30 h 166"/>
                <a:gd name="T32" fmla="*/ 88 w 89"/>
                <a:gd name="T33" fmla="*/ 30 h 166"/>
                <a:gd name="T34" fmla="*/ 88 w 89"/>
                <a:gd name="T35" fmla="*/ 1 h 166"/>
                <a:gd name="T36" fmla="*/ 88 w 89"/>
                <a:gd name="T37" fmla="*/ 1 h 166"/>
                <a:gd name="T38" fmla="*/ 66 w 8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9" h="166">
                  <a:moveTo>
                    <a:pt x="66" y="0"/>
                  </a:moveTo>
                  <a:lnTo>
                    <a:pt x="66" y="0"/>
                  </a:lnTo>
                  <a:cubicBezTo>
                    <a:pt x="42" y="0"/>
                    <a:pt x="29" y="12"/>
                    <a:pt x="29" y="41"/>
                  </a:cubicBezTo>
                  <a:lnTo>
                    <a:pt x="29" y="65"/>
                  </a:lnTo>
                  <a:lnTo>
                    <a:pt x="0" y="65"/>
                  </a:lnTo>
                  <a:lnTo>
                    <a:pt x="0" y="94"/>
                  </a:lnTo>
                  <a:lnTo>
                    <a:pt x="29" y="94"/>
                  </a:lnTo>
                  <a:lnTo>
                    <a:pt x="29" y="165"/>
                  </a:lnTo>
                  <a:lnTo>
                    <a:pt x="58" y="165"/>
                  </a:lnTo>
                  <a:lnTo>
                    <a:pt x="58" y="94"/>
                  </a:lnTo>
                  <a:lnTo>
                    <a:pt x="82" y="94"/>
                  </a:lnTo>
                  <a:lnTo>
                    <a:pt x="88" y="65"/>
                  </a:lnTo>
                  <a:lnTo>
                    <a:pt x="58" y="65"/>
                  </a:lnTo>
                  <a:lnTo>
                    <a:pt x="58" y="45"/>
                  </a:lnTo>
                  <a:lnTo>
                    <a:pt x="58" y="45"/>
                  </a:lnTo>
                  <a:cubicBezTo>
                    <a:pt x="58" y="35"/>
                    <a:pt x="61" y="30"/>
                    <a:pt x="71" y="30"/>
                  </a:cubicBezTo>
                  <a:lnTo>
                    <a:pt x="88" y="30"/>
                  </a:lnTo>
                  <a:lnTo>
                    <a:pt x="88" y="1"/>
                  </a:lnTo>
                  <a:lnTo>
                    <a:pt x="88" y="1"/>
                  </a:lnTo>
                  <a:cubicBezTo>
                    <a:pt x="85" y="1"/>
                    <a:pt x="77" y="0"/>
                    <a:pt x="66" y="0"/>
                  </a:cubicBezTo>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77" name="Freeform 181">
              <a:extLst>
                <a:ext uri="{FF2B5EF4-FFF2-40B4-BE49-F238E27FC236}">
                  <a16:creationId xmlns:a16="http://schemas.microsoft.com/office/drawing/2014/main" id="{597E3473-01F0-4541-93C6-B81164458ED1}"/>
                </a:ext>
              </a:extLst>
            </p:cNvPr>
            <p:cNvSpPr>
              <a:spLocks noChangeArrowheads="1"/>
            </p:cNvSpPr>
            <p:nvPr/>
          </p:nvSpPr>
          <p:spPr bwMode="auto">
            <a:xfrm>
              <a:off x="20356984" y="10516369"/>
              <a:ext cx="214227" cy="175778"/>
            </a:xfrm>
            <a:custGeom>
              <a:avLst/>
              <a:gdLst>
                <a:gd name="T0" fmla="*/ 172 w 173"/>
                <a:gd name="T1" fmla="*/ 17 h 140"/>
                <a:gd name="T2" fmla="*/ 172 w 173"/>
                <a:gd name="T3" fmla="*/ 17 h 140"/>
                <a:gd name="T4" fmla="*/ 152 w 173"/>
                <a:gd name="T5" fmla="*/ 22 h 140"/>
                <a:gd name="T6" fmla="*/ 152 w 173"/>
                <a:gd name="T7" fmla="*/ 22 h 140"/>
                <a:gd name="T8" fmla="*/ 167 w 173"/>
                <a:gd name="T9" fmla="*/ 2 h 140"/>
                <a:gd name="T10" fmla="*/ 167 w 173"/>
                <a:gd name="T11" fmla="*/ 2 h 140"/>
                <a:gd name="T12" fmla="*/ 146 w 173"/>
                <a:gd name="T13" fmla="*/ 11 h 140"/>
                <a:gd name="T14" fmla="*/ 146 w 173"/>
                <a:gd name="T15" fmla="*/ 11 h 140"/>
                <a:gd name="T16" fmla="*/ 120 w 173"/>
                <a:gd name="T17" fmla="*/ 0 h 140"/>
                <a:gd name="T18" fmla="*/ 120 w 173"/>
                <a:gd name="T19" fmla="*/ 0 h 140"/>
                <a:gd name="T20" fmla="*/ 84 w 173"/>
                <a:gd name="T21" fmla="*/ 35 h 140"/>
                <a:gd name="T22" fmla="*/ 84 w 173"/>
                <a:gd name="T23" fmla="*/ 35 h 140"/>
                <a:gd name="T24" fmla="*/ 85 w 173"/>
                <a:gd name="T25" fmla="*/ 43 h 140"/>
                <a:gd name="T26" fmla="*/ 85 w 173"/>
                <a:gd name="T27" fmla="*/ 43 h 140"/>
                <a:gd name="T28" fmla="*/ 13 w 173"/>
                <a:gd name="T29" fmla="*/ 6 h 140"/>
                <a:gd name="T30" fmla="*/ 13 w 173"/>
                <a:gd name="T31" fmla="*/ 6 h 140"/>
                <a:gd name="T32" fmla="*/ 8 w 173"/>
                <a:gd name="T33" fmla="*/ 24 h 140"/>
                <a:gd name="T34" fmla="*/ 8 w 173"/>
                <a:gd name="T35" fmla="*/ 24 h 140"/>
                <a:gd name="T36" fmla="*/ 24 w 173"/>
                <a:gd name="T37" fmla="*/ 53 h 140"/>
                <a:gd name="T38" fmla="*/ 24 w 173"/>
                <a:gd name="T39" fmla="*/ 53 h 140"/>
                <a:gd name="T40" fmla="*/ 8 w 173"/>
                <a:gd name="T41" fmla="*/ 49 h 140"/>
                <a:gd name="T42" fmla="*/ 8 w 173"/>
                <a:gd name="T43" fmla="*/ 49 h 140"/>
                <a:gd name="T44" fmla="*/ 8 w 173"/>
                <a:gd name="T45" fmla="*/ 49 h 140"/>
                <a:gd name="T46" fmla="*/ 36 w 173"/>
                <a:gd name="T47" fmla="*/ 84 h 140"/>
                <a:gd name="T48" fmla="*/ 36 w 173"/>
                <a:gd name="T49" fmla="*/ 84 h 140"/>
                <a:gd name="T50" fmla="*/ 27 w 173"/>
                <a:gd name="T51" fmla="*/ 85 h 140"/>
                <a:gd name="T52" fmla="*/ 27 w 173"/>
                <a:gd name="T53" fmla="*/ 85 h 140"/>
                <a:gd name="T54" fmla="*/ 20 w 173"/>
                <a:gd name="T55" fmla="*/ 84 h 140"/>
                <a:gd name="T56" fmla="*/ 20 w 173"/>
                <a:gd name="T57" fmla="*/ 84 h 140"/>
                <a:gd name="T58" fmla="*/ 53 w 173"/>
                <a:gd name="T59" fmla="*/ 109 h 140"/>
                <a:gd name="T60" fmla="*/ 53 w 173"/>
                <a:gd name="T61" fmla="*/ 109 h 140"/>
                <a:gd name="T62" fmla="*/ 9 w 173"/>
                <a:gd name="T63" fmla="*/ 124 h 140"/>
                <a:gd name="T64" fmla="*/ 9 w 173"/>
                <a:gd name="T65" fmla="*/ 124 h 140"/>
                <a:gd name="T66" fmla="*/ 0 w 173"/>
                <a:gd name="T67" fmla="*/ 123 h 140"/>
                <a:gd name="T68" fmla="*/ 0 w 173"/>
                <a:gd name="T69" fmla="*/ 123 h 140"/>
                <a:gd name="T70" fmla="*/ 55 w 173"/>
                <a:gd name="T71" fmla="*/ 139 h 140"/>
                <a:gd name="T72" fmla="*/ 55 w 173"/>
                <a:gd name="T73" fmla="*/ 139 h 140"/>
                <a:gd name="T74" fmla="*/ 155 w 173"/>
                <a:gd name="T75" fmla="*/ 39 h 140"/>
                <a:gd name="T76" fmla="*/ 155 w 173"/>
                <a:gd name="T77" fmla="*/ 39 h 140"/>
                <a:gd name="T78" fmla="*/ 155 w 173"/>
                <a:gd name="T79" fmla="*/ 35 h 140"/>
                <a:gd name="T80" fmla="*/ 155 w 173"/>
                <a:gd name="T81" fmla="*/ 35 h 140"/>
                <a:gd name="T82" fmla="*/ 172 w 173"/>
                <a:gd name="T83" fmla="*/ 17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3" h="140">
                  <a:moveTo>
                    <a:pt x="172" y="17"/>
                  </a:moveTo>
                  <a:lnTo>
                    <a:pt x="172" y="17"/>
                  </a:lnTo>
                  <a:cubicBezTo>
                    <a:pt x="166" y="19"/>
                    <a:pt x="159" y="21"/>
                    <a:pt x="152" y="22"/>
                  </a:cubicBezTo>
                  <a:lnTo>
                    <a:pt x="152" y="22"/>
                  </a:lnTo>
                  <a:cubicBezTo>
                    <a:pt x="160" y="18"/>
                    <a:pt x="165" y="10"/>
                    <a:pt x="167" y="2"/>
                  </a:cubicBezTo>
                  <a:lnTo>
                    <a:pt x="167" y="2"/>
                  </a:lnTo>
                  <a:cubicBezTo>
                    <a:pt x="161" y="7"/>
                    <a:pt x="153" y="9"/>
                    <a:pt x="146" y="11"/>
                  </a:cubicBezTo>
                  <a:lnTo>
                    <a:pt x="146" y="11"/>
                  </a:lnTo>
                  <a:cubicBezTo>
                    <a:pt x="139" y="4"/>
                    <a:pt x="130" y="0"/>
                    <a:pt x="120" y="0"/>
                  </a:cubicBezTo>
                  <a:lnTo>
                    <a:pt x="120" y="0"/>
                  </a:lnTo>
                  <a:cubicBezTo>
                    <a:pt x="100" y="0"/>
                    <a:pt x="84" y="16"/>
                    <a:pt x="84" y="35"/>
                  </a:cubicBezTo>
                  <a:lnTo>
                    <a:pt x="84" y="35"/>
                  </a:lnTo>
                  <a:cubicBezTo>
                    <a:pt x="84" y="38"/>
                    <a:pt x="85" y="40"/>
                    <a:pt x="85" y="43"/>
                  </a:cubicBezTo>
                  <a:lnTo>
                    <a:pt x="85" y="43"/>
                  </a:lnTo>
                  <a:cubicBezTo>
                    <a:pt x="56" y="42"/>
                    <a:pt x="30" y="28"/>
                    <a:pt x="13" y="6"/>
                  </a:cubicBezTo>
                  <a:lnTo>
                    <a:pt x="13" y="6"/>
                  </a:lnTo>
                  <a:cubicBezTo>
                    <a:pt x="10" y="12"/>
                    <a:pt x="8" y="18"/>
                    <a:pt x="8" y="24"/>
                  </a:cubicBezTo>
                  <a:lnTo>
                    <a:pt x="8" y="24"/>
                  </a:lnTo>
                  <a:cubicBezTo>
                    <a:pt x="8" y="36"/>
                    <a:pt x="14" y="47"/>
                    <a:pt x="24" y="53"/>
                  </a:cubicBezTo>
                  <a:lnTo>
                    <a:pt x="24" y="53"/>
                  </a:lnTo>
                  <a:cubicBezTo>
                    <a:pt x="18" y="53"/>
                    <a:pt x="12" y="51"/>
                    <a:pt x="8" y="49"/>
                  </a:cubicBezTo>
                  <a:lnTo>
                    <a:pt x="8" y="49"/>
                  </a:lnTo>
                  <a:lnTo>
                    <a:pt x="8" y="49"/>
                  </a:lnTo>
                  <a:cubicBezTo>
                    <a:pt x="8" y="67"/>
                    <a:pt x="20" y="81"/>
                    <a:pt x="36" y="84"/>
                  </a:cubicBezTo>
                  <a:lnTo>
                    <a:pt x="36" y="84"/>
                  </a:lnTo>
                  <a:cubicBezTo>
                    <a:pt x="33" y="84"/>
                    <a:pt x="30" y="85"/>
                    <a:pt x="27" y="85"/>
                  </a:cubicBezTo>
                  <a:lnTo>
                    <a:pt x="27" y="85"/>
                  </a:lnTo>
                  <a:cubicBezTo>
                    <a:pt x="24" y="85"/>
                    <a:pt x="22" y="85"/>
                    <a:pt x="20" y="84"/>
                  </a:cubicBezTo>
                  <a:lnTo>
                    <a:pt x="20" y="84"/>
                  </a:lnTo>
                  <a:cubicBezTo>
                    <a:pt x="24" y="98"/>
                    <a:pt x="37" y="109"/>
                    <a:pt x="53" y="109"/>
                  </a:cubicBezTo>
                  <a:lnTo>
                    <a:pt x="53" y="109"/>
                  </a:lnTo>
                  <a:cubicBezTo>
                    <a:pt x="41" y="119"/>
                    <a:pt x="26" y="124"/>
                    <a:pt x="9" y="124"/>
                  </a:cubicBezTo>
                  <a:lnTo>
                    <a:pt x="9" y="124"/>
                  </a:lnTo>
                  <a:cubicBezTo>
                    <a:pt x="7" y="124"/>
                    <a:pt x="4" y="123"/>
                    <a:pt x="0" y="123"/>
                  </a:cubicBezTo>
                  <a:lnTo>
                    <a:pt x="0" y="123"/>
                  </a:lnTo>
                  <a:cubicBezTo>
                    <a:pt x="16" y="133"/>
                    <a:pt x="35" y="139"/>
                    <a:pt x="55" y="139"/>
                  </a:cubicBezTo>
                  <a:lnTo>
                    <a:pt x="55" y="139"/>
                  </a:lnTo>
                  <a:cubicBezTo>
                    <a:pt x="119" y="139"/>
                    <a:pt x="155" y="86"/>
                    <a:pt x="155" y="39"/>
                  </a:cubicBezTo>
                  <a:lnTo>
                    <a:pt x="155" y="39"/>
                  </a:lnTo>
                  <a:cubicBezTo>
                    <a:pt x="155" y="38"/>
                    <a:pt x="155" y="36"/>
                    <a:pt x="155" y="35"/>
                  </a:cubicBezTo>
                  <a:lnTo>
                    <a:pt x="155" y="35"/>
                  </a:lnTo>
                  <a:cubicBezTo>
                    <a:pt x="161" y="29"/>
                    <a:pt x="167" y="23"/>
                    <a:pt x="172" y="17"/>
                  </a:cubicBezTo>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78" name="Freeform 182">
              <a:extLst>
                <a:ext uri="{FF2B5EF4-FFF2-40B4-BE49-F238E27FC236}">
                  <a16:creationId xmlns:a16="http://schemas.microsoft.com/office/drawing/2014/main" id="{4CC152EF-F417-584E-83F8-5DDA39578A38}"/>
                </a:ext>
              </a:extLst>
            </p:cNvPr>
            <p:cNvSpPr>
              <a:spLocks noChangeArrowheads="1"/>
            </p:cNvSpPr>
            <p:nvPr/>
          </p:nvSpPr>
          <p:spPr bwMode="auto">
            <a:xfrm>
              <a:off x="21691791" y="10521866"/>
              <a:ext cx="269162" cy="164791"/>
            </a:xfrm>
            <a:custGeom>
              <a:avLst/>
              <a:gdLst>
                <a:gd name="T0" fmla="*/ 29 w 217"/>
                <a:gd name="T1" fmla="*/ 72 h 133"/>
                <a:gd name="T2" fmla="*/ 61 w 217"/>
                <a:gd name="T3" fmla="*/ 72 h 133"/>
                <a:gd name="T4" fmla="*/ 61 w 217"/>
                <a:gd name="T5" fmla="*/ 72 h 133"/>
                <a:gd name="T6" fmla="*/ 82 w 217"/>
                <a:gd name="T7" fmla="*/ 91 h 133"/>
                <a:gd name="T8" fmla="*/ 82 w 217"/>
                <a:gd name="T9" fmla="*/ 91 h 133"/>
                <a:gd name="T10" fmla="*/ 60 w 217"/>
                <a:gd name="T11" fmla="*/ 109 h 133"/>
                <a:gd name="T12" fmla="*/ 29 w 217"/>
                <a:gd name="T13" fmla="*/ 109 h 133"/>
                <a:gd name="T14" fmla="*/ 29 w 217"/>
                <a:gd name="T15" fmla="*/ 72 h 133"/>
                <a:gd name="T16" fmla="*/ 171 w 217"/>
                <a:gd name="T17" fmla="*/ 53 h 133"/>
                <a:gd name="T18" fmla="*/ 171 w 217"/>
                <a:gd name="T19" fmla="*/ 53 h 133"/>
                <a:gd name="T20" fmla="*/ 185 w 217"/>
                <a:gd name="T21" fmla="*/ 58 h 133"/>
                <a:gd name="T22" fmla="*/ 185 w 217"/>
                <a:gd name="T23" fmla="*/ 58 h 133"/>
                <a:gd name="T24" fmla="*/ 191 w 217"/>
                <a:gd name="T25" fmla="*/ 72 h 133"/>
                <a:gd name="T26" fmla="*/ 151 w 217"/>
                <a:gd name="T27" fmla="*/ 72 h 133"/>
                <a:gd name="T28" fmla="*/ 151 w 217"/>
                <a:gd name="T29" fmla="*/ 72 h 133"/>
                <a:gd name="T30" fmla="*/ 152 w 217"/>
                <a:gd name="T31" fmla="*/ 66 h 133"/>
                <a:gd name="T32" fmla="*/ 152 w 217"/>
                <a:gd name="T33" fmla="*/ 66 h 133"/>
                <a:gd name="T34" fmla="*/ 155 w 217"/>
                <a:gd name="T35" fmla="*/ 60 h 133"/>
                <a:gd name="T36" fmla="*/ 155 w 217"/>
                <a:gd name="T37" fmla="*/ 60 h 133"/>
                <a:gd name="T38" fmla="*/ 162 w 217"/>
                <a:gd name="T39" fmla="*/ 55 h 133"/>
                <a:gd name="T40" fmla="*/ 162 w 217"/>
                <a:gd name="T41" fmla="*/ 55 h 133"/>
                <a:gd name="T42" fmla="*/ 171 w 217"/>
                <a:gd name="T43" fmla="*/ 53 h 133"/>
                <a:gd name="T44" fmla="*/ 172 w 217"/>
                <a:gd name="T45" fmla="*/ 34 h 133"/>
                <a:gd name="T46" fmla="*/ 172 w 217"/>
                <a:gd name="T47" fmla="*/ 34 h 133"/>
                <a:gd name="T48" fmla="*/ 127 w 217"/>
                <a:gd name="T49" fmla="*/ 81 h 133"/>
                <a:gd name="T50" fmla="*/ 127 w 217"/>
                <a:gd name="T51" fmla="*/ 81 h 133"/>
                <a:gd name="T52" fmla="*/ 172 w 217"/>
                <a:gd name="T53" fmla="*/ 128 h 133"/>
                <a:gd name="T54" fmla="*/ 172 w 217"/>
                <a:gd name="T55" fmla="*/ 128 h 133"/>
                <a:gd name="T56" fmla="*/ 213 w 217"/>
                <a:gd name="T57" fmla="*/ 98 h 133"/>
                <a:gd name="T58" fmla="*/ 192 w 217"/>
                <a:gd name="T59" fmla="*/ 98 h 133"/>
                <a:gd name="T60" fmla="*/ 192 w 217"/>
                <a:gd name="T61" fmla="*/ 98 h 133"/>
                <a:gd name="T62" fmla="*/ 173 w 217"/>
                <a:gd name="T63" fmla="*/ 110 h 133"/>
                <a:gd name="T64" fmla="*/ 173 w 217"/>
                <a:gd name="T65" fmla="*/ 110 h 133"/>
                <a:gd name="T66" fmla="*/ 151 w 217"/>
                <a:gd name="T67" fmla="*/ 87 h 133"/>
                <a:gd name="T68" fmla="*/ 215 w 217"/>
                <a:gd name="T69" fmla="*/ 87 h 133"/>
                <a:gd name="T70" fmla="*/ 215 w 217"/>
                <a:gd name="T71" fmla="*/ 87 h 133"/>
                <a:gd name="T72" fmla="*/ 172 w 217"/>
                <a:gd name="T73" fmla="*/ 34 h 133"/>
                <a:gd name="T74" fmla="*/ 29 w 217"/>
                <a:gd name="T75" fmla="*/ 22 h 133"/>
                <a:gd name="T76" fmla="*/ 57 w 217"/>
                <a:gd name="T77" fmla="*/ 22 h 133"/>
                <a:gd name="T78" fmla="*/ 57 w 217"/>
                <a:gd name="T79" fmla="*/ 22 h 133"/>
                <a:gd name="T80" fmla="*/ 76 w 217"/>
                <a:gd name="T81" fmla="*/ 37 h 133"/>
                <a:gd name="T82" fmla="*/ 76 w 217"/>
                <a:gd name="T83" fmla="*/ 37 h 133"/>
                <a:gd name="T84" fmla="*/ 59 w 217"/>
                <a:gd name="T85" fmla="*/ 53 h 133"/>
                <a:gd name="T86" fmla="*/ 29 w 217"/>
                <a:gd name="T87" fmla="*/ 53 h 133"/>
                <a:gd name="T88" fmla="*/ 29 w 217"/>
                <a:gd name="T89" fmla="*/ 22 h 133"/>
                <a:gd name="T90" fmla="*/ 146 w 217"/>
                <a:gd name="T91" fmla="*/ 24 h 133"/>
                <a:gd name="T92" fmla="*/ 196 w 217"/>
                <a:gd name="T93" fmla="*/ 24 h 133"/>
                <a:gd name="T94" fmla="*/ 196 w 217"/>
                <a:gd name="T95" fmla="*/ 12 h 133"/>
                <a:gd name="T96" fmla="*/ 146 w 217"/>
                <a:gd name="T97" fmla="*/ 12 h 133"/>
                <a:gd name="T98" fmla="*/ 146 w 217"/>
                <a:gd name="T99" fmla="*/ 24 h 133"/>
                <a:gd name="T100" fmla="*/ 0 w 217"/>
                <a:gd name="T101" fmla="*/ 0 h 133"/>
                <a:gd name="T102" fmla="*/ 0 w 217"/>
                <a:gd name="T103" fmla="*/ 132 h 133"/>
                <a:gd name="T104" fmla="*/ 64 w 217"/>
                <a:gd name="T105" fmla="*/ 132 h 133"/>
                <a:gd name="T106" fmla="*/ 64 w 217"/>
                <a:gd name="T107" fmla="*/ 132 h 133"/>
                <a:gd name="T108" fmla="*/ 111 w 217"/>
                <a:gd name="T109" fmla="*/ 93 h 133"/>
                <a:gd name="T110" fmla="*/ 111 w 217"/>
                <a:gd name="T111" fmla="*/ 93 h 133"/>
                <a:gd name="T112" fmla="*/ 87 w 217"/>
                <a:gd name="T113" fmla="*/ 60 h 133"/>
                <a:gd name="T114" fmla="*/ 87 w 217"/>
                <a:gd name="T115" fmla="*/ 60 h 133"/>
                <a:gd name="T116" fmla="*/ 104 w 217"/>
                <a:gd name="T117" fmla="*/ 32 h 133"/>
                <a:gd name="T118" fmla="*/ 104 w 217"/>
                <a:gd name="T119" fmla="*/ 32 h 133"/>
                <a:gd name="T120" fmla="*/ 62 w 217"/>
                <a:gd name="T121" fmla="*/ 0 h 133"/>
                <a:gd name="T122" fmla="*/ 0 w 217"/>
                <a:gd name="T123"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7" h="133">
                  <a:moveTo>
                    <a:pt x="29" y="72"/>
                  </a:moveTo>
                  <a:lnTo>
                    <a:pt x="61" y="72"/>
                  </a:lnTo>
                  <a:lnTo>
                    <a:pt x="61" y="72"/>
                  </a:lnTo>
                  <a:cubicBezTo>
                    <a:pt x="67" y="72"/>
                    <a:pt x="82" y="74"/>
                    <a:pt x="82" y="91"/>
                  </a:cubicBezTo>
                  <a:lnTo>
                    <a:pt x="82" y="91"/>
                  </a:lnTo>
                  <a:cubicBezTo>
                    <a:pt x="82" y="109"/>
                    <a:pt x="63" y="109"/>
                    <a:pt x="60" y="109"/>
                  </a:cubicBezTo>
                  <a:lnTo>
                    <a:pt x="29" y="109"/>
                  </a:lnTo>
                  <a:lnTo>
                    <a:pt x="29" y="72"/>
                  </a:lnTo>
                  <a:close/>
                  <a:moveTo>
                    <a:pt x="171" y="53"/>
                  </a:moveTo>
                  <a:lnTo>
                    <a:pt x="171" y="53"/>
                  </a:lnTo>
                  <a:cubicBezTo>
                    <a:pt x="177" y="53"/>
                    <a:pt x="182" y="55"/>
                    <a:pt x="185" y="58"/>
                  </a:cubicBezTo>
                  <a:lnTo>
                    <a:pt x="185" y="58"/>
                  </a:lnTo>
                  <a:cubicBezTo>
                    <a:pt x="188" y="61"/>
                    <a:pt x="190" y="66"/>
                    <a:pt x="191" y="72"/>
                  </a:cubicBezTo>
                  <a:lnTo>
                    <a:pt x="151" y="72"/>
                  </a:lnTo>
                  <a:lnTo>
                    <a:pt x="151" y="72"/>
                  </a:lnTo>
                  <a:cubicBezTo>
                    <a:pt x="152" y="70"/>
                    <a:pt x="152" y="68"/>
                    <a:pt x="152" y="66"/>
                  </a:cubicBezTo>
                  <a:lnTo>
                    <a:pt x="152" y="66"/>
                  </a:lnTo>
                  <a:cubicBezTo>
                    <a:pt x="153" y="64"/>
                    <a:pt x="154" y="61"/>
                    <a:pt x="155" y="60"/>
                  </a:cubicBezTo>
                  <a:lnTo>
                    <a:pt x="155" y="60"/>
                  </a:lnTo>
                  <a:cubicBezTo>
                    <a:pt x="157" y="58"/>
                    <a:pt x="159" y="56"/>
                    <a:pt x="162" y="55"/>
                  </a:cubicBezTo>
                  <a:lnTo>
                    <a:pt x="162" y="55"/>
                  </a:lnTo>
                  <a:cubicBezTo>
                    <a:pt x="164" y="54"/>
                    <a:pt x="167" y="53"/>
                    <a:pt x="171" y="53"/>
                  </a:cubicBezTo>
                  <a:close/>
                  <a:moveTo>
                    <a:pt x="172" y="34"/>
                  </a:moveTo>
                  <a:lnTo>
                    <a:pt x="172" y="34"/>
                  </a:lnTo>
                  <a:cubicBezTo>
                    <a:pt x="135" y="34"/>
                    <a:pt x="127" y="67"/>
                    <a:pt x="127" y="81"/>
                  </a:cubicBezTo>
                  <a:lnTo>
                    <a:pt x="127" y="81"/>
                  </a:lnTo>
                  <a:cubicBezTo>
                    <a:pt x="127" y="123"/>
                    <a:pt x="161" y="128"/>
                    <a:pt x="172" y="128"/>
                  </a:cubicBezTo>
                  <a:lnTo>
                    <a:pt x="172" y="128"/>
                  </a:lnTo>
                  <a:cubicBezTo>
                    <a:pt x="202" y="128"/>
                    <a:pt x="210" y="108"/>
                    <a:pt x="213" y="98"/>
                  </a:cubicBezTo>
                  <a:lnTo>
                    <a:pt x="192" y="98"/>
                  </a:lnTo>
                  <a:lnTo>
                    <a:pt x="192" y="98"/>
                  </a:lnTo>
                  <a:cubicBezTo>
                    <a:pt x="191" y="101"/>
                    <a:pt x="185" y="110"/>
                    <a:pt x="173" y="110"/>
                  </a:cubicBezTo>
                  <a:lnTo>
                    <a:pt x="173" y="110"/>
                  </a:lnTo>
                  <a:cubicBezTo>
                    <a:pt x="153" y="110"/>
                    <a:pt x="151" y="94"/>
                    <a:pt x="151" y="87"/>
                  </a:cubicBezTo>
                  <a:lnTo>
                    <a:pt x="215" y="87"/>
                  </a:lnTo>
                  <a:lnTo>
                    <a:pt x="215" y="87"/>
                  </a:lnTo>
                  <a:cubicBezTo>
                    <a:pt x="216" y="63"/>
                    <a:pt x="205" y="34"/>
                    <a:pt x="172" y="34"/>
                  </a:cubicBezTo>
                  <a:close/>
                  <a:moveTo>
                    <a:pt x="29" y="22"/>
                  </a:moveTo>
                  <a:lnTo>
                    <a:pt x="57" y="22"/>
                  </a:lnTo>
                  <a:lnTo>
                    <a:pt x="57" y="22"/>
                  </a:lnTo>
                  <a:cubicBezTo>
                    <a:pt x="59" y="22"/>
                    <a:pt x="76" y="20"/>
                    <a:pt x="76" y="37"/>
                  </a:cubicBezTo>
                  <a:lnTo>
                    <a:pt x="76" y="37"/>
                  </a:lnTo>
                  <a:cubicBezTo>
                    <a:pt x="76" y="52"/>
                    <a:pt x="64" y="53"/>
                    <a:pt x="59" y="53"/>
                  </a:cubicBezTo>
                  <a:lnTo>
                    <a:pt x="29" y="53"/>
                  </a:lnTo>
                  <a:lnTo>
                    <a:pt x="29" y="22"/>
                  </a:lnTo>
                  <a:close/>
                  <a:moveTo>
                    <a:pt x="146" y="24"/>
                  </a:moveTo>
                  <a:lnTo>
                    <a:pt x="196" y="24"/>
                  </a:lnTo>
                  <a:lnTo>
                    <a:pt x="196" y="12"/>
                  </a:lnTo>
                  <a:lnTo>
                    <a:pt x="146" y="12"/>
                  </a:lnTo>
                  <a:lnTo>
                    <a:pt x="146" y="24"/>
                  </a:lnTo>
                  <a:close/>
                  <a:moveTo>
                    <a:pt x="0" y="0"/>
                  </a:moveTo>
                  <a:lnTo>
                    <a:pt x="0" y="132"/>
                  </a:lnTo>
                  <a:lnTo>
                    <a:pt x="64" y="132"/>
                  </a:lnTo>
                  <a:lnTo>
                    <a:pt x="64" y="132"/>
                  </a:lnTo>
                  <a:cubicBezTo>
                    <a:pt x="70" y="132"/>
                    <a:pt x="111" y="130"/>
                    <a:pt x="111" y="93"/>
                  </a:cubicBezTo>
                  <a:lnTo>
                    <a:pt x="111" y="93"/>
                  </a:lnTo>
                  <a:cubicBezTo>
                    <a:pt x="111" y="70"/>
                    <a:pt x="95" y="62"/>
                    <a:pt x="87" y="60"/>
                  </a:cubicBezTo>
                  <a:lnTo>
                    <a:pt x="87" y="60"/>
                  </a:lnTo>
                  <a:cubicBezTo>
                    <a:pt x="93" y="57"/>
                    <a:pt x="104" y="50"/>
                    <a:pt x="104" y="32"/>
                  </a:cubicBezTo>
                  <a:lnTo>
                    <a:pt x="104" y="32"/>
                  </a:lnTo>
                  <a:cubicBezTo>
                    <a:pt x="104" y="22"/>
                    <a:pt x="103" y="0"/>
                    <a:pt x="62" y="0"/>
                  </a:cubicBezTo>
                  <a:lnTo>
                    <a:pt x="0" y="0"/>
                  </a:lnTo>
                  <a:close/>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79" name="Freeform 183">
              <a:extLst>
                <a:ext uri="{FF2B5EF4-FFF2-40B4-BE49-F238E27FC236}">
                  <a16:creationId xmlns:a16="http://schemas.microsoft.com/office/drawing/2014/main" id="{0B1DCAF6-F9F6-F345-9E7B-A41EC3B7965A}"/>
                </a:ext>
              </a:extLst>
            </p:cNvPr>
            <p:cNvSpPr>
              <a:spLocks noChangeArrowheads="1"/>
            </p:cNvSpPr>
            <p:nvPr/>
          </p:nvSpPr>
          <p:spPr bwMode="auto">
            <a:xfrm>
              <a:off x="21054598" y="10510881"/>
              <a:ext cx="175778" cy="181269"/>
            </a:xfrm>
            <a:custGeom>
              <a:avLst/>
              <a:gdLst>
                <a:gd name="T0" fmla="*/ 2 w 139"/>
                <a:gd name="T1" fmla="*/ 145 h 146"/>
                <a:gd name="T2" fmla="*/ 32 w 139"/>
                <a:gd name="T3" fmla="*/ 145 h 146"/>
                <a:gd name="T4" fmla="*/ 32 w 139"/>
                <a:gd name="T5" fmla="*/ 48 h 146"/>
                <a:gd name="T6" fmla="*/ 2 w 139"/>
                <a:gd name="T7" fmla="*/ 48 h 146"/>
                <a:gd name="T8" fmla="*/ 2 w 139"/>
                <a:gd name="T9" fmla="*/ 145 h 146"/>
                <a:gd name="T10" fmla="*/ 102 w 139"/>
                <a:gd name="T11" fmla="*/ 46 h 146"/>
                <a:gd name="T12" fmla="*/ 102 w 139"/>
                <a:gd name="T13" fmla="*/ 46 h 146"/>
                <a:gd name="T14" fmla="*/ 75 w 139"/>
                <a:gd name="T15" fmla="*/ 61 h 146"/>
                <a:gd name="T16" fmla="*/ 75 w 139"/>
                <a:gd name="T17" fmla="*/ 61 h 146"/>
                <a:gd name="T18" fmla="*/ 75 w 139"/>
                <a:gd name="T19" fmla="*/ 48 h 146"/>
                <a:gd name="T20" fmla="*/ 46 w 139"/>
                <a:gd name="T21" fmla="*/ 48 h 146"/>
                <a:gd name="T22" fmla="*/ 46 w 139"/>
                <a:gd name="T23" fmla="*/ 145 h 146"/>
                <a:gd name="T24" fmla="*/ 76 w 139"/>
                <a:gd name="T25" fmla="*/ 145 h 146"/>
                <a:gd name="T26" fmla="*/ 76 w 139"/>
                <a:gd name="T27" fmla="*/ 97 h 146"/>
                <a:gd name="T28" fmla="*/ 76 w 139"/>
                <a:gd name="T29" fmla="*/ 97 h 146"/>
                <a:gd name="T30" fmla="*/ 93 w 139"/>
                <a:gd name="T31" fmla="*/ 72 h 146"/>
                <a:gd name="T32" fmla="*/ 93 w 139"/>
                <a:gd name="T33" fmla="*/ 72 h 146"/>
                <a:gd name="T34" fmla="*/ 108 w 139"/>
                <a:gd name="T35" fmla="*/ 98 h 146"/>
                <a:gd name="T36" fmla="*/ 108 w 139"/>
                <a:gd name="T37" fmla="*/ 145 h 146"/>
                <a:gd name="T38" fmla="*/ 138 w 139"/>
                <a:gd name="T39" fmla="*/ 145 h 146"/>
                <a:gd name="T40" fmla="*/ 138 w 139"/>
                <a:gd name="T41" fmla="*/ 145 h 146"/>
                <a:gd name="T42" fmla="*/ 138 w 139"/>
                <a:gd name="T43" fmla="*/ 91 h 146"/>
                <a:gd name="T44" fmla="*/ 138 w 139"/>
                <a:gd name="T45" fmla="*/ 91 h 146"/>
                <a:gd name="T46" fmla="*/ 102 w 139"/>
                <a:gd name="T47" fmla="*/ 46 h 146"/>
                <a:gd name="T48" fmla="*/ 17 w 139"/>
                <a:gd name="T49" fmla="*/ 0 h 146"/>
                <a:gd name="T50" fmla="*/ 17 w 139"/>
                <a:gd name="T51" fmla="*/ 0 h 146"/>
                <a:gd name="T52" fmla="*/ 0 w 139"/>
                <a:gd name="T53" fmla="*/ 17 h 146"/>
                <a:gd name="T54" fmla="*/ 0 w 139"/>
                <a:gd name="T55" fmla="*/ 17 h 146"/>
                <a:gd name="T56" fmla="*/ 17 w 139"/>
                <a:gd name="T57" fmla="*/ 35 h 146"/>
                <a:gd name="T58" fmla="*/ 17 w 139"/>
                <a:gd name="T59" fmla="*/ 35 h 146"/>
                <a:gd name="T60" fmla="*/ 35 w 139"/>
                <a:gd name="T61" fmla="*/ 17 h 146"/>
                <a:gd name="T62" fmla="*/ 35 w 139"/>
                <a:gd name="T63" fmla="*/ 17 h 146"/>
                <a:gd name="T64" fmla="*/ 17 w 139"/>
                <a:gd name="T65" fmla="*/ 0 h 146"/>
                <a:gd name="T66" fmla="*/ 102 w 139"/>
                <a:gd name="T67" fmla="*/ 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9" h="146">
                  <a:moveTo>
                    <a:pt x="2" y="145"/>
                  </a:moveTo>
                  <a:lnTo>
                    <a:pt x="32" y="145"/>
                  </a:lnTo>
                  <a:lnTo>
                    <a:pt x="32" y="48"/>
                  </a:lnTo>
                  <a:lnTo>
                    <a:pt x="2" y="48"/>
                  </a:lnTo>
                  <a:lnTo>
                    <a:pt x="2" y="145"/>
                  </a:lnTo>
                  <a:close/>
                  <a:moveTo>
                    <a:pt x="102" y="46"/>
                  </a:moveTo>
                  <a:lnTo>
                    <a:pt x="102" y="46"/>
                  </a:lnTo>
                  <a:cubicBezTo>
                    <a:pt x="87" y="46"/>
                    <a:pt x="79" y="53"/>
                    <a:pt x="75" y="61"/>
                  </a:cubicBezTo>
                  <a:lnTo>
                    <a:pt x="75" y="61"/>
                  </a:lnTo>
                  <a:lnTo>
                    <a:pt x="75" y="48"/>
                  </a:lnTo>
                  <a:lnTo>
                    <a:pt x="46" y="48"/>
                  </a:lnTo>
                  <a:lnTo>
                    <a:pt x="46" y="145"/>
                  </a:lnTo>
                  <a:lnTo>
                    <a:pt x="76" y="145"/>
                  </a:lnTo>
                  <a:lnTo>
                    <a:pt x="76" y="97"/>
                  </a:lnTo>
                  <a:lnTo>
                    <a:pt x="76" y="97"/>
                  </a:lnTo>
                  <a:cubicBezTo>
                    <a:pt x="76" y="84"/>
                    <a:pt x="77" y="72"/>
                    <a:pt x="93" y="72"/>
                  </a:cubicBezTo>
                  <a:lnTo>
                    <a:pt x="93" y="72"/>
                  </a:lnTo>
                  <a:cubicBezTo>
                    <a:pt x="108" y="72"/>
                    <a:pt x="108" y="86"/>
                    <a:pt x="108" y="98"/>
                  </a:cubicBezTo>
                  <a:lnTo>
                    <a:pt x="108" y="145"/>
                  </a:lnTo>
                  <a:lnTo>
                    <a:pt x="138" y="145"/>
                  </a:lnTo>
                  <a:lnTo>
                    <a:pt x="138" y="145"/>
                  </a:lnTo>
                  <a:lnTo>
                    <a:pt x="138" y="91"/>
                  </a:lnTo>
                  <a:lnTo>
                    <a:pt x="138" y="91"/>
                  </a:lnTo>
                  <a:cubicBezTo>
                    <a:pt x="138" y="66"/>
                    <a:pt x="132" y="46"/>
                    <a:pt x="102" y="46"/>
                  </a:cubicBezTo>
                  <a:lnTo>
                    <a:pt x="17" y="0"/>
                  </a:lnTo>
                  <a:lnTo>
                    <a:pt x="17" y="0"/>
                  </a:lnTo>
                  <a:cubicBezTo>
                    <a:pt x="7" y="0"/>
                    <a:pt x="0" y="8"/>
                    <a:pt x="0" y="17"/>
                  </a:cubicBezTo>
                  <a:lnTo>
                    <a:pt x="0" y="17"/>
                  </a:lnTo>
                  <a:cubicBezTo>
                    <a:pt x="0" y="27"/>
                    <a:pt x="7" y="35"/>
                    <a:pt x="17" y="35"/>
                  </a:cubicBezTo>
                  <a:lnTo>
                    <a:pt x="17" y="35"/>
                  </a:lnTo>
                  <a:cubicBezTo>
                    <a:pt x="26" y="35"/>
                    <a:pt x="35" y="27"/>
                    <a:pt x="35" y="17"/>
                  </a:cubicBezTo>
                  <a:lnTo>
                    <a:pt x="35" y="17"/>
                  </a:lnTo>
                  <a:cubicBezTo>
                    <a:pt x="35" y="8"/>
                    <a:pt x="26" y="0"/>
                    <a:pt x="17" y="0"/>
                  </a:cubicBezTo>
                  <a:lnTo>
                    <a:pt x="102" y="46"/>
                  </a:lnTo>
                  <a:close/>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80" name="Freeform 184">
              <a:extLst>
                <a:ext uri="{FF2B5EF4-FFF2-40B4-BE49-F238E27FC236}">
                  <a16:creationId xmlns:a16="http://schemas.microsoft.com/office/drawing/2014/main" id="{336DE1FC-E353-124D-8B8E-E6A6FA5C9088}"/>
                </a:ext>
              </a:extLst>
            </p:cNvPr>
            <p:cNvSpPr>
              <a:spLocks noChangeArrowheads="1"/>
            </p:cNvSpPr>
            <p:nvPr/>
          </p:nvSpPr>
          <p:spPr bwMode="auto">
            <a:xfrm>
              <a:off x="19549503" y="10362565"/>
              <a:ext cx="2680608" cy="483389"/>
            </a:xfrm>
            <a:custGeom>
              <a:avLst/>
              <a:gdLst>
                <a:gd name="T0" fmla="*/ 2084 w 2151"/>
                <a:gd name="T1" fmla="*/ 389 h 390"/>
                <a:gd name="T2" fmla="*/ 67 w 2151"/>
                <a:gd name="T3" fmla="*/ 389 h 390"/>
                <a:gd name="T4" fmla="*/ 67 w 2151"/>
                <a:gd name="T5" fmla="*/ 389 h 390"/>
                <a:gd name="T6" fmla="*/ 0 w 2151"/>
                <a:gd name="T7" fmla="*/ 323 h 390"/>
                <a:gd name="T8" fmla="*/ 0 w 2151"/>
                <a:gd name="T9" fmla="*/ 66 h 390"/>
                <a:gd name="T10" fmla="*/ 0 w 2151"/>
                <a:gd name="T11" fmla="*/ 66 h 390"/>
                <a:gd name="T12" fmla="*/ 67 w 2151"/>
                <a:gd name="T13" fmla="*/ 0 h 390"/>
                <a:gd name="T14" fmla="*/ 2084 w 2151"/>
                <a:gd name="T15" fmla="*/ 0 h 390"/>
                <a:gd name="T16" fmla="*/ 2084 w 2151"/>
                <a:gd name="T17" fmla="*/ 0 h 390"/>
                <a:gd name="T18" fmla="*/ 2150 w 2151"/>
                <a:gd name="T19" fmla="*/ 66 h 390"/>
                <a:gd name="T20" fmla="*/ 2150 w 2151"/>
                <a:gd name="T21" fmla="*/ 323 h 390"/>
                <a:gd name="T22" fmla="*/ 2150 w 2151"/>
                <a:gd name="T23" fmla="*/ 323 h 390"/>
                <a:gd name="T24" fmla="*/ 2084 w 2151"/>
                <a:gd name="T25" fmla="*/ 38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51" h="390">
                  <a:moveTo>
                    <a:pt x="2084" y="389"/>
                  </a:moveTo>
                  <a:lnTo>
                    <a:pt x="67" y="389"/>
                  </a:lnTo>
                  <a:lnTo>
                    <a:pt x="67" y="389"/>
                  </a:lnTo>
                  <a:cubicBezTo>
                    <a:pt x="30" y="389"/>
                    <a:pt x="0" y="359"/>
                    <a:pt x="0" y="323"/>
                  </a:cubicBezTo>
                  <a:lnTo>
                    <a:pt x="0" y="66"/>
                  </a:lnTo>
                  <a:lnTo>
                    <a:pt x="0" y="66"/>
                  </a:lnTo>
                  <a:cubicBezTo>
                    <a:pt x="0" y="29"/>
                    <a:pt x="30" y="0"/>
                    <a:pt x="67" y="0"/>
                  </a:cubicBezTo>
                  <a:lnTo>
                    <a:pt x="2084" y="0"/>
                  </a:lnTo>
                  <a:lnTo>
                    <a:pt x="2084" y="0"/>
                  </a:lnTo>
                  <a:cubicBezTo>
                    <a:pt x="2120" y="0"/>
                    <a:pt x="2150" y="29"/>
                    <a:pt x="2150" y="66"/>
                  </a:cubicBezTo>
                  <a:lnTo>
                    <a:pt x="2150" y="323"/>
                  </a:lnTo>
                  <a:lnTo>
                    <a:pt x="2150" y="323"/>
                  </a:lnTo>
                  <a:cubicBezTo>
                    <a:pt x="2150" y="359"/>
                    <a:pt x="2120" y="389"/>
                    <a:pt x="2084" y="389"/>
                  </a:cubicBezTo>
                </a:path>
              </a:pathLst>
            </a:custGeom>
            <a:noFill/>
            <a:ln w="12700" cap="flat">
              <a:solidFill>
                <a:schemeClr val="accent6"/>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302020204030203" pitchFamily="34" charset="77"/>
              </a:endParaRPr>
            </a:p>
          </p:txBody>
        </p:sp>
      </p:grpSp>
      <p:sp>
        <p:nvSpPr>
          <p:cNvPr id="174" name="TextBox 7">
            <a:extLst>
              <a:ext uri="{FF2B5EF4-FFF2-40B4-BE49-F238E27FC236}">
                <a16:creationId xmlns:a16="http://schemas.microsoft.com/office/drawing/2014/main" id="{82F51978-D185-2F4E-A4FC-5D6B3BD249F4}"/>
              </a:ext>
            </a:extLst>
          </p:cNvPr>
          <p:cNvSpPr txBox="1"/>
          <p:nvPr/>
        </p:nvSpPr>
        <p:spPr>
          <a:xfrm rot="20911952">
            <a:off x="1839281" y="3051954"/>
            <a:ext cx="2737506" cy="707886"/>
          </a:xfrm>
          <a:prstGeom prst="rect">
            <a:avLst/>
          </a:prstGeom>
          <a:noFill/>
        </p:spPr>
        <p:txBody>
          <a:bodyPr wrap="square" rtlCol="0">
            <a:spAutoFit/>
          </a:bodyPr>
          <a:lstStyle/>
          <a:p>
            <a:pPr algn="ctr"/>
            <a:r>
              <a:rPr lang="en-US" sz="4000" b="1" i="1" dirty="0">
                <a:solidFill>
                  <a:schemeClr val="bg1"/>
                </a:solidFill>
                <a:effectLst>
                  <a:outerShdw blurRad="50800" dist="50800" dir="5400000" algn="ctr" rotWithShape="0">
                    <a:srgbClr val="000000">
                      <a:alpha val="68000"/>
                    </a:srgbClr>
                  </a:outerShdw>
                </a:effectLst>
                <a:latin typeface="Montserrat Black" pitchFamily="2" charset="77"/>
              </a:rPr>
              <a:t>THANKS</a:t>
            </a:r>
          </a:p>
        </p:txBody>
      </p:sp>
      <p:sp>
        <p:nvSpPr>
          <p:cNvPr id="182" name="CuadroTexto 181"/>
          <p:cNvSpPr txBox="1"/>
          <p:nvPr/>
        </p:nvSpPr>
        <p:spPr>
          <a:xfrm>
            <a:off x="2007300" y="5593345"/>
            <a:ext cx="2316495" cy="461665"/>
          </a:xfrm>
          <a:prstGeom prst="rect">
            <a:avLst/>
          </a:prstGeom>
          <a:noFill/>
        </p:spPr>
        <p:txBody>
          <a:bodyPr wrap="square" rtlCol="0">
            <a:spAutoFit/>
          </a:bodyPr>
          <a:lstStyle/>
          <a:p>
            <a:pPr algn="ctr"/>
            <a:r>
              <a:rPr lang="en-US" sz="1200" dirty="0">
                <a:solidFill>
                  <a:schemeClr val="bg1"/>
                </a:solidFill>
              </a:rPr>
              <a:t>WWW.PPTHEMES.COM</a:t>
            </a:r>
          </a:p>
          <a:p>
            <a:pPr algn="ctr"/>
            <a:r>
              <a:rPr lang="en-US" sz="1200" dirty="0">
                <a:solidFill>
                  <a:schemeClr val="bg1"/>
                </a:solidFill>
              </a:rPr>
              <a:t>By Jolie Serrano</a:t>
            </a:r>
          </a:p>
        </p:txBody>
      </p:sp>
    </p:spTree>
    <p:extLst>
      <p:ext uri="{BB962C8B-B14F-4D97-AF65-F5344CB8AC3E}">
        <p14:creationId xmlns:p14="http://schemas.microsoft.com/office/powerpoint/2010/main" val="7155700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advTm="3000">
        <p15:prstTrans prst="pageCurlDouble"/>
      </p:transition>
    </mc:Choice>
    <mc:Fallback xmlns="">
      <p:transition spd="slow" advClick="0" advTm="3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dirty="0">
                <a:solidFill>
                  <a:srgbClr val="FFC000"/>
                </a:solidFill>
                <a:latin typeface="Lato Black" panose="020F0A02020204030203" pitchFamily="34" charset="0"/>
              </a:rPr>
              <a:t>THANKS FOR DOWNLOADING THESE TEMPLATES! </a:t>
            </a:r>
            <a:br>
              <a:rPr kumimoji="1" lang="en-US" altLang="ja-JP" b="1" dirty="0">
                <a:solidFill>
                  <a:srgbClr val="FFC000"/>
                </a:solidFill>
                <a:latin typeface="Lato Light" panose="020F0302020204030203" pitchFamily="34" charset="0"/>
              </a:rPr>
            </a:br>
            <a:r>
              <a:rPr kumimoji="1" lang="en-US" altLang="ja-JP" sz="2400" b="1" dirty="0">
                <a:solidFill>
                  <a:srgbClr val="FFC000"/>
                </a:solidFill>
                <a:latin typeface="Lato Light" panose="020F0302020204030203" pitchFamily="34" charset="0"/>
              </a:rPr>
              <a:t>Find even more free templates at </a:t>
            </a:r>
            <a:endParaRPr kumimoji="1" lang="en-US" altLang="ja-JP" b="1" dirty="0">
              <a:solidFill>
                <a:srgbClr val="FFC000"/>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ectángulo 78"/>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ángulo redondeado 3"/>
          <p:cNvSpPr/>
          <p:nvPr/>
        </p:nvSpPr>
        <p:spPr>
          <a:xfrm>
            <a:off x="6038850" y="166255"/>
            <a:ext cx="5642120" cy="6463146"/>
          </a:xfrm>
          <a:prstGeom prst="roundRect">
            <a:avLst>
              <a:gd name="adj" fmla="val 9667"/>
            </a:avLst>
          </a:prstGeom>
          <a:solidFill>
            <a:schemeClr val="bg1">
              <a:lumMod val="95000"/>
            </a:schemeClr>
          </a:solidFill>
          <a:ln>
            <a:noFill/>
          </a:ln>
          <a:effectLst>
            <a:outerShdw blurRad="393700" sx="102000" sy="102000" algn="ctr" rotWithShape="0">
              <a:prstClr val="black">
                <a:alpha val="2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6" name="Rectángulo redondeado 5"/>
          <p:cNvSpPr/>
          <p:nvPr/>
        </p:nvSpPr>
        <p:spPr>
          <a:xfrm>
            <a:off x="6032274" y="166255"/>
            <a:ext cx="5105400" cy="6463146"/>
          </a:xfrm>
          <a:prstGeom prst="roundRect">
            <a:avLst>
              <a:gd name="adj" fmla="val 11385"/>
            </a:avLst>
          </a:prstGeom>
          <a:solidFill>
            <a:schemeClr val="bg1"/>
          </a:solidFill>
          <a:ln>
            <a:noFill/>
          </a:ln>
          <a:effectLst>
            <a:outerShdw blurRad="203200" dist="38100" dir="13500000" algn="br"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58" name="Rectángulo redondeado 57"/>
          <p:cNvSpPr/>
          <p:nvPr/>
        </p:nvSpPr>
        <p:spPr>
          <a:xfrm>
            <a:off x="6032274" y="166255"/>
            <a:ext cx="5664426" cy="6463145"/>
          </a:xfrm>
          <a:prstGeom prst="roundRect">
            <a:avLst>
              <a:gd name="adj" fmla="val 10299"/>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05" name="Grupo 104"/>
          <p:cNvGrpSpPr/>
          <p:nvPr/>
        </p:nvGrpSpPr>
        <p:grpSpPr>
          <a:xfrm>
            <a:off x="5876608" y="819150"/>
            <a:ext cx="495164" cy="205701"/>
            <a:chOff x="11750040" y="1600200"/>
            <a:chExt cx="990328" cy="411401"/>
          </a:xfrm>
        </p:grpSpPr>
        <p:sp>
          <p:nvSpPr>
            <p:cNvPr id="100" name="Retraso 99"/>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01" name="Grupo 100"/>
            <p:cNvGrpSpPr/>
            <p:nvPr/>
          </p:nvGrpSpPr>
          <p:grpSpPr>
            <a:xfrm>
              <a:off x="11750040" y="1600200"/>
              <a:ext cx="990328" cy="411401"/>
              <a:chOff x="11750040" y="1600200"/>
              <a:chExt cx="990328" cy="411401"/>
            </a:xfrm>
          </p:grpSpPr>
          <p:sp>
            <p:nvSpPr>
              <p:cNvPr id="9" name="Elipse 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99" name="Forma libre 98"/>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06" name="Grupo 105"/>
          <p:cNvGrpSpPr/>
          <p:nvPr/>
        </p:nvGrpSpPr>
        <p:grpSpPr>
          <a:xfrm>
            <a:off x="5876608" y="1577143"/>
            <a:ext cx="495164" cy="205701"/>
            <a:chOff x="11750040" y="1600200"/>
            <a:chExt cx="990328" cy="411401"/>
          </a:xfrm>
        </p:grpSpPr>
        <p:sp>
          <p:nvSpPr>
            <p:cNvPr id="107" name="Retraso 10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08" name="Grupo 107"/>
            <p:cNvGrpSpPr/>
            <p:nvPr/>
          </p:nvGrpSpPr>
          <p:grpSpPr>
            <a:xfrm>
              <a:off x="11750040" y="1600200"/>
              <a:ext cx="990328" cy="411401"/>
              <a:chOff x="11750040" y="1600200"/>
              <a:chExt cx="990328" cy="411401"/>
            </a:xfrm>
          </p:grpSpPr>
          <p:sp>
            <p:nvSpPr>
              <p:cNvPr id="109" name="Elipse 10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10" name="Forma libre 10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16" name="Grupo 115"/>
          <p:cNvGrpSpPr/>
          <p:nvPr/>
        </p:nvGrpSpPr>
        <p:grpSpPr>
          <a:xfrm>
            <a:off x="5876608" y="2265221"/>
            <a:ext cx="495164" cy="205701"/>
            <a:chOff x="11750040" y="1600200"/>
            <a:chExt cx="990328" cy="411401"/>
          </a:xfrm>
        </p:grpSpPr>
        <p:sp>
          <p:nvSpPr>
            <p:cNvPr id="117" name="Retraso 11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18" name="Grupo 117"/>
            <p:cNvGrpSpPr/>
            <p:nvPr/>
          </p:nvGrpSpPr>
          <p:grpSpPr>
            <a:xfrm>
              <a:off x="11750040" y="1600200"/>
              <a:ext cx="990328" cy="411401"/>
              <a:chOff x="11750040" y="1600200"/>
              <a:chExt cx="990328" cy="411401"/>
            </a:xfrm>
          </p:grpSpPr>
          <p:sp>
            <p:nvSpPr>
              <p:cNvPr id="119" name="Elipse 11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20" name="Forma libre 11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26" name="Grupo 125"/>
          <p:cNvGrpSpPr/>
          <p:nvPr/>
        </p:nvGrpSpPr>
        <p:grpSpPr>
          <a:xfrm>
            <a:off x="5876608" y="2996601"/>
            <a:ext cx="495164" cy="205701"/>
            <a:chOff x="11750040" y="1600200"/>
            <a:chExt cx="990328" cy="411401"/>
          </a:xfrm>
        </p:grpSpPr>
        <p:sp>
          <p:nvSpPr>
            <p:cNvPr id="127" name="Retraso 12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28" name="Grupo 127"/>
            <p:cNvGrpSpPr/>
            <p:nvPr/>
          </p:nvGrpSpPr>
          <p:grpSpPr>
            <a:xfrm>
              <a:off x="11750040" y="1600200"/>
              <a:ext cx="990328" cy="411401"/>
              <a:chOff x="11750040" y="1600200"/>
              <a:chExt cx="990328" cy="411401"/>
            </a:xfrm>
          </p:grpSpPr>
          <p:sp>
            <p:nvSpPr>
              <p:cNvPr id="129" name="Elipse 12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30" name="Forma libre 12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31" name="Grupo 130"/>
          <p:cNvGrpSpPr/>
          <p:nvPr/>
        </p:nvGrpSpPr>
        <p:grpSpPr>
          <a:xfrm>
            <a:off x="5876608" y="3735999"/>
            <a:ext cx="495164" cy="205701"/>
            <a:chOff x="11750040" y="1600200"/>
            <a:chExt cx="990328" cy="411401"/>
          </a:xfrm>
        </p:grpSpPr>
        <p:sp>
          <p:nvSpPr>
            <p:cNvPr id="132" name="Retraso 131"/>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33" name="Grupo 132"/>
            <p:cNvGrpSpPr/>
            <p:nvPr/>
          </p:nvGrpSpPr>
          <p:grpSpPr>
            <a:xfrm>
              <a:off x="11750040" y="1600200"/>
              <a:ext cx="990328" cy="411401"/>
              <a:chOff x="11750040" y="1600200"/>
              <a:chExt cx="990328" cy="411401"/>
            </a:xfrm>
          </p:grpSpPr>
          <p:sp>
            <p:nvSpPr>
              <p:cNvPr id="134" name="Elipse 133"/>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35" name="Forma libre 134"/>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41" name="Grupo 140"/>
          <p:cNvGrpSpPr/>
          <p:nvPr/>
        </p:nvGrpSpPr>
        <p:grpSpPr>
          <a:xfrm>
            <a:off x="5876608" y="4410488"/>
            <a:ext cx="495164" cy="205701"/>
            <a:chOff x="11750040" y="1600200"/>
            <a:chExt cx="990328" cy="411401"/>
          </a:xfrm>
        </p:grpSpPr>
        <p:sp>
          <p:nvSpPr>
            <p:cNvPr id="142" name="Retraso 141"/>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43" name="Grupo 142"/>
            <p:cNvGrpSpPr/>
            <p:nvPr/>
          </p:nvGrpSpPr>
          <p:grpSpPr>
            <a:xfrm>
              <a:off x="11750040" y="1600200"/>
              <a:ext cx="990328" cy="411401"/>
              <a:chOff x="11750040" y="1600200"/>
              <a:chExt cx="990328" cy="411401"/>
            </a:xfrm>
          </p:grpSpPr>
          <p:sp>
            <p:nvSpPr>
              <p:cNvPr id="144" name="Elipse 143"/>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45" name="Forma libre 144"/>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51" name="Grupo 150"/>
          <p:cNvGrpSpPr/>
          <p:nvPr/>
        </p:nvGrpSpPr>
        <p:grpSpPr>
          <a:xfrm>
            <a:off x="5876608" y="5120945"/>
            <a:ext cx="495164" cy="205701"/>
            <a:chOff x="11750040" y="1600200"/>
            <a:chExt cx="990328" cy="411401"/>
          </a:xfrm>
        </p:grpSpPr>
        <p:sp>
          <p:nvSpPr>
            <p:cNvPr id="152" name="Retraso 151"/>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53" name="Grupo 152"/>
            <p:cNvGrpSpPr/>
            <p:nvPr/>
          </p:nvGrpSpPr>
          <p:grpSpPr>
            <a:xfrm>
              <a:off x="11750040" y="1600200"/>
              <a:ext cx="990328" cy="411401"/>
              <a:chOff x="11750040" y="1600200"/>
              <a:chExt cx="990328" cy="411401"/>
            </a:xfrm>
          </p:grpSpPr>
          <p:sp>
            <p:nvSpPr>
              <p:cNvPr id="154" name="Elipse 153"/>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55" name="Forma libre 154"/>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grpSp>
        <p:nvGrpSpPr>
          <p:cNvPr id="156" name="Grupo 155"/>
          <p:cNvGrpSpPr/>
          <p:nvPr/>
        </p:nvGrpSpPr>
        <p:grpSpPr>
          <a:xfrm>
            <a:off x="5876608" y="5875841"/>
            <a:ext cx="495164" cy="205701"/>
            <a:chOff x="11750040" y="1600200"/>
            <a:chExt cx="990328" cy="411401"/>
          </a:xfrm>
        </p:grpSpPr>
        <p:sp>
          <p:nvSpPr>
            <p:cNvPr id="157" name="Retraso 156"/>
            <p:cNvSpPr/>
            <p:nvPr/>
          </p:nvSpPr>
          <p:spPr>
            <a:xfrm rot="10800000">
              <a:off x="11751998" y="1881788"/>
              <a:ext cx="309374" cy="106740"/>
            </a:xfrm>
            <a:prstGeom prst="flowChartDelay">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nvGrpSpPr>
            <p:cNvPr id="158" name="Grupo 157"/>
            <p:cNvGrpSpPr/>
            <p:nvPr/>
          </p:nvGrpSpPr>
          <p:grpSpPr>
            <a:xfrm>
              <a:off x="11750040" y="1600200"/>
              <a:ext cx="990328" cy="411401"/>
              <a:chOff x="11750040" y="1600200"/>
              <a:chExt cx="990328" cy="411401"/>
            </a:xfrm>
          </p:grpSpPr>
          <p:sp>
            <p:nvSpPr>
              <p:cNvPr id="159" name="Elipse 158"/>
              <p:cNvSpPr/>
              <p:nvPr/>
            </p:nvSpPr>
            <p:spPr>
              <a:xfrm>
                <a:off x="12348482" y="1600200"/>
                <a:ext cx="391886" cy="39188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sp>
            <p:nvSpPr>
              <p:cNvPr id="160" name="Forma libre 159"/>
              <p:cNvSpPr/>
              <p:nvPr/>
            </p:nvSpPr>
            <p:spPr>
              <a:xfrm>
                <a:off x="11750040" y="1714500"/>
                <a:ext cx="708660" cy="297101"/>
              </a:xfrm>
              <a:custGeom>
                <a:avLst/>
                <a:gdLst>
                  <a:gd name="connsiteX0" fmla="*/ 0 w 708660"/>
                  <a:gd name="connsiteY0" fmla="*/ 295376 h 297101"/>
                  <a:gd name="connsiteX1" fmla="*/ 715 w 708660"/>
                  <a:gd name="connsiteY1" fmla="*/ 297101 h 297101"/>
                  <a:gd name="connsiteX2" fmla="*/ 0 w 708660"/>
                  <a:gd name="connsiteY2" fmla="*/ 297101 h 297101"/>
                  <a:gd name="connsiteX3" fmla="*/ 0 w 708660"/>
                  <a:gd name="connsiteY3" fmla="*/ 0 h 297101"/>
                  <a:gd name="connsiteX4" fmla="*/ 708660 w 708660"/>
                  <a:gd name="connsiteY4" fmla="*/ 0 h 297101"/>
                  <a:gd name="connsiteX5" fmla="*/ 708660 w 708660"/>
                  <a:gd name="connsiteY5" fmla="*/ 190500 h 297101"/>
                  <a:gd name="connsiteX6" fmla="*/ 292354 w 708660"/>
                  <a:gd name="connsiteY6" fmla="*/ 190500 h 297101"/>
                  <a:gd name="connsiteX7" fmla="*/ 291933 w 708660"/>
                  <a:gd name="connsiteY7" fmla="*/ 190415 h 297101"/>
                  <a:gd name="connsiteX8" fmla="*/ 55148 w 708660"/>
                  <a:gd name="connsiteY8" fmla="*/ 190415 h 297101"/>
                  <a:gd name="connsiteX9" fmla="*/ 0 w 708660"/>
                  <a:gd name="connsiteY9" fmla="*/ 245563 h 297101"/>
                  <a:gd name="connsiteX10" fmla="*/ 0 w 708660"/>
                  <a:gd name="connsiteY10" fmla="*/ 190500 h 297101"/>
                  <a:gd name="connsiteX11" fmla="*/ 0 w 708660"/>
                  <a:gd name="connsiteY11" fmla="*/ 108645 h 29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8660" h="297101">
                    <a:moveTo>
                      <a:pt x="0" y="295376"/>
                    </a:moveTo>
                    <a:lnTo>
                      <a:pt x="715" y="297101"/>
                    </a:lnTo>
                    <a:lnTo>
                      <a:pt x="0" y="297101"/>
                    </a:lnTo>
                    <a:close/>
                    <a:moveTo>
                      <a:pt x="0" y="0"/>
                    </a:moveTo>
                    <a:lnTo>
                      <a:pt x="708660" y="0"/>
                    </a:lnTo>
                    <a:lnTo>
                      <a:pt x="708660" y="190500"/>
                    </a:lnTo>
                    <a:lnTo>
                      <a:pt x="292354" y="190500"/>
                    </a:lnTo>
                    <a:lnTo>
                      <a:pt x="291933" y="190415"/>
                    </a:lnTo>
                    <a:lnTo>
                      <a:pt x="55148" y="190415"/>
                    </a:lnTo>
                    <a:cubicBezTo>
                      <a:pt x="24691" y="190415"/>
                      <a:pt x="0" y="215106"/>
                      <a:pt x="0" y="245563"/>
                    </a:cubicBezTo>
                    <a:lnTo>
                      <a:pt x="0" y="190500"/>
                    </a:lnTo>
                    <a:lnTo>
                      <a:pt x="0" y="108645"/>
                    </a:lnTo>
                    <a:close/>
                  </a:path>
                </a:pathLst>
              </a:custGeom>
              <a:gradFill>
                <a:gsLst>
                  <a:gs pos="6195">
                    <a:schemeClr val="bg1">
                      <a:lumMod val="75000"/>
                    </a:schemeClr>
                  </a:gs>
                  <a:gs pos="100000">
                    <a:schemeClr val="bg1"/>
                  </a:gs>
                  <a:gs pos="24000">
                    <a:schemeClr val="bg1">
                      <a:lumMod val="75000"/>
                    </a:schemeClr>
                  </a:gs>
                  <a:gs pos="95000">
                    <a:schemeClr val="bg2">
                      <a:lumMod val="25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US" sz="900"/>
              </a:p>
            </p:txBody>
          </p:sp>
        </p:grpSp>
      </p:grpSp>
      <p:sp>
        <p:nvSpPr>
          <p:cNvPr id="171" name="Triangle 1">
            <a:extLst>
              <a:ext uri="{FF2B5EF4-FFF2-40B4-BE49-F238E27FC236}">
                <a16:creationId xmlns:a16="http://schemas.microsoft.com/office/drawing/2014/main" id="{57E26B3D-559C-5A4E-93FC-167952BBD879}"/>
              </a:ext>
            </a:extLst>
          </p:cNvPr>
          <p:cNvSpPr/>
          <p:nvPr/>
        </p:nvSpPr>
        <p:spPr>
          <a:xfrm rot="2700000">
            <a:off x="7527235" y="1266690"/>
            <a:ext cx="3401405" cy="2932245"/>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72" name="Rounded Rectangular Callout 4">
            <a:extLst>
              <a:ext uri="{FF2B5EF4-FFF2-40B4-BE49-F238E27FC236}">
                <a16:creationId xmlns:a16="http://schemas.microsoft.com/office/drawing/2014/main" id="{C490D54A-5E8F-6442-A308-A920AA54A61B}"/>
              </a:ext>
            </a:extLst>
          </p:cNvPr>
          <p:cNvSpPr/>
          <p:nvPr/>
        </p:nvSpPr>
        <p:spPr>
          <a:xfrm rot="20934886" flipH="1">
            <a:off x="7568182" y="2779510"/>
            <a:ext cx="2979070" cy="1216044"/>
          </a:xfrm>
          <a:prstGeom prst="wedgeRoundRectCallout">
            <a:avLst>
              <a:gd name="adj1" fmla="val -38060"/>
              <a:gd name="adj2" fmla="val 79042"/>
              <a:gd name="adj3" fmla="val 16667"/>
            </a:avLst>
          </a:prstGeom>
          <a:noFill/>
          <a:ln w="76200">
            <a:solidFill>
              <a:schemeClr val="accent6"/>
            </a:solidFill>
          </a:ln>
          <a:effectLst>
            <a:glow rad="533325">
              <a:schemeClr val="accent6">
                <a:lumMod val="40000"/>
                <a:lumOff val="60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grpSp>
        <p:nvGrpSpPr>
          <p:cNvPr id="175" name="Group 10">
            <a:extLst>
              <a:ext uri="{FF2B5EF4-FFF2-40B4-BE49-F238E27FC236}">
                <a16:creationId xmlns:a16="http://schemas.microsoft.com/office/drawing/2014/main" id="{047B3386-5CD7-DD4D-B96C-F93B62A748FF}"/>
              </a:ext>
            </a:extLst>
          </p:cNvPr>
          <p:cNvGrpSpPr/>
          <p:nvPr/>
        </p:nvGrpSpPr>
        <p:grpSpPr>
          <a:xfrm>
            <a:off x="7856557" y="5027065"/>
            <a:ext cx="2316495" cy="417730"/>
            <a:chOff x="19549503" y="10362565"/>
            <a:chExt cx="2680608" cy="483389"/>
          </a:xfrm>
        </p:grpSpPr>
        <p:sp>
          <p:nvSpPr>
            <p:cNvPr id="176" name="Freeform 180">
              <a:extLst>
                <a:ext uri="{FF2B5EF4-FFF2-40B4-BE49-F238E27FC236}">
                  <a16:creationId xmlns:a16="http://schemas.microsoft.com/office/drawing/2014/main" id="{0AC9DF9C-1B28-984D-8764-D20E2A5772BC}"/>
                </a:ext>
              </a:extLst>
            </p:cNvPr>
            <p:cNvSpPr>
              <a:spLocks noChangeArrowheads="1"/>
            </p:cNvSpPr>
            <p:nvPr/>
          </p:nvSpPr>
          <p:spPr bwMode="auto">
            <a:xfrm>
              <a:off x="19802185" y="10499894"/>
              <a:ext cx="109861" cy="208735"/>
            </a:xfrm>
            <a:custGeom>
              <a:avLst/>
              <a:gdLst>
                <a:gd name="T0" fmla="*/ 66 w 89"/>
                <a:gd name="T1" fmla="*/ 0 h 166"/>
                <a:gd name="T2" fmla="*/ 66 w 89"/>
                <a:gd name="T3" fmla="*/ 0 h 166"/>
                <a:gd name="T4" fmla="*/ 29 w 89"/>
                <a:gd name="T5" fmla="*/ 41 h 166"/>
                <a:gd name="T6" fmla="*/ 29 w 89"/>
                <a:gd name="T7" fmla="*/ 65 h 166"/>
                <a:gd name="T8" fmla="*/ 0 w 89"/>
                <a:gd name="T9" fmla="*/ 65 h 166"/>
                <a:gd name="T10" fmla="*/ 0 w 89"/>
                <a:gd name="T11" fmla="*/ 94 h 166"/>
                <a:gd name="T12" fmla="*/ 29 w 89"/>
                <a:gd name="T13" fmla="*/ 94 h 166"/>
                <a:gd name="T14" fmla="*/ 29 w 89"/>
                <a:gd name="T15" fmla="*/ 165 h 166"/>
                <a:gd name="T16" fmla="*/ 58 w 89"/>
                <a:gd name="T17" fmla="*/ 165 h 166"/>
                <a:gd name="T18" fmla="*/ 58 w 89"/>
                <a:gd name="T19" fmla="*/ 94 h 166"/>
                <a:gd name="T20" fmla="*/ 82 w 89"/>
                <a:gd name="T21" fmla="*/ 94 h 166"/>
                <a:gd name="T22" fmla="*/ 88 w 89"/>
                <a:gd name="T23" fmla="*/ 65 h 166"/>
                <a:gd name="T24" fmla="*/ 58 w 89"/>
                <a:gd name="T25" fmla="*/ 65 h 166"/>
                <a:gd name="T26" fmla="*/ 58 w 89"/>
                <a:gd name="T27" fmla="*/ 45 h 166"/>
                <a:gd name="T28" fmla="*/ 58 w 89"/>
                <a:gd name="T29" fmla="*/ 45 h 166"/>
                <a:gd name="T30" fmla="*/ 71 w 89"/>
                <a:gd name="T31" fmla="*/ 30 h 166"/>
                <a:gd name="T32" fmla="*/ 88 w 89"/>
                <a:gd name="T33" fmla="*/ 30 h 166"/>
                <a:gd name="T34" fmla="*/ 88 w 89"/>
                <a:gd name="T35" fmla="*/ 1 h 166"/>
                <a:gd name="T36" fmla="*/ 88 w 89"/>
                <a:gd name="T37" fmla="*/ 1 h 166"/>
                <a:gd name="T38" fmla="*/ 66 w 8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9" h="166">
                  <a:moveTo>
                    <a:pt x="66" y="0"/>
                  </a:moveTo>
                  <a:lnTo>
                    <a:pt x="66" y="0"/>
                  </a:lnTo>
                  <a:cubicBezTo>
                    <a:pt x="42" y="0"/>
                    <a:pt x="29" y="12"/>
                    <a:pt x="29" y="41"/>
                  </a:cubicBezTo>
                  <a:lnTo>
                    <a:pt x="29" y="65"/>
                  </a:lnTo>
                  <a:lnTo>
                    <a:pt x="0" y="65"/>
                  </a:lnTo>
                  <a:lnTo>
                    <a:pt x="0" y="94"/>
                  </a:lnTo>
                  <a:lnTo>
                    <a:pt x="29" y="94"/>
                  </a:lnTo>
                  <a:lnTo>
                    <a:pt x="29" y="165"/>
                  </a:lnTo>
                  <a:lnTo>
                    <a:pt x="58" y="165"/>
                  </a:lnTo>
                  <a:lnTo>
                    <a:pt x="58" y="94"/>
                  </a:lnTo>
                  <a:lnTo>
                    <a:pt x="82" y="94"/>
                  </a:lnTo>
                  <a:lnTo>
                    <a:pt x="88" y="65"/>
                  </a:lnTo>
                  <a:lnTo>
                    <a:pt x="58" y="65"/>
                  </a:lnTo>
                  <a:lnTo>
                    <a:pt x="58" y="45"/>
                  </a:lnTo>
                  <a:lnTo>
                    <a:pt x="58" y="45"/>
                  </a:lnTo>
                  <a:cubicBezTo>
                    <a:pt x="58" y="35"/>
                    <a:pt x="61" y="30"/>
                    <a:pt x="71" y="30"/>
                  </a:cubicBezTo>
                  <a:lnTo>
                    <a:pt x="88" y="30"/>
                  </a:lnTo>
                  <a:lnTo>
                    <a:pt x="88" y="1"/>
                  </a:lnTo>
                  <a:lnTo>
                    <a:pt x="88" y="1"/>
                  </a:lnTo>
                  <a:cubicBezTo>
                    <a:pt x="85" y="1"/>
                    <a:pt x="77" y="0"/>
                    <a:pt x="66" y="0"/>
                  </a:cubicBezTo>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77" name="Freeform 181">
              <a:extLst>
                <a:ext uri="{FF2B5EF4-FFF2-40B4-BE49-F238E27FC236}">
                  <a16:creationId xmlns:a16="http://schemas.microsoft.com/office/drawing/2014/main" id="{597E3473-01F0-4541-93C6-B81164458ED1}"/>
                </a:ext>
              </a:extLst>
            </p:cNvPr>
            <p:cNvSpPr>
              <a:spLocks noChangeArrowheads="1"/>
            </p:cNvSpPr>
            <p:nvPr/>
          </p:nvSpPr>
          <p:spPr bwMode="auto">
            <a:xfrm>
              <a:off x="20356984" y="10516369"/>
              <a:ext cx="214227" cy="175778"/>
            </a:xfrm>
            <a:custGeom>
              <a:avLst/>
              <a:gdLst>
                <a:gd name="T0" fmla="*/ 172 w 173"/>
                <a:gd name="T1" fmla="*/ 17 h 140"/>
                <a:gd name="T2" fmla="*/ 172 w 173"/>
                <a:gd name="T3" fmla="*/ 17 h 140"/>
                <a:gd name="T4" fmla="*/ 152 w 173"/>
                <a:gd name="T5" fmla="*/ 22 h 140"/>
                <a:gd name="T6" fmla="*/ 152 w 173"/>
                <a:gd name="T7" fmla="*/ 22 h 140"/>
                <a:gd name="T8" fmla="*/ 167 w 173"/>
                <a:gd name="T9" fmla="*/ 2 h 140"/>
                <a:gd name="T10" fmla="*/ 167 w 173"/>
                <a:gd name="T11" fmla="*/ 2 h 140"/>
                <a:gd name="T12" fmla="*/ 146 w 173"/>
                <a:gd name="T13" fmla="*/ 11 h 140"/>
                <a:gd name="T14" fmla="*/ 146 w 173"/>
                <a:gd name="T15" fmla="*/ 11 h 140"/>
                <a:gd name="T16" fmla="*/ 120 w 173"/>
                <a:gd name="T17" fmla="*/ 0 h 140"/>
                <a:gd name="T18" fmla="*/ 120 w 173"/>
                <a:gd name="T19" fmla="*/ 0 h 140"/>
                <a:gd name="T20" fmla="*/ 84 w 173"/>
                <a:gd name="T21" fmla="*/ 35 h 140"/>
                <a:gd name="T22" fmla="*/ 84 w 173"/>
                <a:gd name="T23" fmla="*/ 35 h 140"/>
                <a:gd name="T24" fmla="*/ 85 w 173"/>
                <a:gd name="T25" fmla="*/ 43 h 140"/>
                <a:gd name="T26" fmla="*/ 85 w 173"/>
                <a:gd name="T27" fmla="*/ 43 h 140"/>
                <a:gd name="T28" fmla="*/ 13 w 173"/>
                <a:gd name="T29" fmla="*/ 6 h 140"/>
                <a:gd name="T30" fmla="*/ 13 w 173"/>
                <a:gd name="T31" fmla="*/ 6 h 140"/>
                <a:gd name="T32" fmla="*/ 8 w 173"/>
                <a:gd name="T33" fmla="*/ 24 h 140"/>
                <a:gd name="T34" fmla="*/ 8 w 173"/>
                <a:gd name="T35" fmla="*/ 24 h 140"/>
                <a:gd name="T36" fmla="*/ 24 w 173"/>
                <a:gd name="T37" fmla="*/ 53 h 140"/>
                <a:gd name="T38" fmla="*/ 24 w 173"/>
                <a:gd name="T39" fmla="*/ 53 h 140"/>
                <a:gd name="T40" fmla="*/ 8 w 173"/>
                <a:gd name="T41" fmla="*/ 49 h 140"/>
                <a:gd name="T42" fmla="*/ 8 w 173"/>
                <a:gd name="T43" fmla="*/ 49 h 140"/>
                <a:gd name="T44" fmla="*/ 8 w 173"/>
                <a:gd name="T45" fmla="*/ 49 h 140"/>
                <a:gd name="T46" fmla="*/ 36 w 173"/>
                <a:gd name="T47" fmla="*/ 84 h 140"/>
                <a:gd name="T48" fmla="*/ 36 w 173"/>
                <a:gd name="T49" fmla="*/ 84 h 140"/>
                <a:gd name="T50" fmla="*/ 27 w 173"/>
                <a:gd name="T51" fmla="*/ 85 h 140"/>
                <a:gd name="T52" fmla="*/ 27 w 173"/>
                <a:gd name="T53" fmla="*/ 85 h 140"/>
                <a:gd name="T54" fmla="*/ 20 w 173"/>
                <a:gd name="T55" fmla="*/ 84 h 140"/>
                <a:gd name="T56" fmla="*/ 20 w 173"/>
                <a:gd name="T57" fmla="*/ 84 h 140"/>
                <a:gd name="T58" fmla="*/ 53 w 173"/>
                <a:gd name="T59" fmla="*/ 109 h 140"/>
                <a:gd name="T60" fmla="*/ 53 w 173"/>
                <a:gd name="T61" fmla="*/ 109 h 140"/>
                <a:gd name="T62" fmla="*/ 9 w 173"/>
                <a:gd name="T63" fmla="*/ 124 h 140"/>
                <a:gd name="T64" fmla="*/ 9 w 173"/>
                <a:gd name="T65" fmla="*/ 124 h 140"/>
                <a:gd name="T66" fmla="*/ 0 w 173"/>
                <a:gd name="T67" fmla="*/ 123 h 140"/>
                <a:gd name="T68" fmla="*/ 0 w 173"/>
                <a:gd name="T69" fmla="*/ 123 h 140"/>
                <a:gd name="T70" fmla="*/ 55 w 173"/>
                <a:gd name="T71" fmla="*/ 139 h 140"/>
                <a:gd name="T72" fmla="*/ 55 w 173"/>
                <a:gd name="T73" fmla="*/ 139 h 140"/>
                <a:gd name="T74" fmla="*/ 155 w 173"/>
                <a:gd name="T75" fmla="*/ 39 h 140"/>
                <a:gd name="T76" fmla="*/ 155 w 173"/>
                <a:gd name="T77" fmla="*/ 39 h 140"/>
                <a:gd name="T78" fmla="*/ 155 w 173"/>
                <a:gd name="T79" fmla="*/ 35 h 140"/>
                <a:gd name="T80" fmla="*/ 155 w 173"/>
                <a:gd name="T81" fmla="*/ 35 h 140"/>
                <a:gd name="T82" fmla="*/ 172 w 173"/>
                <a:gd name="T83" fmla="*/ 17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3" h="140">
                  <a:moveTo>
                    <a:pt x="172" y="17"/>
                  </a:moveTo>
                  <a:lnTo>
                    <a:pt x="172" y="17"/>
                  </a:lnTo>
                  <a:cubicBezTo>
                    <a:pt x="166" y="19"/>
                    <a:pt x="159" y="21"/>
                    <a:pt x="152" y="22"/>
                  </a:cubicBezTo>
                  <a:lnTo>
                    <a:pt x="152" y="22"/>
                  </a:lnTo>
                  <a:cubicBezTo>
                    <a:pt x="160" y="18"/>
                    <a:pt x="165" y="10"/>
                    <a:pt x="167" y="2"/>
                  </a:cubicBezTo>
                  <a:lnTo>
                    <a:pt x="167" y="2"/>
                  </a:lnTo>
                  <a:cubicBezTo>
                    <a:pt x="161" y="7"/>
                    <a:pt x="153" y="9"/>
                    <a:pt x="146" y="11"/>
                  </a:cubicBezTo>
                  <a:lnTo>
                    <a:pt x="146" y="11"/>
                  </a:lnTo>
                  <a:cubicBezTo>
                    <a:pt x="139" y="4"/>
                    <a:pt x="130" y="0"/>
                    <a:pt x="120" y="0"/>
                  </a:cubicBezTo>
                  <a:lnTo>
                    <a:pt x="120" y="0"/>
                  </a:lnTo>
                  <a:cubicBezTo>
                    <a:pt x="100" y="0"/>
                    <a:pt x="84" y="16"/>
                    <a:pt x="84" y="35"/>
                  </a:cubicBezTo>
                  <a:lnTo>
                    <a:pt x="84" y="35"/>
                  </a:lnTo>
                  <a:cubicBezTo>
                    <a:pt x="84" y="38"/>
                    <a:pt x="85" y="40"/>
                    <a:pt x="85" y="43"/>
                  </a:cubicBezTo>
                  <a:lnTo>
                    <a:pt x="85" y="43"/>
                  </a:lnTo>
                  <a:cubicBezTo>
                    <a:pt x="56" y="42"/>
                    <a:pt x="30" y="28"/>
                    <a:pt x="13" y="6"/>
                  </a:cubicBezTo>
                  <a:lnTo>
                    <a:pt x="13" y="6"/>
                  </a:lnTo>
                  <a:cubicBezTo>
                    <a:pt x="10" y="12"/>
                    <a:pt x="8" y="18"/>
                    <a:pt x="8" y="24"/>
                  </a:cubicBezTo>
                  <a:lnTo>
                    <a:pt x="8" y="24"/>
                  </a:lnTo>
                  <a:cubicBezTo>
                    <a:pt x="8" y="36"/>
                    <a:pt x="14" y="47"/>
                    <a:pt x="24" y="53"/>
                  </a:cubicBezTo>
                  <a:lnTo>
                    <a:pt x="24" y="53"/>
                  </a:lnTo>
                  <a:cubicBezTo>
                    <a:pt x="18" y="53"/>
                    <a:pt x="12" y="51"/>
                    <a:pt x="8" y="49"/>
                  </a:cubicBezTo>
                  <a:lnTo>
                    <a:pt x="8" y="49"/>
                  </a:lnTo>
                  <a:lnTo>
                    <a:pt x="8" y="49"/>
                  </a:lnTo>
                  <a:cubicBezTo>
                    <a:pt x="8" y="67"/>
                    <a:pt x="20" y="81"/>
                    <a:pt x="36" y="84"/>
                  </a:cubicBezTo>
                  <a:lnTo>
                    <a:pt x="36" y="84"/>
                  </a:lnTo>
                  <a:cubicBezTo>
                    <a:pt x="33" y="84"/>
                    <a:pt x="30" y="85"/>
                    <a:pt x="27" y="85"/>
                  </a:cubicBezTo>
                  <a:lnTo>
                    <a:pt x="27" y="85"/>
                  </a:lnTo>
                  <a:cubicBezTo>
                    <a:pt x="24" y="85"/>
                    <a:pt x="22" y="85"/>
                    <a:pt x="20" y="84"/>
                  </a:cubicBezTo>
                  <a:lnTo>
                    <a:pt x="20" y="84"/>
                  </a:lnTo>
                  <a:cubicBezTo>
                    <a:pt x="24" y="98"/>
                    <a:pt x="37" y="109"/>
                    <a:pt x="53" y="109"/>
                  </a:cubicBezTo>
                  <a:lnTo>
                    <a:pt x="53" y="109"/>
                  </a:lnTo>
                  <a:cubicBezTo>
                    <a:pt x="41" y="119"/>
                    <a:pt x="26" y="124"/>
                    <a:pt x="9" y="124"/>
                  </a:cubicBezTo>
                  <a:lnTo>
                    <a:pt x="9" y="124"/>
                  </a:lnTo>
                  <a:cubicBezTo>
                    <a:pt x="7" y="124"/>
                    <a:pt x="4" y="123"/>
                    <a:pt x="0" y="123"/>
                  </a:cubicBezTo>
                  <a:lnTo>
                    <a:pt x="0" y="123"/>
                  </a:lnTo>
                  <a:cubicBezTo>
                    <a:pt x="16" y="133"/>
                    <a:pt x="35" y="139"/>
                    <a:pt x="55" y="139"/>
                  </a:cubicBezTo>
                  <a:lnTo>
                    <a:pt x="55" y="139"/>
                  </a:lnTo>
                  <a:cubicBezTo>
                    <a:pt x="119" y="139"/>
                    <a:pt x="155" y="86"/>
                    <a:pt x="155" y="39"/>
                  </a:cubicBezTo>
                  <a:lnTo>
                    <a:pt x="155" y="39"/>
                  </a:lnTo>
                  <a:cubicBezTo>
                    <a:pt x="155" y="38"/>
                    <a:pt x="155" y="36"/>
                    <a:pt x="155" y="35"/>
                  </a:cubicBezTo>
                  <a:lnTo>
                    <a:pt x="155" y="35"/>
                  </a:lnTo>
                  <a:cubicBezTo>
                    <a:pt x="161" y="29"/>
                    <a:pt x="167" y="23"/>
                    <a:pt x="172" y="17"/>
                  </a:cubicBezTo>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78" name="Freeform 182">
              <a:extLst>
                <a:ext uri="{FF2B5EF4-FFF2-40B4-BE49-F238E27FC236}">
                  <a16:creationId xmlns:a16="http://schemas.microsoft.com/office/drawing/2014/main" id="{4CC152EF-F417-584E-83F8-5DDA39578A38}"/>
                </a:ext>
              </a:extLst>
            </p:cNvPr>
            <p:cNvSpPr>
              <a:spLocks noChangeArrowheads="1"/>
            </p:cNvSpPr>
            <p:nvPr/>
          </p:nvSpPr>
          <p:spPr bwMode="auto">
            <a:xfrm>
              <a:off x="21691791" y="10521866"/>
              <a:ext cx="269162" cy="164791"/>
            </a:xfrm>
            <a:custGeom>
              <a:avLst/>
              <a:gdLst>
                <a:gd name="T0" fmla="*/ 29 w 217"/>
                <a:gd name="T1" fmla="*/ 72 h 133"/>
                <a:gd name="T2" fmla="*/ 61 w 217"/>
                <a:gd name="T3" fmla="*/ 72 h 133"/>
                <a:gd name="T4" fmla="*/ 61 w 217"/>
                <a:gd name="T5" fmla="*/ 72 h 133"/>
                <a:gd name="T6" fmla="*/ 82 w 217"/>
                <a:gd name="T7" fmla="*/ 91 h 133"/>
                <a:gd name="T8" fmla="*/ 82 w 217"/>
                <a:gd name="T9" fmla="*/ 91 h 133"/>
                <a:gd name="T10" fmla="*/ 60 w 217"/>
                <a:gd name="T11" fmla="*/ 109 h 133"/>
                <a:gd name="T12" fmla="*/ 29 w 217"/>
                <a:gd name="T13" fmla="*/ 109 h 133"/>
                <a:gd name="T14" fmla="*/ 29 w 217"/>
                <a:gd name="T15" fmla="*/ 72 h 133"/>
                <a:gd name="T16" fmla="*/ 171 w 217"/>
                <a:gd name="T17" fmla="*/ 53 h 133"/>
                <a:gd name="T18" fmla="*/ 171 w 217"/>
                <a:gd name="T19" fmla="*/ 53 h 133"/>
                <a:gd name="T20" fmla="*/ 185 w 217"/>
                <a:gd name="T21" fmla="*/ 58 h 133"/>
                <a:gd name="T22" fmla="*/ 185 w 217"/>
                <a:gd name="T23" fmla="*/ 58 h 133"/>
                <a:gd name="T24" fmla="*/ 191 w 217"/>
                <a:gd name="T25" fmla="*/ 72 h 133"/>
                <a:gd name="T26" fmla="*/ 151 w 217"/>
                <a:gd name="T27" fmla="*/ 72 h 133"/>
                <a:gd name="T28" fmla="*/ 151 w 217"/>
                <a:gd name="T29" fmla="*/ 72 h 133"/>
                <a:gd name="T30" fmla="*/ 152 w 217"/>
                <a:gd name="T31" fmla="*/ 66 h 133"/>
                <a:gd name="T32" fmla="*/ 152 w 217"/>
                <a:gd name="T33" fmla="*/ 66 h 133"/>
                <a:gd name="T34" fmla="*/ 155 w 217"/>
                <a:gd name="T35" fmla="*/ 60 h 133"/>
                <a:gd name="T36" fmla="*/ 155 w 217"/>
                <a:gd name="T37" fmla="*/ 60 h 133"/>
                <a:gd name="T38" fmla="*/ 162 w 217"/>
                <a:gd name="T39" fmla="*/ 55 h 133"/>
                <a:gd name="T40" fmla="*/ 162 w 217"/>
                <a:gd name="T41" fmla="*/ 55 h 133"/>
                <a:gd name="T42" fmla="*/ 171 w 217"/>
                <a:gd name="T43" fmla="*/ 53 h 133"/>
                <a:gd name="T44" fmla="*/ 172 w 217"/>
                <a:gd name="T45" fmla="*/ 34 h 133"/>
                <a:gd name="T46" fmla="*/ 172 w 217"/>
                <a:gd name="T47" fmla="*/ 34 h 133"/>
                <a:gd name="T48" fmla="*/ 127 w 217"/>
                <a:gd name="T49" fmla="*/ 81 h 133"/>
                <a:gd name="T50" fmla="*/ 127 w 217"/>
                <a:gd name="T51" fmla="*/ 81 h 133"/>
                <a:gd name="T52" fmla="*/ 172 w 217"/>
                <a:gd name="T53" fmla="*/ 128 h 133"/>
                <a:gd name="T54" fmla="*/ 172 w 217"/>
                <a:gd name="T55" fmla="*/ 128 h 133"/>
                <a:gd name="T56" fmla="*/ 213 w 217"/>
                <a:gd name="T57" fmla="*/ 98 h 133"/>
                <a:gd name="T58" fmla="*/ 192 w 217"/>
                <a:gd name="T59" fmla="*/ 98 h 133"/>
                <a:gd name="T60" fmla="*/ 192 w 217"/>
                <a:gd name="T61" fmla="*/ 98 h 133"/>
                <a:gd name="T62" fmla="*/ 173 w 217"/>
                <a:gd name="T63" fmla="*/ 110 h 133"/>
                <a:gd name="T64" fmla="*/ 173 w 217"/>
                <a:gd name="T65" fmla="*/ 110 h 133"/>
                <a:gd name="T66" fmla="*/ 151 w 217"/>
                <a:gd name="T67" fmla="*/ 87 h 133"/>
                <a:gd name="T68" fmla="*/ 215 w 217"/>
                <a:gd name="T69" fmla="*/ 87 h 133"/>
                <a:gd name="T70" fmla="*/ 215 w 217"/>
                <a:gd name="T71" fmla="*/ 87 h 133"/>
                <a:gd name="T72" fmla="*/ 172 w 217"/>
                <a:gd name="T73" fmla="*/ 34 h 133"/>
                <a:gd name="T74" fmla="*/ 29 w 217"/>
                <a:gd name="T75" fmla="*/ 22 h 133"/>
                <a:gd name="T76" fmla="*/ 57 w 217"/>
                <a:gd name="T77" fmla="*/ 22 h 133"/>
                <a:gd name="T78" fmla="*/ 57 w 217"/>
                <a:gd name="T79" fmla="*/ 22 h 133"/>
                <a:gd name="T80" fmla="*/ 76 w 217"/>
                <a:gd name="T81" fmla="*/ 37 h 133"/>
                <a:gd name="T82" fmla="*/ 76 w 217"/>
                <a:gd name="T83" fmla="*/ 37 h 133"/>
                <a:gd name="T84" fmla="*/ 59 w 217"/>
                <a:gd name="T85" fmla="*/ 53 h 133"/>
                <a:gd name="T86" fmla="*/ 29 w 217"/>
                <a:gd name="T87" fmla="*/ 53 h 133"/>
                <a:gd name="T88" fmla="*/ 29 w 217"/>
                <a:gd name="T89" fmla="*/ 22 h 133"/>
                <a:gd name="T90" fmla="*/ 146 w 217"/>
                <a:gd name="T91" fmla="*/ 24 h 133"/>
                <a:gd name="T92" fmla="*/ 196 w 217"/>
                <a:gd name="T93" fmla="*/ 24 h 133"/>
                <a:gd name="T94" fmla="*/ 196 w 217"/>
                <a:gd name="T95" fmla="*/ 12 h 133"/>
                <a:gd name="T96" fmla="*/ 146 w 217"/>
                <a:gd name="T97" fmla="*/ 12 h 133"/>
                <a:gd name="T98" fmla="*/ 146 w 217"/>
                <a:gd name="T99" fmla="*/ 24 h 133"/>
                <a:gd name="T100" fmla="*/ 0 w 217"/>
                <a:gd name="T101" fmla="*/ 0 h 133"/>
                <a:gd name="T102" fmla="*/ 0 w 217"/>
                <a:gd name="T103" fmla="*/ 132 h 133"/>
                <a:gd name="T104" fmla="*/ 64 w 217"/>
                <a:gd name="T105" fmla="*/ 132 h 133"/>
                <a:gd name="T106" fmla="*/ 64 w 217"/>
                <a:gd name="T107" fmla="*/ 132 h 133"/>
                <a:gd name="T108" fmla="*/ 111 w 217"/>
                <a:gd name="T109" fmla="*/ 93 h 133"/>
                <a:gd name="T110" fmla="*/ 111 w 217"/>
                <a:gd name="T111" fmla="*/ 93 h 133"/>
                <a:gd name="T112" fmla="*/ 87 w 217"/>
                <a:gd name="T113" fmla="*/ 60 h 133"/>
                <a:gd name="T114" fmla="*/ 87 w 217"/>
                <a:gd name="T115" fmla="*/ 60 h 133"/>
                <a:gd name="T116" fmla="*/ 104 w 217"/>
                <a:gd name="T117" fmla="*/ 32 h 133"/>
                <a:gd name="T118" fmla="*/ 104 w 217"/>
                <a:gd name="T119" fmla="*/ 32 h 133"/>
                <a:gd name="T120" fmla="*/ 62 w 217"/>
                <a:gd name="T121" fmla="*/ 0 h 133"/>
                <a:gd name="T122" fmla="*/ 0 w 217"/>
                <a:gd name="T123"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7" h="133">
                  <a:moveTo>
                    <a:pt x="29" y="72"/>
                  </a:moveTo>
                  <a:lnTo>
                    <a:pt x="61" y="72"/>
                  </a:lnTo>
                  <a:lnTo>
                    <a:pt x="61" y="72"/>
                  </a:lnTo>
                  <a:cubicBezTo>
                    <a:pt x="67" y="72"/>
                    <a:pt x="82" y="74"/>
                    <a:pt x="82" y="91"/>
                  </a:cubicBezTo>
                  <a:lnTo>
                    <a:pt x="82" y="91"/>
                  </a:lnTo>
                  <a:cubicBezTo>
                    <a:pt x="82" y="109"/>
                    <a:pt x="63" y="109"/>
                    <a:pt x="60" y="109"/>
                  </a:cubicBezTo>
                  <a:lnTo>
                    <a:pt x="29" y="109"/>
                  </a:lnTo>
                  <a:lnTo>
                    <a:pt x="29" y="72"/>
                  </a:lnTo>
                  <a:close/>
                  <a:moveTo>
                    <a:pt x="171" y="53"/>
                  </a:moveTo>
                  <a:lnTo>
                    <a:pt x="171" y="53"/>
                  </a:lnTo>
                  <a:cubicBezTo>
                    <a:pt x="177" y="53"/>
                    <a:pt x="182" y="55"/>
                    <a:pt x="185" y="58"/>
                  </a:cubicBezTo>
                  <a:lnTo>
                    <a:pt x="185" y="58"/>
                  </a:lnTo>
                  <a:cubicBezTo>
                    <a:pt x="188" y="61"/>
                    <a:pt x="190" y="66"/>
                    <a:pt x="191" y="72"/>
                  </a:cubicBezTo>
                  <a:lnTo>
                    <a:pt x="151" y="72"/>
                  </a:lnTo>
                  <a:lnTo>
                    <a:pt x="151" y="72"/>
                  </a:lnTo>
                  <a:cubicBezTo>
                    <a:pt x="152" y="70"/>
                    <a:pt x="152" y="68"/>
                    <a:pt x="152" y="66"/>
                  </a:cubicBezTo>
                  <a:lnTo>
                    <a:pt x="152" y="66"/>
                  </a:lnTo>
                  <a:cubicBezTo>
                    <a:pt x="153" y="64"/>
                    <a:pt x="154" y="61"/>
                    <a:pt x="155" y="60"/>
                  </a:cubicBezTo>
                  <a:lnTo>
                    <a:pt x="155" y="60"/>
                  </a:lnTo>
                  <a:cubicBezTo>
                    <a:pt x="157" y="58"/>
                    <a:pt x="159" y="56"/>
                    <a:pt x="162" y="55"/>
                  </a:cubicBezTo>
                  <a:lnTo>
                    <a:pt x="162" y="55"/>
                  </a:lnTo>
                  <a:cubicBezTo>
                    <a:pt x="164" y="54"/>
                    <a:pt x="167" y="53"/>
                    <a:pt x="171" y="53"/>
                  </a:cubicBezTo>
                  <a:close/>
                  <a:moveTo>
                    <a:pt x="172" y="34"/>
                  </a:moveTo>
                  <a:lnTo>
                    <a:pt x="172" y="34"/>
                  </a:lnTo>
                  <a:cubicBezTo>
                    <a:pt x="135" y="34"/>
                    <a:pt x="127" y="67"/>
                    <a:pt x="127" y="81"/>
                  </a:cubicBezTo>
                  <a:lnTo>
                    <a:pt x="127" y="81"/>
                  </a:lnTo>
                  <a:cubicBezTo>
                    <a:pt x="127" y="123"/>
                    <a:pt x="161" y="128"/>
                    <a:pt x="172" y="128"/>
                  </a:cubicBezTo>
                  <a:lnTo>
                    <a:pt x="172" y="128"/>
                  </a:lnTo>
                  <a:cubicBezTo>
                    <a:pt x="202" y="128"/>
                    <a:pt x="210" y="108"/>
                    <a:pt x="213" y="98"/>
                  </a:cubicBezTo>
                  <a:lnTo>
                    <a:pt x="192" y="98"/>
                  </a:lnTo>
                  <a:lnTo>
                    <a:pt x="192" y="98"/>
                  </a:lnTo>
                  <a:cubicBezTo>
                    <a:pt x="191" y="101"/>
                    <a:pt x="185" y="110"/>
                    <a:pt x="173" y="110"/>
                  </a:cubicBezTo>
                  <a:lnTo>
                    <a:pt x="173" y="110"/>
                  </a:lnTo>
                  <a:cubicBezTo>
                    <a:pt x="153" y="110"/>
                    <a:pt x="151" y="94"/>
                    <a:pt x="151" y="87"/>
                  </a:cubicBezTo>
                  <a:lnTo>
                    <a:pt x="215" y="87"/>
                  </a:lnTo>
                  <a:lnTo>
                    <a:pt x="215" y="87"/>
                  </a:lnTo>
                  <a:cubicBezTo>
                    <a:pt x="216" y="63"/>
                    <a:pt x="205" y="34"/>
                    <a:pt x="172" y="34"/>
                  </a:cubicBezTo>
                  <a:close/>
                  <a:moveTo>
                    <a:pt x="29" y="22"/>
                  </a:moveTo>
                  <a:lnTo>
                    <a:pt x="57" y="22"/>
                  </a:lnTo>
                  <a:lnTo>
                    <a:pt x="57" y="22"/>
                  </a:lnTo>
                  <a:cubicBezTo>
                    <a:pt x="59" y="22"/>
                    <a:pt x="76" y="20"/>
                    <a:pt x="76" y="37"/>
                  </a:cubicBezTo>
                  <a:lnTo>
                    <a:pt x="76" y="37"/>
                  </a:lnTo>
                  <a:cubicBezTo>
                    <a:pt x="76" y="52"/>
                    <a:pt x="64" y="53"/>
                    <a:pt x="59" y="53"/>
                  </a:cubicBezTo>
                  <a:lnTo>
                    <a:pt x="29" y="53"/>
                  </a:lnTo>
                  <a:lnTo>
                    <a:pt x="29" y="22"/>
                  </a:lnTo>
                  <a:close/>
                  <a:moveTo>
                    <a:pt x="146" y="24"/>
                  </a:moveTo>
                  <a:lnTo>
                    <a:pt x="196" y="24"/>
                  </a:lnTo>
                  <a:lnTo>
                    <a:pt x="196" y="12"/>
                  </a:lnTo>
                  <a:lnTo>
                    <a:pt x="146" y="12"/>
                  </a:lnTo>
                  <a:lnTo>
                    <a:pt x="146" y="24"/>
                  </a:lnTo>
                  <a:close/>
                  <a:moveTo>
                    <a:pt x="0" y="0"/>
                  </a:moveTo>
                  <a:lnTo>
                    <a:pt x="0" y="132"/>
                  </a:lnTo>
                  <a:lnTo>
                    <a:pt x="64" y="132"/>
                  </a:lnTo>
                  <a:lnTo>
                    <a:pt x="64" y="132"/>
                  </a:lnTo>
                  <a:cubicBezTo>
                    <a:pt x="70" y="132"/>
                    <a:pt x="111" y="130"/>
                    <a:pt x="111" y="93"/>
                  </a:cubicBezTo>
                  <a:lnTo>
                    <a:pt x="111" y="93"/>
                  </a:lnTo>
                  <a:cubicBezTo>
                    <a:pt x="111" y="70"/>
                    <a:pt x="95" y="62"/>
                    <a:pt x="87" y="60"/>
                  </a:cubicBezTo>
                  <a:lnTo>
                    <a:pt x="87" y="60"/>
                  </a:lnTo>
                  <a:cubicBezTo>
                    <a:pt x="93" y="57"/>
                    <a:pt x="104" y="50"/>
                    <a:pt x="104" y="32"/>
                  </a:cubicBezTo>
                  <a:lnTo>
                    <a:pt x="104" y="32"/>
                  </a:lnTo>
                  <a:cubicBezTo>
                    <a:pt x="104" y="22"/>
                    <a:pt x="103" y="0"/>
                    <a:pt x="62" y="0"/>
                  </a:cubicBezTo>
                  <a:lnTo>
                    <a:pt x="0" y="0"/>
                  </a:lnTo>
                  <a:close/>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79" name="Freeform 183">
              <a:extLst>
                <a:ext uri="{FF2B5EF4-FFF2-40B4-BE49-F238E27FC236}">
                  <a16:creationId xmlns:a16="http://schemas.microsoft.com/office/drawing/2014/main" id="{0B1DCAF6-F9F6-F345-9E7B-A41EC3B7965A}"/>
                </a:ext>
              </a:extLst>
            </p:cNvPr>
            <p:cNvSpPr>
              <a:spLocks noChangeArrowheads="1"/>
            </p:cNvSpPr>
            <p:nvPr/>
          </p:nvSpPr>
          <p:spPr bwMode="auto">
            <a:xfrm>
              <a:off x="21054598" y="10510881"/>
              <a:ext cx="175778" cy="181269"/>
            </a:xfrm>
            <a:custGeom>
              <a:avLst/>
              <a:gdLst>
                <a:gd name="T0" fmla="*/ 2 w 139"/>
                <a:gd name="T1" fmla="*/ 145 h 146"/>
                <a:gd name="T2" fmla="*/ 32 w 139"/>
                <a:gd name="T3" fmla="*/ 145 h 146"/>
                <a:gd name="T4" fmla="*/ 32 w 139"/>
                <a:gd name="T5" fmla="*/ 48 h 146"/>
                <a:gd name="T6" fmla="*/ 2 w 139"/>
                <a:gd name="T7" fmla="*/ 48 h 146"/>
                <a:gd name="T8" fmla="*/ 2 w 139"/>
                <a:gd name="T9" fmla="*/ 145 h 146"/>
                <a:gd name="T10" fmla="*/ 102 w 139"/>
                <a:gd name="T11" fmla="*/ 46 h 146"/>
                <a:gd name="T12" fmla="*/ 102 w 139"/>
                <a:gd name="T13" fmla="*/ 46 h 146"/>
                <a:gd name="T14" fmla="*/ 75 w 139"/>
                <a:gd name="T15" fmla="*/ 61 h 146"/>
                <a:gd name="T16" fmla="*/ 75 w 139"/>
                <a:gd name="T17" fmla="*/ 61 h 146"/>
                <a:gd name="T18" fmla="*/ 75 w 139"/>
                <a:gd name="T19" fmla="*/ 48 h 146"/>
                <a:gd name="T20" fmla="*/ 46 w 139"/>
                <a:gd name="T21" fmla="*/ 48 h 146"/>
                <a:gd name="T22" fmla="*/ 46 w 139"/>
                <a:gd name="T23" fmla="*/ 145 h 146"/>
                <a:gd name="T24" fmla="*/ 76 w 139"/>
                <a:gd name="T25" fmla="*/ 145 h 146"/>
                <a:gd name="T26" fmla="*/ 76 w 139"/>
                <a:gd name="T27" fmla="*/ 97 h 146"/>
                <a:gd name="T28" fmla="*/ 76 w 139"/>
                <a:gd name="T29" fmla="*/ 97 h 146"/>
                <a:gd name="T30" fmla="*/ 93 w 139"/>
                <a:gd name="T31" fmla="*/ 72 h 146"/>
                <a:gd name="T32" fmla="*/ 93 w 139"/>
                <a:gd name="T33" fmla="*/ 72 h 146"/>
                <a:gd name="T34" fmla="*/ 108 w 139"/>
                <a:gd name="T35" fmla="*/ 98 h 146"/>
                <a:gd name="T36" fmla="*/ 108 w 139"/>
                <a:gd name="T37" fmla="*/ 145 h 146"/>
                <a:gd name="T38" fmla="*/ 138 w 139"/>
                <a:gd name="T39" fmla="*/ 145 h 146"/>
                <a:gd name="T40" fmla="*/ 138 w 139"/>
                <a:gd name="T41" fmla="*/ 145 h 146"/>
                <a:gd name="T42" fmla="*/ 138 w 139"/>
                <a:gd name="T43" fmla="*/ 91 h 146"/>
                <a:gd name="T44" fmla="*/ 138 w 139"/>
                <a:gd name="T45" fmla="*/ 91 h 146"/>
                <a:gd name="T46" fmla="*/ 102 w 139"/>
                <a:gd name="T47" fmla="*/ 46 h 146"/>
                <a:gd name="T48" fmla="*/ 17 w 139"/>
                <a:gd name="T49" fmla="*/ 0 h 146"/>
                <a:gd name="T50" fmla="*/ 17 w 139"/>
                <a:gd name="T51" fmla="*/ 0 h 146"/>
                <a:gd name="T52" fmla="*/ 0 w 139"/>
                <a:gd name="T53" fmla="*/ 17 h 146"/>
                <a:gd name="T54" fmla="*/ 0 w 139"/>
                <a:gd name="T55" fmla="*/ 17 h 146"/>
                <a:gd name="T56" fmla="*/ 17 w 139"/>
                <a:gd name="T57" fmla="*/ 35 h 146"/>
                <a:gd name="T58" fmla="*/ 17 w 139"/>
                <a:gd name="T59" fmla="*/ 35 h 146"/>
                <a:gd name="T60" fmla="*/ 35 w 139"/>
                <a:gd name="T61" fmla="*/ 17 h 146"/>
                <a:gd name="T62" fmla="*/ 35 w 139"/>
                <a:gd name="T63" fmla="*/ 17 h 146"/>
                <a:gd name="T64" fmla="*/ 17 w 139"/>
                <a:gd name="T65" fmla="*/ 0 h 146"/>
                <a:gd name="T66" fmla="*/ 102 w 139"/>
                <a:gd name="T67" fmla="*/ 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9" h="146">
                  <a:moveTo>
                    <a:pt x="2" y="145"/>
                  </a:moveTo>
                  <a:lnTo>
                    <a:pt x="32" y="145"/>
                  </a:lnTo>
                  <a:lnTo>
                    <a:pt x="32" y="48"/>
                  </a:lnTo>
                  <a:lnTo>
                    <a:pt x="2" y="48"/>
                  </a:lnTo>
                  <a:lnTo>
                    <a:pt x="2" y="145"/>
                  </a:lnTo>
                  <a:close/>
                  <a:moveTo>
                    <a:pt x="102" y="46"/>
                  </a:moveTo>
                  <a:lnTo>
                    <a:pt x="102" y="46"/>
                  </a:lnTo>
                  <a:cubicBezTo>
                    <a:pt x="87" y="46"/>
                    <a:pt x="79" y="53"/>
                    <a:pt x="75" y="61"/>
                  </a:cubicBezTo>
                  <a:lnTo>
                    <a:pt x="75" y="61"/>
                  </a:lnTo>
                  <a:lnTo>
                    <a:pt x="75" y="48"/>
                  </a:lnTo>
                  <a:lnTo>
                    <a:pt x="46" y="48"/>
                  </a:lnTo>
                  <a:lnTo>
                    <a:pt x="46" y="145"/>
                  </a:lnTo>
                  <a:lnTo>
                    <a:pt x="76" y="145"/>
                  </a:lnTo>
                  <a:lnTo>
                    <a:pt x="76" y="97"/>
                  </a:lnTo>
                  <a:lnTo>
                    <a:pt x="76" y="97"/>
                  </a:lnTo>
                  <a:cubicBezTo>
                    <a:pt x="76" y="84"/>
                    <a:pt x="77" y="72"/>
                    <a:pt x="93" y="72"/>
                  </a:cubicBezTo>
                  <a:lnTo>
                    <a:pt x="93" y="72"/>
                  </a:lnTo>
                  <a:cubicBezTo>
                    <a:pt x="108" y="72"/>
                    <a:pt x="108" y="86"/>
                    <a:pt x="108" y="98"/>
                  </a:cubicBezTo>
                  <a:lnTo>
                    <a:pt x="108" y="145"/>
                  </a:lnTo>
                  <a:lnTo>
                    <a:pt x="138" y="145"/>
                  </a:lnTo>
                  <a:lnTo>
                    <a:pt x="138" y="145"/>
                  </a:lnTo>
                  <a:lnTo>
                    <a:pt x="138" y="91"/>
                  </a:lnTo>
                  <a:lnTo>
                    <a:pt x="138" y="91"/>
                  </a:lnTo>
                  <a:cubicBezTo>
                    <a:pt x="138" y="66"/>
                    <a:pt x="132" y="46"/>
                    <a:pt x="102" y="46"/>
                  </a:cubicBezTo>
                  <a:lnTo>
                    <a:pt x="17" y="0"/>
                  </a:lnTo>
                  <a:lnTo>
                    <a:pt x="17" y="0"/>
                  </a:lnTo>
                  <a:cubicBezTo>
                    <a:pt x="7" y="0"/>
                    <a:pt x="0" y="8"/>
                    <a:pt x="0" y="17"/>
                  </a:cubicBezTo>
                  <a:lnTo>
                    <a:pt x="0" y="17"/>
                  </a:lnTo>
                  <a:cubicBezTo>
                    <a:pt x="0" y="27"/>
                    <a:pt x="7" y="35"/>
                    <a:pt x="17" y="35"/>
                  </a:cubicBezTo>
                  <a:lnTo>
                    <a:pt x="17" y="35"/>
                  </a:lnTo>
                  <a:cubicBezTo>
                    <a:pt x="26" y="35"/>
                    <a:pt x="35" y="27"/>
                    <a:pt x="35" y="17"/>
                  </a:cubicBezTo>
                  <a:lnTo>
                    <a:pt x="35" y="17"/>
                  </a:lnTo>
                  <a:cubicBezTo>
                    <a:pt x="35" y="8"/>
                    <a:pt x="26" y="0"/>
                    <a:pt x="17" y="0"/>
                  </a:cubicBezTo>
                  <a:lnTo>
                    <a:pt x="102" y="46"/>
                  </a:lnTo>
                  <a:close/>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180" name="Freeform 184">
              <a:extLst>
                <a:ext uri="{FF2B5EF4-FFF2-40B4-BE49-F238E27FC236}">
                  <a16:creationId xmlns:a16="http://schemas.microsoft.com/office/drawing/2014/main" id="{336DE1FC-E353-124D-8B8E-E6A6FA5C9088}"/>
                </a:ext>
              </a:extLst>
            </p:cNvPr>
            <p:cNvSpPr>
              <a:spLocks noChangeArrowheads="1"/>
            </p:cNvSpPr>
            <p:nvPr/>
          </p:nvSpPr>
          <p:spPr bwMode="auto">
            <a:xfrm>
              <a:off x="19549503" y="10362565"/>
              <a:ext cx="2680608" cy="483389"/>
            </a:xfrm>
            <a:custGeom>
              <a:avLst/>
              <a:gdLst>
                <a:gd name="T0" fmla="*/ 2084 w 2151"/>
                <a:gd name="T1" fmla="*/ 389 h 390"/>
                <a:gd name="T2" fmla="*/ 67 w 2151"/>
                <a:gd name="T3" fmla="*/ 389 h 390"/>
                <a:gd name="T4" fmla="*/ 67 w 2151"/>
                <a:gd name="T5" fmla="*/ 389 h 390"/>
                <a:gd name="T6" fmla="*/ 0 w 2151"/>
                <a:gd name="T7" fmla="*/ 323 h 390"/>
                <a:gd name="T8" fmla="*/ 0 w 2151"/>
                <a:gd name="T9" fmla="*/ 66 h 390"/>
                <a:gd name="T10" fmla="*/ 0 w 2151"/>
                <a:gd name="T11" fmla="*/ 66 h 390"/>
                <a:gd name="T12" fmla="*/ 67 w 2151"/>
                <a:gd name="T13" fmla="*/ 0 h 390"/>
                <a:gd name="T14" fmla="*/ 2084 w 2151"/>
                <a:gd name="T15" fmla="*/ 0 h 390"/>
                <a:gd name="T16" fmla="*/ 2084 w 2151"/>
                <a:gd name="T17" fmla="*/ 0 h 390"/>
                <a:gd name="T18" fmla="*/ 2150 w 2151"/>
                <a:gd name="T19" fmla="*/ 66 h 390"/>
                <a:gd name="T20" fmla="*/ 2150 w 2151"/>
                <a:gd name="T21" fmla="*/ 323 h 390"/>
                <a:gd name="T22" fmla="*/ 2150 w 2151"/>
                <a:gd name="T23" fmla="*/ 323 h 390"/>
                <a:gd name="T24" fmla="*/ 2084 w 2151"/>
                <a:gd name="T25" fmla="*/ 38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51" h="390">
                  <a:moveTo>
                    <a:pt x="2084" y="389"/>
                  </a:moveTo>
                  <a:lnTo>
                    <a:pt x="67" y="389"/>
                  </a:lnTo>
                  <a:lnTo>
                    <a:pt x="67" y="389"/>
                  </a:lnTo>
                  <a:cubicBezTo>
                    <a:pt x="30" y="389"/>
                    <a:pt x="0" y="359"/>
                    <a:pt x="0" y="323"/>
                  </a:cubicBezTo>
                  <a:lnTo>
                    <a:pt x="0" y="66"/>
                  </a:lnTo>
                  <a:lnTo>
                    <a:pt x="0" y="66"/>
                  </a:lnTo>
                  <a:cubicBezTo>
                    <a:pt x="0" y="29"/>
                    <a:pt x="30" y="0"/>
                    <a:pt x="67" y="0"/>
                  </a:cubicBezTo>
                  <a:lnTo>
                    <a:pt x="2084" y="0"/>
                  </a:lnTo>
                  <a:lnTo>
                    <a:pt x="2084" y="0"/>
                  </a:lnTo>
                  <a:cubicBezTo>
                    <a:pt x="2120" y="0"/>
                    <a:pt x="2150" y="29"/>
                    <a:pt x="2150" y="66"/>
                  </a:cubicBezTo>
                  <a:lnTo>
                    <a:pt x="2150" y="323"/>
                  </a:lnTo>
                  <a:lnTo>
                    <a:pt x="2150" y="323"/>
                  </a:lnTo>
                  <a:cubicBezTo>
                    <a:pt x="2150" y="359"/>
                    <a:pt x="2120" y="389"/>
                    <a:pt x="2084" y="389"/>
                  </a:cubicBezTo>
                </a:path>
              </a:pathLst>
            </a:custGeom>
            <a:noFill/>
            <a:ln w="12700" cap="flat">
              <a:solidFill>
                <a:schemeClr val="accent6"/>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302020204030203" pitchFamily="34" charset="77"/>
              </a:endParaRPr>
            </a:p>
          </p:txBody>
        </p:sp>
      </p:grpSp>
      <p:sp>
        <p:nvSpPr>
          <p:cNvPr id="181" name="Elipse 180"/>
          <p:cNvSpPr/>
          <p:nvPr/>
        </p:nvSpPr>
        <p:spPr>
          <a:xfrm>
            <a:off x="7186585" y="727796"/>
            <a:ext cx="2986468" cy="2986468"/>
          </a:xfrm>
          <a:prstGeom prst="ellipse">
            <a:avLst/>
          </a:prstGeom>
          <a:blipFill dpi="0" rotWithShape="1">
            <a:blip r:embed="rId2">
              <a:extLst>
                <a:ext uri="{28A0092B-C50C-407E-A947-70E740481C1C}">
                  <a14:useLocalDpi xmlns:a14="http://schemas.microsoft.com/office/drawing/2010/main" val="0"/>
                </a:ext>
              </a:extLst>
            </a:blip>
            <a:srcRect/>
            <a:stretch>
              <a:fillRect/>
            </a:stretch>
          </a:blip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73" name="TextBox 2">
            <a:extLst>
              <a:ext uri="{FF2B5EF4-FFF2-40B4-BE49-F238E27FC236}">
                <a16:creationId xmlns:a16="http://schemas.microsoft.com/office/drawing/2014/main" id="{B35F817A-9770-4144-A4B3-FACD1999A396}"/>
              </a:ext>
            </a:extLst>
          </p:cNvPr>
          <p:cNvSpPr txBox="1"/>
          <p:nvPr/>
        </p:nvSpPr>
        <p:spPr>
          <a:xfrm rot="20911952">
            <a:off x="7748076" y="2804470"/>
            <a:ext cx="2207795" cy="707886"/>
          </a:xfrm>
          <a:prstGeom prst="rect">
            <a:avLst/>
          </a:prstGeom>
          <a:noFill/>
        </p:spPr>
        <p:txBody>
          <a:bodyPr wrap="square" rtlCol="0">
            <a:spAutoFit/>
          </a:bodyPr>
          <a:lstStyle/>
          <a:p>
            <a:pPr algn="ctr"/>
            <a:r>
              <a:rPr lang="en-US" sz="4000" b="1" i="1" dirty="0">
                <a:solidFill>
                  <a:schemeClr val="accent4">
                    <a:lumMod val="20000"/>
                    <a:lumOff val="80000"/>
                  </a:schemeClr>
                </a:solidFill>
                <a:effectLst>
                  <a:outerShdw blurRad="50800" dist="50800" dir="5400000" algn="ctr" rotWithShape="0">
                    <a:srgbClr val="000000">
                      <a:alpha val="65000"/>
                    </a:srgbClr>
                  </a:outerShdw>
                </a:effectLst>
                <a:latin typeface="Montserrat Black" pitchFamily="2" charset="77"/>
              </a:rPr>
              <a:t>MY</a:t>
            </a:r>
          </a:p>
        </p:txBody>
      </p:sp>
      <p:sp>
        <p:nvSpPr>
          <p:cNvPr id="174" name="TextBox 7">
            <a:extLst>
              <a:ext uri="{FF2B5EF4-FFF2-40B4-BE49-F238E27FC236}">
                <a16:creationId xmlns:a16="http://schemas.microsoft.com/office/drawing/2014/main" id="{82F51978-D185-2F4E-A4FC-5D6B3BD249F4}"/>
              </a:ext>
            </a:extLst>
          </p:cNvPr>
          <p:cNvSpPr txBox="1"/>
          <p:nvPr/>
        </p:nvSpPr>
        <p:spPr>
          <a:xfrm rot="20911952">
            <a:off x="7732080" y="3215109"/>
            <a:ext cx="2737506" cy="584775"/>
          </a:xfrm>
          <a:prstGeom prst="rect">
            <a:avLst/>
          </a:prstGeom>
          <a:noFill/>
        </p:spPr>
        <p:txBody>
          <a:bodyPr wrap="square" rtlCol="0">
            <a:spAutoFit/>
          </a:bodyPr>
          <a:lstStyle/>
          <a:p>
            <a:pPr algn="ctr"/>
            <a:r>
              <a:rPr lang="en-US" sz="3200" b="1" i="1" dirty="0">
                <a:solidFill>
                  <a:schemeClr val="accent6"/>
                </a:solidFill>
                <a:effectLst>
                  <a:outerShdw blurRad="50800" dist="50800" dir="5400000" algn="ctr" rotWithShape="0">
                    <a:srgbClr val="000000">
                      <a:alpha val="68000"/>
                    </a:srgbClr>
                  </a:outerShdw>
                </a:effectLst>
                <a:latin typeface="Montserrat Black" pitchFamily="2" charset="77"/>
              </a:rPr>
              <a:t>NOTEBOOK</a:t>
            </a:r>
          </a:p>
        </p:txBody>
      </p:sp>
      <p:sp>
        <p:nvSpPr>
          <p:cNvPr id="182" name="CuadroTexto 181"/>
          <p:cNvSpPr txBox="1"/>
          <p:nvPr/>
        </p:nvSpPr>
        <p:spPr>
          <a:xfrm>
            <a:off x="7856557" y="5593345"/>
            <a:ext cx="2316495" cy="461665"/>
          </a:xfrm>
          <a:prstGeom prst="rect">
            <a:avLst/>
          </a:prstGeom>
          <a:noFill/>
        </p:spPr>
        <p:txBody>
          <a:bodyPr wrap="square" rtlCol="0">
            <a:spAutoFit/>
          </a:bodyPr>
          <a:lstStyle/>
          <a:p>
            <a:pPr algn="ctr"/>
            <a:r>
              <a:rPr lang="en-US" sz="1200" dirty="0">
                <a:solidFill>
                  <a:schemeClr val="bg1"/>
                </a:solidFill>
              </a:rPr>
              <a:t>WWW.PPTHEMES.COM</a:t>
            </a:r>
          </a:p>
          <a:p>
            <a:pPr algn="ctr"/>
            <a:r>
              <a:rPr lang="en-US" sz="1200" dirty="0">
                <a:solidFill>
                  <a:schemeClr val="bg1"/>
                </a:solidFill>
              </a:rPr>
              <a:t>By Jolie Serrano</a:t>
            </a:r>
          </a:p>
        </p:txBody>
      </p:sp>
    </p:spTree>
    <p:extLst>
      <p:ext uri="{BB962C8B-B14F-4D97-AF65-F5344CB8AC3E}">
        <p14:creationId xmlns:p14="http://schemas.microsoft.com/office/powerpoint/2010/main" val="440652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advTm="3000">
        <p15:prstTrans prst="pageCurlDouble"/>
      </p:transition>
    </mc:Choice>
    <mc:Fallback xmlns="">
      <p:transition spd="slow" advClick="0" advTm="3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upo 53"/>
          <p:cNvGrpSpPr/>
          <p:nvPr/>
        </p:nvGrpSpPr>
        <p:grpSpPr>
          <a:xfrm>
            <a:off x="11123049" y="1567542"/>
            <a:ext cx="529689" cy="1511629"/>
            <a:chOff x="558882" y="1567542"/>
            <a:chExt cx="529689" cy="1511629"/>
          </a:xfrm>
        </p:grpSpPr>
        <p:sp>
          <p:nvSpPr>
            <p:cNvPr id="55" name="Rectángulo redondeado 54"/>
            <p:cNvSpPr/>
            <p:nvPr/>
          </p:nvSpPr>
          <p:spPr>
            <a:xfrm>
              <a:off x="558882" y="1567542"/>
              <a:ext cx="529689" cy="1511629"/>
            </a:xfrm>
            <a:prstGeom prst="roundRect">
              <a:avLst>
                <a:gd name="adj" fmla="val 50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CuadroTexto 55"/>
            <p:cNvSpPr txBox="1"/>
            <p:nvPr/>
          </p:nvSpPr>
          <p:spPr>
            <a:xfrm rot="16200000">
              <a:off x="129010" y="2103827"/>
              <a:ext cx="1382094" cy="338554"/>
            </a:xfrm>
            <a:prstGeom prst="rect">
              <a:avLst/>
            </a:prstGeom>
            <a:noFill/>
          </p:spPr>
          <p:txBody>
            <a:bodyPr wrap="square" rtlCol="0">
              <a:spAutoFit/>
            </a:bodyPr>
            <a:lstStyle/>
            <a:p>
              <a:pPr algn="ctr"/>
              <a:r>
                <a:rPr lang="en-US" sz="1600" dirty="0">
                  <a:solidFill>
                    <a:schemeClr val="bg1"/>
                  </a:solidFill>
                </a:rPr>
                <a:t>SECTION 4</a:t>
              </a:r>
            </a:p>
          </p:txBody>
        </p:sp>
      </p:grpSp>
      <p:grpSp>
        <p:nvGrpSpPr>
          <p:cNvPr id="57" name="Grupo 56"/>
          <p:cNvGrpSpPr/>
          <p:nvPr/>
        </p:nvGrpSpPr>
        <p:grpSpPr>
          <a:xfrm>
            <a:off x="11123049" y="3193142"/>
            <a:ext cx="529689" cy="1511629"/>
            <a:chOff x="558882" y="1567542"/>
            <a:chExt cx="529689" cy="1511629"/>
          </a:xfrm>
        </p:grpSpPr>
        <p:sp>
          <p:nvSpPr>
            <p:cNvPr id="58" name="Rectángulo redondeado 57"/>
            <p:cNvSpPr/>
            <p:nvPr/>
          </p:nvSpPr>
          <p:spPr>
            <a:xfrm>
              <a:off x="558882" y="1567542"/>
              <a:ext cx="529689" cy="1511629"/>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uadroTexto 58"/>
            <p:cNvSpPr txBox="1"/>
            <p:nvPr/>
          </p:nvSpPr>
          <p:spPr>
            <a:xfrm rot="16200000">
              <a:off x="129010" y="2103827"/>
              <a:ext cx="1382094" cy="338554"/>
            </a:xfrm>
            <a:prstGeom prst="rect">
              <a:avLst/>
            </a:prstGeom>
            <a:noFill/>
          </p:spPr>
          <p:txBody>
            <a:bodyPr wrap="square" rtlCol="0">
              <a:spAutoFit/>
            </a:bodyPr>
            <a:lstStyle/>
            <a:p>
              <a:pPr algn="ctr"/>
              <a:r>
                <a:rPr lang="en-US" sz="1600" dirty="0">
                  <a:solidFill>
                    <a:schemeClr val="bg1"/>
                  </a:solidFill>
                </a:rPr>
                <a:t>SECTION 5</a:t>
              </a:r>
            </a:p>
          </p:txBody>
        </p:sp>
      </p:grpSp>
      <p:grpSp>
        <p:nvGrpSpPr>
          <p:cNvPr id="60" name="Grupo 59"/>
          <p:cNvGrpSpPr/>
          <p:nvPr/>
        </p:nvGrpSpPr>
        <p:grpSpPr>
          <a:xfrm>
            <a:off x="11123049" y="4818742"/>
            <a:ext cx="529689" cy="1511629"/>
            <a:chOff x="558882" y="1567542"/>
            <a:chExt cx="529689" cy="1511629"/>
          </a:xfrm>
        </p:grpSpPr>
        <p:sp>
          <p:nvSpPr>
            <p:cNvPr id="61" name="Rectángulo redondeado 60"/>
            <p:cNvSpPr/>
            <p:nvPr/>
          </p:nvSpPr>
          <p:spPr>
            <a:xfrm>
              <a:off x="558882" y="1567542"/>
              <a:ext cx="529689" cy="1511629"/>
            </a:xfrm>
            <a:prstGeom prst="roundRect">
              <a:avLst>
                <a:gd name="adj" fmla="val 50000"/>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CuadroTexto 61"/>
            <p:cNvSpPr txBox="1"/>
            <p:nvPr/>
          </p:nvSpPr>
          <p:spPr>
            <a:xfrm rot="16200000">
              <a:off x="129010" y="2103827"/>
              <a:ext cx="1382094" cy="338554"/>
            </a:xfrm>
            <a:prstGeom prst="rect">
              <a:avLst/>
            </a:prstGeom>
            <a:noFill/>
          </p:spPr>
          <p:txBody>
            <a:bodyPr wrap="square" rtlCol="0">
              <a:spAutoFit/>
            </a:bodyPr>
            <a:lstStyle/>
            <a:p>
              <a:pPr algn="ctr"/>
              <a:r>
                <a:rPr lang="en-US" sz="1600" dirty="0">
                  <a:solidFill>
                    <a:schemeClr val="bg1"/>
                  </a:solidFill>
                </a:rPr>
                <a:t>SECTION 6</a:t>
              </a:r>
            </a:p>
          </p:txBody>
        </p:sp>
      </p:grpSp>
      <p:grpSp>
        <p:nvGrpSpPr>
          <p:cNvPr id="47" name="Grupo 46"/>
          <p:cNvGrpSpPr/>
          <p:nvPr/>
        </p:nvGrpSpPr>
        <p:grpSpPr>
          <a:xfrm>
            <a:off x="558882" y="1567542"/>
            <a:ext cx="529689" cy="1511629"/>
            <a:chOff x="558882" y="1567542"/>
            <a:chExt cx="529689" cy="1511629"/>
          </a:xfrm>
        </p:grpSpPr>
        <p:sp>
          <p:nvSpPr>
            <p:cNvPr id="44" name="Rectángulo redondeado 43"/>
            <p:cNvSpPr/>
            <p:nvPr/>
          </p:nvSpPr>
          <p:spPr>
            <a:xfrm>
              <a:off x="558882" y="1567542"/>
              <a:ext cx="529689" cy="1511629"/>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CuadroTexto 45"/>
            <p:cNvSpPr txBox="1"/>
            <p:nvPr/>
          </p:nvSpPr>
          <p:spPr>
            <a:xfrm rot="16200000">
              <a:off x="129010" y="2103827"/>
              <a:ext cx="1382094" cy="338554"/>
            </a:xfrm>
            <a:prstGeom prst="rect">
              <a:avLst/>
            </a:prstGeom>
            <a:noFill/>
            <a:ln>
              <a:noFill/>
            </a:ln>
          </p:spPr>
          <p:txBody>
            <a:bodyPr wrap="square" rtlCol="0">
              <a:spAutoFit/>
            </a:bodyPr>
            <a:lstStyle/>
            <a:p>
              <a:pPr algn="ctr"/>
              <a:r>
                <a:rPr lang="en-US" sz="1600" dirty="0">
                  <a:solidFill>
                    <a:schemeClr val="bg1"/>
                  </a:solidFill>
                </a:rPr>
                <a:t>SECTION 1</a:t>
              </a:r>
            </a:p>
          </p:txBody>
        </p:sp>
      </p:grpSp>
      <p:grpSp>
        <p:nvGrpSpPr>
          <p:cNvPr id="48" name="Grupo 47"/>
          <p:cNvGrpSpPr/>
          <p:nvPr/>
        </p:nvGrpSpPr>
        <p:grpSpPr>
          <a:xfrm>
            <a:off x="558882" y="3193142"/>
            <a:ext cx="529689" cy="1511629"/>
            <a:chOff x="558882" y="1567542"/>
            <a:chExt cx="529689" cy="1511629"/>
          </a:xfrm>
        </p:grpSpPr>
        <p:sp>
          <p:nvSpPr>
            <p:cNvPr id="49" name="Rectángulo redondeado 48"/>
            <p:cNvSpPr/>
            <p:nvPr/>
          </p:nvSpPr>
          <p:spPr>
            <a:xfrm>
              <a:off x="558882" y="1567542"/>
              <a:ext cx="529689" cy="1511629"/>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uadroTexto 49"/>
            <p:cNvSpPr txBox="1"/>
            <p:nvPr/>
          </p:nvSpPr>
          <p:spPr>
            <a:xfrm rot="16200000">
              <a:off x="129010" y="2103827"/>
              <a:ext cx="1382094" cy="338554"/>
            </a:xfrm>
            <a:prstGeom prst="rect">
              <a:avLst/>
            </a:prstGeom>
            <a:noFill/>
          </p:spPr>
          <p:txBody>
            <a:bodyPr wrap="square" rtlCol="0">
              <a:spAutoFit/>
            </a:bodyPr>
            <a:lstStyle/>
            <a:p>
              <a:pPr algn="ctr"/>
              <a:r>
                <a:rPr lang="en-US" sz="1600" dirty="0">
                  <a:solidFill>
                    <a:schemeClr val="bg1"/>
                  </a:solidFill>
                </a:rPr>
                <a:t>SECTION 2</a:t>
              </a:r>
            </a:p>
          </p:txBody>
        </p:sp>
      </p:grpSp>
      <p:grpSp>
        <p:nvGrpSpPr>
          <p:cNvPr id="51" name="Grupo 50"/>
          <p:cNvGrpSpPr/>
          <p:nvPr/>
        </p:nvGrpSpPr>
        <p:grpSpPr>
          <a:xfrm>
            <a:off x="558882" y="4818742"/>
            <a:ext cx="529689" cy="1511629"/>
            <a:chOff x="558882" y="1567542"/>
            <a:chExt cx="529689" cy="1511629"/>
          </a:xfrm>
          <a:solidFill>
            <a:schemeClr val="accent6"/>
          </a:solidFill>
        </p:grpSpPr>
        <p:sp>
          <p:nvSpPr>
            <p:cNvPr id="52" name="Rectángulo redondeado 51"/>
            <p:cNvSpPr/>
            <p:nvPr/>
          </p:nvSpPr>
          <p:spPr>
            <a:xfrm>
              <a:off x="558882" y="1567542"/>
              <a:ext cx="529689" cy="1511629"/>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CuadroTexto 52"/>
            <p:cNvSpPr txBox="1"/>
            <p:nvPr/>
          </p:nvSpPr>
          <p:spPr>
            <a:xfrm rot="16200000">
              <a:off x="129010" y="2103827"/>
              <a:ext cx="1382094" cy="338554"/>
            </a:xfrm>
            <a:prstGeom prst="rect">
              <a:avLst/>
            </a:prstGeom>
            <a:noFill/>
            <a:ln>
              <a:noFill/>
            </a:ln>
          </p:spPr>
          <p:txBody>
            <a:bodyPr wrap="square" rtlCol="0">
              <a:spAutoFit/>
            </a:bodyPr>
            <a:lstStyle/>
            <a:p>
              <a:pPr algn="ctr"/>
              <a:r>
                <a:rPr lang="en-US" sz="1600" dirty="0">
                  <a:solidFill>
                    <a:schemeClr val="bg1"/>
                  </a:solidFill>
                </a:rPr>
                <a:t>SECTION 3</a:t>
              </a:r>
            </a:p>
          </p:txBody>
        </p:sp>
      </p:grpSp>
      <p:sp>
        <p:nvSpPr>
          <p:cNvPr id="6" name="Rectángulo redondeado 5"/>
          <p:cNvSpPr/>
          <p:nvPr/>
        </p:nvSpPr>
        <p:spPr>
          <a:xfrm>
            <a:off x="580570" y="211015"/>
            <a:ext cx="5515429"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redondeado 6"/>
          <p:cNvSpPr/>
          <p:nvPr/>
        </p:nvSpPr>
        <p:spPr>
          <a:xfrm>
            <a:off x="6166338" y="211015"/>
            <a:ext cx="5486400"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41"/>
          <p:cNvSpPr/>
          <p:nvPr/>
        </p:nvSpPr>
        <p:spPr>
          <a:xfrm>
            <a:off x="551543" y="209860"/>
            <a:ext cx="5544457"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162674" y="209860"/>
            <a:ext cx="5490063"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5783580" y="716280"/>
            <a:ext cx="685800" cy="419100"/>
            <a:chOff x="5783580" y="716280"/>
            <a:chExt cx="685800" cy="419100"/>
          </a:xfrm>
        </p:grpSpPr>
        <p:sp>
          <p:nvSpPr>
            <p:cNvPr id="8" name="Elipse 7"/>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de bloque 9"/>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2" name="Grupo 11"/>
          <p:cNvGrpSpPr/>
          <p:nvPr/>
        </p:nvGrpSpPr>
        <p:grpSpPr>
          <a:xfrm>
            <a:off x="5783580" y="1470660"/>
            <a:ext cx="685800" cy="419100"/>
            <a:chOff x="5783580" y="716280"/>
            <a:chExt cx="685800" cy="419100"/>
          </a:xfrm>
        </p:grpSpPr>
        <p:sp>
          <p:nvSpPr>
            <p:cNvPr id="13" name="Elipse 1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o de bloque 1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upo 15"/>
          <p:cNvGrpSpPr/>
          <p:nvPr/>
        </p:nvGrpSpPr>
        <p:grpSpPr>
          <a:xfrm>
            <a:off x="5783580" y="2156460"/>
            <a:ext cx="685800" cy="419100"/>
            <a:chOff x="5783580" y="716280"/>
            <a:chExt cx="685800" cy="419100"/>
          </a:xfrm>
        </p:grpSpPr>
        <p:sp>
          <p:nvSpPr>
            <p:cNvPr id="17" name="Elipse 1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0" name="Grupo 19"/>
          <p:cNvGrpSpPr/>
          <p:nvPr/>
        </p:nvGrpSpPr>
        <p:grpSpPr>
          <a:xfrm>
            <a:off x="5783580" y="2895600"/>
            <a:ext cx="685800" cy="419100"/>
            <a:chOff x="5783580" y="716280"/>
            <a:chExt cx="685800" cy="419100"/>
          </a:xfrm>
        </p:grpSpPr>
        <p:sp>
          <p:nvSpPr>
            <p:cNvPr id="21" name="Elipse 20"/>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o de bloque 22"/>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upo 23"/>
          <p:cNvGrpSpPr/>
          <p:nvPr/>
        </p:nvGrpSpPr>
        <p:grpSpPr>
          <a:xfrm>
            <a:off x="5783580" y="3627120"/>
            <a:ext cx="685800" cy="419100"/>
            <a:chOff x="5783580" y="716280"/>
            <a:chExt cx="685800" cy="419100"/>
          </a:xfrm>
        </p:grpSpPr>
        <p:sp>
          <p:nvSpPr>
            <p:cNvPr id="25" name="Elipse 24"/>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o de bloque 26"/>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8" name="Grupo 27"/>
          <p:cNvGrpSpPr/>
          <p:nvPr/>
        </p:nvGrpSpPr>
        <p:grpSpPr>
          <a:xfrm>
            <a:off x="5783580" y="4312920"/>
            <a:ext cx="685800" cy="419100"/>
            <a:chOff x="5783580" y="716280"/>
            <a:chExt cx="685800" cy="419100"/>
          </a:xfrm>
        </p:grpSpPr>
        <p:sp>
          <p:nvSpPr>
            <p:cNvPr id="29" name="Elipse 28"/>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o de bloque 30"/>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2" name="Grupo 31"/>
          <p:cNvGrpSpPr/>
          <p:nvPr/>
        </p:nvGrpSpPr>
        <p:grpSpPr>
          <a:xfrm>
            <a:off x="5783580" y="5013960"/>
            <a:ext cx="685800" cy="419100"/>
            <a:chOff x="5783580" y="716280"/>
            <a:chExt cx="685800" cy="419100"/>
          </a:xfrm>
        </p:grpSpPr>
        <p:sp>
          <p:nvSpPr>
            <p:cNvPr id="33" name="Elipse 3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o de bloque 3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6" name="Grupo 35"/>
          <p:cNvGrpSpPr/>
          <p:nvPr/>
        </p:nvGrpSpPr>
        <p:grpSpPr>
          <a:xfrm>
            <a:off x="5783580" y="5783580"/>
            <a:ext cx="685800" cy="419100"/>
            <a:chOff x="5783580" y="716280"/>
            <a:chExt cx="685800" cy="419100"/>
          </a:xfrm>
        </p:grpSpPr>
        <p:sp>
          <p:nvSpPr>
            <p:cNvPr id="37" name="Elipse 3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co de bloque 3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65" name="Conector recto 64"/>
          <p:cNvCxnSpPr/>
          <p:nvPr/>
        </p:nvCxnSpPr>
        <p:spPr>
          <a:xfrm>
            <a:off x="19178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6" name="Conector recto 65"/>
          <p:cNvCxnSpPr/>
          <p:nvPr/>
        </p:nvCxnSpPr>
        <p:spPr>
          <a:xfrm>
            <a:off x="19178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7" name="Conector recto 66"/>
          <p:cNvCxnSpPr/>
          <p:nvPr/>
        </p:nvCxnSpPr>
        <p:spPr>
          <a:xfrm>
            <a:off x="19178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4" name="Conector recto 73"/>
          <p:cNvCxnSpPr/>
          <p:nvPr/>
        </p:nvCxnSpPr>
        <p:spPr>
          <a:xfrm>
            <a:off x="19178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5" name="Conector recto 74"/>
          <p:cNvCxnSpPr/>
          <p:nvPr/>
        </p:nvCxnSpPr>
        <p:spPr>
          <a:xfrm>
            <a:off x="19178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6" name="Conector recto 75"/>
          <p:cNvCxnSpPr/>
          <p:nvPr/>
        </p:nvCxnSpPr>
        <p:spPr>
          <a:xfrm>
            <a:off x="19178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7" name="Conector recto 76"/>
          <p:cNvCxnSpPr/>
          <p:nvPr/>
        </p:nvCxnSpPr>
        <p:spPr>
          <a:xfrm>
            <a:off x="19178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8" name="Conector recto 77"/>
          <p:cNvCxnSpPr/>
          <p:nvPr/>
        </p:nvCxnSpPr>
        <p:spPr>
          <a:xfrm>
            <a:off x="19178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9" name="Conector recto 78"/>
          <p:cNvCxnSpPr/>
          <p:nvPr/>
        </p:nvCxnSpPr>
        <p:spPr>
          <a:xfrm>
            <a:off x="19178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0" name="Conector recto 79"/>
          <p:cNvCxnSpPr/>
          <p:nvPr/>
        </p:nvCxnSpPr>
        <p:spPr>
          <a:xfrm>
            <a:off x="19178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2" name="Conector recto 81"/>
          <p:cNvCxnSpPr/>
          <p:nvPr/>
        </p:nvCxnSpPr>
        <p:spPr>
          <a:xfrm>
            <a:off x="19178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95" name="Conector recto 94"/>
          <p:cNvCxnSpPr/>
          <p:nvPr/>
        </p:nvCxnSpPr>
        <p:spPr>
          <a:xfrm>
            <a:off x="19178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7" name="CuadroTexto 96"/>
          <p:cNvSpPr txBox="1"/>
          <p:nvPr/>
        </p:nvSpPr>
        <p:spPr>
          <a:xfrm>
            <a:off x="1860097" y="14763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grpSp>
        <p:nvGrpSpPr>
          <p:cNvPr id="98" name="Grupo 97"/>
          <p:cNvGrpSpPr/>
          <p:nvPr/>
        </p:nvGrpSpPr>
        <p:grpSpPr>
          <a:xfrm>
            <a:off x="861766" y="1870597"/>
            <a:ext cx="688249" cy="688249"/>
            <a:chOff x="7622188" y="2235603"/>
            <a:chExt cx="926696" cy="926696"/>
          </a:xfrm>
        </p:grpSpPr>
        <p:grpSp>
          <p:nvGrpSpPr>
            <p:cNvPr id="99" name="Group 120">
              <a:extLst>
                <a:ext uri="{FF2B5EF4-FFF2-40B4-BE49-F238E27FC236}">
                  <a16:creationId xmlns:a16="http://schemas.microsoft.com/office/drawing/2014/main" id="{8A95DD9B-8954-453C-967B-27C6AFC6F3C6}"/>
                </a:ext>
              </a:extLst>
            </p:cNvPr>
            <p:cNvGrpSpPr/>
            <p:nvPr/>
          </p:nvGrpSpPr>
          <p:grpSpPr>
            <a:xfrm>
              <a:off x="7622188" y="2235603"/>
              <a:ext cx="926696" cy="926696"/>
              <a:chOff x="7349505" y="606851"/>
              <a:chExt cx="1211126" cy="1211126"/>
            </a:xfrm>
            <a:solidFill>
              <a:schemeClr val="bg2"/>
            </a:solidFill>
          </p:grpSpPr>
          <p:sp>
            <p:nvSpPr>
              <p:cNvPr id="101" name="Oval 121">
                <a:extLst>
                  <a:ext uri="{FF2B5EF4-FFF2-40B4-BE49-F238E27FC236}">
                    <a16:creationId xmlns:a16="http://schemas.microsoft.com/office/drawing/2014/main" id="{0CCA715C-8D15-4A03-8F7E-E7CCF91EBF1F}"/>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02" name="Oval 122">
                <a:extLst>
                  <a:ext uri="{FF2B5EF4-FFF2-40B4-BE49-F238E27FC236}">
                    <a16:creationId xmlns:a16="http://schemas.microsoft.com/office/drawing/2014/main" id="{746D4188-C1BE-4393-A777-C5490F5F4EA3}"/>
                  </a:ext>
                </a:extLst>
              </p:cNvPr>
              <p:cNvSpPr/>
              <p:nvPr/>
            </p:nvSpPr>
            <p:spPr>
              <a:xfrm>
                <a:off x="7349505" y="606851"/>
                <a:ext cx="1211126" cy="1211126"/>
              </a:xfrm>
              <a:prstGeom prst="ellipse">
                <a:avLst/>
              </a:prstGeom>
              <a:solidFill>
                <a:schemeClr val="accent1">
                  <a:lumMod val="75000"/>
                </a:schemeClr>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00" name="Freeform 49">
              <a:extLst>
                <a:ext uri="{FF2B5EF4-FFF2-40B4-BE49-F238E27FC236}">
                  <a16:creationId xmlns:a16="http://schemas.microsoft.com/office/drawing/2014/main" id="{1EED57D0-D9D8-4832-AB8A-A9908DE478C7}"/>
                </a:ext>
              </a:extLst>
            </p:cNvPr>
            <p:cNvSpPr>
              <a:spLocks noEditPoints="1"/>
            </p:cNvSpPr>
            <p:nvPr/>
          </p:nvSpPr>
          <p:spPr bwMode="auto">
            <a:xfrm>
              <a:off x="7827063" y="2385914"/>
              <a:ext cx="466042" cy="695324"/>
            </a:xfrm>
            <a:custGeom>
              <a:avLst/>
              <a:gdLst>
                <a:gd name="T0" fmla="*/ 27 w 78"/>
                <a:gd name="T1" fmla="*/ 44 h 116"/>
                <a:gd name="T2" fmla="*/ 50 w 78"/>
                <a:gd name="T3" fmla="*/ 44 h 116"/>
                <a:gd name="T4" fmla="*/ 39 w 78"/>
                <a:gd name="T5" fmla="*/ 51 h 116"/>
                <a:gd name="T6" fmla="*/ 39 w 78"/>
                <a:gd name="T7" fmla="*/ 38 h 116"/>
                <a:gd name="T8" fmla="*/ 39 w 78"/>
                <a:gd name="T9" fmla="*/ 51 h 116"/>
                <a:gd name="T10" fmla="*/ 36 w 78"/>
                <a:gd name="T11" fmla="*/ 105 h 116"/>
                <a:gd name="T12" fmla="*/ 41 w 78"/>
                <a:gd name="T13" fmla="*/ 116 h 116"/>
                <a:gd name="T14" fmla="*/ 47 w 78"/>
                <a:gd name="T15" fmla="*/ 112 h 116"/>
                <a:gd name="T16" fmla="*/ 52 w 78"/>
                <a:gd name="T17" fmla="*/ 101 h 116"/>
                <a:gd name="T18" fmla="*/ 47 w 78"/>
                <a:gd name="T19" fmla="*/ 112 h 116"/>
                <a:gd name="T20" fmla="*/ 26 w 78"/>
                <a:gd name="T21" fmla="*/ 101 h 116"/>
                <a:gd name="T22" fmla="*/ 31 w 78"/>
                <a:gd name="T23" fmla="*/ 112 h 116"/>
                <a:gd name="T24" fmla="*/ 52 w 78"/>
                <a:gd name="T25" fmla="*/ 85 h 116"/>
                <a:gd name="T26" fmla="*/ 60 w 78"/>
                <a:gd name="T27" fmla="*/ 83 h 116"/>
                <a:gd name="T28" fmla="*/ 78 w 78"/>
                <a:gd name="T29" fmla="*/ 79 h 116"/>
                <a:gd name="T30" fmla="*/ 60 w 78"/>
                <a:gd name="T31" fmla="*/ 47 h 116"/>
                <a:gd name="T32" fmla="*/ 52 w 78"/>
                <a:gd name="T33" fmla="*/ 10 h 116"/>
                <a:gd name="T34" fmla="*/ 25 w 78"/>
                <a:gd name="T35" fmla="*/ 10 h 116"/>
                <a:gd name="T36" fmla="*/ 17 w 78"/>
                <a:gd name="T37" fmla="*/ 47 h 116"/>
                <a:gd name="T38" fmla="*/ 0 w 78"/>
                <a:gd name="T39" fmla="*/ 79 h 116"/>
                <a:gd name="T40" fmla="*/ 17 w 78"/>
                <a:gd name="T41" fmla="*/ 83 h 116"/>
                <a:gd name="T42" fmla="*/ 26 w 78"/>
                <a:gd name="T43" fmla="*/ 85 h 116"/>
                <a:gd name="T44" fmla="*/ 52 w 78"/>
                <a:gd name="T45" fmla="*/ 96 h 116"/>
                <a:gd name="T46" fmla="*/ 61 w 78"/>
                <a:gd name="T47" fmla="*/ 55 h 116"/>
                <a:gd name="T48" fmla="*/ 73 w 78"/>
                <a:gd name="T49" fmla="*/ 73 h 116"/>
                <a:gd name="T50" fmla="*/ 61 w 78"/>
                <a:gd name="T51" fmla="*/ 55 h 116"/>
                <a:gd name="T52" fmla="*/ 4 w 78"/>
                <a:gd name="T53" fmla="*/ 73 h 116"/>
                <a:gd name="T54" fmla="*/ 17 w 78"/>
                <a:gd name="T55" fmla="*/ 55 h 116"/>
                <a:gd name="T56" fmla="*/ 22 w 78"/>
                <a:gd name="T57" fmla="*/ 80 h 116"/>
                <a:gd name="T58" fmla="*/ 30 w 78"/>
                <a:gd name="T59" fmla="*/ 12 h 116"/>
                <a:gd name="T60" fmla="*/ 47 w 78"/>
                <a:gd name="T61" fmla="*/ 12 h 116"/>
                <a:gd name="T62" fmla="*/ 56 w 78"/>
                <a:gd name="T63" fmla="*/ 80 h 116"/>
                <a:gd name="T64" fmla="*/ 26 w 78"/>
                <a:gd name="T65" fmla="*/ 80 h 116"/>
                <a:gd name="T66" fmla="*/ 47 w 78"/>
                <a:gd name="T67" fmla="*/ 91 h 116"/>
                <a:gd name="T68" fmla="*/ 31 w 78"/>
                <a:gd name="T69" fmla="*/ 85 h 116"/>
                <a:gd name="T70" fmla="*/ 47 w 78"/>
                <a:gd name="T71" fmla="*/ 9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8" h="116">
                  <a:moveTo>
                    <a:pt x="39" y="33"/>
                  </a:moveTo>
                  <a:cubicBezTo>
                    <a:pt x="32" y="33"/>
                    <a:pt x="27" y="38"/>
                    <a:pt x="27" y="44"/>
                  </a:cubicBezTo>
                  <a:cubicBezTo>
                    <a:pt x="27" y="51"/>
                    <a:pt x="32" y="56"/>
                    <a:pt x="39" y="56"/>
                  </a:cubicBezTo>
                  <a:cubicBezTo>
                    <a:pt x="45" y="56"/>
                    <a:pt x="50" y="51"/>
                    <a:pt x="50" y="44"/>
                  </a:cubicBezTo>
                  <a:cubicBezTo>
                    <a:pt x="50" y="38"/>
                    <a:pt x="45" y="33"/>
                    <a:pt x="39" y="33"/>
                  </a:cubicBezTo>
                  <a:close/>
                  <a:moveTo>
                    <a:pt x="39" y="51"/>
                  </a:moveTo>
                  <a:cubicBezTo>
                    <a:pt x="35" y="51"/>
                    <a:pt x="32" y="48"/>
                    <a:pt x="32" y="44"/>
                  </a:cubicBezTo>
                  <a:cubicBezTo>
                    <a:pt x="32" y="41"/>
                    <a:pt x="35" y="38"/>
                    <a:pt x="39" y="38"/>
                  </a:cubicBezTo>
                  <a:cubicBezTo>
                    <a:pt x="42" y="38"/>
                    <a:pt x="45" y="41"/>
                    <a:pt x="45" y="44"/>
                  </a:cubicBezTo>
                  <a:cubicBezTo>
                    <a:pt x="45" y="48"/>
                    <a:pt x="42" y="51"/>
                    <a:pt x="39" y="51"/>
                  </a:cubicBezTo>
                  <a:close/>
                  <a:moveTo>
                    <a:pt x="36" y="116"/>
                  </a:moveTo>
                  <a:cubicBezTo>
                    <a:pt x="36" y="105"/>
                    <a:pt x="36" y="105"/>
                    <a:pt x="36" y="105"/>
                  </a:cubicBezTo>
                  <a:cubicBezTo>
                    <a:pt x="41" y="105"/>
                    <a:pt x="41" y="105"/>
                    <a:pt x="41" y="105"/>
                  </a:cubicBezTo>
                  <a:cubicBezTo>
                    <a:pt x="41" y="116"/>
                    <a:pt x="41" y="116"/>
                    <a:pt x="41" y="116"/>
                  </a:cubicBezTo>
                  <a:lnTo>
                    <a:pt x="36" y="116"/>
                  </a:lnTo>
                  <a:close/>
                  <a:moveTo>
                    <a:pt x="47" y="112"/>
                  </a:moveTo>
                  <a:cubicBezTo>
                    <a:pt x="47" y="101"/>
                    <a:pt x="47" y="101"/>
                    <a:pt x="47" y="101"/>
                  </a:cubicBezTo>
                  <a:cubicBezTo>
                    <a:pt x="52" y="101"/>
                    <a:pt x="52" y="101"/>
                    <a:pt x="52" y="101"/>
                  </a:cubicBezTo>
                  <a:cubicBezTo>
                    <a:pt x="52" y="112"/>
                    <a:pt x="52" y="112"/>
                    <a:pt x="52" y="112"/>
                  </a:cubicBezTo>
                  <a:lnTo>
                    <a:pt x="47" y="112"/>
                  </a:lnTo>
                  <a:close/>
                  <a:moveTo>
                    <a:pt x="26" y="112"/>
                  </a:moveTo>
                  <a:cubicBezTo>
                    <a:pt x="26" y="101"/>
                    <a:pt x="26" y="101"/>
                    <a:pt x="26" y="101"/>
                  </a:cubicBezTo>
                  <a:cubicBezTo>
                    <a:pt x="31" y="101"/>
                    <a:pt x="31" y="101"/>
                    <a:pt x="31" y="101"/>
                  </a:cubicBezTo>
                  <a:cubicBezTo>
                    <a:pt x="31" y="112"/>
                    <a:pt x="31" y="112"/>
                    <a:pt x="31" y="112"/>
                  </a:cubicBezTo>
                  <a:lnTo>
                    <a:pt x="26" y="112"/>
                  </a:lnTo>
                  <a:close/>
                  <a:moveTo>
                    <a:pt x="52" y="85"/>
                  </a:moveTo>
                  <a:cubicBezTo>
                    <a:pt x="58" y="85"/>
                    <a:pt x="58" y="85"/>
                    <a:pt x="58" y="85"/>
                  </a:cubicBezTo>
                  <a:cubicBezTo>
                    <a:pt x="60" y="83"/>
                    <a:pt x="60" y="83"/>
                    <a:pt x="60" y="83"/>
                  </a:cubicBezTo>
                  <a:cubicBezTo>
                    <a:pt x="60" y="76"/>
                    <a:pt x="60" y="76"/>
                    <a:pt x="60" y="76"/>
                  </a:cubicBezTo>
                  <a:cubicBezTo>
                    <a:pt x="78" y="79"/>
                    <a:pt x="78" y="79"/>
                    <a:pt x="78" y="79"/>
                  </a:cubicBezTo>
                  <a:cubicBezTo>
                    <a:pt x="78" y="68"/>
                    <a:pt x="78" y="68"/>
                    <a:pt x="78" y="68"/>
                  </a:cubicBezTo>
                  <a:cubicBezTo>
                    <a:pt x="60" y="47"/>
                    <a:pt x="60" y="47"/>
                    <a:pt x="60" y="47"/>
                  </a:cubicBezTo>
                  <a:cubicBezTo>
                    <a:pt x="60" y="35"/>
                    <a:pt x="60" y="35"/>
                    <a:pt x="60" y="35"/>
                  </a:cubicBezTo>
                  <a:cubicBezTo>
                    <a:pt x="52" y="10"/>
                    <a:pt x="52" y="10"/>
                    <a:pt x="52" y="10"/>
                  </a:cubicBezTo>
                  <a:cubicBezTo>
                    <a:pt x="50" y="4"/>
                    <a:pt x="45" y="0"/>
                    <a:pt x="39" y="0"/>
                  </a:cubicBezTo>
                  <a:cubicBezTo>
                    <a:pt x="33" y="0"/>
                    <a:pt x="27" y="4"/>
                    <a:pt x="25" y="10"/>
                  </a:cubicBezTo>
                  <a:cubicBezTo>
                    <a:pt x="17" y="34"/>
                    <a:pt x="17" y="34"/>
                    <a:pt x="17" y="34"/>
                  </a:cubicBezTo>
                  <a:cubicBezTo>
                    <a:pt x="17" y="47"/>
                    <a:pt x="17" y="47"/>
                    <a:pt x="17" y="47"/>
                  </a:cubicBezTo>
                  <a:cubicBezTo>
                    <a:pt x="0" y="68"/>
                    <a:pt x="0" y="68"/>
                    <a:pt x="0" y="68"/>
                  </a:cubicBezTo>
                  <a:cubicBezTo>
                    <a:pt x="0" y="79"/>
                    <a:pt x="0" y="79"/>
                    <a:pt x="0" y="79"/>
                  </a:cubicBezTo>
                  <a:cubicBezTo>
                    <a:pt x="17" y="76"/>
                    <a:pt x="17" y="76"/>
                    <a:pt x="17" y="76"/>
                  </a:cubicBezTo>
                  <a:cubicBezTo>
                    <a:pt x="17" y="83"/>
                    <a:pt x="17" y="83"/>
                    <a:pt x="17" y="83"/>
                  </a:cubicBezTo>
                  <a:cubicBezTo>
                    <a:pt x="19" y="85"/>
                    <a:pt x="19" y="85"/>
                    <a:pt x="19" y="85"/>
                  </a:cubicBezTo>
                  <a:cubicBezTo>
                    <a:pt x="26" y="85"/>
                    <a:pt x="26" y="85"/>
                    <a:pt x="26" y="85"/>
                  </a:cubicBezTo>
                  <a:cubicBezTo>
                    <a:pt x="26" y="96"/>
                    <a:pt x="26" y="96"/>
                    <a:pt x="26" y="96"/>
                  </a:cubicBezTo>
                  <a:cubicBezTo>
                    <a:pt x="52" y="96"/>
                    <a:pt x="52" y="96"/>
                    <a:pt x="52" y="96"/>
                  </a:cubicBezTo>
                  <a:lnTo>
                    <a:pt x="52" y="85"/>
                  </a:lnTo>
                  <a:close/>
                  <a:moveTo>
                    <a:pt x="61" y="55"/>
                  </a:moveTo>
                  <a:cubicBezTo>
                    <a:pt x="73" y="70"/>
                    <a:pt x="73" y="70"/>
                    <a:pt x="73" y="70"/>
                  </a:cubicBezTo>
                  <a:cubicBezTo>
                    <a:pt x="73" y="73"/>
                    <a:pt x="73" y="73"/>
                    <a:pt x="73" y="73"/>
                  </a:cubicBezTo>
                  <a:cubicBezTo>
                    <a:pt x="61" y="72"/>
                    <a:pt x="61" y="72"/>
                    <a:pt x="61" y="72"/>
                  </a:cubicBezTo>
                  <a:lnTo>
                    <a:pt x="61" y="55"/>
                  </a:lnTo>
                  <a:close/>
                  <a:moveTo>
                    <a:pt x="17" y="72"/>
                  </a:moveTo>
                  <a:cubicBezTo>
                    <a:pt x="4" y="73"/>
                    <a:pt x="4" y="73"/>
                    <a:pt x="4" y="73"/>
                  </a:cubicBezTo>
                  <a:cubicBezTo>
                    <a:pt x="4" y="70"/>
                    <a:pt x="4" y="70"/>
                    <a:pt x="4" y="70"/>
                  </a:cubicBezTo>
                  <a:cubicBezTo>
                    <a:pt x="17" y="55"/>
                    <a:pt x="17" y="55"/>
                    <a:pt x="17" y="55"/>
                  </a:cubicBezTo>
                  <a:lnTo>
                    <a:pt x="17" y="72"/>
                  </a:lnTo>
                  <a:close/>
                  <a:moveTo>
                    <a:pt x="22" y="80"/>
                  </a:moveTo>
                  <a:cubicBezTo>
                    <a:pt x="22" y="36"/>
                    <a:pt x="22" y="36"/>
                    <a:pt x="22" y="36"/>
                  </a:cubicBezTo>
                  <a:cubicBezTo>
                    <a:pt x="30" y="12"/>
                    <a:pt x="30" y="12"/>
                    <a:pt x="30" y="12"/>
                  </a:cubicBezTo>
                  <a:cubicBezTo>
                    <a:pt x="31" y="7"/>
                    <a:pt x="35" y="5"/>
                    <a:pt x="39" y="5"/>
                  </a:cubicBezTo>
                  <a:cubicBezTo>
                    <a:pt x="42" y="5"/>
                    <a:pt x="46" y="7"/>
                    <a:pt x="47" y="12"/>
                  </a:cubicBezTo>
                  <a:cubicBezTo>
                    <a:pt x="56" y="36"/>
                    <a:pt x="56" y="36"/>
                    <a:pt x="56" y="36"/>
                  </a:cubicBezTo>
                  <a:cubicBezTo>
                    <a:pt x="56" y="80"/>
                    <a:pt x="56" y="80"/>
                    <a:pt x="56" y="80"/>
                  </a:cubicBezTo>
                  <a:cubicBezTo>
                    <a:pt x="52" y="80"/>
                    <a:pt x="52" y="80"/>
                    <a:pt x="52" y="80"/>
                  </a:cubicBezTo>
                  <a:cubicBezTo>
                    <a:pt x="26" y="80"/>
                    <a:pt x="26" y="80"/>
                    <a:pt x="26" y="80"/>
                  </a:cubicBezTo>
                  <a:lnTo>
                    <a:pt x="22" y="80"/>
                  </a:lnTo>
                  <a:close/>
                  <a:moveTo>
                    <a:pt x="47" y="91"/>
                  </a:moveTo>
                  <a:cubicBezTo>
                    <a:pt x="31" y="91"/>
                    <a:pt x="31" y="91"/>
                    <a:pt x="31" y="91"/>
                  </a:cubicBezTo>
                  <a:cubicBezTo>
                    <a:pt x="31" y="85"/>
                    <a:pt x="31" y="85"/>
                    <a:pt x="31" y="85"/>
                  </a:cubicBezTo>
                  <a:cubicBezTo>
                    <a:pt x="47" y="85"/>
                    <a:pt x="47" y="85"/>
                    <a:pt x="47" y="85"/>
                  </a:cubicBezTo>
                  <a:lnTo>
                    <a:pt x="47" y="9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sp>
        <p:nvSpPr>
          <p:cNvPr id="103" name="CuadroTexto 102"/>
          <p:cNvSpPr txBox="1"/>
          <p:nvPr/>
        </p:nvSpPr>
        <p:spPr>
          <a:xfrm>
            <a:off x="1850572" y="3079750"/>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grpSp>
        <p:nvGrpSpPr>
          <p:cNvPr id="109" name="Grupo 108"/>
          <p:cNvGrpSpPr/>
          <p:nvPr/>
        </p:nvGrpSpPr>
        <p:grpSpPr>
          <a:xfrm>
            <a:off x="863000" y="3559629"/>
            <a:ext cx="704543" cy="704543"/>
            <a:chOff x="9651875" y="6877088"/>
            <a:chExt cx="926696" cy="926696"/>
          </a:xfrm>
        </p:grpSpPr>
        <p:grpSp>
          <p:nvGrpSpPr>
            <p:cNvPr id="110" name="Group 111">
              <a:extLst>
                <a:ext uri="{FF2B5EF4-FFF2-40B4-BE49-F238E27FC236}">
                  <a16:creationId xmlns:a16="http://schemas.microsoft.com/office/drawing/2014/main" id="{00ECFCDB-490F-4596-BD29-CF513DE8FFF7}"/>
                </a:ext>
              </a:extLst>
            </p:cNvPr>
            <p:cNvGrpSpPr/>
            <p:nvPr/>
          </p:nvGrpSpPr>
          <p:grpSpPr>
            <a:xfrm>
              <a:off x="9651875" y="6877088"/>
              <a:ext cx="926696" cy="926696"/>
              <a:chOff x="7349505" y="606851"/>
              <a:chExt cx="1211126" cy="1211126"/>
            </a:xfrm>
            <a:solidFill>
              <a:schemeClr val="bg2"/>
            </a:solidFill>
          </p:grpSpPr>
          <p:sp>
            <p:nvSpPr>
              <p:cNvPr id="112" name="Oval 112">
                <a:extLst>
                  <a:ext uri="{FF2B5EF4-FFF2-40B4-BE49-F238E27FC236}">
                    <a16:creationId xmlns:a16="http://schemas.microsoft.com/office/drawing/2014/main" id="{FFB79F73-E80D-468A-9419-C6C3BBDCE1EF}"/>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13" name="Oval 113">
                <a:extLst>
                  <a:ext uri="{FF2B5EF4-FFF2-40B4-BE49-F238E27FC236}">
                    <a16:creationId xmlns:a16="http://schemas.microsoft.com/office/drawing/2014/main" id="{9B61DAD6-F53F-47AC-B4DB-E31E109ECB6E}"/>
                  </a:ext>
                </a:extLst>
              </p:cNvPr>
              <p:cNvSpPr/>
              <p:nvPr/>
            </p:nvSpPr>
            <p:spPr>
              <a:xfrm>
                <a:off x="7349505" y="606851"/>
                <a:ext cx="1211126" cy="1211126"/>
              </a:xfrm>
              <a:prstGeom prst="ellipse">
                <a:avLst/>
              </a:prstGeom>
              <a:solidFill>
                <a:schemeClr val="tx2"/>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11" name="Freeform 69">
              <a:extLst>
                <a:ext uri="{FF2B5EF4-FFF2-40B4-BE49-F238E27FC236}">
                  <a16:creationId xmlns:a16="http://schemas.microsoft.com/office/drawing/2014/main" id="{9E040C7E-36DB-4A1B-B706-9CC2A074A098}"/>
                </a:ext>
              </a:extLst>
            </p:cNvPr>
            <p:cNvSpPr>
              <a:spLocks noEditPoints="1"/>
            </p:cNvSpPr>
            <p:nvPr/>
          </p:nvSpPr>
          <p:spPr bwMode="auto">
            <a:xfrm>
              <a:off x="9825901" y="7165610"/>
              <a:ext cx="606425" cy="358775"/>
            </a:xfrm>
            <a:custGeom>
              <a:avLst/>
              <a:gdLst>
                <a:gd name="T0" fmla="*/ 110 w 159"/>
                <a:gd name="T1" fmla="*/ 15 h 94"/>
                <a:gd name="T2" fmla="*/ 75 w 159"/>
                <a:gd name="T3" fmla="*/ 22 h 94"/>
                <a:gd name="T4" fmla="*/ 40 w 159"/>
                <a:gd name="T5" fmla="*/ 4 h 94"/>
                <a:gd name="T6" fmla="*/ 3 w 159"/>
                <a:gd name="T7" fmla="*/ 50 h 94"/>
                <a:gd name="T8" fmla="*/ 23 w 159"/>
                <a:gd name="T9" fmla="*/ 61 h 94"/>
                <a:gd name="T10" fmla="*/ 39 w 159"/>
                <a:gd name="T11" fmla="*/ 79 h 94"/>
                <a:gd name="T12" fmla="*/ 48 w 159"/>
                <a:gd name="T13" fmla="*/ 86 h 94"/>
                <a:gd name="T14" fmla="*/ 58 w 159"/>
                <a:gd name="T15" fmla="*/ 90 h 94"/>
                <a:gd name="T16" fmla="*/ 70 w 159"/>
                <a:gd name="T17" fmla="*/ 92 h 94"/>
                <a:gd name="T18" fmla="*/ 80 w 159"/>
                <a:gd name="T19" fmla="*/ 93 h 94"/>
                <a:gd name="T20" fmla="*/ 98 w 159"/>
                <a:gd name="T21" fmla="*/ 91 h 94"/>
                <a:gd name="T22" fmla="*/ 109 w 159"/>
                <a:gd name="T23" fmla="*/ 84 h 94"/>
                <a:gd name="T24" fmla="*/ 119 w 159"/>
                <a:gd name="T25" fmla="*/ 77 h 94"/>
                <a:gd name="T26" fmla="*/ 127 w 159"/>
                <a:gd name="T27" fmla="*/ 59 h 94"/>
                <a:gd name="T28" fmla="*/ 155 w 159"/>
                <a:gd name="T29" fmla="*/ 49 h 94"/>
                <a:gd name="T30" fmla="*/ 21 w 159"/>
                <a:gd name="T31" fmla="*/ 56 h 94"/>
                <a:gd name="T32" fmla="*/ 6 w 159"/>
                <a:gd name="T33" fmla="*/ 43 h 94"/>
                <a:gd name="T34" fmla="*/ 49 w 159"/>
                <a:gd name="T35" fmla="*/ 18 h 94"/>
                <a:gd name="T36" fmla="*/ 37 w 159"/>
                <a:gd name="T37" fmla="*/ 71 h 94"/>
                <a:gd name="T38" fmla="*/ 46 w 159"/>
                <a:gd name="T39" fmla="*/ 62 h 94"/>
                <a:gd name="T40" fmla="*/ 43 w 159"/>
                <a:gd name="T41" fmla="*/ 70 h 94"/>
                <a:gd name="T42" fmla="*/ 38 w 159"/>
                <a:gd name="T43" fmla="*/ 73 h 94"/>
                <a:gd name="T44" fmla="*/ 44 w 159"/>
                <a:gd name="T45" fmla="*/ 77 h 94"/>
                <a:gd name="T46" fmla="*/ 55 w 159"/>
                <a:gd name="T47" fmla="*/ 64 h 94"/>
                <a:gd name="T48" fmla="*/ 59 w 159"/>
                <a:gd name="T49" fmla="*/ 68 h 94"/>
                <a:gd name="T50" fmla="*/ 54 w 159"/>
                <a:gd name="T51" fmla="*/ 85 h 94"/>
                <a:gd name="T52" fmla="*/ 66 w 159"/>
                <a:gd name="T53" fmla="*/ 69 h 94"/>
                <a:gd name="T54" fmla="*/ 65 w 159"/>
                <a:gd name="T55" fmla="*/ 75 h 94"/>
                <a:gd name="T56" fmla="*/ 56 w 159"/>
                <a:gd name="T57" fmla="*/ 86 h 94"/>
                <a:gd name="T58" fmla="*/ 69 w 159"/>
                <a:gd name="T59" fmla="*/ 79 h 94"/>
                <a:gd name="T60" fmla="*/ 73 w 159"/>
                <a:gd name="T61" fmla="*/ 82 h 94"/>
                <a:gd name="T62" fmla="*/ 113 w 159"/>
                <a:gd name="T63" fmla="*/ 75 h 94"/>
                <a:gd name="T64" fmla="*/ 107 w 159"/>
                <a:gd name="T65" fmla="*/ 77 h 94"/>
                <a:gd name="T66" fmla="*/ 89 w 159"/>
                <a:gd name="T67" fmla="*/ 71 h 94"/>
                <a:gd name="T68" fmla="*/ 94 w 159"/>
                <a:gd name="T69" fmla="*/ 87 h 94"/>
                <a:gd name="T70" fmla="*/ 80 w 159"/>
                <a:gd name="T71" fmla="*/ 85 h 94"/>
                <a:gd name="T72" fmla="*/ 74 w 159"/>
                <a:gd name="T73" fmla="*/ 87 h 94"/>
                <a:gd name="T74" fmla="*/ 70 w 159"/>
                <a:gd name="T75" fmla="*/ 66 h 94"/>
                <a:gd name="T76" fmla="*/ 56 w 159"/>
                <a:gd name="T77" fmla="*/ 59 h 94"/>
                <a:gd name="T78" fmla="*/ 40 w 159"/>
                <a:gd name="T79" fmla="*/ 59 h 94"/>
                <a:gd name="T80" fmla="*/ 62 w 159"/>
                <a:gd name="T81" fmla="*/ 28 h 94"/>
                <a:gd name="T82" fmla="*/ 81 w 159"/>
                <a:gd name="T83" fmla="*/ 41 h 94"/>
                <a:gd name="T84" fmla="*/ 118 w 159"/>
                <a:gd name="T85" fmla="*/ 67 h 94"/>
                <a:gd name="T86" fmla="*/ 121 w 159"/>
                <a:gd name="T87" fmla="*/ 59 h 94"/>
                <a:gd name="T88" fmla="*/ 80 w 159"/>
                <a:gd name="T89" fmla="*/ 36 h 94"/>
                <a:gd name="T90" fmla="*/ 77 w 159"/>
                <a:gd name="T91" fmla="*/ 26 h 94"/>
                <a:gd name="T92" fmla="*/ 86 w 159"/>
                <a:gd name="T93" fmla="*/ 26 h 94"/>
                <a:gd name="T94" fmla="*/ 129 w 159"/>
                <a:gd name="T95" fmla="*/ 52 h 94"/>
                <a:gd name="T96" fmla="*/ 138 w 159"/>
                <a:gd name="T97" fmla="*/ 53 h 94"/>
                <a:gd name="T98" fmla="*/ 115 w 159"/>
                <a:gd name="T99" fmla="*/ 16 h 94"/>
                <a:gd name="T100" fmla="*/ 132 w 159"/>
                <a:gd name="T101" fmla="*/ 6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9" h="94">
                  <a:moveTo>
                    <a:pt x="138" y="5"/>
                  </a:moveTo>
                  <a:cubicBezTo>
                    <a:pt x="136" y="1"/>
                    <a:pt x="132" y="0"/>
                    <a:pt x="128" y="2"/>
                  </a:cubicBezTo>
                  <a:cubicBezTo>
                    <a:pt x="122" y="5"/>
                    <a:pt x="117" y="8"/>
                    <a:pt x="113" y="10"/>
                  </a:cubicBezTo>
                  <a:cubicBezTo>
                    <a:pt x="112" y="11"/>
                    <a:pt x="110" y="13"/>
                    <a:pt x="110" y="15"/>
                  </a:cubicBezTo>
                  <a:cubicBezTo>
                    <a:pt x="110" y="15"/>
                    <a:pt x="110" y="16"/>
                    <a:pt x="110" y="17"/>
                  </a:cubicBezTo>
                  <a:cubicBezTo>
                    <a:pt x="99" y="15"/>
                    <a:pt x="88" y="20"/>
                    <a:pt x="85" y="21"/>
                  </a:cubicBezTo>
                  <a:cubicBezTo>
                    <a:pt x="84" y="21"/>
                    <a:pt x="80" y="21"/>
                    <a:pt x="79" y="21"/>
                  </a:cubicBezTo>
                  <a:cubicBezTo>
                    <a:pt x="77" y="21"/>
                    <a:pt x="76" y="21"/>
                    <a:pt x="75" y="22"/>
                  </a:cubicBezTo>
                  <a:cubicBezTo>
                    <a:pt x="68" y="25"/>
                    <a:pt x="68" y="25"/>
                    <a:pt x="68" y="25"/>
                  </a:cubicBezTo>
                  <a:cubicBezTo>
                    <a:pt x="65" y="24"/>
                    <a:pt x="60" y="22"/>
                    <a:pt x="55" y="20"/>
                  </a:cubicBezTo>
                  <a:cubicBezTo>
                    <a:pt x="55" y="18"/>
                    <a:pt x="54" y="15"/>
                    <a:pt x="52" y="14"/>
                  </a:cubicBezTo>
                  <a:cubicBezTo>
                    <a:pt x="40" y="4"/>
                    <a:pt x="40" y="4"/>
                    <a:pt x="40" y="4"/>
                  </a:cubicBezTo>
                  <a:cubicBezTo>
                    <a:pt x="37" y="2"/>
                    <a:pt x="33" y="2"/>
                    <a:pt x="30" y="5"/>
                  </a:cubicBezTo>
                  <a:cubicBezTo>
                    <a:pt x="2" y="40"/>
                    <a:pt x="2" y="40"/>
                    <a:pt x="2" y="40"/>
                  </a:cubicBezTo>
                  <a:cubicBezTo>
                    <a:pt x="1" y="41"/>
                    <a:pt x="0" y="43"/>
                    <a:pt x="1" y="45"/>
                  </a:cubicBezTo>
                  <a:cubicBezTo>
                    <a:pt x="1" y="47"/>
                    <a:pt x="2" y="48"/>
                    <a:pt x="3" y="50"/>
                  </a:cubicBezTo>
                  <a:cubicBezTo>
                    <a:pt x="16" y="60"/>
                    <a:pt x="16" y="60"/>
                    <a:pt x="16" y="60"/>
                  </a:cubicBezTo>
                  <a:cubicBezTo>
                    <a:pt x="17" y="61"/>
                    <a:pt x="19" y="61"/>
                    <a:pt x="20" y="61"/>
                  </a:cubicBezTo>
                  <a:cubicBezTo>
                    <a:pt x="21" y="61"/>
                    <a:pt x="21" y="61"/>
                    <a:pt x="21" y="61"/>
                  </a:cubicBezTo>
                  <a:cubicBezTo>
                    <a:pt x="22" y="61"/>
                    <a:pt x="23" y="61"/>
                    <a:pt x="23" y="61"/>
                  </a:cubicBezTo>
                  <a:cubicBezTo>
                    <a:pt x="27" y="63"/>
                    <a:pt x="31" y="66"/>
                    <a:pt x="33" y="67"/>
                  </a:cubicBezTo>
                  <a:cubicBezTo>
                    <a:pt x="32" y="69"/>
                    <a:pt x="32" y="70"/>
                    <a:pt x="32" y="72"/>
                  </a:cubicBezTo>
                  <a:cubicBezTo>
                    <a:pt x="32" y="74"/>
                    <a:pt x="33" y="75"/>
                    <a:pt x="34" y="77"/>
                  </a:cubicBezTo>
                  <a:cubicBezTo>
                    <a:pt x="36" y="78"/>
                    <a:pt x="37" y="78"/>
                    <a:pt x="39" y="79"/>
                  </a:cubicBezTo>
                  <a:cubicBezTo>
                    <a:pt x="39" y="81"/>
                    <a:pt x="39" y="83"/>
                    <a:pt x="41" y="84"/>
                  </a:cubicBezTo>
                  <a:cubicBezTo>
                    <a:pt x="42" y="85"/>
                    <a:pt x="44" y="86"/>
                    <a:pt x="46" y="86"/>
                  </a:cubicBezTo>
                  <a:cubicBezTo>
                    <a:pt x="46" y="86"/>
                    <a:pt x="47" y="86"/>
                    <a:pt x="47" y="86"/>
                  </a:cubicBezTo>
                  <a:cubicBezTo>
                    <a:pt x="47" y="86"/>
                    <a:pt x="48" y="86"/>
                    <a:pt x="48" y="86"/>
                  </a:cubicBezTo>
                  <a:cubicBezTo>
                    <a:pt x="49" y="87"/>
                    <a:pt x="49" y="88"/>
                    <a:pt x="50" y="89"/>
                  </a:cubicBezTo>
                  <a:cubicBezTo>
                    <a:pt x="52" y="90"/>
                    <a:pt x="53" y="90"/>
                    <a:pt x="55" y="90"/>
                  </a:cubicBezTo>
                  <a:cubicBezTo>
                    <a:pt x="56" y="90"/>
                    <a:pt x="56" y="90"/>
                    <a:pt x="56" y="90"/>
                  </a:cubicBezTo>
                  <a:cubicBezTo>
                    <a:pt x="57" y="90"/>
                    <a:pt x="58" y="90"/>
                    <a:pt x="58" y="90"/>
                  </a:cubicBezTo>
                  <a:cubicBezTo>
                    <a:pt x="59" y="91"/>
                    <a:pt x="59" y="92"/>
                    <a:pt x="60" y="92"/>
                  </a:cubicBezTo>
                  <a:cubicBezTo>
                    <a:pt x="61" y="94"/>
                    <a:pt x="63" y="94"/>
                    <a:pt x="65" y="94"/>
                  </a:cubicBezTo>
                  <a:cubicBezTo>
                    <a:pt x="65" y="94"/>
                    <a:pt x="66" y="94"/>
                    <a:pt x="66" y="94"/>
                  </a:cubicBezTo>
                  <a:cubicBezTo>
                    <a:pt x="68" y="94"/>
                    <a:pt x="69" y="93"/>
                    <a:pt x="70" y="92"/>
                  </a:cubicBezTo>
                  <a:cubicBezTo>
                    <a:pt x="71" y="91"/>
                    <a:pt x="71" y="91"/>
                    <a:pt x="71" y="91"/>
                  </a:cubicBezTo>
                  <a:cubicBezTo>
                    <a:pt x="73" y="92"/>
                    <a:pt x="73" y="92"/>
                    <a:pt x="73" y="92"/>
                  </a:cubicBezTo>
                  <a:cubicBezTo>
                    <a:pt x="74" y="93"/>
                    <a:pt x="76" y="93"/>
                    <a:pt x="78" y="93"/>
                  </a:cubicBezTo>
                  <a:cubicBezTo>
                    <a:pt x="79" y="93"/>
                    <a:pt x="80" y="93"/>
                    <a:pt x="80" y="93"/>
                  </a:cubicBezTo>
                  <a:cubicBezTo>
                    <a:pt x="82" y="93"/>
                    <a:pt x="84" y="93"/>
                    <a:pt x="86" y="91"/>
                  </a:cubicBezTo>
                  <a:cubicBezTo>
                    <a:pt x="88" y="92"/>
                    <a:pt x="89" y="93"/>
                    <a:pt x="91" y="93"/>
                  </a:cubicBezTo>
                  <a:cubicBezTo>
                    <a:pt x="91" y="93"/>
                    <a:pt x="91" y="93"/>
                    <a:pt x="92" y="93"/>
                  </a:cubicBezTo>
                  <a:cubicBezTo>
                    <a:pt x="94" y="93"/>
                    <a:pt x="96" y="92"/>
                    <a:pt x="98" y="91"/>
                  </a:cubicBezTo>
                  <a:cubicBezTo>
                    <a:pt x="99" y="89"/>
                    <a:pt x="100" y="88"/>
                    <a:pt x="100" y="86"/>
                  </a:cubicBezTo>
                  <a:cubicBezTo>
                    <a:pt x="101" y="86"/>
                    <a:pt x="101" y="86"/>
                    <a:pt x="102" y="86"/>
                  </a:cubicBezTo>
                  <a:cubicBezTo>
                    <a:pt x="102" y="86"/>
                    <a:pt x="102" y="86"/>
                    <a:pt x="103" y="86"/>
                  </a:cubicBezTo>
                  <a:cubicBezTo>
                    <a:pt x="105" y="86"/>
                    <a:pt x="107" y="86"/>
                    <a:pt x="109" y="84"/>
                  </a:cubicBezTo>
                  <a:cubicBezTo>
                    <a:pt x="110" y="83"/>
                    <a:pt x="111" y="81"/>
                    <a:pt x="111" y="79"/>
                  </a:cubicBezTo>
                  <a:cubicBezTo>
                    <a:pt x="112" y="79"/>
                    <a:pt x="112" y="79"/>
                    <a:pt x="112" y="79"/>
                  </a:cubicBezTo>
                  <a:cubicBezTo>
                    <a:pt x="113" y="79"/>
                    <a:pt x="113" y="79"/>
                    <a:pt x="113" y="79"/>
                  </a:cubicBezTo>
                  <a:cubicBezTo>
                    <a:pt x="116" y="79"/>
                    <a:pt x="117" y="78"/>
                    <a:pt x="119" y="77"/>
                  </a:cubicBezTo>
                  <a:cubicBezTo>
                    <a:pt x="121" y="75"/>
                    <a:pt x="122" y="73"/>
                    <a:pt x="122" y="70"/>
                  </a:cubicBezTo>
                  <a:cubicBezTo>
                    <a:pt x="122" y="69"/>
                    <a:pt x="121" y="68"/>
                    <a:pt x="121" y="67"/>
                  </a:cubicBezTo>
                  <a:cubicBezTo>
                    <a:pt x="122" y="66"/>
                    <a:pt x="124" y="64"/>
                    <a:pt x="125" y="62"/>
                  </a:cubicBezTo>
                  <a:cubicBezTo>
                    <a:pt x="126" y="61"/>
                    <a:pt x="126" y="59"/>
                    <a:pt x="127" y="59"/>
                  </a:cubicBezTo>
                  <a:cubicBezTo>
                    <a:pt x="127" y="59"/>
                    <a:pt x="129" y="57"/>
                    <a:pt x="132" y="56"/>
                  </a:cubicBezTo>
                  <a:cubicBezTo>
                    <a:pt x="133" y="57"/>
                    <a:pt x="135" y="58"/>
                    <a:pt x="137" y="58"/>
                  </a:cubicBezTo>
                  <a:cubicBezTo>
                    <a:pt x="138" y="58"/>
                    <a:pt x="139" y="58"/>
                    <a:pt x="140" y="57"/>
                  </a:cubicBezTo>
                  <a:cubicBezTo>
                    <a:pt x="155" y="49"/>
                    <a:pt x="155" y="49"/>
                    <a:pt x="155" y="49"/>
                  </a:cubicBezTo>
                  <a:cubicBezTo>
                    <a:pt x="157" y="48"/>
                    <a:pt x="158" y="47"/>
                    <a:pt x="158" y="45"/>
                  </a:cubicBezTo>
                  <a:cubicBezTo>
                    <a:pt x="159" y="43"/>
                    <a:pt x="159" y="41"/>
                    <a:pt x="158" y="40"/>
                  </a:cubicBezTo>
                  <a:lnTo>
                    <a:pt x="138" y="5"/>
                  </a:lnTo>
                  <a:close/>
                  <a:moveTo>
                    <a:pt x="21" y="56"/>
                  </a:moveTo>
                  <a:cubicBezTo>
                    <a:pt x="20" y="56"/>
                    <a:pt x="19" y="56"/>
                    <a:pt x="19" y="56"/>
                  </a:cubicBezTo>
                  <a:cubicBezTo>
                    <a:pt x="6" y="46"/>
                    <a:pt x="6" y="46"/>
                    <a:pt x="6" y="46"/>
                  </a:cubicBezTo>
                  <a:cubicBezTo>
                    <a:pt x="6" y="46"/>
                    <a:pt x="6" y="45"/>
                    <a:pt x="5" y="44"/>
                  </a:cubicBezTo>
                  <a:cubicBezTo>
                    <a:pt x="5" y="44"/>
                    <a:pt x="6" y="43"/>
                    <a:pt x="6" y="43"/>
                  </a:cubicBezTo>
                  <a:cubicBezTo>
                    <a:pt x="34" y="8"/>
                    <a:pt x="34" y="8"/>
                    <a:pt x="34" y="8"/>
                  </a:cubicBezTo>
                  <a:cubicBezTo>
                    <a:pt x="35" y="8"/>
                    <a:pt x="35" y="7"/>
                    <a:pt x="36" y="7"/>
                  </a:cubicBezTo>
                  <a:cubicBezTo>
                    <a:pt x="36" y="7"/>
                    <a:pt x="37" y="7"/>
                    <a:pt x="37" y="8"/>
                  </a:cubicBezTo>
                  <a:cubicBezTo>
                    <a:pt x="49" y="18"/>
                    <a:pt x="49" y="18"/>
                    <a:pt x="49" y="18"/>
                  </a:cubicBezTo>
                  <a:cubicBezTo>
                    <a:pt x="50" y="18"/>
                    <a:pt x="50" y="20"/>
                    <a:pt x="50" y="21"/>
                  </a:cubicBezTo>
                  <a:cubicBezTo>
                    <a:pt x="22" y="56"/>
                    <a:pt x="22" y="56"/>
                    <a:pt x="22" y="56"/>
                  </a:cubicBezTo>
                  <a:cubicBezTo>
                    <a:pt x="22" y="56"/>
                    <a:pt x="21" y="56"/>
                    <a:pt x="21" y="56"/>
                  </a:cubicBezTo>
                  <a:close/>
                  <a:moveTo>
                    <a:pt x="37" y="71"/>
                  </a:moveTo>
                  <a:cubicBezTo>
                    <a:pt x="37" y="71"/>
                    <a:pt x="37" y="70"/>
                    <a:pt x="37" y="70"/>
                  </a:cubicBezTo>
                  <a:cubicBezTo>
                    <a:pt x="44" y="62"/>
                    <a:pt x="44" y="62"/>
                    <a:pt x="44" y="62"/>
                  </a:cubicBezTo>
                  <a:cubicBezTo>
                    <a:pt x="44" y="62"/>
                    <a:pt x="45" y="62"/>
                    <a:pt x="45" y="62"/>
                  </a:cubicBezTo>
                  <a:cubicBezTo>
                    <a:pt x="45" y="62"/>
                    <a:pt x="46" y="62"/>
                    <a:pt x="46" y="62"/>
                  </a:cubicBezTo>
                  <a:cubicBezTo>
                    <a:pt x="46" y="62"/>
                    <a:pt x="47" y="62"/>
                    <a:pt x="47" y="62"/>
                  </a:cubicBezTo>
                  <a:cubicBezTo>
                    <a:pt x="48" y="63"/>
                    <a:pt x="48" y="63"/>
                    <a:pt x="48" y="64"/>
                  </a:cubicBezTo>
                  <a:cubicBezTo>
                    <a:pt x="48" y="65"/>
                    <a:pt x="48" y="65"/>
                    <a:pt x="48" y="66"/>
                  </a:cubicBezTo>
                  <a:cubicBezTo>
                    <a:pt x="43" y="70"/>
                    <a:pt x="43" y="70"/>
                    <a:pt x="43" y="70"/>
                  </a:cubicBezTo>
                  <a:cubicBezTo>
                    <a:pt x="41" y="73"/>
                    <a:pt x="41" y="73"/>
                    <a:pt x="41" y="73"/>
                  </a:cubicBezTo>
                  <a:cubicBezTo>
                    <a:pt x="41" y="73"/>
                    <a:pt x="40" y="74"/>
                    <a:pt x="40" y="74"/>
                  </a:cubicBezTo>
                  <a:cubicBezTo>
                    <a:pt x="40" y="74"/>
                    <a:pt x="40" y="74"/>
                    <a:pt x="40" y="74"/>
                  </a:cubicBezTo>
                  <a:cubicBezTo>
                    <a:pt x="39" y="74"/>
                    <a:pt x="38" y="74"/>
                    <a:pt x="38" y="73"/>
                  </a:cubicBezTo>
                  <a:cubicBezTo>
                    <a:pt x="37" y="73"/>
                    <a:pt x="37" y="72"/>
                    <a:pt x="37" y="71"/>
                  </a:cubicBezTo>
                  <a:close/>
                  <a:moveTo>
                    <a:pt x="46" y="81"/>
                  </a:moveTo>
                  <a:cubicBezTo>
                    <a:pt x="45" y="81"/>
                    <a:pt x="45" y="81"/>
                    <a:pt x="44" y="81"/>
                  </a:cubicBezTo>
                  <a:cubicBezTo>
                    <a:pt x="43" y="80"/>
                    <a:pt x="43" y="78"/>
                    <a:pt x="44" y="77"/>
                  </a:cubicBezTo>
                  <a:cubicBezTo>
                    <a:pt x="46" y="75"/>
                    <a:pt x="46" y="75"/>
                    <a:pt x="46" y="75"/>
                  </a:cubicBezTo>
                  <a:cubicBezTo>
                    <a:pt x="51" y="69"/>
                    <a:pt x="51" y="69"/>
                    <a:pt x="51" y="69"/>
                  </a:cubicBezTo>
                  <a:cubicBezTo>
                    <a:pt x="51" y="69"/>
                    <a:pt x="51" y="69"/>
                    <a:pt x="51" y="69"/>
                  </a:cubicBezTo>
                  <a:cubicBezTo>
                    <a:pt x="55" y="64"/>
                    <a:pt x="55" y="64"/>
                    <a:pt x="55" y="64"/>
                  </a:cubicBezTo>
                  <a:cubicBezTo>
                    <a:pt x="56" y="64"/>
                    <a:pt x="56" y="64"/>
                    <a:pt x="57" y="64"/>
                  </a:cubicBezTo>
                  <a:cubicBezTo>
                    <a:pt x="57" y="64"/>
                    <a:pt x="57" y="64"/>
                    <a:pt x="57" y="64"/>
                  </a:cubicBezTo>
                  <a:cubicBezTo>
                    <a:pt x="58" y="64"/>
                    <a:pt x="58" y="64"/>
                    <a:pt x="59" y="64"/>
                  </a:cubicBezTo>
                  <a:cubicBezTo>
                    <a:pt x="60" y="65"/>
                    <a:pt x="60" y="67"/>
                    <a:pt x="59" y="68"/>
                  </a:cubicBezTo>
                  <a:cubicBezTo>
                    <a:pt x="48" y="80"/>
                    <a:pt x="48" y="80"/>
                    <a:pt x="48" y="80"/>
                  </a:cubicBezTo>
                  <a:cubicBezTo>
                    <a:pt x="47" y="81"/>
                    <a:pt x="47" y="81"/>
                    <a:pt x="46" y="81"/>
                  </a:cubicBezTo>
                  <a:close/>
                  <a:moveTo>
                    <a:pt x="56" y="86"/>
                  </a:moveTo>
                  <a:cubicBezTo>
                    <a:pt x="55" y="86"/>
                    <a:pt x="54" y="86"/>
                    <a:pt x="54" y="85"/>
                  </a:cubicBezTo>
                  <a:cubicBezTo>
                    <a:pt x="52" y="84"/>
                    <a:pt x="52" y="82"/>
                    <a:pt x="53" y="81"/>
                  </a:cubicBezTo>
                  <a:cubicBezTo>
                    <a:pt x="64" y="70"/>
                    <a:pt x="64" y="70"/>
                    <a:pt x="64" y="70"/>
                  </a:cubicBezTo>
                  <a:cubicBezTo>
                    <a:pt x="64" y="69"/>
                    <a:pt x="65" y="69"/>
                    <a:pt x="65" y="69"/>
                  </a:cubicBezTo>
                  <a:cubicBezTo>
                    <a:pt x="65" y="69"/>
                    <a:pt x="65" y="69"/>
                    <a:pt x="66" y="69"/>
                  </a:cubicBezTo>
                  <a:cubicBezTo>
                    <a:pt x="66" y="69"/>
                    <a:pt x="67" y="69"/>
                    <a:pt x="67" y="70"/>
                  </a:cubicBezTo>
                  <a:cubicBezTo>
                    <a:pt x="68" y="71"/>
                    <a:pt x="68" y="72"/>
                    <a:pt x="67" y="73"/>
                  </a:cubicBezTo>
                  <a:cubicBezTo>
                    <a:pt x="66" y="75"/>
                    <a:pt x="66" y="75"/>
                    <a:pt x="66" y="75"/>
                  </a:cubicBezTo>
                  <a:cubicBezTo>
                    <a:pt x="66" y="75"/>
                    <a:pt x="66" y="75"/>
                    <a:pt x="65" y="75"/>
                  </a:cubicBezTo>
                  <a:cubicBezTo>
                    <a:pt x="59" y="82"/>
                    <a:pt x="59" y="82"/>
                    <a:pt x="59" y="82"/>
                  </a:cubicBezTo>
                  <a:cubicBezTo>
                    <a:pt x="59" y="82"/>
                    <a:pt x="59" y="82"/>
                    <a:pt x="59" y="82"/>
                  </a:cubicBezTo>
                  <a:cubicBezTo>
                    <a:pt x="57" y="85"/>
                    <a:pt x="57" y="85"/>
                    <a:pt x="57" y="85"/>
                  </a:cubicBezTo>
                  <a:cubicBezTo>
                    <a:pt x="57" y="85"/>
                    <a:pt x="56" y="86"/>
                    <a:pt x="56" y="86"/>
                  </a:cubicBezTo>
                  <a:close/>
                  <a:moveTo>
                    <a:pt x="65" y="90"/>
                  </a:moveTo>
                  <a:cubicBezTo>
                    <a:pt x="64" y="90"/>
                    <a:pt x="64" y="89"/>
                    <a:pt x="63" y="89"/>
                  </a:cubicBezTo>
                  <a:cubicBezTo>
                    <a:pt x="62" y="88"/>
                    <a:pt x="62" y="86"/>
                    <a:pt x="63" y="85"/>
                  </a:cubicBezTo>
                  <a:cubicBezTo>
                    <a:pt x="69" y="79"/>
                    <a:pt x="69" y="79"/>
                    <a:pt x="69" y="79"/>
                  </a:cubicBezTo>
                  <a:cubicBezTo>
                    <a:pt x="70" y="78"/>
                    <a:pt x="70" y="78"/>
                    <a:pt x="71" y="78"/>
                  </a:cubicBezTo>
                  <a:cubicBezTo>
                    <a:pt x="71" y="78"/>
                    <a:pt x="71" y="78"/>
                    <a:pt x="71" y="78"/>
                  </a:cubicBezTo>
                  <a:cubicBezTo>
                    <a:pt x="72" y="78"/>
                    <a:pt x="72" y="78"/>
                    <a:pt x="73" y="78"/>
                  </a:cubicBezTo>
                  <a:cubicBezTo>
                    <a:pt x="74" y="79"/>
                    <a:pt x="74" y="81"/>
                    <a:pt x="73" y="82"/>
                  </a:cubicBezTo>
                  <a:cubicBezTo>
                    <a:pt x="67" y="89"/>
                    <a:pt x="67" y="89"/>
                    <a:pt x="67" y="89"/>
                  </a:cubicBezTo>
                  <a:cubicBezTo>
                    <a:pt x="66" y="89"/>
                    <a:pt x="66" y="89"/>
                    <a:pt x="65" y="90"/>
                  </a:cubicBezTo>
                  <a:close/>
                  <a:moveTo>
                    <a:pt x="115" y="74"/>
                  </a:moveTo>
                  <a:cubicBezTo>
                    <a:pt x="114" y="75"/>
                    <a:pt x="114" y="75"/>
                    <a:pt x="113" y="75"/>
                  </a:cubicBezTo>
                  <a:cubicBezTo>
                    <a:pt x="111" y="74"/>
                    <a:pt x="104" y="69"/>
                    <a:pt x="99" y="65"/>
                  </a:cubicBezTo>
                  <a:cubicBezTo>
                    <a:pt x="96" y="68"/>
                    <a:pt x="96" y="68"/>
                    <a:pt x="96" y="68"/>
                  </a:cubicBezTo>
                  <a:cubicBezTo>
                    <a:pt x="98" y="70"/>
                    <a:pt x="103" y="74"/>
                    <a:pt x="107" y="77"/>
                  </a:cubicBezTo>
                  <a:cubicBezTo>
                    <a:pt x="107" y="77"/>
                    <a:pt x="107" y="77"/>
                    <a:pt x="107" y="77"/>
                  </a:cubicBezTo>
                  <a:cubicBezTo>
                    <a:pt x="107" y="78"/>
                    <a:pt x="106" y="80"/>
                    <a:pt x="105" y="81"/>
                  </a:cubicBezTo>
                  <a:cubicBezTo>
                    <a:pt x="105" y="81"/>
                    <a:pt x="103" y="82"/>
                    <a:pt x="102" y="82"/>
                  </a:cubicBezTo>
                  <a:cubicBezTo>
                    <a:pt x="101" y="81"/>
                    <a:pt x="100" y="81"/>
                    <a:pt x="99" y="80"/>
                  </a:cubicBezTo>
                  <a:cubicBezTo>
                    <a:pt x="89" y="71"/>
                    <a:pt x="89" y="71"/>
                    <a:pt x="89" y="71"/>
                  </a:cubicBezTo>
                  <a:cubicBezTo>
                    <a:pt x="86" y="75"/>
                    <a:pt x="86" y="75"/>
                    <a:pt x="86" y="75"/>
                  </a:cubicBezTo>
                  <a:cubicBezTo>
                    <a:pt x="96" y="83"/>
                    <a:pt x="96" y="83"/>
                    <a:pt x="96" y="83"/>
                  </a:cubicBezTo>
                  <a:cubicBezTo>
                    <a:pt x="96" y="83"/>
                    <a:pt x="96" y="83"/>
                    <a:pt x="96" y="84"/>
                  </a:cubicBezTo>
                  <a:cubicBezTo>
                    <a:pt x="96" y="85"/>
                    <a:pt x="95" y="86"/>
                    <a:pt x="94" y="87"/>
                  </a:cubicBezTo>
                  <a:cubicBezTo>
                    <a:pt x="94" y="88"/>
                    <a:pt x="92" y="88"/>
                    <a:pt x="91" y="88"/>
                  </a:cubicBezTo>
                  <a:cubicBezTo>
                    <a:pt x="90" y="88"/>
                    <a:pt x="89" y="87"/>
                    <a:pt x="88" y="86"/>
                  </a:cubicBezTo>
                  <a:cubicBezTo>
                    <a:pt x="84" y="82"/>
                    <a:pt x="84" y="82"/>
                    <a:pt x="84" y="82"/>
                  </a:cubicBezTo>
                  <a:cubicBezTo>
                    <a:pt x="80" y="85"/>
                    <a:pt x="80" y="85"/>
                    <a:pt x="80" y="85"/>
                  </a:cubicBezTo>
                  <a:cubicBezTo>
                    <a:pt x="83" y="88"/>
                    <a:pt x="83" y="88"/>
                    <a:pt x="83" y="88"/>
                  </a:cubicBezTo>
                  <a:cubicBezTo>
                    <a:pt x="82" y="88"/>
                    <a:pt x="81" y="88"/>
                    <a:pt x="80" y="88"/>
                  </a:cubicBezTo>
                  <a:cubicBezTo>
                    <a:pt x="78" y="89"/>
                    <a:pt x="76" y="88"/>
                    <a:pt x="75" y="88"/>
                  </a:cubicBezTo>
                  <a:cubicBezTo>
                    <a:pt x="74" y="87"/>
                    <a:pt x="74" y="87"/>
                    <a:pt x="74" y="87"/>
                  </a:cubicBezTo>
                  <a:cubicBezTo>
                    <a:pt x="76" y="85"/>
                    <a:pt x="76" y="85"/>
                    <a:pt x="76" y="85"/>
                  </a:cubicBezTo>
                  <a:cubicBezTo>
                    <a:pt x="79" y="82"/>
                    <a:pt x="79" y="78"/>
                    <a:pt x="76" y="75"/>
                  </a:cubicBezTo>
                  <a:cubicBezTo>
                    <a:pt x="75" y="74"/>
                    <a:pt x="74" y="74"/>
                    <a:pt x="73" y="73"/>
                  </a:cubicBezTo>
                  <a:cubicBezTo>
                    <a:pt x="73" y="71"/>
                    <a:pt x="73" y="68"/>
                    <a:pt x="70" y="66"/>
                  </a:cubicBezTo>
                  <a:cubicBezTo>
                    <a:pt x="69" y="65"/>
                    <a:pt x="67" y="64"/>
                    <a:pt x="65" y="64"/>
                  </a:cubicBezTo>
                  <a:cubicBezTo>
                    <a:pt x="64" y="64"/>
                    <a:pt x="64" y="64"/>
                    <a:pt x="64" y="64"/>
                  </a:cubicBezTo>
                  <a:cubicBezTo>
                    <a:pt x="64" y="63"/>
                    <a:pt x="63" y="62"/>
                    <a:pt x="62" y="61"/>
                  </a:cubicBezTo>
                  <a:cubicBezTo>
                    <a:pt x="60" y="59"/>
                    <a:pt x="58" y="59"/>
                    <a:pt x="56" y="59"/>
                  </a:cubicBezTo>
                  <a:cubicBezTo>
                    <a:pt x="55" y="59"/>
                    <a:pt x="53" y="60"/>
                    <a:pt x="52" y="61"/>
                  </a:cubicBezTo>
                  <a:cubicBezTo>
                    <a:pt x="52" y="60"/>
                    <a:pt x="51" y="59"/>
                    <a:pt x="51" y="59"/>
                  </a:cubicBezTo>
                  <a:cubicBezTo>
                    <a:pt x="49" y="57"/>
                    <a:pt x="47" y="57"/>
                    <a:pt x="45" y="57"/>
                  </a:cubicBezTo>
                  <a:cubicBezTo>
                    <a:pt x="43" y="57"/>
                    <a:pt x="41" y="58"/>
                    <a:pt x="40" y="59"/>
                  </a:cubicBezTo>
                  <a:cubicBezTo>
                    <a:pt x="36" y="64"/>
                    <a:pt x="36" y="64"/>
                    <a:pt x="36" y="64"/>
                  </a:cubicBezTo>
                  <a:cubicBezTo>
                    <a:pt x="34" y="62"/>
                    <a:pt x="31" y="60"/>
                    <a:pt x="27" y="57"/>
                  </a:cubicBezTo>
                  <a:cubicBezTo>
                    <a:pt x="53" y="25"/>
                    <a:pt x="53" y="25"/>
                    <a:pt x="53" y="25"/>
                  </a:cubicBezTo>
                  <a:cubicBezTo>
                    <a:pt x="56" y="26"/>
                    <a:pt x="60" y="27"/>
                    <a:pt x="62" y="28"/>
                  </a:cubicBezTo>
                  <a:cubicBezTo>
                    <a:pt x="53" y="33"/>
                    <a:pt x="53" y="33"/>
                    <a:pt x="53" y="33"/>
                  </a:cubicBezTo>
                  <a:cubicBezTo>
                    <a:pt x="46" y="37"/>
                    <a:pt x="47" y="42"/>
                    <a:pt x="47" y="43"/>
                  </a:cubicBezTo>
                  <a:cubicBezTo>
                    <a:pt x="49" y="47"/>
                    <a:pt x="54" y="51"/>
                    <a:pt x="58" y="50"/>
                  </a:cubicBezTo>
                  <a:cubicBezTo>
                    <a:pt x="63" y="49"/>
                    <a:pt x="76" y="43"/>
                    <a:pt x="81" y="41"/>
                  </a:cubicBezTo>
                  <a:cubicBezTo>
                    <a:pt x="94" y="51"/>
                    <a:pt x="114" y="66"/>
                    <a:pt x="116" y="68"/>
                  </a:cubicBezTo>
                  <a:cubicBezTo>
                    <a:pt x="117" y="69"/>
                    <a:pt x="117" y="69"/>
                    <a:pt x="117" y="70"/>
                  </a:cubicBezTo>
                  <a:cubicBezTo>
                    <a:pt x="117" y="71"/>
                    <a:pt x="116" y="73"/>
                    <a:pt x="115" y="74"/>
                  </a:cubicBezTo>
                  <a:close/>
                  <a:moveTo>
                    <a:pt x="118" y="67"/>
                  </a:moveTo>
                  <a:cubicBezTo>
                    <a:pt x="118" y="67"/>
                    <a:pt x="118" y="67"/>
                    <a:pt x="118" y="67"/>
                  </a:cubicBezTo>
                  <a:cubicBezTo>
                    <a:pt x="118" y="67"/>
                    <a:pt x="118" y="67"/>
                    <a:pt x="118" y="67"/>
                  </a:cubicBezTo>
                  <a:close/>
                  <a:moveTo>
                    <a:pt x="123" y="56"/>
                  </a:moveTo>
                  <a:cubicBezTo>
                    <a:pt x="123" y="56"/>
                    <a:pt x="122" y="58"/>
                    <a:pt x="121" y="59"/>
                  </a:cubicBezTo>
                  <a:cubicBezTo>
                    <a:pt x="120" y="60"/>
                    <a:pt x="119" y="62"/>
                    <a:pt x="118" y="63"/>
                  </a:cubicBezTo>
                  <a:cubicBezTo>
                    <a:pt x="111" y="58"/>
                    <a:pt x="88" y="40"/>
                    <a:pt x="82" y="37"/>
                  </a:cubicBezTo>
                  <a:cubicBezTo>
                    <a:pt x="81" y="36"/>
                    <a:pt x="81" y="36"/>
                    <a:pt x="81" y="36"/>
                  </a:cubicBezTo>
                  <a:cubicBezTo>
                    <a:pt x="80" y="36"/>
                    <a:pt x="80" y="36"/>
                    <a:pt x="80" y="36"/>
                  </a:cubicBezTo>
                  <a:cubicBezTo>
                    <a:pt x="72" y="40"/>
                    <a:pt x="60" y="44"/>
                    <a:pt x="57" y="45"/>
                  </a:cubicBezTo>
                  <a:cubicBezTo>
                    <a:pt x="56" y="46"/>
                    <a:pt x="52" y="44"/>
                    <a:pt x="52" y="41"/>
                  </a:cubicBezTo>
                  <a:cubicBezTo>
                    <a:pt x="51" y="40"/>
                    <a:pt x="52" y="39"/>
                    <a:pt x="55" y="37"/>
                  </a:cubicBezTo>
                  <a:cubicBezTo>
                    <a:pt x="77" y="26"/>
                    <a:pt x="77" y="26"/>
                    <a:pt x="77" y="26"/>
                  </a:cubicBezTo>
                  <a:cubicBezTo>
                    <a:pt x="77" y="26"/>
                    <a:pt x="78" y="26"/>
                    <a:pt x="78" y="26"/>
                  </a:cubicBezTo>
                  <a:cubicBezTo>
                    <a:pt x="79" y="26"/>
                    <a:pt x="79" y="26"/>
                    <a:pt x="79" y="26"/>
                  </a:cubicBezTo>
                  <a:cubicBezTo>
                    <a:pt x="79" y="26"/>
                    <a:pt x="79" y="26"/>
                    <a:pt x="79" y="26"/>
                  </a:cubicBezTo>
                  <a:cubicBezTo>
                    <a:pt x="80" y="26"/>
                    <a:pt x="86" y="26"/>
                    <a:pt x="86" y="26"/>
                  </a:cubicBezTo>
                  <a:cubicBezTo>
                    <a:pt x="87" y="26"/>
                    <a:pt x="87" y="26"/>
                    <a:pt x="87" y="26"/>
                  </a:cubicBezTo>
                  <a:cubicBezTo>
                    <a:pt x="87" y="25"/>
                    <a:pt x="87" y="25"/>
                    <a:pt x="87" y="25"/>
                  </a:cubicBezTo>
                  <a:cubicBezTo>
                    <a:pt x="87" y="25"/>
                    <a:pt x="100" y="19"/>
                    <a:pt x="112" y="23"/>
                  </a:cubicBezTo>
                  <a:cubicBezTo>
                    <a:pt x="117" y="31"/>
                    <a:pt x="125" y="44"/>
                    <a:pt x="129" y="52"/>
                  </a:cubicBezTo>
                  <a:cubicBezTo>
                    <a:pt x="127" y="53"/>
                    <a:pt x="124" y="55"/>
                    <a:pt x="123" y="56"/>
                  </a:cubicBezTo>
                  <a:close/>
                  <a:moveTo>
                    <a:pt x="154" y="44"/>
                  </a:moveTo>
                  <a:cubicBezTo>
                    <a:pt x="154" y="44"/>
                    <a:pt x="153" y="45"/>
                    <a:pt x="153" y="45"/>
                  </a:cubicBezTo>
                  <a:cubicBezTo>
                    <a:pt x="138" y="53"/>
                    <a:pt x="138" y="53"/>
                    <a:pt x="138" y="53"/>
                  </a:cubicBezTo>
                  <a:cubicBezTo>
                    <a:pt x="137" y="54"/>
                    <a:pt x="136" y="53"/>
                    <a:pt x="135" y="52"/>
                  </a:cubicBezTo>
                  <a:cubicBezTo>
                    <a:pt x="134" y="51"/>
                    <a:pt x="134" y="51"/>
                    <a:pt x="134" y="51"/>
                  </a:cubicBezTo>
                  <a:cubicBezTo>
                    <a:pt x="129" y="42"/>
                    <a:pt x="119" y="25"/>
                    <a:pt x="115" y="17"/>
                  </a:cubicBezTo>
                  <a:cubicBezTo>
                    <a:pt x="114" y="17"/>
                    <a:pt x="114" y="16"/>
                    <a:pt x="115" y="16"/>
                  </a:cubicBezTo>
                  <a:cubicBezTo>
                    <a:pt x="115" y="15"/>
                    <a:pt x="115" y="15"/>
                    <a:pt x="116" y="15"/>
                  </a:cubicBezTo>
                  <a:cubicBezTo>
                    <a:pt x="119" y="13"/>
                    <a:pt x="125" y="9"/>
                    <a:pt x="131" y="6"/>
                  </a:cubicBezTo>
                  <a:cubicBezTo>
                    <a:pt x="131" y="6"/>
                    <a:pt x="131" y="6"/>
                    <a:pt x="131" y="6"/>
                  </a:cubicBezTo>
                  <a:cubicBezTo>
                    <a:pt x="131" y="6"/>
                    <a:pt x="131" y="6"/>
                    <a:pt x="132" y="6"/>
                  </a:cubicBezTo>
                  <a:cubicBezTo>
                    <a:pt x="132" y="6"/>
                    <a:pt x="133" y="6"/>
                    <a:pt x="134" y="7"/>
                  </a:cubicBezTo>
                  <a:cubicBezTo>
                    <a:pt x="154" y="42"/>
                    <a:pt x="154" y="42"/>
                    <a:pt x="154" y="42"/>
                  </a:cubicBezTo>
                  <a:cubicBezTo>
                    <a:pt x="154" y="43"/>
                    <a:pt x="154" y="43"/>
                    <a:pt x="154" y="4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sp>
        <p:nvSpPr>
          <p:cNvPr id="114" name="CuadroTexto 113"/>
          <p:cNvSpPr txBox="1"/>
          <p:nvPr/>
        </p:nvSpPr>
        <p:spPr>
          <a:xfrm>
            <a:off x="1850572" y="4769847"/>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grpSp>
        <p:nvGrpSpPr>
          <p:cNvPr id="115" name="Grupo 114"/>
          <p:cNvGrpSpPr/>
          <p:nvPr/>
        </p:nvGrpSpPr>
        <p:grpSpPr>
          <a:xfrm>
            <a:off x="873238" y="5122644"/>
            <a:ext cx="714367" cy="714367"/>
            <a:chOff x="8945765" y="2235603"/>
            <a:chExt cx="926696" cy="926696"/>
          </a:xfrm>
        </p:grpSpPr>
        <p:grpSp>
          <p:nvGrpSpPr>
            <p:cNvPr id="116" name="Group 123">
              <a:extLst>
                <a:ext uri="{FF2B5EF4-FFF2-40B4-BE49-F238E27FC236}">
                  <a16:creationId xmlns:a16="http://schemas.microsoft.com/office/drawing/2014/main" id="{C166159C-A703-4551-B3D0-6B757A6BE793}"/>
                </a:ext>
              </a:extLst>
            </p:cNvPr>
            <p:cNvGrpSpPr/>
            <p:nvPr/>
          </p:nvGrpSpPr>
          <p:grpSpPr>
            <a:xfrm>
              <a:off x="8945765" y="2235603"/>
              <a:ext cx="926696" cy="926696"/>
              <a:chOff x="7349505" y="606851"/>
              <a:chExt cx="1211126" cy="1211126"/>
            </a:xfrm>
            <a:solidFill>
              <a:schemeClr val="bg2"/>
            </a:solidFill>
          </p:grpSpPr>
          <p:sp>
            <p:nvSpPr>
              <p:cNvPr id="118" name="Oval 124">
                <a:extLst>
                  <a:ext uri="{FF2B5EF4-FFF2-40B4-BE49-F238E27FC236}">
                    <a16:creationId xmlns:a16="http://schemas.microsoft.com/office/drawing/2014/main" id="{A0BB2C2F-B431-4D81-BA39-4DA5055A382A}"/>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19" name="Oval 125">
                <a:extLst>
                  <a:ext uri="{FF2B5EF4-FFF2-40B4-BE49-F238E27FC236}">
                    <a16:creationId xmlns:a16="http://schemas.microsoft.com/office/drawing/2014/main" id="{EF0C41E0-884B-44A6-A842-E9E8098A987D}"/>
                  </a:ext>
                </a:extLst>
              </p:cNvPr>
              <p:cNvSpPr/>
              <p:nvPr/>
            </p:nvSpPr>
            <p:spPr>
              <a:xfrm>
                <a:off x="7349505" y="606851"/>
                <a:ext cx="1211126" cy="1211126"/>
              </a:xfrm>
              <a:prstGeom prst="ellipse">
                <a:avLst/>
              </a:prstGeom>
              <a:solidFill>
                <a:schemeClr val="accent6"/>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17" name="Freeform 51">
              <a:extLst>
                <a:ext uri="{FF2B5EF4-FFF2-40B4-BE49-F238E27FC236}">
                  <a16:creationId xmlns:a16="http://schemas.microsoft.com/office/drawing/2014/main" id="{BFB4AF48-ACB4-46CF-846B-5EF830123A62}"/>
                </a:ext>
              </a:extLst>
            </p:cNvPr>
            <p:cNvSpPr>
              <a:spLocks noEditPoints="1"/>
            </p:cNvSpPr>
            <p:nvPr/>
          </p:nvSpPr>
          <p:spPr bwMode="auto">
            <a:xfrm>
              <a:off x="9221788" y="2505075"/>
              <a:ext cx="381000" cy="382588"/>
            </a:xfrm>
            <a:custGeom>
              <a:avLst/>
              <a:gdLst>
                <a:gd name="T0" fmla="*/ 50 w 100"/>
                <a:gd name="T1" fmla="*/ 100 h 100"/>
                <a:gd name="T2" fmla="*/ 100 w 100"/>
                <a:gd name="T3" fmla="*/ 50 h 100"/>
                <a:gd name="T4" fmla="*/ 100 w 100"/>
                <a:gd name="T5" fmla="*/ 47 h 100"/>
                <a:gd name="T6" fmla="*/ 52 w 100"/>
                <a:gd name="T7" fmla="*/ 47 h 100"/>
                <a:gd name="T8" fmla="*/ 52 w 100"/>
                <a:gd name="T9" fmla="*/ 0 h 100"/>
                <a:gd name="T10" fmla="*/ 50 w 100"/>
                <a:gd name="T11" fmla="*/ 0 h 100"/>
                <a:gd name="T12" fmla="*/ 0 w 100"/>
                <a:gd name="T13" fmla="*/ 50 h 100"/>
                <a:gd name="T14" fmla="*/ 50 w 100"/>
                <a:gd name="T15" fmla="*/ 100 h 100"/>
                <a:gd name="T16" fmla="*/ 47 w 100"/>
                <a:gd name="T17" fmla="*/ 4 h 100"/>
                <a:gd name="T18" fmla="*/ 47 w 100"/>
                <a:gd name="T19" fmla="*/ 52 h 100"/>
                <a:gd name="T20" fmla="*/ 95 w 100"/>
                <a:gd name="T21" fmla="*/ 52 h 100"/>
                <a:gd name="T22" fmla="*/ 50 w 100"/>
                <a:gd name="T23" fmla="*/ 95 h 100"/>
                <a:gd name="T24" fmla="*/ 5 w 100"/>
                <a:gd name="T25" fmla="*/ 50 h 100"/>
                <a:gd name="T26" fmla="*/ 47 w 100"/>
                <a:gd name="T27" fmla="*/ 4 h 100"/>
                <a:gd name="T28" fmla="*/ 65 w 100"/>
                <a:gd name="T29" fmla="*/ 1 h 100"/>
                <a:gd name="T30" fmla="*/ 63 w 100"/>
                <a:gd name="T31" fmla="*/ 1 h 100"/>
                <a:gd name="T32" fmla="*/ 63 w 100"/>
                <a:gd name="T33" fmla="*/ 37 h 100"/>
                <a:gd name="T34" fmla="*/ 99 w 100"/>
                <a:gd name="T35" fmla="*/ 37 h 100"/>
                <a:gd name="T36" fmla="*/ 98 w 100"/>
                <a:gd name="T37" fmla="*/ 34 h 100"/>
                <a:gd name="T38" fmla="*/ 65 w 100"/>
                <a:gd name="T39" fmla="*/ 1 h 100"/>
                <a:gd name="T40" fmla="*/ 67 w 100"/>
                <a:gd name="T41" fmla="*/ 32 h 100"/>
                <a:gd name="T42" fmla="*/ 67 w 100"/>
                <a:gd name="T43" fmla="*/ 7 h 100"/>
                <a:gd name="T44" fmla="*/ 93 w 100"/>
                <a:gd name="T45" fmla="*/ 32 h 100"/>
                <a:gd name="T46" fmla="*/ 67 w 100"/>
                <a:gd name="T47" fmla="*/ 3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0" h="100">
                  <a:moveTo>
                    <a:pt x="50" y="100"/>
                  </a:moveTo>
                  <a:cubicBezTo>
                    <a:pt x="77" y="100"/>
                    <a:pt x="100" y="77"/>
                    <a:pt x="100" y="50"/>
                  </a:cubicBezTo>
                  <a:cubicBezTo>
                    <a:pt x="100" y="47"/>
                    <a:pt x="100" y="47"/>
                    <a:pt x="100" y="47"/>
                  </a:cubicBezTo>
                  <a:cubicBezTo>
                    <a:pt x="52" y="47"/>
                    <a:pt x="52" y="47"/>
                    <a:pt x="52" y="47"/>
                  </a:cubicBezTo>
                  <a:cubicBezTo>
                    <a:pt x="52" y="0"/>
                    <a:pt x="52" y="0"/>
                    <a:pt x="52" y="0"/>
                  </a:cubicBezTo>
                  <a:cubicBezTo>
                    <a:pt x="50" y="0"/>
                    <a:pt x="50" y="0"/>
                    <a:pt x="50" y="0"/>
                  </a:cubicBezTo>
                  <a:cubicBezTo>
                    <a:pt x="22" y="0"/>
                    <a:pt x="0" y="22"/>
                    <a:pt x="0" y="50"/>
                  </a:cubicBezTo>
                  <a:cubicBezTo>
                    <a:pt x="0" y="77"/>
                    <a:pt x="22" y="100"/>
                    <a:pt x="50" y="100"/>
                  </a:cubicBezTo>
                  <a:close/>
                  <a:moveTo>
                    <a:pt x="47" y="4"/>
                  </a:moveTo>
                  <a:cubicBezTo>
                    <a:pt x="47" y="52"/>
                    <a:pt x="47" y="52"/>
                    <a:pt x="47" y="52"/>
                  </a:cubicBezTo>
                  <a:cubicBezTo>
                    <a:pt x="95" y="52"/>
                    <a:pt x="95" y="52"/>
                    <a:pt x="95" y="52"/>
                  </a:cubicBezTo>
                  <a:cubicBezTo>
                    <a:pt x="94" y="76"/>
                    <a:pt x="74" y="95"/>
                    <a:pt x="50" y="95"/>
                  </a:cubicBezTo>
                  <a:cubicBezTo>
                    <a:pt x="25" y="95"/>
                    <a:pt x="5" y="74"/>
                    <a:pt x="5" y="50"/>
                  </a:cubicBezTo>
                  <a:cubicBezTo>
                    <a:pt x="5" y="25"/>
                    <a:pt x="23" y="6"/>
                    <a:pt x="47" y="4"/>
                  </a:cubicBezTo>
                  <a:close/>
                  <a:moveTo>
                    <a:pt x="65" y="1"/>
                  </a:moveTo>
                  <a:cubicBezTo>
                    <a:pt x="63" y="1"/>
                    <a:pt x="63" y="1"/>
                    <a:pt x="63" y="1"/>
                  </a:cubicBezTo>
                  <a:cubicBezTo>
                    <a:pt x="63" y="37"/>
                    <a:pt x="63" y="37"/>
                    <a:pt x="63" y="37"/>
                  </a:cubicBezTo>
                  <a:cubicBezTo>
                    <a:pt x="99" y="37"/>
                    <a:pt x="99" y="37"/>
                    <a:pt x="99" y="37"/>
                  </a:cubicBezTo>
                  <a:cubicBezTo>
                    <a:pt x="98" y="34"/>
                    <a:pt x="98" y="34"/>
                    <a:pt x="98" y="34"/>
                  </a:cubicBezTo>
                  <a:cubicBezTo>
                    <a:pt x="95" y="17"/>
                    <a:pt x="82" y="5"/>
                    <a:pt x="65" y="1"/>
                  </a:cubicBezTo>
                  <a:close/>
                  <a:moveTo>
                    <a:pt x="67" y="32"/>
                  </a:moveTo>
                  <a:cubicBezTo>
                    <a:pt x="67" y="7"/>
                    <a:pt x="67" y="7"/>
                    <a:pt x="67" y="7"/>
                  </a:cubicBezTo>
                  <a:cubicBezTo>
                    <a:pt x="80" y="10"/>
                    <a:pt x="89" y="20"/>
                    <a:pt x="93" y="32"/>
                  </a:cubicBezTo>
                  <a:lnTo>
                    <a:pt x="67" y="3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sp>
        <p:nvSpPr>
          <p:cNvPr id="123" name="CuadroTexto 122"/>
          <p:cNvSpPr txBox="1"/>
          <p:nvPr/>
        </p:nvSpPr>
        <p:spPr>
          <a:xfrm>
            <a:off x="7727043" y="14763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grpSp>
        <p:nvGrpSpPr>
          <p:cNvPr id="125" name="Grupo 124"/>
          <p:cNvGrpSpPr/>
          <p:nvPr/>
        </p:nvGrpSpPr>
        <p:grpSpPr>
          <a:xfrm>
            <a:off x="6667987" y="1871435"/>
            <a:ext cx="700315" cy="700315"/>
            <a:chOff x="2315174" y="3556403"/>
            <a:chExt cx="926696" cy="926696"/>
          </a:xfrm>
        </p:grpSpPr>
        <p:grpSp>
          <p:nvGrpSpPr>
            <p:cNvPr id="126" name="Group 132">
              <a:extLst>
                <a:ext uri="{FF2B5EF4-FFF2-40B4-BE49-F238E27FC236}">
                  <a16:creationId xmlns:a16="http://schemas.microsoft.com/office/drawing/2014/main" id="{4EC9D705-688E-4A49-8071-28AAAF2A3346}"/>
                </a:ext>
              </a:extLst>
            </p:cNvPr>
            <p:cNvGrpSpPr/>
            <p:nvPr/>
          </p:nvGrpSpPr>
          <p:grpSpPr>
            <a:xfrm>
              <a:off x="2315174" y="3556403"/>
              <a:ext cx="926696" cy="926696"/>
              <a:chOff x="7349505" y="606851"/>
              <a:chExt cx="1211126" cy="1211126"/>
            </a:xfrm>
            <a:solidFill>
              <a:schemeClr val="bg2"/>
            </a:solidFill>
          </p:grpSpPr>
          <p:sp>
            <p:nvSpPr>
              <p:cNvPr id="128" name="Oval 133">
                <a:extLst>
                  <a:ext uri="{FF2B5EF4-FFF2-40B4-BE49-F238E27FC236}">
                    <a16:creationId xmlns:a16="http://schemas.microsoft.com/office/drawing/2014/main" id="{BDF39AB4-04C5-4CCC-BE0A-1057D660F084}"/>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29" name="Oval 134">
                <a:extLst>
                  <a:ext uri="{FF2B5EF4-FFF2-40B4-BE49-F238E27FC236}">
                    <a16:creationId xmlns:a16="http://schemas.microsoft.com/office/drawing/2014/main" id="{CD18943B-A725-4A2B-B30C-5D3AC2977C96}"/>
                  </a:ext>
                </a:extLst>
              </p:cNvPr>
              <p:cNvSpPr/>
              <p:nvPr/>
            </p:nvSpPr>
            <p:spPr>
              <a:xfrm>
                <a:off x="7349505" y="606851"/>
                <a:ext cx="1211126" cy="1211126"/>
              </a:xfrm>
              <a:prstGeom prst="ellipse">
                <a:avLst/>
              </a:prstGeom>
              <a:solidFill>
                <a:schemeClr val="accent6">
                  <a:lumMod val="75000"/>
                </a:schemeClr>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27" name="Freeform 52">
              <a:extLst>
                <a:ext uri="{FF2B5EF4-FFF2-40B4-BE49-F238E27FC236}">
                  <a16:creationId xmlns:a16="http://schemas.microsoft.com/office/drawing/2014/main" id="{34DEEAD2-9A28-4633-8515-3F1964E14CDF}"/>
                </a:ext>
              </a:extLst>
            </p:cNvPr>
            <p:cNvSpPr>
              <a:spLocks noEditPoints="1"/>
            </p:cNvSpPr>
            <p:nvPr/>
          </p:nvSpPr>
          <p:spPr bwMode="auto">
            <a:xfrm>
              <a:off x="2584450" y="3871913"/>
              <a:ext cx="388938" cy="304800"/>
            </a:xfrm>
            <a:custGeom>
              <a:avLst/>
              <a:gdLst>
                <a:gd name="T0" fmla="*/ 226 w 245"/>
                <a:gd name="T1" fmla="*/ 151 h 192"/>
                <a:gd name="T2" fmla="*/ 226 w 245"/>
                <a:gd name="T3" fmla="*/ 12 h 192"/>
                <a:gd name="T4" fmla="*/ 245 w 245"/>
                <a:gd name="T5" fmla="*/ 12 h 192"/>
                <a:gd name="T6" fmla="*/ 245 w 245"/>
                <a:gd name="T7" fmla="*/ 0 h 192"/>
                <a:gd name="T8" fmla="*/ 226 w 245"/>
                <a:gd name="T9" fmla="*/ 0 h 192"/>
                <a:gd name="T10" fmla="*/ 17 w 245"/>
                <a:gd name="T11" fmla="*/ 0 h 192"/>
                <a:gd name="T12" fmla="*/ 0 w 245"/>
                <a:gd name="T13" fmla="*/ 0 h 192"/>
                <a:gd name="T14" fmla="*/ 0 w 245"/>
                <a:gd name="T15" fmla="*/ 12 h 192"/>
                <a:gd name="T16" fmla="*/ 17 w 245"/>
                <a:gd name="T17" fmla="*/ 12 h 192"/>
                <a:gd name="T18" fmla="*/ 17 w 245"/>
                <a:gd name="T19" fmla="*/ 151 h 192"/>
                <a:gd name="T20" fmla="*/ 115 w 245"/>
                <a:gd name="T21" fmla="*/ 151 h 192"/>
                <a:gd name="T22" fmla="*/ 115 w 245"/>
                <a:gd name="T23" fmla="*/ 180 h 192"/>
                <a:gd name="T24" fmla="*/ 91 w 245"/>
                <a:gd name="T25" fmla="*/ 180 h 192"/>
                <a:gd name="T26" fmla="*/ 91 w 245"/>
                <a:gd name="T27" fmla="*/ 192 h 192"/>
                <a:gd name="T28" fmla="*/ 151 w 245"/>
                <a:gd name="T29" fmla="*/ 192 h 192"/>
                <a:gd name="T30" fmla="*/ 151 w 245"/>
                <a:gd name="T31" fmla="*/ 180 h 192"/>
                <a:gd name="T32" fmla="*/ 127 w 245"/>
                <a:gd name="T33" fmla="*/ 180 h 192"/>
                <a:gd name="T34" fmla="*/ 127 w 245"/>
                <a:gd name="T35" fmla="*/ 151 h 192"/>
                <a:gd name="T36" fmla="*/ 226 w 245"/>
                <a:gd name="T37" fmla="*/ 151 h 192"/>
                <a:gd name="T38" fmla="*/ 29 w 245"/>
                <a:gd name="T39" fmla="*/ 12 h 192"/>
                <a:gd name="T40" fmla="*/ 214 w 245"/>
                <a:gd name="T41" fmla="*/ 12 h 192"/>
                <a:gd name="T42" fmla="*/ 214 w 245"/>
                <a:gd name="T43" fmla="*/ 139 h 192"/>
                <a:gd name="T44" fmla="*/ 29 w 245"/>
                <a:gd name="T45" fmla="*/ 139 h 192"/>
                <a:gd name="T46" fmla="*/ 29 w 245"/>
                <a:gd name="T47" fmla="*/ 12 h 192"/>
                <a:gd name="T48" fmla="*/ 159 w 245"/>
                <a:gd name="T49" fmla="*/ 45 h 192"/>
                <a:gd name="T50" fmla="*/ 195 w 245"/>
                <a:gd name="T51" fmla="*/ 45 h 192"/>
                <a:gd name="T52" fmla="*/ 190 w 245"/>
                <a:gd name="T53" fmla="*/ 82 h 192"/>
                <a:gd name="T54" fmla="*/ 178 w 245"/>
                <a:gd name="T55" fmla="*/ 82 h 192"/>
                <a:gd name="T56" fmla="*/ 180 w 245"/>
                <a:gd name="T57" fmla="*/ 65 h 192"/>
                <a:gd name="T58" fmla="*/ 137 w 245"/>
                <a:gd name="T59" fmla="*/ 106 h 192"/>
                <a:gd name="T60" fmla="*/ 94 w 245"/>
                <a:gd name="T61" fmla="*/ 70 h 192"/>
                <a:gd name="T62" fmla="*/ 53 w 245"/>
                <a:gd name="T63" fmla="*/ 106 h 192"/>
                <a:gd name="T64" fmla="*/ 43 w 245"/>
                <a:gd name="T65" fmla="*/ 98 h 192"/>
                <a:gd name="T66" fmla="*/ 94 w 245"/>
                <a:gd name="T67" fmla="*/ 55 h 192"/>
                <a:gd name="T68" fmla="*/ 137 w 245"/>
                <a:gd name="T69" fmla="*/ 91 h 192"/>
                <a:gd name="T70" fmla="*/ 173 w 245"/>
                <a:gd name="T71" fmla="*/ 58 h 192"/>
                <a:gd name="T72" fmla="*/ 159 w 245"/>
                <a:gd name="T73" fmla="*/ 58 h 192"/>
                <a:gd name="T74" fmla="*/ 159 w 245"/>
                <a:gd name="T75" fmla="*/ 45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45" h="192">
                  <a:moveTo>
                    <a:pt x="226" y="151"/>
                  </a:moveTo>
                  <a:lnTo>
                    <a:pt x="226" y="12"/>
                  </a:lnTo>
                  <a:lnTo>
                    <a:pt x="245" y="12"/>
                  </a:lnTo>
                  <a:lnTo>
                    <a:pt x="245" y="0"/>
                  </a:lnTo>
                  <a:lnTo>
                    <a:pt x="226" y="0"/>
                  </a:lnTo>
                  <a:lnTo>
                    <a:pt x="17" y="0"/>
                  </a:lnTo>
                  <a:lnTo>
                    <a:pt x="0" y="0"/>
                  </a:lnTo>
                  <a:lnTo>
                    <a:pt x="0" y="12"/>
                  </a:lnTo>
                  <a:lnTo>
                    <a:pt x="17" y="12"/>
                  </a:lnTo>
                  <a:lnTo>
                    <a:pt x="17" y="151"/>
                  </a:lnTo>
                  <a:lnTo>
                    <a:pt x="115" y="151"/>
                  </a:lnTo>
                  <a:lnTo>
                    <a:pt x="115" y="180"/>
                  </a:lnTo>
                  <a:lnTo>
                    <a:pt x="91" y="180"/>
                  </a:lnTo>
                  <a:lnTo>
                    <a:pt x="91" y="192"/>
                  </a:lnTo>
                  <a:lnTo>
                    <a:pt x="151" y="192"/>
                  </a:lnTo>
                  <a:lnTo>
                    <a:pt x="151" y="180"/>
                  </a:lnTo>
                  <a:lnTo>
                    <a:pt x="127" y="180"/>
                  </a:lnTo>
                  <a:lnTo>
                    <a:pt x="127" y="151"/>
                  </a:lnTo>
                  <a:lnTo>
                    <a:pt x="226" y="151"/>
                  </a:lnTo>
                  <a:close/>
                  <a:moveTo>
                    <a:pt x="29" y="12"/>
                  </a:moveTo>
                  <a:lnTo>
                    <a:pt x="214" y="12"/>
                  </a:lnTo>
                  <a:lnTo>
                    <a:pt x="214" y="139"/>
                  </a:lnTo>
                  <a:lnTo>
                    <a:pt x="29" y="139"/>
                  </a:lnTo>
                  <a:lnTo>
                    <a:pt x="29" y="12"/>
                  </a:lnTo>
                  <a:close/>
                  <a:moveTo>
                    <a:pt x="159" y="45"/>
                  </a:moveTo>
                  <a:lnTo>
                    <a:pt x="195" y="45"/>
                  </a:lnTo>
                  <a:lnTo>
                    <a:pt x="190" y="82"/>
                  </a:lnTo>
                  <a:lnTo>
                    <a:pt x="178" y="82"/>
                  </a:lnTo>
                  <a:lnTo>
                    <a:pt x="180" y="65"/>
                  </a:lnTo>
                  <a:lnTo>
                    <a:pt x="137" y="106"/>
                  </a:lnTo>
                  <a:lnTo>
                    <a:pt x="94" y="70"/>
                  </a:lnTo>
                  <a:lnTo>
                    <a:pt x="53" y="106"/>
                  </a:lnTo>
                  <a:lnTo>
                    <a:pt x="43" y="98"/>
                  </a:lnTo>
                  <a:lnTo>
                    <a:pt x="94" y="55"/>
                  </a:lnTo>
                  <a:lnTo>
                    <a:pt x="137" y="91"/>
                  </a:lnTo>
                  <a:lnTo>
                    <a:pt x="173" y="58"/>
                  </a:lnTo>
                  <a:lnTo>
                    <a:pt x="159" y="58"/>
                  </a:lnTo>
                  <a:lnTo>
                    <a:pt x="159" y="4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grpSp>
        <p:nvGrpSpPr>
          <p:cNvPr id="130" name="Grupo 129"/>
          <p:cNvGrpSpPr/>
          <p:nvPr/>
        </p:nvGrpSpPr>
        <p:grpSpPr>
          <a:xfrm>
            <a:off x="6703498" y="3562351"/>
            <a:ext cx="685800" cy="685800"/>
            <a:chOff x="10274704" y="2235603"/>
            <a:chExt cx="926696" cy="926696"/>
          </a:xfrm>
        </p:grpSpPr>
        <p:grpSp>
          <p:nvGrpSpPr>
            <p:cNvPr id="131" name="Group 126">
              <a:extLst>
                <a:ext uri="{FF2B5EF4-FFF2-40B4-BE49-F238E27FC236}">
                  <a16:creationId xmlns:a16="http://schemas.microsoft.com/office/drawing/2014/main" id="{85EAE7FC-FA12-4890-AFF2-5F016659CF3A}"/>
                </a:ext>
              </a:extLst>
            </p:cNvPr>
            <p:cNvGrpSpPr/>
            <p:nvPr/>
          </p:nvGrpSpPr>
          <p:grpSpPr>
            <a:xfrm>
              <a:off x="10274704" y="2235603"/>
              <a:ext cx="926696" cy="926696"/>
              <a:chOff x="7349505" y="606851"/>
              <a:chExt cx="1211126" cy="1211126"/>
            </a:xfrm>
            <a:solidFill>
              <a:schemeClr val="bg2"/>
            </a:solidFill>
          </p:grpSpPr>
          <p:sp>
            <p:nvSpPr>
              <p:cNvPr id="133" name="Oval 127">
                <a:extLst>
                  <a:ext uri="{FF2B5EF4-FFF2-40B4-BE49-F238E27FC236}">
                    <a16:creationId xmlns:a16="http://schemas.microsoft.com/office/drawing/2014/main" id="{F2911072-C6BE-4B45-B6CF-07489848693D}"/>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34" name="Oval 128">
                <a:extLst>
                  <a:ext uri="{FF2B5EF4-FFF2-40B4-BE49-F238E27FC236}">
                    <a16:creationId xmlns:a16="http://schemas.microsoft.com/office/drawing/2014/main" id="{C76B7AD0-184A-46C3-9BA4-0A168D2BE483}"/>
                  </a:ext>
                </a:extLst>
              </p:cNvPr>
              <p:cNvSpPr/>
              <p:nvPr/>
            </p:nvSpPr>
            <p:spPr>
              <a:xfrm>
                <a:off x="7349505" y="606851"/>
                <a:ext cx="1211126" cy="1211126"/>
              </a:xfrm>
              <a:prstGeom prst="ellipse">
                <a:avLst/>
              </a:prstGeom>
              <a:solidFill>
                <a:schemeClr val="accent1"/>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32" name="Freeform 55">
              <a:extLst>
                <a:ext uri="{FF2B5EF4-FFF2-40B4-BE49-F238E27FC236}">
                  <a16:creationId xmlns:a16="http://schemas.microsoft.com/office/drawing/2014/main" id="{C10E0CA2-F4DE-4221-BD88-33AA22A6B6CB}"/>
                </a:ext>
              </a:extLst>
            </p:cNvPr>
            <p:cNvSpPr>
              <a:spLocks noEditPoints="1"/>
            </p:cNvSpPr>
            <p:nvPr/>
          </p:nvSpPr>
          <p:spPr bwMode="auto">
            <a:xfrm>
              <a:off x="10537825" y="2532062"/>
              <a:ext cx="438150" cy="312738"/>
            </a:xfrm>
            <a:custGeom>
              <a:avLst/>
              <a:gdLst>
                <a:gd name="T0" fmla="*/ 93 w 115"/>
                <a:gd name="T1" fmla="*/ 36 h 82"/>
                <a:gd name="T2" fmla="*/ 89 w 115"/>
                <a:gd name="T3" fmla="*/ 36 h 82"/>
                <a:gd name="T4" fmla="*/ 89 w 115"/>
                <a:gd name="T5" fmla="*/ 23 h 82"/>
                <a:gd name="T6" fmla="*/ 89 w 115"/>
                <a:gd name="T7" fmla="*/ 21 h 82"/>
                <a:gd name="T8" fmla="*/ 89 w 115"/>
                <a:gd name="T9" fmla="*/ 19 h 82"/>
                <a:gd name="T10" fmla="*/ 87 w 115"/>
                <a:gd name="T11" fmla="*/ 20 h 82"/>
                <a:gd name="T12" fmla="*/ 85 w 115"/>
                <a:gd name="T13" fmla="*/ 22 h 82"/>
                <a:gd name="T14" fmla="*/ 82 w 115"/>
                <a:gd name="T15" fmla="*/ 19 h 82"/>
                <a:gd name="T16" fmla="*/ 89 w 115"/>
                <a:gd name="T17" fmla="*/ 14 h 82"/>
                <a:gd name="T18" fmla="*/ 93 w 115"/>
                <a:gd name="T19" fmla="*/ 14 h 82"/>
                <a:gd name="T20" fmla="*/ 93 w 115"/>
                <a:gd name="T21" fmla="*/ 36 h 82"/>
                <a:gd name="T22" fmla="*/ 98 w 115"/>
                <a:gd name="T23" fmla="*/ 48 h 82"/>
                <a:gd name="T24" fmla="*/ 115 w 115"/>
                <a:gd name="T25" fmla="*/ 24 h 82"/>
                <a:gd name="T26" fmla="*/ 90 w 115"/>
                <a:gd name="T27" fmla="*/ 0 h 82"/>
                <a:gd name="T28" fmla="*/ 67 w 115"/>
                <a:gd name="T29" fmla="*/ 17 h 82"/>
                <a:gd name="T30" fmla="*/ 0 w 115"/>
                <a:gd name="T31" fmla="*/ 17 h 82"/>
                <a:gd name="T32" fmla="*/ 0 w 115"/>
                <a:gd name="T33" fmla="*/ 82 h 82"/>
                <a:gd name="T34" fmla="*/ 98 w 115"/>
                <a:gd name="T35" fmla="*/ 82 h 82"/>
                <a:gd name="T36" fmla="*/ 98 w 115"/>
                <a:gd name="T37" fmla="*/ 48 h 82"/>
                <a:gd name="T38" fmla="*/ 90 w 115"/>
                <a:gd name="T39" fmla="*/ 5 h 82"/>
                <a:gd name="T40" fmla="*/ 110 w 115"/>
                <a:gd name="T41" fmla="*/ 24 h 82"/>
                <a:gd name="T42" fmla="*/ 90 w 115"/>
                <a:gd name="T43" fmla="*/ 44 h 82"/>
                <a:gd name="T44" fmla="*/ 70 w 115"/>
                <a:gd name="T45" fmla="*/ 24 h 82"/>
                <a:gd name="T46" fmla="*/ 90 w 115"/>
                <a:gd name="T47" fmla="*/ 5 h 82"/>
                <a:gd name="T48" fmla="*/ 70 w 115"/>
                <a:gd name="T49" fmla="*/ 38 h 82"/>
                <a:gd name="T50" fmla="*/ 49 w 115"/>
                <a:gd name="T51" fmla="*/ 55 h 82"/>
                <a:gd name="T52" fmla="*/ 9 w 115"/>
                <a:gd name="T53" fmla="*/ 22 h 82"/>
                <a:gd name="T54" fmla="*/ 66 w 115"/>
                <a:gd name="T55" fmla="*/ 22 h 82"/>
                <a:gd name="T56" fmla="*/ 65 w 115"/>
                <a:gd name="T57" fmla="*/ 24 h 82"/>
                <a:gd name="T58" fmla="*/ 70 w 115"/>
                <a:gd name="T59" fmla="*/ 38 h 82"/>
                <a:gd name="T60" fmla="*/ 5 w 115"/>
                <a:gd name="T61" fmla="*/ 77 h 82"/>
                <a:gd name="T62" fmla="*/ 5 w 115"/>
                <a:gd name="T63" fmla="*/ 25 h 82"/>
                <a:gd name="T64" fmla="*/ 49 w 115"/>
                <a:gd name="T65" fmla="*/ 61 h 82"/>
                <a:gd name="T66" fmla="*/ 73 w 115"/>
                <a:gd name="T67" fmla="*/ 42 h 82"/>
                <a:gd name="T68" fmla="*/ 90 w 115"/>
                <a:gd name="T69" fmla="*/ 49 h 82"/>
                <a:gd name="T70" fmla="*/ 93 w 115"/>
                <a:gd name="T71" fmla="*/ 49 h 82"/>
                <a:gd name="T72" fmla="*/ 93 w 115"/>
                <a:gd name="T73" fmla="*/ 77 h 82"/>
                <a:gd name="T74" fmla="*/ 5 w 115"/>
                <a:gd name="T75" fmla="*/ 77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5" h="82">
                  <a:moveTo>
                    <a:pt x="93" y="36"/>
                  </a:moveTo>
                  <a:cubicBezTo>
                    <a:pt x="89" y="36"/>
                    <a:pt x="89" y="36"/>
                    <a:pt x="89" y="36"/>
                  </a:cubicBezTo>
                  <a:cubicBezTo>
                    <a:pt x="89" y="23"/>
                    <a:pt x="89" y="23"/>
                    <a:pt x="89" y="23"/>
                  </a:cubicBezTo>
                  <a:cubicBezTo>
                    <a:pt x="89" y="21"/>
                    <a:pt x="89" y="21"/>
                    <a:pt x="89" y="21"/>
                  </a:cubicBezTo>
                  <a:cubicBezTo>
                    <a:pt x="89" y="19"/>
                    <a:pt x="89" y="19"/>
                    <a:pt x="89" y="19"/>
                  </a:cubicBezTo>
                  <a:cubicBezTo>
                    <a:pt x="88" y="19"/>
                    <a:pt x="87" y="20"/>
                    <a:pt x="87" y="20"/>
                  </a:cubicBezTo>
                  <a:cubicBezTo>
                    <a:pt x="85" y="22"/>
                    <a:pt x="85" y="22"/>
                    <a:pt x="85" y="22"/>
                  </a:cubicBezTo>
                  <a:cubicBezTo>
                    <a:pt x="82" y="19"/>
                    <a:pt x="82" y="19"/>
                    <a:pt x="82" y="19"/>
                  </a:cubicBezTo>
                  <a:cubicBezTo>
                    <a:pt x="89" y="14"/>
                    <a:pt x="89" y="14"/>
                    <a:pt x="89" y="14"/>
                  </a:cubicBezTo>
                  <a:cubicBezTo>
                    <a:pt x="93" y="14"/>
                    <a:pt x="93" y="14"/>
                    <a:pt x="93" y="14"/>
                  </a:cubicBezTo>
                  <a:lnTo>
                    <a:pt x="93" y="36"/>
                  </a:lnTo>
                  <a:close/>
                  <a:moveTo>
                    <a:pt x="98" y="48"/>
                  </a:moveTo>
                  <a:cubicBezTo>
                    <a:pt x="108" y="44"/>
                    <a:pt x="115" y="35"/>
                    <a:pt x="115" y="24"/>
                  </a:cubicBezTo>
                  <a:cubicBezTo>
                    <a:pt x="115" y="11"/>
                    <a:pt x="104" y="0"/>
                    <a:pt x="90" y="0"/>
                  </a:cubicBezTo>
                  <a:cubicBezTo>
                    <a:pt x="79" y="0"/>
                    <a:pt x="70" y="7"/>
                    <a:pt x="67" y="17"/>
                  </a:cubicBezTo>
                  <a:cubicBezTo>
                    <a:pt x="0" y="17"/>
                    <a:pt x="0" y="17"/>
                    <a:pt x="0" y="17"/>
                  </a:cubicBezTo>
                  <a:cubicBezTo>
                    <a:pt x="0" y="82"/>
                    <a:pt x="0" y="82"/>
                    <a:pt x="0" y="82"/>
                  </a:cubicBezTo>
                  <a:cubicBezTo>
                    <a:pt x="98" y="82"/>
                    <a:pt x="98" y="82"/>
                    <a:pt x="98" y="82"/>
                  </a:cubicBezTo>
                  <a:lnTo>
                    <a:pt x="98" y="48"/>
                  </a:lnTo>
                  <a:close/>
                  <a:moveTo>
                    <a:pt x="90" y="5"/>
                  </a:moveTo>
                  <a:cubicBezTo>
                    <a:pt x="101" y="5"/>
                    <a:pt x="110" y="13"/>
                    <a:pt x="110" y="24"/>
                  </a:cubicBezTo>
                  <a:cubicBezTo>
                    <a:pt x="110" y="35"/>
                    <a:pt x="101" y="44"/>
                    <a:pt x="90" y="44"/>
                  </a:cubicBezTo>
                  <a:cubicBezTo>
                    <a:pt x="79" y="44"/>
                    <a:pt x="70" y="35"/>
                    <a:pt x="70" y="24"/>
                  </a:cubicBezTo>
                  <a:cubicBezTo>
                    <a:pt x="70" y="13"/>
                    <a:pt x="79" y="5"/>
                    <a:pt x="90" y="5"/>
                  </a:cubicBezTo>
                  <a:close/>
                  <a:moveTo>
                    <a:pt x="70" y="38"/>
                  </a:moveTo>
                  <a:cubicBezTo>
                    <a:pt x="49" y="55"/>
                    <a:pt x="49" y="55"/>
                    <a:pt x="49" y="55"/>
                  </a:cubicBezTo>
                  <a:cubicBezTo>
                    <a:pt x="9" y="22"/>
                    <a:pt x="9" y="22"/>
                    <a:pt x="9" y="22"/>
                  </a:cubicBezTo>
                  <a:cubicBezTo>
                    <a:pt x="66" y="22"/>
                    <a:pt x="66" y="22"/>
                    <a:pt x="66" y="22"/>
                  </a:cubicBezTo>
                  <a:cubicBezTo>
                    <a:pt x="66" y="23"/>
                    <a:pt x="65" y="24"/>
                    <a:pt x="65" y="24"/>
                  </a:cubicBezTo>
                  <a:cubicBezTo>
                    <a:pt x="65" y="29"/>
                    <a:pt x="67" y="34"/>
                    <a:pt x="70" y="38"/>
                  </a:cubicBezTo>
                  <a:close/>
                  <a:moveTo>
                    <a:pt x="5" y="77"/>
                  </a:moveTo>
                  <a:cubicBezTo>
                    <a:pt x="5" y="25"/>
                    <a:pt x="5" y="25"/>
                    <a:pt x="5" y="25"/>
                  </a:cubicBezTo>
                  <a:cubicBezTo>
                    <a:pt x="49" y="61"/>
                    <a:pt x="49" y="61"/>
                    <a:pt x="49" y="61"/>
                  </a:cubicBezTo>
                  <a:cubicBezTo>
                    <a:pt x="73" y="42"/>
                    <a:pt x="73" y="42"/>
                    <a:pt x="73" y="42"/>
                  </a:cubicBezTo>
                  <a:cubicBezTo>
                    <a:pt x="77" y="46"/>
                    <a:pt x="83" y="49"/>
                    <a:pt x="90" y="49"/>
                  </a:cubicBezTo>
                  <a:cubicBezTo>
                    <a:pt x="91" y="49"/>
                    <a:pt x="92" y="49"/>
                    <a:pt x="93" y="49"/>
                  </a:cubicBezTo>
                  <a:cubicBezTo>
                    <a:pt x="93" y="77"/>
                    <a:pt x="93" y="77"/>
                    <a:pt x="93" y="77"/>
                  </a:cubicBezTo>
                  <a:lnTo>
                    <a:pt x="5" y="77"/>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grpSp>
      <p:grpSp>
        <p:nvGrpSpPr>
          <p:cNvPr id="135" name="Grupo 134"/>
          <p:cNvGrpSpPr/>
          <p:nvPr/>
        </p:nvGrpSpPr>
        <p:grpSpPr>
          <a:xfrm>
            <a:off x="6715222" y="5133974"/>
            <a:ext cx="693067" cy="693067"/>
            <a:chOff x="988024" y="2235603"/>
            <a:chExt cx="926696" cy="926696"/>
          </a:xfrm>
        </p:grpSpPr>
        <p:grpSp>
          <p:nvGrpSpPr>
            <p:cNvPr id="136" name="Group 105">
              <a:extLst>
                <a:ext uri="{FF2B5EF4-FFF2-40B4-BE49-F238E27FC236}">
                  <a16:creationId xmlns:a16="http://schemas.microsoft.com/office/drawing/2014/main" id="{2AB3AAE5-F3DB-4C62-A662-E7DECB8DA2A9}"/>
                </a:ext>
              </a:extLst>
            </p:cNvPr>
            <p:cNvGrpSpPr/>
            <p:nvPr/>
          </p:nvGrpSpPr>
          <p:grpSpPr>
            <a:xfrm>
              <a:off x="988024" y="2235603"/>
              <a:ext cx="926696" cy="926696"/>
              <a:chOff x="7349505" y="606851"/>
              <a:chExt cx="1211126" cy="1211126"/>
            </a:xfrm>
            <a:solidFill>
              <a:schemeClr val="bg2"/>
            </a:solidFill>
          </p:grpSpPr>
          <p:sp>
            <p:nvSpPr>
              <p:cNvPr id="138" name="Oval 106">
                <a:extLst>
                  <a:ext uri="{FF2B5EF4-FFF2-40B4-BE49-F238E27FC236}">
                    <a16:creationId xmlns:a16="http://schemas.microsoft.com/office/drawing/2014/main" id="{D9BDE29A-6621-4598-9D2D-22056A890A1E}"/>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39" name="Oval 107">
                <a:extLst>
                  <a:ext uri="{FF2B5EF4-FFF2-40B4-BE49-F238E27FC236}">
                    <a16:creationId xmlns:a16="http://schemas.microsoft.com/office/drawing/2014/main" id="{68463D3D-6E81-4DF1-9E68-7E81E3D33538}"/>
                  </a:ext>
                </a:extLst>
              </p:cNvPr>
              <p:cNvSpPr/>
              <p:nvPr/>
            </p:nvSpPr>
            <p:spPr>
              <a:xfrm>
                <a:off x="7349505" y="606851"/>
                <a:ext cx="1211126" cy="1211126"/>
              </a:xfrm>
              <a:prstGeom prst="ellipse">
                <a:avLst/>
              </a:prstGeom>
              <a:solidFill>
                <a:schemeClr val="accent3">
                  <a:lumMod val="75000"/>
                </a:schemeClr>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37" name="Freeform 39">
              <a:extLst>
                <a:ext uri="{FF2B5EF4-FFF2-40B4-BE49-F238E27FC236}">
                  <a16:creationId xmlns:a16="http://schemas.microsoft.com/office/drawing/2014/main" id="{91C7CC7C-D282-4BB2-886F-E633CA431464}"/>
                </a:ext>
              </a:extLst>
            </p:cNvPr>
            <p:cNvSpPr>
              <a:spLocks noEditPoints="1"/>
            </p:cNvSpPr>
            <p:nvPr/>
          </p:nvSpPr>
          <p:spPr bwMode="auto">
            <a:xfrm>
              <a:off x="1296988" y="2540000"/>
              <a:ext cx="311150" cy="312738"/>
            </a:xfrm>
            <a:custGeom>
              <a:avLst/>
              <a:gdLst>
                <a:gd name="T0" fmla="*/ 41 w 82"/>
                <a:gd name="T1" fmla="*/ 82 h 82"/>
                <a:gd name="T2" fmla="*/ 82 w 82"/>
                <a:gd name="T3" fmla="*/ 41 h 82"/>
                <a:gd name="T4" fmla="*/ 41 w 82"/>
                <a:gd name="T5" fmla="*/ 0 h 82"/>
                <a:gd name="T6" fmla="*/ 0 w 82"/>
                <a:gd name="T7" fmla="*/ 41 h 82"/>
                <a:gd name="T8" fmla="*/ 41 w 82"/>
                <a:gd name="T9" fmla="*/ 82 h 82"/>
                <a:gd name="T10" fmla="*/ 41 w 82"/>
                <a:gd name="T11" fmla="*/ 4 h 82"/>
                <a:gd name="T12" fmla="*/ 77 w 82"/>
                <a:gd name="T13" fmla="*/ 41 h 82"/>
                <a:gd name="T14" fmla="*/ 41 w 82"/>
                <a:gd name="T15" fmla="*/ 77 h 82"/>
                <a:gd name="T16" fmla="*/ 4 w 82"/>
                <a:gd name="T17" fmla="*/ 41 h 82"/>
                <a:gd name="T18" fmla="*/ 41 w 82"/>
                <a:gd name="T19" fmla="*/ 4 h 82"/>
                <a:gd name="T20" fmla="*/ 61 w 82"/>
                <a:gd name="T21" fmla="*/ 43 h 82"/>
                <a:gd name="T22" fmla="*/ 38 w 82"/>
                <a:gd name="T23" fmla="*/ 43 h 82"/>
                <a:gd name="T24" fmla="*/ 38 w 82"/>
                <a:gd name="T25" fmla="*/ 19 h 82"/>
                <a:gd name="T26" fmla="*/ 43 w 82"/>
                <a:gd name="T27" fmla="*/ 19 h 82"/>
                <a:gd name="T28" fmla="*/ 43 w 82"/>
                <a:gd name="T29" fmla="*/ 38 h 82"/>
                <a:gd name="T30" fmla="*/ 61 w 82"/>
                <a:gd name="T31" fmla="*/ 38 h 82"/>
                <a:gd name="T32" fmla="*/ 61 w 82"/>
                <a:gd name="T33" fmla="*/ 43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82">
                  <a:moveTo>
                    <a:pt x="41" y="82"/>
                  </a:moveTo>
                  <a:cubicBezTo>
                    <a:pt x="63" y="82"/>
                    <a:pt x="82" y="63"/>
                    <a:pt x="82" y="41"/>
                  </a:cubicBezTo>
                  <a:cubicBezTo>
                    <a:pt x="82" y="18"/>
                    <a:pt x="63" y="0"/>
                    <a:pt x="41" y="0"/>
                  </a:cubicBezTo>
                  <a:cubicBezTo>
                    <a:pt x="18" y="0"/>
                    <a:pt x="0" y="18"/>
                    <a:pt x="0" y="41"/>
                  </a:cubicBezTo>
                  <a:cubicBezTo>
                    <a:pt x="0" y="63"/>
                    <a:pt x="18" y="82"/>
                    <a:pt x="41" y="82"/>
                  </a:cubicBezTo>
                  <a:close/>
                  <a:moveTo>
                    <a:pt x="41" y="4"/>
                  </a:moveTo>
                  <a:cubicBezTo>
                    <a:pt x="61" y="4"/>
                    <a:pt x="77" y="21"/>
                    <a:pt x="77" y="41"/>
                  </a:cubicBezTo>
                  <a:cubicBezTo>
                    <a:pt x="77" y="61"/>
                    <a:pt x="61" y="77"/>
                    <a:pt x="41" y="77"/>
                  </a:cubicBezTo>
                  <a:cubicBezTo>
                    <a:pt x="21" y="77"/>
                    <a:pt x="4" y="61"/>
                    <a:pt x="4" y="41"/>
                  </a:cubicBezTo>
                  <a:cubicBezTo>
                    <a:pt x="4" y="21"/>
                    <a:pt x="21" y="4"/>
                    <a:pt x="41" y="4"/>
                  </a:cubicBezTo>
                  <a:close/>
                  <a:moveTo>
                    <a:pt x="61" y="43"/>
                  </a:moveTo>
                  <a:cubicBezTo>
                    <a:pt x="38" y="43"/>
                    <a:pt x="38" y="43"/>
                    <a:pt x="38" y="43"/>
                  </a:cubicBezTo>
                  <a:cubicBezTo>
                    <a:pt x="38" y="19"/>
                    <a:pt x="38" y="19"/>
                    <a:pt x="38" y="19"/>
                  </a:cubicBezTo>
                  <a:cubicBezTo>
                    <a:pt x="43" y="19"/>
                    <a:pt x="43" y="19"/>
                    <a:pt x="43" y="19"/>
                  </a:cubicBezTo>
                  <a:cubicBezTo>
                    <a:pt x="43" y="38"/>
                    <a:pt x="43" y="38"/>
                    <a:pt x="43" y="38"/>
                  </a:cubicBezTo>
                  <a:cubicBezTo>
                    <a:pt x="61" y="38"/>
                    <a:pt x="61" y="38"/>
                    <a:pt x="61" y="38"/>
                  </a:cubicBezTo>
                  <a:lnTo>
                    <a:pt x="61" y="43"/>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grpSp>
      <p:sp>
        <p:nvSpPr>
          <p:cNvPr id="141" name="CuadroTexto 140"/>
          <p:cNvSpPr txBox="1"/>
          <p:nvPr/>
        </p:nvSpPr>
        <p:spPr>
          <a:xfrm>
            <a:off x="7741558" y="3118757"/>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sp>
        <p:nvSpPr>
          <p:cNvPr id="142" name="CuadroTexto 141"/>
          <p:cNvSpPr txBox="1"/>
          <p:nvPr/>
        </p:nvSpPr>
        <p:spPr>
          <a:xfrm>
            <a:off x="7727043" y="4787989"/>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sp>
        <p:nvSpPr>
          <p:cNvPr id="143" name="Rectángulo 142"/>
          <p:cNvSpPr/>
          <p:nvPr/>
        </p:nvSpPr>
        <p:spPr>
          <a:xfrm>
            <a:off x="552450" y="1781176"/>
            <a:ext cx="152400" cy="10858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ángulo 143"/>
          <p:cNvSpPr/>
          <p:nvPr/>
        </p:nvSpPr>
        <p:spPr>
          <a:xfrm>
            <a:off x="552450" y="3429000"/>
            <a:ext cx="152400" cy="10858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ángulo 144"/>
          <p:cNvSpPr/>
          <p:nvPr/>
        </p:nvSpPr>
        <p:spPr>
          <a:xfrm>
            <a:off x="552450" y="5048250"/>
            <a:ext cx="152400" cy="10858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ángulo 145"/>
          <p:cNvSpPr/>
          <p:nvPr/>
        </p:nvSpPr>
        <p:spPr>
          <a:xfrm>
            <a:off x="11506200" y="1781176"/>
            <a:ext cx="152400" cy="108585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ángulo 146"/>
          <p:cNvSpPr/>
          <p:nvPr/>
        </p:nvSpPr>
        <p:spPr>
          <a:xfrm>
            <a:off x="11506200" y="3429000"/>
            <a:ext cx="152400" cy="10858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ángulo 147"/>
          <p:cNvSpPr/>
          <p:nvPr/>
        </p:nvSpPr>
        <p:spPr>
          <a:xfrm>
            <a:off x="11506200" y="5048250"/>
            <a:ext cx="152400" cy="108585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CuadroTexto 148"/>
          <p:cNvSpPr txBox="1"/>
          <p:nvPr/>
        </p:nvSpPr>
        <p:spPr>
          <a:xfrm>
            <a:off x="1190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6">
                    <a:lumMod val="20000"/>
                    <a:lumOff val="80000"/>
                  </a:schemeClr>
                </a:solidFill>
                <a:latin typeface="Montserrat Black" panose="00000A00000000000000" pitchFamily="50" charset="0"/>
              </a:rPr>
              <a:t>HERE</a:t>
            </a:r>
          </a:p>
        </p:txBody>
      </p:sp>
      <p:sp>
        <p:nvSpPr>
          <p:cNvPr id="150" name="CuadroTexto 149"/>
          <p:cNvSpPr txBox="1"/>
          <p:nvPr/>
        </p:nvSpPr>
        <p:spPr>
          <a:xfrm>
            <a:off x="6905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4">
                    <a:lumMod val="20000"/>
                    <a:lumOff val="80000"/>
                  </a:schemeClr>
                </a:solidFill>
                <a:latin typeface="Montserrat Black" panose="00000A00000000000000" pitchFamily="50" charset="0"/>
              </a:rPr>
              <a:t>HERE</a:t>
            </a:r>
          </a:p>
        </p:txBody>
      </p:sp>
      <p:cxnSp>
        <p:nvCxnSpPr>
          <p:cNvPr id="165" name="Conector recto 164"/>
          <p:cNvCxnSpPr/>
          <p:nvPr/>
        </p:nvCxnSpPr>
        <p:spPr>
          <a:xfrm>
            <a:off x="77725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6" name="Conector recto 165"/>
          <p:cNvCxnSpPr/>
          <p:nvPr/>
        </p:nvCxnSpPr>
        <p:spPr>
          <a:xfrm>
            <a:off x="77725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7" name="Conector recto 166"/>
          <p:cNvCxnSpPr/>
          <p:nvPr/>
        </p:nvCxnSpPr>
        <p:spPr>
          <a:xfrm>
            <a:off x="77725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8" name="Conector recto 167"/>
          <p:cNvCxnSpPr/>
          <p:nvPr/>
        </p:nvCxnSpPr>
        <p:spPr>
          <a:xfrm>
            <a:off x="77725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9" name="Conector recto 168"/>
          <p:cNvCxnSpPr/>
          <p:nvPr/>
        </p:nvCxnSpPr>
        <p:spPr>
          <a:xfrm>
            <a:off x="77725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0" name="Conector recto 169"/>
          <p:cNvCxnSpPr/>
          <p:nvPr/>
        </p:nvCxnSpPr>
        <p:spPr>
          <a:xfrm>
            <a:off x="77725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1" name="Conector recto 170"/>
          <p:cNvCxnSpPr/>
          <p:nvPr/>
        </p:nvCxnSpPr>
        <p:spPr>
          <a:xfrm>
            <a:off x="77725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2" name="Conector recto 171"/>
          <p:cNvCxnSpPr/>
          <p:nvPr/>
        </p:nvCxnSpPr>
        <p:spPr>
          <a:xfrm>
            <a:off x="77725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3" name="Conector recto 172"/>
          <p:cNvCxnSpPr/>
          <p:nvPr/>
        </p:nvCxnSpPr>
        <p:spPr>
          <a:xfrm>
            <a:off x="77725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4" name="Conector recto 173"/>
          <p:cNvCxnSpPr/>
          <p:nvPr/>
        </p:nvCxnSpPr>
        <p:spPr>
          <a:xfrm>
            <a:off x="77725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5" name="Conector recto 174"/>
          <p:cNvCxnSpPr/>
          <p:nvPr/>
        </p:nvCxnSpPr>
        <p:spPr>
          <a:xfrm>
            <a:off x="77725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recto 175"/>
          <p:cNvCxnSpPr/>
          <p:nvPr/>
        </p:nvCxnSpPr>
        <p:spPr>
          <a:xfrm>
            <a:off x="77725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78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50"/>
                                  </p:iterate>
                                  <p:childTnLst>
                                    <p:set>
                                      <p:cBhvr>
                                        <p:cTn id="6" dur="1" fill="hold">
                                          <p:stCondLst>
                                            <p:cond delay="0"/>
                                          </p:stCondLst>
                                        </p:cTn>
                                        <p:tgtEl>
                                          <p:spTgt spid="149"/>
                                        </p:tgtEl>
                                        <p:attrNameLst>
                                          <p:attrName>style.visibility</p:attrName>
                                        </p:attrNameLst>
                                      </p:cBhvr>
                                      <p:to>
                                        <p:strVal val="visible"/>
                                      </p:to>
                                    </p:set>
                                  </p:childTnLst>
                                </p:cTn>
                              </p:par>
                            </p:childTnLst>
                          </p:cTn>
                        </p:par>
                        <p:par>
                          <p:cTn id="7" fill="hold">
                            <p:stCondLst>
                              <p:cond delay="851"/>
                            </p:stCondLst>
                            <p:childTnLst>
                              <p:par>
                                <p:cTn id="8" presetID="42" presetClass="path" presetSubtype="0" accel="50000" decel="50000" fill="hold" nodeType="afterEffect">
                                  <p:stCondLst>
                                    <p:cond delay="0"/>
                                  </p:stCondLst>
                                  <p:childTnLst>
                                    <p:animMotion origin="layout" path="M 1.875E-6 2.59259E-6 L -0.0457 0.00023 " pathEditMode="relative" rAng="0" ptsTypes="AA">
                                      <p:cBhvr>
                                        <p:cTn id="9" dur="1000" fill="hold"/>
                                        <p:tgtEl>
                                          <p:spTgt spid="47"/>
                                        </p:tgtEl>
                                        <p:attrNameLst>
                                          <p:attrName>ppt_x</p:attrName>
                                          <p:attrName>ppt_y</p:attrName>
                                        </p:attrNameLst>
                                      </p:cBhvr>
                                      <p:rCtr x="-2292" y="0"/>
                                    </p:animMotion>
                                  </p:childTnLst>
                                </p:cTn>
                              </p:par>
                            </p:childTnLst>
                          </p:cTn>
                        </p:par>
                        <p:par>
                          <p:cTn id="10" fill="hold">
                            <p:stCondLst>
                              <p:cond delay="1851"/>
                            </p:stCondLst>
                            <p:childTnLst>
                              <p:par>
                                <p:cTn id="11" presetID="53" presetClass="entr" presetSubtype="16" fill="hold" nodeType="afterEffect">
                                  <p:stCondLst>
                                    <p:cond delay="0"/>
                                  </p:stCondLst>
                                  <p:childTnLst>
                                    <p:set>
                                      <p:cBhvr>
                                        <p:cTn id="12" dur="1" fill="hold">
                                          <p:stCondLst>
                                            <p:cond delay="0"/>
                                          </p:stCondLst>
                                        </p:cTn>
                                        <p:tgtEl>
                                          <p:spTgt spid="98"/>
                                        </p:tgtEl>
                                        <p:attrNameLst>
                                          <p:attrName>style.visibility</p:attrName>
                                        </p:attrNameLst>
                                      </p:cBhvr>
                                      <p:to>
                                        <p:strVal val="visible"/>
                                      </p:to>
                                    </p:set>
                                    <p:anim calcmode="lin" valueType="num">
                                      <p:cBhvr>
                                        <p:cTn id="13" dur="500" fill="hold"/>
                                        <p:tgtEl>
                                          <p:spTgt spid="98"/>
                                        </p:tgtEl>
                                        <p:attrNameLst>
                                          <p:attrName>ppt_w</p:attrName>
                                        </p:attrNameLst>
                                      </p:cBhvr>
                                      <p:tavLst>
                                        <p:tav tm="0">
                                          <p:val>
                                            <p:fltVal val="0"/>
                                          </p:val>
                                        </p:tav>
                                        <p:tav tm="100000">
                                          <p:val>
                                            <p:strVal val="#ppt_w"/>
                                          </p:val>
                                        </p:tav>
                                      </p:tavLst>
                                    </p:anim>
                                    <p:anim calcmode="lin" valueType="num">
                                      <p:cBhvr>
                                        <p:cTn id="14" dur="500" fill="hold"/>
                                        <p:tgtEl>
                                          <p:spTgt spid="98"/>
                                        </p:tgtEl>
                                        <p:attrNameLst>
                                          <p:attrName>ppt_h</p:attrName>
                                        </p:attrNameLst>
                                      </p:cBhvr>
                                      <p:tavLst>
                                        <p:tav tm="0">
                                          <p:val>
                                            <p:fltVal val="0"/>
                                          </p:val>
                                        </p:tav>
                                        <p:tav tm="100000">
                                          <p:val>
                                            <p:strVal val="#ppt_h"/>
                                          </p:val>
                                        </p:tav>
                                      </p:tavLst>
                                    </p:anim>
                                    <p:animEffect transition="in" filter="fade">
                                      <p:cBhvr>
                                        <p:cTn id="15" dur="500"/>
                                        <p:tgtEl>
                                          <p:spTgt spid="98"/>
                                        </p:tgtEl>
                                      </p:cBhvr>
                                    </p:animEffect>
                                  </p:childTnLst>
                                </p:cTn>
                              </p:par>
                            </p:childTnLst>
                          </p:cTn>
                        </p:par>
                        <p:par>
                          <p:cTn id="16" fill="hold">
                            <p:stCondLst>
                              <p:cond delay="2351"/>
                            </p:stCondLst>
                            <p:childTnLst>
                              <p:par>
                                <p:cTn id="17" presetID="1" presetClass="entr" presetSubtype="0" fill="hold" grpId="0" nodeType="afterEffect">
                                  <p:stCondLst>
                                    <p:cond delay="0"/>
                                  </p:stCondLst>
                                  <p:iterate type="lt">
                                    <p:tmAbs val="50"/>
                                  </p:iterate>
                                  <p:childTnLst>
                                    <p:set>
                                      <p:cBhvr>
                                        <p:cTn id="18" dur="1" fill="hold">
                                          <p:stCondLst>
                                            <p:cond delay="0"/>
                                          </p:stCondLst>
                                        </p:cTn>
                                        <p:tgtEl>
                                          <p:spTgt spid="97"/>
                                        </p:tgtEl>
                                        <p:attrNameLst>
                                          <p:attrName>style.visibility</p:attrName>
                                        </p:attrNameLst>
                                      </p:cBhvr>
                                      <p:to>
                                        <p:strVal val="visible"/>
                                      </p:to>
                                    </p:set>
                                  </p:childTnLst>
                                </p:cTn>
                              </p:par>
                            </p:childTnLst>
                          </p:cTn>
                        </p:par>
                        <p:par>
                          <p:cTn id="19" fill="hold">
                            <p:stCondLst>
                              <p:cond delay="5152"/>
                            </p:stCondLst>
                            <p:childTnLst>
                              <p:par>
                                <p:cTn id="20" presetID="42" presetClass="path" presetSubtype="0" accel="50000" decel="50000" fill="hold" nodeType="afterEffect">
                                  <p:stCondLst>
                                    <p:cond delay="0"/>
                                  </p:stCondLst>
                                  <p:childTnLst>
                                    <p:animMotion origin="layout" path="M 1.875E-6 2.59259E-6 L -0.0457 0.00023 " pathEditMode="relative" rAng="0" ptsTypes="AA">
                                      <p:cBhvr>
                                        <p:cTn id="21" dur="1000" fill="hold"/>
                                        <p:tgtEl>
                                          <p:spTgt spid="48"/>
                                        </p:tgtEl>
                                        <p:attrNameLst>
                                          <p:attrName>ppt_x</p:attrName>
                                          <p:attrName>ppt_y</p:attrName>
                                        </p:attrNameLst>
                                      </p:cBhvr>
                                      <p:rCtr x="-2292" y="0"/>
                                    </p:animMotion>
                                  </p:childTnLst>
                                </p:cTn>
                              </p:par>
                            </p:childTnLst>
                          </p:cTn>
                        </p:par>
                        <p:par>
                          <p:cTn id="22" fill="hold">
                            <p:stCondLst>
                              <p:cond delay="6152"/>
                            </p:stCondLst>
                            <p:childTnLst>
                              <p:par>
                                <p:cTn id="23" presetID="53" presetClass="entr" presetSubtype="16" fill="hold" nodeType="afterEffect">
                                  <p:stCondLst>
                                    <p:cond delay="0"/>
                                  </p:stCondLst>
                                  <p:childTnLst>
                                    <p:set>
                                      <p:cBhvr>
                                        <p:cTn id="24" dur="1" fill="hold">
                                          <p:stCondLst>
                                            <p:cond delay="0"/>
                                          </p:stCondLst>
                                        </p:cTn>
                                        <p:tgtEl>
                                          <p:spTgt spid="109"/>
                                        </p:tgtEl>
                                        <p:attrNameLst>
                                          <p:attrName>style.visibility</p:attrName>
                                        </p:attrNameLst>
                                      </p:cBhvr>
                                      <p:to>
                                        <p:strVal val="visible"/>
                                      </p:to>
                                    </p:set>
                                    <p:anim calcmode="lin" valueType="num">
                                      <p:cBhvr>
                                        <p:cTn id="25" dur="500" fill="hold"/>
                                        <p:tgtEl>
                                          <p:spTgt spid="109"/>
                                        </p:tgtEl>
                                        <p:attrNameLst>
                                          <p:attrName>ppt_w</p:attrName>
                                        </p:attrNameLst>
                                      </p:cBhvr>
                                      <p:tavLst>
                                        <p:tav tm="0">
                                          <p:val>
                                            <p:fltVal val="0"/>
                                          </p:val>
                                        </p:tav>
                                        <p:tav tm="100000">
                                          <p:val>
                                            <p:strVal val="#ppt_w"/>
                                          </p:val>
                                        </p:tav>
                                      </p:tavLst>
                                    </p:anim>
                                    <p:anim calcmode="lin" valueType="num">
                                      <p:cBhvr>
                                        <p:cTn id="26" dur="500" fill="hold"/>
                                        <p:tgtEl>
                                          <p:spTgt spid="109"/>
                                        </p:tgtEl>
                                        <p:attrNameLst>
                                          <p:attrName>ppt_h</p:attrName>
                                        </p:attrNameLst>
                                      </p:cBhvr>
                                      <p:tavLst>
                                        <p:tav tm="0">
                                          <p:val>
                                            <p:fltVal val="0"/>
                                          </p:val>
                                        </p:tav>
                                        <p:tav tm="100000">
                                          <p:val>
                                            <p:strVal val="#ppt_h"/>
                                          </p:val>
                                        </p:tav>
                                      </p:tavLst>
                                    </p:anim>
                                    <p:animEffect transition="in" filter="fade">
                                      <p:cBhvr>
                                        <p:cTn id="27" dur="500"/>
                                        <p:tgtEl>
                                          <p:spTgt spid="109"/>
                                        </p:tgtEl>
                                      </p:cBhvr>
                                    </p:animEffect>
                                  </p:childTnLst>
                                </p:cTn>
                              </p:par>
                            </p:childTnLst>
                          </p:cTn>
                        </p:par>
                        <p:par>
                          <p:cTn id="28" fill="hold">
                            <p:stCondLst>
                              <p:cond delay="6652"/>
                            </p:stCondLst>
                            <p:childTnLst>
                              <p:par>
                                <p:cTn id="29" presetID="1" presetClass="entr" presetSubtype="0" fill="hold" grpId="0" nodeType="afterEffect">
                                  <p:stCondLst>
                                    <p:cond delay="0"/>
                                  </p:stCondLst>
                                  <p:iterate type="lt">
                                    <p:tmAbs val="50"/>
                                  </p:iterate>
                                  <p:childTnLst>
                                    <p:set>
                                      <p:cBhvr>
                                        <p:cTn id="30" dur="1" fill="hold">
                                          <p:stCondLst>
                                            <p:cond delay="0"/>
                                          </p:stCondLst>
                                        </p:cTn>
                                        <p:tgtEl>
                                          <p:spTgt spid="103"/>
                                        </p:tgtEl>
                                        <p:attrNameLst>
                                          <p:attrName>style.visibility</p:attrName>
                                        </p:attrNameLst>
                                      </p:cBhvr>
                                      <p:to>
                                        <p:strVal val="visible"/>
                                      </p:to>
                                    </p:set>
                                  </p:childTnLst>
                                </p:cTn>
                              </p:par>
                            </p:childTnLst>
                          </p:cTn>
                        </p:par>
                        <p:par>
                          <p:cTn id="31" fill="hold">
                            <p:stCondLst>
                              <p:cond delay="9453"/>
                            </p:stCondLst>
                            <p:childTnLst>
                              <p:par>
                                <p:cTn id="32" presetID="42" presetClass="path" presetSubtype="0" accel="50000" decel="50000" fill="hold" nodeType="afterEffect">
                                  <p:stCondLst>
                                    <p:cond delay="0"/>
                                  </p:stCondLst>
                                  <p:childTnLst>
                                    <p:animMotion origin="layout" path="M 1.875E-6 2.59259E-6 L -0.0457 0.00023 " pathEditMode="relative" rAng="0" ptsTypes="AA">
                                      <p:cBhvr>
                                        <p:cTn id="33" dur="1000" fill="hold"/>
                                        <p:tgtEl>
                                          <p:spTgt spid="51"/>
                                        </p:tgtEl>
                                        <p:attrNameLst>
                                          <p:attrName>ppt_x</p:attrName>
                                          <p:attrName>ppt_y</p:attrName>
                                        </p:attrNameLst>
                                      </p:cBhvr>
                                      <p:rCtr x="-2292" y="0"/>
                                    </p:animMotion>
                                  </p:childTnLst>
                                </p:cTn>
                              </p:par>
                            </p:childTnLst>
                          </p:cTn>
                        </p:par>
                        <p:par>
                          <p:cTn id="34" fill="hold">
                            <p:stCondLst>
                              <p:cond delay="10453"/>
                            </p:stCondLst>
                            <p:childTnLst>
                              <p:par>
                                <p:cTn id="35" presetID="53" presetClass="entr" presetSubtype="16" fill="hold" nodeType="afterEffect">
                                  <p:stCondLst>
                                    <p:cond delay="0"/>
                                  </p:stCondLst>
                                  <p:childTnLst>
                                    <p:set>
                                      <p:cBhvr>
                                        <p:cTn id="36" dur="1" fill="hold">
                                          <p:stCondLst>
                                            <p:cond delay="0"/>
                                          </p:stCondLst>
                                        </p:cTn>
                                        <p:tgtEl>
                                          <p:spTgt spid="115"/>
                                        </p:tgtEl>
                                        <p:attrNameLst>
                                          <p:attrName>style.visibility</p:attrName>
                                        </p:attrNameLst>
                                      </p:cBhvr>
                                      <p:to>
                                        <p:strVal val="visible"/>
                                      </p:to>
                                    </p:set>
                                    <p:anim calcmode="lin" valueType="num">
                                      <p:cBhvr>
                                        <p:cTn id="37" dur="500" fill="hold"/>
                                        <p:tgtEl>
                                          <p:spTgt spid="115"/>
                                        </p:tgtEl>
                                        <p:attrNameLst>
                                          <p:attrName>ppt_w</p:attrName>
                                        </p:attrNameLst>
                                      </p:cBhvr>
                                      <p:tavLst>
                                        <p:tav tm="0">
                                          <p:val>
                                            <p:fltVal val="0"/>
                                          </p:val>
                                        </p:tav>
                                        <p:tav tm="100000">
                                          <p:val>
                                            <p:strVal val="#ppt_w"/>
                                          </p:val>
                                        </p:tav>
                                      </p:tavLst>
                                    </p:anim>
                                    <p:anim calcmode="lin" valueType="num">
                                      <p:cBhvr>
                                        <p:cTn id="38" dur="500" fill="hold"/>
                                        <p:tgtEl>
                                          <p:spTgt spid="115"/>
                                        </p:tgtEl>
                                        <p:attrNameLst>
                                          <p:attrName>ppt_h</p:attrName>
                                        </p:attrNameLst>
                                      </p:cBhvr>
                                      <p:tavLst>
                                        <p:tav tm="0">
                                          <p:val>
                                            <p:fltVal val="0"/>
                                          </p:val>
                                        </p:tav>
                                        <p:tav tm="100000">
                                          <p:val>
                                            <p:strVal val="#ppt_h"/>
                                          </p:val>
                                        </p:tav>
                                      </p:tavLst>
                                    </p:anim>
                                    <p:animEffect transition="in" filter="fade">
                                      <p:cBhvr>
                                        <p:cTn id="39" dur="500"/>
                                        <p:tgtEl>
                                          <p:spTgt spid="115"/>
                                        </p:tgtEl>
                                      </p:cBhvr>
                                    </p:animEffect>
                                  </p:childTnLst>
                                </p:cTn>
                              </p:par>
                            </p:childTnLst>
                          </p:cTn>
                        </p:par>
                        <p:par>
                          <p:cTn id="40" fill="hold">
                            <p:stCondLst>
                              <p:cond delay="10953"/>
                            </p:stCondLst>
                            <p:childTnLst>
                              <p:par>
                                <p:cTn id="41" presetID="1" presetClass="entr" presetSubtype="0" fill="hold" grpId="0" nodeType="afterEffect">
                                  <p:stCondLst>
                                    <p:cond delay="0"/>
                                  </p:stCondLst>
                                  <p:iterate type="lt">
                                    <p:tmAbs val="50"/>
                                  </p:iterate>
                                  <p:childTnLst>
                                    <p:set>
                                      <p:cBhvr>
                                        <p:cTn id="42" dur="1" fill="hold">
                                          <p:stCondLst>
                                            <p:cond delay="0"/>
                                          </p:stCondLst>
                                        </p:cTn>
                                        <p:tgtEl>
                                          <p:spTgt spid="114"/>
                                        </p:tgtEl>
                                        <p:attrNameLst>
                                          <p:attrName>style.visibility</p:attrName>
                                        </p:attrNameLst>
                                      </p:cBhvr>
                                      <p:to>
                                        <p:strVal val="visible"/>
                                      </p:to>
                                    </p:set>
                                  </p:childTnLst>
                                </p:cTn>
                              </p:par>
                            </p:childTnLst>
                          </p:cTn>
                        </p:par>
                        <p:par>
                          <p:cTn id="43" fill="hold">
                            <p:stCondLst>
                              <p:cond delay="13754"/>
                            </p:stCondLst>
                            <p:childTnLst>
                              <p:par>
                                <p:cTn id="44" presetID="1" presetClass="entr" presetSubtype="0" fill="hold" grpId="0" nodeType="afterEffect">
                                  <p:stCondLst>
                                    <p:cond delay="0"/>
                                  </p:stCondLst>
                                  <p:iterate type="lt">
                                    <p:tmAbs val="50"/>
                                  </p:iterate>
                                  <p:childTnLst>
                                    <p:set>
                                      <p:cBhvr>
                                        <p:cTn id="45" dur="1" fill="hold">
                                          <p:stCondLst>
                                            <p:cond delay="0"/>
                                          </p:stCondLst>
                                        </p:cTn>
                                        <p:tgtEl>
                                          <p:spTgt spid="150"/>
                                        </p:tgtEl>
                                        <p:attrNameLst>
                                          <p:attrName>style.visibility</p:attrName>
                                        </p:attrNameLst>
                                      </p:cBhvr>
                                      <p:to>
                                        <p:strVal val="visible"/>
                                      </p:to>
                                    </p:set>
                                  </p:childTnLst>
                                </p:cTn>
                              </p:par>
                            </p:childTnLst>
                          </p:cTn>
                        </p:par>
                        <p:par>
                          <p:cTn id="46" fill="hold">
                            <p:stCondLst>
                              <p:cond delay="14605"/>
                            </p:stCondLst>
                            <p:childTnLst>
                              <p:par>
                                <p:cTn id="47" presetID="42" presetClass="path" presetSubtype="0" accel="50000" decel="50000" fill="hold" nodeType="afterEffect">
                                  <p:stCondLst>
                                    <p:cond delay="0"/>
                                  </p:stCondLst>
                                  <p:childTnLst>
                                    <p:animMotion origin="layout" path="M -4.375E-6 2.59259E-6 L 0.0448 0.00254 " pathEditMode="relative" rAng="0" ptsTypes="AA">
                                      <p:cBhvr>
                                        <p:cTn id="48" dur="1000" fill="hold"/>
                                        <p:tgtEl>
                                          <p:spTgt spid="54"/>
                                        </p:tgtEl>
                                        <p:attrNameLst>
                                          <p:attrName>ppt_x</p:attrName>
                                          <p:attrName>ppt_y</p:attrName>
                                        </p:attrNameLst>
                                      </p:cBhvr>
                                      <p:rCtr x="2240" y="116"/>
                                    </p:animMotion>
                                  </p:childTnLst>
                                </p:cTn>
                              </p:par>
                            </p:childTnLst>
                          </p:cTn>
                        </p:par>
                        <p:par>
                          <p:cTn id="49" fill="hold">
                            <p:stCondLst>
                              <p:cond delay="15605"/>
                            </p:stCondLst>
                            <p:childTnLst>
                              <p:par>
                                <p:cTn id="50" presetID="53" presetClass="entr" presetSubtype="16" fill="hold" nodeType="afterEffect">
                                  <p:stCondLst>
                                    <p:cond delay="0"/>
                                  </p:stCondLst>
                                  <p:childTnLst>
                                    <p:set>
                                      <p:cBhvr>
                                        <p:cTn id="51" dur="1" fill="hold">
                                          <p:stCondLst>
                                            <p:cond delay="0"/>
                                          </p:stCondLst>
                                        </p:cTn>
                                        <p:tgtEl>
                                          <p:spTgt spid="125"/>
                                        </p:tgtEl>
                                        <p:attrNameLst>
                                          <p:attrName>style.visibility</p:attrName>
                                        </p:attrNameLst>
                                      </p:cBhvr>
                                      <p:to>
                                        <p:strVal val="visible"/>
                                      </p:to>
                                    </p:set>
                                    <p:anim calcmode="lin" valueType="num">
                                      <p:cBhvr>
                                        <p:cTn id="52" dur="500" fill="hold"/>
                                        <p:tgtEl>
                                          <p:spTgt spid="125"/>
                                        </p:tgtEl>
                                        <p:attrNameLst>
                                          <p:attrName>ppt_w</p:attrName>
                                        </p:attrNameLst>
                                      </p:cBhvr>
                                      <p:tavLst>
                                        <p:tav tm="0">
                                          <p:val>
                                            <p:fltVal val="0"/>
                                          </p:val>
                                        </p:tav>
                                        <p:tav tm="100000">
                                          <p:val>
                                            <p:strVal val="#ppt_w"/>
                                          </p:val>
                                        </p:tav>
                                      </p:tavLst>
                                    </p:anim>
                                    <p:anim calcmode="lin" valueType="num">
                                      <p:cBhvr>
                                        <p:cTn id="53" dur="500" fill="hold"/>
                                        <p:tgtEl>
                                          <p:spTgt spid="125"/>
                                        </p:tgtEl>
                                        <p:attrNameLst>
                                          <p:attrName>ppt_h</p:attrName>
                                        </p:attrNameLst>
                                      </p:cBhvr>
                                      <p:tavLst>
                                        <p:tav tm="0">
                                          <p:val>
                                            <p:fltVal val="0"/>
                                          </p:val>
                                        </p:tav>
                                        <p:tav tm="100000">
                                          <p:val>
                                            <p:strVal val="#ppt_h"/>
                                          </p:val>
                                        </p:tav>
                                      </p:tavLst>
                                    </p:anim>
                                    <p:animEffect transition="in" filter="fade">
                                      <p:cBhvr>
                                        <p:cTn id="54" dur="500"/>
                                        <p:tgtEl>
                                          <p:spTgt spid="125"/>
                                        </p:tgtEl>
                                      </p:cBhvr>
                                    </p:animEffect>
                                  </p:childTnLst>
                                </p:cTn>
                              </p:par>
                            </p:childTnLst>
                          </p:cTn>
                        </p:par>
                        <p:par>
                          <p:cTn id="55" fill="hold">
                            <p:stCondLst>
                              <p:cond delay="16105"/>
                            </p:stCondLst>
                            <p:childTnLst>
                              <p:par>
                                <p:cTn id="56" presetID="1" presetClass="entr" presetSubtype="0" fill="hold" grpId="0" nodeType="afterEffect">
                                  <p:stCondLst>
                                    <p:cond delay="0"/>
                                  </p:stCondLst>
                                  <p:iterate type="lt">
                                    <p:tmAbs val="50"/>
                                  </p:iterate>
                                  <p:childTnLst>
                                    <p:set>
                                      <p:cBhvr>
                                        <p:cTn id="57" dur="1" fill="hold">
                                          <p:stCondLst>
                                            <p:cond delay="0"/>
                                          </p:stCondLst>
                                        </p:cTn>
                                        <p:tgtEl>
                                          <p:spTgt spid="123"/>
                                        </p:tgtEl>
                                        <p:attrNameLst>
                                          <p:attrName>style.visibility</p:attrName>
                                        </p:attrNameLst>
                                      </p:cBhvr>
                                      <p:to>
                                        <p:strVal val="visible"/>
                                      </p:to>
                                    </p:set>
                                  </p:childTnLst>
                                </p:cTn>
                              </p:par>
                            </p:childTnLst>
                          </p:cTn>
                        </p:par>
                        <p:par>
                          <p:cTn id="58" fill="hold">
                            <p:stCondLst>
                              <p:cond delay="18906"/>
                            </p:stCondLst>
                            <p:childTnLst>
                              <p:par>
                                <p:cTn id="59" presetID="42" presetClass="path" presetSubtype="0" accel="50000" decel="50000" fill="hold" nodeType="afterEffect">
                                  <p:stCondLst>
                                    <p:cond delay="0"/>
                                  </p:stCondLst>
                                  <p:childTnLst>
                                    <p:animMotion origin="layout" path="M -4.375E-6 2.59259E-6 L 0.0448 0.00254 " pathEditMode="relative" rAng="0" ptsTypes="AA">
                                      <p:cBhvr>
                                        <p:cTn id="60" dur="1000" fill="hold"/>
                                        <p:tgtEl>
                                          <p:spTgt spid="57"/>
                                        </p:tgtEl>
                                        <p:attrNameLst>
                                          <p:attrName>ppt_x</p:attrName>
                                          <p:attrName>ppt_y</p:attrName>
                                        </p:attrNameLst>
                                      </p:cBhvr>
                                      <p:rCtr x="2240" y="116"/>
                                    </p:animMotion>
                                  </p:childTnLst>
                                </p:cTn>
                              </p:par>
                            </p:childTnLst>
                          </p:cTn>
                        </p:par>
                        <p:par>
                          <p:cTn id="61" fill="hold">
                            <p:stCondLst>
                              <p:cond delay="19906"/>
                            </p:stCondLst>
                            <p:childTnLst>
                              <p:par>
                                <p:cTn id="62" presetID="53" presetClass="entr" presetSubtype="16" fill="hold" nodeType="afterEffect">
                                  <p:stCondLst>
                                    <p:cond delay="0"/>
                                  </p:stCondLst>
                                  <p:childTnLst>
                                    <p:set>
                                      <p:cBhvr>
                                        <p:cTn id="63" dur="1" fill="hold">
                                          <p:stCondLst>
                                            <p:cond delay="0"/>
                                          </p:stCondLst>
                                        </p:cTn>
                                        <p:tgtEl>
                                          <p:spTgt spid="130"/>
                                        </p:tgtEl>
                                        <p:attrNameLst>
                                          <p:attrName>style.visibility</p:attrName>
                                        </p:attrNameLst>
                                      </p:cBhvr>
                                      <p:to>
                                        <p:strVal val="visible"/>
                                      </p:to>
                                    </p:set>
                                    <p:anim calcmode="lin" valueType="num">
                                      <p:cBhvr>
                                        <p:cTn id="64" dur="500" fill="hold"/>
                                        <p:tgtEl>
                                          <p:spTgt spid="130"/>
                                        </p:tgtEl>
                                        <p:attrNameLst>
                                          <p:attrName>ppt_w</p:attrName>
                                        </p:attrNameLst>
                                      </p:cBhvr>
                                      <p:tavLst>
                                        <p:tav tm="0">
                                          <p:val>
                                            <p:fltVal val="0"/>
                                          </p:val>
                                        </p:tav>
                                        <p:tav tm="100000">
                                          <p:val>
                                            <p:strVal val="#ppt_w"/>
                                          </p:val>
                                        </p:tav>
                                      </p:tavLst>
                                    </p:anim>
                                    <p:anim calcmode="lin" valueType="num">
                                      <p:cBhvr>
                                        <p:cTn id="65" dur="500" fill="hold"/>
                                        <p:tgtEl>
                                          <p:spTgt spid="130"/>
                                        </p:tgtEl>
                                        <p:attrNameLst>
                                          <p:attrName>ppt_h</p:attrName>
                                        </p:attrNameLst>
                                      </p:cBhvr>
                                      <p:tavLst>
                                        <p:tav tm="0">
                                          <p:val>
                                            <p:fltVal val="0"/>
                                          </p:val>
                                        </p:tav>
                                        <p:tav tm="100000">
                                          <p:val>
                                            <p:strVal val="#ppt_h"/>
                                          </p:val>
                                        </p:tav>
                                      </p:tavLst>
                                    </p:anim>
                                    <p:animEffect transition="in" filter="fade">
                                      <p:cBhvr>
                                        <p:cTn id="66" dur="500"/>
                                        <p:tgtEl>
                                          <p:spTgt spid="130"/>
                                        </p:tgtEl>
                                      </p:cBhvr>
                                    </p:animEffect>
                                  </p:childTnLst>
                                </p:cTn>
                              </p:par>
                            </p:childTnLst>
                          </p:cTn>
                        </p:par>
                        <p:par>
                          <p:cTn id="67" fill="hold">
                            <p:stCondLst>
                              <p:cond delay="20406"/>
                            </p:stCondLst>
                            <p:childTnLst>
                              <p:par>
                                <p:cTn id="68" presetID="1" presetClass="entr" presetSubtype="0" fill="hold" grpId="0" nodeType="afterEffect">
                                  <p:stCondLst>
                                    <p:cond delay="0"/>
                                  </p:stCondLst>
                                  <p:iterate type="lt">
                                    <p:tmAbs val="50"/>
                                  </p:iterate>
                                  <p:childTnLst>
                                    <p:set>
                                      <p:cBhvr>
                                        <p:cTn id="69" dur="1" fill="hold">
                                          <p:stCondLst>
                                            <p:cond delay="0"/>
                                          </p:stCondLst>
                                        </p:cTn>
                                        <p:tgtEl>
                                          <p:spTgt spid="141"/>
                                        </p:tgtEl>
                                        <p:attrNameLst>
                                          <p:attrName>style.visibility</p:attrName>
                                        </p:attrNameLst>
                                      </p:cBhvr>
                                      <p:to>
                                        <p:strVal val="visible"/>
                                      </p:to>
                                    </p:set>
                                  </p:childTnLst>
                                </p:cTn>
                              </p:par>
                            </p:childTnLst>
                          </p:cTn>
                        </p:par>
                        <p:par>
                          <p:cTn id="70" fill="hold">
                            <p:stCondLst>
                              <p:cond delay="23207"/>
                            </p:stCondLst>
                            <p:childTnLst>
                              <p:par>
                                <p:cTn id="71" presetID="42" presetClass="path" presetSubtype="0" accel="50000" decel="50000" fill="hold" nodeType="afterEffect">
                                  <p:stCondLst>
                                    <p:cond delay="0"/>
                                  </p:stCondLst>
                                  <p:childTnLst>
                                    <p:animMotion origin="layout" path="M -4.375E-6 -1.48148E-6 L 0.0448 0.00255 " pathEditMode="relative" rAng="0" ptsTypes="AA">
                                      <p:cBhvr>
                                        <p:cTn id="72" dur="1000" fill="hold"/>
                                        <p:tgtEl>
                                          <p:spTgt spid="60"/>
                                        </p:tgtEl>
                                        <p:attrNameLst>
                                          <p:attrName>ppt_x</p:attrName>
                                          <p:attrName>ppt_y</p:attrName>
                                        </p:attrNameLst>
                                      </p:cBhvr>
                                      <p:rCtr x="2240" y="116"/>
                                    </p:animMotion>
                                  </p:childTnLst>
                                </p:cTn>
                              </p:par>
                            </p:childTnLst>
                          </p:cTn>
                        </p:par>
                        <p:par>
                          <p:cTn id="73" fill="hold">
                            <p:stCondLst>
                              <p:cond delay="24207"/>
                            </p:stCondLst>
                            <p:childTnLst>
                              <p:par>
                                <p:cTn id="74" presetID="53" presetClass="entr" presetSubtype="16" fill="hold" nodeType="afterEffect">
                                  <p:stCondLst>
                                    <p:cond delay="0"/>
                                  </p:stCondLst>
                                  <p:childTnLst>
                                    <p:set>
                                      <p:cBhvr>
                                        <p:cTn id="75" dur="1" fill="hold">
                                          <p:stCondLst>
                                            <p:cond delay="0"/>
                                          </p:stCondLst>
                                        </p:cTn>
                                        <p:tgtEl>
                                          <p:spTgt spid="135"/>
                                        </p:tgtEl>
                                        <p:attrNameLst>
                                          <p:attrName>style.visibility</p:attrName>
                                        </p:attrNameLst>
                                      </p:cBhvr>
                                      <p:to>
                                        <p:strVal val="visible"/>
                                      </p:to>
                                    </p:set>
                                    <p:anim calcmode="lin" valueType="num">
                                      <p:cBhvr>
                                        <p:cTn id="76" dur="500" fill="hold"/>
                                        <p:tgtEl>
                                          <p:spTgt spid="135"/>
                                        </p:tgtEl>
                                        <p:attrNameLst>
                                          <p:attrName>ppt_w</p:attrName>
                                        </p:attrNameLst>
                                      </p:cBhvr>
                                      <p:tavLst>
                                        <p:tav tm="0">
                                          <p:val>
                                            <p:fltVal val="0"/>
                                          </p:val>
                                        </p:tav>
                                        <p:tav tm="100000">
                                          <p:val>
                                            <p:strVal val="#ppt_w"/>
                                          </p:val>
                                        </p:tav>
                                      </p:tavLst>
                                    </p:anim>
                                    <p:anim calcmode="lin" valueType="num">
                                      <p:cBhvr>
                                        <p:cTn id="77" dur="500" fill="hold"/>
                                        <p:tgtEl>
                                          <p:spTgt spid="135"/>
                                        </p:tgtEl>
                                        <p:attrNameLst>
                                          <p:attrName>ppt_h</p:attrName>
                                        </p:attrNameLst>
                                      </p:cBhvr>
                                      <p:tavLst>
                                        <p:tav tm="0">
                                          <p:val>
                                            <p:fltVal val="0"/>
                                          </p:val>
                                        </p:tav>
                                        <p:tav tm="100000">
                                          <p:val>
                                            <p:strVal val="#ppt_h"/>
                                          </p:val>
                                        </p:tav>
                                      </p:tavLst>
                                    </p:anim>
                                    <p:animEffect transition="in" filter="fade">
                                      <p:cBhvr>
                                        <p:cTn id="78" dur="500"/>
                                        <p:tgtEl>
                                          <p:spTgt spid="135"/>
                                        </p:tgtEl>
                                      </p:cBhvr>
                                    </p:animEffect>
                                  </p:childTnLst>
                                </p:cTn>
                              </p:par>
                            </p:childTnLst>
                          </p:cTn>
                        </p:par>
                        <p:par>
                          <p:cTn id="79" fill="hold">
                            <p:stCondLst>
                              <p:cond delay="24707"/>
                            </p:stCondLst>
                            <p:childTnLst>
                              <p:par>
                                <p:cTn id="80" presetID="1" presetClass="entr" presetSubtype="0" fill="hold" grpId="0" nodeType="afterEffect">
                                  <p:stCondLst>
                                    <p:cond delay="0"/>
                                  </p:stCondLst>
                                  <p:iterate type="lt">
                                    <p:tmAbs val="50"/>
                                  </p:iterate>
                                  <p:childTnLst>
                                    <p:set>
                                      <p:cBhvr>
                                        <p:cTn id="81" dur="1" fill="hold">
                                          <p:stCondLst>
                                            <p:cond delay="0"/>
                                          </p:stCondLst>
                                        </p:cTn>
                                        <p:tgtEl>
                                          <p:spTgt spid="1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03" grpId="0"/>
      <p:bldP spid="114" grpId="0"/>
      <p:bldP spid="123" grpId="0"/>
      <p:bldP spid="141" grpId="0"/>
      <p:bldP spid="142" grpId="0"/>
      <p:bldP spid="149" grpId="0"/>
      <p:bldP spid="15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redondeado 5"/>
          <p:cNvSpPr/>
          <p:nvPr/>
        </p:nvSpPr>
        <p:spPr>
          <a:xfrm>
            <a:off x="561520" y="211015"/>
            <a:ext cx="5515429"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redondeado 6"/>
          <p:cNvSpPr/>
          <p:nvPr/>
        </p:nvSpPr>
        <p:spPr>
          <a:xfrm>
            <a:off x="6166338" y="211015"/>
            <a:ext cx="5486400"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41"/>
          <p:cNvSpPr/>
          <p:nvPr/>
        </p:nvSpPr>
        <p:spPr>
          <a:xfrm>
            <a:off x="551543" y="209860"/>
            <a:ext cx="5544457"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162674" y="209860"/>
            <a:ext cx="5490063"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5783580" y="716280"/>
            <a:ext cx="685800" cy="419100"/>
            <a:chOff x="5783580" y="716280"/>
            <a:chExt cx="685800" cy="419100"/>
          </a:xfrm>
        </p:grpSpPr>
        <p:sp>
          <p:nvSpPr>
            <p:cNvPr id="8" name="Elipse 7"/>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de bloque 9"/>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2" name="Grupo 11"/>
          <p:cNvGrpSpPr/>
          <p:nvPr/>
        </p:nvGrpSpPr>
        <p:grpSpPr>
          <a:xfrm>
            <a:off x="5783580" y="1470660"/>
            <a:ext cx="685800" cy="419100"/>
            <a:chOff x="5783580" y="716280"/>
            <a:chExt cx="685800" cy="419100"/>
          </a:xfrm>
        </p:grpSpPr>
        <p:sp>
          <p:nvSpPr>
            <p:cNvPr id="13" name="Elipse 1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o de bloque 1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upo 15"/>
          <p:cNvGrpSpPr/>
          <p:nvPr/>
        </p:nvGrpSpPr>
        <p:grpSpPr>
          <a:xfrm>
            <a:off x="5783580" y="2156460"/>
            <a:ext cx="685800" cy="419100"/>
            <a:chOff x="5783580" y="716280"/>
            <a:chExt cx="685800" cy="419100"/>
          </a:xfrm>
        </p:grpSpPr>
        <p:sp>
          <p:nvSpPr>
            <p:cNvPr id="17" name="Elipse 1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0" name="Grupo 19"/>
          <p:cNvGrpSpPr/>
          <p:nvPr/>
        </p:nvGrpSpPr>
        <p:grpSpPr>
          <a:xfrm>
            <a:off x="5783580" y="2895600"/>
            <a:ext cx="685800" cy="419100"/>
            <a:chOff x="5783580" y="716280"/>
            <a:chExt cx="685800" cy="419100"/>
          </a:xfrm>
        </p:grpSpPr>
        <p:sp>
          <p:nvSpPr>
            <p:cNvPr id="21" name="Elipse 20"/>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o de bloque 22"/>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upo 23"/>
          <p:cNvGrpSpPr/>
          <p:nvPr/>
        </p:nvGrpSpPr>
        <p:grpSpPr>
          <a:xfrm>
            <a:off x="5783580" y="3627120"/>
            <a:ext cx="685800" cy="419100"/>
            <a:chOff x="5783580" y="716280"/>
            <a:chExt cx="685800" cy="419100"/>
          </a:xfrm>
        </p:grpSpPr>
        <p:sp>
          <p:nvSpPr>
            <p:cNvPr id="25" name="Elipse 24"/>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o de bloque 26"/>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8" name="Grupo 27"/>
          <p:cNvGrpSpPr/>
          <p:nvPr/>
        </p:nvGrpSpPr>
        <p:grpSpPr>
          <a:xfrm>
            <a:off x="5783580" y="4312920"/>
            <a:ext cx="685800" cy="419100"/>
            <a:chOff x="5783580" y="716280"/>
            <a:chExt cx="685800" cy="419100"/>
          </a:xfrm>
        </p:grpSpPr>
        <p:sp>
          <p:nvSpPr>
            <p:cNvPr id="29" name="Elipse 28"/>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o de bloque 30"/>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2" name="Grupo 31"/>
          <p:cNvGrpSpPr/>
          <p:nvPr/>
        </p:nvGrpSpPr>
        <p:grpSpPr>
          <a:xfrm>
            <a:off x="5783580" y="5013960"/>
            <a:ext cx="685800" cy="419100"/>
            <a:chOff x="5783580" y="716280"/>
            <a:chExt cx="685800" cy="419100"/>
          </a:xfrm>
        </p:grpSpPr>
        <p:sp>
          <p:nvSpPr>
            <p:cNvPr id="33" name="Elipse 3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o de bloque 3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6" name="Grupo 35"/>
          <p:cNvGrpSpPr/>
          <p:nvPr/>
        </p:nvGrpSpPr>
        <p:grpSpPr>
          <a:xfrm>
            <a:off x="5783580" y="5783580"/>
            <a:ext cx="685800" cy="419100"/>
            <a:chOff x="5783580" y="716280"/>
            <a:chExt cx="685800" cy="419100"/>
          </a:xfrm>
        </p:grpSpPr>
        <p:sp>
          <p:nvSpPr>
            <p:cNvPr id="37" name="Elipse 3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co de bloque 3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49" name="CuadroTexto 148"/>
          <p:cNvSpPr txBox="1"/>
          <p:nvPr/>
        </p:nvSpPr>
        <p:spPr>
          <a:xfrm>
            <a:off x="1190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SECTION</a:t>
            </a:r>
          </a:p>
          <a:p>
            <a:pPr algn="ctr"/>
            <a:r>
              <a:rPr lang="en-US" sz="2400" i="1" dirty="0">
                <a:solidFill>
                  <a:schemeClr val="accent6">
                    <a:lumMod val="20000"/>
                    <a:lumOff val="80000"/>
                  </a:schemeClr>
                </a:solidFill>
                <a:latin typeface="Montserrat Black" panose="00000A00000000000000" pitchFamily="50" charset="0"/>
              </a:rPr>
              <a:t>01</a:t>
            </a:r>
          </a:p>
        </p:txBody>
      </p:sp>
      <p:sp>
        <p:nvSpPr>
          <p:cNvPr id="150" name="CuadroTexto 149"/>
          <p:cNvSpPr txBox="1"/>
          <p:nvPr/>
        </p:nvSpPr>
        <p:spPr>
          <a:xfrm>
            <a:off x="6905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4">
                    <a:lumMod val="20000"/>
                    <a:lumOff val="80000"/>
                  </a:schemeClr>
                </a:solidFill>
                <a:latin typeface="Montserrat Black" panose="00000A00000000000000" pitchFamily="50" charset="0"/>
              </a:rPr>
              <a:t>HERE</a:t>
            </a:r>
          </a:p>
        </p:txBody>
      </p:sp>
      <p:cxnSp>
        <p:nvCxnSpPr>
          <p:cNvPr id="172" name="Conector recto 171"/>
          <p:cNvCxnSpPr/>
          <p:nvPr/>
        </p:nvCxnSpPr>
        <p:spPr>
          <a:xfrm>
            <a:off x="19178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3" name="Conector recto 172"/>
          <p:cNvCxnSpPr/>
          <p:nvPr/>
        </p:nvCxnSpPr>
        <p:spPr>
          <a:xfrm>
            <a:off x="19178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4" name="Conector recto 173"/>
          <p:cNvCxnSpPr/>
          <p:nvPr/>
        </p:nvCxnSpPr>
        <p:spPr>
          <a:xfrm>
            <a:off x="19178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5" name="Conector recto 174"/>
          <p:cNvCxnSpPr/>
          <p:nvPr/>
        </p:nvCxnSpPr>
        <p:spPr>
          <a:xfrm>
            <a:off x="19178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recto 175"/>
          <p:cNvCxnSpPr/>
          <p:nvPr/>
        </p:nvCxnSpPr>
        <p:spPr>
          <a:xfrm>
            <a:off x="19178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7" name="Conector recto 176"/>
          <p:cNvCxnSpPr/>
          <p:nvPr/>
        </p:nvCxnSpPr>
        <p:spPr>
          <a:xfrm>
            <a:off x="19178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8" name="Conector recto 177"/>
          <p:cNvCxnSpPr/>
          <p:nvPr/>
        </p:nvCxnSpPr>
        <p:spPr>
          <a:xfrm>
            <a:off x="19178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9" name="Conector recto 178"/>
          <p:cNvCxnSpPr/>
          <p:nvPr/>
        </p:nvCxnSpPr>
        <p:spPr>
          <a:xfrm>
            <a:off x="19178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0" name="Conector recto 179"/>
          <p:cNvCxnSpPr/>
          <p:nvPr/>
        </p:nvCxnSpPr>
        <p:spPr>
          <a:xfrm>
            <a:off x="19178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1" name="Conector recto 180"/>
          <p:cNvCxnSpPr/>
          <p:nvPr/>
        </p:nvCxnSpPr>
        <p:spPr>
          <a:xfrm>
            <a:off x="19178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2" name="Conector recto 181"/>
          <p:cNvCxnSpPr/>
          <p:nvPr/>
        </p:nvCxnSpPr>
        <p:spPr>
          <a:xfrm>
            <a:off x="19178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3" name="Conector recto 182"/>
          <p:cNvCxnSpPr/>
          <p:nvPr/>
        </p:nvCxnSpPr>
        <p:spPr>
          <a:xfrm>
            <a:off x="19178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4" name="Conector recto 183"/>
          <p:cNvCxnSpPr/>
          <p:nvPr/>
        </p:nvCxnSpPr>
        <p:spPr>
          <a:xfrm>
            <a:off x="77725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5" name="Conector recto 184"/>
          <p:cNvCxnSpPr/>
          <p:nvPr/>
        </p:nvCxnSpPr>
        <p:spPr>
          <a:xfrm>
            <a:off x="77725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6" name="Conector recto 185"/>
          <p:cNvCxnSpPr/>
          <p:nvPr/>
        </p:nvCxnSpPr>
        <p:spPr>
          <a:xfrm>
            <a:off x="77725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7" name="Conector recto 186"/>
          <p:cNvCxnSpPr/>
          <p:nvPr/>
        </p:nvCxnSpPr>
        <p:spPr>
          <a:xfrm>
            <a:off x="77725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8" name="Conector recto 187"/>
          <p:cNvCxnSpPr/>
          <p:nvPr/>
        </p:nvCxnSpPr>
        <p:spPr>
          <a:xfrm>
            <a:off x="77725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9" name="Conector recto 188"/>
          <p:cNvCxnSpPr/>
          <p:nvPr/>
        </p:nvCxnSpPr>
        <p:spPr>
          <a:xfrm>
            <a:off x="77725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90" name="Conector recto 189"/>
          <p:cNvCxnSpPr/>
          <p:nvPr/>
        </p:nvCxnSpPr>
        <p:spPr>
          <a:xfrm>
            <a:off x="77725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91" name="Conector recto 190"/>
          <p:cNvCxnSpPr/>
          <p:nvPr/>
        </p:nvCxnSpPr>
        <p:spPr>
          <a:xfrm>
            <a:off x="77725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92" name="Conector recto 191"/>
          <p:cNvCxnSpPr/>
          <p:nvPr/>
        </p:nvCxnSpPr>
        <p:spPr>
          <a:xfrm>
            <a:off x="77725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93" name="Conector recto 192"/>
          <p:cNvCxnSpPr/>
          <p:nvPr/>
        </p:nvCxnSpPr>
        <p:spPr>
          <a:xfrm>
            <a:off x="77725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94" name="Conector recto 193"/>
          <p:cNvCxnSpPr/>
          <p:nvPr/>
        </p:nvCxnSpPr>
        <p:spPr>
          <a:xfrm>
            <a:off x="77725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95" name="Conector recto 194"/>
          <p:cNvCxnSpPr/>
          <p:nvPr/>
        </p:nvCxnSpPr>
        <p:spPr>
          <a:xfrm>
            <a:off x="77725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7" name="CuadroTexto 96"/>
          <p:cNvSpPr txBox="1"/>
          <p:nvPr/>
        </p:nvSpPr>
        <p:spPr>
          <a:xfrm>
            <a:off x="1866900" y="14763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grpSp>
        <p:nvGrpSpPr>
          <p:cNvPr id="98" name="Grupo 97"/>
          <p:cNvGrpSpPr/>
          <p:nvPr/>
        </p:nvGrpSpPr>
        <p:grpSpPr>
          <a:xfrm>
            <a:off x="1028680" y="1870597"/>
            <a:ext cx="688249" cy="688249"/>
            <a:chOff x="7622188" y="2235603"/>
            <a:chExt cx="926696" cy="926696"/>
          </a:xfrm>
        </p:grpSpPr>
        <p:grpSp>
          <p:nvGrpSpPr>
            <p:cNvPr id="99" name="Group 120">
              <a:extLst>
                <a:ext uri="{FF2B5EF4-FFF2-40B4-BE49-F238E27FC236}">
                  <a16:creationId xmlns:a16="http://schemas.microsoft.com/office/drawing/2014/main" id="{8A95DD9B-8954-453C-967B-27C6AFC6F3C6}"/>
                </a:ext>
              </a:extLst>
            </p:cNvPr>
            <p:cNvGrpSpPr/>
            <p:nvPr/>
          </p:nvGrpSpPr>
          <p:grpSpPr>
            <a:xfrm>
              <a:off x="7622188" y="2235603"/>
              <a:ext cx="926696" cy="926696"/>
              <a:chOff x="7349505" y="606851"/>
              <a:chExt cx="1211126" cy="1211126"/>
            </a:xfrm>
            <a:solidFill>
              <a:schemeClr val="bg2"/>
            </a:solidFill>
          </p:grpSpPr>
          <p:sp>
            <p:nvSpPr>
              <p:cNvPr id="101" name="Oval 121">
                <a:extLst>
                  <a:ext uri="{FF2B5EF4-FFF2-40B4-BE49-F238E27FC236}">
                    <a16:creationId xmlns:a16="http://schemas.microsoft.com/office/drawing/2014/main" id="{0CCA715C-8D15-4A03-8F7E-E7CCF91EBF1F}"/>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02" name="Oval 122">
                <a:extLst>
                  <a:ext uri="{FF2B5EF4-FFF2-40B4-BE49-F238E27FC236}">
                    <a16:creationId xmlns:a16="http://schemas.microsoft.com/office/drawing/2014/main" id="{746D4188-C1BE-4393-A777-C5490F5F4EA3}"/>
                  </a:ext>
                </a:extLst>
              </p:cNvPr>
              <p:cNvSpPr/>
              <p:nvPr/>
            </p:nvSpPr>
            <p:spPr>
              <a:xfrm>
                <a:off x="7349505" y="606851"/>
                <a:ext cx="1211126" cy="1211126"/>
              </a:xfrm>
              <a:prstGeom prst="ellipse">
                <a:avLst/>
              </a:prstGeom>
              <a:solidFill>
                <a:schemeClr val="accent1">
                  <a:lumMod val="75000"/>
                </a:schemeClr>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00" name="Freeform 49">
              <a:extLst>
                <a:ext uri="{FF2B5EF4-FFF2-40B4-BE49-F238E27FC236}">
                  <a16:creationId xmlns:a16="http://schemas.microsoft.com/office/drawing/2014/main" id="{1EED57D0-D9D8-4832-AB8A-A9908DE478C7}"/>
                </a:ext>
              </a:extLst>
            </p:cNvPr>
            <p:cNvSpPr>
              <a:spLocks noEditPoints="1"/>
            </p:cNvSpPr>
            <p:nvPr/>
          </p:nvSpPr>
          <p:spPr bwMode="auto">
            <a:xfrm>
              <a:off x="7827063" y="2385914"/>
              <a:ext cx="466042" cy="695324"/>
            </a:xfrm>
            <a:custGeom>
              <a:avLst/>
              <a:gdLst>
                <a:gd name="T0" fmla="*/ 27 w 78"/>
                <a:gd name="T1" fmla="*/ 44 h 116"/>
                <a:gd name="T2" fmla="*/ 50 w 78"/>
                <a:gd name="T3" fmla="*/ 44 h 116"/>
                <a:gd name="T4" fmla="*/ 39 w 78"/>
                <a:gd name="T5" fmla="*/ 51 h 116"/>
                <a:gd name="T6" fmla="*/ 39 w 78"/>
                <a:gd name="T7" fmla="*/ 38 h 116"/>
                <a:gd name="T8" fmla="*/ 39 w 78"/>
                <a:gd name="T9" fmla="*/ 51 h 116"/>
                <a:gd name="T10" fmla="*/ 36 w 78"/>
                <a:gd name="T11" fmla="*/ 105 h 116"/>
                <a:gd name="T12" fmla="*/ 41 w 78"/>
                <a:gd name="T13" fmla="*/ 116 h 116"/>
                <a:gd name="T14" fmla="*/ 47 w 78"/>
                <a:gd name="T15" fmla="*/ 112 h 116"/>
                <a:gd name="T16" fmla="*/ 52 w 78"/>
                <a:gd name="T17" fmla="*/ 101 h 116"/>
                <a:gd name="T18" fmla="*/ 47 w 78"/>
                <a:gd name="T19" fmla="*/ 112 h 116"/>
                <a:gd name="T20" fmla="*/ 26 w 78"/>
                <a:gd name="T21" fmla="*/ 101 h 116"/>
                <a:gd name="T22" fmla="*/ 31 w 78"/>
                <a:gd name="T23" fmla="*/ 112 h 116"/>
                <a:gd name="T24" fmla="*/ 52 w 78"/>
                <a:gd name="T25" fmla="*/ 85 h 116"/>
                <a:gd name="T26" fmla="*/ 60 w 78"/>
                <a:gd name="T27" fmla="*/ 83 h 116"/>
                <a:gd name="T28" fmla="*/ 78 w 78"/>
                <a:gd name="T29" fmla="*/ 79 h 116"/>
                <a:gd name="T30" fmla="*/ 60 w 78"/>
                <a:gd name="T31" fmla="*/ 47 h 116"/>
                <a:gd name="T32" fmla="*/ 52 w 78"/>
                <a:gd name="T33" fmla="*/ 10 h 116"/>
                <a:gd name="T34" fmla="*/ 25 w 78"/>
                <a:gd name="T35" fmla="*/ 10 h 116"/>
                <a:gd name="T36" fmla="*/ 17 w 78"/>
                <a:gd name="T37" fmla="*/ 47 h 116"/>
                <a:gd name="T38" fmla="*/ 0 w 78"/>
                <a:gd name="T39" fmla="*/ 79 h 116"/>
                <a:gd name="T40" fmla="*/ 17 w 78"/>
                <a:gd name="T41" fmla="*/ 83 h 116"/>
                <a:gd name="T42" fmla="*/ 26 w 78"/>
                <a:gd name="T43" fmla="*/ 85 h 116"/>
                <a:gd name="T44" fmla="*/ 52 w 78"/>
                <a:gd name="T45" fmla="*/ 96 h 116"/>
                <a:gd name="T46" fmla="*/ 61 w 78"/>
                <a:gd name="T47" fmla="*/ 55 h 116"/>
                <a:gd name="T48" fmla="*/ 73 w 78"/>
                <a:gd name="T49" fmla="*/ 73 h 116"/>
                <a:gd name="T50" fmla="*/ 61 w 78"/>
                <a:gd name="T51" fmla="*/ 55 h 116"/>
                <a:gd name="T52" fmla="*/ 4 w 78"/>
                <a:gd name="T53" fmla="*/ 73 h 116"/>
                <a:gd name="T54" fmla="*/ 17 w 78"/>
                <a:gd name="T55" fmla="*/ 55 h 116"/>
                <a:gd name="T56" fmla="*/ 22 w 78"/>
                <a:gd name="T57" fmla="*/ 80 h 116"/>
                <a:gd name="T58" fmla="*/ 30 w 78"/>
                <a:gd name="T59" fmla="*/ 12 h 116"/>
                <a:gd name="T60" fmla="*/ 47 w 78"/>
                <a:gd name="T61" fmla="*/ 12 h 116"/>
                <a:gd name="T62" fmla="*/ 56 w 78"/>
                <a:gd name="T63" fmla="*/ 80 h 116"/>
                <a:gd name="T64" fmla="*/ 26 w 78"/>
                <a:gd name="T65" fmla="*/ 80 h 116"/>
                <a:gd name="T66" fmla="*/ 47 w 78"/>
                <a:gd name="T67" fmla="*/ 91 h 116"/>
                <a:gd name="T68" fmla="*/ 31 w 78"/>
                <a:gd name="T69" fmla="*/ 85 h 116"/>
                <a:gd name="T70" fmla="*/ 47 w 78"/>
                <a:gd name="T71" fmla="*/ 9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8" h="116">
                  <a:moveTo>
                    <a:pt x="39" y="33"/>
                  </a:moveTo>
                  <a:cubicBezTo>
                    <a:pt x="32" y="33"/>
                    <a:pt x="27" y="38"/>
                    <a:pt x="27" y="44"/>
                  </a:cubicBezTo>
                  <a:cubicBezTo>
                    <a:pt x="27" y="51"/>
                    <a:pt x="32" y="56"/>
                    <a:pt x="39" y="56"/>
                  </a:cubicBezTo>
                  <a:cubicBezTo>
                    <a:pt x="45" y="56"/>
                    <a:pt x="50" y="51"/>
                    <a:pt x="50" y="44"/>
                  </a:cubicBezTo>
                  <a:cubicBezTo>
                    <a:pt x="50" y="38"/>
                    <a:pt x="45" y="33"/>
                    <a:pt x="39" y="33"/>
                  </a:cubicBezTo>
                  <a:close/>
                  <a:moveTo>
                    <a:pt x="39" y="51"/>
                  </a:moveTo>
                  <a:cubicBezTo>
                    <a:pt x="35" y="51"/>
                    <a:pt x="32" y="48"/>
                    <a:pt x="32" y="44"/>
                  </a:cubicBezTo>
                  <a:cubicBezTo>
                    <a:pt x="32" y="41"/>
                    <a:pt x="35" y="38"/>
                    <a:pt x="39" y="38"/>
                  </a:cubicBezTo>
                  <a:cubicBezTo>
                    <a:pt x="42" y="38"/>
                    <a:pt x="45" y="41"/>
                    <a:pt x="45" y="44"/>
                  </a:cubicBezTo>
                  <a:cubicBezTo>
                    <a:pt x="45" y="48"/>
                    <a:pt x="42" y="51"/>
                    <a:pt x="39" y="51"/>
                  </a:cubicBezTo>
                  <a:close/>
                  <a:moveTo>
                    <a:pt x="36" y="116"/>
                  </a:moveTo>
                  <a:cubicBezTo>
                    <a:pt x="36" y="105"/>
                    <a:pt x="36" y="105"/>
                    <a:pt x="36" y="105"/>
                  </a:cubicBezTo>
                  <a:cubicBezTo>
                    <a:pt x="41" y="105"/>
                    <a:pt x="41" y="105"/>
                    <a:pt x="41" y="105"/>
                  </a:cubicBezTo>
                  <a:cubicBezTo>
                    <a:pt x="41" y="116"/>
                    <a:pt x="41" y="116"/>
                    <a:pt x="41" y="116"/>
                  </a:cubicBezTo>
                  <a:lnTo>
                    <a:pt x="36" y="116"/>
                  </a:lnTo>
                  <a:close/>
                  <a:moveTo>
                    <a:pt x="47" y="112"/>
                  </a:moveTo>
                  <a:cubicBezTo>
                    <a:pt x="47" y="101"/>
                    <a:pt x="47" y="101"/>
                    <a:pt x="47" y="101"/>
                  </a:cubicBezTo>
                  <a:cubicBezTo>
                    <a:pt x="52" y="101"/>
                    <a:pt x="52" y="101"/>
                    <a:pt x="52" y="101"/>
                  </a:cubicBezTo>
                  <a:cubicBezTo>
                    <a:pt x="52" y="112"/>
                    <a:pt x="52" y="112"/>
                    <a:pt x="52" y="112"/>
                  </a:cubicBezTo>
                  <a:lnTo>
                    <a:pt x="47" y="112"/>
                  </a:lnTo>
                  <a:close/>
                  <a:moveTo>
                    <a:pt x="26" y="112"/>
                  </a:moveTo>
                  <a:cubicBezTo>
                    <a:pt x="26" y="101"/>
                    <a:pt x="26" y="101"/>
                    <a:pt x="26" y="101"/>
                  </a:cubicBezTo>
                  <a:cubicBezTo>
                    <a:pt x="31" y="101"/>
                    <a:pt x="31" y="101"/>
                    <a:pt x="31" y="101"/>
                  </a:cubicBezTo>
                  <a:cubicBezTo>
                    <a:pt x="31" y="112"/>
                    <a:pt x="31" y="112"/>
                    <a:pt x="31" y="112"/>
                  </a:cubicBezTo>
                  <a:lnTo>
                    <a:pt x="26" y="112"/>
                  </a:lnTo>
                  <a:close/>
                  <a:moveTo>
                    <a:pt x="52" y="85"/>
                  </a:moveTo>
                  <a:cubicBezTo>
                    <a:pt x="58" y="85"/>
                    <a:pt x="58" y="85"/>
                    <a:pt x="58" y="85"/>
                  </a:cubicBezTo>
                  <a:cubicBezTo>
                    <a:pt x="60" y="83"/>
                    <a:pt x="60" y="83"/>
                    <a:pt x="60" y="83"/>
                  </a:cubicBezTo>
                  <a:cubicBezTo>
                    <a:pt x="60" y="76"/>
                    <a:pt x="60" y="76"/>
                    <a:pt x="60" y="76"/>
                  </a:cubicBezTo>
                  <a:cubicBezTo>
                    <a:pt x="78" y="79"/>
                    <a:pt x="78" y="79"/>
                    <a:pt x="78" y="79"/>
                  </a:cubicBezTo>
                  <a:cubicBezTo>
                    <a:pt x="78" y="68"/>
                    <a:pt x="78" y="68"/>
                    <a:pt x="78" y="68"/>
                  </a:cubicBezTo>
                  <a:cubicBezTo>
                    <a:pt x="60" y="47"/>
                    <a:pt x="60" y="47"/>
                    <a:pt x="60" y="47"/>
                  </a:cubicBezTo>
                  <a:cubicBezTo>
                    <a:pt x="60" y="35"/>
                    <a:pt x="60" y="35"/>
                    <a:pt x="60" y="35"/>
                  </a:cubicBezTo>
                  <a:cubicBezTo>
                    <a:pt x="52" y="10"/>
                    <a:pt x="52" y="10"/>
                    <a:pt x="52" y="10"/>
                  </a:cubicBezTo>
                  <a:cubicBezTo>
                    <a:pt x="50" y="4"/>
                    <a:pt x="45" y="0"/>
                    <a:pt x="39" y="0"/>
                  </a:cubicBezTo>
                  <a:cubicBezTo>
                    <a:pt x="33" y="0"/>
                    <a:pt x="27" y="4"/>
                    <a:pt x="25" y="10"/>
                  </a:cubicBezTo>
                  <a:cubicBezTo>
                    <a:pt x="17" y="34"/>
                    <a:pt x="17" y="34"/>
                    <a:pt x="17" y="34"/>
                  </a:cubicBezTo>
                  <a:cubicBezTo>
                    <a:pt x="17" y="47"/>
                    <a:pt x="17" y="47"/>
                    <a:pt x="17" y="47"/>
                  </a:cubicBezTo>
                  <a:cubicBezTo>
                    <a:pt x="0" y="68"/>
                    <a:pt x="0" y="68"/>
                    <a:pt x="0" y="68"/>
                  </a:cubicBezTo>
                  <a:cubicBezTo>
                    <a:pt x="0" y="79"/>
                    <a:pt x="0" y="79"/>
                    <a:pt x="0" y="79"/>
                  </a:cubicBezTo>
                  <a:cubicBezTo>
                    <a:pt x="17" y="76"/>
                    <a:pt x="17" y="76"/>
                    <a:pt x="17" y="76"/>
                  </a:cubicBezTo>
                  <a:cubicBezTo>
                    <a:pt x="17" y="83"/>
                    <a:pt x="17" y="83"/>
                    <a:pt x="17" y="83"/>
                  </a:cubicBezTo>
                  <a:cubicBezTo>
                    <a:pt x="19" y="85"/>
                    <a:pt x="19" y="85"/>
                    <a:pt x="19" y="85"/>
                  </a:cubicBezTo>
                  <a:cubicBezTo>
                    <a:pt x="26" y="85"/>
                    <a:pt x="26" y="85"/>
                    <a:pt x="26" y="85"/>
                  </a:cubicBezTo>
                  <a:cubicBezTo>
                    <a:pt x="26" y="96"/>
                    <a:pt x="26" y="96"/>
                    <a:pt x="26" y="96"/>
                  </a:cubicBezTo>
                  <a:cubicBezTo>
                    <a:pt x="52" y="96"/>
                    <a:pt x="52" y="96"/>
                    <a:pt x="52" y="96"/>
                  </a:cubicBezTo>
                  <a:lnTo>
                    <a:pt x="52" y="85"/>
                  </a:lnTo>
                  <a:close/>
                  <a:moveTo>
                    <a:pt x="61" y="55"/>
                  </a:moveTo>
                  <a:cubicBezTo>
                    <a:pt x="73" y="70"/>
                    <a:pt x="73" y="70"/>
                    <a:pt x="73" y="70"/>
                  </a:cubicBezTo>
                  <a:cubicBezTo>
                    <a:pt x="73" y="73"/>
                    <a:pt x="73" y="73"/>
                    <a:pt x="73" y="73"/>
                  </a:cubicBezTo>
                  <a:cubicBezTo>
                    <a:pt x="61" y="72"/>
                    <a:pt x="61" y="72"/>
                    <a:pt x="61" y="72"/>
                  </a:cubicBezTo>
                  <a:lnTo>
                    <a:pt x="61" y="55"/>
                  </a:lnTo>
                  <a:close/>
                  <a:moveTo>
                    <a:pt x="17" y="72"/>
                  </a:moveTo>
                  <a:cubicBezTo>
                    <a:pt x="4" y="73"/>
                    <a:pt x="4" y="73"/>
                    <a:pt x="4" y="73"/>
                  </a:cubicBezTo>
                  <a:cubicBezTo>
                    <a:pt x="4" y="70"/>
                    <a:pt x="4" y="70"/>
                    <a:pt x="4" y="70"/>
                  </a:cubicBezTo>
                  <a:cubicBezTo>
                    <a:pt x="17" y="55"/>
                    <a:pt x="17" y="55"/>
                    <a:pt x="17" y="55"/>
                  </a:cubicBezTo>
                  <a:lnTo>
                    <a:pt x="17" y="72"/>
                  </a:lnTo>
                  <a:close/>
                  <a:moveTo>
                    <a:pt x="22" y="80"/>
                  </a:moveTo>
                  <a:cubicBezTo>
                    <a:pt x="22" y="36"/>
                    <a:pt x="22" y="36"/>
                    <a:pt x="22" y="36"/>
                  </a:cubicBezTo>
                  <a:cubicBezTo>
                    <a:pt x="30" y="12"/>
                    <a:pt x="30" y="12"/>
                    <a:pt x="30" y="12"/>
                  </a:cubicBezTo>
                  <a:cubicBezTo>
                    <a:pt x="31" y="7"/>
                    <a:pt x="35" y="5"/>
                    <a:pt x="39" y="5"/>
                  </a:cubicBezTo>
                  <a:cubicBezTo>
                    <a:pt x="42" y="5"/>
                    <a:pt x="46" y="7"/>
                    <a:pt x="47" y="12"/>
                  </a:cubicBezTo>
                  <a:cubicBezTo>
                    <a:pt x="56" y="36"/>
                    <a:pt x="56" y="36"/>
                    <a:pt x="56" y="36"/>
                  </a:cubicBezTo>
                  <a:cubicBezTo>
                    <a:pt x="56" y="80"/>
                    <a:pt x="56" y="80"/>
                    <a:pt x="56" y="80"/>
                  </a:cubicBezTo>
                  <a:cubicBezTo>
                    <a:pt x="52" y="80"/>
                    <a:pt x="52" y="80"/>
                    <a:pt x="52" y="80"/>
                  </a:cubicBezTo>
                  <a:cubicBezTo>
                    <a:pt x="26" y="80"/>
                    <a:pt x="26" y="80"/>
                    <a:pt x="26" y="80"/>
                  </a:cubicBezTo>
                  <a:lnTo>
                    <a:pt x="22" y="80"/>
                  </a:lnTo>
                  <a:close/>
                  <a:moveTo>
                    <a:pt x="47" y="91"/>
                  </a:moveTo>
                  <a:cubicBezTo>
                    <a:pt x="31" y="91"/>
                    <a:pt x="31" y="91"/>
                    <a:pt x="31" y="91"/>
                  </a:cubicBezTo>
                  <a:cubicBezTo>
                    <a:pt x="31" y="85"/>
                    <a:pt x="31" y="85"/>
                    <a:pt x="31" y="85"/>
                  </a:cubicBezTo>
                  <a:cubicBezTo>
                    <a:pt x="47" y="85"/>
                    <a:pt x="47" y="85"/>
                    <a:pt x="47" y="85"/>
                  </a:cubicBezTo>
                  <a:lnTo>
                    <a:pt x="47" y="9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grpSp>
        <p:nvGrpSpPr>
          <p:cNvPr id="2" name="Grupo 1"/>
          <p:cNvGrpSpPr/>
          <p:nvPr/>
        </p:nvGrpSpPr>
        <p:grpSpPr>
          <a:xfrm>
            <a:off x="7563077" y="2002972"/>
            <a:ext cx="3402051" cy="3272971"/>
            <a:chOff x="784906" y="2108199"/>
            <a:chExt cx="4937125" cy="4749801"/>
          </a:xfrm>
        </p:grpSpPr>
        <p:sp>
          <p:nvSpPr>
            <p:cNvPr id="154" name="Freeform 11">
              <a:extLst>
                <a:ext uri="{FF2B5EF4-FFF2-40B4-BE49-F238E27FC236}">
                  <a16:creationId xmlns:a16="http://schemas.microsoft.com/office/drawing/2014/main" id="{B757E5AE-F8BB-4D74-B7D5-4A4AF0E0D835}"/>
                </a:ext>
              </a:extLst>
            </p:cNvPr>
            <p:cNvSpPr>
              <a:spLocks/>
            </p:cNvSpPr>
            <p:nvPr/>
          </p:nvSpPr>
          <p:spPr bwMode="auto">
            <a:xfrm>
              <a:off x="3961493" y="3071812"/>
              <a:ext cx="796925" cy="1857375"/>
            </a:xfrm>
            <a:custGeom>
              <a:avLst/>
              <a:gdLst>
                <a:gd name="T0" fmla="*/ 0 w 502"/>
                <a:gd name="T1" fmla="*/ 906 h 1170"/>
                <a:gd name="T2" fmla="*/ 250 w 502"/>
                <a:gd name="T3" fmla="*/ 1170 h 1170"/>
                <a:gd name="T4" fmla="*/ 502 w 502"/>
                <a:gd name="T5" fmla="*/ 906 h 1170"/>
                <a:gd name="T6" fmla="*/ 502 w 502"/>
                <a:gd name="T7" fmla="*/ 0 h 1170"/>
                <a:gd name="T8" fmla="*/ 0 w 502"/>
                <a:gd name="T9" fmla="*/ 502 h 1170"/>
                <a:gd name="T10" fmla="*/ 0 w 502"/>
                <a:gd name="T11" fmla="*/ 906 h 1170"/>
              </a:gdLst>
              <a:ahLst/>
              <a:cxnLst>
                <a:cxn ang="0">
                  <a:pos x="T0" y="T1"/>
                </a:cxn>
                <a:cxn ang="0">
                  <a:pos x="T2" y="T3"/>
                </a:cxn>
                <a:cxn ang="0">
                  <a:pos x="T4" y="T5"/>
                </a:cxn>
                <a:cxn ang="0">
                  <a:pos x="T6" y="T7"/>
                </a:cxn>
                <a:cxn ang="0">
                  <a:pos x="T8" y="T9"/>
                </a:cxn>
                <a:cxn ang="0">
                  <a:pos x="T10" y="T11"/>
                </a:cxn>
              </a:cxnLst>
              <a:rect l="0" t="0" r="r" b="b"/>
              <a:pathLst>
                <a:path w="502" h="1170">
                  <a:moveTo>
                    <a:pt x="0" y="906"/>
                  </a:moveTo>
                  <a:lnTo>
                    <a:pt x="250" y="1170"/>
                  </a:lnTo>
                  <a:lnTo>
                    <a:pt x="502" y="906"/>
                  </a:lnTo>
                  <a:lnTo>
                    <a:pt x="502" y="0"/>
                  </a:lnTo>
                  <a:lnTo>
                    <a:pt x="0" y="502"/>
                  </a:lnTo>
                  <a:lnTo>
                    <a:pt x="0" y="906"/>
                  </a:ln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pPr marL="342900" indent="-342900">
                <a:buFont typeface="+mj-lt"/>
                <a:buAutoNum type="arabicPeriod"/>
              </a:pPr>
              <a:endParaRPr lang="aa-ET"/>
            </a:p>
          </p:txBody>
        </p:sp>
        <p:sp>
          <p:nvSpPr>
            <p:cNvPr id="155" name="Freeform 12">
              <a:extLst>
                <a:ext uri="{FF2B5EF4-FFF2-40B4-BE49-F238E27FC236}">
                  <a16:creationId xmlns:a16="http://schemas.microsoft.com/office/drawing/2014/main" id="{EA80EAD3-6770-4577-8E8E-1842B8E8C71F}"/>
                </a:ext>
              </a:extLst>
            </p:cNvPr>
            <p:cNvSpPr>
              <a:spLocks/>
            </p:cNvSpPr>
            <p:nvPr/>
          </p:nvSpPr>
          <p:spPr bwMode="auto">
            <a:xfrm>
              <a:off x="2997881" y="4040187"/>
              <a:ext cx="796925" cy="1852613"/>
            </a:xfrm>
            <a:custGeom>
              <a:avLst/>
              <a:gdLst>
                <a:gd name="T0" fmla="*/ 0 w 502"/>
                <a:gd name="T1" fmla="*/ 903 h 1167"/>
                <a:gd name="T2" fmla="*/ 250 w 502"/>
                <a:gd name="T3" fmla="*/ 1167 h 1167"/>
                <a:gd name="T4" fmla="*/ 502 w 502"/>
                <a:gd name="T5" fmla="*/ 903 h 1167"/>
                <a:gd name="T6" fmla="*/ 502 w 502"/>
                <a:gd name="T7" fmla="*/ 0 h 1167"/>
                <a:gd name="T8" fmla="*/ 0 w 502"/>
                <a:gd name="T9" fmla="*/ 500 h 1167"/>
                <a:gd name="T10" fmla="*/ 0 w 502"/>
                <a:gd name="T11" fmla="*/ 903 h 1167"/>
              </a:gdLst>
              <a:ahLst/>
              <a:cxnLst>
                <a:cxn ang="0">
                  <a:pos x="T0" y="T1"/>
                </a:cxn>
                <a:cxn ang="0">
                  <a:pos x="T2" y="T3"/>
                </a:cxn>
                <a:cxn ang="0">
                  <a:pos x="T4" y="T5"/>
                </a:cxn>
                <a:cxn ang="0">
                  <a:pos x="T6" y="T7"/>
                </a:cxn>
                <a:cxn ang="0">
                  <a:pos x="T8" y="T9"/>
                </a:cxn>
                <a:cxn ang="0">
                  <a:pos x="T10" y="T11"/>
                </a:cxn>
              </a:cxnLst>
              <a:rect l="0" t="0" r="r" b="b"/>
              <a:pathLst>
                <a:path w="502" h="1167">
                  <a:moveTo>
                    <a:pt x="0" y="903"/>
                  </a:moveTo>
                  <a:lnTo>
                    <a:pt x="250" y="1167"/>
                  </a:lnTo>
                  <a:lnTo>
                    <a:pt x="502" y="903"/>
                  </a:lnTo>
                  <a:lnTo>
                    <a:pt x="502" y="0"/>
                  </a:lnTo>
                  <a:lnTo>
                    <a:pt x="0" y="500"/>
                  </a:lnTo>
                  <a:lnTo>
                    <a:pt x="0" y="90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aa-ET"/>
            </a:p>
          </p:txBody>
        </p:sp>
        <p:sp>
          <p:nvSpPr>
            <p:cNvPr id="156" name="Freeform 13">
              <a:extLst>
                <a:ext uri="{FF2B5EF4-FFF2-40B4-BE49-F238E27FC236}">
                  <a16:creationId xmlns:a16="http://schemas.microsoft.com/office/drawing/2014/main" id="{ABEDC7FB-C564-4BAE-8701-B487830FBF1D}"/>
                </a:ext>
              </a:extLst>
            </p:cNvPr>
            <p:cNvSpPr>
              <a:spLocks/>
            </p:cNvSpPr>
            <p:nvPr/>
          </p:nvSpPr>
          <p:spPr bwMode="auto">
            <a:xfrm>
              <a:off x="2034268" y="5005387"/>
              <a:ext cx="796925" cy="1852613"/>
            </a:xfrm>
            <a:custGeom>
              <a:avLst/>
              <a:gdLst>
                <a:gd name="T0" fmla="*/ 0 w 502"/>
                <a:gd name="T1" fmla="*/ 903 h 1167"/>
                <a:gd name="T2" fmla="*/ 250 w 502"/>
                <a:gd name="T3" fmla="*/ 1167 h 1167"/>
                <a:gd name="T4" fmla="*/ 502 w 502"/>
                <a:gd name="T5" fmla="*/ 903 h 1167"/>
                <a:gd name="T6" fmla="*/ 502 w 502"/>
                <a:gd name="T7" fmla="*/ 0 h 1167"/>
                <a:gd name="T8" fmla="*/ 0 w 502"/>
                <a:gd name="T9" fmla="*/ 502 h 1167"/>
                <a:gd name="T10" fmla="*/ 0 w 502"/>
                <a:gd name="T11" fmla="*/ 903 h 1167"/>
              </a:gdLst>
              <a:ahLst/>
              <a:cxnLst>
                <a:cxn ang="0">
                  <a:pos x="T0" y="T1"/>
                </a:cxn>
                <a:cxn ang="0">
                  <a:pos x="T2" y="T3"/>
                </a:cxn>
                <a:cxn ang="0">
                  <a:pos x="T4" y="T5"/>
                </a:cxn>
                <a:cxn ang="0">
                  <a:pos x="T6" y="T7"/>
                </a:cxn>
                <a:cxn ang="0">
                  <a:pos x="T8" y="T9"/>
                </a:cxn>
                <a:cxn ang="0">
                  <a:pos x="T10" y="T11"/>
                </a:cxn>
              </a:cxnLst>
              <a:rect l="0" t="0" r="r" b="b"/>
              <a:pathLst>
                <a:path w="502" h="1167">
                  <a:moveTo>
                    <a:pt x="0" y="903"/>
                  </a:moveTo>
                  <a:lnTo>
                    <a:pt x="250" y="1167"/>
                  </a:lnTo>
                  <a:lnTo>
                    <a:pt x="502" y="903"/>
                  </a:lnTo>
                  <a:lnTo>
                    <a:pt x="502" y="0"/>
                  </a:lnTo>
                  <a:lnTo>
                    <a:pt x="0" y="502"/>
                  </a:lnTo>
                  <a:lnTo>
                    <a:pt x="0" y="903"/>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aa-ET"/>
            </a:p>
          </p:txBody>
        </p:sp>
        <p:sp>
          <p:nvSpPr>
            <p:cNvPr id="157" name="Freeform 10">
              <a:extLst>
                <a:ext uri="{FF2B5EF4-FFF2-40B4-BE49-F238E27FC236}">
                  <a16:creationId xmlns:a16="http://schemas.microsoft.com/office/drawing/2014/main" id="{0B7328E3-2A40-496F-8AFF-D7988357020B}"/>
                </a:ext>
              </a:extLst>
            </p:cNvPr>
            <p:cNvSpPr>
              <a:spLocks/>
            </p:cNvSpPr>
            <p:nvPr/>
          </p:nvSpPr>
          <p:spPr bwMode="auto">
            <a:xfrm>
              <a:off x="4925106" y="2108199"/>
              <a:ext cx="796925" cy="1855788"/>
            </a:xfrm>
            <a:custGeom>
              <a:avLst/>
              <a:gdLst>
                <a:gd name="T0" fmla="*/ 0 w 502"/>
                <a:gd name="T1" fmla="*/ 905 h 1169"/>
                <a:gd name="T2" fmla="*/ 252 w 502"/>
                <a:gd name="T3" fmla="*/ 1169 h 1169"/>
                <a:gd name="T4" fmla="*/ 502 w 502"/>
                <a:gd name="T5" fmla="*/ 905 h 1169"/>
                <a:gd name="T6" fmla="*/ 502 w 502"/>
                <a:gd name="T7" fmla="*/ 0 h 1169"/>
                <a:gd name="T8" fmla="*/ 0 w 502"/>
                <a:gd name="T9" fmla="*/ 502 h 1169"/>
                <a:gd name="T10" fmla="*/ 0 w 502"/>
                <a:gd name="T11" fmla="*/ 905 h 1169"/>
              </a:gdLst>
              <a:ahLst/>
              <a:cxnLst>
                <a:cxn ang="0">
                  <a:pos x="T0" y="T1"/>
                </a:cxn>
                <a:cxn ang="0">
                  <a:pos x="T2" y="T3"/>
                </a:cxn>
                <a:cxn ang="0">
                  <a:pos x="T4" y="T5"/>
                </a:cxn>
                <a:cxn ang="0">
                  <a:pos x="T6" y="T7"/>
                </a:cxn>
                <a:cxn ang="0">
                  <a:pos x="T8" y="T9"/>
                </a:cxn>
                <a:cxn ang="0">
                  <a:pos x="T10" y="T11"/>
                </a:cxn>
              </a:cxnLst>
              <a:rect l="0" t="0" r="r" b="b"/>
              <a:pathLst>
                <a:path w="502" h="1169">
                  <a:moveTo>
                    <a:pt x="0" y="905"/>
                  </a:moveTo>
                  <a:lnTo>
                    <a:pt x="252" y="1169"/>
                  </a:lnTo>
                  <a:lnTo>
                    <a:pt x="502" y="905"/>
                  </a:lnTo>
                  <a:lnTo>
                    <a:pt x="502" y="0"/>
                  </a:lnTo>
                  <a:lnTo>
                    <a:pt x="0" y="502"/>
                  </a:lnTo>
                  <a:lnTo>
                    <a:pt x="0" y="905"/>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aa-ET"/>
            </a:p>
          </p:txBody>
        </p:sp>
        <p:sp>
          <p:nvSpPr>
            <p:cNvPr id="158" name="Freeform 14">
              <a:extLst>
                <a:ext uri="{FF2B5EF4-FFF2-40B4-BE49-F238E27FC236}">
                  <a16:creationId xmlns:a16="http://schemas.microsoft.com/office/drawing/2014/main" id="{251F9380-7B31-4FE3-AA91-997F83C2BB8A}"/>
                </a:ext>
              </a:extLst>
            </p:cNvPr>
            <p:cNvSpPr>
              <a:spLocks/>
            </p:cNvSpPr>
            <p:nvPr/>
          </p:nvSpPr>
          <p:spPr bwMode="auto">
            <a:xfrm>
              <a:off x="3680506" y="2108199"/>
              <a:ext cx="1758950" cy="796925"/>
            </a:xfrm>
            <a:custGeom>
              <a:avLst/>
              <a:gdLst>
                <a:gd name="T0" fmla="*/ 0 w 1108"/>
                <a:gd name="T1" fmla="*/ 502 h 502"/>
                <a:gd name="T2" fmla="*/ 187 w 1108"/>
                <a:gd name="T3" fmla="*/ 502 h 502"/>
                <a:gd name="T4" fmla="*/ 607 w 1108"/>
                <a:gd name="T5" fmla="*/ 502 h 502"/>
                <a:gd name="T6" fmla="*/ 1108 w 1108"/>
                <a:gd name="T7" fmla="*/ 0 h 502"/>
                <a:gd name="T8" fmla="*/ 0 w 1108"/>
                <a:gd name="T9" fmla="*/ 0 h 502"/>
                <a:gd name="T10" fmla="*/ 0 w 1108"/>
                <a:gd name="T11" fmla="*/ 502 h 502"/>
              </a:gdLst>
              <a:ahLst/>
              <a:cxnLst>
                <a:cxn ang="0">
                  <a:pos x="T0" y="T1"/>
                </a:cxn>
                <a:cxn ang="0">
                  <a:pos x="T2" y="T3"/>
                </a:cxn>
                <a:cxn ang="0">
                  <a:pos x="T4" y="T5"/>
                </a:cxn>
                <a:cxn ang="0">
                  <a:pos x="T6" y="T7"/>
                </a:cxn>
                <a:cxn ang="0">
                  <a:pos x="T8" y="T9"/>
                </a:cxn>
                <a:cxn ang="0">
                  <a:pos x="T10" y="T11"/>
                </a:cxn>
              </a:cxnLst>
              <a:rect l="0" t="0" r="r" b="b"/>
              <a:pathLst>
                <a:path w="1108" h="502">
                  <a:moveTo>
                    <a:pt x="0" y="502"/>
                  </a:moveTo>
                  <a:lnTo>
                    <a:pt x="187" y="502"/>
                  </a:lnTo>
                  <a:lnTo>
                    <a:pt x="607" y="502"/>
                  </a:lnTo>
                  <a:lnTo>
                    <a:pt x="1108" y="0"/>
                  </a:lnTo>
                  <a:lnTo>
                    <a:pt x="0" y="0"/>
                  </a:lnTo>
                  <a:lnTo>
                    <a:pt x="0" y="502"/>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aa-ET"/>
            </a:p>
          </p:txBody>
        </p:sp>
        <p:sp>
          <p:nvSpPr>
            <p:cNvPr id="159" name="Freeform 15">
              <a:extLst>
                <a:ext uri="{FF2B5EF4-FFF2-40B4-BE49-F238E27FC236}">
                  <a16:creationId xmlns:a16="http://schemas.microsoft.com/office/drawing/2014/main" id="{AD4DAAF3-2C2F-41E7-8826-A259CD5E4995}"/>
                </a:ext>
              </a:extLst>
            </p:cNvPr>
            <p:cNvSpPr>
              <a:spLocks/>
            </p:cNvSpPr>
            <p:nvPr/>
          </p:nvSpPr>
          <p:spPr bwMode="auto">
            <a:xfrm>
              <a:off x="2716893" y="3071812"/>
              <a:ext cx="1758950" cy="796925"/>
            </a:xfrm>
            <a:custGeom>
              <a:avLst/>
              <a:gdLst>
                <a:gd name="T0" fmla="*/ 607 w 1108"/>
                <a:gd name="T1" fmla="*/ 502 h 502"/>
                <a:gd name="T2" fmla="*/ 1108 w 1108"/>
                <a:gd name="T3" fmla="*/ 0 h 502"/>
                <a:gd name="T4" fmla="*/ 0 w 1108"/>
                <a:gd name="T5" fmla="*/ 0 h 502"/>
                <a:gd name="T6" fmla="*/ 0 w 1108"/>
                <a:gd name="T7" fmla="*/ 502 h 502"/>
                <a:gd name="T8" fmla="*/ 607 w 1108"/>
                <a:gd name="T9" fmla="*/ 502 h 502"/>
              </a:gdLst>
              <a:ahLst/>
              <a:cxnLst>
                <a:cxn ang="0">
                  <a:pos x="T0" y="T1"/>
                </a:cxn>
                <a:cxn ang="0">
                  <a:pos x="T2" y="T3"/>
                </a:cxn>
                <a:cxn ang="0">
                  <a:pos x="T4" y="T5"/>
                </a:cxn>
                <a:cxn ang="0">
                  <a:pos x="T6" y="T7"/>
                </a:cxn>
                <a:cxn ang="0">
                  <a:pos x="T8" y="T9"/>
                </a:cxn>
              </a:cxnLst>
              <a:rect l="0" t="0" r="r" b="b"/>
              <a:pathLst>
                <a:path w="1108" h="502">
                  <a:moveTo>
                    <a:pt x="607" y="502"/>
                  </a:moveTo>
                  <a:lnTo>
                    <a:pt x="1108" y="0"/>
                  </a:lnTo>
                  <a:lnTo>
                    <a:pt x="0" y="0"/>
                  </a:lnTo>
                  <a:lnTo>
                    <a:pt x="0" y="502"/>
                  </a:lnTo>
                  <a:lnTo>
                    <a:pt x="607" y="502"/>
                  </a:ln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aa-ET"/>
            </a:p>
          </p:txBody>
        </p:sp>
        <p:sp>
          <p:nvSpPr>
            <p:cNvPr id="160" name="Freeform 16">
              <a:extLst>
                <a:ext uri="{FF2B5EF4-FFF2-40B4-BE49-F238E27FC236}">
                  <a16:creationId xmlns:a16="http://schemas.microsoft.com/office/drawing/2014/main" id="{07336BEA-DB36-46C1-810D-19A14D72C341}"/>
                </a:ext>
              </a:extLst>
            </p:cNvPr>
            <p:cNvSpPr>
              <a:spLocks/>
            </p:cNvSpPr>
            <p:nvPr/>
          </p:nvSpPr>
          <p:spPr bwMode="auto">
            <a:xfrm>
              <a:off x="1748518" y="4040187"/>
              <a:ext cx="1763713" cy="793750"/>
            </a:xfrm>
            <a:custGeom>
              <a:avLst/>
              <a:gdLst>
                <a:gd name="T0" fmla="*/ 190 w 1111"/>
                <a:gd name="T1" fmla="*/ 500 h 500"/>
                <a:gd name="T2" fmla="*/ 610 w 1111"/>
                <a:gd name="T3" fmla="*/ 500 h 500"/>
                <a:gd name="T4" fmla="*/ 1111 w 1111"/>
                <a:gd name="T5" fmla="*/ 0 h 500"/>
                <a:gd name="T6" fmla="*/ 0 w 1111"/>
                <a:gd name="T7" fmla="*/ 0 h 500"/>
                <a:gd name="T8" fmla="*/ 0 w 1111"/>
                <a:gd name="T9" fmla="*/ 500 h 500"/>
                <a:gd name="T10" fmla="*/ 190 w 1111"/>
                <a:gd name="T11" fmla="*/ 500 h 500"/>
              </a:gdLst>
              <a:ahLst/>
              <a:cxnLst>
                <a:cxn ang="0">
                  <a:pos x="T0" y="T1"/>
                </a:cxn>
                <a:cxn ang="0">
                  <a:pos x="T2" y="T3"/>
                </a:cxn>
                <a:cxn ang="0">
                  <a:pos x="T4" y="T5"/>
                </a:cxn>
                <a:cxn ang="0">
                  <a:pos x="T6" y="T7"/>
                </a:cxn>
                <a:cxn ang="0">
                  <a:pos x="T8" y="T9"/>
                </a:cxn>
                <a:cxn ang="0">
                  <a:pos x="T10" y="T11"/>
                </a:cxn>
              </a:cxnLst>
              <a:rect l="0" t="0" r="r" b="b"/>
              <a:pathLst>
                <a:path w="1111" h="500">
                  <a:moveTo>
                    <a:pt x="190" y="500"/>
                  </a:moveTo>
                  <a:lnTo>
                    <a:pt x="610" y="500"/>
                  </a:lnTo>
                  <a:lnTo>
                    <a:pt x="1111" y="0"/>
                  </a:lnTo>
                  <a:lnTo>
                    <a:pt x="0" y="0"/>
                  </a:lnTo>
                  <a:lnTo>
                    <a:pt x="0" y="500"/>
                  </a:lnTo>
                  <a:lnTo>
                    <a:pt x="190" y="5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aa-ET"/>
            </a:p>
          </p:txBody>
        </p:sp>
        <p:sp>
          <p:nvSpPr>
            <p:cNvPr id="161" name="Freeform 17">
              <a:extLst>
                <a:ext uri="{FF2B5EF4-FFF2-40B4-BE49-F238E27FC236}">
                  <a16:creationId xmlns:a16="http://schemas.microsoft.com/office/drawing/2014/main" id="{41A2AEF9-521E-4C15-A9E2-04A80E0006A3}"/>
                </a:ext>
              </a:extLst>
            </p:cNvPr>
            <p:cNvSpPr>
              <a:spLocks/>
            </p:cNvSpPr>
            <p:nvPr/>
          </p:nvSpPr>
          <p:spPr bwMode="auto">
            <a:xfrm>
              <a:off x="784906" y="5005387"/>
              <a:ext cx="1763713" cy="796925"/>
            </a:xfrm>
            <a:custGeom>
              <a:avLst/>
              <a:gdLst>
                <a:gd name="T0" fmla="*/ 610 w 1111"/>
                <a:gd name="T1" fmla="*/ 502 h 502"/>
                <a:gd name="T2" fmla="*/ 1111 w 1111"/>
                <a:gd name="T3" fmla="*/ 0 h 502"/>
                <a:gd name="T4" fmla="*/ 0 w 1111"/>
                <a:gd name="T5" fmla="*/ 0 h 502"/>
                <a:gd name="T6" fmla="*/ 0 w 1111"/>
                <a:gd name="T7" fmla="*/ 502 h 502"/>
                <a:gd name="T8" fmla="*/ 610 w 1111"/>
                <a:gd name="T9" fmla="*/ 502 h 502"/>
              </a:gdLst>
              <a:ahLst/>
              <a:cxnLst>
                <a:cxn ang="0">
                  <a:pos x="T0" y="T1"/>
                </a:cxn>
                <a:cxn ang="0">
                  <a:pos x="T2" y="T3"/>
                </a:cxn>
                <a:cxn ang="0">
                  <a:pos x="T4" y="T5"/>
                </a:cxn>
                <a:cxn ang="0">
                  <a:pos x="T6" y="T7"/>
                </a:cxn>
                <a:cxn ang="0">
                  <a:pos x="T8" y="T9"/>
                </a:cxn>
              </a:cxnLst>
              <a:rect l="0" t="0" r="r" b="b"/>
              <a:pathLst>
                <a:path w="1111" h="502">
                  <a:moveTo>
                    <a:pt x="610" y="502"/>
                  </a:moveTo>
                  <a:lnTo>
                    <a:pt x="1111" y="0"/>
                  </a:lnTo>
                  <a:lnTo>
                    <a:pt x="0" y="0"/>
                  </a:lnTo>
                  <a:lnTo>
                    <a:pt x="0" y="502"/>
                  </a:lnTo>
                  <a:lnTo>
                    <a:pt x="610" y="502"/>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aa-ET"/>
            </a:p>
          </p:txBody>
        </p:sp>
        <p:sp>
          <p:nvSpPr>
            <p:cNvPr id="162" name="Rectangle 22">
              <a:extLst>
                <a:ext uri="{FF2B5EF4-FFF2-40B4-BE49-F238E27FC236}">
                  <a16:creationId xmlns:a16="http://schemas.microsoft.com/office/drawing/2014/main" id="{E2D06CC3-E636-42F8-8A6D-D3F64F6E78A1}"/>
                </a:ext>
              </a:extLst>
            </p:cNvPr>
            <p:cNvSpPr>
              <a:spLocks noChangeArrowheads="1"/>
            </p:cNvSpPr>
            <p:nvPr/>
          </p:nvSpPr>
          <p:spPr bwMode="auto">
            <a:xfrm>
              <a:off x="1127806" y="5264149"/>
              <a:ext cx="66684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1200" b="1" i="0" u="none" strike="noStrike" cap="none" normalizeH="0" baseline="0">
                  <a:ln>
                    <a:noFill/>
                  </a:ln>
                  <a:solidFill>
                    <a:schemeClr val="bg2"/>
                  </a:solidFill>
                  <a:effectLst/>
                  <a:latin typeface="+mj-lt"/>
                </a:rPr>
                <a:t>Training</a:t>
              </a:r>
              <a:endParaRPr kumimoji="0" lang="aa-ET" altLang="aa-ET" sz="1800" b="0" i="0" u="none" strike="noStrike" cap="none" normalizeH="0" baseline="0">
                <a:ln>
                  <a:noFill/>
                </a:ln>
                <a:solidFill>
                  <a:schemeClr val="bg2"/>
                </a:solidFill>
                <a:effectLst/>
                <a:latin typeface="+mj-lt"/>
              </a:endParaRPr>
            </a:p>
          </p:txBody>
        </p:sp>
        <p:sp>
          <p:nvSpPr>
            <p:cNvPr id="163" name="Rectangle 23">
              <a:extLst>
                <a:ext uri="{FF2B5EF4-FFF2-40B4-BE49-F238E27FC236}">
                  <a16:creationId xmlns:a16="http://schemas.microsoft.com/office/drawing/2014/main" id="{88769E4C-999C-4C08-ADED-FF599743023F}"/>
                </a:ext>
              </a:extLst>
            </p:cNvPr>
            <p:cNvSpPr>
              <a:spLocks noChangeArrowheads="1"/>
            </p:cNvSpPr>
            <p:nvPr/>
          </p:nvSpPr>
          <p:spPr bwMode="auto">
            <a:xfrm>
              <a:off x="4064681" y="2371724"/>
              <a:ext cx="60272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1200" b="1" i="0" u="none" strike="noStrike" cap="none" normalizeH="0" baseline="0" dirty="0">
                  <a:ln>
                    <a:noFill/>
                  </a:ln>
                  <a:solidFill>
                    <a:schemeClr val="bg2"/>
                  </a:solidFill>
                  <a:effectLst/>
                  <a:latin typeface="+mj-lt"/>
                </a:rPr>
                <a:t>Growth</a:t>
              </a:r>
              <a:endParaRPr kumimoji="0" lang="aa-ET" altLang="aa-ET" sz="1800" b="0" i="0" u="none" strike="noStrike" cap="none" normalizeH="0" baseline="0" dirty="0">
                <a:ln>
                  <a:noFill/>
                </a:ln>
                <a:solidFill>
                  <a:schemeClr val="bg2"/>
                </a:solidFill>
                <a:effectLst/>
                <a:latin typeface="+mj-lt"/>
              </a:endParaRPr>
            </a:p>
          </p:txBody>
        </p:sp>
        <p:sp>
          <p:nvSpPr>
            <p:cNvPr id="164" name="Rectangle 24">
              <a:extLst>
                <a:ext uri="{FF2B5EF4-FFF2-40B4-BE49-F238E27FC236}">
                  <a16:creationId xmlns:a16="http://schemas.microsoft.com/office/drawing/2014/main" id="{9CB30D7A-C1F7-46EF-83DD-1E06A74BF8F5}"/>
                </a:ext>
              </a:extLst>
            </p:cNvPr>
            <p:cNvSpPr>
              <a:spLocks noChangeArrowheads="1"/>
            </p:cNvSpPr>
            <p:nvPr/>
          </p:nvSpPr>
          <p:spPr bwMode="auto">
            <a:xfrm>
              <a:off x="3059793" y="3351212"/>
              <a:ext cx="68929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1200" b="1" i="0" u="none" strike="noStrike" cap="none" normalizeH="0" baseline="0">
                  <a:ln>
                    <a:noFill/>
                  </a:ln>
                  <a:solidFill>
                    <a:schemeClr val="bg2"/>
                  </a:solidFill>
                  <a:effectLst/>
                  <a:latin typeface="+mj-lt"/>
                </a:rPr>
                <a:t>Strategy</a:t>
              </a:r>
              <a:endParaRPr kumimoji="0" lang="aa-ET" altLang="aa-ET" sz="1800" b="0" i="0" u="none" strike="noStrike" cap="none" normalizeH="0" baseline="0">
                <a:ln>
                  <a:noFill/>
                </a:ln>
                <a:solidFill>
                  <a:schemeClr val="bg2"/>
                </a:solidFill>
                <a:effectLst/>
                <a:latin typeface="+mj-lt"/>
              </a:endParaRPr>
            </a:p>
          </p:txBody>
        </p:sp>
        <p:sp>
          <p:nvSpPr>
            <p:cNvPr id="165" name="Rectangle 25">
              <a:extLst>
                <a:ext uri="{FF2B5EF4-FFF2-40B4-BE49-F238E27FC236}">
                  <a16:creationId xmlns:a16="http://schemas.microsoft.com/office/drawing/2014/main" id="{54CE0C0D-36BC-4010-BB12-1B2813EBBF35}"/>
                </a:ext>
              </a:extLst>
            </p:cNvPr>
            <p:cNvSpPr>
              <a:spLocks noChangeArrowheads="1"/>
            </p:cNvSpPr>
            <p:nvPr/>
          </p:nvSpPr>
          <p:spPr bwMode="auto">
            <a:xfrm>
              <a:off x="2077131" y="4308474"/>
              <a:ext cx="74860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1200" b="1" i="0" u="none" strike="noStrike" cap="none" normalizeH="0" baseline="0">
                  <a:ln>
                    <a:noFill/>
                  </a:ln>
                  <a:solidFill>
                    <a:schemeClr val="bg2"/>
                  </a:solidFill>
                  <a:effectLst/>
                  <a:latin typeface="+mj-lt"/>
                </a:rPr>
                <a:t>Research</a:t>
              </a:r>
              <a:endParaRPr kumimoji="0" lang="aa-ET" altLang="aa-ET" sz="1800" b="0" i="0" u="none" strike="noStrike" cap="none" normalizeH="0" baseline="0">
                <a:ln>
                  <a:noFill/>
                </a:ln>
                <a:solidFill>
                  <a:schemeClr val="bg2"/>
                </a:solidFill>
                <a:effectLst/>
                <a:latin typeface="+mj-lt"/>
              </a:endParaRPr>
            </a:p>
          </p:txBody>
        </p:sp>
        <p:sp>
          <p:nvSpPr>
            <p:cNvPr id="166" name="Rectangle 18">
              <a:extLst>
                <a:ext uri="{FF2B5EF4-FFF2-40B4-BE49-F238E27FC236}">
                  <a16:creationId xmlns:a16="http://schemas.microsoft.com/office/drawing/2014/main" id="{213521BC-6279-4282-B03A-DB3E540CD1A7}"/>
                </a:ext>
              </a:extLst>
            </p:cNvPr>
            <p:cNvSpPr>
              <a:spLocks noChangeArrowheads="1"/>
            </p:cNvSpPr>
            <p:nvPr/>
          </p:nvSpPr>
          <p:spPr bwMode="auto">
            <a:xfrm rot="18900000">
              <a:off x="2350434" y="6005610"/>
              <a:ext cx="27571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2000" b="1" i="0" u="none" strike="noStrike" cap="none" normalizeH="0" baseline="0">
                  <a:ln>
                    <a:noFill/>
                  </a:ln>
                  <a:solidFill>
                    <a:schemeClr val="bg2"/>
                  </a:solidFill>
                  <a:effectLst/>
                  <a:latin typeface="+mj-lt"/>
                </a:rPr>
                <a:t>01</a:t>
              </a:r>
              <a:endParaRPr kumimoji="0" lang="aa-ET" altLang="aa-ET" sz="1800" b="0" i="0" u="none" strike="noStrike" cap="none" normalizeH="0" baseline="0">
                <a:ln>
                  <a:noFill/>
                </a:ln>
                <a:solidFill>
                  <a:schemeClr val="bg2"/>
                </a:solidFill>
                <a:effectLst/>
                <a:latin typeface="+mj-lt"/>
              </a:endParaRPr>
            </a:p>
          </p:txBody>
        </p:sp>
        <p:sp>
          <p:nvSpPr>
            <p:cNvPr id="167" name="Rectangle 19">
              <a:extLst>
                <a:ext uri="{FF2B5EF4-FFF2-40B4-BE49-F238E27FC236}">
                  <a16:creationId xmlns:a16="http://schemas.microsoft.com/office/drawing/2014/main" id="{9EF86A7A-21B9-49CB-87C0-182609F2999C}"/>
                </a:ext>
              </a:extLst>
            </p:cNvPr>
            <p:cNvSpPr>
              <a:spLocks noChangeArrowheads="1"/>
            </p:cNvSpPr>
            <p:nvPr/>
          </p:nvSpPr>
          <p:spPr bwMode="auto">
            <a:xfrm rot="18900000">
              <a:off x="3266974" y="5026123"/>
              <a:ext cx="32541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2000" b="1" i="0" u="none" strike="noStrike" cap="none" normalizeH="0" baseline="0">
                  <a:ln>
                    <a:noFill/>
                  </a:ln>
                  <a:solidFill>
                    <a:schemeClr val="bg2"/>
                  </a:solidFill>
                  <a:effectLst/>
                  <a:latin typeface="+mj-lt"/>
                </a:rPr>
                <a:t>02</a:t>
              </a:r>
              <a:endParaRPr kumimoji="0" lang="aa-ET" altLang="aa-ET" sz="1800" b="0" i="0" u="none" strike="noStrike" cap="none" normalizeH="0" baseline="0">
                <a:ln>
                  <a:noFill/>
                </a:ln>
                <a:solidFill>
                  <a:schemeClr val="bg2"/>
                </a:solidFill>
                <a:effectLst/>
                <a:latin typeface="+mj-lt"/>
              </a:endParaRPr>
            </a:p>
          </p:txBody>
        </p:sp>
        <p:sp>
          <p:nvSpPr>
            <p:cNvPr id="168" name="Rectangle 20">
              <a:extLst>
                <a:ext uri="{FF2B5EF4-FFF2-40B4-BE49-F238E27FC236}">
                  <a16:creationId xmlns:a16="http://schemas.microsoft.com/office/drawing/2014/main" id="{764D8FBA-6A50-4341-9A28-5F5ED0912CC6}"/>
                </a:ext>
              </a:extLst>
            </p:cNvPr>
            <p:cNvSpPr>
              <a:spLocks noChangeArrowheads="1"/>
            </p:cNvSpPr>
            <p:nvPr/>
          </p:nvSpPr>
          <p:spPr bwMode="auto">
            <a:xfrm rot="18900000">
              <a:off x="4229786" y="4068860"/>
              <a:ext cx="32701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2000" b="1" i="0" u="none" strike="noStrike" cap="none" normalizeH="0" baseline="0">
                  <a:ln>
                    <a:noFill/>
                  </a:ln>
                  <a:solidFill>
                    <a:schemeClr val="bg2"/>
                  </a:solidFill>
                  <a:effectLst/>
                  <a:latin typeface="+mj-lt"/>
                </a:rPr>
                <a:t>03</a:t>
              </a:r>
              <a:endParaRPr kumimoji="0" lang="aa-ET" altLang="aa-ET" sz="1800" b="0" i="0" u="none" strike="noStrike" cap="none" normalizeH="0" baseline="0">
                <a:ln>
                  <a:noFill/>
                </a:ln>
                <a:solidFill>
                  <a:schemeClr val="bg2"/>
                </a:solidFill>
                <a:effectLst/>
                <a:latin typeface="+mj-lt"/>
              </a:endParaRPr>
            </a:p>
          </p:txBody>
        </p:sp>
        <p:sp>
          <p:nvSpPr>
            <p:cNvPr id="169" name="Rectangle 21">
              <a:extLst>
                <a:ext uri="{FF2B5EF4-FFF2-40B4-BE49-F238E27FC236}">
                  <a16:creationId xmlns:a16="http://schemas.microsoft.com/office/drawing/2014/main" id="{75C0E47C-64AC-4628-BDA4-F5C7E874B0B8}"/>
                </a:ext>
              </a:extLst>
            </p:cNvPr>
            <p:cNvSpPr>
              <a:spLocks noChangeArrowheads="1"/>
            </p:cNvSpPr>
            <p:nvPr/>
          </p:nvSpPr>
          <p:spPr bwMode="auto">
            <a:xfrm rot="18900000">
              <a:off x="5181375" y="3100485"/>
              <a:ext cx="35105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a-ET" altLang="aa-ET" sz="2000" b="1" i="0" u="none" strike="noStrike" cap="none" normalizeH="0" baseline="0">
                  <a:ln>
                    <a:noFill/>
                  </a:ln>
                  <a:solidFill>
                    <a:schemeClr val="bg2"/>
                  </a:solidFill>
                  <a:effectLst/>
                  <a:latin typeface="+mj-lt"/>
                </a:rPr>
                <a:t>04</a:t>
              </a:r>
              <a:endParaRPr kumimoji="0" lang="aa-ET" altLang="aa-ET" sz="1800" b="0" i="0" u="none" strike="noStrike" cap="none" normalizeH="0" baseline="0">
                <a:ln>
                  <a:noFill/>
                </a:ln>
                <a:solidFill>
                  <a:schemeClr val="bg2"/>
                </a:solidFill>
                <a:effectLst/>
                <a:latin typeface="+mj-lt"/>
              </a:endParaRPr>
            </a:p>
          </p:txBody>
        </p:sp>
      </p:grpSp>
      <p:sp>
        <p:nvSpPr>
          <p:cNvPr id="45" name="Marcador de posición de imagen 44"/>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676528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50"/>
                                  </p:iterate>
                                  <p:childTnLst>
                                    <p:set>
                                      <p:cBhvr>
                                        <p:cTn id="6" dur="1" fill="hold">
                                          <p:stCondLst>
                                            <p:cond delay="0"/>
                                          </p:stCondLst>
                                        </p:cTn>
                                        <p:tgtEl>
                                          <p:spTgt spid="149"/>
                                        </p:tgtEl>
                                        <p:attrNameLst>
                                          <p:attrName>style.visibility</p:attrName>
                                        </p:attrNameLst>
                                      </p:cBhvr>
                                      <p:to>
                                        <p:strVal val="visible"/>
                                      </p:to>
                                    </p:set>
                                  </p:childTnLst>
                                </p:cTn>
                              </p:par>
                            </p:childTnLst>
                          </p:cTn>
                        </p:par>
                        <p:par>
                          <p:cTn id="7" fill="hold">
                            <p:stCondLst>
                              <p:cond delay="401"/>
                            </p:stCondLst>
                            <p:childTnLst>
                              <p:par>
                                <p:cTn id="8" presetID="53" presetClass="entr" presetSubtype="16" fill="hold" nodeType="afterEffect">
                                  <p:stCondLst>
                                    <p:cond delay="0"/>
                                  </p:stCondLst>
                                  <p:childTnLst>
                                    <p:set>
                                      <p:cBhvr>
                                        <p:cTn id="9" dur="1" fill="hold">
                                          <p:stCondLst>
                                            <p:cond delay="0"/>
                                          </p:stCondLst>
                                        </p:cTn>
                                        <p:tgtEl>
                                          <p:spTgt spid="98"/>
                                        </p:tgtEl>
                                        <p:attrNameLst>
                                          <p:attrName>style.visibility</p:attrName>
                                        </p:attrNameLst>
                                      </p:cBhvr>
                                      <p:to>
                                        <p:strVal val="visible"/>
                                      </p:to>
                                    </p:set>
                                    <p:anim calcmode="lin" valueType="num">
                                      <p:cBhvr>
                                        <p:cTn id="10" dur="500" fill="hold"/>
                                        <p:tgtEl>
                                          <p:spTgt spid="98"/>
                                        </p:tgtEl>
                                        <p:attrNameLst>
                                          <p:attrName>ppt_w</p:attrName>
                                        </p:attrNameLst>
                                      </p:cBhvr>
                                      <p:tavLst>
                                        <p:tav tm="0">
                                          <p:val>
                                            <p:fltVal val="0"/>
                                          </p:val>
                                        </p:tav>
                                        <p:tav tm="100000">
                                          <p:val>
                                            <p:strVal val="#ppt_w"/>
                                          </p:val>
                                        </p:tav>
                                      </p:tavLst>
                                    </p:anim>
                                    <p:anim calcmode="lin" valueType="num">
                                      <p:cBhvr>
                                        <p:cTn id="11" dur="500" fill="hold"/>
                                        <p:tgtEl>
                                          <p:spTgt spid="98"/>
                                        </p:tgtEl>
                                        <p:attrNameLst>
                                          <p:attrName>ppt_h</p:attrName>
                                        </p:attrNameLst>
                                      </p:cBhvr>
                                      <p:tavLst>
                                        <p:tav tm="0">
                                          <p:val>
                                            <p:fltVal val="0"/>
                                          </p:val>
                                        </p:tav>
                                        <p:tav tm="100000">
                                          <p:val>
                                            <p:strVal val="#ppt_h"/>
                                          </p:val>
                                        </p:tav>
                                      </p:tavLst>
                                    </p:anim>
                                    <p:animEffect transition="in" filter="fade">
                                      <p:cBhvr>
                                        <p:cTn id="12" dur="500"/>
                                        <p:tgtEl>
                                          <p:spTgt spid="98"/>
                                        </p:tgtEl>
                                      </p:cBhvr>
                                    </p:animEffect>
                                  </p:childTnLst>
                                </p:cTn>
                              </p:par>
                            </p:childTnLst>
                          </p:cTn>
                        </p:par>
                        <p:par>
                          <p:cTn id="13" fill="hold">
                            <p:stCondLst>
                              <p:cond delay="901"/>
                            </p:stCondLst>
                            <p:childTnLst>
                              <p:par>
                                <p:cTn id="14" presetID="1" presetClass="entr" presetSubtype="0" fill="hold" grpId="0" nodeType="afterEffect">
                                  <p:stCondLst>
                                    <p:cond delay="0"/>
                                  </p:stCondLst>
                                  <p:iterate type="lt">
                                    <p:tmAbs val="50"/>
                                  </p:iterate>
                                  <p:childTnLst>
                                    <p:set>
                                      <p:cBhvr>
                                        <p:cTn id="15" dur="1" fill="hold">
                                          <p:stCondLst>
                                            <p:cond delay="0"/>
                                          </p:stCondLst>
                                        </p:cTn>
                                        <p:tgtEl>
                                          <p:spTgt spid="97"/>
                                        </p:tgtEl>
                                        <p:attrNameLst>
                                          <p:attrName>style.visibility</p:attrName>
                                        </p:attrNameLst>
                                      </p:cBhvr>
                                      <p:to>
                                        <p:strVal val="visible"/>
                                      </p:to>
                                    </p:set>
                                  </p:childTnLst>
                                </p:cTn>
                              </p:par>
                            </p:childTnLst>
                          </p:cTn>
                        </p:par>
                        <p:par>
                          <p:cTn id="16" fill="hold">
                            <p:stCondLst>
                              <p:cond delay="3702"/>
                            </p:stCondLst>
                            <p:childTnLst>
                              <p:par>
                                <p:cTn id="17" presetID="1" presetClass="entr" presetSubtype="0" fill="hold" grpId="0" nodeType="afterEffect">
                                  <p:stCondLst>
                                    <p:cond delay="0"/>
                                  </p:stCondLst>
                                  <p:iterate type="lt">
                                    <p:tmAbs val="50"/>
                                  </p:iterate>
                                  <p:childTnLst>
                                    <p:set>
                                      <p:cBhvr>
                                        <p:cTn id="18" dur="1" fill="hold">
                                          <p:stCondLst>
                                            <p:cond delay="0"/>
                                          </p:stCondLst>
                                        </p:cTn>
                                        <p:tgtEl>
                                          <p:spTgt spid="150"/>
                                        </p:tgtEl>
                                        <p:attrNameLst>
                                          <p:attrName>style.visibility</p:attrName>
                                        </p:attrNameLst>
                                      </p:cBhvr>
                                      <p:to>
                                        <p:strVal val="visible"/>
                                      </p:to>
                                    </p:set>
                                  </p:childTnLst>
                                </p:cTn>
                              </p:par>
                            </p:childTnLst>
                          </p:cTn>
                        </p:par>
                        <p:par>
                          <p:cTn id="19" fill="hold">
                            <p:stCondLst>
                              <p:cond delay="4553"/>
                            </p:stCondLst>
                            <p:childTnLst>
                              <p:par>
                                <p:cTn id="20" presetID="2" presetClass="entr" presetSubtype="2" fill="hold" nodeType="after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1+#ppt_w/2"/>
                                          </p:val>
                                        </p:tav>
                                        <p:tav tm="100000">
                                          <p:val>
                                            <p:strVal val="#ppt_x"/>
                                          </p:val>
                                        </p:tav>
                                      </p:tavLst>
                                    </p:anim>
                                    <p:anim calcmode="lin" valueType="num">
                                      <p:cBhvr additive="base">
                                        <p:cTn id="23"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p:bldP spid="150" grpId="0"/>
      <p:bldP spid="9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redondeado 5"/>
          <p:cNvSpPr/>
          <p:nvPr/>
        </p:nvSpPr>
        <p:spPr>
          <a:xfrm>
            <a:off x="561520" y="211015"/>
            <a:ext cx="5515429"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redondeado 6"/>
          <p:cNvSpPr/>
          <p:nvPr/>
        </p:nvSpPr>
        <p:spPr>
          <a:xfrm>
            <a:off x="6166338" y="211015"/>
            <a:ext cx="5486400"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41"/>
          <p:cNvSpPr/>
          <p:nvPr/>
        </p:nvSpPr>
        <p:spPr>
          <a:xfrm>
            <a:off x="551543" y="209860"/>
            <a:ext cx="5544457"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162674" y="209860"/>
            <a:ext cx="5490063"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5783580" y="716280"/>
            <a:ext cx="685800" cy="419100"/>
            <a:chOff x="5783580" y="716280"/>
            <a:chExt cx="685800" cy="419100"/>
          </a:xfrm>
        </p:grpSpPr>
        <p:sp>
          <p:nvSpPr>
            <p:cNvPr id="8" name="Elipse 7"/>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de bloque 9"/>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2" name="Grupo 11"/>
          <p:cNvGrpSpPr/>
          <p:nvPr/>
        </p:nvGrpSpPr>
        <p:grpSpPr>
          <a:xfrm>
            <a:off x="5783580" y="1470660"/>
            <a:ext cx="685800" cy="419100"/>
            <a:chOff x="5783580" y="716280"/>
            <a:chExt cx="685800" cy="419100"/>
          </a:xfrm>
        </p:grpSpPr>
        <p:sp>
          <p:nvSpPr>
            <p:cNvPr id="13" name="Elipse 1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o de bloque 1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upo 15"/>
          <p:cNvGrpSpPr/>
          <p:nvPr/>
        </p:nvGrpSpPr>
        <p:grpSpPr>
          <a:xfrm>
            <a:off x="5783580" y="2156460"/>
            <a:ext cx="685800" cy="419100"/>
            <a:chOff x="5783580" y="716280"/>
            <a:chExt cx="685800" cy="419100"/>
          </a:xfrm>
        </p:grpSpPr>
        <p:sp>
          <p:nvSpPr>
            <p:cNvPr id="17" name="Elipse 1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0" name="Grupo 19"/>
          <p:cNvGrpSpPr/>
          <p:nvPr/>
        </p:nvGrpSpPr>
        <p:grpSpPr>
          <a:xfrm>
            <a:off x="5783580" y="2895600"/>
            <a:ext cx="685800" cy="419100"/>
            <a:chOff x="5783580" y="716280"/>
            <a:chExt cx="685800" cy="419100"/>
          </a:xfrm>
        </p:grpSpPr>
        <p:sp>
          <p:nvSpPr>
            <p:cNvPr id="21" name="Elipse 20"/>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o de bloque 22"/>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upo 23"/>
          <p:cNvGrpSpPr/>
          <p:nvPr/>
        </p:nvGrpSpPr>
        <p:grpSpPr>
          <a:xfrm>
            <a:off x="5783580" y="3627120"/>
            <a:ext cx="685800" cy="419100"/>
            <a:chOff x="5783580" y="716280"/>
            <a:chExt cx="685800" cy="419100"/>
          </a:xfrm>
        </p:grpSpPr>
        <p:sp>
          <p:nvSpPr>
            <p:cNvPr id="25" name="Elipse 24"/>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o de bloque 26"/>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8" name="Grupo 27"/>
          <p:cNvGrpSpPr/>
          <p:nvPr/>
        </p:nvGrpSpPr>
        <p:grpSpPr>
          <a:xfrm>
            <a:off x="5783580" y="4312920"/>
            <a:ext cx="685800" cy="419100"/>
            <a:chOff x="5783580" y="716280"/>
            <a:chExt cx="685800" cy="419100"/>
          </a:xfrm>
        </p:grpSpPr>
        <p:sp>
          <p:nvSpPr>
            <p:cNvPr id="29" name="Elipse 28"/>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o de bloque 30"/>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2" name="Grupo 31"/>
          <p:cNvGrpSpPr/>
          <p:nvPr/>
        </p:nvGrpSpPr>
        <p:grpSpPr>
          <a:xfrm>
            <a:off x="5783580" y="5013960"/>
            <a:ext cx="685800" cy="419100"/>
            <a:chOff x="5783580" y="716280"/>
            <a:chExt cx="685800" cy="419100"/>
          </a:xfrm>
        </p:grpSpPr>
        <p:sp>
          <p:nvSpPr>
            <p:cNvPr id="33" name="Elipse 3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o de bloque 3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6" name="Grupo 35"/>
          <p:cNvGrpSpPr/>
          <p:nvPr/>
        </p:nvGrpSpPr>
        <p:grpSpPr>
          <a:xfrm>
            <a:off x="5783580" y="5783580"/>
            <a:ext cx="685800" cy="419100"/>
            <a:chOff x="5783580" y="716280"/>
            <a:chExt cx="685800" cy="419100"/>
          </a:xfrm>
        </p:grpSpPr>
        <p:sp>
          <p:nvSpPr>
            <p:cNvPr id="37" name="Elipse 3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co de bloque 3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7" name="CuadroTexto 96"/>
          <p:cNvSpPr txBox="1"/>
          <p:nvPr/>
        </p:nvSpPr>
        <p:spPr>
          <a:xfrm>
            <a:off x="1850571" y="14763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sp>
        <p:nvSpPr>
          <p:cNvPr id="149" name="CuadroTexto 148"/>
          <p:cNvSpPr txBox="1"/>
          <p:nvPr/>
        </p:nvSpPr>
        <p:spPr>
          <a:xfrm>
            <a:off x="1190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SECTION</a:t>
            </a:r>
          </a:p>
          <a:p>
            <a:pPr algn="ctr"/>
            <a:r>
              <a:rPr lang="en-US" sz="2400" i="1" dirty="0">
                <a:solidFill>
                  <a:schemeClr val="accent6">
                    <a:lumMod val="20000"/>
                    <a:lumOff val="80000"/>
                  </a:schemeClr>
                </a:solidFill>
                <a:latin typeface="Montserrat Black" panose="00000A00000000000000" pitchFamily="50" charset="0"/>
              </a:rPr>
              <a:t>02</a:t>
            </a:r>
          </a:p>
        </p:txBody>
      </p:sp>
      <p:sp>
        <p:nvSpPr>
          <p:cNvPr id="150" name="CuadroTexto 149"/>
          <p:cNvSpPr txBox="1"/>
          <p:nvPr/>
        </p:nvSpPr>
        <p:spPr>
          <a:xfrm>
            <a:off x="6905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4">
                    <a:lumMod val="20000"/>
                    <a:lumOff val="80000"/>
                  </a:schemeClr>
                </a:solidFill>
                <a:latin typeface="Montserrat Black" panose="00000A00000000000000" pitchFamily="50" charset="0"/>
              </a:rPr>
              <a:t>HERE</a:t>
            </a:r>
          </a:p>
        </p:txBody>
      </p:sp>
      <p:grpSp>
        <p:nvGrpSpPr>
          <p:cNvPr id="108" name="Grupo 107"/>
          <p:cNvGrpSpPr/>
          <p:nvPr/>
        </p:nvGrpSpPr>
        <p:grpSpPr>
          <a:xfrm>
            <a:off x="1013585" y="1857829"/>
            <a:ext cx="704543" cy="704543"/>
            <a:chOff x="9651875" y="6877088"/>
            <a:chExt cx="926696" cy="926696"/>
          </a:xfrm>
        </p:grpSpPr>
        <p:grpSp>
          <p:nvGrpSpPr>
            <p:cNvPr id="109" name="Group 111">
              <a:extLst>
                <a:ext uri="{FF2B5EF4-FFF2-40B4-BE49-F238E27FC236}">
                  <a16:creationId xmlns:a16="http://schemas.microsoft.com/office/drawing/2014/main" id="{00ECFCDB-490F-4596-BD29-CF513DE8FFF7}"/>
                </a:ext>
              </a:extLst>
            </p:cNvPr>
            <p:cNvGrpSpPr/>
            <p:nvPr/>
          </p:nvGrpSpPr>
          <p:grpSpPr>
            <a:xfrm>
              <a:off x="9651875" y="6877088"/>
              <a:ext cx="926696" cy="926696"/>
              <a:chOff x="7349505" y="606851"/>
              <a:chExt cx="1211126" cy="1211126"/>
            </a:xfrm>
            <a:solidFill>
              <a:schemeClr val="bg2"/>
            </a:solidFill>
          </p:grpSpPr>
          <p:sp>
            <p:nvSpPr>
              <p:cNvPr id="111" name="Oval 112">
                <a:extLst>
                  <a:ext uri="{FF2B5EF4-FFF2-40B4-BE49-F238E27FC236}">
                    <a16:creationId xmlns:a16="http://schemas.microsoft.com/office/drawing/2014/main" id="{FFB79F73-E80D-468A-9419-C6C3BBDCE1EF}"/>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12" name="Oval 113">
                <a:extLst>
                  <a:ext uri="{FF2B5EF4-FFF2-40B4-BE49-F238E27FC236}">
                    <a16:creationId xmlns:a16="http://schemas.microsoft.com/office/drawing/2014/main" id="{9B61DAD6-F53F-47AC-B4DB-E31E109ECB6E}"/>
                  </a:ext>
                </a:extLst>
              </p:cNvPr>
              <p:cNvSpPr/>
              <p:nvPr/>
            </p:nvSpPr>
            <p:spPr>
              <a:xfrm>
                <a:off x="7349505" y="606851"/>
                <a:ext cx="1211126" cy="1211126"/>
              </a:xfrm>
              <a:prstGeom prst="ellipse">
                <a:avLst/>
              </a:prstGeom>
              <a:solidFill>
                <a:schemeClr val="tx2"/>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10" name="Freeform 69">
              <a:extLst>
                <a:ext uri="{FF2B5EF4-FFF2-40B4-BE49-F238E27FC236}">
                  <a16:creationId xmlns:a16="http://schemas.microsoft.com/office/drawing/2014/main" id="{9E040C7E-36DB-4A1B-B706-9CC2A074A098}"/>
                </a:ext>
              </a:extLst>
            </p:cNvPr>
            <p:cNvSpPr>
              <a:spLocks noEditPoints="1"/>
            </p:cNvSpPr>
            <p:nvPr/>
          </p:nvSpPr>
          <p:spPr bwMode="auto">
            <a:xfrm>
              <a:off x="9825901" y="7165610"/>
              <a:ext cx="606425" cy="358775"/>
            </a:xfrm>
            <a:custGeom>
              <a:avLst/>
              <a:gdLst>
                <a:gd name="T0" fmla="*/ 110 w 159"/>
                <a:gd name="T1" fmla="*/ 15 h 94"/>
                <a:gd name="T2" fmla="*/ 75 w 159"/>
                <a:gd name="T3" fmla="*/ 22 h 94"/>
                <a:gd name="T4" fmla="*/ 40 w 159"/>
                <a:gd name="T5" fmla="*/ 4 h 94"/>
                <a:gd name="T6" fmla="*/ 3 w 159"/>
                <a:gd name="T7" fmla="*/ 50 h 94"/>
                <a:gd name="T8" fmla="*/ 23 w 159"/>
                <a:gd name="T9" fmla="*/ 61 h 94"/>
                <a:gd name="T10" fmla="*/ 39 w 159"/>
                <a:gd name="T11" fmla="*/ 79 h 94"/>
                <a:gd name="T12" fmla="*/ 48 w 159"/>
                <a:gd name="T13" fmla="*/ 86 h 94"/>
                <a:gd name="T14" fmla="*/ 58 w 159"/>
                <a:gd name="T15" fmla="*/ 90 h 94"/>
                <a:gd name="T16" fmla="*/ 70 w 159"/>
                <a:gd name="T17" fmla="*/ 92 h 94"/>
                <a:gd name="T18" fmla="*/ 80 w 159"/>
                <a:gd name="T19" fmla="*/ 93 h 94"/>
                <a:gd name="T20" fmla="*/ 98 w 159"/>
                <a:gd name="T21" fmla="*/ 91 h 94"/>
                <a:gd name="T22" fmla="*/ 109 w 159"/>
                <a:gd name="T23" fmla="*/ 84 h 94"/>
                <a:gd name="T24" fmla="*/ 119 w 159"/>
                <a:gd name="T25" fmla="*/ 77 h 94"/>
                <a:gd name="T26" fmla="*/ 127 w 159"/>
                <a:gd name="T27" fmla="*/ 59 h 94"/>
                <a:gd name="T28" fmla="*/ 155 w 159"/>
                <a:gd name="T29" fmla="*/ 49 h 94"/>
                <a:gd name="T30" fmla="*/ 21 w 159"/>
                <a:gd name="T31" fmla="*/ 56 h 94"/>
                <a:gd name="T32" fmla="*/ 6 w 159"/>
                <a:gd name="T33" fmla="*/ 43 h 94"/>
                <a:gd name="T34" fmla="*/ 49 w 159"/>
                <a:gd name="T35" fmla="*/ 18 h 94"/>
                <a:gd name="T36" fmla="*/ 37 w 159"/>
                <a:gd name="T37" fmla="*/ 71 h 94"/>
                <a:gd name="T38" fmla="*/ 46 w 159"/>
                <a:gd name="T39" fmla="*/ 62 h 94"/>
                <a:gd name="T40" fmla="*/ 43 w 159"/>
                <a:gd name="T41" fmla="*/ 70 h 94"/>
                <a:gd name="T42" fmla="*/ 38 w 159"/>
                <a:gd name="T43" fmla="*/ 73 h 94"/>
                <a:gd name="T44" fmla="*/ 44 w 159"/>
                <a:gd name="T45" fmla="*/ 77 h 94"/>
                <a:gd name="T46" fmla="*/ 55 w 159"/>
                <a:gd name="T47" fmla="*/ 64 h 94"/>
                <a:gd name="T48" fmla="*/ 59 w 159"/>
                <a:gd name="T49" fmla="*/ 68 h 94"/>
                <a:gd name="T50" fmla="*/ 54 w 159"/>
                <a:gd name="T51" fmla="*/ 85 h 94"/>
                <a:gd name="T52" fmla="*/ 66 w 159"/>
                <a:gd name="T53" fmla="*/ 69 h 94"/>
                <a:gd name="T54" fmla="*/ 65 w 159"/>
                <a:gd name="T55" fmla="*/ 75 h 94"/>
                <a:gd name="T56" fmla="*/ 56 w 159"/>
                <a:gd name="T57" fmla="*/ 86 h 94"/>
                <a:gd name="T58" fmla="*/ 69 w 159"/>
                <a:gd name="T59" fmla="*/ 79 h 94"/>
                <a:gd name="T60" fmla="*/ 73 w 159"/>
                <a:gd name="T61" fmla="*/ 82 h 94"/>
                <a:gd name="T62" fmla="*/ 113 w 159"/>
                <a:gd name="T63" fmla="*/ 75 h 94"/>
                <a:gd name="T64" fmla="*/ 107 w 159"/>
                <a:gd name="T65" fmla="*/ 77 h 94"/>
                <a:gd name="T66" fmla="*/ 89 w 159"/>
                <a:gd name="T67" fmla="*/ 71 h 94"/>
                <a:gd name="T68" fmla="*/ 94 w 159"/>
                <a:gd name="T69" fmla="*/ 87 h 94"/>
                <a:gd name="T70" fmla="*/ 80 w 159"/>
                <a:gd name="T71" fmla="*/ 85 h 94"/>
                <a:gd name="T72" fmla="*/ 74 w 159"/>
                <a:gd name="T73" fmla="*/ 87 h 94"/>
                <a:gd name="T74" fmla="*/ 70 w 159"/>
                <a:gd name="T75" fmla="*/ 66 h 94"/>
                <a:gd name="T76" fmla="*/ 56 w 159"/>
                <a:gd name="T77" fmla="*/ 59 h 94"/>
                <a:gd name="T78" fmla="*/ 40 w 159"/>
                <a:gd name="T79" fmla="*/ 59 h 94"/>
                <a:gd name="T80" fmla="*/ 62 w 159"/>
                <a:gd name="T81" fmla="*/ 28 h 94"/>
                <a:gd name="T82" fmla="*/ 81 w 159"/>
                <a:gd name="T83" fmla="*/ 41 h 94"/>
                <a:gd name="T84" fmla="*/ 118 w 159"/>
                <a:gd name="T85" fmla="*/ 67 h 94"/>
                <a:gd name="T86" fmla="*/ 121 w 159"/>
                <a:gd name="T87" fmla="*/ 59 h 94"/>
                <a:gd name="T88" fmla="*/ 80 w 159"/>
                <a:gd name="T89" fmla="*/ 36 h 94"/>
                <a:gd name="T90" fmla="*/ 77 w 159"/>
                <a:gd name="T91" fmla="*/ 26 h 94"/>
                <a:gd name="T92" fmla="*/ 86 w 159"/>
                <a:gd name="T93" fmla="*/ 26 h 94"/>
                <a:gd name="T94" fmla="*/ 129 w 159"/>
                <a:gd name="T95" fmla="*/ 52 h 94"/>
                <a:gd name="T96" fmla="*/ 138 w 159"/>
                <a:gd name="T97" fmla="*/ 53 h 94"/>
                <a:gd name="T98" fmla="*/ 115 w 159"/>
                <a:gd name="T99" fmla="*/ 16 h 94"/>
                <a:gd name="T100" fmla="*/ 132 w 159"/>
                <a:gd name="T101" fmla="*/ 6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9" h="94">
                  <a:moveTo>
                    <a:pt x="138" y="5"/>
                  </a:moveTo>
                  <a:cubicBezTo>
                    <a:pt x="136" y="1"/>
                    <a:pt x="132" y="0"/>
                    <a:pt x="128" y="2"/>
                  </a:cubicBezTo>
                  <a:cubicBezTo>
                    <a:pt x="122" y="5"/>
                    <a:pt x="117" y="8"/>
                    <a:pt x="113" y="10"/>
                  </a:cubicBezTo>
                  <a:cubicBezTo>
                    <a:pt x="112" y="11"/>
                    <a:pt x="110" y="13"/>
                    <a:pt x="110" y="15"/>
                  </a:cubicBezTo>
                  <a:cubicBezTo>
                    <a:pt x="110" y="15"/>
                    <a:pt x="110" y="16"/>
                    <a:pt x="110" y="17"/>
                  </a:cubicBezTo>
                  <a:cubicBezTo>
                    <a:pt x="99" y="15"/>
                    <a:pt x="88" y="20"/>
                    <a:pt x="85" y="21"/>
                  </a:cubicBezTo>
                  <a:cubicBezTo>
                    <a:pt x="84" y="21"/>
                    <a:pt x="80" y="21"/>
                    <a:pt x="79" y="21"/>
                  </a:cubicBezTo>
                  <a:cubicBezTo>
                    <a:pt x="77" y="21"/>
                    <a:pt x="76" y="21"/>
                    <a:pt x="75" y="22"/>
                  </a:cubicBezTo>
                  <a:cubicBezTo>
                    <a:pt x="68" y="25"/>
                    <a:pt x="68" y="25"/>
                    <a:pt x="68" y="25"/>
                  </a:cubicBezTo>
                  <a:cubicBezTo>
                    <a:pt x="65" y="24"/>
                    <a:pt x="60" y="22"/>
                    <a:pt x="55" y="20"/>
                  </a:cubicBezTo>
                  <a:cubicBezTo>
                    <a:pt x="55" y="18"/>
                    <a:pt x="54" y="15"/>
                    <a:pt x="52" y="14"/>
                  </a:cubicBezTo>
                  <a:cubicBezTo>
                    <a:pt x="40" y="4"/>
                    <a:pt x="40" y="4"/>
                    <a:pt x="40" y="4"/>
                  </a:cubicBezTo>
                  <a:cubicBezTo>
                    <a:pt x="37" y="2"/>
                    <a:pt x="33" y="2"/>
                    <a:pt x="30" y="5"/>
                  </a:cubicBezTo>
                  <a:cubicBezTo>
                    <a:pt x="2" y="40"/>
                    <a:pt x="2" y="40"/>
                    <a:pt x="2" y="40"/>
                  </a:cubicBezTo>
                  <a:cubicBezTo>
                    <a:pt x="1" y="41"/>
                    <a:pt x="0" y="43"/>
                    <a:pt x="1" y="45"/>
                  </a:cubicBezTo>
                  <a:cubicBezTo>
                    <a:pt x="1" y="47"/>
                    <a:pt x="2" y="48"/>
                    <a:pt x="3" y="50"/>
                  </a:cubicBezTo>
                  <a:cubicBezTo>
                    <a:pt x="16" y="60"/>
                    <a:pt x="16" y="60"/>
                    <a:pt x="16" y="60"/>
                  </a:cubicBezTo>
                  <a:cubicBezTo>
                    <a:pt x="17" y="61"/>
                    <a:pt x="19" y="61"/>
                    <a:pt x="20" y="61"/>
                  </a:cubicBezTo>
                  <a:cubicBezTo>
                    <a:pt x="21" y="61"/>
                    <a:pt x="21" y="61"/>
                    <a:pt x="21" y="61"/>
                  </a:cubicBezTo>
                  <a:cubicBezTo>
                    <a:pt x="22" y="61"/>
                    <a:pt x="23" y="61"/>
                    <a:pt x="23" y="61"/>
                  </a:cubicBezTo>
                  <a:cubicBezTo>
                    <a:pt x="27" y="63"/>
                    <a:pt x="31" y="66"/>
                    <a:pt x="33" y="67"/>
                  </a:cubicBezTo>
                  <a:cubicBezTo>
                    <a:pt x="32" y="69"/>
                    <a:pt x="32" y="70"/>
                    <a:pt x="32" y="72"/>
                  </a:cubicBezTo>
                  <a:cubicBezTo>
                    <a:pt x="32" y="74"/>
                    <a:pt x="33" y="75"/>
                    <a:pt x="34" y="77"/>
                  </a:cubicBezTo>
                  <a:cubicBezTo>
                    <a:pt x="36" y="78"/>
                    <a:pt x="37" y="78"/>
                    <a:pt x="39" y="79"/>
                  </a:cubicBezTo>
                  <a:cubicBezTo>
                    <a:pt x="39" y="81"/>
                    <a:pt x="39" y="83"/>
                    <a:pt x="41" y="84"/>
                  </a:cubicBezTo>
                  <a:cubicBezTo>
                    <a:pt x="42" y="85"/>
                    <a:pt x="44" y="86"/>
                    <a:pt x="46" y="86"/>
                  </a:cubicBezTo>
                  <a:cubicBezTo>
                    <a:pt x="46" y="86"/>
                    <a:pt x="47" y="86"/>
                    <a:pt x="47" y="86"/>
                  </a:cubicBezTo>
                  <a:cubicBezTo>
                    <a:pt x="47" y="86"/>
                    <a:pt x="48" y="86"/>
                    <a:pt x="48" y="86"/>
                  </a:cubicBezTo>
                  <a:cubicBezTo>
                    <a:pt x="49" y="87"/>
                    <a:pt x="49" y="88"/>
                    <a:pt x="50" y="89"/>
                  </a:cubicBezTo>
                  <a:cubicBezTo>
                    <a:pt x="52" y="90"/>
                    <a:pt x="53" y="90"/>
                    <a:pt x="55" y="90"/>
                  </a:cubicBezTo>
                  <a:cubicBezTo>
                    <a:pt x="56" y="90"/>
                    <a:pt x="56" y="90"/>
                    <a:pt x="56" y="90"/>
                  </a:cubicBezTo>
                  <a:cubicBezTo>
                    <a:pt x="57" y="90"/>
                    <a:pt x="58" y="90"/>
                    <a:pt x="58" y="90"/>
                  </a:cubicBezTo>
                  <a:cubicBezTo>
                    <a:pt x="59" y="91"/>
                    <a:pt x="59" y="92"/>
                    <a:pt x="60" y="92"/>
                  </a:cubicBezTo>
                  <a:cubicBezTo>
                    <a:pt x="61" y="94"/>
                    <a:pt x="63" y="94"/>
                    <a:pt x="65" y="94"/>
                  </a:cubicBezTo>
                  <a:cubicBezTo>
                    <a:pt x="65" y="94"/>
                    <a:pt x="66" y="94"/>
                    <a:pt x="66" y="94"/>
                  </a:cubicBezTo>
                  <a:cubicBezTo>
                    <a:pt x="68" y="94"/>
                    <a:pt x="69" y="93"/>
                    <a:pt x="70" y="92"/>
                  </a:cubicBezTo>
                  <a:cubicBezTo>
                    <a:pt x="71" y="91"/>
                    <a:pt x="71" y="91"/>
                    <a:pt x="71" y="91"/>
                  </a:cubicBezTo>
                  <a:cubicBezTo>
                    <a:pt x="73" y="92"/>
                    <a:pt x="73" y="92"/>
                    <a:pt x="73" y="92"/>
                  </a:cubicBezTo>
                  <a:cubicBezTo>
                    <a:pt x="74" y="93"/>
                    <a:pt x="76" y="93"/>
                    <a:pt x="78" y="93"/>
                  </a:cubicBezTo>
                  <a:cubicBezTo>
                    <a:pt x="79" y="93"/>
                    <a:pt x="80" y="93"/>
                    <a:pt x="80" y="93"/>
                  </a:cubicBezTo>
                  <a:cubicBezTo>
                    <a:pt x="82" y="93"/>
                    <a:pt x="84" y="93"/>
                    <a:pt x="86" y="91"/>
                  </a:cubicBezTo>
                  <a:cubicBezTo>
                    <a:pt x="88" y="92"/>
                    <a:pt x="89" y="93"/>
                    <a:pt x="91" y="93"/>
                  </a:cubicBezTo>
                  <a:cubicBezTo>
                    <a:pt x="91" y="93"/>
                    <a:pt x="91" y="93"/>
                    <a:pt x="92" y="93"/>
                  </a:cubicBezTo>
                  <a:cubicBezTo>
                    <a:pt x="94" y="93"/>
                    <a:pt x="96" y="92"/>
                    <a:pt x="98" y="91"/>
                  </a:cubicBezTo>
                  <a:cubicBezTo>
                    <a:pt x="99" y="89"/>
                    <a:pt x="100" y="88"/>
                    <a:pt x="100" y="86"/>
                  </a:cubicBezTo>
                  <a:cubicBezTo>
                    <a:pt x="101" y="86"/>
                    <a:pt x="101" y="86"/>
                    <a:pt x="102" y="86"/>
                  </a:cubicBezTo>
                  <a:cubicBezTo>
                    <a:pt x="102" y="86"/>
                    <a:pt x="102" y="86"/>
                    <a:pt x="103" y="86"/>
                  </a:cubicBezTo>
                  <a:cubicBezTo>
                    <a:pt x="105" y="86"/>
                    <a:pt x="107" y="86"/>
                    <a:pt x="109" y="84"/>
                  </a:cubicBezTo>
                  <a:cubicBezTo>
                    <a:pt x="110" y="83"/>
                    <a:pt x="111" y="81"/>
                    <a:pt x="111" y="79"/>
                  </a:cubicBezTo>
                  <a:cubicBezTo>
                    <a:pt x="112" y="79"/>
                    <a:pt x="112" y="79"/>
                    <a:pt x="112" y="79"/>
                  </a:cubicBezTo>
                  <a:cubicBezTo>
                    <a:pt x="113" y="79"/>
                    <a:pt x="113" y="79"/>
                    <a:pt x="113" y="79"/>
                  </a:cubicBezTo>
                  <a:cubicBezTo>
                    <a:pt x="116" y="79"/>
                    <a:pt x="117" y="78"/>
                    <a:pt x="119" y="77"/>
                  </a:cubicBezTo>
                  <a:cubicBezTo>
                    <a:pt x="121" y="75"/>
                    <a:pt x="122" y="73"/>
                    <a:pt x="122" y="70"/>
                  </a:cubicBezTo>
                  <a:cubicBezTo>
                    <a:pt x="122" y="69"/>
                    <a:pt x="121" y="68"/>
                    <a:pt x="121" y="67"/>
                  </a:cubicBezTo>
                  <a:cubicBezTo>
                    <a:pt x="122" y="66"/>
                    <a:pt x="124" y="64"/>
                    <a:pt x="125" y="62"/>
                  </a:cubicBezTo>
                  <a:cubicBezTo>
                    <a:pt x="126" y="61"/>
                    <a:pt x="126" y="59"/>
                    <a:pt x="127" y="59"/>
                  </a:cubicBezTo>
                  <a:cubicBezTo>
                    <a:pt x="127" y="59"/>
                    <a:pt x="129" y="57"/>
                    <a:pt x="132" y="56"/>
                  </a:cubicBezTo>
                  <a:cubicBezTo>
                    <a:pt x="133" y="57"/>
                    <a:pt x="135" y="58"/>
                    <a:pt x="137" y="58"/>
                  </a:cubicBezTo>
                  <a:cubicBezTo>
                    <a:pt x="138" y="58"/>
                    <a:pt x="139" y="58"/>
                    <a:pt x="140" y="57"/>
                  </a:cubicBezTo>
                  <a:cubicBezTo>
                    <a:pt x="155" y="49"/>
                    <a:pt x="155" y="49"/>
                    <a:pt x="155" y="49"/>
                  </a:cubicBezTo>
                  <a:cubicBezTo>
                    <a:pt x="157" y="48"/>
                    <a:pt x="158" y="47"/>
                    <a:pt x="158" y="45"/>
                  </a:cubicBezTo>
                  <a:cubicBezTo>
                    <a:pt x="159" y="43"/>
                    <a:pt x="159" y="41"/>
                    <a:pt x="158" y="40"/>
                  </a:cubicBezTo>
                  <a:lnTo>
                    <a:pt x="138" y="5"/>
                  </a:lnTo>
                  <a:close/>
                  <a:moveTo>
                    <a:pt x="21" y="56"/>
                  </a:moveTo>
                  <a:cubicBezTo>
                    <a:pt x="20" y="56"/>
                    <a:pt x="19" y="56"/>
                    <a:pt x="19" y="56"/>
                  </a:cubicBezTo>
                  <a:cubicBezTo>
                    <a:pt x="6" y="46"/>
                    <a:pt x="6" y="46"/>
                    <a:pt x="6" y="46"/>
                  </a:cubicBezTo>
                  <a:cubicBezTo>
                    <a:pt x="6" y="46"/>
                    <a:pt x="6" y="45"/>
                    <a:pt x="5" y="44"/>
                  </a:cubicBezTo>
                  <a:cubicBezTo>
                    <a:pt x="5" y="44"/>
                    <a:pt x="6" y="43"/>
                    <a:pt x="6" y="43"/>
                  </a:cubicBezTo>
                  <a:cubicBezTo>
                    <a:pt x="34" y="8"/>
                    <a:pt x="34" y="8"/>
                    <a:pt x="34" y="8"/>
                  </a:cubicBezTo>
                  <a:cubicBezTo>
                    <a:pt x="35" y="8"/>
                    <a:pt x="35" y="7"/>
                    <a:pt x="36" y="7"/>
                  </a:cubicBezTo>
                  <a:cubicBezTo>
                    <a:pt x="36" y="7"/>
                    <a:pt x="37" y="7"/>
                    <a:pt x="37" y="8"/>
                  </a:cubicBezTo>
                  <a:cubicBezTo>
                    <a:pt x="49" y="18"/>
                    <a:pt x="49" y="18"/>
                    <a:pt x="49" y="18"/>
                  </a:cubicBezTo>
                  <a:cubicBezTo>
                    <a:pt x="50" y="18"/>
                    <a:pt x="50" y="20"/>
                    <a:pt x="50" y="21"/>
                  </a:cubicBezTo>
                  <a:cubicBezTo>
                    <a:pt x="22" y="56"/>
                    <a:pt x="22" y="56"/>
                    <a:pt x="22" y="56"/>
                  </a:cubicBezTo>
                  <a:cubicBezTo>
                    <a:pt x="22" y="56"/>
                    <a:pt x="21" y="56"/>
                    <a:pt x="21" y="56"/>
                  </a:cubicBezTo>
                  <a:close/>
                  <a:moveTo>
                    <a:pt x="37" y="71"/>
                  </a:moveTo>
                  <a:cubicBezTo>
                    <a:pt x="37" y="71"/>
                    <a:pt x="37" y="70"/>
                    <a:pt x="37" y="70"/>
                  </a:cubicBezTo>
                  <a:cubicBezTo>
                    <a:pt x="44" y="62"/>
                    <a:pt x="44" y="62"/>
                    <a:pt x="44" y="62"/>
                  </a:cubicBezTo>
                  <a:cubicBezTo>
                    <a:pt x="44" y="62"/>
                    <a:pt x="45" y="62"/>
                    <a:pt x="45" y="62"/>
                  </a:cubicBezTo>
                  <a:cubicBezTo>
                    <a:pt x="45" y="62"/>
                    <a:pt x="46" y="62"/>
                    <a:pt x="46" y="62"/>
                  </a:cubicBezTo>
                  <a:cubicBezTo>
                    <a:pt x="46" y="62"/>
                    <a:pt x="47" y="62"/>
                    <a:pt x="47" y="62"/>
                  </a:cubicBezTo>
                  <a:cubicBezTo>
                    <a:pt x="48" y="63"/>
                    <a:pt x="48" y="63"/>
                    <a:pt x="48" y="64"/>
                  </a:cubicBezTo>
                  <a:cubicBezTo>
                    <a:pt x="48" y="65"/>
                    <a:pt x="48" y="65"/>
                    <a:pt x="48" y="66"/>
                  </a:cubicBezTo>
                  <a:cubicBezTo>
                    <a:pt x="43" y="70"/>
                    <a:pt x="43" y="70"/>
                    <a:pt x="43" y="70"/>
                  </a:cubicBezTo>
                  <a:cubicBezTo>
                    <a:pt x="41" y="73"/>
                    <a:pt x="41" y="73"/>
                    <a:pt x="41" y="73"/>
                  </a:cubicBezTo>
                  <a:cubicBezTo>
                    <a:pt x="41" y="73"/>
                    <a:pt x="40" y="74"/>
                    <a:pt x="40" y="74"/>
                  </a:cubicBezTo>
                  <a:cubicBezTo>
                    <a:pt x="40" y="74"/>
                    <a:pt x="40" y="74"/>
                    <a:pt x="40" y="74"/>
                  </a:cubicBezTo>
                  <a:cubicBezTo>
                    <a:pt x="39" y="74"/>
                    <a:pt x="38" y="74"/>
                    <a:pt x="38" y="73"/>
                  </a:cubicBezTo>
                  <a:cubicBezTo>
                    <a:pt x="37" y="73"/>
                    <a:pt x="37" y="72"/>
                    <a:pt x="37" y="71"/>
                  </a:cubicBezTo>
                  <a:close/>
                  <a:moveTo>
                    <a:pt x="46" y="81"/>
                  </a:moveTo>
                  <a:cubicBezTo>
                    <a:pt x="45" y="81"/>
                    <a:pt x="45" y="81"/>
                    <a:pt x="44" y="81"/>
                  </a:cubicBezTo>
                  <a:cubicBezTo>
                    <a:pt x="43" y="80"/>
                    <a:pt x="43" y="78"/>
                    <a:pt x="44" y="77"/>
                  </a:cubicBezTo>
                  <a:cubicBezTo>
                    <a:pt x="46" y="75"/>
                    <a:pt x="46" y="75"/>
                    <a:pt x="46" y="75"/>
                  </a:cubicBezTo>
                  <a:cubicBezTo>
                    <a:pt x="51" y="69"/>
                    <a:pt x="51" y="69"/>
                    <a:pt x="51" y="69"/>
                  </a:cubicBezTo>
                  <a:cubicBezTo>
                    <a:pt x="51" y="69"/>
                    <a:pt x="51" y="69"/>
                    <a:pt x="51" y="69"/>
                  </a:cubicBezTo>
                  <a:cubicBezTo>
                    <a:pt x="55" y="64"/>
                    <a:pt x="55" y="64"/>
                    <a:pt x="55" y="64"/>
                  </a:cubicBezTo>
                  <a:cubicBezTo>
                    <a:pt x="56" y="64"/>
                    <a:pt x="56" y="64"/>
                    <a:pt x="57" y="64"/>
                  </a:cubicBezTo>
                  <a:cubicBezTo>
                    <a:pt x="57" y="64"/>
                    <a:pt x="57" y="64"/>
                    <a:pt x="57" y="64"/>
                  </a:cubicBezTo>
                  <a:cubicBezTo>
                    <a:pt x="58" y="64"/>
                    <a:pt x="58" y="64"/>
                    <a:pt x="59" y="64"/>
                  </a:cubicBezTo>
                  <a:cubicBezTo>
                    <a:pt x="60" y="65"/>
                    <a:pt x="60" y="67"/>
                    <a:pt x="59" y="68"/>
                  </a:cubicBezTo>
                  <a:cubicBezTo>
                    <a:pt x="48" y="80"/>
                    <a:pt x="48" y="80"/>
                    <a:pt x="48" y="80"/>
                  </a:cubicBezTo>
                  <a:cubicBezTo>
                    <a:pt x="47" y="81"/>
                    <a:pt x="47" y="81"/>
                    <a:pt x="46" y="81"/>
                  </a:cubicBezTo>
                  <a:close/>
                  <a:moveTo>
                    <a:pt x="56" y="86"/>
                  </a:moveTo>
                  <a:cubicBezTo>
                    <a:pt x="55" y="86"/>
                    <a:pt x="54" y="86"/>
                    <a:pt x="54" y="85"/>
                  </a:cubicBezTo>
                  <a:cubicBezTo>
                    <a:pt x="52" y="84"/>
                    <a:pt x="52" y="82"/>
                    <a:pt x="53" y="81"/>
                  </a:cubicBezTo>
                  <a:cubicBezTo>
                    <a:pt x="64" y="70"/>
                    <a:pt x="64" y="70"/>
                    <a:pt x="64" y="70"/>
                  </a:cubicBezTo>
                  <a:cubicBezTo>
                    <a:pt x="64" y="69"/>
                    <a:pt x="65" y="69"/>
                    <a:pt x="65" y="69"/>
                  </a:cubicBezTo>
                  <a:cubicBezTo>
                    <a:pt x="65" y="69"/>
                    <a:pt x="65" y="69"/>
                    <a:pt x="66" y="69"/>
                  </a:cubicBezTo>
                  <a:cubicBezTo>
                    <a:pt x="66" y="69"/>
                    <a:pt x="67" y="69"/>
                    <a:pt x="67" y="70"/>
                  </a:cubicBezTo>
                  <a:cubicBezTo>
                    <a:pt x="68" y="71"/>
                    <a:pt x="68" y="72"/>
                    <a:pt x="67" y="73"/>
                  </a:cubicBezTo>
                  <a:cubicBezTo>
                    <a:pt x="66" y="75"/>
                    <a:pt x="66" y="75"/>
                    <a:pt x="66" y="75"/>
                  </a:cubicBezTo>
                  <a:cubicBezTo>
                    <a:pt x="66" y="75"/>
                    <a:pt x="66" y="75"/>
                    <a:pt x="65" y="75"/>
                  </a:cubicBezTo>
                  <a:cubicBezTo>
                    <a:pt x="59" y="82"/>
                    <a:pt x="59" y="82"/>
                    <a:pt x="59" y="82"/>
                  </a:cubicBezTo>
                  <a:cubicBezTo>
                    <a:pt x="59" y="82"/>
                    <a:pt x="59" y="82"/>
                    <a:pt x="59" y="82"/>
                  </a:cubicBezTo>
                  <a:cubicBezTo>
                    <a:pt x="57" y="85"/>
                    <a:pt x="57" y="85"/>
                    <a:pt x="57" y="85"/>
                  </a:cubicBezTo>
                  <a:cubicBezTo>
                    <a:pt x="57" y="85"/>
                    <a:pt x="56" y="86"/>
                    <a:pt x="56" y="86"/>
                  </a:cubicBezTo>
                  <a:close/>
                  <a:moveTo>
                    <a:pt x="65" y="90"/>
                  </a:moveTo>
                  <a:cubicBezTo>
                    <a:pt x="64" y="90"/>
                    <a:pt x="64" y="89"/>
                    <a:pt x="63" y="89"/>
                  </a:cubicBezTo>
                  <a:cubicBezTo>
                    <a:pt x="62" y="88"/>
                    <a:pt x="62" y="86"/>
                    <a:pt x="63" y="85"/>
                  </a:cubicBezTo>
                  <a:cubicBezTo>
                    <a:pt x="69" y="79"/>
                    <a:pt x="69" y="79"/>
                    <a:pt x="69" y="79"/>
                  </a:cubicBezTo>
                  <a:cubicBezTo>
                    <a:pt x="70" y="78"/>
                    <a:pt x="70" y="78"/>
                    <a:pt x="71" y="78"/>
                  </a:cubicBezTo>
                  <a:cubicBezTo>
                    <a:pt x="71" y="78"/>
                    <a:pt x="71" y="78"/>
                    <a:pt x="71" y="78"/>
                  </a:cubicBezTo>
                  <a:cubicBezTo>
                    <a:pt x="72" y="78"/>
                    <a:pt x="72" y="78"/>
                    <a:pt x="73" y="78"/>
                  </a:cubicBezTo>
                  <a:cubicBezTo>
                    <a:pt x="74" y="79"/>
                    <a:pt x="74" y="81"/>
                    <a:pt x="73" y="82"/>
                  </a:cubicBezTo>
                  <a:cubicBezTo>
                    <a:pt x="67" y="89"/>
                    <a:pt x="67" y="89"/>
                    <a:pt x="67" y="89"/>
                  </a:cubicBezTo>
                  <a:cubicBezTo>
                    <a:pt x="66" y="89"/>
                    <a:pt x="66" y="89"/>
                    <a:pt x="65" y="90"/>
                  </a:cubicBezTo>
                  <a:close/>
                  <a:moveTo>
                    <a:pt x="115" y="74"/>
                  </a:moveTo>
                  <a:cubicBezTo>
                    <a:pt x="114" y="75"/>
                    <a:pt x="114" y="75"/>
                    <a:pt x="113" y="75"/>
                  </a:cubicBezTo>
                  <a:cubicBezTo>
                    <a:pt x="111" y="74"/>
                    <a:pt x="104" y="69"/>
                    <a:pt x="99" y="65"/>
                  </a:cubicBezTo>
                  <a:cubicBezTo>
                    <a:pt x="96" y="68"/>
                    <a:pt x="96" y="68"/>
                    <a:pt x="96" y="68"/>
                  </a:cubicBezTo>
                  <a:cubicBezTo>
                    <a:pt x="98" y="70"/>
                    <a:pt x="103" y="74"/>
                    <a:pt x="107" y="77"/>
                  </a:cubicBezTo>
                  <a:cubicBezTo>
                    <a:pt x="107" y="77"/>
                    <a:pt x="107" y="77"/>
                    <a:pt x="107" y="77"/>
                  </a:cubicBezTo>
                  <a:cubicBezTo>
                    <a:pt x="107" y="78"/>
                    <a:pt x="106" y="80"/>
                    <a:pt x="105" y="81"/>
                  </a:cubicBezTo>
                  <a:cubicBezTo>
                    <a:pt x="105" y="81"/>
                    <a:pt x="103" y="82"/>
                    <a:pt x="102" y="82"/>
                  </a:cubicBezTo>
                  <a:cubicBezTo>
                    <a:pt x="101" y="81"/>
                    <a:pt x="100" y="81"/>
                    <a:pt x="99" y="80"/>
                  </a:cubicBezTo>
                  <a:cubicBezTo>
                    <a:pt x="89" y="71"/>
                    <a:pt x="89" y="71"/>
                    <a:pt x="89" y="71"/>
                  </a:cubicBezTo>
                  <a:cubicBezTo>
                    <a:pt x="86" y="75"/>
                    <a:pt x="86" y="75"/>
                    <a:pt x="86" y="75"/>
                  </a:cubicBezTo>
                  <a:cubicBezTo>
                    <a:pt x="96" y="83"/>
                    <a:pt x="96" y="83"/>
                    <a:pt x="96" y="83"/>
                  </a:cubicBezTo>
                  <a:cubicBezTo>
                    <a:pt x="96" y="83"/>
                    <a:pt x="96" y="83"/>
                    <a:pt x="96" y="84"/>
                  </a:cubicBezTo>
                  <a:cubicBezTo>
                    <a:pt x="96" y="85"/>
                    <a:pt x="95" y="86"/>
                    <a:pt x="94" y="87"/>
                  </a:cubicBezTo>
                  <a:cubicBezTo>
                    <a:pt x="94" y="88"/>
                    <a:pt x="92" y="88"/>
                    <a:pt x="91" y="88"/>
                  </a:cubicBezTo>
                  <a:cubicBezTo>
                    <a:pt x="90" y="88"/>
                    <a:pt x="89" y="87"/>
                    <a:pt x="88" y="86"/>
                  </a:cubicBezTo>
                  <a:cubicBezTo>
                    <a:pt x="84" y="82"/>
                    <a:pt x="84" y="82"/>
                    <a:pt x="84" y="82"/>
                  </a:cubicBezTo>
                  <a:cubicBezTo>
                    <a:pt x="80" y="85"/>
                    <a:pt x="80" y="85"/>
                    <a:pt x="80" y="85"/>
                  </a:cubicBezTo>
                  <a:cubicBezTo>
                    <a:pt x="83" y="88"/>
                    <a:pt x="83" y="88"/>
                    <a:pt x="83" y="88"/>
                  </a:cubicBezTo>
                  <a:cubicBezTo>
                    <a:pt x="82" y="88"/>
                    <a:pt x="81" y="88"/>
                    <a:pt x="80" y="88"/>
                  </a:cubicBezTo>
                  <a:cubicBezTo>
                    <a:pt x="78" y="89"/>
                    <a:pt x="76" y="88"/>
                    <a:pt x="75" y="88"/>
                  </a:cubicBezTo>
                  <a:cubicBezTo>
                    <a:pt x="74" y="87"/>
                    <a:pt x="74" y="87"/>
                    <a:pt x="74" y="87"/>
                  </a:cubicBezTo>
                  <a:cubicBezTo>
                    <a:pt x="76" y="85"/>
                    <a:pt x="76" y="85"/>
                    <a:pt x="76" y="85"/>
                  </a:cubicBezTo>
                  <a:cubicBezTo>
                    <a:pt x="79" y="82"/>
                    <a:pt x="79" y="78"/>
                    <a:pt x="76" y="75"/>
                  </a:cubicBezTo>
                  <a:cubicBezTo>
                    <a:pt x="75" y="74"/>
                    <a:pt x="74" y="74"/>
                    <a:pt x="73" y="73"/>
                  </a:cubicBezTo>
                  <a:cubicBezTo>
                    <a:pt x="73" y="71"/>
                    <a:pt x="73" y="68"/>
                    <a:pt x="70" y="66"/>
                  </a:cubicBezTo>
                  <a:cubicBezTo>
                    <a:pt x="69" y="65"/>
                    <a:pt x="67" y="64"/>
                    <a:pt x="65" y="64"/>
                  </a:cubicBezTo>
                  <a:cubicBezTo>
                    <a:pt x="64" y="64"/>
                    <a:pt x="64" y="64"/>
                    <a:pt x="64" y="64"/>
                  </a:cubicBezTo>
                  <a:cubicBezTo>
                    <a:pt x="64" y="63"/>
                    <a:pt x="63" y="62"/>
                    <a:pt x="62" y="61"/>
                  </a:cubicBezTo>
                  <a:cubicBezTo>
                    <a:pt x="60" y="59"/>
                    <a:pt x="58" y="59"/>
                    <a:pt x="56" y="59"/>
                  </a:cubicBezTo>
                  <a:cubicBezTo>
                    <a:pt x="55" y="59"/>
                    <a:pt x="53" y="60"/>
                    <a:pt x="52" y="61"/>
                  </a:cubicBezTo>
                  <a:cubicBezTo>
                    <a:pt x="52" y="60"/>
                    <a:pt x="51" y="59"/>
                    <a:pt x="51" y="59"/>
                  </a:cubicBezTo>
                  <a:cubicBezTo>
                    <a:pt x="49" y="57"/>
                    <a:pt x="47" y="57"/>
                    <a:pt x="45" y="57"/>
                  </a:cubicBezTo>
                  <a:cubicBezTo>
                    <a:pt x="43" y="57"/>
                    <a:pt x="41" y="58"/>
                    <a:pt x="40" y="59"/>
                  </a:cubicBezTo>
                  <a:cubicBezTo>
                    <a:pt x="36" y="64"/>
                    <a:pt x="36" y="64"/>
                    <a:pt x="36" y="64"/>
                  </a:cubicBezTo>
                  <a:cubicBezTo>
                    <a:pt x="34" y="62"/>
                    <a:pt x="31" y="60"/>
                    <a:pt x="27" y="57"/>
                  </a:cubicBezTo>
                  <a:cubicBezTo>
                    <a:pt x="53" y="25"/>
                    <a:pt x="53" y="25"/>
                    <a:pt x="53" y="25"/>
                  </a:cubicBezTo>
                  <a:cubicBezTo>
                    <a:pt x="56" y="26"/>
                    <a:pt x="60" y="27"/>
                    <a:pt x="62" y="28"/>
                  </a:cubicBezTo>
                  <a:cubicBezTo>
                    <a:pt x="53" y="33"/>
                    <a:pt x="53" y="33"/>
                    <a:pt x="53" y="33"/>
                  </a:cubicBezTo>
                  <a:cubicBezTo>
                    <a:pt x="46" y="37"/>
                    <a:pt x="47" y="42"/>
                    <a:pt x="47" y="43"/>
                  </a:cubicBezTo>
                  <a:cubicBezTo>
                    <a:pt x="49" y="47"/>
                    <a:pt x="54" y="51"/>
                    <a:pt x="58" y="50"/>
                  </a:cubicBezTo>
                  <a:cubicBezTo>
                    <a:pt x="63" y="49"/>
                    <a:pt x="76" y="43"/>
                    <a:pt x="81" y="41"/>
                  </a:cubicBezTo>
                  <a:cubicBezTo>
                    <a:pt x="94" y="51"/>
                    <a:pt x="114" y="66"/>
                    <a:pt x="116" y="68"/>
                  </a:cubicBezTo>
                  <a:cubicBezTo>
                    <a:pt x="117" y="69"/>
                    <a:pt x="117" y="69"/>
                    <a:pt x="117" y="70"/>
                  </a:cubicBezTo>
                  <a:cubicBezTo>
                    <a:pt x="117" y="71"/>
                    <a:pt x="116" y="73"/>
                    <a:pt x="115" y="74"/>
                  </a:cubicBezTo>
                  <a:close/>
                  <a:moveTo>
                    <a:pt x="118" y="67"/>
                  </a:moveTo>
                  <a:cubicBezTo>
                    <a:pt x="118" y="67"/>
                    <a:pt x="118" y="67"/>
                    <a:pt x="118" y="67"/>
                  </a:cubicBezTo>
                  <a:cubicBezTo>
                    <a:pt x="118" y="67"/>
                    <a:pt x="118" y="67"/>
                    <a:pt x="118" y="67"/>
                  </a:cubicBezTo>
                  <a:close/>
                  <a:moveTo>
                    <a:pt x="123" y="56"/>
                  </a:moveTo>
                  <a:cubicBezTo>
                    <a:pt x="123" y="56"/>
                    <a:pt x="122" y="58"/>
                    <a:pt x="121" y="59"/>
                  </a:cubicBezTo>
                  <a:cubicBezTo>
                    <a:pt x="120" y="60"/>
                    <a:pt x="119" y="62"/>
                    <a:pt x="118" y="63"/>
                  </a:cubicBezTo>
                  <a:cubicBezTo>
                    <a:pt x="111" y="58"/>
                    <a:pt x="88" y="40"/>
                    <a:pt x="82" y="37"/>
                  </a:cubicBezTo>
                  <a:cubicBezTo>
                    <a:pt x="81" y="36"/>
                    <a:pt x="81" y="36"/>
                    <a:pt x="81" y="36"/>
                  </a:cubicBezTo>
                  <a:cubicBezTo>
                    <a:pt x="80" y="36"/>
                    <a:pt x="80" y="36"/>
                    <a:pt x="80" y="36"/>
                  </a:cubicBezTo>
                  <a:cubicBezTo>
                    <a:pt x="72" y="40"/>
                    <a:pt x="60" y="44"/>
                    <a:pt x="57" y="45"/>
                  </a:cubicBezTo>
                  <a:cubicBezTo>
                    <a:pt x="56" y="46"/>
                    <a:pt x="52" y="44"/>
                    <a:pt x="52" y="41"/>
                  </a:cubicBezTo>
                  <a:cubicBezTo>
                    <a:pt x="51" y="40"/>
                    <a:pt x="52" y="39"/>
                    <a:pt x="55" y="37"/>
                  </a:cubicBezTo>
                  <a:cubicBezTo>
                    <a:pt x="77" y="26"/>
                    <a:pt x="77" y="26"/>
                    <a:pt x="77" y="26"/>
                  </a:cubicBezTo>
                  <a:cubicBezTo>
                    <a:pt x="77" y="26"/>
                    <a:pt x="78" y="26"/>
                    <a:pt x="78" y="26"/>
                  </a:cubicBezTo>
                  <a:cubicBezTo>
                    <a:pt x="79" y="26"/>
                    <a:pt x="79" y="26"/>
                    <a:pt x="79" y="26"/>
                  </a:cubicBezTo>
                  <a:cubicBezTo>
                    <a:pt x="79" y="26"/>
                    <a:pt x="79" y="26"/>
                    <a:pt x="79" y="26"/>
                  </a:cubicBezTo>
                  <a:cubicBezTo>
                    <a:pt x="80" y="26"/>
                    <a:pt x="86" y="26"/>
                    <a:pt x="86" y="26"/>
                  </a:cubicBezTo>
                  <a:cubicBezTo>
                    <a:pt x="87" y="26"/>
                    <a:pt x="87" y="26"/>
                    <a:pt x="87" y="26"/>
                  </a:cubicBezTo>
                  <a:cubicBezTo>
                    <a:pt x="87" y="25"/>
                    <a:pt x="87" y="25"/>
                    <a:pt x="87" y="25"/>
                  </a:cubicBezTo>
                  <a:cubicBezTo>
                    <a:pt x="87" y="25"/>
                    <a:pt x="100" y="19"/>
                    <a:pt x="112" y="23"/>
                  </a:cubicBezTo>
                  <a:cubicBezTo>
                    <a:pt x="117" y="31"/>
                    <a:pt x="125" y="44"/>
                    <a:pt x="129" y="52"/>
                  </a:cubicBezTo>
                  <a:cubicBezTo>
                    <a:pt x="127" y="53"/>
                    <a:pt x="124" y="55"/>
                    <a:pt x="123" y="56"/>
                  </a:cubicBezTo>
                  <a:close/>
                  <a:moveTo>
                    <a:pt x="154" y="44"/>
                  </a:moveTo>
                  <a:cubicBezTo>
                    <a:pt x="154" y="44"/>
                    <a:pt x="153" y="45"/>
                    <a:pt x="153" y="45"/>
                  </a:cubicBezTo>
                  <a:cubicBezTo>
                    <a:pt x="138" y="53"/>
                    <a:pt x="138" y="53"/>
                    <a:pt x="138" y="53"/>
                  </a:cubicBezTo>
                  <a:cubicBezTo>
                    <a:pt x="137" y="54"/>
                    <a:pt x="136" y="53"/>
                    <a:pt x="135" y="52"/>
                  </a:cubicBezTo>
                  <a:cubicBezTo>
                    <a:pt x="134" y="51"/>
                    <a:pt x="134" y="51"/>
                    <a:pt x="134" y="51"/>
                  </a:cubicBezTo>
                  <a:cubicBezTo>
                    <a:pt x="129" y="42"/>
                    <a:pt x="119" y="25"/>
                    <a:pt x="115" y="17"/>
                  </a:cubicBezTo>
                  <a:cubicBezTo>
                    <a:pt x="114" y="17"/>
                    <a:pt x="114" y="16"/>
                    <a:pt x="115" y="16"/>
                  </a:cubicBezTo>
                  <a:cubicBezTo>
                    <a:pt x="115" y="15"/>
                    <a:pt x="115" y="15"/>
                    <a:pt x="116" y="15"/>
                  </a:cubicBezTo>
                  <a:cubicBezTo>
                    <a:pt x="119" y="13"/>
                    <a:pt x="125" y="9"/>
                    <a:pt x="131" y="6"/>
                  </a:cubicBezTo>
                  <a:cubicBezTo>
                    <a:pt x="131" y="6"/>
                    <a:pt x="131" y="6"/>
                    <a:pt x="131" y="6"/>
                  </a:cubicBezTo>
                  <a:cubicBezTo>
                    <a:pt x="131" y="6"/>
                    <a:pt x="131" y="6"/>
                    <a:pt x="132" y="6"/>
                  </a:cubicBezTo>
                  <a:cubicBezTo>
                    <a:pt x="132" y="6"/>
                    <a:pt x="133" y="6"/>
                    <a:pt x="134" y="7"/>
                  </a:cubicBezTo>
                  <a:cubicBezTo>
                    <a:pt x="154" y="42"/>
                    <a:pt x="154" y="42"/>
                    <a:pt x="154" y="42"/>
                  </a:cubicBezTo>
                  <a:cubicBezTo>
                    <a:pt x="154" y="43"/>
                    <a:pt x="154" y="43"/>
                    <a:pt x="154" y="4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cxnSp>
        <p:nvCxnSpPr>
          <p:cNvPr id="137" name="Conector recto 136"/>
          <p:cNvCxnSpPr/>
          <p:nvPr/>
        </p:nvCxnSpPr>
        <p:spPr>
          <a:xfrm>
            <a:off x="19178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Conector recto 137"/>
          <p:cNvCxnSpPr/>
          <p:nvPr/>
        </p:nvCxnSpPr>
        <p:spPr>
          <a:xfrm>
            <a:off x="19178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Conector recto 138"/>
          <p:cNvCxnSpPr/>
          <p:nvPr/>
        </p:nvCxnSpPr>
        <p:spPr>
          <a:xfrm>
            <a:off x="19178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Conector recto 139"/>
          <p:cNvCxnSpPr/>
          <p:nvPr/>
        </p:nvCxnSpPr>
        <p:spPr>
          <a:xfrm>
            <a:off x="19178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Conector recto 140"/>
          <p:cNvCxnSpPr/>
          <p:nvPr/>
        </p:nvCxnSpPr>
        <p:spPr>
          <a:xfrm>
            <a:off x="19178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Conector recto 141"/>
          <p:cNvCxnSpPr/>
          <p:nvPr/>
        </p:nvCxnSpPr>
        <p:spPr>
          <a:xfrm>
            <a:off x="19178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ector recto 142"/>
          <p:cNvCxnSpPr/>
          <p:nvPr/>
        </p:nvCxnSpPr>
        <p:spPr>
          <a:xfrm>
            <a:off x="19178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ector recto 143"/>
          <p:cNvCxnSpPr/>
          <p:nvPr/>
        </p:nvCxnSpPr>
        <p:spPr>
          <a:xfrm>
            <a:off x="19178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ector recto 144"/>
          <p:cNvCxnSpPr/>
          <p:nvPr/>
        </p:nvCxnSpPr>
        <p:spPr>
          <a:xfrm>
            <a:off x="19178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ector recto 145"/>
          <p:cNvCxnSpPr/>
          <p:nvPr/>
        </p:nvCxnSpPr>
        <p:spPr>
          <a:xfrm>
            <a:off x="19178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ector recto 146"/>
          <p:cNvCxnSpPr/>
          <p:nvPr/>
        </p:nvCxnSpPr>
        <p:spPr>
          <a:xfrm>
            <a:off x="19178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ector recto 147"/>
          <p:cNvCxnSpPr/>
          <p:nvPr/>
        </p:nvCxnSpPr>
        <p:spPr>
          <a:xfrm>
            <a:off x="19178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ector recto 150"/>
          <p:cNvCxnSpPr/>
          <p:nvPr/>
        </p:nvCxnSpPr>
        <p:spPr>
          <a:xfrm>
            <a:off x="77725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ector recto 151"/>
          <p:cNvCxnSpPr/>
          <p:nvPr/>
        </p:nvCxnSpPr>
        <p:spPr>
          <a:xfrm>
            <a:off x="77725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ector recto 152"/>
          <p:cNvCxnSpPr/>
          <p:nvPr/>
        </p:nvCxnSpPr>
        <p:spPr>
          <a:xfrm>
            <a:off x="77725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0" name="Conector recto 169"/>
          <p:cNvCxnSpPr/>
          <p:nvPr/>
        </p:nvCxnSpPr>
        <p:spPr>
          <a:xfrm>
            <a:off x="77725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1" name="Conector recto 170"/>
          <p:cNvCxnSpPr/>
          <p:nvPr/>
        </p:nvCxnSpPr>
        <p:spPr>
          <a:xfrm>
            <a:off x="77725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2" name="Conector recto 171"/>
          <p:cNvCxnSpPr/>
          <p:nvPr/>
        </p:nvCxnSpPr>
        <p:spPr>
          <a:xfrm>
            <a:off x="77725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3" name="Conector recto 172"/>
          <p:cNvCxnSpPr/>
          <p:nvPr/>
        </p:nvCxnSpPr>
        <p:spPr>
          <a:xfrm>
            <a:off x="77725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4" name="Conector recto 173"/>
          <p:cNvCxnSpPr/>
          <p:nvPr/>
        </p:nvCxnSpPr>
        <p:spPr>
          <a:xfrm>
            <a:off x="77725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5" name="Conector recto 174"/>
          <p:cNvCxnSpPr/>
          <p:nvPr/>
        </p:nvCxnSpPr>
        <p:spPr>
          <a:xfrm>
            <a:off x="77725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recto 175"/>
          <p:cNvCxnSpPr/>
          <p:nvPr/>
        </p:nvCxnSpPr>
        <p:spPr>
          <a:xfrm>
            <a:off x="77725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7" name="Conector recto 176"/>
          <p:cNvCxnSpPr/>
          <p:nvPr/>
        </p:nvCxnSpPr>
        <p:spPr>
          <a:xfrm>
            <a:off x="77725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8" name="Conector recto 177"/>
          <p:cNvCxnSpPr/>
          <p:nvPr/>
        </p:nvCxnSpPr>
        <p:spPr>
          <a:xfrm>
            <a:off x="77725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40" name="Grupo 39"/>
          <p:cNvGrpSpPr/>
          <p:nvPr/>
        </p:nvGrpSpPr>
        <p:grpSpPr>
          <a:xfrm>
            <a:off x="1941285" y="3086100"/>
            <a:ext cx="3213100" cy="2235200"/>
            <a:chOff x="1778000" y="3086100"/>
            <a:chExt cx="2628900" cy="1828800"/>
          </a:xfrm>
        </p:grpSpPr>
        <p:sp>
          <p:nvSpPr>
            <p:cNvPr id="4" name="Rectángulo 3"/>
            <p:cNvSpPr/>
            <p:nvPr/>
          </p:nvSpPr>
          <p:spPr>
            <a:xfrm>
              <a:off x="1778000" y="3086100"/>
              <a:ext cx="749300" cy="749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Title</a:t>
              </a:r>
            </a:p>
          </p:txBody>
        </p:sp>
        <p:sp>
          <p:nvSpPr>
            <p:cNvPr id="113" name="Rectángulo 112"/>
            <p:cNvSpPr/>
            <p:nvPr/>
          </p:nvSpPr>
          <p:spPr>
            <a:xfrm>
              <a:off x="2730500" y="3086100"/>
              <a:ext cx="749300" cy="749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Title</a:t>
              </a:r>
            </a:p>
          </p:txBody>
        </p:sp>
        <p:sp>
          <p:nvSpPr>
            <p:cNvPr id="114" name="Rectángulo 113"/>
            <p:cNvSpPr/>
            <p:nvPr/>
          </p:nvSpPr>
          <p:spPr>
            <a:xfrm>
              <a:off x="3657600" y="3086100"/>
              <a:ext cx="749300" cy="749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Title</a:t>
              </a:r>
            </a:p>
          </p:txBody>
        </p:sp>
        <p:sp>
          <p:nvSpPr>
            <p:cNvPr id="115" name="Rectángulo 114"/>
            <p:cNvSpPr/>
            <p:nvPr/>
          </p:nvSpPr>
          <p:spPr>
            <a:xfrm>
              <a:off x="1778000" y="4165600"/>
              <a:ext cx="749300" cy="749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Title</a:t>
              </a:r>
            </a:p>
          </p:txBody>
        </p:sp>
        <p:sp>
          <p:nvSpPr>
            <p:cNvPr id="116" name="Rectángulo 115"/>
            <p:cNvSpPr/>
            <p:nvPr/>
          </p:nvSpPr>
          <p:spPr>
            <a:xfrm>
              <a:off x="2730500" y="4165600"/>
              <a:ext cx="749300" cy="749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Title</a:t>
              </a:r>
            </a:p>
          </p:txBody>
        </p:sp>
        <p:sp>
          <p:nvSpPr>
            <p:cNvPr id="117" name="Rectángulo 116"/>
            <p:cNvSpPr/>
            <p:nvPr/>
          </p:nvSpPr>
          <p:spPr>
            <a:xfrm>
              <a:off x="3657600" y="4165600"/>
              <a:ext cx="749300" cy="749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Title</a:t>
              </a:r>
            </a:p>
          </p:txBody>
        </p:sp>
      </p:grpSp>
      <p:grpSp>
        <p:nvGrpSpPr>
          <p:cNvPr id="45" name="Grupo 44"/>
          <p:cNvGrpSpPr/>
          <p:nvPr/>
        </p:nvGrpSpPr>
        <p:grpSpPr>
          <a:xfrm>
            <a:off x="8178892" y="3073400"/>
            <a:ext cx="2464451" cy="2802160"/>
            <a:chOff x="4040506" y="1088804"/>
            <a:chExt cx="4120514" cy="4685156"/>
          </a:xfrm>
        </p:grpSpPr>
        <p:sp>
          <p:nvSpPr>
            <p:cNvPr id="124" name="Freeform 6"/>
            <p:cNvSpPr>
              <a:spLocks/>
            </p:cNvSpPr>
            <p:nvPr/>
          </p:nvSpPr>
          <p:spPr bwMode="auto">
            <a:xfrm>
              <a:off x="4040506" y="3538121"/>
              <a:ext cx="2182786" cy="1361715"/>
            </a:xfrm>
            <a:custGeom>
              <a:avLst/>
              <a:gdLst>
                <a:gd name="T0" fmla="*/ 174 w 720"/>
                <a:gd name="T1" fmla="*/ 0 h 449"/>
                <a:gd name="T2" fmla="*/ 77 w 720"/>
                <a:gd name="T3" fmla="*/ 184 h 449"/>
                <a:gd name="T4" fmla="*/ 0 w 720"/>
                <a:gd name="T5" fmla="*/ 333 h 449"/>
                <a:gd name="T6" fmla="*/ 49 w 720"/>
                <a:gd name="T7" fmla="*/ 355 h 449"/>
                <a:gd name="T8" fmla="*/ 720 w 720"/>
                <a:gd name="T9" fmla="*/ 173 h 449"/>
                <a:gd name="T10" fmla="*/ 174 w 720"/>
                <a:gd name="T11" fmla="*/ 0 h 449"/>
              </a:gdLst>
              <a:ahLst/>
              <a:cxnLst>
                <a:cxn ang="0">
                  <a:pos x="T0" y="T1"/>
                </a:cxn>
                <a:cxn ang="0">
                  <a:pos x="T2" y="T3"/>
                </a:cxn>
                <a:cxn ang="0">
                  <a:pos x="T4" y="T5"/>
                </a:cxn>
                <a:cxn ang="0">
                  <a:pos x="T6" y="T7"/>
                </a:cxn>
                <a:cxn ang="0">
                  <a:pos x="T8" y="T9"/>
                </a:cxn>
                <a:cxn ang="0">
                  <a:pos x="T10" y="T11"/>
                </a:cxn>
              </a:cxnLst>
              <a:rect l="0" t="0" r="r" b="b"/>
              <a:pathLst>
                <a:path w="720" h="449">
                  <a:moveTo>
                    <a:pt x="174" y="0"/>
                  </a:moveTo>
                  <a:cubicBezTo>
                    <a:pt x="77" y="184"/>
                    <a:pt x="77" y="184"/>
                    <a:pt x="77" y="184"/>
                  </a:cubicBezTo>
                  <a:cubicBezTo>
                    <a:pt x="0" y="333"/>
                    <a:pt x="0" y="333"/>
                    <a:pt x="0" y="333"/>
                  </a:cubicBezTo>
                  <a:cubicBezTo>
                    <a:pt x="16" y="341"/>
                    <a:pt x="32" y="348"/>
                    <a:pt x="49" y="355"/>
                  </a:cubicBezTo>
                  <a:cubicBezTo>
                    <a:pt x="285" y="449"/>
                    <a:pt x="563" y="373"/>
                    <a:pt x="720" y="173"/>
                  </a:cubicBezTo>
                  <a:cubicBezTo>
                    <a:pt x="522" y="215"/>
                    <a:pt x="311" y="148"/>
                    <a:pt x="174" y="0"/>
                  </a:cubicBezTo>
                  <a:close/>
                </a:path>
              </a:pathLst>
            </a:custGeom>
            <a:solidFill>
              <a:schemeClr val="accent5"/>
            </a:solidFill>
            <a:ln>
              <a:noFill/>
            </a:ln>
            <a:effectLst>
              <a:outerShdw blurRad="254000" dist="190500" dir="2400000" sx="94000" sy="94000" algn="ctr" rotWithShape="0">
                <a:schemeClr val="accent5">
                  <a:alpha val="38000"/>
                </a:schemeClr>
              </a:outerShdw>
            </a:effectLst>
          </p:spPr>
          <p:txBody>
            <a:bodyPr vert="horz" wrap="square" lIns="91440" tIns="45720" rIns="91440" bIns="45720" numCol="1" anchor="t" anchorCtr="0" compatLnSpc="1">
              <a:prstTxWarp prst="textNoShape">
                <a:avLst/>
              </a:prstTxWarp>
              <a:noAutofit/>
            </a:bodyPr>
            <a:lstStyle/>
            <a:p>
              <a:endParaRPr lang="ru-RU"/>
            </a:p>
          </p:txBody>
        </p:sp>
        <p:sp>
          <p:nvSpPr>
            <p:cNvPr id="125" name="Freeform 8"/>
            <p:cNvSpPr>
              <a:spLocks/>
            </p:cNvSpPr>
            <p:nvPr/>
          </p:nvSpPr>
          <p:spPr bwMode="auto">
            <a:xfrm>
              <a:off x="5426222" y="3640439"/>
              <a:ext cx="1570140" cy="2133521"/>
            </a:xfrm>
            <a:custGeom>
              <a:avLst/>
              <a:gdLst>
                <a:gd name="T0" fmla="*/ 423 w 518"/>
                <a:gd name="T1" fmla="*/ 0 h 703"/>
                <a:gd name="T2" fmla="*/ 0 w 518"/>
                <a:gd name="T3" fmla="*/ 386 h 703"/>
                <a:gd name="T4" fmla="*/ 111 w 518"/>
                <a:gd name="T5" fmla="*/ 562 h 703"/>
                <a:gd name="T6" fmla="*/ 201 w 518"/>
                <a:gd name="T7" fmla="*/ 703 h 703"/>
                <a:gd name="T8" fmla="*/ 245 w 518"/>
                <a:gd name="T9" fmla="*/ 672 h 703"/>
                <a:gd name="T10" fmla="*/ 423 w 518"/>
                <a:gd name="T11" fmla="*/ 0 h 703"/>
              </a:gdLst>
              <a:ahLst/>
              <a:cxnLst>
                <a:cxn ang="0">
                  <a:pos x="T0" y="T1"/>
                </a:cxn>
                <a:cxn ang="0">
                  <a:pos x="T2" y="T3"/>
                </a:cxn>
                <a:cxn ang="0">
                  <a:pos x="T4" y="T5"/>
                </a:cxn>
                <a:cxn ang="0">
                  <a:pos x="T6" y="T7"/>
                </a:cxn>
                <a:cxn ang="0">
                  <a:pos x="T8" y="T9"/>
                </a:cxn>
                <a:cxn ang="0">
                  <a:pos x="T10" y="T11"/>
                </a:cxn>
              </a:cxnLst>
              <a:rect l="0" t="0" r="r" b="b"/>
              <a:pathLst>
                <a:path w="518" h="703">
                  <a:moveTo>
                    <a:pt x="423" y="0"/>
                  </a:moveTo>
                  <a:cubicBezTo>
                    <a:pt x="360" y="193"/>
                    <a:pt x="197" y="342"/>
                    <a:pt x="0" y="386"/>
                  </a:cubicBezTo>
                  <a:cubicBezTo>
                    <a:pt x="111" y="562"/>
                    <a:pt x="111" y="562"/>
                    <a:pt x="111" y="562"/>
                  </a:cubicBezTo>
                  <a:cubicBezTo>
                    <a:pt x="201" y="703"/>
                    <a:pt x="201" y="703"/>
                    <a:pt x="201" y="703"/>
                  </a:cubicBezTo>
                  <a:cubicBezTo>
                    <a:pt x="216" y="693"/>
                    <a:pt x="231" y="683"/>
                    <a:pt x="245" y="672"/>
                  </a:cubicBezTo>
                  <a:cubicBezTo>
                    <a:pt x="444" y="514"/>
                    <a:pt x="518" y="236"/>
                    <a:pt x="423" y="0"/>
                  </a:cubicBezTo>
                  <a:close/>
                </a:path>
              </a:pathLst>
            </a:custGeom>
            <a:solidFill>
              <a:schemeClr val="accent6"/>
            </a:solidFill>
            <a:ln>
              <a:noFill/>
            </a:ln>
            <a:effectLst>
              <a:outerShdw blurRad="254000" dist="190500" dir="2400000" sx="94000" sy="94000" algn="ctr" rotWithShape="0">
                <a:schemeClr val="accent6">
                  <a:alpha val="38000"/>
                </a:schemeClr>
              </a:outerShdw>
            </a:effectLst>
          </p:spPr>
          <p:txBody>
            <a:bodyPr vert="horz" wrap="square" lIns="91440" tIns="45720" rIns="91440" bIns="45720" numCol="1" anchor="t" anchorCtr="0" compatLnSpc="1">
              <a:prstTxWarp prst="textNoShape">
                <a:avLst/>
              </a:prstTxWarp>
              <a:noAutofit/>
            </a:bodyPr>
            <a:lstStyle/>
            <a:p>
              <a:endParaRPr lang="ru-RU"/>
            </a:p>
          </p:txBody>
        </p:sp>
        <p:sp>
          <p:nvSpPr>
            <p:cNvPr id="126" name="Freeform 10"/>
            <p:cNvSpPr>
              <a:spLocks/>
            </p:cNvSpPr>
            <p:nvPr/>
          </p:nvSpPr>
          <p:spPr bwMode="auto">
            <a:xfrm>
              <a:off x="6584564" y="3010109"/>
              <a:ext cx="1509507" cy="1698985"/>
            </a:xfrm>
            <a:custGeom>
              <a:avLst/>
              <a:gdLst>
                <a:gd name="T0" fmla="*/ 493 w 498"/>
                <a:gd name="T1" fmla="*/ 490 h 560"/>
                <a:gd name="T2" fmla="*/ 0 w 498"/>
                <a:gd name="T3" fmla="*/ 0 h 560"/>
                <a:gd name="T4" fmla="*/ 123 w 498"/>
                <a:gd name="T5" fmla="*/ 560 h 560"/>
                <a:gd name="T6" fmla="*/ 331 w 498"/>
                <a:gd name="T7" fmla="*/ 551 h 560"/>
                <a:gd name="T8" fmla="*/ 498 w 498"/>
                <a:gd name="T9" fmla="*/ 544 h 560"/>
                <a:gd name="T10" fmla="*/ 493 w 498"/>
                <a:gd name="T11" fmla="*/ 490 h 560"/>
              </a:gdLst>
              <a:ahLst/>
              <a:cxnLst>
                <a:cxn ang="0">
                  <a:pos x="T0" y="T1"/>
                </a:cxn>
                <a:cxn ang="0">
                  <a:pos x="T2" y="T3"/>
                </a:cxn>
                <a:cxn ang="0">
                  <a:pos x="T4" y="T5"/>
                </a:cxn>
                <a:cxn ang="0">
                  <a:pos x="T6" y="T7"/>
                </a:cxn>
                <a:cxn ang="0">
                  <a:pos x="T8" y="T9"/>
                </a:cxn>
                <a:cxn ang="0">
                  <a:pos x="T10" y="T11"/>
                </a:cxn>
              </a:cxnLst>
              <a:rect l="0" t="0" r="r" b="b"/>
              <a:pathLst>
                <a:path w="498" h="560">
                  <a:moveTo>
                    <a:pt x="493" y="490"/>
                  </a:moveTo>
                  <a:cubicBezTo>
                    <a:pt x="456" y="238"/>
                    <a:pt x="252" y="35"/>
                    <a:pt x="0" y="0"/>
                  </a:cubicBezTo>
                  <a:cubicBezTo>
                    <a:pt x="136" y="150"/>
                    <a:pt x="183" y="366"/>
                    <a:pt x="123" y="560"/>
                  </a:cubicBezTo>
                  <a:cubicBezTo>
                    <a:pt x="331" y="551"/>
                    <a:pt x="331" y="551"/>
                    <a:pt x="331" y="551"/>
                  </a:cubicBezTo>
                  <a:cubicBezTo>
                    <a:pt x="498" y="544"/>
                    <a:pt x="498" y="544"/>
                    <a:pt x="498" y="544"/>
                  </a:cubicBezTo>
                  <a:cubicBezTo>
                    <a:pt x="497" y="526"/>
                    <a:pt x="496" y="508"/>
                    <a:pt x="493" y="490"/>
                  </a:cubicBezTo>
                  <a:close/>
                </a:path>
              </a:pathLst>
            </a:custGeom>
            <a:solidFill>
              <a:schemeClr val="accent4"/>
            </a:solidFill>
            <a:ln>
              <a:noFill/>
            </a:ln>
            <a:effectLst>
              <a:outerShdw blurRad="254000" dist="190500" dir="2400000" sx="94000" sy="94000" algn="ctr" rotWithShape="0">
                <a:schemeClr val="accent4">
                  <a:alpha val="38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ru-RU"/>
            </a:p>
          </p:txBody>
        </p:sp>
        <p:sp>
          <p:nvSpPr>
            <p:cNvPr id="127" name="Freeform 12"/>
            <p:cNvSpPr>
              <a:spLocks/>
            </p:cNvSpPr>
            <p:nvPr/>
          </p:nvSpPr>
          <p:spPr bwMode="auto">
            <a:xfrm>
              <a:off x="5978234" y="1962928"/>
              <a:ext cx="2182786" cy="1361715"/>
            </a:xfrm>
            <a:custGeom>
              <a:avLst/>
              <a:gdLst>
                <a:gd name="T0" fmla="*/ 671 w 720"/>
                <a:gd name="T1" fmla="*/ 94 h 449"/>
                <a:gd name="T2" fmla="*/ 0 w 720"/>
                <a:gd name="T3" fmla="*/ 276 h 449"/>
                <a:gd name="T4" fmla="*/ 546 w 720"/>
                <a:gd name="T5" fmla="*/ 449 h 449"/>
                <a:gd name="T6" fmla="*/ 642 w 720"/>
                <a:gd name="T7" fmla="*/ 265 h 449"/>
                <a:gd name="T8" fmla="*/ 720 w 720"/>
                <a:gd name="T9" fmla="*/ 116 h 449"/>
                <a:gd name="T10" fmla="*/ 671 w 720"/>
                <a:gd name="T11" fmla="*/ 94 h 449"/>
              </a:gdLst>
              <a:ahLst/>
              <a:cxnLst>
                <a:cxn ang="0">
                  <a:pos x="T0" y="T1"/>
                </a:cxn>
                <a:cxn ang="0">
                  <a:pos x="T2" y="T3"/>
                </a:cxn>
                <a:cxn ang="0">
                  <a:pos x="T4" y="T5"/>
                </a:cxn>
                <a:cxn ang="0">
                  <a:pos x="T6" y="T7"/>
                </a:cxn>
                <a:cxn ang="0">
                  <a:pos x="T8" y="T9"/>
                </a:cxn>
                <a:cxn ang="0">
                  <a:pos x="T10" y="T11"/>
                </a:cxn>
              </a:cxnLst>
              <a:rect l="0" t="0" r="r" b="b"/>
              <a:pathLst>
                <a:path w="720" h="449">
                  <a:moveTo>
                    <a:pt x="671" y="94"/>
                  </a:moveTo>
                  <a:cubicBezTo>
                    <a:pt x="434" y="0"/>
                    <a:pt x="156" y="76"/>
                    <a:pt x="0" y="276"/>
                  </a:cubicBezTo>
                  <a:cubicBezTo>
                    <a:pt x="198" y="234"/>
                    <a:pt x="409" y="301"/>
                    <a:pt x="546" y="449"/>
                  </a:cubicBezTo>
                  <a:cubicBezTo>
                    <a:pt x="642" y="265"/>
                    <a:pt x="642" y="265"/>
                    <a:pt x="642" y="265"/>
                  </a:cubicBezTo>
                  <a:cubicBezTo>
                    <a:pt x="720" y="116"/>
                    <a:pt x="720" y="116"/>
                    <a:pt x="720" y="116"/>
                  </a:cubicBezTo>
                  <a:cubicBezTo>
                    <a:pt x="704" y="108"/>
                    <a:pt x="687" y="101"/>
                    <a:pt x="671" y="94"/>
                  </a:cubicBezTo>
                  <a:close/>
                </a:path>
              </a:pathLst>
            </a:custGeom>
            <a:solidFill>
              <a:schemeClr val="accent3"/>
            </a:solidFill>
            <a:ln>
              <a:noFill/>
            </a:ln>
            <a:effectLst>
              <a:outerShdw blurRad="254000" dist="190500" dir="2400000" sx="94000" sy="94000" algn="ctr" rotWithShape="0">
                <a:schemeClr val="accent3">
                  <a:alpha val="38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ru-RU"/>
            </a:p>
          </p:txBody>
        </p:sp>
        <p:sp>
          <p:nvSpPr>
            <p:cNvPr id="128" name="Freeform 14"/>
            <p:cNvSpPr>
              <a:spLocks/>
            </p:cNvSpPr>
            <p:nvPr/>
          </p:nvSpPr>
          <p:spPr bwMode="auto">
            <a:xfrm>
              <a:off x="5203901" y="1088804"/>
              <a:ext cx="1571403" cy="2133521"/>
            </a:xfrm>
            <a:custGeom>
              <a:avLst/>
              <a:gdLst>
                <a:gd name="T0" fmla="*/ 407 w 518"/>
                <a:gd name="T1" fmla="*/ 141 h 703"/>
                <a:gd name="T2" fmla="*/ 317 w 518"/>
                <a:gd name="T3" fmla="*/ 0 h 703"/>
                <a:gd name="T4" fmla="*/ 273 w 518"/>
                <a:gd name="T5" fmla="*/ 31 h 703"/>
                <a:gd name="T6" fmla="*/ 95 w 518"/>
                <a:gd name="T7" fmla="*/ 703 h 703"/>
                <a:gd name="T8" fmla="*/ 518 w 518"/>
                <a:gd name="T9" fmla="*/ 317 h 703"/>
                <a:gd name="T10" fmla="*/ 407 w 518"/>
                <a:gd name="T11" fmla="*/ 141 h 703"/>
              </a:gdLst>
              <a:ahLst/>
              <a:cxnLst>
                <a:cxn ang="0">
                  <a:pos x="T0" y="T1"/>
                </a:cxn>
                <a:cxn ang="0">
                  <a:pos x="T2" y="T3"/>
                </a:cxn>
                <a:cxn ang="0">
                  <a:pos x="T4" y="T5"/>
                </a:cxn>
                <a:cxn ang="0">
                  <a:pos x="T6" y="T7"/>
                </a:cxn>
                <a:cxn ang="0">
                  <a:pos x="T8" y="T9"/>
                </a:cxn>
                <a:cxn ang="0">
                  <a:pos x="T10" y="T11"/>
                </a:cxn>
              </a:cxnLst>
              <a:rect l="0" t="0" r="r" b="b"/>
              <a:pathLst>
                <a:path w="518" h="703">
                  <a:moveTo>
                    <a:pt x="407" y="141"/>
                  </a:moveTo>
                  <a:cubicBezTo>
                    <a:pt x="317" y="0"/>
                    <a:pt x="317" y="0"/>
                    <a:pt x="317" y="0"/>
                  </a:cubicBezTo>
                  <a:cubicBezTo>
                    <a:pt x="302" y="10"/>
                    <a:pt x="287" y="20"/>
                    <a:pt x="273" y="31"/>
                  </a:cubicBezTo>
                  <a:cubicBezTo>
                    <a:pt x="74" y="189"/>
                    <a:pt x="0" y="467"/>
                    <a:pt x="95" y="703"/>
                  </a:cubicBezTo>
                  <a:cubicBezTo>
                    <a:pt x="157" y="510"/>
                    <a:pt x="321" y="361"/>
                    <a:pt x="518" y="317"/>
                  </a:cubicBezTo>
                  <a:lnTo>
                    <a:pt x="407" y="141"/>
                  </a:lnTo>
                  <a:close/>
                </a:path>
              </a:pathLst>
            </a:custGeom>
            <a:solidFill>
              <a:schemeClr val="accent2"/>
            </a:solidFill>
            <a:ln>
              <a:noFill/>
            </a:ln>
            <a:effectLst>
              <a:outerShdw blurRad="254000" dist="190500" dir="2400000" sx="94000" sy="94000" algn="ctr" rotWithShape="0">
                <a:schemeClr val="accent2">
                  <a:alpha val="38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ru-RU"/>
            </a:p>
          </p:txBody>
        </p:sp>
        <p:sp>
          <p:nvSpPr>
            <p:cNvPr id="129" name="Freeform 16"/>
            <p:cNvSpPr>
              <a:spLocks/>
            </p:cNvSpPr>
            <p:nvPr/>
          </p:nvSpPr>
          <p:spPr bwMode="auto">
            <a:xfrm>
              <a:off x="4103665" y="2153669"/>
              <a:ext cx="1513297" cy="1698985"/>
            </a:xfrm>
            <a:custGeom>
              <a:avLst/>
              <a:gdLst>
                <a:gd name="T0" fmla="*/ 375 w 499"/>
                <a:gd name="T1" fmla="*/ 0 h 560"/>
                <a:gd name="T2" fmla="*/ 168 w 499"/>
                <a:gd name="T3" fmla="*/ 9 h 560"/>
                <a:gd name="T4" fmla="*/ 0 w 499"/>
                <a:gd name="T5" fmla="*/ 16 h 560"/>
                <a:gd name="T6" fmla="*/ 6 w 499"/>
                <a:gd name="T7" fmla="*/ 70 h 560"/>
                <a:gd name="T8" fmla="*/ 499 w 499"/>
                <a:gd name="T9" fmla="*/ 560 h 560"/>
                <a:gd name="T10" fmla="*/ 375 w 499"/>
                <a:gd name="T11" fmla="*/ 0 h 560"/>
              </a:gdLst>
              <a:ahLst/>
              <a:cxnLst>
                <a:cxn ang="0">
                  <a:pos x="T0" y="T1"/>
                </a:cxn>
                <a:cxn ang="0">
                  <a:pos x="T2" y="T3"/>
                </a:cxn>
                <a:cxn ang="0">
                  <a:pos x="T4" y="T5"/>
                </a:cxn>
                <a:cxn ang="0">
                  <a:pos x="T6" y="T7"/>
                </a:cxn>
                <a:cxn ang="0">
                  <a:pos x="T8" y="T9"/>
                </a:cxn>
                <a:cxn ang="0">
                  <a:pos x="T10" y="T11"/>
                </a:cxn>
              </a:cxnLst>
              <a:rect l="0" t="0" r="r" b="b"/>
              <a:pathLst>
                <a:path w="499" h="560">
                  <a:moveTo>
                    <a:pt x="375" y="0"/>
                  </a:moveTo>
                  <a:cubicBezTo>
                    <a:pt x="168" y="9"/>
                    <a:pt x="168" y="9"/>
                    <a:pt x="168" y="9"/>
                  </a:cubicBezTo>
                  <a:cubicBezTo>
                    <a:pt x="0" y="16"/>
                    <a:pt x="0" y="16"/>
                    <a:pt x="0" y="16"/>
                  </a:cubicBezTo>
                  <a:cubicBezTo>
                    <a:pt x="1" y="34"/>
                    <a:pt x="3" y="52"/>
                    <a:pt x="6" y="70"/>
                  </a:cubicBezTo>
                  <a:cubicBezTo>
                    <a:pt x="43" y="322"/>
                    <a:pt x="247" y="525"/>
                    <a:pt x="499" y="560"/>
                  </a:cubicBezTo>
                  <a:cubicBezTo>
                    <a:pt x="363" y="410"/>
                    <a:pt x="315" y="194"/>
                    <a:pt x="375" y="0"/>
                  </a:cubicBezTo>
                  <a:close/>
                </a:path>
              </a:pathLst>
            </a:custGeom>
            <a:solidFill>
              <a:schemeClr val="accent1"/>
            </a:solidFill>
            <a:ln>
              <a:noFill/>
            </a:ln>
            <a:effectLst>
              <a:outerShdw blurRad="254000" dist="190500" dir="2400000" sx="94000" sy="94000" algn="ctr" rotWithShape="0">
                <a:schemeClr val="accent1">
                  <a:alpha val="40000"/>
                </a:scheme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ru-RU"/>
            </a:p>
          </p:txBody>
        </p:sp>
        <p:sp>
          <p:nvSpPr>
            <p:cNvPr id="130" name="Freeform 18"/>
            <p:cNvSpPr>
              <a:spLocks noEditPoints="1"/>
            </p:cNvSpPr>
            <p:nvPr/>
          </p:nvSpPr>
          <p:spPr bwMode="auto">
            <a:xfrm>
              <a:off x="5910753" y="1656004"/>
              <a:ext cx="315598" cy="272788"/>
            </a:xfrm>
            <a:custGeom>
              <a:avLst/>
              <a:gdLst>
                <a:gd name="T0" fmla="*/ 92 w 132"/>
                <a:gd name="T1" fmla="*/ 60 h 114"/>
                <a:gd name="T2" fmla="*/ 92 w 132"/>
                <a:gd name="T3" fmla="*/ 64 h 114"/>
                <a:gd name="T4" fmla="*/ 83 w 132"/>
                <a:gd name="T5" fmla="*/ 64 h 114"/>
                <a:gd name="T6" fmla="*/ 83 w 132"/>
                <a:gd name="T7" fmla="*/ 60 h 114"/>
                <a:gd name="T8" fmla="*/ 65 w 132"/>
                <a:gd name="T9" fmla="*/ 47 h 114"/>
                <a:gd name="T10" fmla="*/ 73 w 132"/>
                <a:gd name="T11" fmla="*/ 43 h 114"/>
                <a:gd name="T12" fmla="*/ 88 w 132"/>
                <a:gd name="T13" fmla="*/ 51 h 114"/>
                <a:gd name="T14" fmla="*/ 100 w 132"/>
                <a:gd name="T15" fmla="*/ 44 h 114"/>
                <a:gd name="T16" fmla="*/ 88 w 132"/>
                <a:gd name="T17" fmla="*/ 36 h 114"/>
                <a:gd name="T18" fmla="*/ 67 w 132"/>
                <a:gd name="T19" fmla="*/ 20 h 114"/>
                <a:gd name="T20" fmla="*/ 83 w 132"/>
                <a:gd name="T21" fmla="*/ 6 h 114"/>
                <a:gd name="T22" fmla="*/ 83 w 132"/>
                <a:gd name="T23" fmla="*/ 0 h 114"/>
                <a:gd name="T24" fmla="*/ 92 w 132"/>
                <a:gd name="T25" fmla="*/ 0 h 114"/>
                <a:gd name="T26" fmla="*/ 92 w 132"/>
                <a:gd name="T27" fmla="*/ 6 h 114"/>
                <a:gd name="T28" fmla="*/ 108 w 132"/>
                <a:gd name="T29" fmla="*/ 16 h 114"/>
                <a:gd name="T30" fmla="*/ 100 w 132"/>
                <a:gd name="T31" fmla="*/ 20 h 114"/>
                <a:gd name="T32" fmla="*/ 88 w 132"/>
                <a:gd name="T33" fmla="*/ 14 h 114"/>
                <a:gd name="T34" fmla="*/ 77 w 132"/>
                <a:gd name="T35" fmla="*/ 21 h 114"/>
                <a:gd name="T36" fmla="*/ 89 w 132"/>
                <a:gd name="T37" fmla="*/ 27 h 114"/>
                <a:gd name="T38" fmla="*/ 109 w 132"/>
                <a:gd name="T39" fmla="*/ 44 h 114"/>
                <a:gd name="T40" fmla="*/ 92 w 132"/>
                <a:gd name="T41" fmla="*/ 60 h 114"/>
                <a:gd name="T42" fmla="*/ 126 w 132"/>
                <a:gd name="T43" fmla="*/ 85 h 114"/>
                <a:gd name="T44" fmla="*/ 94 w 132"/>
                <a:gd name="T45" fmla="*/ 95 h 114"/>
                <a:gd name="T46" fmla="*/ 67 w 132"/>
                <a:gd name="T47" fmla="*/ 84 h 114"/>
                <a:gd name="T48" fmla="*/ 95 w 132"/>
                <a:gd name="T49" fmla="*/ 83 h 114"/>
                <a:gd name="T50" fmla="*/ 78 w 132"/>
                <a:gd name="T51" fmla="*/ 72 h 114"/>
                <a:gd name="T52" fmla="*/ 56 w 132"/>
                <a:gd name="T53" fmla="*/ 68 h 114"/>
                <a:gd name="T54" fmla="*/ 27 w 132"/>
                <a:gd name="T55" fmla="*/ 76 h 114"/>
                <a:gd name="T56" fmla="*/ 27 w 132"/>
                <a:gd name="T57" fmla="*/ 106 h 114"/>
                <a:gd name="T58" fmla="*/ 46 w 132"/>
                <a:gd name="T59" fmla="*/ 110 h 114"/>
                <a:gd name="T60" fmla="*/ 97 w 132"/>
                <a:gd name="T61" fmla="*/ 112 h 114"/>
                <a:gd name="T62" fmla="*/ 130 w 132"/>
                <a:gd name="T63" fmla="*/ 90 h 114"/>
                <a:gd name="T64" fmla="*/ 126 w 132"/>
                <a:gd name="T65" fmla="*/ 85 h 114"/>
                <a:gd name="T66" fmla="*/ 0 w 132"/>
                <a:gd name="T67" fmla="*/ 114 h 114"/>
                <a:gd name="T68" fmla="*/ 22 w 132"/>
                <a:gd name="T69" fmla="*/ 114 h 114"/>
                <a:gd name="T70" fmla="*/ 22 w 132"/>
                <a:gd name="T71" fmla="*/ 76 h 114"/>
                <a:gd name="T72" fmla="*/ 0 w 132"/>
                <a:gd name="T73" fmla="*/ 76 h 114"/>
                <a:gd name="T74" fmla="*/ 0 w 132"/>
                <a:gd name="T7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2" h="114">
                  <a:moveTo>
                    <a:pt x="92" y="60"/>
                  </a:moveTo>
                  <a:cubicBezTo>
                    <a:pt x="92" y="64"/>
                    <a:pt x="92" y="64"/>
                    <a:pt x="92" y="64"/>
                  </a:cubicBezTo>
                  <a:cubicBezTo>
                    <a:pt x="83" y="64"/>
                    <a:pt x="83" y="64"/>
                    <a:pt x="83" y="64"/>
                  </a:cubicBezTo>
                  <a:cubicBezTo>
                    <a:pt x="83" y="60"/>
                    <a:pt x="83" y="60"/>
                    <a:pt x="83" y="60"/>
                  </a:cubicBezTo>
                  <a:cubicBezTo>
                    <a:pt x="75" y="59"/>
                    <a:pt x="68" y="55"/>
                    <a:pt x="65" y="47"/>
                  </a:cubicBezTo>
                  <a:cubicBezTo>
                    <a:pt x="73" y="43"/>
                    <a:pt x="73" y="43"/>
                    <a:pt x="73" y="43"/>
                  </a:cubicBezTo>
                  <a:cubicBezTo>
                    <a:pt x="76" y="49"/>
                    <a:pt x="82" y="51"/>
                    <a:pt x="88" y="51"/>
                  </a:cubicBezTo>
                  <a:cubicBezTo>
                    <a:pt x="94" y="51"/>
                    <a:pt x="100" y="49"/>
                    <a:pt x="100" y="44"/>
                  </a:cubicBezTo>
                  <a:cubicBezTo>
                    <a:pt x="100" y="39"/>
                    <a:pt x="95" y="37"/>
                    <a:pt x="88" y="36"/>
                  </a:cubicBezTo>
                  <a:cubicBezTo>
                    <a:pt x="77" y="35"/>
                    <a:pt x="67" y="32"/>
                    <a:pt x="67" y="20"/>
                  </a:cubicBezTo>
                  <a:cubicBezTo>
                    <a:pt x="67" y="12"/>
                    <a:pt x="75" y="7"/>
                    <a:pt x="83" y="6"/>
                  </a:cubicBezTo>
                  <a:cubicBezTo>
                    <a:pt x="83" y="0"/>
                    <a:pt x="83" y="0"/>
                    <a:pt x="83" y="0"/>
                  </a:cubicBezTo>
                  <a:cubicBezTo>
                    <a:pt x="92" y="0"/>
                    <a:pt x="92" y="0"/>
                    <a:pt x="92" y="0"/>
                  </a:cubicBezTo>
                  <a:cubicBezTo>
                    <a:pt x="92" y="6"/>
                    <a:pt x="92" y="6"/>
                    <a:pt x="92" y="6"/>
                  </a:cubicBezTo>
                  <a:cubicBezTo>
                    <a:pt x="98" y="6"/>
                    <a:pt x="104" y="9"/>
                    <a:pt x="108" y="16"/>
                  </a:cubicBezTo>
                  <a:cubicBezTo>
                    <a:pt x="100" y="20"/>
                    <a:pt x="100" y="20"/>
                    <a:pt x="100" y="20"/>
                  </a:cubicBezTo>
                  <a:cubicBezTo>
                    <a:pt x="98" y="17"/>
                    <a:pt x="93" y="14"/>
                    <a:pt x="88" y="14"/>
                  </a:cubicBezTo>
                  <a:cubicBezTo>
                    <a:pt x="80" y="14"/>
                    <a:pt x="77" y="17"/>
                    <a:pt x="77" y="21"/>
                  </a:cubicBezTo>
                  <a:cubicBezTo>
                    <a:pt x="77" y="25"/>
                    <a:pt x="82" y="26"/>
                    <a:pt x="89" y="27"/>
                  </a:cubicBezTo>
                  <a:cubicBezTo>
                    <a:pt x="99" y="28"/>
                    <a:pt x="109" y="31"/>
                    <a:pt x="109" y="44"/>
                  </a:cubicBezTo>
                  <a:cubicBezTo>
                    <a:pt x="109" y="54"/>
                    <a:pt x="101" y="59"/>
                    <a:pt x="92" y="60"/>
                  </a:cubicBezTo>
                  <a:close/>
                  <a:moveTo>
                    <a:pt x="126" y="85"/>
                  </a:moveTo>
                  <a:cubicBezTo>
                    <a:pt x="117" y="82"/>
                    <a:pt x="110" y="89"/>
                    <a:pt x="94" y="95"/>
                  </a:cubicBezTo>
                  <a:cubicBezTo>
                    <a:pt x="91" y="96"/>
                    <a:pt x="68" y="88"/>
                    <a:pt x="67" y="84"/>
                  </a:cubicBezTo>
                  <a:cubicBezTo>
                    <a:pt x="67" y="82"/>
                    <a:pt x="90" y="87"/>
                    <a:pt x="95" y="83"/>
                  </a:cubicBezTo>
                  <a:cubicBezTo>
                    <a:pt x="105" y="76"/>
                    <a:pt x="94" y="73"/>
                    <a:pt x="78" y="72"/>
                  </a:cubicBezTo>
                  <a:cubicBezTo>
                    <a:pt x="78" y="72"/>
                    <a:pt x="70" y="71"/>
                    <a:pt x="56" y="68"/>
                  </a:cubicBezTo>
                  <a:cubicBezTo>
                    <a:pt x="48" y="66"/>
                    <a:pt x="27" y="76"/>
                    <a:pt x="27" y="76"/>
                  </a:cubicBezTo>
                  <a:cubicBezTo>
                    <a:pt x="27" y="106"/>
                    <a:pt x="27" y="106"/>
                    <a:pt x="27" y="106"/>
                  </a:cubicBezTo>
                  <a:cubicBezTo>
                    <a:pt x="27" y="106"/>
                    <a:pt x="41" y="109"/>
                    <a:pt x="46" y="110"/>
                  </a:cubicBezTo>
                  <a:cubicBezTo>
                    <a:pt x="54" y="112"/>
                    <a:pt x="92" y="113"/>
                    <a:pt x="97" y="112"/>
                  </a:cubicBezTo>
                  <a:cubicBezTo>
                    <a:pt x="102" y="112"/>
                    <a:pt x="129" y="90"/>
                    <a:pt x="130" y="90"/>
                  </a:cubicBezTo>
                  <a:cubicBezTo>
                    <a:pt x="132" y="88"/>
                    <a:pt x="131" y="87"/>
                    <a:pt x="126" y="85"/>
                  </a:cubicBezTo>
                  <a:close/>
                  <a:moveTo>
                    <a:pt x="0" y="114"/>
                  </a:moveTo>
                  <a:cubicBezTo>
                    <a:pt x="22" y="114"/>
                    <a:pt x="22" y="114"/>
                    <a:pt x="22" y="114"/>
                  </a:cubicBezTo>
                  <a:cubicBezTo>
                    <a:pt x="22" y="76"/>
                    <a:pt x="22" y="76"/>
                    <a:pt x="22" y="76"/>
                  </a:cubicBezTo>
                  <a:cubicBezTo>
                    <a:pt x="0" y="76"/>
                    <a:pt x="0" y="76"/>
                    <a:pt x="0" y="76"/>
                  </a:cubicBezTo>
                  <a:lnTo>
                    <a:pt x="0" y="114"/>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ru-RU"/>
            </a:p>
          </p:txBody>
        </p:sp>
        <p:sp>
          <p:nvSpPr>
            <p:cNvPr id="131" name="Freeform 19"/>
            <p:cNvSpPr>
              <a:spLocks noEditPoints="1"/>
            </p:cNvSpPr>
            <p:nvPr/>
          </p:nvSpPr>
          <p:spPr bwMode="auto">
            <a:xfrm>
              <a:off x="7374010" y="4064557"/>
              <a:ext cx="262832" cy="260843"/>
            </a:xfrm>
            <a:custGeom>
              <a:avLst/>
              <a:gdLst>
                <a:gd name="T0" fmla="*/ 43 w 110"/>
                <a:gd name="T1" fmla="*/ 22 h 109"/>
                <a:gd name="T2" fmla="*/ 55 w 110"/>
                <a:gd name="T3" fmla="*/ 10 h 109"/>
                <a:gd name="T4" fmla="*/ 67 w 110"/>
                <a:gd name="T5" fmla="*/ 22 h 109"/>
                <a:gd name="T6" fmla="*/ 55 w 110"/>
                <a:gd name="T7" fmla="*/ 35 h 109"/>
                <a:gd name="T8" fmla="*/ 43 w 110"/>
                <a:gd name="T9" fmla="*/ 22 h 109"/>
                <a:gd name="T10" fmla="*/ 71 w 110"/>
                <a:gd name="T11" fmla="*/ 40 h 109"/>
                <a:gd name="T12" fmla="*/ 39 w 110"/>
                <a:gd name="T13" fmla="*/ 40 h 109"/>
                <a:gd name="T14" fmla="*/ 35 w 110"/>
                <a:gd name="T15" fmla="*/ 44 h 109"/>
                <a:gd name="T16" fmla="*/ 35 w 110"/>
                <a:gd name="T17" fmla="*/ 72 h 109"/>
                <a:gd name="T18" fmla="*/ 39 w 110"/>
                <a:gd name="T19" fmla="*/ 76 h 109"/>
                <a:gd name="T20" fmla="*/ 43 w 110"/>
                <a:gd name="T21" fmla="*/ 76 h 109"/>
                <a:gd name="T22" fmla="*/ 43 w 110"/>
                <a:gd name="T23" fmla="*/ 105 h 109"/>
                <a:gd name="T24" fmla="*/ 47 w 110"/>
                <a:gd name="T25" fmla="*/ 109 h 109"/>
                <a:gd name="T26" fmla="*/ 63 w 110"/>
                <a:gd name="T27" fmla="*/ 109 h 109"/>
                <a:gd name="T28" fmla="*/ 68 w 110"/>
                <a:gd name="T29" fmla="*/ 105 h 109"/>
                <a:gd name="T30" fmla="*/ 68 w 110"/>
                <a:gd name="T31" fmla="*/ 76 h 109"/>
                <a:gd name="T32" fmla="*/ 71 w 110"/>
                <a:gd name="T33" fmla="*/ 76 h 109"/>
                <a:gd name="T34" fmla="*/ 76 w 110"/>
                <a:gd name="T35" fmla="*/ 72 h 109"/>
                <a:gd name="T36" fmla="*/ 76 w 110"/>
                <a:gd name="T37" fmla="*/ 44 h 109"/>
                <a:gd name="T38" fmla="*/ 71 w 110"/>
                <a:gd name="T39" fmla="*/ 40 h 109"/>
                <a:gd name="T40" fmla="*/ 91 w 110"/>
                <a:gd name="T41" fmla="*/ 22 h 109"/>
                <a:gd name="T42" fmla="*/ 103 w 110"/>
                <a:gd name="T43" fmla="*/ 11 h 109"/>
                <a:gd name="T44" fmla="*/ 91 w 110"/>
                <a:gd name="T45" fmla="*/ 0 h 109"/>
                <a:gd name="T46" fmla="*/ 80 w 110"/>
                <a:gd name="T47" fmla="*/ 11 h 109"/>
                <a:gd name="T48" fmla="*/ 91 w 110"/>
                <a:gd name="T49" fmla="*/ 22 h 109"/>
                <a:gd name="T50" fmla="*/ 106 w 110"/>
                <a:gd name="T51" fmla="*/ 27 h 109"/>
                <a:gd name="T52" fmla="*/ 76 w 110"/>
                <a:gd name="T53" fmla="*/ 27 h 109"/>
                <a:gd name="T54" fmla="*/ 73 w 110"/>
                <a:gd name="T55" fmla="*/ 31 h 109"/>
                <a:gd name="T56" fmla="*/ 73 w 110"/>
                <a:gd name="T57" fmla="*/ 32 h 109"/>
                <a:gd name="T58" fmla="*/ 84 w 110"/>
                <a:gd name="T59" fmla="*/ 44 h 109"/>
                <a:gd name="T60" fmla="*/ 84 w 110"/>
                <a:gd name="T61" fmla="*/ 72 h 109"/>
                <a:gd name="T62" fmla="*/ 80 w 110"/>
                <a:gd name="T63" fmla="*/ 81 h 109"/>
                <a:gd name="T64" fmla="*/ 80 w 110"/>
                <a:gd name="T65" fmla="*/ 88 h 109"/>
                <a:gd name="T66" fmla="*/ 84 w 110"/>
                <a:gd name="T67" fmla="*/ 92 h 109"/>
                <a:gd name="T68" fmla="*/ 99 w 110"/>
                <a:gd name="T69" fmla="*/ 92 h 109"/>
                <a:gd name="T70" fmla="*/ 103 w 110"/>
                <a:gd name="T71" fmla="*/ 88 h 109"/>
                <a:gd name="T72" fmla="*/ 103 w 110"/>
                <a:gd name="T73" fmla="*/ 61 h 109"/>
                <a:gd name="T74" fmla="*/ 106 w 110"/>
                <a:gd name="T75" fmla="*/ 61 h 109"/>
                <a:gd name="T76" fmla="*/ 110 w 110"/>
                <a:gd name="T77" fmla="*/ 57 h 109"/>
                <a:gd name="T78" fmla="*/ 110 w 110"/>
                <a:gd name="T79" fmla="*/ 31 h 109"/>
                <a:gd name="T80" fmla="*/ 106 w 110"/>
                <a:gd name="T81" fmla="*/ 27 h 109"/>
                <a:gd name="T82" fmla="*/ 30 w 110"/>
                <a:gd name="T83" fmla="*/ 11 h 109"/>
                <a:gd name="T84" fmla="*/ 19 w 110"/>
                <a:gd name="T85" fmla="*/ 0 h 109"/>
                <a:gd name="T86" fmla="*/ 8 w 110"/>
                <a:gd name="T87" fmla="*/ 11 h 109"/>
                <a:gd name="T88" fmla="*/ 19 w 110"/>
                <a:gd name="T89" fmla="*/ 22 h 109"/>
                <a:gd name="T90" fmla="*/ 30 w 110"/>
                <a:gd name="T91" fmla="*/ 11 h 109"/>
                <a:gd name="T92" fmla="*/ 0 w 110"/>
                <a:gd name="T93" fmla="*/ 31 h 109"/>
                <a:gd name="T94" fmla="*/ 0 w 110"/>
                <a:gd name="T95" fmla="*/ 57 h 109"/>
                <a:gd name="T96" fmla="*/ 4 w 110"/>
                <a:gd name="T97" fmla="*/ 61 h 109"/>
                <a:gd name="T98" fmla="*/ 8 w 110"/>
                <a:gd name="T99" fmla="*/ 61 h 109"/>
                <a:gd name="T100" fmla="*/ 8 w 110"/>
                <a:gd name="T101" fmla="*/ 88 h 109"/>
                <a:gd name="T102" fmla="*/ 11 w 110"/>
                <a:gd name="T103" fmla="*/ 92 h 109"/>
                <a:gd name="T104" fmla="*/ 26 w 110"/>
                <a:gd name="T105" fmla="*/ 92 h 109"/>
                <a:gd name="T106" fmla="*/ 30 w 110"/>
                <a:gd name="T107" fmla="*/ 88 h 109"/>
                <a:gd name="T108" fmla="*/ 30 w 110"/>
                <a:gd name="T109" fmla="*/ 81 h 109"/>
                <a:gd name="T110" fmla="*/ 26 w 110"/>
                <a:gd name="T111" fmla="*/ 72 h 109"/>
                <a:gd name="T112" fmla="*/ 26 w 110"/>
                <a:gd name="T113" fmla="*/ 44 h 109"/>
                <a:gd name="T114" fmla="*/ 38 w 110"/>
                <a:gd name="T115" fmla="*/ 32 h 109"/>
                <a:gd name="T116" fmla="*/ 38 w 110"/>
                <a:gd name="T117" fmla="*/ 31 h 109"/>
                <a:gd name="T118" fmla="*/ 34 w 110"/>
                <a:gd name="T119" fmla="*/ 27 h 109"/>
                <a:gd name="T120" fmla="*/ 4 w 110"/>
                <a:gd name="T121" fmla="*/ 27 h 109"/>
                <a:gd name="T122" fmla="*/ 0 w 110"/>
                <a:gd name="T123" fmla="*/ 31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0" h="109">
                  <a:moveTo>
                    <a:pt x="43" y="22"/>
                  </a:moveTo>
                  <a:cubicBezTo>
                    <a:pt x="43" y="16"/>
                    <a:pt x="48" y="10"/>
                    <a:pt x="55" y="10"/>
                  </a:cubicBezTo>
                  <a:cubicBezTo>
                    <a:pt x="62" y="10"/>
                    <a:pt x="67" y="16"/>
                    <a:pt x="67" y="22"/>
                  </a:cubicBezTo>
                  <a:cubicBezTo>
                    <a:pt x="67" y="29"/>
                    <a:pt x="62" y="35"/>
                    <a:pt x="55" y="35"/>
                  </a:cubicBezTo>
                  <a:cubicBezTo>
                    <a:pt x="48" y="35"/>
                    <a:pt x="43" y="29"/>
                    <a:pt x="43" y="22"/>
                  </a:cubicBezTo>
                  <a:close/>
                  <a:moveTo>
                    <a:pt x="71" y="40"/>
                  </a:moveTo>
                  <a:cubicBezTo>
                    <a:pt x="39" y="40"/>
                    <a:pt x="39" y="40"/>
                    <a:pt x="39" y="40"/>
                  </a:cubicBezTo>
                  <a:cubicBezTo>
                    <a:pt x="37" y="40"/>
                    <a:pt x="35" y="42"/>
                    <a:pt x="35" y="44"/>
                  </a:cubicBezTo>
                  <a:cubicBezTo>
                    <a:pt x="35" y="72"/>
                    <a:pt x="35" y="72"/>
                    <a:pt x="35" y="72"/>
                  </a:cubicBezTo>
                  <a:cubicBezTo>
                    <a:pt x="35" y="74"/>
                    <a:pt x="37" y="76"/>
                    <a:pt x="39" y="76"/>
                  </a:cubicBezTo>
                  <a:cubicBezTo>
                    <a:pt x="43" y="76"/>
                    <a:pt x="43" y="76"/>
                    <a:pt x="43" y="76"/>
                  </a:cubicBezTo>
                  <a:cubicBezTo>
                    <a:pt x="43" y="105"/>
                    <a:pt x="43" y="105"/>
                    <a:pt x="43" y="105"/>
                  </a:cubicBezTo>
                  <a:cubicBezTo>
                    <a:pt x="43" y="107"/>
                    <a:pt x="45" y="109"/>
                    <a:pt x="47" y="109"/>
                  </a:cubicBezTo>
                  <a:cubicBezTo>
                    <a:pt x="63" y="109"/>
                    <a:pt x="63" y="109"/>
                    <a:pt x="63" y="109"/>
                  </a:cubicBezTo>
                  <a:cubicBezTo>
                    <a:pt x="66" y="109"/>
                    <a:pt x="68" y="107"/>
                    <a:pt x="68" y="105"/>
                  </a:cubicBezTo>
                  <a:cubicBezTo>
                    <a:pt x="68" y="76"/>
                    <a:pt x="68" y="76"/>
                    <a:pt x="68" y="76"/>
                  </a:cubicBezTo>
                  <a:cubicBezTo>
                    <a:pt x="71" y="76"/>
                    <a:pt x="71" y="76"/>
                    <a:pt x="71" y="76"/>
                  </a:cubicBezTo>
                  <a:cubicBezTo>
                    <a:pt x="74" y="76"/>
                    <a:pt x="76" y="74"/>
                    <a:pt x="76" y="72"/>
                  </a:cubicBezTo>
                  <a:cubicBezTo>
                    <a:pt x="76" y="44"/>
                    <a:pt x="76" y="44"/>
                    <a:pt x="76" y="44"/>
                  </a:cubicBezTo>
                  <a:cubicBezTo>
                    <a:pt x="76" y="42"/>
                    <a:pt x="74" y="40"/>
                    <a:pt x="71" y="40"/>
                  </a:cubicBezTo>
                  <a:close/>
                  <a:moveTo>
                    <a:pt x="91" y="22"/>
                  </a:moveTo>
                  <a:cubicBezTo>
                    <a:pt x="98" y="22"/>
                    <a:pt x="103" y="17"/>
                    <a:pt x="103" y="11"/>
                  </a:cubicBezTo>
                  <a:cubicBezTo>
                    <a:pt x="103" y="5"/>
                    <a:pt x="98" y="0"/>
                    <a:pt x="91" y="0"/>
                  </a:cubicBezTo>
                  <a:cubicBezTo>
                    <a:pt x="85" y="0"/>
                    <a:pt x="80" y="5"/>
                    <a:pt x="80" y="11"/>
                  </a:cubicBezTo>
                  <a:cubicBezTo>
                    <a:pt x="80" y="17"/>
                    <a:pt x="85" y="22"/>
                    <a:pt x="91" y="22"/>
                  </a:cubicBezTo>
                  <a:close/>
                  <a:moveTo>
                    <a:pt x="106" y="27"/>
                  </a:moveTo>
                  <a:cubicBezTo>
                    <a:pt x="76" y="27"/>
                    <a:pt x="76" y="27"/>
                    <a:pt x="76" y="27"/>
                  </a:cubicBezTo>
                  <a:cubicBezTo>
                    <a:pt x="74" y="27"/>
                    <a:pt x="73" y="29"/>
                    <a:pt x="73" y="31"/>
                  </a:cubicBezTo>
                  <a:cubicBezTo>
                    <a:pt x="73" y="32"/>
                    <a:pt x="73" y="32"/>
                    <a:pt x="73" y="32"/>
                  </a:cubicBezTo>
                  <a:cubicBezTo>
                    <a:pt x="79" y="32"/>
                    <a:pt x="84" y="37"/>
                    <a:pt x="84" y="44"/>
                  </a:cubicBezTo>
                  <a:cubicBezTo>
                    <a:pt x="84" y="72"/>
                    <a:pt x="84" y="72"/>
                    <a:pt x="84" y="72"/>
                  </a:cubicBezTo>
                  <a:cubicBezTo>
                    <a:pt x="84" y="75"/>
                    <a:pt x="82" y="78"/>
                    <a:pt x="80" y="81"/>
                  </a:cubicBezTo>
                  <a:cubicBezTo>
                    <a:pt x="80" y="88"/>
                    <a:pt x="80" y="88"/>
                    <a:pt x="80" y="88"/>
                  </a:cubicBezTo>
                  <a:cubicBezTo>
                    <a:pt x="80" y="90"/>
                    <a:pt x="82" y="92"/>
                    <a:pt x="84" y="92"/>
                  </a:cubicBezTo>
                  <a:cubicBezTo>
                    <a:pt x="99" y="92"/>
                    <a:pt x="99" y="92"/>
                    <a:pt x="99" y="92"/>
                  </a:cubicBezTo>
                  <a:cubicBezTo>
                    <a:pt x="101" y="92"/>
                    <a:pt x="103" y="90"/>
                    <a:pt x="103" y="88"/>
                  </a:cubicBezTo>
                  <a:cubicBezTo>
                    <a:pt x="103" y="61"/>
                    <a:pt x="103" y="61"/>
                    <a:pt x="103" y="61"/>
                  </a:cubicBezTo>
                  <a:cubicBezTo>
                    <a:pt x="106" y="61"/>
                    <a:pt x="106" y="61"/>
                    <a:pt x="106" y="61"/>
                  </a:cubicBezTo>
                  <a:cubicBezTo>
                    <a:pt x="108" y="61"/>
                    <a:pt x="110" y="59"/>
                    <a:pt x="110" y="57"/>
                  </a:cubicBezTo>
                  <a:cubicBezTo>
                    <a:pt x="110" y="31"/>
                    <a:pt x="110" y="31"/>
                    <a:pt x="110" y="31"/>
                  </a:cubicBezTo>
                  <a:cubicBezTo>
                    <a:pt x="110" y="29"/>
                    <a:pt x="108" y="27"/>
                    <a:pt x="106" y="27"/>
                  </a:cubicBezTo>
                  <a:close/>
                  <a:moveTo>
                    <a:pt x="30" y="11"/>
                  </a:moveTo>
                  <a:cubicBezTo>
                    <a:pt x="30" y="5"/>
                    <a:pt x="25" y="0"/>
                    <a:pt x="19" y="0"/>
                  </a:cubicBezTo>
                  <a:cubicBezTo>
                    <a:pt x="13" y="0"/>
                    <a:pt x="8" y="5"/>
                    <a:pt x="8" y="11"/>
                  </a:cubicBezTo>
                  <a:cubicBezTo>
                    <a:pt x="8" y="17"/>
                    <a:pt x="13" y="22"/>
                    <a:pt x="19" y="22"/>
                  </a:cubicBezTo>
                  <a:cubicBezTo>
                    <a:pt x="25" y="22"/>
                    <a:pt x="30" y="17"/>
                    <a:pt x="30" y="11"/>
                  </a:cubicBezTo>
                  <a:close/>
                  <a:moveTo>
                    <a:pt x="0" y="31"/>
                  </a:moveTo>
                  <a:cubicBezTo>
                    <a:pt x="0" y="57"/>
                    <a:pt x="0" y="57"/>
                    <a:pt x="0" y="57"/>
                  </a:cubicBezTo>
                  <a:cubicBezTo>
                    <a:pt x="0" y="59"/>
                    <a:pt x="2" y="61"/>
                    <a:pt x="4" y="61"/>
                  </a:cubicBezTo>
                  <a:cubicBezTo>
                    <a:pt x="8" y="61"/>
                    <a:pt x="8" y="61"/>
                    <a:pt x="8" y="61"/>
                  </a:cubicBezTo>
                  <a:cubicBezTo>
                    <a:pt x="8" y="88"/>
                    <a:pt x="8" y="88"/>
                    <a:pt x="8" y="88"/>
                  </a:cubicBezTo>
                  <a:cubicBezTo>
                    <a:pt x="8" y="90"/>
                    <a:pt x="9" y="92"/>
                    <a:pt x="11" y="92"/>
                  </a:cubicBezTo>
                  <a:cubicBezTo>
                    <a:pt x="26" y="92"/>
                    <a:pt x="26" y="92"/>
                    <a:pt x="26" y="92"/>
                  </a:cubicBezTo>
                  <a:cubicBezTo>
                    <a:pt x="29" y="92"/>
                    <a:pt x="30" y="90"/>
                    <a:pt x="30" y="88"/>
                  </a:cubicBezTo>
                  <a:cubicBezTo>
                    <a:pt x="30" y="81"/>
                    <a:pt x="30" y="81"/>
                    <a:pt x="30" y="81"/>
                  </a:cubicBezTo>
                  <a:cubicBezTo>
                    <a:pt x="28" y="78"/>
                    <a:pt x="26" y="75"/>
                    <a:pt x="26" y="72"/>
                  </a:cubicBezTo>
                  <a:cubicBezTo>
                    <a:pt x="26" y="44"/>
                    <a:pt x="26" y="44"/>
                    <a:pt x="26" y="44"/>
                  </a:cubicBezTo>
                  <a:cubicBezTo>
                    <a:pt x="26" y="37"/>
                    <a:pt x="31" y="32"/>
                    <a:pt x="38" y="32"/>
                  </a:cubicBezTo>
                  <a:cubicBezTo>
                    <a:pt x="38" y="31"/>
                    <a:pt x="38" y="31"/>
                    <a:pt x="38" y="31"/>
                  </a:cubicBezTo>
                  <a:cubicBezTo>
                    <a:pt x="38" y="29"/>
                    <a:pt x="36" y="27"/>
                    <a:pt x="34" y="27"/>
                  </a:cubicBezTo>
                  <a:cubicBezTo>
                    <a:pt x="4" y="27"/>
                    <a:pt x="4" y="27"/>
                    <a:pt x="4" y="27"/>
                  </a:cubicBezTo>
                  <a:cubicBezTo>
                    <a:pt x="2" y="27"/>
                    <a:pt x="0" y="29"/>
                    <a:pt x="0" y="31"/>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ru-RU"/>
            </a:p>
          </p:txBody>
        </p:sp>
        <p:sp>
          <p:nvSpPr>
            <p:cNvPr id="132" name="Freeform 20"/>
            <p:cNvSpPr>
              <a:spLocks noEditPoints="1"/>
            </p:cNvSpPr>
            <p:nvPr/>
          </p:nvSpPr>
          <p:spPr bwMode="auto">
            <a:xfrm>
              <a:off x="6007078" y="4903749"/>
              <a:ext cx="289688" cy="311760"/>
            </a:xfrm>
            <a:custGeom>
              <a:avLst/>
              <a:gdLst>
                <a:gd name="T0" fmla="*/ 1 w 131"/>
                <a:gd name="T1" fmla="*/ 44 h 141"/>
                <a:gd name="T2" fmla="*/ 20 w 131"/>
                <a:gd name="T3" fmla="*/ 28 h 141"/>
                <a:gd name="T4" fmla="*/ 38 w 131"/>
                <a:gd name="T5" fmla="*/ 54 h 141"/>
                <a:gd name="T6" fmla="*/ 29 w 131"/>
                <a:gd name="T7" fmla="*/ 70 h 141"/>
                <a:gd name="T8" fmla="*/ 58 w 131"/>
                <a:gd name="T9" fmla="*/ 105 h 141"/>
                <a:gd name="T10" fmla="*/ 73 w 131"/>
                <a:gd name="T11" fmla="*/ 97 h 141"/>
                <a:gd name="T12" fmla="*/ 97 w 131"/>
                <a:gd name="T13" fmla="*/ 110 h 141"/>
                <a:gd name="T14" fmla="*/ 85 w 131"/>
                <a:gd name="T15" fmla="*/ 134 h 141"/>
                <a:gd name="T16" fmla="*/ 29 w 131"/>
                <a:gd name="T17" fmla="*/ 106 h 141"/>
                <a:gd name="T18" fmla="*/ 1 w 131"/>
                <a:gd name="T19" fmla="*/ 44 h 141"/>
                <a:gd name="T20" fmla="*/ 94 w 131"/>
                <a:gd name="T21" fmla="*/ 58 h 141"/>
                <a:gd name="T22" fmla="*/ 74 w 131"/>
                <a:gd name="T23" fmla="*/ 58 h 141"/>
                <a:gd name="T24" fmla="*/ 74 w 131"/>
                <a:gd name="T25" fmla="*/ 35 h 141"/>
                <a:gd name="T26" fmla="*/ 70 w 131"/>
                <a:gd name="T27" fmla="*/ 31 h 141"/>
                <a:gd name="T28" fmla="*/ 65 w 131"/>
                <a:gd name="T29" fmla="*/ 35 h 141"/>
                <a:gd name="T30" fmla="*/ 65 w 131"/>
                <a:gd name="T31" fmla="*/ 62 h 141"/>
                <a:gd name="T32" fmla="*/ 70 w 131"/>
                <a:gd name="T33" fmla="*/ 66 h 141"/>
                <a:gd name="T34" fmla="*/ 94 w 131"/>
                <a:gd name="T35" fmla="*/ 66 h 141"/>
                <a:gd name="T36" fmla="*/ 98 w 131"/>
                <a:gd name="T37" fmla="*/ 62 h 141"/>
                <a:gd name="T38" fmla="*/ 94 w 131"/>
                <a:gd name="T39" fmla="*/ 58 h 141"/>
                <a:gd name="T40" fmla="*/ 70 w 131"/>
                <a:gd name="T41" fmla="*/ 0 h 141"/>
                <a:gd name="T42" fmla="*/ 23 w 131"/>
                <a:gd name="T43" fmla="*/ 21 h 141"/>
                <a:gd name="T44" fmla="*/ 31 w 131"/>
                <a:gd name="T45" fmla="*/ 25 h 141"/>
                <a:gd name="T46" fmla="*/ 65 w 131"/>
                <a:gd name="T47" fmla="*/ 9 h 141"/>
                <a:gd name="T48" fmla="*/ 65 w 131"/>
                <a:gd name="T49" fmla="*/ 17 h 141"/>
                <a:gd name="T50" fmla="*/ 70 w 131"/>
                <a:gd name="T51" fmla="*/ 21 h 141"/>
                <a:gd name="T52" fmla="*/ 74 w 131"/>
                <a:gd name="T53" fmla="*/ 17 h 141"/>
                <a:gd name="T54" fmla="*/ 74 w 131"/>
                <a:gd name="T55" fmla="*/ 9 h 141"/>
                <a:gd name="T56" fmla="*/ 122 w 131"/>
                <a:gd name="T57" fmla="*/ 58 h 141"/>
                <a:gd name="T58" fmla="*/ 115 w 131"/>
                <a:gd name="T59" fmla="*/ 58 h 141"/>
                <a:gd name="T60" fmla="*/ 110 w 131"/>
                <a:gd name="T61" fmla="*/ 62 h 141"/>
                <a:gd name="T62" fmla="*/ 115 w 131"/>
                <a:gd name="T63" fmla="*/ 66 h 141"/>
                <a:gd name="T64" fmla="*/ 122 w 131"/>
                <a:gd name="T65" fmla="*/ 66 h 141"/>
                <a:gd name="T66" fmla="*/ 102 w 131"/>
                <a:gd name="T67" fmla="*/ 104 h 141"/>
                <a:gd name="T68" fmla="*/ 103 w 131"/>
                <a:gd name="T69" fmla="*/ 105 h 141"/>
                <a:gd name="T70" fmla="*/ 103 w 131"/>
                <a:gd name="T71" fmla="*/ 105 h 141"/>
                <a:gd name="T72" fmla="*/ 103 w 131"/>
                <a:gd name="T73" fmla="*/ 106 h 141"/>
                <a:gd name="T74" fmla="*/ 106 w 131"/>
                <a:gd name="T75" fmla="*/ 112 h 141"/>
                <a:gd name="T76" fmla="*/ 131 w 131"/>
                <a:gd name="T77" fmla="*/ 62 h 141"/>
                <a:gd name="T78" fmla="*/ 70 w 131"/>
                <a:gd name="T79"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31" h="141">
                  <a:moveTo>
                    <a:pt x="1" y="44"/>
                  </a:moveTo>
                  <a:cubicBezTo>
                    <a:pt x="2" y="38"/>
                    <a:pt x="12" y="30"/>
                    <a:pt x="20" y="28"/>
                  </a:cubicBezTo>
                  <a:cubicBezTo>
                    <a:pt x="28" y="28"/>
                    <a:pt x="41" y="46"/>
                    <a:pt x="38" y="54"/>
                  </a:cubicBezTo>
                  <a:cubicBezTo>
                    <a:pt x="36" y="62"/>
                    <a:pt x="28" y="65"/>
                    <a:pt x="29" y="70"/>
                  </a:cubicBezTo>
                  <a:cubicBezTo>
                    <a:pt x="42" y="93"/>
                    <a:pt x="50" y="99"/>
                    <a:pt x="58" y="105"/>
                  </a:cubicBezTo>
                  <a:cubicBezTo>
                    <a:pt x="65" y="107"/>
                    <a:pt x="67" y="102"/>
                    <a:pt x="73" y="97"/>
                  </a:cubicBezTo>
                  <a:cubicBezTo>
                    <a:pt x="80" y="93"/>
                    <a:pt x="91" y="103"/>
                    <a:pt x="97" y="110"/>
                  </a:cubicBezTo>
                  <a:cubicBezTo>
                    <a:pt x="102" y="117"/>
                    <a:pt x="101" y="123"/>
                    <a:pt x="85" y="134"/>
                  </a:cubicBezTo>
                  <a:cubicBezTo>
                    <a:pt x="57" y="141"/>
                    <a:pt x="29" y="106"/>
                    <a:pt x="29" y="106"/>
                  </a:cubicBezTo>
                  <a:cubicBezTo>
                    <a:pt x="2" y="75"/>
                    <a:pt x="0" y="52"/>
                    <a:pt x="1" y="44"/>
                  </a:cubicBezTo>
                  <a:close/>
                  <a:moveTo>
                    <a:pt x="94" y="58"/>
                  </a:moveTo>
                  <a:cubicBezTo>
                    <a:pt x="74" y="58"/>
                    <a:pt x="74" y="58"/>
                    <a:pt x="74" y="58"/>
                  </a:cubicBezTo>
                  <a:cubicBezTo>
                    <a:pt x="74" y="35"/>
                    <a:pt x="74" y="35"/>
                    <a:pt x="74" y="35"/>
                  </a:cubicBezTo>
                  <a:cubicBezTo>
                    <a:pt x="74" y="33"/>
                    <a:pt x="72" y="31"/>
                    <a:pt x="70" y="31"/>
                  </a:cubicBezTo>
                  <a:cubicBezTo>
                    <a:pt x="67" y="31"/>
                    <a:pt x="65" y="33"/>
                    <a:pt x="65" y="35"/>
                  </a:cubicBezTo>
                  <a:cubicBezTo>
                    <a:pt x="65" y="62"/>
                    <a:pt x="65" y="62"/>
                    <a:pt x="65" y="62"/>
                  </a:cubicBezTo>
                  <a:cubicBezTo>
                    <a:pt x="65" y="65"/>
                    <a:pt x="67" y="66"/>
                    <a:pt x="70" y="66"/>
                  </a:cubicBezTo>
                  <a:cubicBezTo>
                    <a:pt x="94" y="66"/>
                    <a:pt x="94" y="66"/>
                    <a:pt x="94" y="66"/>
                  </a:cubicBezTo>
                  <a:cubicBezTo>
                    <a:pt x="96" y="66"/>
                    <a:pt x="98" y="65"/>
                    <a:pt x="98" y="62"/>
                  </a:cubicBezTo>
                  <a:cubicBezTo>
                    <a:pt x="98" y="60"/>
                    <a:pt x="96" y="58"/>
                    <a:pt x="94" y="58"/>
                  </a:cubicBezTo>
                  <a:close/>
                  <a:moveTo>
                    <a:pt x="70" y="0"/>
                  </a:moveTo>
                  <a:cubicBezTo>
                    <a:pt x="51" y="0"/>
                    <a:pt x="35" y="9"/>
                    <a:pt x="23" y="21"/>
                  </a:cubicBezTo>
                  <a:cubicBezTo>
                    <a:pt x="26" y="22"/>
                    <a:pt x="29" y="24"/>
                    <a:pt x="31" y="25"/>
                  </a:cubicBezTo>
                  <a:cubicBezTo>
                    <a:pt x="40" y="16"/>
                    <a:pt x="52" y="10"/>
                    <a:pt x="65" y="9"/>
                  </a:cubicBezTo>
                  <a:cubicBezTo>
                    <a:pt x="65" y="17"/>
                    <a:pt x="65" y="17"/>
                    <a:pt x="65" y="17"/>
                  </a:cubicBezTo>
                  <a:cubicBezTo>
                    <a:pt x="65" y="19"/>
                    <a:pt x="67" y="21"/>
                    <a:pt x="70" y="21"/>
                  </a:cubicBezTo>
                  <a:cubicBezTo>
                    <a:pt x="72" y="21"/>
                    <a:pt x="74" y="19"/>
                    <a:pt x="74" y="17"/>
                  </a:cubicBezTo>
                  <a:cubicBezTo>
                    <a:pt x="74" y="9"/>
                    <a:pt x="74" y="9"/>
                    <a:pt x="74" y="9"/>
                  </a:cubicBezTo>
                  <a:cubicBezTo>
                    <a:pt x="100" y="11"/>
                    <a:pt x="120" y="32"/>
                    <a:pt x="122" y="58"/>
                  </a:cubicBezTo>
                  <a:cubicBezTo>
                    <a:pt x="115" y="58"/>
                    <a:pt x="115" y="58"/>
                    <a:pt x="115" y="58"/>
                  </a:cubicBezTo>
                  <a:cubicBezTo>
                    <a:pt x="112" y="58"/>
                    <a:pt x="110" y="60"/>
                    <a:pt x="110" y="62"/>
                  </a:cubicBezTo>
                  <a:cubicBezTo>
                    <a:pt x="110" y="65"/>
                    <a:pt x="112" y="66"/>
                    <a:pt x="115" y="66"/>
                  </a:cubicBezTo>
                  <a:cubicBezTo>
                    <a:pt x="122" y="66"/>
                    <a:pt x="122" y="66"/>
                    <a:pt x="122" y="66"/>
                  </a:cubicBezTo>
                  <a:cubicBezTo>
                    <a:pt x="121" y="82"/>
                    <a:pt x="113" y="95"/>
                    <a:pt x="102" y="104"/>
                  </a:cubicBezTo>
                  <a:cubicBezTo>
                    <a:pt x="102" y="104"/>
                    <a:pt x="102" y="105"/>
                    <a:pt x="103" y="105"/>
                  </a:cubicBezTo>
                  <a:cubicBezTo>
                    <a:pt x="103" y="105"/>
                    <a:pt x="103" y="105"/>
                    <a:pt x="103" y="105"/>
                  </a:cubicBezTo>
                  <a:cubicBezTo>
                    <a:pt x="103" y="106"/>
                    <a:pt x="103" y="106"/>
                    <a:pt x="103" y="106"/>
                  </a:cubicBezTo>
                  <a:cubicBezTo>
                    <a:pt x="104" y="108"/>
                    <a:pt x="105" y="110"/>
                    <a:pt x="106" y="112"/>
                  </a:cubicBezTo>
                  <a:cubicBezTo>
                    <a:pt x="121" y="101"/>
                    <a:pt x="131" y="83"/>
                    <a:pt x="131" y="62"/>
                  </a:cubicBezTo>
                  <a:cubicBezTo>
                    <a:pt x="131" y="28"/>
                    <a:pt x="104" y="0"/>
                    <a:pt x="70" y="0"/>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ru-RU"/>
            </a:p>
          </p:txBody>
        </p:sp>
        <p:sp>
          <p:nvSpPr>
            <p:cNvPr id="133" name="Freeform 21"/>
            <p:cNvSpPr>
              <a:spLocks noEditPoints="1"/>
            </p:cNvSpPr>
            <p:nvPr/>
          </p:nvSpPr>
          <p:spPr bwMode="auto">
            <a:xfrm>
              <a:off x="4606861" y="4103838"/>
              <a:ext cx="294692" cy="327548"/>
            </a:xfrm>
            <a:custGeom>
              <a:avLst/>
              <a:gdLst>
                <a:gd name="T0" fmla="*/ 119 w 123"/>
                <a:gd name="T1" fmla="*/ 34 h 137"/>
                <a:gd name="T2" fmla="*/ 30 w 123"/>
                <a:gd name="T3" fmla="*/ 15 h 137"/>
                <a:gd name="T4" fmla="*/ 13 w 123"/>
                <a:gd name="T5" fmla="*/ 58 h 137"/>
                <a:gd name="T6" fmla="*/ 1 w 123"/>
                <a:gd name="T7" fmla="*/ 92 h 137"/>
                <a:gd name="T8" fmla="*/ 16 w 123"/>
                <a:gd name="T9" fmla="*/ 97 h 137"/>
                <a:gd name="T10" fmla="*/ 22 w 123"/>
                <a:gd name="T11" fmla="*/ 124 h 137"/>
                <a:gd name="T12" fmla="*/ 35 w 123"/>
                <a:gd name="T13" fmla="*/ 124 h 137"/>
                <a:gd name="T14" fmla="*/ 101 w 123"/>
                <a:gd name="T15" fmla="*/ 137 h 137"/>
                <a:gd name="T16" fmla="*/ 101 w 123"/>
                <a:gd name="T17" fmla="*/ 114 h 137"/>
                <a:gd name="T18" fmla="*/ 123 w 123"/>
                <a:gd name="T19" fmla="*/ 56 h 137"/>
                <a:gd name="T20" fmla="*/ 123 w 123"/>
                <a:gd name="T21" fmla="*/ 55 h 137"/>
                <a:gd name="T22" fmla="*/ 31 w 123"/>
                <a:gd name="T23" fmla="*/ 55 h 137"/>
                <a:gd name="T24" fmla="*/ 105 w 123"/>
                <a:gd name="T25" fmla="*/ 55 h 137"/>
                <a:gd name="T26" fmla="*/ 98 w 123"/>
                <a:gd name="T27" fmla="*/ 59 h 137"/>
                <a:gd name="T28" fmla="*/ 90 w 123"/>
                <a:gd name="T29" fmla="*/ 47 h 137"/>
                <a:gd name="T30" fmla="*/ 92 w 123"/>
                <a:gd name="T31" fmla="*/ 36 h 137"/>
                <a:gd name="T32" fmla="*/ 78 w 123"/>
                <a:gd name="T33" fmla="*/ 34 h 137"/>
                <a:gd name="T34" fmla="*/ 72 w 123"/>
                <a:gd name="T35" fmla="*/ 24 h 137"/>
                <a:gd name="T36" fmla="*/ 61 w 123"/>
                <a:gd name="T37" fmla="*/ 33 h 137"/>
                <a:gd name="T38" fmla="*/ 49 w 123"/>
                <a:gd name="T39" fmla="*/ 30 h 137"/>
                <a:gd name="T40" fmla="*/ 47 w 123"/>
                <a:gd name="T41" fmla="*/ 44 h 137"/>
                <a:gd name="T42" fmla="*/ 37 w 123"/>
                <a:gd name="T43" fmla="*/ 51 h 137"/>
                <a:gd name="T44" fmla="*/ 46 w 123"/>
                <a:gd name="T45" fmla="*/ 62 h 137"/>
                <a:gd name="T46" fmla="*/ 43 w 123"/>
                <a:gd name="T47" fmla="*/ 74 h 137"/>
                <a:gd name="T48" fmla="*/ 58 w 123"/>
                <a:gd name="T49" fmla="*/ 75 h 137"/>
                <a:gd name="T50" fmla="*/ 64 w 123"/>
                <a:gd name="T51" fmla="*/ 85 h 137"/>
                <a:gd name="T52" fmla="*/ 75 w 123"/>
                <a:gd name="T53" fmla="*/ 77 h 137"/>
                <a:gd name="T54" fmla="*/ 87 w 123"/>
                <a:gd name="T55" fmla="*/ 79 h 137"/>
                <a:gd name="T56" fmla="*/ 88 w 123"/>
                <a:gd name="T57" fmla="*/ 65 h 137"/>
                <a:gd name="T58" fmla="*/ 98 w 123"/>
                <a:gd name="T59" fmla="*/ 59 h 137"/>
                <a:gd name="T60" fmla="*/ 51 w 123"/>
                <a:gd name="T61" fmla="*/ 55 h 137"/>
                <a:gd name="T62" fmla="*/ 85 w 123"/>
                <a:gd name="T63" fmla="*/ 55 h 137"/>
                <a:gd name="T64" fmla="*/ 68 w 123"/>
                <a:gd name="T65" fmla="*/ 63 h 137"/>
                <a:gd name="T66" fmla="*/ 68 w 123"/>
                <a:gd name="T67" fmla="*/ 46 h 137"/>
                <a:gd name="T68" fmla="*/ 68 w 123"/>
                <a:gd name="T69" fmla="*/ 63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23" h="137">
                  <a:moveTo>
                    <a:pt x="123" y="55"/>
                  </a:moveTo>
                  <a:cubicBezTo>
                    <a:pt x="123" y="47"/>
                    <a:pt x="121" y="40"/>
                    <a:pt x="119" y="34"/>
                  </a:cubicBezTo>
                  <a:cubicBezTo>
                    <a:pt x="111" y="14"/>
                    <a:pt x="91" y="0"/>
                    <a:pt x="68" y="0"/>
                  </a:cubicBezTo>
                  <a:cubicBezTo>
                    <a:pt x="53" y="0"/>
                    <a:pt x="40" y="5"/>
                    <a:pt x="30" y="15"/>
                  </a:cubicBezTo>
                  <a:cubicBezTo>
                    <a:pt x="23" y="21"/>
                    <a:pt x="18" y="30"/>
                    <a:pt x="15" y="39"/>
                  </a:cubicBezTo>
                  <a:cubicBezTo>
                    <a:pt x="13" y="47"/>
                    <a:pt x="13" y="54"/>
                    <a:pt x="13" y="58"/>
                  </a:cubicBezTo>
                  <a:cubicBezTo>
                    <a:pt x="13" y="61"/>
                    <a:pt x="13" y="63"/>
                    <a:pt x="13" y="63"/>
                  </a:cubicBezTo>
                  <a:cubicBezTo>
                    <a:pt x="1" y="92"/>
                    <a:pt x="1" y="92"/>
                    <a:pt x="1" y="92"/>
                  </a:cubicBezTo>
                  <a:cubicBezTo>
                    <a:pt x="0" y="95"/>
                    <a:pt x="2" y="97"/>
                    <a:pt x="4" y="97"/>
                  </a:cubicBezTo>
                  <a:cubicBezTo>
                    <a:pt x="16" y="97"/>
                    <a:pt x="16" y="97"/>
                    <a:pt x="16" y="97"/>
                  </a:cubicBezTo>
                  <a:cubicBezTo>
                    <a:pt x="16" y="116"/>
                    <a:pt x="16" y="116"/>
                    <a:pt x="16" y="116"/>
                  </a:cubicBezTo>
                  <a:cubicBezTo>
                    <a:pt x="16" y="120"/>
                    <a:pt x="18" y="123"/>
                    <a:pt x="22" y="124"/>
                  </a:cubicBezTo>
                  <a:cubicBezTo>
                    <a:pt x="22" y="124"/>
                    <a:pt x="23" y="124"/>
                    <a:pt x="24" y="124"/>
                  </a:cubicBezTo>
                  <a:cubicBezTo>
                    <a:pt x="35" y="124"/>
                    <a:pt x="35" y="124"/>
                    <a:pt x="35" y="124"/>
                  </a:cubicBezTo>
                  <a:cubicBezTo>
                    <a:pt x="35" y="137"/>
                    <a:pt x="35" y="137"/>
                    <a:pt x="35" y="137"/>
                  </a:cubicBezTo>
                  <a:cubicBezTo>
                    <a:pt x="101" y="137"/>
                    <a:pt x="101" y="137"/>
                    <a:pt x="101" y="137"/>
                  </a:cubicBezTo>
                  <a:cubicBezTo>
                    <a:pt x="101" y="117"/>
                    <a:pt x="101" y="117"/>
                    <a:pt x="101" y="117"/>
                  </a:cubicBezTo>
                  <a:cubicBezTo>
                    <a:pt x="101" y="116"/>
                    <a:pt x="101" y="115"/>
                    <a:pt x="101" y="114"/>
                  </a:cubicBezTo>
                  <a:cubicBezTo>
                    <a:pt x="102" y="110"/>
                    <a:pt x="105" y="106"/>
                    <a:pt x="108" y="102"/>
                  </a:cubicBezTo>
                  <a:cubicBezTo>
                    <a:pt x="115" y="91"/>
                    <a:pt x="123" y="77"/>
                    <a:pt x="123" y="56"/>
                  </a:cubicBezTo>
                  <a:cubicBezTo>
                    <a:pt x="123" y="55"/>
                    <a:pt x="123" y="55"/>
                    <a:pt x="123" y="55"/>
                  </a:cubicBezTo>
                  <a:cubicBezTo>
                    <a:pt x="123" y="55"/>
                    <a:pt x="123" y="55"/>
                    <a:pt x="123" y="55"/>
                  </a:cubicBezTo>
                  <a:close/>
                  <a:moveTo>
                    <a:pt x="68" y="92"/>
                  </a:moveTo>
                  <a:cubicBezTo>
                    <a:pt x="47" y="92"/>
                    <a:pt x="31" y="75"/>
                    <a:pt x="31" y="55"/>
                  </a:cubicBezTo>
                  <a:cubicBezTo>
                    <a:pt x="31" y="34"/>
                    <a:pt x="47" y="18"/>
                    <a:pt x="68" y="18"/>
                  </a:cubicBezTo>
                  <a:cubicBezTo>
                    <a:pt x="88" y="18"/>
                    <a:pt x="105" y="34"/>
                    <a:pt x="105" y="55"/>
                  </a:cubicBezTo>
                  <a:cubicBezTo>
                    <a:pt x="105" y="75"/>
                    <a:pt x="88" y="92"/>
                    <a:pt x="68" y="92"/>
                  </a:cubicBezTo>
                  <a:close/>
                  <a:moveTo>
                    <a:pt x="98" y="59"/>
                  </a:moveTo>
                  <a:cubicBezTo>
                    <a:pt x="98" y="51"/>
                    <a:pt x="98" y="51"/>
                    <a:pt x="98" y="51"/>
                  </a:cubicBezTo>
                  <a:cubicBezTo>
                    <a:pt x="90" y="47"/>
                    <a:pt x="90" y="47"/>
                    <a:pt x="90" y="47"/>
                  </a:cubicBezTo>
                  <a:cubicBezTo>
                    <a:pt x="89" y="46"/>
                    <a:pt x="89" y="45"/>
                    <a:pt x="88" y="44"/>
                  </a:cubicBezTo>
                  <a:cubicBezTo>
                    <a:pt x="92" y="36"/>
                    <a:pt x="92" y="36"/>
                    <a:pt x="92" y="36"/>
                  </a:cubicBezTo>
                  <a:cubicBezTo>
                    <a:pt x="87" y="30"/>
                    <a:pt x="87" y="30"/>
                    <a:pt x="87" y="30"/>
                  </a:cubicBezTo>
                  <a:cubicBezTo>
                    <a:pt x="78" y="34"/>
                    <a:pt x="78" y="34"/>
                    <a:pt x="78" y="34"/>
                  </a:cubicBezTo>
                  <a:cubicBezTo>
                    <a:pt x="77" y="34"/>
                    <a:pt x="76" y="33"/>
                    <a:pt x="75" y="33"/>
                  </a:cubicBezTo>
                  <a:cubicBezTo>
                    <a:pt x="72" y="24"/>
                    <a:pt x="72" y="24"/>
                    <a:pt x="72" y="24"/>
                  </a:cubicBezTo>
                  <a:cubicBezTo>
                    <a:pt x="64" y="24"/>
                    <a:pt x="64" y="24"/>
                    <a:pt x="64" y="24"/>
                  </a:cubicBezTo>
                  <a:cubicBezTo>
                    <a:pt x="61" y="33"/>
                    <a:pt x="61" y="33"/>
                    <a:pt x="61" y="33"/>
                  </a:cubicBezTo>
                  <a:cubicBezTo>
                    <a:pt x="60" y="33"/>
                    <a:pt x="59" y="34"/>
                    <a:pt x="58" y="34"/>
                  </a:cubicBezTo>
                  <a:cubicBezTo>
                    <a:pt x="49" y="30"/>
                    <a:pt x="49" y="30"/>
                    <a:pt x="49" y="30"/>
                  </a:cubicBezTo>
                  <a:cubicBezTo>
                    <a:pt x="43" y="36"/>
                    <a:pt x="43" y="36"/>
                    <a:pt x="43" y="36"/>
                  </a:cubicBezTo>
                  <a:cubicBezTo>
                    <a:pt x="47" y="44"/>
                    <a:pt x="47" y="44"/>
                    <a:pt x="47" y="44"/>
                  </a:cubicBezTo>
                  <a:cubicBezTo>
                    <a:pt x="47" y="45"/>
                    <a:pt x="46" y="46"/>
                    <a:pt x="46" y="47"/>
                  </a:cubicBezTo>
                  <a:cubicBezTo>
                    <a:pt x="37" y="51"/>
                    <a:pt x="37" y="51"/>
                    <a:pt x="37" y="51"/>
                  </a:cubicBezTo>
                  <a:cubicBezTo>
                    <a:pt x="37" y="59"/>
                    <a:pt x="37" y="59"/>
                    <a:pt x="37" y="59"/>
                  </a:cubicBezTo>
                  <a:cubicBezTo>
                    <a:pt x="46" y="62"/>
                    <a:pt x="46" y="62"/>
                    <a:pt x="46" y="62"/>
                  </a:cubicBezTo>
                  <a:cubicBezTo>
                    <a:pt x="46" y="63"/>
                    <a:pt x="47" y="64"/>
                    <a:pt x="47" y="65"/>
                  </a:cubicBezTo>
                  <a:cubicBezTo>
                    <a:pt x="43" y="74"/>
                    <a:pt x="43" y="74"/>
                    <a:pt x="43" y="74"/>
                  </a:cubicBezTo>
                  <a:cubicBezTo>
                    <a:pt x="49" y="79"/>
                    <a:pt x="49" y="79"/>
                    <a:pt x="49" y="79"/>
                  </a:cubicBezTo>
                  <a:cubicBezTo>
                    <a:pt x="58" y="75"/>
                    <a:pt x="58" y="75"/>
                    <a:pt x="58" y="75"/>
                  </a:cubicBezTo>
                  <a:cubicBezTo>
                    <a:pt x="59" y="76"/>
                    <a:pt x="60" y="76"/>
                    <a:pt x="61" y="77"/>
                  </a:cubicBezTo>
                  <a:cubicBezTo>
                    <a:pt x="64" y="85"/>
                    <a:pt x="64" y="85"/>
                    <a:pt x="64" y="85"/>
                  </a:cubicBezTo>
                  <a:cubicBezTo>
                    <a:pt x="72" y="85"/>
                    <a:pt x="72" y="85"/>
                    <a:pt x="72" y="85"/>
                  </a:cubicBezTo>
                  <a:cubicBezTo>
                    <a:pt x="75" y="77"/>
                    <a:pt x="75" y="77"/>
                    <a:pt x="75" y="77"/>
                  </a:cubicBezTo>
                  <a:cubicBezTo>
                    <a:pt x="76" y="76"/>
                    <a:pt x="77" y="76"/>
                    <a:pt x="78" y="75"/>
                  </a:cubicBezTo>
                  <a:cubicBezTo>
                    <a:pt x="87" y="79"/>
                    <a:pt x="87" y="79"/>
                    <a:pt x="87" y="79"/>
                  </a:cubicBezTo>
                  <a:cubicBezTo>
                    <a:pt x="92" y="74"/>
                    <a:pt x="92" y="74"/>
                    <a:pt x="92" y="74"/>
                  </a:cubicBezTo>
                  <a:cubicBezTo>
                    <a:pt x="88" y="65"/>
                    <a:pt x="88" y="65"/>
                    <a:pt x="88" y="65"/>
                  </a:cubicBezTo>
                  <a:cubicBezTo>
                    <a:pt x="89" y="64"/>
                    <a:pt x="89" y="63"/>
                    <a:pt x="90" y="62"/>
                  </a:cubicBezTo>
                  <a:lnTo>
                    <a:pt x="98" y="59"/>
                  </a:lnTo>
                  <a:close/>
                  <a:moveTo>
                    <a:pt x="68" y="72"/>
                  </a:moveTo>
                  <a:cubicBezTo>
                    <a:pt x="58" y="72"/>
                    <a:pt x="51" y="64"/>
                    <a:pt x="51" y="55"/>
                  </a:cubicBezTo>
                  <a:cubicBezTo>
                    <a:pt x="51" y="45"/>
                    <a:pt x="58" y="38"/>
                    <a:pt x="68" y="38"/>
                  </a:cubicBezTo>
                  <a:cubicBezTo>
                    <a:pt x="77" y="38"/>
                    <a:pt x="85" y="45"/>
                    <a:pt x="85" y="55"/>
                  </a:cubicBezTo>
                  <a:cubicBezTo>
                    <a:pt x="85" y="64"/>
                    <a:pt x="77" y="72"/>
                    <a:pt x="68" y="72"/>
                  </a:cubicBezTo>
                  <a:close/>
                  <a:moveTo>
                    <a:pt x="68" y="63"/>
                  </a:moveTo>
                  <a:cubicBezTo>
                    <a:pt x="63" y="63"/>
                    <a:pt x="59" y="59"/>
                    <a:pt x="59" y="55"/>
                  </a:cubicBezTo>
                  <a:cubicBezTo>
                    <a:pt x="59" y="50"/>
                    <a:pt x="63" y="46"/>
                    <a:pt x="68" y="46"/>
                  </a:cubicBezTo>
                  <a:cubicBezTo>
                    <a:pt x="73" y="46"/>
                    <a:pt x="77" y="50"/>
                    <a:pt x="77" y="55"/>
                  </a:cubicBezTo>
                  <a:cubicBezTo>
                    <a:pt x="77" y="59"/>
                    <a:pt x="73" y="63"/>
                    <a:pt x="68" y="63"/>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ru-RU"/>
            </a:p>
          </p:txBody>
        </p:sp>
        <p:sp>
          <p:nvSpPr>
            <p:cNvPr id="134" name="Freeform 22"/>
            <p:cNvSpPr>
              <a:spLocks noEditPoints="1"/>
            </p:cNvSpPr>
            <p:nvPr/>
          </p:nvSpPr>
          <p:spPr bwMode="auto">
            <a:xfrm>
              <a:off x="7292283" y="2531226"/>
              <a:ext cx="397235" cy="233962"/>
            </a:xfrm>
            <a:custGeom>
              <a:avLst/>
              <a:gdLst>
                <a:gd name="T0" fmla="*/ 35 w 166"/>
                <a:gd name="T1" fmla="*/ 63 h 98"/>
                <a:gd name="T2" fmla="*/ 35 w 166"/>
                <a:gd name="T3" fmla="*/ 56 h 98"/>
                <a:gd name="T4" fmla="*/ 53 w 166"/>
                <a:gd name="T5" fmla="*/ 43 h 98"/>
                <a:gd name="T6" fmla="*/ 58 w 166"/>
                <a:gd name="T7" fmla="*/ 48 h 98"/>
                <a:gd name="T8" fmla="*/ 41 w 166"/>
                <a:gd name="T9" fmla="*/ 63 h 98"/>
                <a:gd name="T10" fmla="*/ 49 w 166"/>
                <a:gd name="T11" fmla="*/ 76 h 98"/>
                <a:gd name="T12" fmla="*/ 69 w 166"/>
                <a:gd name="T13" fmla="*/ 53 h 98"/>
                <a:gd name="T14" fmla="*/ 63 w 166"/>
                <a:gd name="T15" fmla="*/ 53 h 98"/>
                <a:gd name="T16" fmla="*/ 43 w 166"/>
                <a:gd name="T17" fmla="*/ 75 h 98"/>
                <a:gd name="T18" fmla="*/ 49 w 166"/>
                <a:gd name="T19" fmla="*/ 76 h 98"/>
                <a:gd name="T20" fmla="*/ 74 w 166"/>
                <a:gd name="T21" fmla="*/ 74 h 98"/>
                <a:gd name="T22" fmla="*/ 71 w 166"/>
                <a:gd name="T23" fmla="*/ 67 h 98"/>
                <a:gd name="T24" fmla="*/ 54 w 166"/>
                <a:gd name="T25" fmla="*/ 79 h 98"/>
                <a:gd name="T26" fmla="*/ 57 w 166"/>
                <a:gd name="T27" fmla="*/ 87 h 98"/>
                <a:gd name="T28" fmla="*/ 70 w 166"/>
                <a:gd name="T29" fmla="*/ 97 h 98"/>
                <a:gd name="T30" fmla="*/ 79 w 166"/>
                <a:gd name="T31" fmla="*/ 84 h 98"/>
                <a:gd name="T32" fmla="*/ 73 w 166"/>
                <a:gd name="T33" fmla="*/ 83 h 98"/>
                <a:gd name="T34" fmla="*/ 64 w 166"/>
                <a:gd name="T35" fmla="*/ 96 h 98"/>
                <a:gd name="T36" fmla="*/ 70 w 166"/>
                <a:gd name="T37" fmla="*/ 97 h 98"/>
                <a:gd name="T38" fmla="*/ 166 w 166"/>
                <a:gd name="T39" fmla="*/ 30 h 98"/>
                <a:gd name="T40" fmla="*/ 132 w 166"/>
                <a:gd name="T41" fmla="*/ 14 h 98"/>
                <a:gd name="T42" fmla="*/ 147 w 166"/>
                <a:gd name="T43" fmla="*/ 40 h 98"/>
                <a:gd name="T44" fmla="*/ 133 w 166"/>
                <a:gd name="T45" fmla="*/ 46 h 98"/>
                <a:gd name="T46" fmla="*/ 127 w 166"/>
                <a:gd name="T47" fmla="*/ 16 h 98"/>
                <a:gd name="T48" fmla="*/ 80 w 166"/>
                <a:gd name="T49" fmla="*/ 9 h 98"/>
                <a:gd name="T50" fmla="*/ 77 w 166"/>
                <a:gd name="T51" fmla="*/ 10 h 98"/>
                <a:gd name="T52" fmla="*/ 49 w 166"/>
                <a:gd name="T53" fmla="*/ 25 h 98"/>
                <a:gd name="T54" fmla="*/ 54 w 166"/>
                <a:gd name="T55" fmla="*/ 31 h 98"/>
                <a:gd name="T56" fmla="*/ 82 w 166"/>
                <a:gd name="T57" fmla="*/ 18 h 98"/>
                <a:gd name="T58" fmla="*/ 83 w 166"/>
                <a:gd name="T59" fmla="*/ 18 h 98"/>
                <a:gd name="T60" fmla="*/ 130 w 166"/>
                <a:gd name="T61" fmla="*/ 50 h 98"/>
                <a:gd name="T62" fmla="*/ 89 w 166"/>
                <a:gd name="T63" fmla="*/ 91 h 98"/>
                <a:gd name="T64" fmla="*/ 82 w 166"/>
                <a:gd name="T65" fmla="*/ 94 h 98"/>
                <a:gd name="T66" fmla="*/ 85 w 166"/>
                <a:gd name="T67" fmla="*/ 97 h 98"/>
                <a:gd name="T68" fmla="*/ 101 w 166"/>
                <a:gd name="T69" fmla="*/ 89 h 98"/>
                <a:gd name="T70" fmla="*/ 103 w 166"/>
                <a:gd name="T71" fmla="*/ 83 h 98"/>
                <a:gd name="T72" fmla="*/ 98 w 166"/>
                <a:gd name="T73" fmla="*/ 69 h 98"/>
                <a:gd name="T74" fmla="*/ 110 w 166"/>
                <a:gd name="T75" fmla="*/ 82 h 98"/>
                <a:gd name="T76" fmla="*/ 115 w 166"/>
                <a:gd name="T77" fmla="*/ 83 h 98"/>
                <a:gd name="T78" fmla="*/ 116 w 166"/>
                <a:gd name="T79" fmla="*/ 76 h 98"/>
                <a:gd name="T80" fmla="*/ 110 w 166"/>
                <a:gd name="T81" fmla="*/ 60 h 98"/>
                <a:gd name="T82" fmla="*/ 122 w 166"/>
                <a:gd name="T83" fmla="*/ 73 h 98"/>
                <a:gd name="T84" fmla="*/ 128 w 166"/>
                <a:gd name="T85" fmla="*/ 75 h 98"/>
                <a:gd name="T86" fmla="*/ 119 w 166"/>
                <a:gd name="T87" fmla="*/ 57 h 98"/>
                <a:gd name="T88" fmla="*/ 58 w 166"/>
                <a:gd name="T89" fmla="*/ 36 h 98"/>
                <a:gd name="T90" fmla="*/ 45 w 166"/>
                <a:gd name="T91" fmla="*/ 33 h 98"/>
                <a:gd name="T92" fmla="*/ 49 w 166"/>
                <a:gd name="T93" fmla="*/ 18 h 98"/>
                <a:gd name="T94" fmla="*/ 40 w 166"/>
                <a:gd name="T95" fmla="*/ 17 h 98"/>
                <a:gd name="T96" fmla="*/ 32 w 166"/>
                <a:gd name="T97" fmla="*/ 52 h 98"/>
                <a:gd name="T98" fmla="*/ 53 w 166"/>
                <a:gd name="T99" fmla="*/ 37 h 98"/>
                <a:gd name="T100" fmla="*/ 63 w 166"/>
                <a:gd name="T101" fmla="*/ 46 h 98"/>
                <a:gd name="T102" fmla="*/ 74 w 166"/>
                <a:gd name="T103" fmla="*/ 50 h 98"/>
                <a:gd name="T104" fmla="*/ 79 w 166"/>
                <a:gd name="T105" fmla="*/ 65 h 98"/>
                <a:gd name="T106" fmla="*/ 83 w 166"/>
                <a:gd name="T107" fmla="*/ 80 h 98"/>
                <a:gd name="T108" fmla="*/ 94 w 166"/>
                <a:gd name="T109" fmla="*/ 87 h 98"/>
                <a:gd name="T110" fmla="*/ 99 w 166"/>
                <a:gd name="T111" fmla="*/ 90 h 98"/>
                <a:gd name="T112" fmla="*/ 14 w 166"/>
                <a:gd name="T113" fmla="*/ 36 h 98"/>
                <a:gd name="T114" fmla="*/ 21 w 166"/>
                <a:gd name="T115" fmla="*/ 0 h 98"/>
                <a:gd name="T116" fmla="*/ 14 w 166"/>
                <a:gd name="T117" fmla="*/ 36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6" h="98">
                  <a:moveTo>
                    <a:pt x="38" y="64"/>
                  </a:moveTo>
                  <a:cubicBezTo>
                    <a:pt x="37" y="64"/>
                    <a:pt x="35" y="64"/>
                    <a:pt x="35" y="63"/>
                  </a:cubicBezTo>
                  <a:cubicBezTo>
                    <a:pt x="34" y="62"/>
                    <a:pt x="33" y="61"/>
                    <a:pt x="34" y="59"/>
                  </a:cubicBezTo>
                  <a:cubicBezTo>
                    <a:pt x="34" y="58"/>
                    <a:pt x="34" y="57"/>
                    <a:pt x="35" y="56"/>
                  </a:cubicBezTo>
                  <a:cubicBezTo>
                    <a:pt x="50" y="44"/>
                    <a:pt x="50" y="44"/>
                    <a:pt x="50" y="44"/>
                  </a:cubicBezTo>
                  <a:cubicBezTo>
                    <a:pt x="51" y="43"/>
                    <a:pt x="52" y="43"/>
                    <a:pt x="53" y="43"/>
                  </a:cubicBezTo>
                  <a:cubicBezTo>
                    <a:pt x="54" y="43"/>
                    <a:pt x="56" y="43"/>
                    <a:pt x="57" y="44"/>
                  </a:cubicBezTo>
                  <a:cubicBezTo>
                    <a:pt x="57" y="45"/>
                    <a:pt x="58" y="47"/>
                    <a:pt x="58" y="48"/>
                  </a:cubicBezTo>
                  <a:cubicBezTo>
                    <a:pt x="57" y="49"/>
                    <a:pt x="57" y="50"/>
                    <a:pt x="56" y="51"/>
                  </a:cubicBezTo>
                  <a:cubicBezTo>
                    <a:pt x="41" y="63"/>
                    <a:pt x="41" y="63"/>
                    <a:pt x="41" y="63"/>
                  </a:cubicBezTo>
                  <a:cubicBezTo>
                    <a:pt x="40" y="64"/>
                    <a:pt x="39" y="64"/>
                    <a:pt x="38" y="64"/>
                  </a:cubicBezTo>
                  <a:close/>
                  <a:moveTo>
                    <a:pt x="49" y="76"/>
                  </a:moveTo>
                  <a:cubicBezTo>
                    <a:pt x="69" y="60"/>
                    <a:pt x="69" y="60"/>
                    <a:pt x="69" y="60"/>
                  </a:cubicBezTo>
                  <a:cubicBezTo>
                    <a:pt x="70" y="58"/>
                    <a:pt x="71" y="55"/>
                    <a:pt x="69" y="53"/>
                  </a:cubicBezTo>
                  <a:cubicBezTo>
                    <a:pt x="68" y="52"/>
                    <a:pt x="67" y="52"/>
                    <a:pt x="66" y="52"/>
                  </a:cubicBezTo>
                  <a:cubicBezTo>
                    <a:pt x="65" y="52"/>
                    <a:pt x="64" y="52"/>
                    <a:pt x="63" y="53"/>
                  </a:cubicBezTo>
                  <a:cubicBezTo>
                    <a:pt x="44" y="69"/>
                    <a:pt x="44" y="69"/>
                    <a:pt x="44" y="69"/>
                  </a:cubicBezTo>
                  <a:cubicBezTo>
                    <a:pt x="42" y="70"/>
                    <a:pt x="41" y="73"/>
                    <a:pt x="43" y="75"/>
                  </a:cubicBezTo>
                  <a:cubicBezTo>
                    <a:pt x="44" y="76"/>
                    <a:pt x="45" y="77"/>
                    <a:pt x="47" y="77"/>
                  </a:cubicBezTo>
                  <a:cubicBezTo>
                    <a:pt x="48" y="77"/>
                    <a:pt x="49" y="76"/>
                    <a:pt x="49" y="76"/>
                  </a:cubicBezTo>
                  <a:close/>
                  <a:moveTo>
                    <a:pt x="60" y="86"/>
                  </a:moveTo>
                  <a:cubicBezTo>
                    <a:pt x="74" y="74"/>
                    <a:pt x="74" y="74"/>
                    <a:pt x="74" y="74"/>
                  </a:cubicBezTo>
                  <a:cubicBezTo>
                    <a:pt x="76" y="73"/>
                    <a:pt x="76" y="70"/>
                    <a:pt x="75" y="68"/>
                  </a:cubicBezTo>
                  <a:cubicBezTo>
                    <a:pt x="74" y="67"/>
                    <a:pt x="73" y="67"/>
                    <a:pt x="71" y="67"/>
                  </a:cubicBezTo>
                  <a:cubicBezTo>
                    <a:pt x="70" y="67"/>
                    <a:pt x="69" y="67"/>
                    <a:pt x="68" y="68"/>
                  </a:cubicBezTo>
                  <a:cubicBezTo>
                    <a:pt x="54" y="79"/>
                    <a:pt x="54" y="79"/>
                    <a:pt x="54" y="79"/>
                  </a:cubicBezTo>
                  <a:cubicBezTo>
                    <a:pt x="53" y="81"/>
                    <a:pt x="52" y="83"/>
                    <a:pt x="54" y="85"/>
                  </a:cubicBezTo>
                  <a:cubicBezTo>
                    <a:pt x="55" y="86"/>
                    <a:pt x="56" y="87"/>
                    <a:pt x="57" y="87"/>
                  </a:cubicBezTo>
                  <a:cubicBezTo>
                    <a:pt x="58" y="87"/>
                    <a:pt x="59" y="87"/>
                    <a:pt x="60" y="86"/>
                  </a:cubicBezTo>
                  <a:close/>
                  <a:moveTo>
                    <a:pt x="70" y="97"/>
                  </a:moveTo>
                  <a:cubicBezTo>
                    <a:pt x="78" y="90"/>
                    <a:pt x="78" y="90"/>
                    <a:pt x="78" y="90"/>
                  </a:cubicBezTo>
                  <a:cubicBezTo>
                    <a:pt x="80" y="89"/>
                    <a:pt x="80" y="86"/>
                    <a:pt x="79" y="84"/>
                  </a:cubicBezTo>
                  <a:cubicBezTo>
                    <a:pt x="78" y="83"/>
                    <a:pt x="77" y="82"/>
                    <a:pt x="75" y="82"/>
                  </a:cubicBezTo>
                  <a:cubicBezTo>
                    <a:pt x="74" y="82"/>
                    <a:pt x="73" y="83"/>
                    <a:pt x="73" y="83"/>
                  </a:cubicBezTo>
                  <a:cubicBezTo>
                    <a:pt x="65" y="90"/>
                    <a:pt x="65" y="90"/>
                    <a:pt x="65" y="90"/>
                  </a:cubicBezTo>
                  <a:cubicBezTo>
                    <a:pt x="63" y="92"/>
                    <a:pt x="62" y="94"/>
                    <a:pt x="64" y="96"/>
                  </a:cubicBezTo>
                  <a:cubicBezTo>
                    <a:pt x="65" y="97"/>
                    <a:pt x="66" y="98"/>
                    <a:pt x="67" y="98"/>
                  </a:cubicBezTo>
                  <a:cubicBezTo>
                    <a:pt x="68" y="98"/>
                    <a:pt x="69" y="98"/>
                    <a:pt x="70" y="97"/>
                  </a:cubicBezTo>
                  <a:close/>
                  <a:moveTo>
                    <a:pt x="147" y="40"/>
                  </a:moveTo>
                  <a:cubicBezTo>
                    <a:pt x="166" y="30"/>
                    <a:pt x="166" y="30"/>
                    <a:pt x="166" y="30"/>
                  </a:cubicBezTo>
                  <a:cubicBezTo>
                    <a:pt x="152" y="3"/>
                    <a:pt x="152" y="3"/>
                    <a:pt x="152" y="3"/>
                  </a:cubicBezTo>
                  <a:cubicBezTo>
                    <a:pt x="144" y="7"/>
                    <a:pt x="135" y="12"/>
                    <a:pt x="132" y="14"/>
                  </a:cubicBezTo>
                  <a:cubicBezTo>
                    <a:pt x="134" y="17"/>
                    <a:pt x="138" y="24"/>
                    <a:pt x="146" y="39"/>
                  </a:cubicBezTo>
                  <a:lnTo>
                    <a:pt x="147" y="40"/>
                  </a:lnTo>
                  <a:close/>
                  <a:moveTo>
                    <a:pt x="130" y="50"/>
                  </a:moveTo>
                  <a:cubicBezTo>
                    <a:pt x="131" y="48"/>
                    <a:pt x="132" y="47"/>
                    <a:pt x="133" y="46"/>
                  </a:cubicBezTo>
                  <a:cubicBezTo>
                    <a:pt x="134" y="45"/>
                    <a:pt x="138" y="43"/>
                    <a:pt x="141" y="41"/>
                  </a:cubicBezTo>
                  <a:cubicBezTo>
                    <a:pt x="139" y="36"/>
                    <a:pt x="130" y="22"/>
                    <a:pt x="127" y="16"/>
                  </a:cubicBezTo>
                  <a:cubicBezTo>
                    <a:pt x="112" y="10"/>
                    <a:pt x="98" y="9"/>
                    <a:pt x="89" y="9"/>
                  </a:cubicBezTo>
                  <a:cubicBezTo>
                    <a:pt x="86" y="9"/>
                    <a:pt x="83" y="9"/>
                    <a:pt x="80" y="9"/>
                  </a:cubicBezTo>
                  <a:cubicBezTo>
                    <a:pt x="79" y="9"/>
                    <a:pt x="79" y="9"/>
                    <a:pt x="79" y="9"/>
                  </a:cubicBezTo>
                  <a:cubicBezTo>
                    <a:pt x="79" y="9"/>
                    <a:pt x="78" y="9"/>
                    <a:pt x="77" y="10"/>
                  </a:cubicBezTo>
                  <a:cubicBezTo>
                    <a:pt x="52" y="23"/>
                    <a:pt x="52" y="23"/>
                    <a:pt x="52" y="23"/>
                  </a:cubicBezTo>
                  <a:cubicBezTo>
                    <a:pt x="51" y="23"/>
                    <a:pt x="50" y="24"/>
                    <a:pt x="49" y="25"/>
                  </a:cubicBezTo>
                  <a:cubicBezTo>
                    <a:pt x="49" y="26"/>
                    <a:pt x="49" y="28"/>
                    <a:pt x="50" y="29"/>
                  </a:cubicBezTo>
                  <a:cubicBezTo>
                    <a:pt x="50" y="30"/>
                    <a:pt x="52" y="31"/>
                    <a:pt x="54" y="31"/>
                  </a:cubicBezTo>
                  <a:cubicBezTo>
                    <a:pt x="54" y="31"/>
                    <a:pt x="55" y="31"/>
                    <a:pt x="56" y="31"/>
                  </a:cubicBezTo>
                  <a:cubicBezTo>
                    <a:pt x="82" y="18"/>
                    <a:pt x="82" y="18"/>
                    <a:pt x="82" y="18"/>
                  </a:cubicBezTo>
                  <a:cubicBezTo>
                    <a:pt x="82" y="17"/>
                    <a:pt x="82" y="17"/>
                    <a:pt x="82" y="17"/>
                  </a:cubicBezTo>
                  <a:cubicBezTo>
                    <a:pt x="83" y="18"/>
                    <a:pt x="83" y="18"/>
                    <a:pt x="83" y="18"/>
                  </a:cubicBezTo>
                  <a:cubicBezTo>
                    <a:pt x="100" y="29"/>
                    <a:pt x="121" y="51"/>
                    <a:pt x="126" y="56"/>
                  </a:cubicBezTo>
                  <a:cubicBezTo>
                    <a:pt x="127" y="55"/>
                    <a:pt x="129" y="52"/>
                    <a:pt x="130" y="50"/>
                  </a:cubicBezTo>
                  <a:close/>
                  <a:moveTo>
                    <a:pt x="87" y="96"/>
                  </a:moveTo>
                  <a:cubicBezTo>
                    <a:pt x="89" y="95"/>
                    <a:pt x="90" y="93"/>
                    <a:pt x="89" y="91"/>
                  </a:cubicBezTo>
                  <a:cubicBezTo>
                    <a:pt x="86" y="87"/>
                    <a:pt x="86" y="87"/>
                    <a:pt x="86" y="87"/>
                  </a:cubicBezTo>
                  <a:cubicBezTo>
                    <a:pt x="85" y="90"/>
                    <a:pt x="84" y="92"/>
                    <a:pt x="82" y="94"/>
                  </a:cubicBezTo>
                  <a:cubicBezTo>
                    <a:pt x="82" y="94"/>
                    <a:pt x="82" y="94"/>
                    <a:pt x="82" y="94"/>
                  </a:cubicBezTo>
                  <a:cubicBezTo>
                    <a:pt x="83" y="96"/>
                    <a:pt x="84" y="97"/>
                    <a:pt x="85" y="97"/>
                  </a:cubicBezTo>
                  <a:cubicBezTo>
                    <a:pt x="86" y="97"/>
                    <a:pt x="86" y="97"/>
                    <a:pt x="87" y="96"/>
                  </a:cubicBezTo>
                  <a:close/>
                  <a:moveTo>
                    <a:pt x="101" y="89"/>
                  </a:moveTo>
                  <a:cubicBezTo>
                    <a:pt x="103" y="88"/>
                    <a:pt x="104" y="86"/>
                    <a:pt x="103" y="84"/>
                  </a:cubicBezTo>
                  <a:cubicBezTo>
                    <a:pt x="103" y="84"/>
                    <a:pt x="103" y="83"/>
                    <a:pt x="103" y="83"/>
                  </a:cubicBezTo>
                  <a:cubicBezTo>
                    <a:pt x="93" y="73"/>
                    <a:pt x="93" y="73"/>
                    <a:pt x="93" y="73"/>
                  </a:cubicBezTo>
                  <a:cubicBezTo>
                    <a:pt x="98" y="69"/>
                    <a:pt x="98" y="69"/>
                    <a:pt x="98" y="69"/>
                  </a:cubicBezTo>
                  <a:cubicBezTo>
                    <a:pt x="109" y="81"/>
                    <a:pt x="109" y="81"/>
                    <a:pt x="109" y="81"/>
                  </a:cubicBezTo>
                  <a:cubicBezTo>
                    <a:pt x="110" y="82"/>
                    <a:pt x="110" y="82"/>
                    <a:pt x="110" y="82"/>
                  </a:cubicBezTo>
                  <a:cubicBezTo>
                    <a:pt x="111" y="83"/>
                    <a:pt x="112" y="84"/>
                    <a:pt x="113" y="84"/>
                  </a:cubicBezTo>
                  <a:cubicBezTo>
                    <a:pt x="114" y="84"/>
                    <a:pt x="115" y="83"/>
                    <a:pt x="115" y="83"/>
                  </a:cubicBezTo>
                  <a:cubicBezTo>
                    <a:pt x="117" y="82"/>
                    <a:pt x="118" y="81"/>
                    <a:pt x="118" y="79"/>
                  </a:cubicBezTo>
                  <a:cubicBezTo>
                    <a:pt x="118" y="78"/>
                    <a:pt x="117" y="77"/>
                    <a:pt x="116" y="76"/>
                  </a:cubicBezTo>
                  <a:cubicBezTo>
                    <a:pt x="105" y="64"/>
                    <a:pt x="105" y="64"/>
                    <a:pt x="105" y="64"/>
                  </a:cubicBezTo>
                  <a:cubicBezTo>
                    <a:pt x="110" y="60"/>
                    <a:pt x="110" y="60"/>
                    <a:pt x="110" y="60"/>
                  </a:cubicBezTo>
                  <a:cubicBezTo>
                    <a:pt x="122" y="73"/>
                    <a:pt x="122" y="73"/>
                    <a:pt x="122" y="73"/>
                  </a:cubicBezTo>
                  <a:cubicBezTo>
                    <a:pt x="122" y="73"/>
                    <a:pt x="122" y="73"/>
                    <a:pt x="122" y="73"/>
                  </a:cubicBezTo>
                  <a:cubicBezTo>
                    <a:pt x="124" y="75"/>
                    <a:pt x="125" y="75"/>
                    <a:pt x="126" y="75"/>
                  </a:cubicBezTo>
                  <a:cubicBezTo>
                    <a:pt x="127" y="75"/>
                    <a:pt x="127" y="75"/>
                    <a:pt x="128" y="75"/>
                  </a:cubicBezTo>
                  <a:cubicBezTo>
                    <a:pt x="130" y="74"/>
                    <a:pt x="131" y="71"/>
                    <a:pt x="130" y="69"/>
                  </a:cubicBezTo>
                  <a:cubicBezTo>
                    <a:pt x="119" y="57"/>
                    <a:pt x="119" y="57"/>
                    <a:pt x="119" y="57"/>
                  </a:cubicBezTo>
                  <a:cubicBezTo>
                    <a:pt x="113" y="51"/>
                    <a:pt x="96" y="34"/>
                    <a:pt x="82" y="24"/>
                  </a:cubicBezTo>
                  <a:cubicBezTo>
                    <a:pt x="58" y="36"/>
                    <a:pt x="58" y="36"/>
                    <a:pt x="58" y="36"/>
                  </a:cubicBezTo>
                  <a:cubicBezTo>
                    <a:pt x="57" y="37"/>
                    <a:pt x="55" y="37"/>
                    <a:pt x="53" y="37"/>
                  </a:cubicBezTo>
                  <a:cubicBezTo>
                    <a:pt x="50" y="37"/>
                    <a:pt x="47" y="35"/>
                    <a:pt x="45" y="33"/>
                  </a:cubicBezTo>
                  <a:cubicBezTo>
                    <a:pt x="44" y="30"/>
                    <a:pt x="43" y="27"/>
                    <a:pt x="44" y="24"/>
                  </a:cubicBezTo>
                  <a:cubicBezTo>
                    <a:pt x="45" y="21"/>
                    <a:pt x="46" y="19"/>
                    <a:pt x="49" y="18"/>
                  </a:cubicBezTo>
                  <a:cubicBezTo>
                    <a:pt x="51" y="16"/>
                    <a:pt x="51" y="16"/>
                    <a:pt x="51" y="16"/>
                  </a:cubicBezTo>
                  <a:cubicBezTo>
                    <a:pt x="40" y="17"/>
                    <a:pt x="40" y="17"/>
                    <a:pt x="40" y="17"/>
                  </a:cubicBezTo>
                  <a:cubicBezTo>
                    <a:pt x="19" y="38"/>
                    <a:pt x="19" y="38"/>
                    <a:pt x="19" y="38"/>
                  </a:cubicBezTo>
                  <a:cubicBezTo>
                    <a:pt x="32" y="52"/>
                    <a:pt x="32" y="52"/>
                    <a:pt x="32" y="52"/>
                  </a:cubicBezTo>
                  <a:cubicBezTo>
                    <a:pt x="32" y="52"/>
                    <a:pt x="47" y="40"/>
                    <a:pt x="47" y="40"/>
                  </a:cubicBezTo>
                  <a:cubicBezTo>
                    <a:pt x="48" y="38"/>
                    <a:pt x="51" y="37"/>
                    <a:pt x="53" y="37"/>
                  </a:cubicBezTo>
                  <a:cubicBezTo>
                    <a:pt x="56" y="37"/>
                    <a:pt x="59" y="39"/>
                    <a:pt x="61" y="41"/>
                  </a:cubicBezTo>
                  <a:cubicBezTo>
                    <a:pt x="62" y="42"/>
                    <a:pt x="63" y="44"/>
                    <a:pt x="63" y="46"/>
                  </a:cubicBezTo>
                  <a:cubicBezTo>
                    <a:pt x="64" y="46"/>
                    <a:pt x="65" y="46"/>
                    <a:pt x="66" y="46"/>
                  </a:cubicBezTo>
                  <a:cubicBezTo>
                    <a:pt x="69" y="46"/>
                    <a:pt x="72" y="47"/>
                    <a:pt x="74" y="50"/>
                  </a:cubicBezTo>
                  <a:cubicBezTo>
                    <a:pt x="76" y="53"/>
                    <a:pt x="77" y="58"/>
                    <a:pt x="74" y="61"/>
                  </a:cubicBezTo>
                  <a:cubicBezTo>
                    <a:pt x="76" y="62"/>
                    <a:pt x="78" y="63"/>
                    <a:pt x="79" y="65"/>
                  </a:cubicBezTo>
                  <a:cubicBezTo>
                    <a:pt x="82" y="68"/>
                    <a:pt x="82" y="74"/>
                    <a:pt x="79" y="77"/>
                  </a:cubicBezTo>
                  <a:cubicBezTo>
                    <a:pt x="81" y="78"/>
                    <a:pt x="82" y="79"/>
                    <a:pt x="83" y="80"/>
                  </a:cubicBezTo>
                  <a:cubicBezTo>
                    <a:pt x="85" y="79"/>
                    <a:pt x="85" y="79"/>
                    <a:pt x="85" y="79"/>
                  </a:cubicBezTo>
                  <a:cubicBezTo>
                    <a:pt x="94" y="87"/>
                    <a:pt x="94" y="87"/>
                    <a:pt x="94" y="87"/>
                  </a:cubicBezTo>
                  <a:cubicBezTo>
                    <a:pt x="95" y="87"/>
                    <a:pt x="96" y="88"/>
                    <a:pt x="96" y="88"/>
                  </a:cubicBezTo>
                  <a:cubicBezTo>
                    <a:pt x="97" y="90"/>
                    <a:pt x="98" y="90"/>
                    <a:pt x="99" y="90"/>
                  </a:cubicBezTo>
                  <a:cubicBezTo>
                    <a:pt x="99" y="90"/>
                    <a:pt x="100" y="90"/>
                    <a:pt x="101" y="89"/>
                  </a:cubicBezTo>
                  <a:close/>
                  <a:moveTo>
                    <a:pt x="14" y="36"/>
                  </a:moveTo>
                  <a:cubicBezTo>
                    <a:pt x="35" y="14"/>
                    <a:pt x="35" y="14"/>
                    <a:pt x="35" y="14"/>
                  </a:cubicBezTo>
                  <a:cubicBezTo>
                    <a:pt x="21" y="0"/>
                    <a:pt x="21" y="0"/>
                    <a:pt x="21" y="0"/>
                  </a:cubicBezTo>
                  <a:cubicBezTo>
                    <a:pt x="0" y="21"/>
                    <a:pt x="0" y="21"/>
                    <a:pt x="0" y="21"/>
                  </a:cubicBezTo>
                  <a:lnTo>
                    <a:pt x="14" y="36"/>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ru-RU"/>
            </a:p>
          </p:txBody>
        </p:sp>
        <p:sp>
          <p:nvSpPr>
            <p:cNvPr id="135" name="Freeform 23"/>
            <p:cNvSpPr>
              <a:spLocks noEditPoints="1"/>
            </p:cNvSpPr>
            <p:nvPr/>
          </p:nvSpPr>
          <p:spPr bwMode="auto">
            <a:xfrm>
              <a:off x="4596158" y="2510945"/>
              <a:ext cx="215045" cy="308630"/>
            </a:xfrm>
            <a:custGeom>
              <a:avLst/>
              <a:gdLst>
                <a:gd name="T0" fmla="*/ 41 w 90"/>
                <a:gd name="T1" fmla="*/ 63 h 129"/>
                <a:gd name="T2" fmla="*/ 49 w 90"/>
                <a:gd name="T3" fmla="*/ 63 h 129"/>
                <a:gd name="T4" fmla="*/ 49 w 90"/>
                <a:gd name="T5" fmla="*/ 102 h 129"/>
                <a:gd name="T6" fmla="*/ 41 w 90"/>
                <a:gd name="T7" fmla="*/ 102 h 129"/>
                <a:gd name="T8" fmla="*/ 41 w 90"/>
                <a:gd name="T9" fmla="*/ 63 h 129"/>
                <a:gd name="T10" fmla="*/ 45 w 90"/>
                <a:gd name="T11" fmla="*/ 0 h 129"/>
                <a:gd name="T12" fmla="*/ 0 w 90"/>
                <a:gd name="T13" fmla="*/ 45 h 129"/>
                <a:gd name="T14" fmla="*/ 9 w 90"/>
                <a:gd name="T15" fmla="*/ 72 h 129"/>
                <a:gd name="T16" fmla="*/ 20 w 90"/>
                <a:gd name="T17" fmla="*/ 93 h 129"/>
                <a:gd name="T18" fmla="*/ 29 w 90"/>
                <a:gd name="T19" fmla="*/ 102 h 129"/>
                <a:gd name="T20" fmla="*/ 34 w 90"/>
                <a:gd name="T21" fmla="*/ 102 h 129"/>
                <a:gd name="T22" fmla="*/ 34 w 90"/>
                <a:gd name="T23" fmla="*/ 63 h 129"/>
                <a:gd name="T24" fmla="*/ 28 w 90"/>
                <a:gd name="T25" fmla="*/ 63 h 129"/>
                <a:gd name="T26" fmla="*/ 14 w 90"/>
                <a:gd name="T27" fmla="*/ 50 h 129"/>
                <a:gd name="T28" fmla="*/ 28 w 90"/>
                <a:gd name="T29" fmla="*/ 37 h 129"/>
                <a:gd name="T30" fmla="*/ 41 w 90"/>
                <a:gd name="T31" fmla="*/ 50 h 129"/>
                <a:gd name="T32" fmla="*/ 39 w 90"/>
                <a:gd name="T33" fmla="*/ 56 h 129"/>
                <a:gd name="T34" fmla="*/ 51 w 90"/>
                <a:gd name="T35" fmla="*/ 56 h 129"/>
                <a:gd name="T36" fmla="*/ 50 w 90"/>
                <a:gd name="T37" fmla="*/ 50 h 129"/>
                <a:gd name="T38" fmla="*/ 63 w 90"/>
                <a:gd name="T39" fmla="*/ 37 h 129"/>
                <a:gd name="T40" fmla="*/ 76 w 90"/>
                <a:gd name="T41" fmla="*/ 50 h 129"/>
                <a:gd name="T42" fmla="*/ 63 w 90"/>
                <a:gd name="T43" fmla="*/ 63 h 129"/>
                <a:gd name="T44" fmla="*/ 56 w 90"/>
                <a:gd name="T45" fmla="*/ 63 h 129"/>
                <a:gd name="T46" fmla="*/ 56 w 90"/>
                <a:gd name="T47" fmla="*/ 102 h 129"/>
                <a:gd name="T48" fmla="*/ 61 w 90"/>
                <a:gd name="T49" fmla="*/ 102 h 129"/>
                <a:gd name="T50" fmla="*/ 70 w 90"/>
                <a:gd name="T51" fmla="*/ 93 h 129"/>
                <a:gd name="T52" fmla="*/ 81 w 90"/>
                <a:gd name="T53" fmla="*/ 72 h 129"/>
                <a:gd name="T54" fmla="*/ 90 w 90"/>
                <a:gd name="T55" fmla="*/ 45 h 129"/>
                <a:gd name="T56" fmla="*/ 45 w 90"/>
                <a:gd name="T57" fmla="*/ 0 h 129"/>
                <a:gd name="T58" fmla="*/ 21 w 90"/>
                <a:gd name="T59" fmla="*/ 50 h 129"/>
                <a:gd name="T60" fmla="*/ 28 w 90"/>
                <a:gd name="T61" fmla="*/ 56 h 129"/>
                <a:gd name="T62" fmla="*/ 34 w 90"/>
                <a:gd name="T63" fmla="*/ 50 h 129"/>
                <a:gd name="T64" fmla="*/ 28 w 90"/>
                <a:gd name="T65" fmla="*/ 44 h 129"/>
                <a:gd name="T66" fmla="*/ 21 w 90"/>
                <a:gd name="T67" fmla="*/ 50 h 129"/>
                <a:gd name="T68" fmla="*/ 69 w 90"/>
                <a:gd name="T69" fmla="*/ 50 h 129"/>
                <a:gd name="T70" fmla="*/ 63 w 90"/>
                <a:gd name="T71" fmla="*/ 44 h 129"/>
                <a:gd name="T72" fmla="*/ 57 w 90"/>
                <a:gd name="T73" fmla="*/ 50 h 129"/>
                <a:gd name="T74" fmla="*/ 63 w 90"/>
                <a:gd name="T75" fmla="*/ 56 h 129"/>
                <a:gd name="T76" fmla="*/ 69 w 90"/>
                <a:gd name="T77" fmla="*/ 50 h 129"/>
                <a:gd name="T78" fmla="*/ 66 w 90"/>
                <a:gd name="T79" fmla="*/ 113 h 129"/>
                <a:gd name="T80" fmla="*/ 63 w 90"/>
                <a:gd name="T81" fmla="*/ 110 h 129"/>
                <a:gd name="T82" fmla="*/ 28 w 90"/>
                <a:gd name="T83" fmla="*/ 110 h 129"/>
                <a:gd name="T84" fmla="*/ 24 w 90"/>
                <a:gd name="T85" fmla="*/ 113 h 129"/>
                <a:gd name="T86" fmla="*/ 28 w 90"/>
                <a:gd name="T87" fmla="*/ 117 h 129"/>
                <a:gd name="T88" fmla="*/ 63 w 90"/>
                <a:gd name="T89" fmla="*/ 117 h 129"/>
                <a:gd name="T90" fmla="*/ 66 w 90"/>
                <a:gd name="T91" fmla="*/ 113 h 129"/>
                <a:gd name="T92" fmla="*/ 62 w 90"/>
                <a:gd name="T93" fmla="*/ 126 h 129"/>
                <a:gd name="T94" fmla="*/ 58 w 90"/>
                <a:gd name="T95" fmla="*/ 122 h 129"/>
                <a:gd name="T96" fmla="*/ 32 w 90"/>
                <a:gd name="T97" fmla="*/ 122 h 129"/>
                <a:gd name="T98" fmla="*/ 28 w 90"/>
                <a:gd name="T99" fmla="*/ 126 h 129"/>
                <a:gd name="T100" fmla="*/ 32 w 90"/>
                <a:gd name="T101" fmla="*/ 129 h 129"/>
                <a:gd name="T102" fmla="*/ 58 w 90"/>
                <a:gd name="T103" fmla="*/ 129 h 129"/>
                <a:gd name="T104" fmla="*/ 62 w 90"/>
                <a:gd name="T105" fmla="*/ 12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0" h="129">
                  <a:moveTo>
                    <a:pt x="41" y="63"/>
                  </a:moveTo>
                  <a:cubicBezTo>
                    <a:pt x="49" y="63"/>
                    <a:pt x="49" y="63"/>
                    <a:pt x="49" y="63"/>
                  </a:cubicBezTo>
                  <a:cubicBezTo>
                    <a:pt x="49" y="102"/>
                    <a:pt x="49" y="102"/>
                    <a:pt x="49" y="102"/>
                  </a:cubicBezTo>
                  <a:cubicBezTo>
                    <a:pt x="41" y="102"/>
                    <a:pt x="41" y="102"/>
                    <a:pt x="41" y="102"/>
                  </a:cubicBezTo>
                  <a:lnTo>
                    <a:pt x="41" y="63"/>
                  </a:lnTo>
                  <a:close/>
                  <a:moveTo>
                    <a:pt x="45" y="0"/>
                  </a:moveTo>
                  <a:cubicBezTo>
                    <a:pt x="20" y="0"/>
                    <a:pt x="0" y="20"/>
                    <a:pt x="0" y="45"/>
                  </a:cubicBezTo>
                  <a:cubicBezTo>
                    <a:pt x="0" y="55"/>
                    <a:pt x="4" y="65"/>
                    <a:pt x="9" y="72"/>
                  </a:cubicBezTo>
                  <a:cubicBezTo>
                    <a:pt x="18" y="83"/>
                    <a:pt x="20" y="88"/>
                    <a:pt x="20" y="93"/>
                  </a:cubicBezTo>
                  <a:cubicBezTo>
                    <a:pt x="20" y="98"/>
                    <a:pt x="24" y="102"/>
                    <a:pt x="29" y="102"/>
                  </a:cubicBezTo>
                  <a:cubicBezTo>
                    <a:pt x="34" y="102"/>
                    <a:pt x="34" y="102"/>
                    <a:pt x="34" y="102"/>
                  </a:cubicBezTo>
                  <a:cubicBezTo>
                    <a:pt x="34" y="63"/>
                    <a:pt x="34" y="63"/>
                    <a:pt x="34" y="63"/>
                  </a:cubicBezTo>
                  <a:cubicBezTo>
                    <a:pt x="28" y="63"/>
                    <a:pt x="28" y="63"/>
                    <a:pt x="28" y="63"/>
                  </a:cubicBezTo>
                  <a:cubicBezTo>
                    <a:pt x="20" y="63"/>
                    <a:pt x="14" y="58"/>
                    <a:pt x="14" y="50"/>
                  </a:cubicBezTo>
                  <a:cubicBezTo>
                    <a:pt x="14" y="43"/>
                    <a:pt x="20" y="37"/>
                    <a:pt x="28" y="37"/>
                  </a:cubicBezTo>
                  <a:cubicBezTo>
                    <a:pt x="35" y="37"/>
                    <a:pt x="41" y="43"/>
                    <a:pt x="41" y="50"/>
                  </a:cubicBezTo>
                  <a:cubicBezTo>
                    <a:pt x="41" y="52"/>
                    <a:pt x="40" y="55"/>
                    <a:pt x="39" y="56"/>
                  </a:cubicBezTo>
                  <a:cubicBezTo>
                    <a:pt x="51" y="56"/>
                    <a:pt x="51" y="56"/>
                    <a:pt x="51" y="56"/>
                  </a:cubicBezTo>
                  <a:cubicBezTo>
                    <a:pt x="50" y="55"/>
                    <a:pt x="50" y="52"/>
                    <a:pt x="50" y="50"/>
                  </a:cubicBezTo>
                  <a:cubicBezTo>
                    <a:pt x="50" y="43"/>
                    <a:pt x="55" y="37"/>
                    <a:pt x="63" y="37"/>
                  </a:cubicBezTo>
                  <a:cubicBezTo>
                    <a:pt x="70" y="37"/>
                    <a:pt x="76" y="43"/>
                    <a:pt x="76" y="50"/>
                  </a:cubicBezTo>
                  <a:cubicBezTo>
                    <a:pt x="76" y="58"/>
                    <a:pt x="70" y="63"/>
                    <a:pt x="63" y="63"/>
                  </a:cubicBezTo>
                  <a:cubicBezTo>
                    <a:pt x="56" y="63"/>
                    <a:pt x="56" y="63"/>
                    <a:pt x="56" y="63"/>
                  </a:cubicBezTo>
                  <a:cubicBezTo>
                    <a:pt x="56" y="102"/>
                    <a:pt x="56" y="102"/>
                    <a:pt x="56" y="102"/>
                  </a:cubicBezTo>
                  <a:cubicBezTo>
                    <a:pt x="61" y="102"/>
                    <a:pt x="61" y="102"/>
                    <a:pt x="61" y="102"/>
                  </a:cubicBezTo>
                  <a:cubicBezTo>
                    <a:pt x="66" y="102"/>
                    <a:pt x="70" y="98"/>
                    <a:pt x="70" y="93"/>
                  </a:cubicBezTo>
                  <a:cubicBezTo>
                    <a:pt x="70" y="88"/>
                    <a:pt x="73" y="83"/>
                    <a:pt x="81" y="72"/>
                  </a:cubicBezTo>
                  <a:cubicBezTo>
                    <a:pt x="86" y="65"/>
                    <a:pt x="90" y="55"/>
                    <a:pt x="90" y="45"/>
                  </a:cubicBezTo>
                  <a:cubicBezTo>
                    <a:pt x="90" y="20"/>
                    <a:pt x="70" y="0"/>
                    <a:pt x="45" y="0"/>
                  </a:cubicBezTo>
                  <a:close/>
                  <a:moveTo>
                    <a:pt x="21" y="50"/>
                  </a:moveTo>
                  <a:cubicBezTo>
                    <a:pt x="21" y="54"/>
                    <a:pt x="24" y="56"/>
                    <a:pt x="28" y="56"/>
                  </a:cubicBezTo>
                  <a:cubicBezTo>
                    <a:pt x="31" y="56"/>
                    <a:pt x="34" y="54"/>
                    <a:pt x="34" y="50"/>
                  </a:cubicBezTo>
                  <a:cubicBezTo>
                    <a:pt x="34" y="47"/>
                    <a:pt x="31" y="44"/>
                    <a:pt x="28" y="44"/>
                  </a:cubicBezTo>
                  <a:cubicBezTo>
                    <a:pt x="24" y="44"/>
                    <a:pt x="21" y="47"/>
                    <a:pt x="21" y="50"/>
                  </a:cubicBezTo>
                  <a:close/>
                  <a:moveTo>
                    <a:pt x="69" y="50"/>
                  </a:moveTo>
                  <a:cubicBezTo>
                    <a:pt x="69" y="47"/>
                    <a:pt x="66" y="44"/>
                    <a:pt x="63" y="44"/>
                  </a:cubicBezTo>
                  <a:cubicBezTo>
                    <a:pt x="59" y="44"/>
                    <a:pt x="57" y="47"/>
                    <a:pt x="57" y="50"/>
                  </a:cubicBezTo>
                  <a:cubicBezTo>
                    <a:pt x="57" y="54"/>
                    <a:pt x="59" y="56"/>
                    <a:pt x="63" y="56"/>
                  </a:cubicBezTo>
                  <a:cubicBezTo>
                    <a:pt x="66" y="56"/>
                    <a:pt x="69" y="54"/>
                    <a:pt x="69" y="50"/>
                  </a:cubicBezTo>
                  <a:close/>
                  <a:moveTo>
                    <a:pt x="66" y="113"/>
                  </a:moveTo>
                  <a:cubicBezTo>
                    <a:pt x="66" y="111"/>
                    <a:pt x="65" y="110"/>
                    <a:pt x="63" y="110"/>
                  </a:cubicBezTo>
                  <a:cubicBezTo>
                    <a:pt x="28" y="110"/>
                    <a:pt x="28" y="110"/>
                    <a:pt x="28" y="110"/>
                  </a:cubicBezTo>
                  <a:cubicBezTo>
                    <a:pt x="26" y="110"/>
                    <a:pt x="24" y="111"/>
                    <a:pt x="24" y="113"/>
                  </a:cubicBezTo>
                  <a:cubicBezTo>
                    <a:pt x="24" y="115"/>
                    <a:pt x="26" y="117"/>
                    <a:pt x="28" y="117"/>
                  </a:cubicBezTo>
                  <a:cubicBezTo>
                    <a:pt x="63" y="117"/>
                    <a:pt x="63" y="117"/>
                    <a:pt x="63" y="117"/>
                  </a:cubicBezTo>
                  <a:cubicBezTo>
                    <a:pt x="65" y="117"/>
                    <a:pt x="66" y="115"/>
                    <a:pt x="66" y="113"/>
                  </a:cubicBezTo>
                  <a:close/>
                  <a:moveTo>
                    <a:pt x="62" y="126"/>
                  </a:moveTo>
                  <a:cubicBezTo>
                    <a:pt x="62" y="124"/>
                    <a:pt x="60" y="122"/>
                    <a:pt x="58" y="122"/>
                  </a:cubicBezTo>
                  <a:cubicBezTo>
                    <a:pt x="32" y="122"/>
                    <a:pt x="32" y="122"/>
                    <a:pt x="32" y="122"/>
                  </a:cubicBezTo>
                  <a:cubicBezTo>
                    <a:pt x="30" y="122"/>
                    <a:pt x="28" y="124"/>
                    <a:pt x="28" y="126"/>
                  </a:cubicBezTo>
                  <a:cubicBezTo>
                    <a:pt x="28" y="128"/>
                    <a:pt x="30" y="129"/>
                    <a:pt x="32" y="129"/>
                  </a:cubicBezTo>
                  <a:cubicBezTo>
                    <a:pt x="58" y="129"/>
                    <a:pt x="58" y="129"/>
                    <a:pt x="58" y="129"/>
                  </a:cubicBezTo>
                  <a:cubicBezTo>
                    <a:pt x="60" y="129"/>
                    <a:pt x="62" y="128"/>
                    <a:pt x="62" y="126"/>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ru-RU"/>
            </a:p>
          </p:txBody>
        </p:sp>
      </p:grpSp>
      <p:sp>
        <p:nvSpPr>
          <p:cNvPr id="136" name="CuadroTexto 135"/>
          <p:cNvSpPr txBox="1"/>
          <p:nvPr/>
        </p:nvSpPr>
        <p:spPr>
          <a:xfrm>
            <a:off x="7794172" y="14890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grpSp>
        <p:nvGrpSpPr>
          <p:cNvPr id="46" name="Grupo 45"/>
          <p:cNvGrpSpPr/>
          <p:nvPr/>
        </p:nvGrpSpPr>
        <p:grpSpPr>
          <a:xfrm>
            <a:off x="6656762" y="1795095"/>
            <a:ext cx="1376290" cy="2869466"/>
            <a:chOff x="8979048" y="2680467"/>
            <a:chExt cx="1376290" cy="2869466"/>
          </a:xfrm>
        </p:grpSpPr>
        <p:grpSp>
          <p:nvGrpSpPr>
            <p:cNvPr id="179" name="Group 2">
              <a:extLst>
                <a:ext uri="{FF2B5EF4-FFF2-40B4-BE49-F238E27FC236}">
                  <a16:creationId xmlns:a16="http://schemas.microsoft.com/office/drawing/2014/main" id="{AD776FCD-2A11-4641-96C9-019E8147B8F2}"/>
                </a:ext>
              </a:extLst>
            </p:cNvPr>
            <p:cNvGrpSpPr/>
            <p:nvPr/>
          </p:nvGrpSpPr>
          <p:grpSpPr>
            <a:xfrm>
              <a:off x="8979048" y="3358734"/>
              <a:ext cx="1376290" cy="2191199"/>
              <a:chOff x="8979048" y="3358734"/>
              <a:chExt cx="1376290" cy="2191199"/>
            </a:xfrm>
          </p:grpSpPr>
          <p:sp>
            <p:nvSpPr>
              <p:cNvPr id="180" name="Freeform 73"/>
              <p:cNvSpPr>
                <a:spLocks noEditPoints="1"/>
              </p:cNvSpPr>
              <p:nvPr/>
            </p:nvSpPr>
            <p:spPr bwMode="auto">
              <a:xfrm>
                <a:off x="8979048" y="3390837"/>
                <a:ext cx="637110" cy="1631463"/>
              </a:xfrm>
              <a:custGeom>
                <a:avLst/>
                <a:gdLst>
                  <a:gd name="T0" fmla="*/ 2641 w 2709"/>
                  <a:gd name="T1" fmla="*/ 5 h 6938"/>
                  <a:gd name="T2" fmla="*/ 2561 w 2709"/>
                  <a:gd name="T3" fmla="*/ 68 h 6938"/>
                  <a:gd name="T4" fmla="*/ 2484 w 2709"/>
                  <a:gd name="T5" fmla="*/ 708 h 6938"/>
                  <a:gd name="T6" fmla="*/ 770 w 2709"/>
                  <a:gd name="T7" fmla="*/ 1697 h 6938"/>
                  <a:gd name="T8" fmla="*/ 834 w 2709"/>
                  <a:gd name="T9" fmla="*/ 1165 h 6938"/>
                  <a:gd name="T10" fmla="*/ 771 w 2709"/>
                  <a:gd name="T11" fmla="*/ 1085 h 6938"/>
                  <a:gd name="T12" fmla="*/ 691 w 2709"/>
                  <a:gd name="T13" fmla="*/ 1148 h 6938"/>
                  <a:gd name="T14" fmla="*/ 611 w 2709"/>
                  <a:gd name="T15" fmla="*/ 1811 h 6938"/>
                  <a:gd name="T16" fmla="*/ 608 w 2709"/>
                  <a:gd name="T17" fmla="*/ 1838 h 6938"/>
                  <a:gd name="T18" fmla="*/ 478 w 2709"/>
                  <a:gd name="T19" fmla="*/ 2922 h 6938"/>
                  <a:gd name="T20" fmla="*/ 475 w 2709"/>
                  <a:gd name="T21" fmla="*/ 2946 h 6938"/>
                  <a:gd name="T22" fmla="*/ 344 w 2709"/>
                  <a:gd name="T23" fmla="*/ 4033 h 6938"/>
                  <a:gd name="T24" fmla="*/ 341 w 2709"/>
                  <a:gd name="T25" fmla="*/ 4055 h 6938"/>
                  <a:gd name="T26" fmla="*/ 210 w 2709"/>
                  <a:gd name="T27" fmla="*/ 5144 h 6938"/>
                  <a:gd name="T28" fmla="*/ 208 w 2709"/>
                  <a:gd name="T29" fmla="*/ 5163 h 6938"/>
                  <a:gd name="T30" fmla="*/ 77 w 2709"/>
                  <a:gd name="T31" fmla="*/ 6257 h 6938"/>
                  <a:gd name="T32" fmla="*/ 75 w 2709"/>
                  <a:gd name="T33" fmla="*/ 6270 h 6938"/>
                  <a:gd name="T34" fmla="*/ 5 w 2709"/>
                  <a:gd name="T35" fmla="*/ 6857 h 6938"/>
                  <a:gd name="T36" fmla="*/ 68 w 2709"/>
                  <a:gd name="T37" fmla="*/ 6937 h 6938"/>
                  <a:gd name="T38" fmla="*/ 76 w 2709"/>
                  <a:gd name="T39" fmla="*/ 6938 h 6938"/>
                  <a:gd name="T40" fmla="*/ 148 w 2709"/>
                  <a:gd name="T41" fmla="*/ 6874 h 6938"/>
                  <a:gd name="T42" fmla="*/ 215 w 2709"/>
                  <a:gd name="T43" fmla="*/ 6316 h 6938"/>
                  <a:gd name="T44" fmla="*/ 1929 w 2709"/>
                  <a:gd name="T45" fmla="*/ 5327 h 6938"/>
                  <a:gd name="T46" fmla="*/ 1874 w 2709"/>
                  <a:gd name="T47" fmla="*/ 5777 h 6938"/>
                  <a:gd name="T48" fmla="*/ 1938 w 2709"/>
                  <a:gd name="T49" fmla="*/ 5858 h 6938"/>
                  <a:gd name="T50" fmla="*/ 1946 w 2709"/>
                  <a:gd name="T51" fmla="*/ 5858 h 6938"/>
                  <a:gd name="T52" fmla="*/ 2018 w 2709"/>
                  <a:gd name="T53" fmla="*/ 5795 h 6938"/>
                  <a:gd name="T54" fmla="*/ 2704 w 2709"/>
                  <a:gd name="T55" fmla="*/ 86 h 6938"/>
                  <a:gd name="T56" fmla="*/ 2641 w 2709"/>
                  <a:gd name="T57" fmla="*/ 5 h 6938"/>
                  <a:gd name="T58" fmla="*/ 2084 w 2709"/>
                  <a:gd name="T59" fmla="*/ 4038 h 6938"/>
                  <a:gd name="T60" fmla="*/ 370 w 2709"/>
                  <a:gd name="T61" fmla="*/ 5027 h 6938"/>
                  <a:gd name="T62" fmla="*/ 482 w 2709"/>
                  <a:gd name="T63" fmla="*/ 4096 h 6938"/>
                  <a:gd name="T64" fmla="*/ 2196 w 2709"/>
                  <a:gd name="T65" fmla="*/ 3107 h 6938"/>
                  <a:gd name="T66" fmla="*/ 2084 w 2709"/>
                  <a:gd name="T67" fmla="*/ 4038 h 6938"/>
                  <a:gd name="T68" fmla="*/ 2217 w 2709"/>
                  <a:gd name="T69" fmla="*/ 2928 h 6938"/>
                  <a:gd name="T70" fmla="*/ 503 w 2709"/>
                  <a:gd name="T71" fmla="*/ 3917 h 6938"/>
                  <a:gd name="T72" fmla="*/ 615 w 2709"/>
                  <a:gd name="T73" fmla="*/ 2986 h 6938"/>
                  <a:gd name="T74" fmla="*/ 2329 w 2709"/>
                  <a:gd name="T75" fmla="*/ 1997 h 6938"/>
                  <a:gd name="T76" fmla="*/ 2217 w 2709"/>
                  <a:gd name="T77" fmla="*/ 2928 h 6938"/>
                  <a:gd name="T78" fmla="*/ 2462 w 2709"/>
                  <a:gd name="T79" fmla="*/ 887 h 6938"/>
                  <a:gd name="T80" fmla="*/ 2351 w 2709"/>
                  <a:gd name="T81" fmla="*/ 1818 h 6938"/>
                  <a:gd name="T82" fmla="*/ 637 w 2709"/>
                  <a:gd name="T83" fmla="*/ 2807 h 6938"/>
                  <a:gd name="T84" fmla="*/ 749 w 2709"/>
                  <a:gd name="T85" fmla="*/ 1876 h 6938"/>
                  <a:gd name="T86" fmla="*/ 2462 w 2709"/>
                  <a:gd name="T87" fmla="*/ 887 h 6938"/>
                  <a:gd name="T88" fmla="*/ 237 w 2709"/>
                  <a:gd name="T89" fmla="*/ 6137 h 6938"/>
                  <a:gd name="T90" fmla="*/ 348 w 2709"/>
                  <a:gd name="T91" fmla="*/ 5206 h 6938"/>
                  <a:gd name="T92" fmla="*/ 2062 w 2709"/>
                  <a:gd name="T93" fmla="*/ 4217 h 6938"/>
                  <a:gd name="T94" fmla="*/ 1950 w 2709"/>
                  <a:gd name="T95" fmla="*/ 5148 h 6938"/>
                  <a:gd name="T96" fmla="*/ 237 w 2709"/>
                  <a:gd name="T97" fmla="*/ 6137 h 69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709" h="6938">
                    <a:moveTo>
                      <a:pt x="2641" y="5"/>
                    </a:moveTo>
                    <a:cubicBezTo>
                      <a:pt x="2602" y="0"/>
                      <a:pt x="2566" y="29"/>
                      <a:pt x="2561" y="68"/>
                    </a:cubicBezTo>
                    <a:cubicBezTo>
                      <a:pt x="2484" y="708"/>
                      <a:pt x="2484" y="708"/>
                      <a:pt x="2484" y="708"/>
                    </a:cubicBezTo>
                    <a:cubicBezTo>
                      <a:pt x="770" y="1697"/>
                      <a:pt x="770" y="1697"/>
                      <a:pt x="770" y="1697"/>
                    </a:cubicBezTo>
                    <a:cubicBezTo>
                      <a:pt x="834" y="1165"/>
                      <a:pt x="834" y="1165"/>
                      <a:pt x="834" y="1165"/>
                    </a:cubicBezTo>
                    <a:cubicBezTo>
                      <a:pt x="839" y="1126"/>
                      <a:pt x="811" y="1090"/>
                      <a:pt x="771" y="1085"/>
                    </a:cubicBezTo>
                    <a:cubicBezTo>
                      <a:pt x="732" y="1080"/>
                      <a:pt x="696" y="1108"/>
                      <a:pt x="691" y="1148"/>
                    </a:cubicBezTo>
                    <a:cubicBezTo>
                      <a:pt x="611" y="1811"/>
                      <a:pt x="611" y="1811"/>
                      <a:pt x="611" y="1811"/>
                    </a:cubicBezTo>
                    <a:cubicBezTo>
                      <a:pt x="609" y="1819"/>
                      <a:pt x="607" y="1829"/>
                      <a:pt x="608" y="1838"/>
                    </a:cubicBezTo>
                    <a:cubicBezTo>
                      <a:pt x="478" y="2922"/>
                      <a:pt x="478" y="2922"/>
                      <a:pt x="478" y="2922"/>
                    </a:cubicBezTo>
                    <a:cubicBezTo>
                      <a:pt x="475" y="2930"/>
                      <a:pt x="474" y="2938"/>
                      <a:pt x="475" y="2946"/>
                    </a:cubicBezTo>
                    <a:cubicBezTo>
                      <a:pt x="344" y="4033"/>
                      <a:pt x="344" y="4033"/>
                      <a:pt x="344" y="4033"/>
                    </a:cubicBezTo>
                    <a:cubicBezTo>
                      <a:pt x="342" y="4040"/>
                      <a:pt x="341" y="4047"/>
                      <a:pt x="341" y="4055"/>
                    </a:cubicBezTo>
                    <a:cubicBezTo>
                      <a:pt x="210" y="5144"/>
                      <a:pt x="210" y="5144"/>
                      <a:pt x="210" y="5144"/>
                    </a:cubicBezTo>
                    <a:cubicBezTo>
                      <a:pt x="209" y="5150"/>
                      <a:pt x="208" y="5157"/>
                      <a:pt x="208" y="5163"/>
                    </a:cubicBezTo>
                    <a:cubicBezTo>
                      <a:pt x="77" y="6257"/>
                      <a:pt x="77" y="6257"/>
                      <a:pt x="77" y="6257"/>
                    </a:cubicBezTo>
                    <a:cubicBezTo>
                      <a:pt x="76" y="6261"/>
                      <a:pt x="75" y="6266"/>
                      <a:pt x="75" y="6270"/>
                    </a:cubicBezTo>
                    <a:cubicBezTo>
                      <a:pt x="5" y="6857"/>
                      <a:pt x="5" y="6857"/>
                      <a:pt x="5" y="6857"/>
                    </a:cubicBezTo>
                    <a:cubicBezTo>
                      <a:pt x="0" y="6897"/>
                      <a:pt x="28" y="6933"/>
                      <a:pt x="68" y="6937"/>
                    </a:cubicBezTo>
                    <a:cubicBezTo>
                      <a:pt x="71" y="6938"/>
                      <a:pt x="73" y="6938"/>
                      <a:pt x="76" y="6938"/>
                    </a:cubicBezTo>
                    <a:cubicBezTo>
                      <a:pt x="112" y="6938"/>
                      <a:pt x="144" y="6911"/>
                      <a:pt x="148" y="6874"/>
                    </a:cubicBezTo>
                    <a:cubicBezTo>
                      <a:pt x="215" y="6316"/>
                      <a:pt x="215" y="6316"/>
                      <a:pt x="215" y="6316"/>
                    </a:cubicBezTo>
                    <a:cubicBezTo>
                      <a:pt x="1929" y="5327"/>
                      <a:pt x="1929" y="5327"/>
                      <a:pt x="1929" y="5327"/>
                    </a:cubicBezTo>
                    <a:cubicBezTo>
                      <a:pt x="1874" y="5777"/>
                      <a:pt x="1874" y="5777"/>
                      <a:pt x="1874" y="5777"/>
                    </a:cubicBezTo>
                    <a:cubicBezTo>
                      <a:pt x="1870" y="5817"/>
                      <a:pt x="1898" y="5853"/>
                      <a:pt x="1938" y="5858"/>
                    </a:cubicBezTo>
                    <a:cubicBezTo>
                      <a:pt x="1940" y="5858"/>
                      <a:pt x="1943" y="5858"/>
                      <a:pt x="1946" y="5858"/>
                    </a:cubicBezTo>
                    <a:cubicBezTo>
                      <a:pt x="1982" y="5858"/>
                      <a:pt x="2013" y="5831"/>
                      <a:pt x="2018" y="5795"/>
                    </a:cubicBezTo>
                    <a:cubicBezTo>
                      <a:pt x="2704" y="86"/>
                      <a:pt x="2704" y="86"/>
                      <a:pt x="2704" y="86"/>
                    </a:cubicBezTo>
                    <a:cubicBezTo>
                      <a:pt x="2709" y="46"/>
                      <a:pt x="2681" y="10"/>
                      <a:pt x="2641" y="5"/>
                    </a:cubicBezTo>
                    <a:close/>
                    <a:moveTo>
                      <a:pt x="2084" y="4038"/>
                    </a:moveTo>
                    <a:cubicBezTo>
                      <a:pt x="370" y="5027"/>
                      <a:pt x="370" y="5027"/>
                      <a:pt x="370" y="5027"/>
                    </a:cubicBezTo>
                    <a:cubicBezTo>
                      <a:pt x="482" y="4096"/>
                      <a:pt x="482" y="4096"/>
                      <a:pt x="482" y="4096"/>
                    </a:cubicBezTo>
                    <a:cubicBezTo>
                      <a:pt x="2196" y="3107"/>
                      <a:pt x="2196" y="3107"/>
                      <a:pt x="2196" y="3107"/>
                    </a:cubicBezTo>
                    <a:lnTo>
                      <a:pt x="2084" y="4038"/>
                    </a:lnTo>
                    <a:close/>
                    <a:moveTo>
                      <a:pt x="2217" y="2928"/>
                    </a:moveTo>
                    <a:cubicBezTo>
                      <a:pt x="503" y="3917"/>
                      <a:pt x="503" y="3917"/>
                      <a:pt x="503" y="3917"/>
                    </a:cubicBezTo>
                    <a:cubicBezTo>
                      <a:pt x="615" y="2986"/>
                      <a:pt x="615" y="2986"/>
                      <a:pt x="615" y="2986"/>
                    </a:cubicBezTo>
                    <a:cubicBezTo>
                      <a:pt x="2329" y="1997"/>
                      <a:pt x="2329" y="1997"/>
                      <a:pt x="2329" y="1997"/>
                    </a:cubicBezTo>
                    <a:lnTo>
                      <a:pt x="2217" y="2928"/>
                    </a:lnTo>
                    <a:close/>
                    <a:moveTo>
                      <a:pt x="2462" y="887"/>
                    </a:moveTo>
                    <a:cubicBezTo>
                      <a:pt x="2351" y="1818"/>
                      <a:pt x="2351" y="1818"/>
                      <a:pt x="2351" y="1818"/>
                    </a:cubicBezTo>
                    <a:cubicBezTo>
                      <a:pt x="637" y="2807"/>
                      <a:pt x="637" y="2807"/>
                      <a:pt x="637" y="2807"/>
                    </a:cubicBezTo>
                    <a:cubicBezTo>
                      <a:pt x="749" y="1876"/>
                      <a:pt x="749" y="1876"/>
                      <a:pt x="749" y="1876"/>
                    </a:cubicBezTo>
                    <a:lnTo>
                      <a:pt x="2462" y="887"/>
                    </a:lnTo>
                    <a:close/>
                    <a:moveTo>
                      <a:pt x="237" y="6137"/>
                    </a:moveTo>
                    <a:cubicBezTo>
                      <a:pt x="348" y="5206"/>
                      <a:pt x="348" y="5206"/>
                      <a:pt x="348" y="5206"/>
                    </a:cubicBezTo>
                    <a:cubicBezTo>
                      <a:pt x="2062" y="4217"/>
                      <a:pt x="2062" y="4217"/>
                      <a:pt x="2062" y="4217"/>
                    </a:cubicBezTo>
                    <a:cubicBezTo>
                      <a:pt x="1950" y="5148"/>
                      <a:pt x="1950" y="5148"/>
                      <a:pt x="1950" y="5148"/>
                    </a:cubicBezTo>
                    <a:lnTo>
                      <a:pt x="237" y="6137"/>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1" name="Freeform 74"/>
              <p:cNvSpPr>
                <a:spLocks noEditPoints="1"/>
              </p:cNvSpPr>
              <p:nvPr/>
            </p:nvSpPr>
            <p:spPr bwMode="auto">
              <a:xfrm>
                <a:off x="9534667" y="3621316"/>
                <a:ext cx="820671" cy="1928617"/>
              </a:xfrm>
              <a:custGeom>
                <a:avLst/>
                <a:gdLst>
                  <a:gd name="T0" fmla="*/ 3482 w 3490"/>
                  <a:gd name="T1" fmla="*/ 7032 h 8199"/>
                  <a:gd name="T2" fmla="*/ 2019 w 3490"/>
                  <a:gd name="T3" fmla="*/ 64 h 8199"/>
                  <a:gd name="T4" fmla="*/ 1934 w 3490"/>
                  <a:gd name="T5" fmla="*/ 9 h 8199"/>
                  <a:gd name="T6" fmla="*/ 1878 w 3490"/>
                  <a:gd name="T7" fmla="*/ 94 h 8199"/>
                  <a:gd name="T8" fmla="*/ 2035 w 3490"/>
                  <a:gd name="T9" fmla="*/ 844 h 8199"/>
                  <a:gd name="T10" fmla="*/ 297 w 3490"/>
                  <a:gd name="T11" fmla="*/ 1848 h 8199"/>
                  <a:gd name="T12" fmla="*/ 149 w 3490"/>
                  <a:gd name="T13" fmla="*/ 1144 h 8199"/>
                  <a:gd name="T14" fmla="*/ 64 w 3490"/>
                  <a:gd name="T15" fmla="*/ 1088 h 8199"/>
                  <a:gd name="T16" fmla="*/ 8 w 3490"/>
                  <a:gd name="T17" fmla="*/ 1174 h 8199"/>
                  <a:gd name="T18" fmla="*/ 173 w 3490"/>
                  <a:gd name="T19" fmla="*/ 1961 h 8199"/>
                  <a:gd name="T20" fmla="*/ 179 w 3490"/>
                  <a:gd name="T21" fmla="*/ 1989 h 8199"/>
                  <a:gd name="T22" fmla="*/ 460 w 3490"/>
                  <a:gd name="T23" fmla="*/ 3325 h 8199"/>
                  <a:gd name="T24" fmla="*/ 465 w 3490"/>
                  <a:gd name="T25" fmla="*/ 3352 h 8199"/>
                  <a:gd name="T26" fmla="*/ 746 w 3490"/>
                  <a:gd name="T27" fmla="*/ 4689 h 8199"/>
                  <a:gd name="T28" fmla="*/ 751 w 3490"/>
                  <a:gd name="T29" fmla="*/ 4715 h 8199"/>
                  <a:gd name="T30" fmla="*/ 1032 w 3490"/>
                  <a:gd name="T31" fmla="*/ 6052 h 8199"/>
                  <a:gd name="T32" fmla="*/ 1038 w 3490"/>
                  <a:gd name="T33" fmla="*/ 6077 h 8199"/>
                  <a:gd name="T34" fmla="*/ 1319 w 3490"/>
                  <a:gd name="T35" fmla="*/ 7417 h 8199"/>
                  <a:gd name="T36" fmla="*/ 1324 w 3490"/>
                  <a:gd name="T37" fmla="*/ 7440 h 8199"/>
                  <a:gd name="T38" fmla="*/ 1471 w 3490"/>
                  <a:gd name="T39" fmla="*/ 8142 h 8199"/>
                  <a:gd name="T40" fmla="*/ 1542 w 3490"/>
                  <a:gd name="T41" fmla="*/ 8199 h 8199"/>
                  <a:gd name="T42" fmla="*/ 1556 w 3490"/>
                  <a:gd name="T43" fmla="*/ 8197 h 8199"/>
                  <a:gd name="T44" fmla="*/ 1612 w 3490"/>
                  <a:gd name="T45" fmla="*/ 8112 h 8199"/>
                  <a:gd name="T46" fmla="*/ 1473 w 3490"/>
                  <a:gd name="T47" fmla="*/ 7450 h 8199"/>
                  <a:gd name="T48" fmla="*/ 3212 w 3490"/>
                  <a:gd name="T49" fmla="*/ 6446 h 8199"/>
                  <a:gd name="T50" fmla="*/ 3341 w 3490"/>
                  <a:gd name="T51" fmla="*/ 7062 h 8199"/>
                  <a:gd name="T52" fmla="*/ 3411 w 3490"/>
                  <a:gd name="T53" fmla="*/ 7119 h 8199"/>
                  <a:gd name="T54" fmla="*/ 3426 w 3490"/>
                  <a:gd name="T55" fmla="*/ 7118 h 8199"/>
                  <a:gd name="T56" fmla="*/ 3482 w 3490"/>
                  <a:gd name="T57" fmla="*/ 7032 h 8199"/>
                  <a:gd name="T58" fmla="*/ 901 w 3490"/>
                  <a:gd name="T59" fmla="*/ 4723 h 8199"/>
                  <a:gd name="T60" fmla="*/ 2639 w 3490"/>
                  <a:gd name="T61" fmla="*/ 3719 h 8199"/>
                  <a:gd name="T62" fmla="*/ 2894 w 3490"/>
                  <a:gd name="T63" fmla="*/ 4934 h 8199"/>
                  <a:gd name="T64" fmla="*/ 1156 w 3490"/>
                  <a:gd name="T65" fmla="*/ 5938 h 8199"/>
                  <a:gd name="T66" fmla="*/ 901 w 3490"/>
                  <a:gd name="T67" fmla="*/ 4723 h 8199"/>
                  <a:gd name="T68" fmla="*/ 614 w 3490"/>
                  <a:gd name="T69" fmla="*/ 3360 h 8199"/>
                  <a:gd name="T70" fmla="*/ 2353 w 3490"/>
                  <a:gd name="T71" fmla="*/ 2356 h 8199"/>
                  <a:gd name="T72" fmla="*/ 2608 w 3490"/>
                  <a:gd name="T73" fmla="*/ 3571 h 8199"/>
                  <a:gd name="T74" fmla="*/ 869 w 3490"/>
                  <a:gd name="T75" fmla="*/ 4574 h 8199"/>
                  <a:gd name="T76" fmla="*/ 614 w 3490"/>
                  <a:gd name="T77" fmla="*/ 3360 h 8199"/>
                  <a:gd name="T78" fmla="*/ 2067 w 3490"/>
                  <a:gd name="T79" fmla="*/ 993 h 8199"/>
                  <a:gd name="T80" fmla="*/ 2322 w 3490"/>
                  <a:gd name="T81" fmla="*/ 2207 h 8199"/>
                  <a:gd name="T82" fmla="*/ 583 w 3490"/>
                  <a:gd name="T83" fmla="*/ 3211 h 8199"/>
                  <a:gd name="T84" fmla="*/ 328 w 3490"/>
                  <a:gd name="T85" fmla="*/ 1996 h 8199"/>
                  <a:gd name="T86" fmla="*/ 2067 w 3490"/>
                  <a:gd name="T87" fmla="*/ 993 h 8199"/>
                  <a:gd name="T88" fmla="*/ 1442 w 3490"/>
                  <a:gd name="T89" fmla="*/ 7301 h 8199"/>
                  <a:gd name="T90" fmla="*/ 1187 w 3490"/>
                  <a:gd name="T91" fmla="*/ 6086 h 8199"/>
                  <a:gd name="T92" fmla="*/ 2925 w 3490"/>
                  <a:gd name="T93" fmla="*/ 5083 h 8199"/>
                  <a:gd name="T94" fmla="*/ 3180 w 3490"/>
                  <a:gd name="T95" fmla="*/ 6297 h 8199"/>
                  <a:gd name="T96" fmla="*/ 1442 w 3490"/>
                  <a:gd name="T97" fmla="*/ 7301 h 8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90" h="8199">
                    <a:moveTo>
                      <a:pt x="3482" y="7032"/>
                    </a:moveTo>
                    <a:cubicBezTo>
                      <a:pt x="2019" y="64"/>
                      <a:pt x="2019" y="64"/>
                      <a:pt x="2019" y="64"/>
                    </a:cubicBezTo>
                    <a:cubicBezTo>
                      <a:pt x="2011" y="25"/>
                      <a:pt x="1973" y="0"/>
                      <a:pt x="1934" y="9"/>
                    </a:cubicBezTo>
                    <a:cubicBezTo>
                      <a:pt x="1895" y="17"/>
                      <a:pt x="1870" y="55"/>
                      <a:pt x="1878" y="94"/>
                    </a:cubicBezTo>
                    <a:cubicBezTo>
                      <a:pt x="2035" y="844"/>
                      <a:pt x="2035" y="844"/>
                      <a:pt x="2035" y="844"/>
                    </a:cubicBezTo>
                    <a:cubicBezTo>
                      <a:pt x="297" y="1848"/>
                      <a:pt x="297" y="1848"/>
                      <a:pt x="297" y="1848"/>
                    </a:cubicBezTo>
                    <a:cubicBezTo>
                      <a:pt x="149" y="1144"/>
                      <a:pt x="149" y="1144"/>
                      <a:pt x="149" y="1144"/>
                    </a:cubicBezTo>
                    <a:cubicBezTo>
                      <a:pt x="141" y="1105"/>
                      <a:pt x="103" y="1080"/>
                      <a:pt x="64" y="1088"/>
                    </a:cubicBezTo>
                    <a:cubicBezTo>
                      <a:pt x="25" y="1096"/>
                      <a:pt x="0" y="1135"/>
                      <a:pt x="8" y="1174"/>
                    </a:cubicBezTo>
                    <a:cubicBezTo>
                      <a:pt x="173" y="1961"/>
                      <a:pt x="173" y="1961"/>
                      <a:pt x="173" y="1961"/>
                    </a:cubicBezTo>
                    <a:cubicBezTo>
                      <a:pt x="173" y="1971"/>
                      <a:pt x="175" y="1980"/>
                      <a:pt x="179" y="1989"/>
                    </a:cubicBezTo>
                    <a:cubicBezTo>
                      <a:pt x="460" y="3325"/>
                      <a:pt x="460" y="3325"/>
                      <a:pt x="460" y="3325"/>
                    </a:cubicBezTo>
                    <a:cubicBezTo>
                      <a:pt x="460" y="3334"/>
                      <a:pt x="462" y="3343"/>
                      <a:pt x="465" y="3352"/>
                    </a:cubicBezTo>
                    <a:cubicBezTo>
                      <a:pt x="746" y="4689"/>
                      <a:pt x="746" y="4689"/>
                      <a:pt x="746" y="4689"/>
                    </a:cubicBezTo>
                    <a:cubicBezTo>
                      <a:pt x="746" y="4697"/>
                      <a:pt x="748" y="4706"/>
                      <a:pt x="751" y="4715"/>
                    </a:cubicBezTo>
                    <a:cubicBezTo>
                      <a:pt x="1032" y="6052"/>
                      <a:pt x="1032" y="6052"/>
                      <a:pt x="1032" y="6052"/>
                    </a:cubicBezTo>
                    <a:cubicBezTo>
                      <a:pt x="1033" y="6061"/>
                      <a:pt x="1034" y="6069"/>
                      <a:pt x="1038" y="6077"/>
                    </a:cubicBezTo>
                    <a:cubicBezTo>
                      <a:pt x="1319" y="7417"/>
                      <a:pt x="1319" y="7417"/>
                      <a:pt x="1319" y="7417"/>
                    </a:cubicBezTo>
                    <a:cubicBezTo>
                      <a:pt x="1319" y="7424"/>
                      <a:pt x="1321" y="7432"/>
                      <a:pt x="1324" y="7440"/>
                    </a:cubicBezTo>
                    <a:cubicBezTo>
                      <a:pt x="1471" y="8142"/>
                      <a:pt x="1471" y="8142"/>
                      <a:pt x="1471" y="8142"/>
                    </a:cubicBezTo>
                    <a:cubicBezTo>
                      <a:pt x="1478" y="8176"/>
                      <a:pt x="1508" y="8199"/>
                      <a:pt x="1542" y="8199"/>
                    </a:cubicBezTo>
                    <a:cubicBezTo>
                      <a:pt x="1546" y="8199"/>
                      <a:pt x="1551" y="8199"/>
                      <a:pt x="1556" y="8197"/>
                    </a:cubicBezTo>
                    <a:cubicBezTo>
                      <a:pt x="1595" y="8189"/>
                      <a:pt x="1620" y="8151"/>
                      <a:pt x="1612" y="8112"/>
                    </a:cubicBezTo>
                    <a:cubicBezTo>
                      <a:pt x="1473" y="7450"/>
                      <a:pt x="1473" y="7450"/>
                      <a:pt x="1473" y="7450"/>
                    </a:cubicBezTo>
                    <a:cubicBezTo>
                      <a:pt x="3212" y="6446"/>
                      <a:pt x="3212" y="6446"/>
                      <a:pt x="3212" y="6446"/>
                    </a:cubicBezTo>
                    <a:cubicBezTo>
                      <a:pt x="3341" y="7062"/>
                      <a:pt x="3341" y="7062"/>
                      <a:pt x="3341" y="7062"/>
                    </a:cubicBezTo>
                    <a:cubicBezTo>
                      <a:pt x="3348" y="7096"/>
                      <a:pt x="3378" y="7119"/>
                      <a:pt x="3411" y="7119"/>
                    </a:cubicBezTo>
                    <a:cubicBezTo>
                      <a:pt x="3416" y="7119"/>
                      <a:pt x="3421" y="7119"/>
                      <a:pt x="3426" y="7118"/>
                    </a:cubicBezTo>
                    <a:cubicBezTo>
                      <a:pt x="3465" y="7110"/>
                      <a:pt x="3490" y="7071"/>
                      <a:pt x="3482" y="7032"/>
                    </a:cubicBezTo>
                    <a:close/>
                    <a:moveTo>
                      <a:pt x="901" y="4723"/>
                    </a:moveTo>
                    <a:cubicBezTo>
                      <a:pt x="2639" y="3719"/>
                      <a:pt x="2639" y="3719"/>
                      <a:pt x="2639" y="3719"/>
                    </a:cubicBezTo>
                    <a:cubicBezTo>
                      <a:pt x="2894" y="4934"/>
                      <a:pt x="2894" y="4934"/>
                      <a:pt x="2894" y="4934"/>
                    </a:cubicBezTo>
                    <a:cubicBezTo>
                      <a:pt x="1156" y="5938"/>
                      <a:pt x="1156" y="5938"/>
                      <a:pt x="1156" y="5938"/>
                    </a:cubicBezTo>
                    <a:lnTo>
                      <a:pt x="901" y="4723"/>
                    </a:lnTo>
                    <a:close/>
                    <a:moveTo>
                      <a:pt x="614" y="3360"/>
                    </a:moveTo>
                    <a:cubicBezTo>
                      <a:pt x="2353" y="2356"/>
                      <a:pt x="2353" y="2356"/>
                      <a:pt x="2353" y="2356"/>
                    </a:cubicBezTo>
                    <a:cubicBezTo>
                      <a:pt x="2608" y="3571"/>
                      <a:pt x="2608" y="3571"/>
                      <a:pt x="2608" y="3571"/>
                    </a:cubicBezTo>
                    <a:cubicBezTo>
                      <a:pt x="869" y="4574"/>
                      <a:pt x="869" y="4574"/>
                      <a:pt x="869" y="4574"/>
                    </a:cubicBezTo>
                    <a:lnTo>
                      <a:pt x="614" y="3360"/>
                    </a:lnTo>
                    <a:close/>
                    <a:moveTo>
                      <a:pt x="2067" y="993"/>
                    </a:moveTo>
                    <a:cubicBezTo>
                      <a:pt x="2322" y="2207"/>
                      <a:pt x="2322" y="2207"/>
                      <a:pt x="2322" y="2207"/>
                    </a:cubicBezTo>
                    <a:cubicBezTo>
                      <a:pt x="583" y="3211"/>
                      <a:pt x="583" y="3211"/>
                      <a:pt x="583" y="3211"/>
                    </a:cubicBezTo>
                    <a:cubicBezTo>
                      <a:pt x="328" y="1996"/>
                      <a:pt x="328" y="1996"/>
                      <a:pt x="328" y="1996"/>
                    </a:cubicBezTo>
                    <a:lnTo>
                      <a:pt x="2067" y="993"/>
                    </a:lnTo>
                    <a:close/>
                    <a:moveTo>
                      <a:pt x="1442" y="7301"/>
                    </a:moveTo>
                    <a:cubicBezTo>
                      <a:pt x="1187" y="6086"/>
                      <a:pt x="1187" y="6086"/>
                      <a:pt x="1187" y="6086"/>
                    </a:cubicBezTo>
                    <a:cubicBezTo>
                      <a:pt x="2925" y="5083"/>
                      <a:pt x="2925" y="5083"/>
                      <a:pt x="2925" y="5083"/>
                    </a:cubicBezTo>
                    <a:cubicBezTo>
                      <a:pt x="3180" y="6297"/>
                      <a:pt x="3180" y="6297"/>
                      <a:pt x="3180" y="6297"/>
                    </a:cubicBezTo>
                    <a:lnTo>
                      <a:pt x="1442" y="7301"/>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nvGrpSpPr>
              <p:cNvPr id="182" name="Group 115"/>
              <p:cNvGrpSpPr/>
              <p:nvPr/>
            </p:nvGrpSpPr>
            <p:grpSpPr>
              <a:xfrm>
                <a:off x="9120628" y="3358734"/>
                <a:ext cx="900515" cy="543273"/>
                <a:chOff x="4843463" y="2022475"/>
                <a:chExt cx="1736724" cy="1047751"/>
              </a:xfrm>
            </p:grpSpPr>
            <p:sp>
              <p:nvSpPr>
                <p:cNvPr id="183" name="Freeform 75"/>
                <p:cNvSpPr>
                  <a:spLocks/>
                </p:cNvSpPr>
                <p:nvPr/>
              </p:nvSpPr>
              <p:spPr bwMode="auto">
                <a:xfrm>
                  <a:off x="4848225" y="2525713"/>
                  <a:ext cx="1727200" cy="544513"/>
                </a:xfrm>
                <a:custGeom>
                  <a:avLst/>
                  <a:gdLst>
                    <a:gd name="T0" fmla="*/ 3807 w 3808"/>
                    <a:gd name="T1" fmla="*/ 0 h 1203"/>
                    <a:gd name="T2" fmla="*/ 3776 w 3808"/>
                    <a:gd name="T3" fmla="*/ 44 h 1203"/>
                    <a:gd name="T4" fmla="*/ 1974 w 3808"/>
                    <a:gd name="T5" fmla="*/ 1084 h 1203"/>
                    <a:gd name="T6" fmla="*/ 1821 w 3808"/>
                    <a:gd name="T7" fmla="*/ 1084 h 1203"/>
                    <a:gd name="T8" fmla="*/ 32 w 3808"/>
                    <a:gd name="T9" fmla="*/ 44 h 1203"/>
                    <a:gd name="T10" fmla="*/ 0 w 3808"/>
                    <a:gd name="T11" fmla="*/ 0 h 1203"/>
                    <a:gd name="T12" fmla="*/ 1 w 3808"/>
                    <a:gd name="T13" fmla="*/ 94 h 1203"/>
                    <a:gd name="T14" fmla="*/ 32 w 3808"/>
                    <a:gd name="T15" fmla="*/ 138 h 1203"/>
                    <a:gd name="T16" fmla="*/ 1822 w 3808"/>
                    <a:gd name="T17" fmla="*/ 1178 h 1203"/>
                    <a:gd name="T18" fmla="*/ 1975 w 3808"/>
                    <a:gd name="T19" fmla="*/ 1178 h 1203"/>
                    <a:gd name="T20" fmla="*/ 3776 w 3808"/>
                    <a:gd name="T21" fmla="*/ 138 h 1203"/>
                    <a:gd name="T22" fmla="*/ 3808 w 3808"/>
                    <a:gd name="T23" fmla="*/ 94 h 1203"/>
                    <a:gd name="T24" fmla="*/ 3807 w 3808"/>
                    <a:gd name="T25" fmla="*/ 0 h 1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808" h="1203">
                      <a:moveTo>
                        <a:pt x="3807" y="0"/>
                      </a:moveTo>
                      <a:cubicBezTo>
                        <a:pt x="3807" y="16"/>
                        <a:pt x="3797" y="32"/>
                        <a:pt x="3776" y="44"/>
                      </a:cubicBezTo>
                      <a:cubicBezTo>
                        <a:pt x="1974" y="1084"/>
                        <a:pt x="1974" y="1084"/>
                        <a:pt x="1974" y="1084"/>
                      </a:cubicBezTo>
                      <a:cubicBezTo>
                        <a:pt x="1932" y="1109"/>
                        <a:pt x="1863" y="1109"/>
                        <a:pt x="1821" y="1084"/>
                      </a:cubicBezTo>
                      <a:cubicBezTo>
                        <a:pt x="32" y="44"/>
                        <a:pt x="32" y="44"/>
                        <a:pt x="32" y="44"/>
                      </a:cubicBezTo>
                      <a:cubicBezTo>
                        <a:pt x="11" y="32"/>
                        <a:pt x="1" y="16"/>
                        <a:pt x="0" y="0"/>
                      </a:cubicBezTo>
                      <a:cubicBezTo>
                        <a:pt x="1" y="94"/>
                        <a:pt x="1" y="94"/>
                        <a:pt x="1" y="94"/>
                      </a:cubicBezTo>
                      <a:cubicBezTo>
                        <a:pt x="1" y="110"/>
                        <a:pt x="11" y="126"/>
                        <a:pt x="32" y="138"/>
                      </a:cubicBezTo>
                      <a:cubicBezTo>
                        <a:pt x="1822" y="1178"/>
                        <a:pt x="1822" y="1178"/>
                        <a:pt x="1822" y="1178"/>
                      </a:cubicBezTo>
                      <a:cubicBezTo>
                        <a:pt x="1864" y="1203"/>
                        <a:pt x="1932" y="1203"/>
                        <a:pt x="1975" y="1178"/>
                      </a:cubicBezTo>
                      <a:cubicBezTo>
                        <a:pt x="3776" y="138"/>
                        <a:pt x="3776" y="138"/>
                        <a:pt x="3776" y="138"/>
                      </a:cubicBezTo>
                      <a:cubicBezTo>
                        <a:pt x="3797" y="126"/>
                        <a:pt x="3808" y="110"/>
                        <a:pt x="3808" y="94"/>
                      </a:cubicBezTo>
                      <a:lnTo>
                        <a:pt x="3807" y="0"/>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4" name="Freeform 76"/>
                <p:cNvSpPr>
                  <a:spLocks/>
                </p:cNvSpPr>
                <p:nvPr/>
              </p:nvSpPr>
              <p:spPr bwMode="auto">
                <a:xfrm>
                  <a:off x="4843463" y="2022475"/>
                  <a:ext cx="1736724" cy="1006475"/>
                </a:xfrm>
                <a:custGeom>
                  <a:avLst/>
                  <a:gdLst>
                    <a:gd name="T0" fmla="*/ 1843 w 3828"/>
                    <a:gd name="T1" fmla="*/ 25 h 2218"/>
                    <a:gd name="T2" fmla="*/ 1997 w 3828"/>
                    <a:gd name="T3" fmla="*/ 25 h 2218"/>
                    <a:gd name="T4" fmla="*/ 3786 w 3828"/>
                    <a:gd name="T5" fmla="*/ 1065 h 2218"/>
                    <a:gd name="T6" fmla="*/ 3786 w 3828"/>
                    <a:gd name="T7" fmla="*/ 1153 h 2218"/>
                    <a:gd name="T8" fmla="*/ 1984 w 3828"/>
                    <a:gd name="T9" fmla="*/ 2193 h 2218"/>
                    <a:gd name="T10" fmla="*/ 1831 w 3828"/>
                    <a:gd name="T11" fmla="*/ 2193 h 2218"/>
                    <a:gd name="T12" fmla="*/ 42 w 3828"/>
                    <a:gd name="T13" fmla="*/ 1153 h 2218"/>
                    <a:gd name="T14" fmla="*/ 42 w 3828"/>
                    <a:gd name="T15" fmla="*/ 1065 h 2218"/>
                    <a:gd name="T16" fmla="*/ 1843 w 3828"/>
                    <a:gd name="T17" fmla="*/ 25 h 2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28" h="2218">
                      <a:moveTo>
                        <a:pt x="1843" y="25"/>
                      </a:moveTo>
                      <a:cubicBezTo>
                        <a:pt x="1886" y="0"/>
                        <a:pt x="1954" y="0"/>
                        <a:pt x="1997" y="25"/>
                      </a:cubicBezTo>
                      <a:cubicBezTo>
                        <a:pt x="3786" y="1065"/>
                        <a:pt x="3786" y="1065"/>
                        <a:pt x="3786" y="1065"/>
                      </a:cubicBezTo>
                      <a:cubicBezTo>
                        <a:pt x="3828" y="1089"/>
                        <a:pt x="3828" y="1129"/>
                        <a:pt x="3786" y="1153"/>
                      </a:cubicBezTo>
                      <a:cubicBezTo>
                        <a:pt x="1984" y="2193"/>
                        <a:pt x="1984" y="2193"/>
                        <a:pt x="1984" y="2193"/>
                      </a:cubicBezTo>
                      <a:cubicBezTo>
                        <a:pt x="1942" y="2218"/>
                        <a:pt x="1873" y="2218"/>
                        <a:pt x="1831" y="2193"/>
                      </a:cubicBezTo>
                      <a:cubicBezTo>
                        <a:pt x="42" y="1153"/>
                        <a:pt x="42" y="1153"/>
                        <a:pt x="42" y="1153"/>
                      </a:cubicBezTo>
                      <a:cubicBezTo>
                        <a:pt x="0" y="1129"/>
                        <a:pt x="0" y="1089"/>
                        <a:pt x="42" y="1065"/>
                      </a:cubicBezTo>
                      <a:lnTo>
                        <a:pt x="1843" y="2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grpSp>
          <p:nvGrpSpPr>
            <p:cNvPr id="185" name="Group 116"/>
            <p:cNvGrpSpPr/>
            <p:nvPr/>
          </p:nvGrpSpPr>
          <p:grpSpPr>
            <a:xfrm>
              <a:off x="9451530" y="2680467"/>
              <a:ext cx="409100" cy="980360"/>
              <a:chOff x="5481638" y="714375"/>
              <a:chExt cx="788987" cy="1890713"/>
            </a:xfrm>
          </p:grpSpPr>
          <p:sp>
            <p:nvSpPr>
              <p:cNvPr id="186" name="Freeform 77"/>
              <p:cNvSpPr>
                <a:spLocks/>
              </p:cNvSpPr>
              <p:nvPr/>
            </p:nvSpPr>
            <p:spPr bwMode="auto">
              <a:xfrm>
                <a:off x="5811838" y="2471738"/>
                <a:ext cx="303213" cy="111125"/>
              </a:xfrm>
              <a:custGeom>
                <a:avLst/>
                <a:gdLst>
                  <a:gd name="T0" fmla="*/ 481 w 670"/>
                  <a:gd name="T1" fmla="*/ 198 h 246"/>
                  <a:gd name="T2" fmla="*/ 613 w 670"/>
                  <a:gd name="T3" fmla="*/ 134 h 246"/>
                  <a:gd name="T4" fmla="*/ 670 w 670"/>
                  <a:gd name="T5" fmla="*/ 64 h 246"/>
                  <a:gd name="T6" fmla="*/ 661 w 670"/>
                  <a:gd name="T7" fmla="*/ 41 h 246"/>
                  <a:gd name="T8" fmla="*/ 654 w 670"/>
                  <a:gd name="T9" fmla="*/ 34 h 246"/>
                  <a:gd name="T10" fmla="*/ 619 w 670"/>
                  <a:gd name="T11" fmla="*/ 20 h 246"/>
                  <a:gd name="T12" fmla="*/ 478 w 670"/>
                  <a:gd name="T13" fmla="*/ 5 h 246"/>
                  <a:gd name="T14" fmla="*/ 409 w 670"/>
                  <a:gd name="T15" fmla="*/ 0 h 246"/>
                  <a:gd name="T16" fmla="*/ 340 w 670"/>
                  <a:gd name="T17" fmla="*/ 3 h 246"/>
                  <a:gd name="T18" fmla="*/ 41 w 670"/>
                  <a:gd name="T19" fmla="*/ 82 h 246"/>
                  <a:gd name="T20" fmla="*/ 12 w 670"/>
                  <a:gd name="T21" fmla="*/ 130 h 246"/>
                  <a:gd name="T22" fmla="*/ 0 w 670"/>
                  <a:gd name="T23" fmla="*/ 189 h 246"/>
                  <a:gd name="T24" fmla="*/ 481 w 670"/>
                  <a:gd name="T25" fmla="*/ 198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70" h="246">
                    <a:moveTo>
                      <a:pt x="481" y="198"/>
                    </a:moveTo>
                    <a:cubicBezTo>
                      <a:pt x="528" y="184"/>
                      <a:pt x="574" y="164"/>
                      <a:pt x="613" y="134"/>
                    </a:cubicBezTo>
                    <a:cubicBezTo>
                      <a:pt x="637" y="115"/>
                      <a:pt x="656" y="91"/>
                      <a:pt x="670" y="64"/>
                    </a:cubicBezTo>
                    <a:cubicBezTo>
                      <a:pt x="669" y="56"/>
                      <a:pt x="666" y="48"/>
                      <a:pt x="661" y="41"/>
                    </a:cubicBezTo>
                    <a:cubicBezTo>
                      <a:pt x="658" y="39"/>
                      <a:pt x="656" y="36"/>
                      <a:pt x="654" y="34"/>
                    </a:cubicBezTo>
                    <a:cubicBezTo>
                      <a:pt x="644" y="26"/>
                      <a:pt x="631" y="23"/>
                      <a:pt x="619" y="20"/>
                    </a:cubicBezTo>
                    <a:cubicBezTo>
                      <a:pt x="572" y="9"/>
                      <a:pt x="526" y="7"/>
                      <a:pt x="478" y="5"/>
                    </a:cubicBezTo>
                    <a:cubicBezTo>
                      <a:pt x="455" y="4"/>
                      <a:pt x="432" y="0"/>
                      <a:pt x="409" y="0"/>
                    </a:cubicBezTo>
                    <a:cubicBezTo>
                      <a:pt x="386" y="0"/>
                      <a:pt x="363" y="3"/>
                      <a:pt x="340" y="3"/>
                    </a:cubicBezTo>
                    <a:cubicBezTo>
                      <a:pt x="237" y="14"/>
                      <a:pt x="133" y="35"/>
                      <a:pt x="41" y="82"/>
                    </a:cubicBezTo>
                    <a:cubicBezTo>
                      <a:pt x="24" y="91"/>
                      <a:pt x="17" y="111"/>
                      <a:pt x="12" y="130"/>
                    </a:cubicBezTo>
                    <a:cubicBezTo>
                      <a:pt x="7" y="149"/>
                      <a:pt x="3" y="169"/>
                      <a:pt x="0" y="189"/>
                    </a:cubicBezTo>
                    <a:cubicBezTo>
                      <a:pt x="154" y="242"/>
                      <a:pt x="325" y="246"/>
                      <a:pt x="481" y="198"/>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7" name="Freeform 78"/>
              <p:cNvSpPr>
                <a:spLocks/>
              </p:cNvSpPr>
              <p:nvPr/>
            </p:nvSpPr>
            <p:spPr bwMode="auto">
              <a:xfrm>
                <a:off x="5808663" y="2500313"/>
                <a:ext cx="309563" cy="104775"/>
              </a:xfrm>
              <a:custGeom>
                <a:avLst/>
                <a:gdLst>
                  <a:gd name="T0" fmla="*/ 619 w 680"/>
                  <a:gd name="T1" fmla="*/ 70 h 233"/>
                  <a:gd name="T2" fmla="*/ 487 w 680"/>
                  <a:gd name="T3" fmla="*/ 134 h 233"/>
                  <a:gd name="T4" fmla="*/ 6 w 680"/>
                  <a:gd name="T5" fmla="*/ 125 h 233"/>
                  <a:gd name="T6" fmla="*/ 6 w 680"/>
                  <a:gd name="T7" fmla="*/ 127 h 233"/>
                  <a:gd name="T8" fmla="*/ 0 w 680"/>
                  <a:gd name="T9" fmla="*/ 182 h 233"/>
                  <a:gd name="T10" fmla="*/ 1 w 680"/>
                  <a:gd name="T11" fmla="*/ 187 h 233"/>
                  <a:gd name="T12" fmla="*/ 4 w 680"/>
                  <a:gd name="T13" fmla="*/ 190 h 233"/>
                  <a:gd name="T14" fmla="*/ 100 w 680"/>
                  <a:gd name="T15" fmla="*/ 227 h 233"/>
                  <a:gd name="T16" fmla="*/ 205 w 680"/>
                  <a:gd name="T17" fmla="*/ 233 h 233"/>
                  <a:gd name="T18" fmla="*/ 205 w 680"/>
                  <a:gd name="T19" fmla="*/ 214 h 233"/>
                  <a:gd name="T20" fmla="*/ 206 w 680"/>
                  <a:gd name="T21" fmla="*/ 185 h 233"/>
                  <a:gd name="T22" fmla="*/ 250 w 680"/>
                  <a:gd name="T23" fmla="*/ 184 h 233"/>
                  <a:gd name="T24" fmla="*/ 305 w 680"/>
                  <a:gd name="T25" fmla="*/ 185 h 233"/>
                  <a:gd name="T26" fmla="*/ 522 w 680"/>
                  <a:gd name="T27" fmla="*/ 154 h 233"/>
                  <a:gd name="T28" fmla="*/ 660 w 680"/>
                  <a:gd name="T29" fmla="*/ 64 h 233"/>
                  <a:gd name="T30" fmla="*/ 678 w 680"/>
                  <a:gd name="T31" fmla="*/ 8 h 233"/>
                  <a:gd name="T32" fmla="*/ 676 w 680"/>
                  <a:gd name="T33" fmla="*/ 0 h 233"/>
                  <a:gd name="T34" fmla="*/ 619 w 680"/>
                  <a:gd name="T35" fmla="*/ 7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80" h="233">
                    <a:moveTo>
                      <a:pt x="619" y="70"/>
                    </a:moveTo>
                    <a:cubicBezTo>
                      <a:pt x="580" y="100"/>
                      <a:pt x="534" y="120"/>
                      <a:pt x="487" y="134"/>
                    </a:cubicBezTo>
                    <a:cubicBezTo>
                      <a:pt x="331" y="182"/>
                      <a:pt x="160" y="178"/>
                      <a:pt x="6" y="125"/>
                    </a:cubicBezTo>
                    <a:cubicBezTo>
                      <a:pt x="6" y="126"/>
                      <a:pt x="6" y="127"/>
                      <a:pt x="6" y="127"/>
                    </a:cubicBezTo>
                    <a:cubicBezTo>
                      <a:pt x="3" y="145"/>
                      <a:pt x="1" y="163"/>
                      <a:pt x="0" y="182"/>
                    </a:cubicBezTo>
                    <a:cubicBezTo>
                      <a:pt x="0" y="184"/>
                      <a:pt x="0" y="186"/>
                      <a:pt x="1" y="187"/>
                    </a:cubicBezTo>
                    <a:cubicBezTo>
                      <a:pt x="1" y="188"/>
                      <a:pt x="3" y="189"/>
                      <a:pt x="4" y="190"/>
                    </a:cubicBezTo>
                    <a:cubicBezTo>
                      <a:pt x="32" y="211"/>
                      <a:pt x="66" y="222"/>
                      <a:pt x="100" y="227"/>
                    </a:cubicBezTo>
                    <a:cubicBezTo>
                      <a:pt x="135" y="233"/>
                      <a:pt x="170" y="233"/>
                      <a:pt x="205" y="233"/>
                    </a:cubicBezTo>
                    <a:cubicBezTo>
                      <a:pt x="205" y="226"/>
                      <a:pt x="205" y="220"/>
                      <a:pt x="205" y="214"/>
                    </a:cubicBezTo>
                    <a:cubicBezTo>
                      <a:pt x="205" y="207"/>
                      <a:pt x="202" y="191"/>
                      <a:pt x="206" y="185"/>
                    </a:cubicBezTo>
                    <a:cubicBezTo>
                      <a:pt x="210" y="176"/>
                      <a:pt x="240" y="184"/>
                      <a:pt x="250" y="184"/>
                    </a:cubicBezTo>
                    <a:cubicBezTo>
                      <a:pt x="269" y="185"/>
                      <a:pt x="287" y="186"/>
                      <a:pt x="305" y="185"/>
                    </a:cubicBezTo>
                    <a:cubicBezTo>
                      <a:pt x="379" y="185"/>
                      <a:pt x="452" y="174"/>
                      <a:pt x="522" y="154"/>
                    </a:cubicBezTo>
                    <a:cubicBezTo>
                      <a:pt x="578" y="138"/>
                      <a:pt x="624" y="111"/>
                      <a:pt x="660" y="64"/>
                    </a:cubicBezTo>
                    <a:cubicBezTo>
                      <a:pt x="672" y="48"/>
                      <a:pt x="680" y="28"/>
                      <a:pt x="678" y="8"/>
                    </a:cubicBezTo>
                    <a:cubicBezTo>
                      <a:pt x="678" y="5"/>
                      <a:pt x="677" y="3"/>
                      <a:pt x="676" y="0"/>
                    </a:cubicBezTo>
                    <a:cubicBezTo>
                      <a:pt x="662" y="27"/>
                      <a:pt x="643" y="51"/>
                      <a:pt x="619" y="7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8" name="Freeform 79"/>
              <p:cNvSpPr>
                <a:spLocks/>
              </p:cNvSpPr>
              <p:nvPr/>
            </p:nvSpPr>
            <p:spPr bwMode="auto">
              <a:xfrm>
                <a:off x="5589588" y="2319338"/>
                <a:ext cx="150813" cy="111125"/>
              </a:xfrm>
              <a:custGeom>
                <a:avLst/>
                <a:gdLst>
                  <a:gd name="T0" fmla="*/ 231 w 332"/>
                  <a:gd name="T1" fmla="*/ 104 h 246"/>
                  <a:gd name="T2" fmla="*/ 212 w 332"/>
                  <a:gd name="T3" fmla="*/ 130 h 246"/>
                  <a:gd name="T4" fmla="*/ 129 w 332"/>
                  <a:gd name="T5" fmla="*/ 175 h 246"/>
                  <a:gd name="T6" fmla="*/ 103 w 332"/>
                  <a:gd name="T7" fmla="*/ 180 h 246"/>
                  <a:gd name="T8" fmla="*/ 5 w 332"/>
                  <a:gd name="T9" fmla="*/ 137 h 246"/>
                  <a:gd name="T10" fmla="*/ 3 w 332"/>
                  <a:gd name="T11" fmla="*/ 136 h 246"/>
                  <a:gd name="T12" fmla="*/ 1 w 332"/>
                  <a:gd name="T13" fmla="*/ 165 h 246"/>
                  <a:gd name="T14" fmla="*/ 2 w 332"/>
                  <a:gd name="T15" fmla="*/ 191 h 246"/>
                  <a:gd name="T16" fmla="*/ 40 w 332"/>
                  <a:gd name="T17" fmla="*/ 236 h 246"/>
                  <a:gd name="T18" fmla="*/ 100 w 332"/>
                  <a:gd name="T19" fmla="*/ 244 h 246"/>
                  <a:gd name="T20" fmla="*/ 171 w 332"/>
                  <a:gd name="T21" fmla="*/ 223 h 246"/>
                  <a:gd name="T22" fmla="*/ 195 w 332"/>
                  <a:gd name="T23" fmla="*/ 203 h 246"/>
                  <a:gd name="T24" fmla="*/ 205 w 332"/>
                  <a:gd name="T25" fmla="*/ 172 h 246"/>
                  <a:gd name="T26" fmla="*/ 247 w 332"/>
                  <a:gd name="T27" fmla="*/ 117 h 246"/>
                  <a:gd name="T28" fmla="*/ 299 w 332"/>
                  <a:gd name="T29" fmla="*/ 71 h 246"/>
                  <a:gd name="T30" fmla="*/ 332 w 332"/>
                  <a:gd name="T31" fmla="*/ 0 h 246"/>
                  <a:gd name="T32" fmla="*/ 302 w 332"/>
                  <a:gd name="T33" fmla="*/ 25 h 246"/>
                  <a:gd name="T34" fmla="*/ 231 w 332"/>
                  <a:gd name="T35" fmla="*/ 104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2" h="246">
                    <a:moveTo>
                      <a:pt x="231" y="104"/>
                    </a:moveTo>
                    <a:cubicBezTo>
                      <a:pt x="225" y="113"/>
                      <a:pt x="219" y="122"/>
                      <a:pt x="212" y="130"/>
                    </a:cubicBezTo>
                    <a:cubicBezTo>
                      <a:pt x="191" y="155"/>
                      <a:pt x="160" y="168"/>
                      <a:pt x="129" y="175"/>
                    </a:cubicBezTo>
                    <a:cubicBezTo>
                      <a:pt x="120" y="177"/>
                      <a:pt x="112" y="179"/>
                      <a:pt x="103" y="180"/>
                    </a:cubicBezTo>
                    <a:cubicBezTo>
                      <a:pt x="66" y="183"/>
                      <a:pt x="28" y="166"/>
                      <a:pt x="5" y="137"/>
                    </a:cubicBezTo>
                    <a:cubicBezTo>
                      <a:pt x="4" y="137"/>
                      <a:pt x="4" y="136"/>
                      <a:pt x="3" y="136"/>
                    </a:cubicBezTo>
                    <a:cubicBezTo>
                      <a:pt x="2" y="146"/>
                      <a:pt x="1" y="155"/>
                      <a:pt x="1" y="165"/>
                    </a:cubicBezTo>
                    <a:cubicBezTo>
                      <a:pt x="0" y="174"/>
                      <a:pt x="0" y="182"/>
                      <a:pt x="2" y="191"/>
                    </a:cubicBezTo>
                    <a:cubicBezTo>
                      <a:pt x="6" y="211"/>
                      <a:pt x="22" y="227"/>
                      <a:pt x="40" y="236"/>
                    </a:cubicBezTo>
                    <a:cubicBezTo>
                      <a:pt x="59" y="244"/>
                      <a:pt x="80" y="246"/>
                      <a:pt x="100" y="244"/>
                    </a:cubicBezTo>
                    <a:cubicBezTo>
                      <a:pt x="125" y="242"/>
                      <a:pt x="149" y="235"/>
                      <a:pt x="171" y="223"/>
                    </a:cubicBezTo>
                    <a:cubicBezTo>
                      <a:pt x="181" y="218"/>
                      <a:pt x="190" y="212"/>
                      <a:pt x="195" y="203"/>
                    </a:cubicBezTo>
                    <a:cubicBezTo>
                      <a:pt x="201" y="194"/>
                      <a:pt x="202" y="182"/>
                      <a:pt x="205" y="172"/>
                    </a:cubicBezTo>
                    <a:cubicBezTo>
                      <a:pt x="213" y="150"/>
                      <a:pt x="230" y="132"/>
                      <a:pt x="247" y="117"/>
                    </a:cubicBezTo>
                    <a:cubicBezTo>
                      <a:pt x="265" y="102"/>
                      <a:pt x="284" y="89"/>
                      <a:pt x="299" y="71"/>
                    </a:cubicBezTo>
                    <a:cubicBezTo>
                      <a:pt x="315" y="50"/>
                      <a:pt x="325" y="26"/>
                      <a:pt x="332" y="0"/>
                    </a:cubicBezTo>
                    <a:cubicBezTo>
                      <a:pt x="322" y="9"/>
                      <a:pt x="311" y="17"/>
                      <a:pt x="302" y="25"/>
                    </a:cubicBezTo>
                    <a:cubicBezTo>
                      <a:pt x="275" y="48"/>
                      <a:pt x="251" y="75"/>
                      <a:pt x="231" y="104"/>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9" name="Freeform 80"/>
              <p:cNvSpPr>
                <a:spLocks/>
              </p:cNvSpPr>
              <p:nvPr/>
            </p:nvSpPr>
            <p:spPr bwMode="auto">
              <a:xfrm>
                <a:off x="5591175" y="2236788"/>
                <a:ext cx="155575" cy="165100"/>
              </a:xfrm>
              <a:custGeom>
                <a:avLst/>
                <a:gdLst>
                  <a:gd name="T0" fmla="*/ 338 w 345"/>
                  <a:gd name="T1" fmla="*/ 91 h 363"/>
                  <a:gd name="T2" fmla="*/ 319 w 345"/>
                  <a:gd name="T3" fmla="*/ 55 h 363"/>
                  <a:gd name="T4" fmla="*/ 286 w 345"/>
                  <a:gd name="T5" fmla="*/ 15 h 363"/>
                  <a:gd name="T6" fmla="*/ 236 w 345"/>
                  <a:gd name="T7" fmla="*/ 8 h 363"/>
                  <a:gd name="T8" fmla="*/ 219 w 345"/>
                  <a:gd name="T9" fmla="*/ 20 h 363"/>
                  <a:gd name="T10" fmla="*/ 131 w 345"/>
                  <a:gd name="T11" fmla="*/ 101 h 363"/>
                  <a:gd name="T12" fmla="*/ 84 w 345"/>
                  <a:gd name="T13" fmla="*/ 149 h 363"/>
                  <a:gd name="T14" fmla="*/ 65 w 345"/>
                  <a:gd name="T15" fmla="*/ 174 h 363"/>
                  <a:gd name="T16" fmla="*/ 38 w 345"/>
                  <a:gd name="T17" fmla="*/ 213 h 363"/>
                  <a:gd name="T18" fmla="*/ 14 w 345"/>
                  <a:gd name="T19" fmla="*/ 253 h 363"/>
                  <a:gd name="T20" fmla="*/ 6 w 345"/>
                  <a:gd name="T21" fmla="*/ 282 h 363"/>
                  <a:gd name="T22" fmla="*/ 0 w 345"/>
                  <a:gd name="T23" fmla="*/ 316 h 363"/>
                  <a:gd name="T24" fmla="*/ 2 w 345"/>
                  <a:gd name="T25" fmla="*/ 317 h 363"/>
                  <a:gd name="T26" fmla="*/ 100 w 345"/>
                  <a:gd name="T27" fmla="*/ 360 h 363"/>
                  <a:gd name="T28" fmla="*/ 126 w 345"/>
                  <a:gd name="T29" fmla="*/ 355 h 363"/>
                  <a:gd name="T30" fmla="*/ 209 w 345"/>
                  <a:gd name="T31" fmla="*/ 310 h 363"/>
                  <a:gd name="T32" fmla="*/ 228 w 345"/>
                  <a:gd name="T33" fmla="*/ 284 h 363"/>
                  <a:gd name="T34" fmla="*/ 299 w 345"/>
                  <a:gd name="T35" fmla="*/ 205 h 363"/>
                  <a:gd name="T36" fmla="*/ 329 w 345"/>
                  <a:gd name="T37" fmla="*/ 180 h 363"/>
                  <a:gd name="T38" fmla="*/ 334 w 345"/>
                  <a:gd name="T39" fmla="*/ 161 h 363"/>
                  <a:gd name="T40" fmla="*/ 338 w 345"/>
                  <a:gd name="T41" fmla="*/ 91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45" h="363">
                    <a:moveTo>
                      <a:pt x="338" y="91"/>
                    </a:moveTo>
                    <a:cubicBezTo>
                      <a:pt x="335" y="78"/>
                      <a:pt x="327" y="66"/>
                      <a:pt x="319" y="55"/>
                    </a:cubicBezTo>
                    <a:cubicBezTo>
                      <a:pt x="310" y="40"/>
                      <a:pt x="300" y="25"/>
                      <a:pt x="286" y="15"/>
                    </a:cubicBezTo>
                    <a:cubicBezTo>
                      <a:pt x="271" y="5"/>
                      <a:pt x="252" y="0"/>
                      <a:pt x="236" y="8"/>
                    </a:cubicBezTo>
                    <a:cubicBezTo>
                      <a:pt x="230" y="11"/>
                      <a:pt x="224" y="16"/>
                      <a:pt x="219" y="20"/>
                    </a:cubicBezTo>
                    <a:cubicBezTo>
                      <a:pt x="190" y="47"/>
                      <a:pt x="161" y="74"/>
                      <a:pt x="131" y="101"/>
                    </a:cubicBezTo>
                    <a:cubicBezTo>
                      <a:pt x="115" y="116"/>
                      <a:pt x="98" y="131"/>
                      <a:pt x="84" y="149"/>
                    </a:cubicBezTo>
                    <a:cubicBezTo>
                      <a:pt x="77" y="157"/>
                      <a:pt x="71" y="165"/>
                      <a:pt x="65" y="174"/>
                    </a:cubicBezTo>
                    <a:cubicBezTo>
                      <a:pt x="56" y="187"/>
                      <a:pt x="47" y="200"/>
                      <a:pt x="38" y="213"/>
                    </a:cubicBezTo>
                    <a:cubicBezTo>
                      <a:pt x="29" y="226"/>
                      <a:pt x="20" y="239"/>
                      <a:pt x="14" y="253"/>
                    </a:cubicBezTo>
                    <a:cubicBezTo>
                      <a:pt x="10" y="262"/>
                      <a:pt x="8" y="272"/>
                      <a:pt x="6" y="282"/>
                    </a:cubicBezTo>
                    <a:cubicBezTo>
                      <a:pt x="3" y="293"/>
                      <a:pt x="2" y="305"/>
                      <a:pt x="0" y="316"/>
                    </a:cubicBezTo>
                    <a:cubicBezTo>
                      <a:pt x="1" y="316"/>
                      <a:pt x="1" y="317"/>
                      <a:pt x="2" y="317"/>
                    </a:cubicBezTo>
                    <a:cubicBezTo>
                      <a:pt x="25" y="346"/>
                      <a:pt x="63" y="363"/>
                      <a:pt x="100" y="360"/>
                    </a:cubicBezTo>
                    <a:cubicBezTo>
                      <a:pt x="109" y="359"/>
                      <a:pt x="117" y="357"/>
                      <a:pt x="126" y="355"/>
                    </a:cubicBezTo>
                    <a:cubicBezTo>
                      <a:pt x="157" y="348"/>
                      <a:pt x="188" y="335"/>
                      <a:pt x="209" y="310"/>
                    </a:cubicBezTo>
                    <a:cubicBezTo>
                      <a:pt x="216" y="302"/>
                      <a:pt x="222" y="293"/>
                      <a:pt x="228" y="284"/>
                    </a:cubicBezTo>
                    <a:cubicBezTo>
                      <a:pt x="248" y="255"/>
                      <a:pt x="272" y="228"/>
                      <a:pt x="299" y="205"/>
                    </a:cubicBezTo>
                    <a:cubicBezTo>
                      <a:pt x="308" y="197"/>
                      <a:pt x="319" y="189"/>
                      <a:pt x="329" y="180"/>
                    </a:cubicBezTo>
                    <a:cubicBezTo>
                      <a:pt x="331" y="174"/>
                      <a:pt x="332" y="167"/>
                      <a:pt x="334" y="161"/>
                    </a:cubicBezTo>
                    <a:cubicBezTo>
                      <a:pt x="340" y="138"/>
                      <a:pt x="345" y="114"/>
                      <a:pt x="338" y="91"/>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0" name="Freeform 81"/>
              <p:cNvSpPr>
                <a:spLocks/>
              </p:cNvSpPr>
              <p:nvPr/>
            </p:nvSpPr>
            <p:spPr bwMode="auto">
              <a:xfrm>
                <a:off x="5591175" y="1752600"/>
                <a:ext cx="219075" cy="622300"/>
              </a:xfrm>
              <a:custGeom>
                <a:avLst/>
                <a:gdLst>
                  <a:gd name="T0" fmla="*/ 115 w 484"/>
                  <a:gd name="T1" fmla="*/ 0 h 1372"/>
                  <a:gd name="T2" fmla="*/ 120 w 484"/>
                  <a:gd name="T3" fmla="*/ 122 h 1372"/>
                  <a:gd name="T4" fmla="*/ 123 w 484"/>
                  <a:gd name="T5" fmla="*/ 358 h 1372"/>
                  <a:gd name="T6" fmla="*/ 129 w 484"/>
                  <a:gd name="T7" fmla="*/ 405 h 1372"/>
                  <a:gd name="T8" fmla="*/ 112 w 484"/>
                  <a:gd name="T9" fmla="*/ 436 h 1372"/>
                  <a:gd name="T10" fmla="*/ 35 w 484"/>
                  <a:gd name="T11" fmla="*/ 615 h 1372"/>
                  <a:gd name="T12" fmla="*/ 20 w 484"/>
                  <a:gd name="T13" fmla="*/ 751 h 1372"/>
                  <a:gd name="T14" fmla="*/ 1 w 484"/>
                  <a:gd name="T15" fmla="*/ 1276 h 1372"/>
                  <a:gd name="T16" fmla="*/ 4 w 484"/>
                  <a:gd name="T17" fmla="*/ 1315 h 1372"/>
                  <a:gd name="T18" fmla="*/ 100 w 484"/>
                  <a:gd name="T19" fmla="*/ 1364 h 1372"/>
                  <a:gd name="T20" fmla="*/ 192 w 484"/>
                  <a:gd name="T21" fmla="*/ 1293 h 1372"/>
                  <a:gd name="T22" fmla="*/ 241 w 484"/>
                  <a:gd name="T23" fmla="*/ 1120 h 1372"/>
                  <a:gd name="T24" fmla="*/ 288 w 484"/>
                  <a:gd name="T25" fmla="*/ 878 h 1372"/>
                  <a:gd name="T26" fmla="*/ 321 w 484"/>
                  <a:gd name="T27" fmla="*/ 777 h 1372"/>
                  <a:gd name="T28" fmla="*/ 338 w 484"/>
                  <a:gd name="T29" fmla="*/ 669 h 1372"/>
                  <a:gd name="T30" fmla="*/ 478 w 484"/>
                  <a:gd name="T31" fmla="*/ 147 h 1372"/>
                  <a:gd name="T32" fmla="*/ 471 w 484"/>
                  <a:gd name="T33" fmla="*/ 80 h 1372"/>
                  <a:gd name="T34" fmla="*/ 416 w 484"/>
                  <a:gd name="T35" fmla="*/ 50 h 1372"/>
                  <a:gd name="T36" fmla="*/ 115 w 484"/>
                  <a:gd name="T37" fmla="*/ 0 h 1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84" h="1372">
                    <a:moveTo>
                      <a:pt x="115" y="0"/>
                    </a:moveTo>
                    <a:cubicBezTo>
                      <a:pt x="134" y="37"/>
                      <a:pt x="126" y="81"/>
                      <a:pt x="120" y="122"/>
                    </a:cubicBezTo>
                    <a:cubicBezTo>
                      <a:pt x="108" y="201"/>
                      <a:pt x="103" y="282"/>
                      <a:pt x="123" y="358"/>
                    </a:cubicBezTo>
                    <a:cubicBezTo>
                      <a:pt x="127" y="374"/>
                      <a:pt x="132" y="390"/>
                      <a:pt x="129" y="405"/>
                    </a:cubicBezTo>
                    <a:cubicBezTo>
                      <a:pt x="126" y="417"/>
                      <a:pt x="119" y="426"/>
                      <a:pt x="112" y="436"/>
                    </a:cubicBezTo>
                    <a:cubicBezTo>
                      <a:pt x="75" y="490"/>
                      <a:pt x="49" y="551"/>
                      <a:pt x="35" y="615"/>
                    </a:cubicBezTo>
                    <a:cubicBezTo>
                      <a:pt x="26" y="660"/>
                      <a:pt x="23" y="705"/>
                      <a:pt x="20" y="751"/>
                    </a:cubicBezTo>
                    <a:cubicBezTo>
                      <a:pt x="8" y="926"/>
                      <a:pt x="2" y="1101"/>
                      <a:pt x="1" y="1276"/>
                    </a:cubicBezTo>
                    <a:cubicBezTo>
                      <a:pt x="0" y="1289"/>
                      <a:pt x="0" y="1303"/>
                      <a:pt x="4" y="1315"/>
                    </a:cubicBezTo>
                    <a:cubicBezTo>
                      <a:pt x="16" y="1353"/>
                      <a:pt x="62" y="1372"/>
                      <a:pt x="100" y="1364"/>
                    </a:cubicBezTo>
                    <a:cubicBezTo>
                      <a:pt x="139" y="1355"/>
                      <a:pt x="170" y="1326"/>
                      <a:pt x="192" y="1293"/>
                    </a:cubicBezTo>
                    <a:cubicBezTo>
                      <a:pt x="226" y="1242"/>
                      <a:pt x="243" y="1181"/>
                      <a:pt x="241" y="1120"/>
                    </a:cubicBezTo>
                    <a:cubicBezTo>
                      <a:pt x="238" y="1038"/>
                      <a:pt x="263" y="955"/>
                      <a:pt x="288" y="878"/>
                    </a:cubicBezTo>
                    <a:cubicBezTo>
                      <a:pt x="299" y="844"/>
                      <a:pt x="312" y="811"/>
                      <a:pt x="321" y="777"/>
                    </a:cubicBezTo>
                    <a:cubicBezTo>
                      <a:pt x="329" y="741"/>
                      <a:pt x="332" y="705"/>
                      <a:pt x="338" y="669"/>
                    </a:cubicBezTo>
                    <a:cubicBezTo>
                      <a:pt x="365" y="491"/>
                      <a:pt x="450" y="325"/>
                      <a:pt x="478" y="147"/>
                    </a:cubicBezTo>
                    <a:cubicBezTo>
                      <a:pt x="482" y="124"/>
                      <a:pt x="484" y="99"/>
                      <a:pt x="471" y="80"/>
                    </a:cubicBezTo>
                    <a:cubicBezTo>
                      <a:pt x="458" y="63"/>
                      <a:pt x="437" y="56"/>
                      <a:pt x="416" y="50"/>
                    </a:cubicBezTo>
                    <a:cubicBezTo>
                      <a:pt x="319" y="22"/>
                      <a:pt x="216" y="10"/>
                      <a:pt x="115" y="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1" name="Freeform 82"/>
              <p:cNvSpPr>
                <a:spLocks/>
              </p:cNvSpPr>
              <p:nvPr/>
            </p:nvSpPr>
            <p:spPr bwMode="auto">
              <a:xfrm>
                <a:off x="5783263" y="1692275"/>
                <a:ext cx="244475" cy="828675"/>
              </a:xfrm>
              <a:custGeom>
                <a:avLst/>
                <a:gdLst>
                  <a:gd name="T0" fmla="*/ 5 w 538"/>
                  <a:gd name="T1" fmla="*/ 179 h 1825"/>
                  <a:gd name="T2" fmla="*/ 1 w 538"/>
                  <a:gd name="T3" fmla="*/ 275 h 1825"/>
                  <a:gd name="T4" fmla="*/ 9 w 538"/>
                  <a:gd name="T5" fmla="*/ 358 h 1825"/>
                  <a:gd name="T6" fmla="*/ 109 w 538"/>
                  <a:gd name="T7" fmla="*/ 765 h 1825"/>
                  <a:gd name="T8" fmla="*/ 88 w 538"/>
                  <a:gd name="T9" fmla="*/ 1816 h 1825"/>
                  <a:gd name="T10" fmla="*/ 270 w 538"/>
                  <a:gd name="T11" fmla="*/ 1814 h 1825"/>
                  <a:gd name="T12" fmla="*/ 393 w 538"/>
                  <a:gd name="T13" fmla="*/ 1776 h 1825"/>
                  <a:gd name="T14" fmla="*/ 411 w 538"/>
                  <a:gd name="T15" fmla="*/ 1730 h 1825"/>
                  <a:gd name="T16" fmla="*/ 371 w 538"/>
                  <a:gd name="T17" fmla="*/ 1556 h 1825"/>
                  <a:gd name="T18" fmla="*/ 459 w 538"/>
                  <a:gd name="T19" fmla="*/ 783 h 1825"/>
                  <a:gd name="T20" fmla="*/ 440 w 538"/>
                  <a:gd name="T21" fmla="*/ 13 h 1825"/>
                  <a:gd name="T22" fmla="*/ 401 w 538"/>
                  <a:gd name="T23" fmla="*/ 0 h 1825"/>
                  <a:gd name="T24" fmla="*/ 114 w 538"/>
                  <a:gd name="T25" fmla="*/ 81 h 1825"/>
                  <a:gd name="T26" fmla="*/ 5 w 538"/>
                  <a:gd name="T27" fmla="*/ 179 h 18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8" h="1825">
                    <a:moveTo>
                      <a:pt x="5" y="179"/>
                    </a:moveTo>
                    <a:cubicBezTo>
                      <a:pt x="10" y="211"/>
                      <a:pt x="2" y="243"/>
                      <a:pt x="1" y="275"/>
                    </a:cubicBezTo>
                    <a:cubicBezTo>
                      <a:pt x="0" y="303"/>
                      <a:pt x="4" y="331"/>
                      <a:pt x="9" y="358"/>
                    </a:cubicBezTo>
                    <a:cubicBezTo>
                      <a:pt x="32" y="496"/>
                      <a:pt x="65" y="632"/>
                      <a:pt x="109" y="765"/>
                    </a:cubicBezTo>
                    <a:cubicBezTo>
                      <a:pt x="22" y="1104"/>
                      <a:pt x="76" y="1467"/>
                      <a:pt x="88" y="1816"/>
                    </a:cubicBezTo>
                    <a:cubicBezTo>
                      <a:pt x="149" y="1824"/>
                      <a:pt x="209" y="1825"/>
                      <a:pt x="270" y="1814"/>
                    </a:cubicBezTo>
                    <a:cubicBezTo>
                      <a:pt x="312" y="1807"/>
                      <a:pt x="353" y="1792"/>
                      <a:pt x="393" y="1776"/>
                    </a:cubicBezTo>
                    <a:cubicBezTo>
                      <a:pt x="411" y="1769"/>
                      <a:pt x="420" y="1748"/>
                      <a:pt x="411" y="1730"/>
                    </a:cubicBezTo>
                    <a:cubicBezTo>
                      <a:pt x="386" y="1677"/>
                      <a:pt x="377" y="1613"/>
                      <a:pt x="371" y="1556"/>
                    </a:cubicBezTo>
                    <a:cubicBezTo>
                      <a:pt x="343" y="1297"/>
                      <a:pt x="410" y="1039"/>
                      <a:pt x="459" y="783"/>
                    </a:cubicBezTo>
                    <a:cubicBezTo>
                      <a:pt x="508" y="527"/>
                      <a:pt x="538" y="254"/>
                      <a:pt x="440" y="13"/>
                    </a:cubicBezTo>
                    <a:cubicBezTo>
                      <a:pt x="424" y="8"/>
                      <a:pt x="417" y="5"/>
                      <a:pt x="401" y="0"/>
                    </a:cubicBezTo>
                    <a:cubicBezTo>
                      <a:pt x="318" y="51"/>
                      <a:pt x="206" y="40"/>
                      <a:pt x="114" y="81"/>
                    </a:cubicBezTo>
                    <a:cubicBezTo>
                      <a:pt x="72" y="100"/>
                      <a:pt x="24" y="137"/>
                      <a:pt x="5" y="179"/>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2" name="Freeform 83"/>
              <p:cNvSpPr>
                <a:spLocks/>
              </p:cNvSpPr>
              <p:nvPr/>
            </p:nvSpPr>
            <p:spPr bwMode="auto">
              <a:xfrm>
                <a:off x="5514975" y="1022350"/>
                <a:ext cx="517525" cy="790575"/>
              </a:xfrm>
              <a:custGeom>
                <a:avLst/>
                <a:gdLst>
                  <a:gd name="T0" fmla="*/ 342 w 1140"/>
                  <a:gd name="T1" fmla="*/ 7 h 1745"/>
                  <a:gd name="T2" fmla="*/ 142 w 1140"/>
                  <a:gd name="T3" fmla="*/ 26 h 1745"/>
                  <a:gd name="T4" fmla="*/ 90 w 1140"/>
                  <a:gd name="T5" fmla="*/ 54 h 1745"/>
                  <a:gd name="T6" fmla="*/ 47 w 1140"/>
                  <a:gd name="T7" fmla="*/ 89 h 1745"/>
                  <a:gd name="T8" fmla="*/ 0 w 1140"/>
                  <a:gd name="T9" fmla="*/ 223 h 1745"/>
                  <a:gd name="T10" fmla="*/ 23 w 1140"/>
                  <a:gd name="T11" fmla="*/ 366 h 1745"/>
                  <a:gd name="T12" fmla="*/ 84 w 1140"/>
                  <a:gd name="T13" fmla="*/ 621 h 1745"/>
                  <a:gd name="T14" fmla="*/ 126 w 1140"/>
                  <a:gd name="T15" fmla="*/ 774 h 1745"/>
                  <a:gd name="T16" fmla="*/ 145 w 1140"/>
                  <a:gd name="T17" fmla="*/ 838 h 1745"/>
                  <a:gd name="T18" fmla="*/ 171 w 1140"/>
                  <a:gd name="T19" fmla="*/ 938 h 1745"/>
                  <a:gd name="T20" fmla="*/ 206 w 1140"/>
                  <a:gd name="T21" fmla="*/ 1161 h 1745"/>
                  <a:gd name="T22" fmla="*/ 217 w 1140"/>
                  <a:gd name="T23" fmla="*/ 1310 h 1745"/>
                  <a:gd name="T24" fmla="*/ 185 w 1140"/>
                  <a:gd name="T25" fmla="*/ 1531 h 1745"/>
                  <a:gd name="T26" fmla="*/ 226 w 1140"/>
                  <a:gd name="T27" fmla="*/ 1597 h 1745"/>
                  <a:gd name="T28" fmla="*/ 622 w 1140"/>
                  <a:gd name="T29" fmla="*/ 1694 h 1745"/>
                  <a:gd name="T30" fmla="*/ 807 w 1140"/>
                  <a:gd name="T31" fmla="*/ 1597 h 1745"/>
                  <a:gd name="T32" fmla="*/ 1063 w 1140"/>
                  <a:gd name="T33" fmla="*/ 1540 h 1745"/>
                  <a:gd name="T34" fmla="*/ 1104 w 1140"/>
                  <a:gd name="T35" fmla="*/ 1538 h 1745"/>
                  <a:gd name="T36" fmla="*/ 1134 w 1140"/>
                  <a:gd name="T37" fmla="*/ 1513 h 1745"/>
                  <a:gd name="T38" fmla="*/ 1118 w 1140"/>
                  <a:gd name="T39" fmla="*/ 1464 h 1745"/>
                  <a:gd name="T40" fmla="*/ 1081 w 1140"/>
                  <a:gd name="T41" fmla="*/ 1425 h 1745"/>
                  <a:gd name="T42" fmla="*/ 998 w 1140"/>
                  <a:gd name="T43" fmla="*/ 1105 h 1745"/>
                  <a:gd name="T44" fmla="*/ 991 w 1140"/>
                  <a:gd name="T45" fmla="*/ 982 h 1745"/>
                  <a:gd name="T46" fmla="*/ 969 w 1140"/>
                  <a:gd name="T47" fmla="*/ 870 h 1745"/>
                  <a:gd name="T48" fmla="*/ 997 w 1140"/>
                  <a:gd name="T49" fmla="*/ 353 h 1745"/>
                  <a:gd name="T50" fmla="*/ 968 w 1140"/>
                  <a:gd name="T51" fmla="*/ 175 h 1745"/>
                  <a:gd name="T52" fmla="*/ 924 w 1140"/>
                  <a:gd name="T53" fmla="*/ 103 h 1745"/>
                  <a:gd name="T54" fmla="*/ 844 w 1140"/>
                  <a:gd name="T55" fmla="*/ 74 h 1745"/>
                  <a:gd name="T56" fmla="*/ 743 w 1140"/>
                  <a:gd name="T57" fmla="*/ 57 h 1745"/>
                  <a:gd name="T58" fmla="*/ 689 w 1140"/>
                  <a:gd name="T59" fmla="*/ 46 h 1745"/>
                  <a:gd name="T60" fmla="*/ 538 w 1140"/>
                  <a:gd name="T61" fmla="*/ 14 h 1745"/>
                  <a:gd name="T62" fmla="*/ 342 w 1140"/>
                  <a:gd name="T63" fmla="*/ 7 h 1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40" h="1745">
                    <a:moveTo>
                      <a:pt x="342" y="7"/>
                    </a:moveTo>
                    <a:cubicBezTo>
                      <a:pt x="275" y="1"/>
                      <a:pt x="205" y="0"/>
                      <a:pt x="142" y="26"/>
                    </a:cubicBezTo>
                    <a:cubicBezTo>
                      <a:pt x="124" y="34"/>
                      <a:pt x="107" y="44"/>
                      <a:pt x="90" y="54"/>
                    </a:cubicBezTo>
                    <a:cubicBezTo>
                      <a:pt x="75" y="65"/>
                      <a:pt x="60" y="76"/>
                      <a:pt x="47" y="89"/>
                    </a:cubicBezTo>
                    <a:cubicBezTo>
                      <a:pt x="14" y="125"/>
                      <a:pt x="1" y="175"/>
                      <a:pt x="0" y="223"/>
                    </a:cubicBezTo>
                    <a:cubicBezTo>
                      <a:pt x="0" y="271"/>
                      <a:pt x="11" y="319"/>
                      <a:pt x="23" y="366"/>
                    </a:cubicBezTo>
                    <a:cubicBezTo>
                      <a:pt x="44" y="451"/>
                      <a:pt x="62" y="537"/>
                      <a:pt x="84" y="621"/>
                    </a:cubicBezTo>
                    <a:cubicBezTo>
                      <a:pt x="98" y="673"/>
                      <a:pt x="112" y="723"/>
                      <a:pt x="126" y="774"/>
                    </a:cubicBezTo>
                    <a:cubicBezTo>
                      <a:pt x="132" y="796"/>
                      <a:pt x="138" y="817"/>
                      <a:pt x="145" y="838"/>
                    </a:cubicBezTo>
                    <a:cubicBezTo>
                      <a:pt x="154" y="872"/>
                      <a:pt x="163" y="905"/>
                      <a:pt x="171" y="938"/>
                    </a:cubicBezTo>
                    <a:cubicBezTo>
                      <a:pt x="188" y="1012"/>
                      <a:pt x="197" y="1086"/>
                      <a:pt x="206" y="1161"/>
                    </a:cubicBezTo>
                    <a:cubicBezTo>
                      <a:pt x="212" y="1210"/>
                      <a:pt x="218" y="1260"/>
                      <a:pt x="217" y="1310"/>
                    </a:cubicBezTo>
                    <a:cubicBezTo>
                      <a:pt x="216" y="1384"/>
                      <a:pt x="200" y="1458"/>
                      <a:pt x="185" y="1531"/>
                    </a:cubicBezTo>
                    <a:cubicBezTo>
                      <a:pt x="195" y="1553"/>
                      <a:pt x="210" y="1579"/>
                      <a:pt x="226" y="1597"/>
                    </a:cubicBezTo>
                    <a:cubicBezTo>
                      <a:pt x="323" y="1705"/>
                      <a:pt x="487" y="1745"/>
                      <a:pt x="622" y="1694"/>
                    </a:cubicBezTo>
                    <a:cubicBezTo>
                      <a:pt x="688" y="1670"/>
                      <a:pt x="744" y="1627"/>
                      <a:pt x="807" y="1597"/>
                    </a:cubicBezTo>
                    <a:cubicBezTo>
                      <a:pt x="886" y="1558"/>
                      <a:pt x="975" y="1538"/>
                      <a:pt x="1063" y="1540"/>
                    </a:cubicBezTo>
                    <a:cubicBezTo>
                      <a:pt x="1077" y="1540"/>
                      <a:pt x="1091" y="1541"/>
                      <a:pt x="1104" y="1538"/>
                    </a:cubicBezTo>
                    <a:cubicBezTo>
                      <a:pt x="1117" y="1534"/>
                      <a:pt x="1129" y="1526"/>
                      <a:pt x="1134" y="1513"/>
                    </a:cubicBezTo>
                    <a:cubicBezTo>
                      <a:pt x="1140" y="1496"/>
                      <a:pt x="1131" y="1477"/>
                      <a:pt x="1118" y="1464"/>
                    </a:cubicBezTo>
                    <a:cubicBezTo>
                      <a:pt x="1106" y="1451"/>
                      <a:pt x="1090" y="1440"/>
                      <a:pt x="1081" y="1425"/>
                    </a:cubicBezTo>
                    <a:cubicBezTo>
                      <a:pt x="1021" y="1327"/>
                      <a:pt x="1003" y="1219"/>
                      <a:pt x="998" y="1105"/>
                    </a:cubicBezTo>
                    <a:cubicBezTo>
                      <a:pt x="996" y="1064"/>
                      <a:pt x="996" y="1023"/>
                      <a:pt x="991" y="982"/>
                    </a:cubicBezTo>
                    <a:cubicBezTo>
                      <a:pt x="986" y="944"/>
                      <a:pt x="976" y="908"/>
                      <a:pt x="969" y="870"/>
                    </a:cubicBezTo>
                    <a:cubicBezTo>
                      <a:pt x="941" y="700"/>
                      <a:pt x="993" y="526"/>
                      <a:pt x="997" y="353"/>
                    </a:cubicBezTo>
                    <a:cubicBezTo>
                      <a:pt x="999" y="293"/>
                      <a:pt x="993" y="230"/>
                      <a:pt x="968" y="175"/>
                    </a:cubicBezTo>
                    <a:cubicBezTo>
                      <a:pt x="958" y="151"/>
                      <a:pt x="943" y="121"/>
                      <a:pt x="924" y="103"/>
                    </a:cubicBezTo>
                    <a:cubicBezTo>
                      <a:pt x="904" y="84"/>
                      <a:pt x="871" y="78"/>
                      <a:pt x="844" y="74"/>
                    </a:cubicBezTo>
                    <a:cubicBezTo>
                      <a:pt x="810" y="68"/>
                      <a:pt x="776" y="63"/>
                      <a:pt x="743" y="57"/>
                    </a:cubicBezTo>
                    <a:cubicBezTo>
                      <a:pt x="725" y="54"/>
                      <a:pt x="707" y="51"/>
                      <a:pt x="689" y="46"/>
                    </a:cubicBezTo>
                    <a:cubicBezTo>
                      <a:pt x="636" y="30"/>
                      <a:pt x="595" y="7"/>
                      <a:pt x="538" y="14"/>
                    </a:cubicBezTo>
                    <a:cubicBezTo>
                      <a:pt x="472" y="21"/>
                      <a:pt x="408" y="13"/>
                      <a:pt x="342" y="7"/>
                    </a:cubicBez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3" name="Freeform 84"/>
              <p:cNvSpPr>
                <a:spLocks/>
              </p:cNvSpPr>
              <p:nvPr/>
            </p:nvSpPr>
            <p:spPr bwMode="auto">
              <a:xfrm>
                <a:off x="5668963" y="968375"/>
                <a:ext cx="134938" cy="36513"/>
              </a:xfrm>
              <a:custGeom>
                <a:avLst/>
                <a:gdLst>
                  <a:gd name="T0" fmla="*/ 0 w 298"/>
                  <a:gd name="T1" fmla="*/ 54 h 80"/>
                  <a:gd name="T2" fmla="*/ 298 w 298"/>
                  <a:gd name="T3" fmla="*/ 80 h 80"/>
                  <a:gd name="T4" fmla="*/ 291 w 298"/>
                  <a:gd name="T5" fmla="*/ 68 h 80"/>
                  <a:gd name="T6" fmla="*/ 280 w 298"/>
                  <a:gd name="T7" fmla="*/ 48 h 80"/>
                  <a:gd name="T8" fmla="*/ 275 w 298"/>
                  <a:gd name="T9" fmla="*/ 29 h 80"/>
                  <a:gd name="T10" fmla="*/ 0 w 298"/>
                  <a:gd name="T11" fmla="*/ 2 h 80"/>
                  <a:gd name="T12" fmla="*/ 0 w 298"/>
                  <a:gd name="T13" fmla="*/ 54 h 80"/>
                </a:gdLst>
                <a:ahLst/>
                <a:cxnLst>
                  <a:cxn ang="0">
                    <a:pos x="T0" y="T1"/>
                  </a:cxn>
                  <a:cxn ang="0">
                    <a:pos x="T2" y="T3"/>
                  </a:cxn>
                  <a:cxn ang="0">
                    <a:pos x="T4" y="T5"/>
                  </a:cxn>
                  <a:cxn ang="0">
                    <a:pos x="T6" y="T7"/>
                  </a:cxn>
                  <a:cxn ang="0">
                    <a:pos x="T8" y="T9"/>
                  </a:cxn>
                  <a:cxn ang="0">
                    <a:pos x="T10" y="T11"/>
                  </a:cxn>
                  <a:cxn ang="0">
                    <a:pos x="T12" y="T13"/>
                  </a:cxn>
                </a:cxnLst>
                <a:rect l="0" t="0" r="r" b="b"/>
                <a:pathLst>
                  <a:path w="298" h="80">
                    <a:moveTo>
                      <a:pt x="0" y="54"/>
                    </a:moveTo>
                    <a:cubicBezTo>
                      <a:pt x="99" y="54"/>
                      <a:pt x="203" y="56"/>
                      <a:pt x="298" y="80"/>
                    </a:cubicBezTo>
                    <a:cubicBezTo>
                      <a:pt x="296" y="76"/>
                      <a:pt x="293" y="72"/>
                      <a:pt x="291" y="68"/>
                    </a:cubicBezTo>
                    <a:cubicBezTo>
                      <a:pt x="287" y="61"/>
                      <a:pt x="283" y="55"/>
                      <a:pt x="280" y="48"/>
                    </a:cubicBezTo>
                    <a:cubicBezTo>
                      <a:pt x="277" y="42"/>
                      <a:pt x="276" y="35"/>
                      <a:pt x="275" y="29"/>
                    </a:cubicBezTo>
                    <a:cubicBezTo>
                      <a:pt x="185" y="9"/>
                      <a:pt x="92" y="0"/>
                      <a:pt x="0" y="2"/>
                    </a:cubicBezTo>
                    <a:cubicBezTo>
                      <a:pt x="0" y="19"/>
                      <a:pt x="0" y="36"/>
                      <a:pt x="0"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4" name="Freeform 85"/>
              <p:cNvSpPr>
                <a:spLocks/>
              </p:cNvSpPr>
              <p:nvPr/>
            </p:nvSpPr>
            <p:spPr bwMode="auto">
              <a:xfrm>
                <a:off x="5668963" y="811213"/>
                <a:ext cx="182563" cy="169863"/>
              </a:xfrm>
              <a:custGeom>
                <a:avLst/>
                <a:gdLst>
                  <a:gd name="T0" fmla="*/ 401 w 402"/>
                  <a:gd name="T1" fmla="*/ 38 h 373"/>
                  <a:gd name="T2" fmla="*/ 380 w 402"/>
                  <a:gd name="T3" fmla="*/ 0 h 373"/>
                  <a:gd name="T4" fmla="*/ 380 w 402"/>
                  <a:gd name="T5" fmla="*/ 4 h 373"/>
                  <a:gd name="T6" fmla="*/ 354 w 402"/>
                  <a:gd name="T7" fmla="*/ 64 h 373"/>
                  <a:gd name="T8" fmla="*/ 341 w 402"/>
                  <a:gd name="T9" fmla="*/ 132 h 373"/>
                  <a:gd name="T10" fmla="*/ 329 w 402"/>
                  <a:gd name="T11" fmla="*/ 152 h 373"/>
                  <a:gd name="T12" fmla="*/ 321 w 402"/>
                  <a:gd name="T13" fmla="*/ 141 h 373"/>
                  <a:gd name="T14" fmla="*/ 318 w 402"/>
                  <a:gd name="T15" fmla="*/ 103 h 373"/>
                  <a:gd name="T16" fmla="*/ 295 w 402"/>
                  <a:gd name="T17" fmla="*/ 76 h 373"/>
                  <a:gd name="T18" fmla="*/ 272 w 402"/>
                  <a:gd name="T19" fmla="*/ 84 h 373"/>
                  <a:gd name="T20" fmla="*/ 219 w 402"/>
                  <a:gd name="T21" fmla="*/ 153 h 373"/>
                  <a:gd name="T22" fmla="*/ 200 w 402"/>
                  <a:gd name="T23" fmla="*/ 224 h 373"/>
                  <a:gd name="T24" fmla="*/ 132 w 402"/>
                  <a:gd name="T25" fmla="*/ 296 h 373"/>
                  <a:gd name="T26" fmla="*/ 34 w 402"/>
                  <a:gd name="T27" fmla="*/ 308 h 373"/>
                  <a:gd name="T28" fmla="*/ 3 w 402"/>
                  <a:gd name="T29" fmla="*/ 297 h 373"/>
                  <a:gd name="T30" fmla="*/ 0 w 402"/>
                  <a:gd name="T31" fmla="*/ 295 h 373"/>
                  <a:gd name="T32" fmla="*/ 1 w 402"/>
                  <a:gd name="T33" fmla="*/ 346 h 373"/>
                  <a:gd name="T34" fmla="*/ 276 w 402"/>
                  <a:gd name="T35" fmla="*/ 373 h 373"/>
                  <a:gd name="T36" fmla="*/ 276 w 402"/>
                  <a:gd name="T37" fmla="*/ 356 h 373"/>
                  <a:gd name="T38" fmla="*/ 320 w 402"/>
                  <a:gd name="T39" fmla="*/ 354 h 373"/>
                  <a:gd name="T40" fmla="*/ 354 w 402"/>
                  <a:gd name="T41" fmla="*/ 328 h 373"/>
                  <a:gd name="T42" fmla="*/ 357 w 402"/>
                  <a:gd name="T43" fmla="*/ 293 h 373"/>
                  <a:gd name="T44" fmla="*/ 390 w 402"/>
                  <a:gd name="T45" fmla="*/ 162 h 373"/>
                  <a:gd name="T46" fmla="*/ 393 w 402"/>
                  <a:gd name="T47" fmla="*/ 76 h 373"/>
                  <a:gd name="T48" fmla="*/ 401 w 402"/>
                  <a:gd name="T49" fmla="*/ 38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02" h="373">
                    <a:moveTo>
                      <a:pt x="401" y="38"/>
                    </a:moveTo>
                    <a:cubicBezTo>
                      <a:pt x="401" y="23"/>
                      <a:pt x="392" y="9"/>
                      <a:pt x="380" y="0"/>
                    </a:cubicBezTo>
                    <a:cubicBezTo>
                      <a:pt x="380" y="2"/>
                      <a:pt x="380" y="3"/>
                      <a:pt x="380" y="4"/>
                    </a:cubicBezTo>
                    <a:cubicBezTo>
                      <a:pt x="375" y="25"/>
                      <a:pt x="362" y="44"/>
                      <a:pt x="354" y="64"/>
                    </a:cubicBezTo>
                    <a:cubicBezTo>
                      <a:pt x="345" y="85"/>
                      <a:pt x="340" y="109"/>
                      <a:pt x="341" y="132"/>
                    </a:cubicBezTo>
                    <a:cubicBezTo>
                      <a:pt x="341" y="141"/>
                      <a:pt x="338" y="154"/>
                      <a:pt x="329" y="152"/>
                    </a:cubicBezTo>
                    <a:cubicBezTo>
                      <a:pt x="324" y="151"/>
                      <a:pt x="322" y="146"/>
                      <a:pt x="321" y="141"/>
                    </a:cubicBezTo>
                    <a:cubicBezTo>
                      <a:pt x="318" y="128"/>
                      <a:pt x="320" y="115"/>
                      <a:pt x="318" y="103"/>
                    </a:cubicBezTo>
                    <a:cubicBezTo>
                      <a:pt x="316" y="90"/>
                      <a:pt x="307" y="77"/>
                      <a:pt x="295" y="76"/>
                    </a:cubicBezTo>
                    <a:cubicBezTo>
                      <a:pt x="286" y="75"/>
                      <a:pt x="279" y="79"/>
                      <a:pt x="272" y="84"/>
                    </a:cubicBezTo>
                    <a:cubicBezTo>
                      <a:pt x="248" y="100"/>
                      <a:pt x="229" y="125"/>
                      <a:pt x="219" y="153"/>
                    </a:cubicBezTo>
                    <a:cubicBezTo>
                      <a:pt x="211" y="176"/>
                      <a:pt x="209" y="201"/>
                      <a:pt x="200" y="224"/>
                    </a:cubicBezTo>
                    <a:cubicBezTo>
                      <a:pt x="188" y="255"/>
                      <a:pt x="163" y="281"/>
                      <a:pt x="132" y="296"/>
                    </a:cubicBezTo>
                    <a:cubicBezTo>
                      <a:pt x="102" y="310"/>
                      <a:pt x="67" y="314"/>
                      <a:pt x="34" y="308"/>
                    </a:cubicBezTo>
                    <a:cubicBezTo>
                      <a:pt x="23" y="307"/>
                      <a:pt x="12" y="304"/>
                      <a:pt x="3" y="297"/>
                    </a:cubicBezTo>
                    <a:cubicBezTo>
                      <a:pt x="2" y="297"/>
                      <a:pt x="1" y="296"/>
                      <a:pt x="0" y="295"/>
                    </a:cubicBezTo>
                    <a:cubicBezTo>
                      <a:pt x="1" y="312"/>
                      <a:pt x="0" y="329"/>
                      <a:pt x="1" y="346"/>
                    </a:cubicBezTo>
                    <a:cubicBezTo>
                      <a:pt x="93" y="344"/>
                      <a:pt x="186" y="353"/>
                      <a:pt x="276" y="373"/>
                    </a:cubicBezTo>
                    <a:cubicBezTo>
                      <a:pt x="275" y="367"/>
                      <a:pt x="275" y="362"/>
                      <a:pt x="276" y="356"/>
                    </a:cubicBezTo>
                    <a:cubicBezTo>
                      <a:pt x="290" y="358"/>
                      <a:pt x="306" y="357"/>
                      <a:pt x="320" y="354"/>
                    </a:cubicBezTo>
                    <a:cubicBezTo>
                      <a:pt x="335" y="350"/>
                      <a:pt x="349" y="341"/>
                      <a:pt x="354" y="328"/>
                    </a:cubicBezTo>
                    <a:cubicBezTo>
                      <a:pt x="359" y="317"/>
                      <a:pt x="357" y="305"/>
                      <a:pt x="357" y="293"/>
                    </a:cubicBezTo>
                    <a:cubicBezTo>
                      <a:pt x="358" y="248"/>
                      <a:pt x="385" y="207"/>
                      <a:pt x="390" y="162"/>
                    </a:cubicBezTo>
                    <a:cubicBezTo>
                      <a:pt x="392" y="133"/>
                      <a:pt x="386" y="104"/>
                      <a:pt x="393" y="76"/>
                    </a:cubicBezTo>
                    <a:cubicBezTo>
                      <a:pt x="396" y="63"/>
                      <a:pt x="402" y="51"/>
                      <a:pt x="401" y="38"/>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5" name="Freeform 86"/>
              <p:cNvSpPr>
                <a:spLocks/>
              </p:cNvSpPr>
              <p:nvPr/>
            </p:nvSpPr>
            <p:spPr bwMode="auto">
              <a:xfrm>
                <a:off x="5629275" y="714375"/>
                <a:ext cx="225425" cy="239713"/>
              </a:xfrm>
              <a:custGeom>
                <a:avLst/>
                <a:gdLst>
                  <a:gd name="T0" fmla="*/ 4 w 495"/>
                  <a:gd name="T1" fmla="*/ 244 h 529"/>
                  <a:gd name="T2" fmla="*/ 11 w 495"/>
                  <a:gd name="T3" fmla="*/ 326 h 529"/>
                  <a:gd name="T4" fmla="*/ 20 w 495"/>
                  <a:gd name="T5" fmla="*/ 363 h 529"/>
                  <a:gd name="T6" fmla="*/ 47 w 495"/>
                  <a:gd name="T7" fmla="*/ 416 h 529"/>
                  <a:gd name="T8" fmla="*/ 61 w 495"/>
                  <a:gd name="T9" fmla="*/ 468 h 529"/>
                  <a:gd name="T10" fmla="*/ 89 w 495"/>
                  <a:gd name="T11" fmla="*/ 512 h 529"/>
                  <a:gd name="T12" fmla="*/ 120 w 495"/>
                  <a:gd name="T13" fmla="*/ 523 h 529"/>
                  <a:gd name="T14" fmla="*/ 218 w 495"/>
                  <a:gd name="T15" fmla="*/ 511 h 529"/>
                  <a:gd name="T16" fmla="*/ 286 w 495"/>
                  <a:gd name="T17" fmla="*/ 439 h 529"/>
                  <a:gd name="T18" fmla="*/ 305 w 495"/>
                  <a:gd name="T19" fmla="*/ 368 h 529"/>
                  <a:gd name="T20" fmla="*/ 358 w 495"/>
                  <a:gd name="T21" fmla="*/ 299 h 529"/>
                  <a:gd name="T22" fmla="*/ 381 w 495"/>
                  <a:gd name="T23" fmla="*/ 291 h 529"/>
                  <a:gd name="T24" fmla="*/ 404 w 495"/>
                  <a:gd name="T25" fmla="*/ 318 h 529"/>
                  <a:gd name="T26" fmla="*/ 407 w 495"/>
                  <a:gd name="T27" fmla="*/ 356 h 529"/>
                  <a:gd name="T28" fmla="*/ 415 w 495"/>
                  <a:gd name="T29" fmla="*/ 367 h 529"/>
                  <a:gd name="T30" fmla="*/ 427 w 495"/>
                  <a:gd name="T31" fmla="*/ 347 h 529"/>
                  <a:gd name="T32" fmla="*/ 440 w 495"/>
                  <a:gd name="T33" fmla="*/ 279 h 529"/>
                  <a:gd name="T34" fmla="*/ 466 w 495"/>
                  <a:gd name="T35" fmla="*/ 219 h 529"/>
                  <a:gd name="T36" fmla="*/ 472 w 495"/>
                  <a:gd name="T37" fmla="*/ 134 h 529"/>
                  <a:gd name="T38" fmla="*/ 489 w 495"/>
                  <a:gd name="T39" fmla="*/ 88 h 529"/>
                  <a:gd name="T40" fmla="*/ 487 w 495"/>
                  <a:gd name="T41" fmla="*/ 41 h 529"/>
                  <a:gd name="T42" fmla="*/ 440 w 495"/>
                  <a:gd name="T43" fmla="*/ 15 h 529"/>
                  <a:gd name="T44" fmla="*/ 252 w 495"/>
                  <a:gd name="T45" fmla="*/ 1 h 529"/>
                  <a:gd name="T46" fmla="*/ 168 w 495"/>
                  <a:gd name="T47" fmla="*/ 11 h 529"/>
                  <a:gd name="T48" fmla="*/ 110 w 495"/>
                  <a:gd name="T49" fmla="*/ 37 h 529"/>
                  <a:gd name="T50" fmla="*/ 82 w 495"/>
                  <a:gd name="T51" fmla="*/ 63 h 529"/>
                  <a:gd name="T52" fmla="*/ 71 w 495"/>
                  <a:gd name="T53" fmla="*/ 94 h 529"/>
                  <a:gd name="T54" fmla="*/ 4 w 495"/>
                  <a:gd name="T55" fmla="*/ 244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95" h="529">
                    <a:moveTo>
                      <a:pt x="4" y="244"/>
                    </a:moveTo>
                    <a:cubicBezTo>
                      <a:pt x="0" y="271"/>
                      <a:pt x="5" y="299"/>
                      <a:pt x="11" y="326"/>
                    </a:cubicBezTo>
                    <a:cubicBezTo>
                      <a:pt x="13" y="338"/>
                      <a:pt x="16" y="351"/>
                      <a:pt x="20" y="363"/>
                    </a:cubicBezTo>
                    <a:cubicBezTo>
                      <a:pt x="28" y="381"/>
                      <a:pt x="40" y="397"/>
                      <a:pt x="47" y="416"/>
                    </a:cubicBezTo>
                    <a:cubicBezTo>
                      <a:pt x="54" y="433"/>
                      <a:pt x="56" y="451"/>
                      <a:pt x="61" y="468"/>
                    </a:cubicBezTo>
                    <a:cubicBezTo>
                      <a:pt x="66" y="485"/>
                      <a:pt x="74" y="502"/>
                      <a:pt x="89" y="512"/>
                    </a:cubicBezTo>
                    <a:cubicBezTo>
                      <a:pt x="98" y="519"/>
                      <a:pt x="109" y="522"/>
                      <a:pt x="120" y="523"/>
                    </a:cubicBezTo>
                    <a:cubicBezTo>
                      <a:pt x="153" y="529"/>
                      <a:pt x="188" y="525"/>
                      <a:pt x="218" y="511"/>
                    </a:cubicBezTo>
                    <a:cubicBezTo>
                      <a:pt x="249" y="496"/>
                      <a:pt x="274" y="470"/>
                      <a:pt x="286" y="439"/>
                    </a:cubicBezTo>
                    <a:cubicBezTo>
                      <a:pt x="295" y="416"/>
                      <a:pt x="297" y="391"/>
                      <a:pt x="305" y="368"/>
                    </a:cubicBezTo>
                    <a:cubicBezTo>
                      <a:pt x="315" y="340"/>
                      <a:pt x="334" y="315"/>
                      <a:pt x="358" y="299"/>
                    </a:cubicBezTo>
                    <a:cubicBezTo>
                      <a:pt x="365" y="294"/>
                      <a:pt x="372" y="290"/>
                      <a:pt x="381" y="291"/>
                    </a:cubicBezTo>
                    <a:cubicBezTo>
                      <a:pt x="393" y="292"/>
                      <a:pt x="402" y="305"/>
                      <a:pt x="404" y="318"/>
                    </a:cubicBezTo>
                    <a:cubicBezTo>
                      <a:pt x="406" y="330"/>
                      <a:pt x="404" y="343"/>
                      <a:pt x="407" y="356"/>
                    </a:cubicBezTo>
                    <a:cubicBezTo>
                      <a:pt x="408" y="361"/>
                      <a:pt x="410" y="366"/>
                      <a:pt x="415" y="367"/>
                    </a:cubicBezTo>
                    <a:cubicBezTo>
                      <a:pt x="424" y="369"/>
                      <a:pt x="427" y="356"/>
                      <a:pt x="427" y="347"/>
                    </a:cubicBezTo>
                    <a:cubicBezTo>
                      <a:pt x="426" y="324"/>
                      <a:pt x="431" y="300"/>
                      <a:pt x="440" y="279"/>
                    </a:cubicBezTo>
                    <a:cubicBezTo>
                      <a:pt x="448" y="259"/>
                      <a:pt x="461" y="240"/>
                      <a:pt x="466" y="219"/>
                    </a:cubicBezTo>
                    <a:cubicBezTo>
                      <a:pt x="472" y="192"/>
                      <a:pt x="466" y="162"/>
                      <a:pt x="472" y="134"/>
                    </a:cubicBezTo>
                    <a:cubicBezTo>
                      <a:pt x="476" y="118"/>
                      <a:pt x="484" y="104"/>
                      <a:pt x="489" y="88"/>
                    </a:cubicBezTo>
                    <a:cubicBezTo>
                      <a:pt x="494" y="73"/>
                      <a:pt x="495" y="55"/>
                      <a:pt x="487" y="41"/>
                    </a:cubicBezTo>
                    <a:cubicBezTo>
                      <a:pt x="477" y="25"/>
                      <a:pt x="458" y="19"/>
                      <a:pt x="440" y="15"/>
                    </a:cubicBezTo>
                    <a:cubicBezTo>
                      <a:pt x="378" y="2"/>
                      <a:pt x="315" y="0"/>
                      <a:pt x="252" y="1"/>
                    </a:cubicBezTo>
                    <a:cubicBezTo>
                      <a:pt x="223" y="2"/>
                      <a:pt x="195" y="4"/>
                      <a:pt x="168" y="11"/>
                    </a:cubicBezTo>
                    <a:cubicBezTo>
                      <a:pt x="147" y="17"/>
                      <a:pt x="128" y="25"/>
                      <a:pt x="110" y="37"/>
                    </a:cubicBezTo>
                    <a:cubicBezTo>
                      <a:pt x="99" y="44"/>
                      <a:pt x="89" y="52"/>
                      <a:pt x="82" y="63"/>
                    </a:cubicBezTo>
                    <a:cubicBezTo>
                      <a:pt x="77" y="72"/>
                      <a:pt x="74" y="83"/>
                      <a:pt x="71" y="94"/>
                    </a:cubicBezTo>
                    <a:cubicBezTo>
                      <a:pt x="54" y="146"/>
                      <a:pt x="11" y="189"/>
                      <a:pt x="4" y="244"/>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6" name="Freeform 87"/>
              <p:cNvSpPr>
                <a:spLocks/>
              </p:cNvSpPr>
              <p:nvPr/>
            </p:nvSpPr>
            <p:spPr bwMode="auto">
              <a:xfrm>
                <a:off x="5634038" y="977900"/>
                <a:ext cx="219075" cy="69850"/>
              </a:xfrm>
              <a:custGeom>
                <a:avLst/>
                <a:gdLst>
                  <a:gd name="T0" fmla="*/ 80 w 484"/>
                  <a:gd name="T1" fmla="*/ 105 h 156"/>
                  <a:gd name="T2" fmla="*/ 276 w 484"/>
                  <a:gd name="T3" fmla="*/ 112 h 156"/>
                  <a:gd name="T4" fmla="*/ 427 w 484"/>
                  <a:gd name="T5" fmla="*/ 144 h 156"/>
                  <a:gd name="T6" fmla="*/ 481 w 484"/>
                  <a:gd name="T7" fmla="*/ 155 h 156"/>
                  <a:gd name="T8" fmla="*/ 484 w 484"/>
                  <a:gd name="T9" fmla="*/ 156 h 156"/>
                  <a:gd name="T10" fmla="*/ 467 w 484"/>
                  <a:gd name="T11" fmla="*/ 116 h 156"/>
                  <a:gd name="T12" fmla="*/ 411 w 484"/>
                  <a:gd name="T13" fmla="*/ 63 h 156"/>
                  <a:gd name="T14" fmla="*/ 376 w 484"/>
                  <a:gd name="T15" fmla="*/ 41 h 156"/>
                  <a:gd name="T16" fmla="*/ 263 w 484"/>
                  <a:gd name="T17" fmla="*/ 10 h 156"/>
                  <a:gd name="T18" fmla="*/ 55 w 484"/>
                  <a:gd name="T19" fmla="*/ 3 h 156"/>
                  <a:gd name="T20" fmla="*/ 34 w 484"/>
                  <a:gd name="T21" fmla="*/ 55 h 156"/>
                  <a:gd name="T22" fmla="*/ 10 w 484"/>
                  <a:gd name="T23" fmla="*/ 92 h 156"/>
                  <a:gd name="T24" fmla="*/ 0 w 484"/>
                  <a:gd name="T25" fmla="*/ 102 h 156"/>
                  <a:gd name="T26" fmla="*/ 80 w 484"/>
                  <a:gd name="T27" fmla="*/ 105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4" h="156">
                    <a:moveTo>
                      <a:pt x="80" y="105"/>
                    </a:moveTo>
                    <a:cubicBezTo>
                      <a:pt x="146" y="111"/>
                      <a:pt x="210" y="119"/>
                      <a:pt x="276" y="112"/>
                    </a:cubicBezTo>
                    <a:cubicBezTo>
                      <a:pt x="333" y="105"/>
                      <a:pt x="374" y="128"/>
                      <a:pt x="427" y="144"/>
                    </a:cubicBezTo>
                    <a:cubicBezTo>
                      <a:pt x="445" y="149"/>
                      <a:pt x="463" y="152"/>
                      <a:pt x="481" y="155"/>
                    </a:cubicBezTo>
                    <a:cubicBezTo>
                      <a:pt x="482" y="155"/>
                      <a:pt x="483" y="155"/>
                      <a:pt x="484" y="156"/>
                    </a:cubicBezTo>
                    <a:cubicBezTo>
                      <a:pt x="481" y="142"/>
                      <a:pt x="475" y="128"/>
                      <a:pt x="467" y="116"/>
                    </a:cubicBezTo>
                    <a:cubicBezTo>
                      <a:pt x="453" y="95"/>
                      <a:pt x="432" y="78"/>
                      <a:pt x="411" y="63"/>
                    </a:cubicBezTo>
                    <a:cubicBezTo>
                      <a:pt x="400" y="55"/>
                      <a:pt x="388" y="47"/>
                      <a:pt x="376" y="41"/>
                    </a:cubicBezTo>
                    <a:cubicBezTo>
                      <a:pt x="341" y="22"/>
                      <a:pt x="302" y="15"/>
                      <a:pt x="263" y="10"/>
                    </a:cubicBezTo>
                    <a:cubicBezTo>
                      <a:pt x="194" y="1"/>
                      <a:pt x="125" y="0"/>
                      <a:pt x="55" y="3"/>
                    </a:cubicBezTo>
                    <a:cubicBezTo>
                      <a:pt x="53" y="22"/>
                      <a:pt x="44" y="39"/>
                      <a:pt x="34" y="55"/>
                    </a:cubicBezTo>
                    <a:cubicBezTo>
                      <a:pt x="27" y="68"/>
                      <a:pt x="20" y="81"/>
                      <a:pt x="10" y="92"/>
                    </a:cubicBezTo>
                    <a:cubicBezTo>
                      <a:pt x="7" y="96"/>
                      <a:pt x="3" y="99"/>
                      <a:pt x="0" y="102"/>
                    </a:cubicBezTo>
                    <a:cubicBezTo>
                      <a:pt x="27" y="101"/>
                      <a:pt x="54" y="103"/>
                      <a:pt x="80" y="105"/>
                    </a:cubicBezTo>
                    <a:close/>
                  </a:path>
                </a:pathLst>
              </a:custGeom>
              <a:solidFill>
                <a:srgbClr val="5152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7" name="Freeform 88"/>
              <p:cNvSpPr>
                <a:spLocks/>
              </p:cNvSpPr>
              <p:nvPr/>
            </p:nvSpPr>
            <p:spPr bwMode="auto">
              <a:xfrm>
                <a:off x="5937250" y="1016000"/>
                <a:ext cx="271463" cy="242888"/>
              </a:xfrm>
              <a:custGeom>
                <a:avLst/>
                <a:gdLst>
                  <a:gd name="T0" fmla="*/ 585 w 598"/>
                  <a:gd name="T1" fmla="*/ 126 h 535"/>
                  <a:gd name="T2" fmla="*/ 590 w 598"/>
                  <a:gd name="T3" fmla="*/ 48 h 535"/>
                  <a:gd name="T4" fmla="*/ 557 w 598"/>
                  <a:gd name="T5" fmla="*/ 25 h 535"/>
                  <a:gd name="T6" fmla="*/ 423 w 598"/>
                  <a:gd name="T7" fmla="*/ 3 h 535"/>
                  <a:gd name="T8" fmla="*/ 366 w 598"/>
                  <a:gd name="T9" fmla="*/ 138 h 535"/>
                  <a:gd name="T10" fmla="*/ 339 w 598"/>
                  <a:gd name="T11" fmla="*/ 165 h 535"/>
                  <a:gd name="T12" fmla="*/ 331 w 598"/>
                  <a:gd name="T13" fmla="*/ 200 h 535"/>
                  <a:gd name="T14" fmla="*/ 38 w 598"/>
                  <a:gd name="T15" fmla="*/ 140 h 535"/>
                  <a:gd name="T16" fmla="*/ 0 w 598"/>
                  <a:gd name="T17" fmla="*/ 126 h 535"/>
                  <a:gd name="T18" fmla="*/ 36 w 598"/>
                  <a:gd name="T19" fmla="*/ 189 h 535"/>
                  <a:gd name="T20" fmla="*/ 65 w 598"/>
                  <a:gd name="T21" fmla="*/ 367 h 535"/>
                  <a:gd name="T22" fmla="*/ 51 w 598"/>
                  <a:gd name="T23" fmla="*/ 527 h 535"/>
                  <a:gd name="T24" fmla="*/ 330 w 598"/>
                  <a:gd name="T25" fmla="*/ 527 h 535"/>
                  <a:gd name="T26" fmla="*/ 377 w 598"/>
                  <a:gd name="T27" fmla="*/ 524 h 535"/>
                  <a:gd name="T28" fmla="*/ 515 w 598"/>
                  <a:gd name="T29" fmla="*/ 476 h 535"/>
                  <a:gd name="T30" fmla="*/ 541 w 598"/>
                  <a:gd name="T31" fmla="*/ 455 h 535"/>
                  <a:gd name="T32" fmla="*/ 550 w 598"/>
                  <a:gd name="T33" fmla="*/ 433 h 535"/>
                  <a:gd name="T34" fmla="*/ 587 w 598"/>
                  <a:gd name="T35" fmla="*/ 249 h 535"/>
                  <a:gd name="T36" fmla="*/ 585 w 598"/>
                  <a:gd name="T37" fmla="*/ 126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8" h="535">
                    <a:moveTo>
                      <a:pt x="585" y="126"/>
                    </a:moveTo>
                    <a:cubicBezTo>
                      <a:pt x="584" y="111"/>
                      <a:pt x="598" y="60"/>
                      <a:pt x="590" y="48"/>
                    </a:cubicBezTo>
                    <a:cubicBezTo>
                      <a:pt x="583" y="37"/>
                      <a:pt x="570" y="30"/>
                      <a:pt x="557" y="25"/>
                    </a:cubicBezTo>
                    <a:cubicBezTo>
                      <a:pt x="515" y="7"/>
                      <a:pt x="469" y="0"/>
                      <a:pt x="423" y="3"/>
                    </a:cubicBezTo>
                    <a:cubicBezTo>
                      <a:pt x="423" y="40"/>
                      <a:pt x="393" y="113"/>
                      <a:pt x="366" y="138"/>
                    </a:cubicBezTo>
                    <a:cubicBezTo>
                      <a:pt x="357" y="147"/>
                      <a:pt x="347" y="155"/>
                      <a:pt x="339" y="165"/>
                    </a:cubicBezTo>
                    <a:cubicBezTo>
                      <a:pt x="331" y="175"/>
                      <a:pt x="327" y="188"/>
                      <a:pt x="331" y="200"/>
                    </a:cubicBezTo>
                    <a:cubicBezTo>
                      <a:pt x="231" y="198"/>
                      <a:pt x="131" y="178"/>
                      <a:pt x="38" y="140"/>
                    </a:cubicBezTo>
                    <a:cubicBezTo>
                      <a:pt x="26" y="135"/>
                      <a:pt x="13" y="130"/>
                      <a:pt x="0" y="126"/>
                    </a:cubicBezTo>
                    <a:cubicBezTo>
                      <a:pt x="15" y="144"/>
                      <a:pt x="27" y="169"/>
                      <a:pt x="36" y="189"/>
                    </a:cubicBezTo>
                    <a:cubicBezTo>
                      <a:pt x="61" y="244"/>
                      <a:pt x="67" y="307"/>
                      <a:pt x="65" y="367"/>
                    </a:cubicBezTo>
                    <a:cubicBezTo>
                      <a:pt x="64" y="421"/>
                      <a:pt x="58" y="474"/>
                      <a:pt x="51" y="527"/>
                    </a:cubicBezTo>
                    <a:cubicBezTo>
                      <a:pt x="144" y="535"/>
                      <a:pt x="237" y="531"/>
                      <a:pt x="330" y="527"/>
                    </a:cubicBezTo>
                    <a:cubicBezTo>
                      <a:pt x="346" y="526"/>
                      <a:pt x="362" y="525"/>
                      <a:pt x="377" y="524"/>
                    </a:cubicBezTo>
                    <a:cubicBezTo>
                      <a:pt x="426" y="518"/>
                      <a:pt x="473" y="502"/>
                      <a:pt x="515" y="476"/>
                    </a:cubicBezTo>
                    <a:cubicBezTo>
                      <a:pt x="524" y="470"/>
                      <a:pt x="534" y="464"/>
                      <a:pt x="541" y="455"/>
                    </a:cubicBezTo>
                    <a:cubicBezTo>
                      <a:pt x="545" y="448"/>
                      <a:pt x="548" y="441"/>
                      <a:pt x="550" y="433"/>
                    </a:cubicBezTo>
                    <a:cubicBezTo>
                      <a:pt x="571" y="374"/>
                      <a:pt x="583" y="312"/>
                      <a:pt x="587" y="249"/>
                    </a:cubicBezTo>
                    <a:cubicBezTo>
                      <a:pt x="589" y="208"/>
                      <a:pt x="587" y="167"/>
                      <a:pt x="585" y="126"/>
                    </a:cubicBezTo>
                    <a:close/>
                  </a:path>
                </a:pathLst>
              </a:custGeom>
              <a:solidFill>
                <a:srgbClr val="5152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8" name="Freeform 89"/>
              <p:cNvSpPr>
                <a:spLocks/>
              </p:cNvSpPr>
              <p:nvPr/>
            </p:nvSpPr>
            <p:spPr bwMode="auto">
              <a:xfrm>
                <a:off x="6130925" y="982663"/>
                <a:ext cx="92075" cy="58738"/>
              </a:xfrm>
              <a:custGeom>
                <a:avLst/>
                <a:gdLst>
                  <a:gd name="T0" fmla="*/ 205 w 205"/>
                  <a:gd name="T1" fmla="*/ 106 h 131"/>
                  <a:gd name="T2" fmla="*/ 84 w 205"/>
                  <a:gd name="T3" fmla="*/ 0 h 131"/>
                  <a:gd name="T4" fmla="*/ 64 w 205"/>
                  <a:gd name="T5" fmla="*/ 19 h 131"/>
                  <a:gd name="T6" fmla="*/ 43 w 205"/>
                  <a:gd name="T7" fmla="*/ 40 h 131"/>
                  <a:gd name="T8" fmla="*/ 4 w 205"/>
                  <a:gd name="T9" fmla="*/ 72 h 131"/>
                  <a:gd name="T10" fmla="*/ 0 w 205"/>
                  <a:gd name="T11" fmla="*/ 77 h 131"/>
                  <a:gd name="T12" fmla="*/ 131 w 205"/>
                  <a:gd name="T13" fmla="*/ 99 h 131"/>
                  <a:gd name="T14" fmla="*/ 164 w 205"/>
                  <a:gd name="T15" fmla="*/ 122 h 131"/>
                  <a:gd name="T16" fmla="*/ 205 w 205"/>
                  <a:gd name="T17" fmla="*/ 106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5" h="131">
                    <a:moveTo>
                      <a:pt x="205" y="106"/>
                    </a:moveTo>
                    <a:cubicBezTo>
                      <a:pt x="187" y="62"/>
                      <a:pt x="126" y="1"/>
                      <a:pt x="84" y="0"/>
                    </a:cubicBezTo>
                    <a:cubicBezTo>
                      <a:pt x="71" y="0"/>
                      <a:pt x="71" y="10"/>
                      <a:pt x="64" y="19"/>
                    </a:cubicBezTo>
                    <a:cubicBezTo>
                      <a:pt x="58" y="27"/>
                      <a:pt x="51" y="34"/>
                      <a:pt x="43" y="40"/>
                    </a:cubicBezTo>
                    <a:cubicBezTo>
                      <a:pt x="30" y="50"/>
                      <a:pt x="15" y="60"/>
                      <a:pt x="4" y="72"/>
                    </a:cubicBezTo>
                    <a:cubicBezTo>
                      <a:pt x="3" y="73"/>
                      <a:pt x="2" y="75"/>
                      <a:pt x="0" y="77"/>
                    </a:cubicBezTo>
                    <a:cubicBezTo>
                      <a:pt x="45" y="74"/>
                      <a:pt x="90" y="82"/>
                      <a:pt x="131" y="99"/>
                    </a:cubicBezTo>
                    <a:cubicBezTo>
                      <a:pt x="144" y="104"/>
                      <a:pt x="157" y="111"/>
                      <a:pt x="164" y="122"/>
                    </a:cubicBezTo>
                    <a:cubicBezTo>
                      <a:pt x="170" y="131"/>
                      <a:pt x="205" y="106"/>
                      <a:pt x="205" y="10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9" name="Freeform 90"/>
              <p:cNvSpPr>
                <a:spLocks/>
              </p:cNvSpPr>
              <p:nvPr/>
            </p:nvSpPr>
            <p:spPr bwMode="auto">
              <a:xfrm>
                <a:off x="5481638" y="1052513"/>
                <a:ext cx="106363" cy="376238"/>
              </a:xfrm>
              <a:custGeom>
                <a:avLst/>
                <a:gdLst>
                  <a:gd name="T0" fmla="*/ 216 w 232"/>
                  <a:gd name="T1" fmla="*/ 770 h 830"/>
                  <a:gd name="T2" fmla="*/ 197 w 232"/>
                  <a:gd name="T3" fmla="*/ 706 h 830"/>
                  <a:gd name="T4" fmla="*/ 155 w 232"/>
                  <a:gd name="T5" fmla="*/ 553 h 830"/>
                  <a:gd name="T6" fmla="*/ 94 w 232"/>
                  <a:gd name="T7" fmla="*/ 298 h 830"/>
                  <a:gd name="T8" fmla="*/ 71 w 232"/>
                  <a:gd name="T9" fmla="*/ 155 h 830"/>
                  <a:gd name="T10" fmla="*/ 118 w 232"/>
                  <a:gd name="T11" fmla="*/ 21 h 830"/>
                  <a:gd name="T12" fmla="*/ 142 w 232"/>
                  <a:gd name="T13" fmla="*/ 0 h 830"/>
                  <a:gd name="T14" fmla="*/ 69 w 232"/>
                  <a:gd name="T15" fmla="*/ 61 h 830"/>
                  <a:gd name="T16" fmla="*/ 22 w 232"/>
                  <a:gd name="T17" fmla="*/ 163 h 830"/>
                  <a:gd name="T18" fmla="*/ 2 w 232"/>
                  <a:gd name="T19" fmla="*/ 261 h 830"/>
                  <a:gd name="T20" fmla="*/ 1 w 232"/>
                  <a:gd name="T21" fmla="*/ 304 h 830"/>
                  <a:gd name="T22" fmla="*/ 8 w 232"/>
                  <a:gd name="T23" fmla="*/ 340 h 830"/>
                  <a:gd name="T24" fmla="*/ 40 w 232"/>
                  <a:gd name="T25" fmla="*/ 472 h 830"/>
                  <a:gd name="T26" fmla="*/ 86 w 232"/>
                  <a:gd name="T27" fmla="*/ 636 h 830"/>
                  <a:gd name="T28" fmla="*/ 99 w 232"/>
                  <a:gd name="T29" fmla="*/ 680 h 830"/>
                  <a:gd name="T30" fmla="*/ 153 w 232"/>
                  <a:gd name="T31" fmla="*/ 753 h 830"/>
                  <a:gd name="T32" fmla="*/ 232 w 232"/>
                  <a:gd name="T33" fmla="*/ 830 h 830"/>
                  <a:gd name="T34" fmla="*/ 216 w 232"/>
                  <a:gd name="T35" fmla="*/ 770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2" h="830">
                    <a:moveTo>
                      <a:pt x="216" y="770"/>
                    </a:moveTo>
                    <a:cubicBezTo>
                      <a:pt x="209" y="749"/>
                      <a:pt x="203" y="728"/>
                      <a:pt x="197" y="706"/>
                    </a:cubicBezTo>
                    <a:cubicBezTo>
                      <a:pt x="183" y="655"/>
                      <a:pt x="169" y="605"/>
                      <a:pt x="155" y="553"/>
                    </a:cubicBezTo>
                    <a:cubicBezTo>
                      <a:pt x="133" y="469"/>
                      <a:pt x="115" y="383"/>
                      <a:pt x="94" y="298"/>
                    </a:cubicBezTo>
                    <a:cubicBezTo>
                      <a:pt x="82" y="251"/>
                      <a:pt x="71" y="203"/>
                      <a:pt x="71" y="155"/>
                    </a:cubicBezTo>
                    <a:cubicBezTo>
                      <a:pt x="72" y="107"/>
                      <a:pt x="85" y="57"/>
                      <a:pt x="118" y="21"/>
                    </a:cubicBezTo>
                    <a:cubicBezTo>
                      <a:pt x="125" y="13"/>
                      <a:pt x="134" y="6"/>
                      <a:pt x="142" y="0"/>
                    </a:cubicBezTo>
                    <a:cubicBezTo>
                      <a:pt x="113" y="14"/>
                      <a:pt x="88" y="35"/>
                      <a:pt x="69" y="61"/>
                    </a:cubicBezTo>
                    <a:cubicBezTo>
                      <a:pt x="47" y="91"/>
                      <a:pt x="33" y="127"/>
                      <a:pt x="22" y="163"/>
                    </a:cubicBezTo>
                    <a:cubicBezTo>
                      <a:pt x="13" y="195"/>
                      <a:pt x="6" y="228"/>
                      <a:pt x="2" y="261"/>
                    </a:cubicBezTo>
                    <a:cubicBezTo>
                      <a:pt x="1" y="276"/>
                      <a:pt x="0" y="290"/>
                      <a:pt x="1" y="304"/>
                    </a:cubicBezTo>
                    <a:cubicBezTo>
                      <a:pt x="2" y="316"/>
                      <a:pt x="5" y="328"/>
                      <a:pt x="8" y="340"/>
                    </a:cubicBezTo>
                    <a:cubicBezTo>
                      <a:pt x="19" y="384"/>
                      <a:pt x="29" y="428"/>
                      <a:pt x="40" y="472"/>
                    </a:cubicBezTo>
                    <a:cubicBezTo>
                      <a:pt x="54" y="529"/>
                      <a:pt x="73" y="579"/>
                      <a:pt x="86" y="636"/>
                    </a:cubicBezTo>
                    <a:cubicBezTo>
                      <a:pt x="90" y="651"/>
                      <a:pt x="93" y="666"/>
                      <a:pt x="99" y="680"/>
                    </a:cubicBezTo>
                    <a:cubicBezTo>
                      <a:pt x="111" y="708"/>
                      <a:pt x="132" y="731"/>
                      <a:pt x="153" y="753"/>
                    </a:cubicBezTo>
                    <a:cubicBezTo>
                      <a:pt x="178" y="779"/>
                      <a:pt x="205" y="805"/>
                      <a:pt x="232" y="830"/>
                    </a:cubicBezTo>
                    <a:cubicBezTo>
                      <a:pt x="227" y="810"/>
                      <a:pt x="221" y="790"/>
                      <a:pt x="216" y="770"/>
                    </a:cubicBezTo>
                    <a:close/>
                  </a:path>
                </a:pathLst>
              </a:custGeom>
              <a:solidFill>
                <a:srgbClr val="5152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0" name="Freeform 91"/>
              <p:cNvSpPr>
                <a:spLocks/>
              </p:cNvSpPr>
              <p:nvPr/>
            </p:nvSpPr>
            <p:spPr bwMode="auto">
              <a:xfrm>
                <a:off x="6162675" y="931863"/>
                <a:ext cx="107950" cy="98425"/>
              </a:xfrm>
              <a:custGeom>
                <a:avLst/>
                <a:gdLst>
                  <a:gd name="T0" fmla="*/ 233 w 237"/>
                  <a:gd name="T1" fmla="*/ 23 h 217"/>
                  <a:gd name="T2" fmla="*/ 236 w 237"/>
                  <a:gd name="T3" fmla="*/ 13 h 217"/>
                  <a:gd name="T4" fmla="*/ 233 w 237"/>
                  <a:gd name="T5" fmla="*/ 3 h 217"/>
                  <a:gd name="T6" fmla="*/ 218 w 237"/>
                  <a:gd name="T7" fmla="*/ 1 h 217"/>
                  <a:gd name="T8" fmla="*/ 155 w 237"/>
                  <a:gd name="T9" fmla="*/ 30 h 217"/>
                  <a:gd name="T10" fmla="*/ 118 w 237"/>
                  <a:gd name="T11" fmla="*/ 53 h 217"/>
                  <a:gd name="T12" fmla="*/ 110 w 237"/>
                  <a:gd name="T13" fmla="*/ 54 h 217"/>
                  <a:gd name="T14" fmla="*/ 69 w 237"/>
                  <a:gd name="T15" fmla="*/ 73 h 217"/>
                  <a:gd name="T16" fmla="*/ 0 w 237"/>
                  <a:gd name="T17" fmla="*/ 112 h 217"/>
                  <a:gd name="T18" fmla="*/ 12 w 237"/>
                  <a:gd name="T19" fmla="*/ 111 h 217"/>
                  <a:gd name="T20" fmla="*/ 133 w 237"/>
                  <a:gd name="T21" fmla="*/ 217 h 217"/>
                  <a:gd name="T22" fmla="*/ 180 w 237"/>
                  <a:gd name="T23" fmla="*/ 194 h 217"/>
                  <a:gd name="T24" fmla="*/ 208 w 237"/>
                  <a:gd name="T25" fmla="*/ 137 h 217"/>
                  <a:gd name="T26" fmla="*/ 204 w 237"/>
                  <a:gd name="T27" fmla="*/ 121 h 217"/>
                  <a:gd name="T28" fmla="*/ 195 w 237"/>
                  <a:gd name="T29" fmla="*/ 98 h 217"/>
                  <a:gd name="T30" fmla="*/ 178 w 237"/>
                  <a:gd name="T31" fmla="*/ 85 h 217"/>
                  <a:gd name="T32" fmla="*/ 172 w 237"/>
                  <a:gd name="T33" fmla="*/ 80 h 217"/>
                  <a:gd name="T34" fmla="*/ 202 w 237"/>
                  <a:gd name="T35" fmla="*/ 59 h 217"/>
                  <a:gd name="T36" fmla="*/ 233 w 237"/>
                  <a:gd name="T37" fmla="*/ 23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7" h="217">
                    <a:moveTo>
                      <a:pt x="233" y="23"/>
                    </a:moveTo>
                    <a:cubicBezTo>
                      <a:pt x="235" y="20"/>
                      <a:pt x="236" y="17"/>
                      <a:pt x="236" y="13"/>
                    </a:cubicBezTo>
                    <a:cubicBezTo>
                      <a:pt x="237" y="9"/>
                      <a:pt x="235" y="6"/>
                      <a:pt x="233" y="3"/>
                    </a:cubicBezTo>
                    <a:cubicBezTo>
                      <a:pt x="229" y="0"/>
                      <a:pt x="223" y="1"/>
                      <a:pt x="218" y="1"/>
                    </a:cubicBezTo>
                    <a:cubicBezTo>
                      <a:pt x="196" y="6"/>
                      <a:pt x="175" y="17"/>
                      <a:pt x="155" y="30"/>
                    </a:cubicBezTo>
                    <a:cubicBezTo>
                      <a:pt x="143" y="38"/>
                      <a:pt x="131" y="46"/>
                      <a:pt x="118" y="53"/>
                    </a:cubicBezTo>
                    <a:cubicBezTo>
                      <a:pt x="115" y="53"/>
                      <a:pt x="113" y="54"/>
                      <a:pt x="110" y="54"/>
                    </a:cubicBezTo>
                    <a:cubicBezTo>
                      <a:pt x="95" y="58"/>
                      <a:pt x="82" y="65"/>
                      <a:pt x="69" y="73"/>
                    </a:cubicBezTo>
                    <a:cubicBezTo>
                      <a:pt x="46" y="86"/>
                      <a:pt x="23" y="99"/>
                      <a:pt x="0" y="112"/>
                    </a:cubicBezTo>
                    <a:cubicBezTo>
                      <a:pt x="4" y="111"/>
                      <a:pt x="8" y="111"/>
                      <a:pt x="12" y="111"/>
                    </a:cubicBezTo>
                    <a:cubicBezTo>
                      <a:pt x="54" y="112"/>
                      <a:pt x="115" y="173"/>
                      <a:pt x="133" y="217"/>
                    </a:cubicBezTo>
                    <a:cubicBezTo>
                      <a:pt x="180" y="194"/>
                      <a:pt x="180" y="194"/>
                      <a:pt x="180" y="194"/>
                    </a:cubicBezTo>
                    <a:cubicBezTo>
                      <a:pt x="201" y="184"/>
                      <a:pt x="212" y="160"/>
                      <a:pt x="208" y="137"/>
                    </a:cubicBezTo>
                    <a:cubicBezTo>
                      <a:pt x="206" y="130"/>
                      <a:pt x="205" y="125"/>
                      <a:pt x="204" y="121"/>
                    </a:cubicBezTo>
                    <a:cubicBezTo>
                      <a:pt x="202" y="113"/>
                      <a:pt x="200" y="105"/>
                      <a:pt x="195" y="98"/>
                    </a:cubicBezTo>
                    <a:cubicBezTo>
                      <a:pt x="190" y="93"/>
                      <a:pt x="183" y="90"/>
                      <a:pt x="178" y="85"/>
                    </a:cubicBezTo>
                    <a:cubicBezTo>
                      <a:pt x="176" y="83"/>
                      <a:pt x="174" y="82"/>
                      <a:pt x="172" y="80"/>
                    </a:cubicBezTo>
                    <a:cubicBezTo>
                      <a:pt x="182" y="73"/>
                      <a:pt x="193" y="66"/>
                      <a:pt x="202" y="59"/>
                    </a:cubicBezTo>
                    <a:cubicBezTo>
                      <a:pt x="215" y="49"/>
                      <a:pt x="226" y="38"/>
                      <a:pt x="233" y="23"/>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spTree>
    <p:extLst>
      <p:ext uri="{BB962C8B-B14F-4D97-AF65-F5344CB8AC3E}">
        <p14:creationId xmlns:p14="http://schemas.microsoft.com/office/powerpoint/2010/main" val="7873573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50"/>
                                  </p:iterate>
                                  <p:childTnLst>
                                    <p:set>
                                      <p:cBhvr>
                                        <p:cTn id="6" dur="1" fill="hold">
                                          <p:stCondLst>
                                            <p:cond delay="0"/>
                                          </p:stCondLst>
                                        </p:cTn>
                                        <p:tgtEl>
                                          <p:spTgt spid="149"/>
                                        </p:tgtEl>
                                        <p:attrNameLst>
                                          <p:attrName>style.visibility</p:attrName>
                                        </p:attrNameLst>
                                      </p:cBhvr>
                                      <p:to>
                                        <p:strVal val="visible"/>
                                      </p:to>
                                    </p:set>
                                  </p:childTnLst>
                                </p:cTn>
                              </p:par>
                            </p:childTnLst>
                          </p:cTn>
                        </p:par>
                        <p:par>
                          <p:cTn id="7" fill="hold">
                            <p:stCondLst>
                              <p:cond delay="401"/>
                            </p:stCondLst>
                            <p:childTnLst>
                              <p:par>
                                <p:cTn id="8" presetID="53" presetClass="entr" presetSubtype="16" fill="hold" nodeType="afterEffect">
                                  <p:stCondLst>
                                    <p:cond delay="0"/>
                                  </p:stCondLst>
                                  <p:childTnLst>
                                    <p:set>
                                      <p:cBhvr>
                                        <p:cTn id="9" dur="1" fill="hold">
                                          <p:stCondLst>
                                            <p:cond delay="0"/>
                                          </p:stCondLst>
                                        </p:cTn>
                                        <p:tgtEl>
                                          <p:spTgt spid="108"/>
                                        </p:tgtEl>
                                        <p:attrNameLst>
                                          <p:attrName>style.visibility</p:attrName>
                                        </p:attrNameLst>
                                      </p:cBhvr>
                                      <p:to>
                                        <p:strVal val="visible"/>
                                      </p:to>
                                    </p:set>
                                    <p:anim calcmode="lin" valueType="num">
                                      <p:cBhvr>
                                        <p:cTn id="10" dur="500" fill="hold"/>
                                        <p:tgtEl>
                                          <p:spTgt spid="108"/>
                                        </p:tgtEl>
                                        <p:attrNameLst>
                                          <p:attrName>ppt_w</p:attrName>
                                        </p:attrNameLst>
                                      </p:cBhvr>
                                      <p:tavLst>
                                        <p:tav tm="0">
                                          <p:val>
                                            <p:fltVal val="0"/>
                                          </p:val>
                                        </p:tav>
                                        <p:tav tm="100000">
                                          <p:val>
                                            <p:strVal val="#ppt_w"/>
                                          </p:val>
                                        </p:tav>
                                      </p:tavLst>
                                    </p:anim>
                                    <p:anim calcmode="lin" valueType="num">
                                      <p:cBhvr>
                                        <p:cTn id="11" dur="500" fill="hold"/>
                                        <p:tgtEl>
                                          <p:spTgt spid="108"/>
                                        </p:tgtEl>
                                        <p:attrNameLst>
                                          <p:attrName>ppt_h</p:attrName>
                                        </p:attrNameLst>
                                      </p:cBhvr>
                                      <p:tavLst>
                                        <p:tav tm="0">
                                          <p:val>
                                            <p:fltVal val="0"/>
                                          </p:val>
                                        </p:tav>
                                        <p:tav tm="100000">
                                          <p:val>
                                            <p:strVal val="#ppt_h"/>
                                          </p:val>
                                        </p:tav>
                                      </p:tavLst>
                                    </p:anim>
                                    <p:animEffect transition="in" filter="fade">
                                      <p:cBhvr>
                                        <p:cTn id="12" dur="500"/>
                                        <p:tgtEl>
                                          <p:spTgt spid="108"/>
                                        </p:tgtEl>
                                      </p:cBhvr>
                                    </p:animEffect>
                                  </p:childTnLst>
                                </p:cTn>
                              </p:par>
                            </p:childTnLst>
                          </p:cTn>
                        </p:par>
                        <p:par>
                          <p:cTn id="13" fill="hold">
                            <p:stCondLst>
                              <p:cond delay="901"/>
                            </p:stCondLst>
                            <p:childTnLst>
                              <p:par>
                                <p:cTn id="14" presetID="1" presetClass="entr" presetSubtype="0" fill="hold" grpId="0" nodeType="afterEffect">
                                  <p:stCondLst>
                                    <p:cond delay="0"/>
                                  </p:stCondLst>
                                  <p:iterate type="lt">
                                    <p:tmAbs val="50"/>
                                  </p:iterate>
                                  <p:childTnLst>
                                    <p:set>
                                      <p:cBhvr>
                                        <p:cTn id="15" dur="1" fill="hold">
                                          <p:stCondLst>
                                            <p:cond delay="0"/>
                                          </p:stCondLst>
                                        </p:cTn>
                                        <p:tgtEl>
                                          <p:spTgt spid="97"/>
                                        </p:tgtEl>
                                        <p:attrNameLst>
                                          <p:attrName>style.visibility</p:attrName>
                                        </p:attrNameLst>
                                      </p:cBhvr>
                                      <p:to>
                                        <p:strVal val="visible"/>
                                      </p:to>
                                    </p:set>
                                  </p:childTnLst>
                                </p:cTn>
                              </p:par>
                            </p:childTnLst>
                          </p:cTn>
                        </p:par>
                        <p:par>
                          <p:cTn id="16" fill="hold">
                            <p:stCondLst>
                              <p:cond delay="3702"/>
                            </p:stCondLst>
                            <p:childTnLst>
                              <p:par>
                                <p:cTn id="17" presetID="14" presetClass="entr" presetSubtype="10" fill="hold" nodeType="after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randombar(horizontal)">
                                      <p:cBhvr>
                                        <p:cTn id="19" dur="500"/>
                                        <p:tgtEl>
                                          <p:spTgt spid="40"/>
                                        </p:tgtEl>
                                      </p:cBhvr>
                                    </p:animEffect>
                                  </p:childTnLst>
                                </p:cTn>
                              </p:par>
                            </p:childTnLst>
                          </p:cTn>
                        </p:par>
                        <p:par>
                          <p:cTn id="20" fill="hold">
                            <p:stCondLst>
                              <p:cond delay="4202"/>
                            </p:stCondLst>
                            <p:childTnLst>
                              <p:par>
                                <p:cTn id="21" presetID="1" presetClass="entr" presetSubtype="0" fill="hold" grpId="0" nodeType="afterEffect">
                                  <p:stCondLst>
                                    <p:cond delay="0"/>
                                  </p:stCondLst>
                                  <p:iterate type="lt">
                                    <p:tmAbs val="50"/>
                                  </p:iterate>
                                  <p:childTnLst>
                                    <p:set>
                                      <p:cBhvr>
                                        <p:cTn id="22" dur="1" fill="hold">
                                          <p:stCondLst>
                                            <p:cond delay="0"/>
                                          </p:stCondLst>
                                        </p:cTn>
                                        <p:tgtEl>
                                          <p:spTgt spid="150"/>
                                        </p:tgtEl>
                                        <p:attrNameLst>
                                          <p:attrName>style.visibility</p:attrName>
                                        </p:attrNameLst>
                                      </p:cBhvr>
                                      <p:to>
                                        <p:strVal val="visible"/>
                                      </p:to>
                                    </p:set>
                                  </p:childTnLst>
                                </p:cTn>
                              </p:par>
                            </p:childTnLst>
                          </p:cTn>
                        </p:par>
                        <p:par>
                          <p:cTn id="23" fill="hold">
                            <p:stCondLst>
                              <p:cond delay="5053"/>
                            </p:stCondLst>
                            <p:childTnLst>
                              <p:par>
                                <p:cTn id="24" presetID="22" presetClass="entr" presetSubtype="4" fill="hold" nodeType="afterEffect">
                                  <p:stCondLst>
                                    <p:cond delay="0"/>
                                  </p:stCondLst>
                                  <p:childTnLst>
                                    <p:set>
                                      <p:cBhvr>
                                        <p:cTn id="25" dur="1" fill="hold">
                                          <p:stCondLst>
                                            <p:cond delay="0"/>
                                          </p:stCondLst>
                                        </p:cTn>
                                        <p:tgtEl>
                                          <p:spTgt spid="46"/>
                                        </p:tgtEl>
                                        <p:attrNameLst>
                                          <p:attrName>style.visibility</p:attrName>
                                        </p:attrNameLst>
                                      </p:cBhvr>
                                      <p:to>
                                        <p:strVal val="visible"/>
                                      </p:to>
                                    </p:set>
                                    <p:animEffect transition="in" filter="wipe(down)">
                                      <p:cBhvr>
                                        <p:cTn id="26" dur="500"/>
                                        <p:tgtEl>
                                          <p:spTgt spid="46"/>
                                        </p:tgtEl>
                                      </p:cBhvr>
                                    </p:animEffect>
                                  </p:childTnLst>
                                </p:cTn>
                              </p:par>
                            </p:childTnLst>
                          </p:cTn>
                        </p:par>
                        <p:par>
                          <p:cTn id="27" fill="hold">
                            <p:stCondLst>
                              <p:cond delay="5553"/>
                            </p:stCondLst>
                            <p:childTnLst>
                              <p:par>
                                <p:cTn id="28" presetID="1" presetClass="entr" presetSubtype="0" fill="hold" grpId="0" nodeType="afterEffect">
                                  <p:stCondLst>
                                    <p:cond delay="0"/>
                                  </p:stCondLst>
                                  <p:iterate type="lt">
                                    <p:tmAbs val="50"/>
                                  </p:iterate>
                                  <p:childTnLst>
                                    <p:set>
                                      <p:cBhvr>
                                        <p:cTn id="29" dur="1" fill="hold">
                                          <p:stCondLst>
                                            <p:cond delay="0"/>
                                          </p:stCondLst>
                                        </p:cTn>
                                        <p:tgtEl>
                                          <p:spTgt spid="136"/>
                                        </p:tgtEl>
                                        <p:attrNameLst>
                                          <p:attrName>style.visibility</p:attrName>
                                        </p:attrNameLst>
                                      </p:cBhvr>
                                      <p:to>
                                        <p:strVal val="visible"/>
                                      </p:to>
                                    </p:set>
                                  </p:childTnLst>
                                </p:cTn>
                              </p:par>
                            </p:childTnLst>
                          </p:cTn>
                        </p:par>
                        <p:par>
                          <p:cTn id="30" fill="hold">
                            <p:stCondLst>
                              <p:cond delay="8354"/>
                            </p:stCondLst>
                            <p:childTnLst>
                              <p:par>
                                <p:cTn id="31" presetID="6" presetClass="entr" presetSubtype="32" fill="hold" nodeType="afterEffect">
                                  <p:stCondLst>
                                    <p:cond delay="0"/>
                                  </p:stCondLst>
                                  <p:childTnLst>
                                    <p:set>
                                      <p:cBhvr>
                                        <p:cTn id="32" dur="1" fill="hold">
                                          <p:stCondLst>
                                            <p:cond delay="0"/>
                                          </p:stCondLst>
                                        </p:cTn>
                                        <p:tgtEl>
                                          <p:spTgt spid="45"/>
                                        </p:tgtEl>
                                        <p:attrNameLst>
                                          <p:attrName>style.visibility</p:attrName>
                                        </p:attrNameLst>
                                      </p:cBhvr>
                                      <p:to>
                                        <p:strVal val="visible"/>
                                      </p:to>
                                    </p:set>
                                    <p:animEffect transition="in" filter="circle(out)">
                                      <p:cBhvr>
                                        <p:cTn id="33" dur="2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49" grpId="0"/>
      <p:bldP spid="150" grpId="0"/>
      <p:bldP spid="1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redondeado 5"/>
          <p:cNvSpPr/>
          <p:nvPr/>
        </p:nvSpPr>
        <p:spPr>
          <a:xfrm>
            <a:off x="561520" y="211015"/>
            <a:ext cx="5515429"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redondeado 6"/>
          <p:cNvSpPr/>
          <p:nvPr/>
        </p:nvSpPr>
        <p:spPr>
          <a:xfrm>
            <a:off x="6166338" y="211015"/>
            <a:ext cx="5486400"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41"/>
          <p:cNvSpPr/>
          <p:nvPr/>
        </p:nvSpPr>
        <p:spPr>
          <a:xfrm>
            <a:off x="551543" y="209860"/>
            <a:ext cx="5544457"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162674" y="209860"/>
            <a:ext cx="5490063"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5783580" y="716280"/>
            <a:ext cx="685800" cy="419100"/>
            <a:chOff x="5783580" y="716280"/>
            <a:chExt cx="685800" cy="419100"/>
          </a:xfrm>
        </p:grpSpPr>
        <p:sp>
          <p:nvSpPr>
            <p:cNvPr id="8" name="Elipse 7"/>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de bloque 9"/>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2" name="Grupo 11"/>
          <p:cNvGrpSpPr/>
          <p:nvPr/>
        </p:nvGrpSpPr>
        <p:grpSpPr>
          <a:xfrm>
            <a:off x="5783580" y="1470660"/>
            <a:ext cx="685800" cy="419100"/>
            <a:chOff x="5783580" y="716280"/>
            <a:chExt cx="685800" cy="419100"/>
          </a:xfrm>
        </p:grpSpPr>
        <p:sp>
          <p:nvSpPr>
            <p:cNvPr id="13" name="Elipse 1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o de bloque 1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upo 15"/>
          <p:cNvGrpSpPr/>
          <p:nvPr/>
        </p:nvGrpSpPr>
        <p:grpSpPr>
          <a:xfrm>
            <a:off x="5783580" y="2156460"/>
            <a:ext cx="685800" cy="419100"/>
            <a:chOff x="5783580" y="716280"/>
            <a:chExt cx="685800" cy="419100"/>
          </a:xfrm>
        </p:grpSpPr>
        <p:sp>
          <p:nvSpPr>
            <p:cNvPr id="17" name="Elipse 1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0" name="Grupo 19"/>
          <p:cNvGrpSpPr/>
          <p:nvPr/>
        </p:nvGrpSpPr>
        <p:grpSpPr>
          <a:xfrm>
            <a:off x="5783580" y="2895600"/>
            <a:ext cx="685800" cy="419100"/>
            <a:chOff x="5783580" y="716280"/>
            <a:chExt cx="685800" cy="419100"/>
          </a:xfrm>
        </p:grpSpPr>
        <p:sp>
          <p:nvSpPr>
            <p:cNvPr id="21" name="Elipse 20"/>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o de bloque 22"/>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upo 23"/>
          <p:cNvGrpSpPr/>
          <p:nvPr/>
        </p:nvGrpSpPr>
        <p:grpSpPr>
          <a:xfrm>
            <a:off x="5783580" y="3627120"/>
            <a:ext cx="685800" cy="419100"/>
            <a:chOff x="5783580" y="716280"/>
            <a:chExt cx="685800" cy="419100"/>
          </a:xfrm>
        </p:grpSpPr>
        <p:sp>
          <p:nvSpPr>
            <p:cNvPr id="25" name="Elipse 24"/>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o de bloque 26"/>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8" name="Grupo 27"/>
          <p:cNvGrpSpPr/>
          <p:nvPr/>
        </p:nvGrpSpPr>
        <p:grpSpPr>
          <a:xfrm>
            <a:off x="5783580" y="4312920"/>
            <a:ext cx="685800" cy="419100"/>
            <a:chOff x="5783580" y="716280"/>
            <a:chExt cx="685800" cy="419100"/>
          </a:xfrm>
        </p:grpSpPr>
        <p:sp>
          <p:nvSpPr>
            <p:cNvPr id="29" name="Elipse 28"/>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o de bloque 30"/>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2" name="Grupo 31"/>
          <p:cNvGrpSpPr/>
          <p:nvPr/>
        </p:nvGrpSpPr>
        <p:grpSpPr>
          <a:xfrm>
            <a:off x="5783580" y="5013960"/>
            <a:ext cx="685800" cy="419100"/>
            <a:chOff x="5783580" y="716280"/>
            <a:chExt cx="685800" cy="419100"/>
          </a:xfrm>
        </p:grpSpPr>
        <p:sp>
          <p:nvSpPr>
            <p:cNvPr id="33" name="Elipse 3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o de bloque 3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6" name="Grupo 35"/>
          <p:cNvGrpSpPr/>
          <p:nvPr/>
        </p:nvGrpSpPr>
        <p:grpSpPr>
          <a:xfrm>
            <a:off x="5783580" y="5783580"/>
            <a:ext cx="685800" cy="419100"/>
            <a:chOff x="5783580" y="716280"/>
            <a:chExt cx="685800" cy="419100"/>
          </a:xfrm>
        </p:grpSpPr>
        <p:sp>
          <p:nvSpPr>
            <p:cNvPr id="37" name="Elipse 3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co de bloque 3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7" name="CuadroTexto 96"/>
          <p:cNvSpPr txBox="1"/>
          <p:nvPr/>
        </p:nvSpPr>
        <p:spPr>
          <a:xfrm>
            <a:off x="1874158" y="14763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sp>
        <p:nvSpPr>
          <p:cNvPr id="149" name="CuadroTexto 148"/>
          <p:cNvSpPr txBox="1"/>
          <p:nvPr/>
        </p:nvSpPr>
        <p:spPr>
          <a:xfrm>
            <a:off x="1190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SECTION</a:t>
            </a:r>
          </a:p>
          <a:p>
            <a:pPr algn="ctr"/>
            <a:r>
              <a:rPr lang="en-US" sz="2400" i="1" dirty="0">
                <a:solidFill>
                  <a:schemeClr val="accent6">
                    <a:lumMod val="20000"/>
                    <a:lumOff val="80000"/>
                  </a:schemeClr>
                </a:solidFill>
                <a:latin typeface="Montserrat Black" panose="00000A00000000000000" pitchFamily="50" charset="0"/>
              </a:rPr>
              <a:t>03</a:t>
            </a:r>
          </a:p>
        </p:txBody>
      </p:sp>
      <p:sp>
        <p:nvSpPr>
          <p:cNvPr id="150" name="CuadroTexto 149"/>
          <p:cNvSpPr txBox="1"/>
          <p:nvPr/>
        </p:nvSpPr>
        <p:spPr>
          <a:xfrm>
            <a:off x="6905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4">
                    <a:lumMod val="20000"/>
                    <a:lumOff val="80000"/>
                  </a:schemeClr>
                </a:solidFill>
                <a:latin typeface="Montserrat Black" panose="00000A00000000000000" pitchFamily="50" charset="0"/>
              </a:rPr>
              <a:t>HERE</a:t>
            </a:r>
          </a:p>
        </p:txBody>
      </p:sp>
      <p:sp>
        <p:nvSpPr>
          <p:cNvPr id="136" name="CuadroTexto 135"/>
          <p:cNvSpPr txBox="1"/>
          <p:nvPr/>
        </p:nvSpPr>
        <p:spPr>
          <a:xfrm>
            <a:off x="7779657" y="1489075"/>
            <a:ext cx="3314700" cy="4662815"/>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r>
              <a:rPr lang="en-US" dirty="0"/>
              <a:t>Insert your text here, can be short description about this section.</a:t>
            </a:r>
          </a:p>
          <a:p>
            <a:pPr>
              <a:lnSpc>
                <a:spcPct val="150000"/>
              </a:lnSpc>
            </a:pPr>
            <a:r>
              <a:rPr lang="en-US" dirty="0"/>
              <a:t>Insert your text here, can be short description about this section.</a:t>
            </a:r>
          </a:p>
          <a:p>
            <a:pPr>
              <a:lnSpc>
                <a:spcPct val="150000"/>
              </a:lnSpc>
            </a:pPr>
            <a:endParaRPr lang="en-US" dirty="0"/>
          </a:p>
          <a:p>
            <a:pPr>
              <a:lnSpc>
                <a:spcPct val="150000"/>
              </a:lnSpc>
            </a:pPr>
            <a:endParaRPr lang="en-US" dirty="0"/>
          </a:p>
        </p:txBody>
      </p:sp>
      <p:grpSp>
        <p:nvGrpSpPr>
          <p:cNvPr id="103" name="Grupo 102"/>
          <p:cNvGrpSpPr/>
          <p:nvPr/>
        </p:nvGrpSpPr>
        <p:grpSpPr>
          <a:xfrm>
            <a:off x="887753" y="1820644"/>
            <a:ext cx="714367" cy="714367"/>
            <a:chOff x="8945765" y="2235603"/>
            <a:chExt cx="926696" cy="926696"/>
          </a:xfrm>
        </p:grpSpPr>
        <p:grpSp>
          <p:nvGrpSpPr>
            <p:cNvPr id="104" name="Group 123">
              <a:extLst>
                <a:ext uri="{FF2B5EF4-FFF2-40B4-BE49-F238E27FC236}">
                  <a16:creationId xmlns:a16="http://schemas.microsoft.com/office/drawing/2014/main" id="{C166159C-A703-4551-B3D0-6B757A6BE793}"/>
                </a:ext>
              </a:extLst>
            </p:cNvPr>
            <p:cNvGrpSpPr/>
            <p:nvPr/>
          </p:nvGrpSpPr>
          <p:grpSpPr>
            <a:xfrm>
              <a:off x="8945765" y="2235603"/>
              <a:ext cx="926696" cy="926696"/>
              <a:chOff x="7349505" y="606851"/>
              <a:chExt cx="1211126" cy="1211126"/>
            </a:xfrm>
            <a:solidFill>
              <a:schemeClr val="bg2"/>
            </a:solidFill>
          </p:grpSpPr>
          <p:sp>
            <p:nvSpPr>
              <p:cNvPr id="106" name="Oval 124">
                <a:extLst>
                  <a:ext uri="{FF2B5EF4-FFF2-40B4-BE49-F238E27FC236}">
                    <a16:creationId xmlns:a16="http://schemas.microsoft.com/office/drawing/2014/main" id="{A0BB2C2F-B431-4D81-BA39-4DA5055A382A}"/>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07" name="Oval 125">
                <a:extLst>
                  <a:ext uri="{FF2B5EF4-FFF2-40B4-BE49-F238E27FC236}">
                    <a16:creationId xmlns:a16="http://schemas.microsoft.com/office/drawing/2014/main" id="{EF0C41E0-884B-44A6-A842-E9E8098A987D}"/>
                  </a:ext>
                </a:extLst>
              </p:cNvPr>
              <p:cNvSpPr/>
              <p:nvPr/>
            </p:nvSpPr>
            <p:spPr>
              <a:xfrm>
                <a:off x="7349505" y="606851"/>
                <a:ext cx="1211126" cy="1211126"/>
              </a:xfrm>
              <a:prstGeom prst="ellipse">
                <a:avLst/>
              </a:prstGeom>
              <a:solidFill>
                <a:schemeClr val="accent6"/>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05" name="Freeform 51">
              <a:extLst>
                <a:ext uri="{FF2B5EF4-FFF2-40B4-BE49-F238E27FC236}">
                  <a16:creationId xmlns:a16="http://schemas.microsoft.com/office/drawing/2014/main" id="{BFB4AF48-ACB4-46CF-846B-5EF830123A62}"/>
                </a:ext>
              </a:extLst>
            </p:cNvPr>
            <p:cNvSpPr>
              <a:spLocks noEditPoints="1"/>
            </p:cNvSpPr>
            <p:nvPr/>
          </p:nvSpPr>
          <p:spPr bwMode="auto">
            <a:xfrm>
              <a:off x="9221788" y="2505075"/>
              <a:ext cx="381000" cy="382588"/>
            </a:xfrm>
            <a:custGeom>
              <a:avLst/>
              <a:gdLst>
                <a:gd name="T0" fmla="*/ 50 w 100"/>
                <a:gd name="T1" fmla="*/ 100 h 100"/>
                <a:gd name="T2" fmla="*/ 100 w 100"/>
                <a:gd name="T3" fmla="*/ 50 h 100"/>
                <a:gd name="T4" fmla="*/ 100 w 100"/>
                <a:gd name="T5" fmla="*/ 47 h 100"/>
                <a:gd name="T6" fmla="*/ 52 w 100"/>
                <a:gd name="T7" fmla="*/ 47 h 100"/>
                <a:gd name="T8" fmla="*/ 52 w 100"/>
                <a:gd name="T9" fmla="*/ 0 h 100"/>
                <a:gd name="T10" fmla="*/ 50 w 100"/>
                <a:gd name="T11" fmla="*/ 0 h 100"/>
                <a:gd name="T12" fmla="*/ 0 w 100"/>
                <a:gd name="T13" fmla="*/ 50 h 100"/>
                <a:gd name="T14" fmla="*/ 50 w 100"/>
                <a:gd name="T15" fmla="*/ 100 h 100"/>
                <a:gd name="T16" fmla="*/ 47 w 100"/>
                <a:gd name="T17" fmla="*/ 4 h 100"/>
                <a:gd name="T18" fmla="*/ 47 w 100"/>
                <a:gd name="T19" fmla="*/ 52 h 100"/>
                <a:gd name="T20" fmla="*/ 95 w 100"/>
                <a:gd name="T21" fmla="*/ 52 h 100"/>
                <a:gd name="T22" fmla="*/ 50 w 100"/>
                <a:gd name="T23" fmla="*/ 95 h 100"/>
                <a:gd name="T24" fmla="*/ 5 w 100"/>
                <a:gd name="T25" fmla="*/ 50 h 100"/>
                <a:gd name="T26" fmla="*/ 47 w 100"/>
                <a:gd name="T27" fmla="*/ 4 h 100"/>
                <a:gd name="T28" fmla="*/ 65 w 100"/>
                <a:gd name="T29" fmla="*/ 1 h 100"/>
                <a:gd name="T30" fmla="*/ 63 w 100"/>
                <a:gd name="T31" fmla="*/ 1 h 100"/>
                <a:gd name="T32" fmla="*/ 63 w 100"/>
                <a:gd name="T33" fmla="*/ 37 h 100"/>
                <a:gd name="T34" fmla="*/ 99 w 100"/>
                <a:gd name="T35" fmla="*/ 37 h 100"/>
                <a:gd name="T36" fmla="*/ 98 w 100"/>
                <a:gd name="T37" fmla="*/ 34 h 100"/>
                <a:gd name="T38" fmla="*/ 65 w 100"/>
                <a:gd name="T39" fmla="*/ 1 h 100"/>
                <a:gd name="T40" fmla="*/ 67 w 100"/>
                <a:gd name="T41" fmla="*/ 32 h 100"/>
                <a:gd name="T42" fmla="*/ 67 w 100"/>
                <a:gd name="T43" fmla="*/ 7 h 100"/>
                <a:gd name="T44" fmla="*/ 93 w 100"/>
                <a:gd name="T45" fmla="*/ 32 h 100"/>
                <a:gd name="T46" fmla="*/ 67 w 100"/>
                <a:gd name="T47" fmla="*/ 3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0" h="100">
                  <a:moveTo>
                    <a:pt x="50" y="100"/>
                  </a:moveTo>
                  <a:cubicBezTo>
                    <a:pt x="77" y="100"/>
                    <a:pt x="100" y="77"/>
                    <a:pt x="100" y="50"/>
                  </a:cubicBezTo>
                  <a:cubicBezTo>
                    <a:pt x="100" y="47"/>
                    <a:pt x="100" y="47"/>
                    <a:pt x="100" y="47"/>
                  </a:cubicBezTo>
                  <a:cubicBezTo>
                    <a:pt x="52" y="47"/>
                    <a:pt x="52" y="47"/>
                    <a:pt x="52" y="47"/>
                  </a:cubicBezTo>
                  <a:cubicBezTo>
                    <a:pt x="52" y="0"/>
                    <a:pt x="52" y="0"/>
                    <a:pt x="52" y="0"/>
                  </a:cubicBezTo>
                  <a:cubicBezTo>
                    <a:pt x="50" y="0"/>
                    <a:pt x="50" y="0"/>
                    <a:pt x="50" y="0"/>
                  </a:cubicBezTo>
                  <a:cubicBezTo>
                    <a:pt x="22" y="0"/>
                    <a:pt x="0" y="22"/>
                    <a:pt x="0" y="50"/>
                  </a:cubicBezTo>
                  <a:cubicBezTo>
                    <a:pt x="0" y="77"/>
                    <a:pt x="22" y="100"/>
                    <a:pt x="50" y="100"/>
                  </a:cubicBezTo>
                  <a:close/>
                  <a:moveTo>
                    <a:pt x="47" y="4"/>
                  </a:moveTo>
                  <a:cubicBezTo>
                    <a:pt x="47" y="52"/>
                    <a:pt x="47" y="52"/>
                    <a:pt x="47" y="52"/>
                  </a:cubicBezTo>
                  <a:cubicBezTo>
                    <a:pt x="95" y="52"/>
                    <a:pt x="95" y="52"/>
                    <a:pt x="95" y="52"/>
                  </a:cubicBezTo>
                  <a:cubicBezTo>
                    <a:pt x="94" y="76"/>
                    <a:pt x="74" y="95"/>
                    <a:pt x="50" y="95"/>
                  </a:cubicBezTo>
                  <a:cubicBezTo>
                    <a:pt x="25" y="95"/>
                    <a:pt x="5" y="74"/>
                    <a:pt x="5" y="50"/>
                  </a:cubicBezTo>
                  <a:cubicBezTo>
                    <a:pt x="5" y="25"/>
                    <a:pt x="23" y="6"/>
                    <a:pt x="47" y="4"/>
                  </a:cubicBezTo>
                  <a:close/>
                  <a:moveTo>
                    <a:pt x="65" y="1"/>
                  </a:moveTo>
                  <a:cubicBezTo>
                    <a:pt x="63" y="1"/>
                    <a:pt x="63" y="1"/>
                    <a:pt x="63" y="1"/>
                  </a:cubicBezTo>
                  <a:cubicBezTo>
                    <a:pt x="63" y="37"/>
                    <a:pt x="63" y="37"/>
                    <a:pt x="63" y="37"/>
                  </a:cubicBezTo>
                  <a:cubicBezTo>
                    <a:pt x="99" y="37"/>
                    <a:pt x="99" y="37"/>
                    <a:pt x="99" y="37"/>
                  </a:cubicBezTo>
                  <a:cubicBezTo>
                    <a:pt x="98" y="34"/>
                    <a:pt x="98" y="34"/>
                    <a:pt x="98" y="34"/>
                  </a:cubicBezTo>
                  <a:cubicBezTo>
                    <a:pt x="95" y="17"/>
                    <a:pt x="82" y="5"/>
                    <a:pt x="65" y="1"/>
                  </a:cubicBezTo>
                  <a:close/>
                  <a:moveTo>
                    <a:pt x="67" y="32"/>
                  </a:moveTo>
                  <a:cubicBezTo>
                    <a:pt x="67" y="7"/>
                    <a:pt x="67" y="7"/>
                    <a:pt x="67" y="7"/>
                  </a:cubicBezTo>
                  <a:cubicBezTo>
                    <a:pt x="80" y="10"/>
                    <a:pt x="89" y="20"/>
                    <a:pt x="93" y="32"/>
                  </a:cubicBezTo>
                  <a:lnTo>
                    <a:pt x="67" y="3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sp>
        <p:nvSpPr>
          <p:cNvPr id="118" name="CuadroTexto 117"/>
          <p:cNvSpPr txBox="1"/>
          <p:nvPr/>
        </p:nvSpPr>
        <p:spPr>
          <a:xfrm>
            <a:off x="3209473" y="3112860"/>
            <a:ext cx="1817914" cy="3000821"/>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cxnSp>
        <p:nvCxnSpPr>
          <p:cNvPr id="119" name="Conector recto 118"/>
          <p:cNvCxnSpPr/>
          <p:nvPr/>
        </p:nvCxnSpPr>
        <p:spPr>
          <a:xfrm>
            <a:off x="19178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0" name="Conector recto 119"/>
          <p:cNvCxnSpPr/>
          <p:nvPr/>
        </p:nvCxnSpPr>
        <p:spPr>
          <a:xfrm>
            <a:off x="19178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p:nvPr/>
        </p:nvCxnSpPr>
        <p:spPr>
          <a:xfrm>
            <a:off x="19178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2" name="Conector recto 121"/>
          <p:cNvCxnSpPr/>
          <p:nvPr/>
        </p:nvCxnSpPr>
        <p:spPr>
          <a:xfrm>
            <a:off x="19178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p:nvPr/>
        </p:nvCxnSpPr>
        <p:spPr>
          <a:xfrm>
            <a:off x="19178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7" name="Conector recto 136"/>
          <p:cNvCxnSpPr/>
          <p:nvPr/>
        </p:nvCxnSpPr>
        <p:spPr>
          <a:xfrm>
            <a:off x="19178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Conector recto 137"/>
          <p:cNvCxnSpPr/>
          <p:nvPr/>
        </p:nvCxnSpPr>
        <p:spPr>
          <a:xfrm>
            <a:off x="19178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Conector recto 138"/>
          <p:cNvCxnSpPr/>
          <p:nvPr/>
        </p:nvCxnSpPr>
        <p:spPr>
          <a:xfrm>
            <a:off x="19178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Conector recto 139"/>
          <p:cNvCxnSpPr/>
          <p:nvPr/>
        </p:nvCxnSpPr>
        <p:spPr>
          <a:xfrm>
            <a:off x="19178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Conector recto 140"/>
          <p:cNvCxnSpPr/>
          <p:nvPr/>
        </p:nvCxnSpPr>
        <p:spPr>
          <a:xfrm>
            <a:off x="19178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Conector recto 141"/>
          <p:cNvCxnSpPr/>
          <p:nvPr/>
        </p:nvCxnSpPr>
        <p:spPr>
          <a:xfrm>
            <a:off x="19178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ector recto 142"/>
          <p:cNvCxnSpPr/>
          <p:nvPr/>
        </p:nvCxnSpPr>
        <p:spPr>
          <a:xfrm>
            <a:off x="19178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ector recto 143"/>
          <p:cNvCxnSpPr/>
          <p:nvPr/>
        </p:nvCxnSpPr>
        <p:spPr>
          <a:xfrm>
            <a:off x="77725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ector recto 144"/>
          <p:cNvCxnSpPr/>
          <p:nvPr/>
        </p:nvCxnSpPr>
        <p:spPr>
          <a:xfrm>
            <a:off x="77725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ector recto 145"/>
          <p:cNvCxnSpPr/>
          <p:nvPr/>
        </p:nvCxnSpPr>
        <p:spPr>
          <a:xfrm>
            <a:off x="77725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ector recto 146"/>
          <p:cNvCxnSpPr/>
          <p:nvPr/>
        </p:nvCxnSpPr>
        <p:spPr>
          <a:xfrm>
            <a:off x="77725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ector recto 147"/>
          <p:cNvCxnSpPr/>
          <p:nvPr/>
        </p:nvCxnSpPr>
        <p:spPr>
          <a:xfrm>
            <a:off x="77725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ector recto 150"/>
          <p:cNvCxnSpPr/>
          <p:nvPr/>
        </p:nvCxnSpPr>
        <p:spPr>
          <a:xfrm>
            <a:off x="77725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ector recto 151"/>
          <p:cNvCxnSpPr/>
          <p:nvPr/>
        </p:nvCxnSpPr>
        <p:spPr>
          <a:xfrm>
            <a:off x="77725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ector recto 152"/>
          <p:cNvCxnSpPr/>
          <p:nvPr/>
        </p:nvCxnSpPr>
        <p:spPr>
          <a:xfrm>
            <a:off x="77725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4" name="Conector recto 153"/>
          <p:cNvCxnSpPr/>
          <p:nvPr/>
        </p:nvCxnSpPr>
        <p:spPr>
          <a:xfrm>
            <a:off x="77725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5" name="Conector recto 154"/>
          <p:cNvCxnSpPr/>
          <p:nvPr/>
        </p:nvCxnSpPr>
        <p:spPr>
          <a:xfrm>
            <a:off x="77725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6" name="Conector recto 155"/>
          <p:cNvCxnSpPr/>
          <p:nvPr/>
        </p:nvCxnSpPr>
        <p:spPr>
          <a:xfrm>
            <a:off x="77725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7" name="Conector recto 156"/>
          <p:cNvCxnSpPr/>
          <p:nvPr/>
        </p:nvCxnSpPr>
        <p:spPr>
          <a:xfrm>
            <a:off x="77725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4" name="Elipse 43"/>
          <p:cNvSpPr/>
          <p:nvPr/>
        </p:nvSpPr>
        <p:spPr>
          <a:xfrm>
            <a:off x="7315199" y="1640114"/>
            <a:ext cx="362857" cy="362857"/>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Elipse 157"/>
          <p:cNvSpPr/>
          <p:nvPr/>
        </p:nvSpPr>
        <p:spPr>
          <a:xfrm>
            <a:off x="7315199" y="2786742"/>
            <a:ext cx="362857" cy="362857"/>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Elipse 158"/>
          <p:cNvSpPr/>
          <p:nvPr/>
        </p:nvSpPr>
        <p:spPr>
          <a:xfrm>
            <a:off x="7315199" y="4063999"/>
            <a:ext cx="362857" cy="362857"/>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8984343" y="2859314"/>
            <a:ext cx="1886857" cy="290286"/>
          </a:xfrm>
          <a:prstGeom prst="rect">
            <a:avLst/>
          </a:prstGeom>
          <a:solidFill>
            <a:srgbClr val="FFBC01">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Marcador de posición de imagen 46"/>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943209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50"/>
                                  </p:iterate>
                                  <p:childTnLst>
                                    <p:set>
                                      <p:cBhvr>
                                        <p:cTn id="6" dur="1" fill="hold">
                                          <p:stCondLst>
                                            <p:cond delay="0"/>
                                          </p:stCondLst>
                                        </p:cTn>
                                        <p:tgtEl>
                                          <p:spTgt spid="149"/>
                                        </p:tgtEl>
                                        <p:attrNameLst>
                                          <p:attrName>style.visibility</p:attrName>
                                        </p:attrNameLst>
                                      </p:cBhvr>
                                      <p:to>
                                        <p:strVal val="visible"/>
                                      </p:to>
                                    </p:set>
                                  </p:childTnLst>
                                </p:cTn>
                              </p:par>
                            </p:childTnLst>
                          </p:cTn>
                        </p:par>
                        <p:par>
                          <p:cTn id="7" fill="hold">
                            <p:stCondLst>
                              <p:cond delay="401"/>
                            </p:stCondLst>
                            <p:childTnLst>
                              <p:par>
                                <p:cTn id="8" presetID="53" presetClass="entr" presetSubtype="16" fill="hold" nodeType="afterEffect">
                                  <p:stCondLst>
                                    <p:cond delay="0"/>
                                  </p:stCondLst>
                                  <p:childTnLst>
                                    <p:set>
                                      <p:cBhvr>
                                        <p:cTn id="9" dur="1" fill="hold">
                                          <p:stCondLst>
                                            <p:cond delay="0"/>
                                          </p:stCondLst>
                                        </p:cTn>
                                        <p:tgtEl>
                                          <p:spTgt spid="103"/>
                                        </p:tgtEl>
                                        <p:attrNameLst>
                                          <p:attrName>style.visibility</p:attrName>
                                        </p:attrNameLst>
                                      </p:cBhvr>
                                      <p:to>
                                        <p:strVal val="visible"/>
                                      </p:to>
                                    </p:set>
                                    <p:anim calcmode="lin" valueType="num">
                                      <p:cBhvr>
                                        <p:cTn id="10" dur="500" fill="hold"/>
                                        <p:tgtEl>
                                          <p:spTgt spid="103"/>
                                        </p:tgtEl>
                                        <p:attrNameLst>
                                          <p:attrName>ppt_w</p:attrName>
                                        </p:attrNameLst>
                                      </p:cBhvr>
                                      <p:tavLst>
                                        <p:tav tm="0">
                                          <p:val>
                                            <p:fltVal val="0"/>
                                          </p:val>
                                        </p:tav>
                                        <p:tav tm="100000">
                                          <p:val>
                                            <p:strVal val="#ppt_w"/>
                                          </p:val>
                                        </p:tav>
                                      </p:tavLst>
                                    </p:anim>
                                    <p:anim calcmode="lin" valueType="num">
                                      <p:cBhvr>
                                        <p:cTn id="11" dur="500" fill="hold"/>
                                        <p:tgtEl>
                                          <p:spTgt spid="103"/>
                                        </p:tgtEl>
                                        <p:attrNameLst>
                                          <p:attrName>ppt_h</p:attrName>
                                        </p:attrNameLst>
                                      </p:cBhvr>
                                      <p:tavLst>
                                        <p:tav tm="0">
                                          <p:val>
                                            <p:fltVal val="0"/>
                                          </p:val>
                                        </p:tav>
                                        <p:tav tm="100000">
                                          <p:val>
                                            <p:strVal val="#ppt_h"/>
                                          </p:val>
                                        </p:tav>
                                      </p:tavLst>
                                    </p:anim>
                                    <p:animEffect transition="in" filter="fade">
                                      <p:cBhvr>
                                        <p:cTn id="12" dur="500"/>
                                        <p:tgtEl>
                                          <p:spTgt spid="103"/>
                                        </p:tgtEl>
                                      </p:cBhvr>
                                    </p:animEffect>
                                  </p:childTnLst>
                                </p:cTn>
                              </p:par>
                            </p:childTnLst>
                          </p:cTn>
                        </p:par>
                        <p:par>
                          <p:cTn id="13" fill="hold">
                            <p:stCondLst>
                              <p:cond delay="901"/>
                            </p:stCondLst>
                            <p:childTnLst>
                              <p:par>
                                <p:cTn id="14" presetID="1" presetClass="entr" presetSubtype="0" fill="hold" grpId="0" nodeType="afterEffect">
                                  <p:stCondLst>
                                    <p:cond delay="0"/>
                                  </p:stCondLst>
                                  <p:iterate type="lt">
                                    <p:tmAbs val="50"/>
                                  </p:iterate>
                                  <p:childTnLst>
                                    <p:set>
                                      <p:cBhvr>
                                        <p:cTn id="15" dur="1" fill="hold">
                                          <p:stCondLst>
                                            <p:cond delay="0"/>
                                          </p:stCondLst>
                                        </p:cTn>
                                        <p:tgtEl>
                                          <p:spTgt spid="97"/>
                                        </p:tgtEl>
                                        <p:attrNameLst>
                                          <p:attrName>style.visibility</p:attrName>
                                        </p:attrNameLst>
                                      </p:cBhvr>
                                      <p:to>
                                        <p:strVal val="visible"/>
                                      </p:to>
                                    </p:set>
                                  </p:childTnLst>
                                </p:cTn>
                              </p:par>
                            </p:childTnLst>
                          </p:cTn>
                        </p:par>
                        <p:par>
                          <p:cTn id="16" fill="hold">
                            <p:stCondLst>
                              <p:cond delay="3702"/>
                            </p:stCondLst>
                            <p:childTnLst>
                              <p:par>
                                <p:cTn id="17" presetID="1" presetClass="entr" presetSubtype="0" fill="hold" grpId="0" nodeType="afterEffect">
                                  <p:stCondLst>
                                    <p:cond delay="0"/>
                                  </p:stCondLst>
                                  <p:iterate type="lt">
                                    <p:tmAbs val="50"/>
                                  </p:iterate>
                                  <p:childTnLst>
                                    <p:set>
                                      <p:cBhvr>
                                        <p:cTn id="18" dur="1" fill="hold">
                                          <p:stCondLst>
                                            <p:cond delay="0"/>
                                          </p:stCondLst>
                                        </p:cTn>
                                        <p:tgtEl>
                                          <p:spTgt spid="118"/>
                                        </p:tgtEl>
                                        <p:attrNameLst>
                                          <p:attrName>style.visibility</p:attrName>
                                        </p:attrNameLst>
                                      </p:cBhvr>
                                      <p:to>
                                        <p:strVal val="visible"/>
                                      </p:to>
                                    </p:set>
                                  </p:childTnLst>
                                </p:cTn>
                              </p:par>
                            </p:childTnLst>
                          </p:cTn>
                        </p:par>
                        <p:par>
                          <p:cTn id="19" fill="hold">
                            <p:stCondLst>
                              <p:cond delay="6503"/>
                            </p:stCondLst>
                            <p:childTnLst>
                              <p:par>
                                <p:cTn id="20" presetID="1" presetClass="entr" presetSubtype="0" fill="hold" grpId="0" nodeType="afterEffect">
                                  <p:stCondLst>
                                    <p:cond delay="0"/>
                                  </p:stCondLst>
                                  <p:iterate type="lt">
                                    <p:tmAbs val="50"/>
                                  </p:iterate>
                                  <p:childTnLst>
                                    <p:set>
                                      <p:cBhvr>
                                        <p:cTn id="21" dur="1" fill="hold">
                                          <p:stCondLst>
                                            <p:cond delay="0"/>
                                          </p:stCondLst>
                                        </p:cTn>
                                        <p:tgtEl>
                                          <p:spTgt spid="150"/>
                                        </p:tgtEl>
                                        <p:attrNameLst>
                                          <p:attrName>style.visibility</p:attrName>
                                        </p:attrNameLst>
                                      </p:cBhvr>
                                      <p:to>
                                        <p:strVal val="visible"/>
                                      </p:to>
                                    </p:set>
                                  </p:childTnLst>
                                </p:cTn>
                              </p:par>
                            </p:childTnLst>
                          </p:cTn>
                        </p:par>
                        <p:par>
                          <p:cTn id="22" fill="hold">
                            <p:stCondLst>
                              <p:cond delay="7354"/>
                            </p:stCondLst>
                            <p:childTnLst>
                              <p:par>
                                <p:cTn id="23" presetID="53" presetClass="entr" presetSubtype="16" fill="hold" grpId="0" nodeType="afterEffect">
                                  <p:stCondLst>
                                    <p:cond delay="0"/>
                                  </p:stCondLst>
                                  <p:childTnLst>
                                    <p:set>
                                      <p:cBhvr>
                                        <p:cTn id="24" dur="1" fill="hold">
                                          <p:stCondLst>
                                            <p:cond delay="0"/>
                                          </p:stCondLst>
                                        </p:cTn>
                                        <p:tgtEl>
                                          <p:spTgt spid="44"/>
                                        </p:tgtEl>
                                        <p:attrNameLst>
                                          <p:attrName>style.visibility</p:attrName>
                                        </p:attrNameLst>
                                      </p:cBhvr>
                                      <p:to>
                                        <p:strVal val="visible"/>
                                      </p:to>
                                    </p:set>
                                    <p:anim calcmode="lin" valueType="num">
                                      <p:cBhvr>
                                        <p:cTn id="25" dur="500" fill="hold"/>
                                        <p:tgtEl>
                                          <p:spTgt spid="44"/>
                                        </p:tgtEl>
                                        <p:attrNameLst>
                                          <p:attrName>ppt_w</p:attrName>
                                        </p:attrNameLst>
                                      </p:cBhvr>
                                      <p:tavLst>
                                        <p:tav tm="0">
                                          <p:val>
                                            <p:fltVal val="0"/>
                                          </p:val>
                                        </p:tav>
                                        <p:tav tm="100000">
                                          <p:val>
                                            <p:strVal val="#ppt_w"/>
                                          </p:val>
                                        </p:tav>
                                      </p:tavLst>
                                    </p:anim>
                                    <p:anim calcmode="lin" valueType="num">
                                      <p:cBhvr>
                                        <p:cTn id="26" dur="500" fill="hold"/>
                                        <p:tgtEl>
                                          <p:spTgt spid="44"/>
                                        </p:tgtEl>
                                        <p:attrNameLst>
                                          <p:attrName>ppt_h</p:attrName>
                                        </p:attrNameLst>
                                      </p:cBhvr>
                                      <p:tavLst>
                                        <p:tav tm="0">
                                          <p:val>
                                            <p:fltVal val="0"/>
                                          </p:val>
                                        </p:tav>
                                        <p:tav tm="100000">
                                          <p:val>
                                            <p:strVal val="#ppt_h"/>
                                          </p:val>
                                        </p:tav>
                                      </p:tavLst>
                                    </p:anim>
                                    <p:animEffect transition="in" filter="fade">
                                      <p:cBhvr>
                                        <p:cTn id="27" dur="500"/>
                                        <p:tgtEl>
                                          <p:spTgt spid="44"/>
                                        </p:tgtEl>
                                      </p:cBhvr>
                                    </p:animEffect>
                                  </p:childTnLst>
                                </p:cTn>
                              </p:par>
                              <p:par>
                                <p:cTn id="28" presetID="53" presetClass="entr" presetSubtype="16" fill="hold" grpId="0" nodeType="withEffect">
                                  <p:stCondLst>
                                    <p:cond delay="0"/>
                                  </p:stCondLst>
                                  <p:childTnLst>
                                    <p:set>
                                      <p:cBhvr>
                                        <p:cTn id="29" dur="1" fill="hold">
                                          <p:stCondLst>
                                            <p:cond delay="0"/>
                                          </p:stCondLst>
                                        </p:cTn>
                                        <p:tgtEl>
                                          <p:spTgt spid="158"/>
                                        </p:tgtEl>
                                        <p:attrNameLst>
                                          <p:attrName>style.visibility</p:attrName>
                                        </p:attrNameLst>
                                      </p:cBhvr>
                                      <p:to>
                                        <p:strVal val="visible"/>
                                      </p:to>
                                    </p:set>
                                    <p:anim calcmode="lin" valueType="num">
                                      <p:cBhvr>
                                        <p:cTn id="30" dur="500" fill="hold"/>
                                        <p:tgtEl>
                                          <p:spTgt spid="158"/>
                                        </p:tgtEl>
                                        <p:attrNameLst>
                                          <p:attrName>ppt_w</p:attrName>
                                        </p:attrNameLst>
                                      </p:cBhvr>
                                      <p:tavLst>
                                        <p:tav tm="0">
                                          <p:val>
                                            <p:fltVal val="0"/>
                                          </p:val>
                                        </p:tav>
                                        <p:tav tm="100000">
                                          <p:val>
                                            <p:strVal val="#ppt_w"/>
                                          </p:val>
                                        </p:tav>
                                      </p:tavLst>
                                    </p:anim>
                                    <p:anim calcmode="lin" valueType="num">
                                      <p:cBhvr>
                                        <p:cTn id="31" dur="500" fill="hold"/>
                                        <p:tgtEl>
                                          <p:spTgt spid="158"/>
                                        </p:tgtEl>
                                        <p:attrNameLst>
                                          <p:attrName>ppt_h</p:attrName>
                                        </p:attrNameLst>
                                      </p:cBhvr>
                                      <p:tavLst>
                                        <p:tav tm="0">
                                          <p:val>
                                            <p:fltVal val="0"/>
                                          </p:val>
                                        </p:tav>
                                        <p:tav tm="100000">
                                          <p:val>
                                            <p:strVal val="#ppt_h"/>
                                          </p:val>
                                        </p:tav>
                                      </p:tavLst>
                                    </p:anim>
                                    <p:animEffect transition="in" filter="fade">
                                      <p:cBhvr>
                                        <p:cTn id="32" dur="500"/>
                                        <p:tgtEl>
                                          <p:spTgt spid="158"/>
                                        </p:tgtEl>
                                      </p:cBhvr>
                                    </p:animEffect>
                                  </p:childTnLst>
                                </p:cTn>
                              </p:par>
                              <p:par>
                                <p:cTn id="33" presetID="53" presetClass="entr" presetSubtype="16" fill="hold" grpId="0" nodeType="withEffect">
                                  <p:stCondLst>
                                    <p:cond delay="0"/>
                                  </p:stCondLst>
                                  <p:childTnLst>
                                    <p:set>
                                      <p:cBhvr>
                                        <p:cTn id="34" dur="1" fill="hold">
                                          <p:stCondLst>
                                            <p:cond delay="0"/>
                                          </p:stCondLst>
                                        </p:cTn>
                                        <p:tgtEl>
                                          <p:spTgt spid="159"/>
                                        </p:tgtEl>
                                        <p:attrNameLst>
                                          <p:attrName>style.visibility</p:attrName>
                                        </p:attrNameLst>
                                      </p:cBhvr>
                                      <p:to>
                                        <p:strVal val="visible"/>
                                      </p:to>
                                    </p:set>
                                    <p:anim calcmode="lin" valueType="num">
                                      <p:cBhvr>
                                        <p:cTn id="35" dur="500" fill="hold"/>
                                        <p:tgtEl>
                                          <p:spTgt spid="159"/>
                                        </p:tgtEl>
                                        <p:attrNameLst>
                                          <p:attrName>ppt_w</p:attrName>
                                        </p:attrNameLst>
                                      </p:cBhvr>
                                      <p:tavLst>
                                        <p:tav tm="0">
                                          <p:val>
                                            <p:fltVal val="0"/>
                                          </p:val>
                                        </p:tav>
                                        <p:tav tm="100000">
                                          <p:val>
                                            <p:strVal val="#ppt_w"/>
                                          </p:val>
                                        </p:tav>
                                      </p:tavLst>
                                    </p:anim>
                                    <p:anim calcmode="lin" valueType="num">
                                      <p:cBhvr>
                                        <p:cTn id="36" dur="500" fill="hold"/>
                                        <p:tgtEl>
                                          <p:spTgt spid="159"/>
                                        </p:tgtEl>
                                        <p:attrNameLst>
                                          <p:attrName>ppt_h</p:attrName>
                                        </p:attrNameLst>
                                      </p:cBhvr>
                                      <p:tavLst>
                                        <p:tav tm="0">
                                          <p:val>
                                            <p:fltVal val="0"/>
                                          </p:val>
                                        </p:tav>
                                        <p:tav tm="100000">
                                          <p:val>
                                            <p:strVal val="#ppt_h"/>
                                          </p:val>
                                        </p:tav>
                                      </p:tavLst>
                                    </p:anim>
                                    <p:animEffect transition="in" filter="fade">
                                      <p:cBhvr>
                                        <p:cTn id="37" dur="500"/>
                                        <p:tgtEl>
                                          <p:spTgt spid="159"/>
                                        </p:tgtEl>
                                      </p:cBhvr>
                                    </p:animEffect>
                                  </p:childTnLst>
                                </p:cTn>
                              </p:par>
                            </p:childTnLst>
                          </p:cTn>
                        </p:par>
                        <p:par>
                          <p:cTn id="38" fill="hold">
                            <p:stCondLst>
                              <p:cond delay="7854"/>
                            </p:stCondLst>
                            <p:childTnLst>
                              <p:par>
                                <p:cTn id="39" presetID="1" presetClass="entr" presetSubtype="0" fill="hold" grpId="0" nodeType="afterEffect">
                                  <p:stCondLst>
                                    <p:cond delay="0"/>
                                  </p:stCondLst>
                                  <p:iterate type="lt">
                                    <p:tmAbs val="50"/>
                                  </p:iterate>
                                  <p:childTnLst>
                                    <p:set>
                                      <p:cBhvr>
                                        <p:cTn id="40" dur="1" fill="hold">
                                          <p:stCondLst>
                                            <p:cond delay="0"/>
                                          </p:stCondLst>
                                        </p:cTn>
                                        <p:tgtEl>
                                          <p:spTgt spid="1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49" grpId="0"/>
      <p:bldP spid="150" grpId="0"/>
      <p:bldP spid="136" grpId="0"/>
      <p:bldP spid="118" grpId="0"/>
      <p:bldP spid="44" grpId="0" animBg="1"/>
      <p:bldP spid="158" grpId="0" animBg="1"/>
      <p:bldP spid="15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redondeado 5"/>
          <p:cNvSpPr/>
          <p:nvPr/>
        </p:nvSpPr>
        <p:spPr>
          <a:xfrm>
            <a:off x="561520" y="211015"/>
            <a:ext cx="5515429"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redondeado 6"/>
          <p:cNvSpPr/>
          <p:nvPr/>
        </p:nvSpPr>
        <p:spPr>
          <a:xfrm>
            <a:off x="6166338" y="211015"/>
            <a:ext cx="5486400"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41"/>
          <p:cNvSpPr/>
          <p:nvPr/>
        </p:nvSpPr>
        <p:spPr>
          <a:xfrm>
            <a:off x="551543" y="209860"/>
            <a:ext cx="5544457"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162674" y="209860"/>
            <a:ext cx="5490063"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5783580" y="716280"/>
            <a:ext cx="685800" cy="419100"/>
            <a:chOff x="5783580" y="716280"/>
            <a:chExt cx="685800" cy="419100"/>
          </a:xfrm>
        </p:grpSpPr>
        <p:sp>
          <p:nvSpPr>
            <p:cNvPr id="8" name="Elipse 7"/>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de bloque 9"/>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2" name="Grupo 11"/>
          <p:cNvGrpSpPr/>
          <p:nvPr/>
        </p:nvGrpSpPr>
        <p:grpSpPr>
          <a:xfrm>
            <a:off x="5783580" y="1470660"/>
            <a:ext cx="685800" cy="419100"/>
            <a:chOff x="5783580" y="716280"/>
            <a:chExt cx="685800" cy="419100"/>
          </a:xfrm>
        </p:grpSpPr>
        <p:sp>
          <p:nvSpPr>
            <p:cNvPr id="13" name="Elipse 1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o de bloque 1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upo 15"/>
          <p:cNvGrpSpPr/>
          <p:nvPr/>
        </p:nvGrpSpPr>
        <p:grpSpPr>
          <a:xfrm>
            <a:off x="5783580" y="2156460"/>
            <a:ext cx="685800" cy="419100"/>
            <a:chOff x="5783580" y="716280"/>
            <a:chExt cx="685800" cy="419100"/>
          </a:xfrm>
        </p:grpSpPr>
        <p:sp>
          <p:nvSpPr>
            <p:cNvPr id="17" name="Elipse 1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0" name="Grupo 19"/>
          <p:cNvGrpSpPr/>
          <p:nvPr/>
        </p:nvGrpSpPr>
        <p:grpSpPr>
          <a:xfrm>
            <a:off x="5783580" y="2895600"/>
            <a:ext cx="685800" cy="419100"/>
            <a:chOff x="5783580" y="716280"/>
            <a:chExt cx="685800" cy="419100"/>
          </a:xfrm>
        </p:grpSpPr>
        <p:sp>
          <p:nvSpPr>
            <p:cNvPr id="21" name="Elipse 20"/>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o de bloque 22"/>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upo 23"/>
          <p:cNvGrpSpPr/>
          <p:nvPr/>
        </p:nvGrpSpPr>
        <p:grpSpPr>
          <a:xfrm>
            <a:off x="5783580" y="3627120"/>
            <a:ext cx="685800" cy="419100"/>
            <a:chOff x="5783580" y="716280"/>
            <a:chExt cx="685800" cy="419100"/>
          </a:xfrm>
        </p:grpSpPr>
        <p:sp>
          <p:nvSpPr>
            <p:cNvPr id="25" name="Elipse 24"/>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o de bloque 26"/>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8" name="Grupo 27"/>
          <p:cNvGrpSpPr/>
          <p:nvPr/>
        </p:nvGrpSpPr>
        <p:grpSpPr>
          <a:xfrm>
            <a:off x="5783580" y="4312920"/>
            <a:ext cx="685800" cy="419100"/>
            <a:chOff x="5783580" y="716280"/>
            <a:chExt cx="685800" cy="419100"/>
          </a:xfrm>
        </p:grpSpPr>
        <p:sp>
          <p:nvSpPr>
            <p:cNvPr id="29" name="Elipse 28"/>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o de bloque 30"/>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2" name="Grupo 31"/>
          <p:cNvGrpSpPr/>
          <p:nvPr/>
        </p:nvGrpSpPr>
        <p:grpSpPr>
          <a:xfrm>
            <a:off x="5783580" y="5013960"/>
            <a:ext cx="685800" cy="419100"/>
            <a:chOff x="5783580" y="716280"/>
            <a:chExt cx="685800" cy="419100"/>
          </a:xfrm>
        </p:grpSpPr>
        <p:sp>
          <p:nvSpPr>
            <p:cNvPr id="33" name="Elipse 3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o de bloque 3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6" name="Grupo 35"/>
          <p:cNvGrpSpPr/>
          <p:nvPr/>
        </p:nvGrpSpPr>
        <p:grpSpPr>
          <a:xfrm>
            <a:off x="5783580" y="5783580"/>
            <a:ext cx="685800" cy="419100"/>
            <a:chOff x="5783580" y="716280"/>
            <a:chExt cx="685800" cy="419100"/>
          </a:xfrm>
        </p:grpSpPr>
        <p:sp>
          <p:nvSpPr>
            <p:cNvPr id="37" name="Elipse 3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co de bloque 3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7" name="CuadroTexto 96"/>
          <p:cNvSpPr txBox="1"/>
          <p:nvPr/>
        </p:nvSpPr>
        <p:spPr>
          <a:xfrm>
            <a:off x="1874158" y="14763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sp>
        <p:nvSpPr>
          <p:cNvPr id="149" name="CuadroTexto 148"/>
          <p:cNvSpPr txBox="1"/>
          <p:nvPr/>
        </p:nvSpPr>
        <p:spPr>
          <a:xfrm>
            <a:off x="1190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SECTION</a:t>
            </a:r>
          </a:p>
          <a:p>
            <a:pPr algn="ctr"/>
            <a:r>
              <a:rPr lang="en-US" sz="2400" i="1" dirty="0">
                <a:solidFill>
                  <a:schemeClr val="accent6">
                    <a:lumMod val="20000"/>
                    <a:lumOff val="80000"/>
                  </a:schemeClr>
                </a:solidFill>
                <a:latin typeface="Montserrat Black" panose="00000A00000000000000" pitchFamily="50" charset="0"/>
              </a:rPr>
              <a:t>04</a:t>
            </a:r>
          </a:p>
        </p:txBody>
      </p:sp>
      <p:sp>
        <p:nvSpPr>
          <p:cNvPr id="150" name="CuadroTexto 149"/>
          <p:cNvSpPr txBox="1"/>
          <p:nvPr/>
        </p:nvSpPr>
        <p:spPr>
          <a:xfrm>
            <a:off x="6905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4">
                    <a:lumMod val="20000"/>
                    <a:lumOff val="80000"/>
                  </a:schemeClr>
                </a:solidFill>
                <a:latin typeface="Montserrat Black" panose="00000A00000000000000" pitchFamily="50" charset="0"/>
              </a:rPr>
              <a:t>HERE</a:t>
            </a:r>
          </a:p>
        </p:txBody>
      </p:sp>
      <p:sp>
        <p:nvSpPr>
          <p:cNvPr id="136" name="CuadroTexto 135"/>
          <p:cNvSpPr txBox="1"/>
          <p:nvPr/>
        </p:nvSpPr>
        <p:spPr>
          <a:xfrm>
            <a:off x="7736114" y="1489076"/>
            <a:ext cx="3236686" cy="507831"/>
          </a:xfrm>
          <a:prstGeom prst="rect">
            <a:avLst/>
          </a:prstGeom>
          <a:noFill/>
        </p:spPr>
        <p:txBody>
          <a:bodyPr wrap="square" rtlCol="0">
            <a:spAutoFit/>
          </a:bodyPr>
          <a:lstStyle/>
          <a:p>
            <a:pPr>
              <a:lnSpc>
                <a:spcPct val="150000"/>
              </a:lnSpc>
            </a:pPr>
            <a:r>
              <a:rPr lang="en-US" dirty="0"/>
              <a:t>Insert your text here</a:t>
            </a:r>
          </a:p>
        </p:txBody>
      </p:sp>
      <p:cxnSp>
        <p:nvCxnSpPr>
          <p:cNvPr id="119" name="Conector recto 118"/>
          <p:cNvCxnSpPr/>
          <p:nvPr/>
        </p:nvCxnSpPr>
        <p:spPr>
          <a:xfrm>
            <a:off x="19178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0" name="Conector recto 119"/>
          <p:cNvCxnSpPr/>
          <p:nvPr/>
        </p:nvCxnSpPr>
        <p:spPr>
          <a:xfrm>
            <a:off x="19178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p:nvPr/>
        </p:nvCxnSpPr>
        <p:spPr>
          <a:xfrm>
            <a:off x="19178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2" name="Conector recto 121"/>
          <p:cNvCxnSpPr/>
          <p:nvPr/>
        </p:nvCxnSpPr>
        <p:spPr>
          <a:xfrm>
            <a:off x="19178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p:nvPr/>
        </p:nvCxnSpPr>
        <p:spPr>
          <a:xfrm>
            <a:off x="19178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7" name="Conector recto 136"/>
          <p:cNvCxnSpPr/>
          <p:nvPr/>
        </p:nvCxnSpPr>
        <p:spPr>
          <a:xfrm>
            <a:off x="19178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Conector recto 137"/>
          <p:cNvCxnSpPr/>
          <p:nvPr/>
        </p:nvCxnSpPr>
        <p:spPr>
          <a:xfrm>
            <a:off x="19178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Conector recto 138"/>
          <p:cNvCxnSpPr/>
          <p:nvPr/>
        </p:nvCxnSpPr>
        <p:spPr>
          <a:xfrm>
            <a:off x="19178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Conector recto 139"/>
          <p:cNvCxnSpPr/>
          <p:nvPr/>
        </p:nvCxnSpPr>
        <p:spPr>
          <a:xfrm>
            <a:off x="19178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Conector recto 140"/>
          <p:cNvCxnSpPr/>
          <p:nvPr/>
        </p:nvCxnSpPr>
        <p:spPr>
          <a:xfrm>
            <a:off x="19178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Conector recto 141"/>
          <p:cNvCxnSpPr/>
          <p:nvPr/>
        </p:nvCxnSpPr>
        <p:spPr>
          <a:xfrm>
            <a:off x="19178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ector recto 142"/>
          <p:cNvCxnSpPr/>
          <p:nvPr/>
        </p:nvCxnSpPr>
        <p:spPr>
          <a:xfrm>
            <a:off x="19178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ector recto 143"/>
          <p:cNvCxnSpPr/>
          <p:nvPr/>
        </p:nvCxnSpPr>
        <p:spPr>
          <a:xfrm>
            <a:off x="77725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ector recto 144"/>
          <p:cNvCxnSpPr/>
          <p:nvPr/>
        </p:nvCxnSpPr>
        <p:spPr>
          <a:xfrm>
            <a:off x="77725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ector recto 145"/>
          <p:cNvCxnSpPr/>
          <p:nvPr/>
        </p:nvCxnSpPr>
        <p:spPr>
          <a:xfrm>
            <a:off x="77725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ector recto 146"/>
          <p:cNvCxnSpPr/>
          <p:nvPr/>
        </p:nvCxnSpPr>
        <p:spPr>
          <a:xfrm>
            <a:off x="77725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ector recto 147"/>
          <p:cNvCxnSpPr/>
          <p:nvPr/>
        </p:nvCxnSpPr>
        <p:spPr>
          <a:xfrm>
            <a:off x="77725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ector recto 150"/>
          <p:cNvCxnSpPr/>
          <p:nvPr/>
        </p:nvCxnSpPr>
        <p:spPr>
          <a:xfrm>
            <a:off x="77725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ector recto 151"/>
          <p:cNvCxnSpPr/>
          <p:nvPr/>
        </p:nvCxnSpPr>
        <p:spPr>
          <a:xfrm>
            <a:off x="77725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ector recto 152"/>
          <p:cNvCxnSpPr/>
          <p:nvPr/>
        </p:nvCxnSpPr>
        <p:spPr>
          <a:xfrm>
            <a:off x="77725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4" name="Conector recto 153"/>
          <p:cNvCxnSpPr/>
          <p:nvPr/>
        </p:nvCxnSpPr>
        <p:spPr>
          <a:xfrm>
            <a:off x="77725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5" name="Conector recto 154"/>
          <p:cNvCxnSpPr/>
          <p:nvPr/>
        </p:nvCxnSpPr>
        <p:spPr>
          <a:xfrm>
            <a:off x="77725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6" name="Conector recto 155"/>
          <p:cNvCxnSpPr/>
          <p:nvPr/>
        </p:nvCxnSpPr>
        <p:spPr>
          <a:xfrm>
            <a:off x="77725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7" name="Conector recto 156"/>
          <p:cNvCxnSpPr/>
          <p:nvPr/>
        </p:nvCxnSpPr>
        <p:spPr>
          <a:xfrm>
            <a:off x="77725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80" name="Grupo 79"/>
          <p:cNvGrpSpPr/>
          <p:nvPr/>
        </p:nvGrpSpPr>
        <p:grpSpPr>
          <a:xfrm>
            <a:off x="905816" y="1813377"/>
            <a:ext cx="700315" cy="700315"/>
            <a:chOff x="2315174" y="3556403"/>
            <a:chExt cx="926696" cy="926696"/>
          </a:xfrm>
        </p:grpSpPr>
        <p:grpSp>
          <p:nvGrpSpPr>
            <p:cNvPr id="81" name="Group 132">
              <a:extLst>
                <a:ext uri="{FF2B5EF4-FFF2-40B4-BE49-F238E27FC236}">
                  <a16:creationId xmlns:a16="http://schemas.microsoft.com/office/drawing/2014/main" id="{4EC9D705-688E-4A49-8071-28AAAF2A3346}"/>
                </a:ext>
              </a:extLst>
            </p:cNvPr>
            <p:cNvGrpSpPr/>
            <p:nvPr/>
          </p:nvGrpSpPr>
          <p:grpSpPr>
            <a:xfrm>
              <a:off x="2315174" y="3556403"/>
              <a:ext cx="926696" cy="926696"/>
              <a:chOff x="7349505" y="606851"/>
              <a:chExt cx="1211126" cy="1211126"/>
            </a:xfrm>
            <a:solidFill>
              <a:schemeClr val="bg2"/>
            </a:solidFill>
          </p:grpSpPr>
          <p:sp>
            <p:nvSpPr>
              <p:cNvPr id="83" name="Oval 133">
                <a:extLst>
                  <a:ext uri="{FF2B5EF4-FFF2-40B4-BE49-F238E27FC236}">
                    <a16:creationId xmlns:a16="http://schemas.microsoft.com/office/drawing/2014/main" id="{BDF39AB4-04C5-4CCC-BE0A-1057D660F084}"/>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84" name="Oval 134">
                <a:extLst>
                  <a:ext uri="{FF2B5EF4-FFF2-40B4-BE49-F238E27FC236}">
                    <a16:creationId xmlns:a16="http://schemas.microsoft.com/office/drawing/2014/main" id="{CD18943B-A725-4A2B-B30C-5D3AC2977C96}"/>
                  </a:ext>
                </a:extLst>
              </p:cNvPr>
              <p:cNvSpPr/>
              <p:nvPr/>
            </p:nvSpPr>
            <p:spPr>
              <a:xfrm>
                <a:off x="7349505" y="606851"/>
                <a:ext cx="1211126" cy="1211126"/>
              </a:xfrm>
              <a:prstGeom prst="ellipse">
                <a:avLst/>
              </a:prstGeom>
              <a:solidFill>
                <a:schemeClr val="accent6">
                  <a:lumMod val="75000"/>
                </a:schemeClr>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82" name="Freeform 52">
              <a:extLst>
                <a:ext uri="{FF2B5EF4-FFF2-40B4-BE49-F238E27FC236}">
                  <a16:creationId xmlns:a16="http://schemas.microsoft.com/office/drawing/2014/main" id="{34DEEAD2-9A28-4633-8515-3F1964E14CDF}"/>
                </a:ext>
              </a:extLst>
            </p:cNvPr>
            <p:cNvSpPr>
              <a:spLocks noEditPoints="1"/>
            </p:cNvSpPr>
            <p:nvPr/>
          </p:nvSpPr>
          <p:spPr bwMode="auto">
            <a:xfrm>
              <a:off x="2584450" y="3871913"/>
              <a:ext cx="388938" cy="304800"/>
            </a:xfrm>
            <a:custGeom>
              <a:avLst/>
              <a:gdLst>
                <a:gd name="T0" fmla="*/ 226 w 245"/>
                <a:gd name="T1" fmla="*/ 151 h 192"/>
                <a:gd name="T2" fmla="*/ 226 w 245"/>
                <a:gd name="T3" fmla="*/ 12 h 192"/>
                <a:gd name="T4" fmla="*/ 245 w 245"/>
                <a:gd name="T5" fmla="*/ 12 h 192"/>
                <a:gd name="T6" fmla="*/ 245 w 245"/>
                <a:gd name="T7" fmla="*/ 0 h 192"/>
                <a:gd name="T8" fmla="*/ 226 w 245"/>
                <a:gd name="T9" fmla="*/ 0 h 192"/>
                <a:gd name="T10" fmla="*/ 17 w 245"/>
                <a:gd name="T11" fmla="*/ 0 h 192"/>
                <a:gd name="T12" fmla="*/ 0 w 245"/>
                <a:gd name="T13" fmla="*/ 0 h 192"/>
                <a:gd name="T14" fmla="*/ 0 w 245"/>
                <a:gd name="T15" fmla="*/ 12 h 192"/>
                <a:gd name="T16" fmla="*/ 17 w 245"/>
                <a:gd name="T17" fmla="*/ 12 h 192"/>
                <a:gd name="T18" fmla="*/ 17 w 245"/>
                <a:gd name="T19" fmla="*/ 151 h 192"/>
                <a:gd name="T20" fmla="*/ 115 w 245"/>
                <a:gd name="T21" fmla="*/ 151 h 192"/>
                <a:gd name="T22" fmla="*/ 115 w 245"/>
                <a:gd name="T23" fmla="*/ 180 h 192"/>
                <a:gd name="T24" fmla="*/ 91 w 245"/>
                <a:gd name="T25" fmla="*/ 180 h 192"/>
                <a:gd name="T26" fmla="*/ 91 w 245"/>
                <a:gd name="T27" fmla="*/ 192 h 192"/>
                <a:gd name="T28" fmla="*/ 151 w 245"/>
                <a:gd name="T29" fmla="*/ 192 h 192"/>
                <a:gd name="T30" fmla="*/ 151 w 245"/>
                <a:gd name="T31" fmla="*/ 180 h 192"/>
                <a:gd name="T32" fmla="*/ 127 w 245"/>
                <a:gd name="T33" fmla="*/ 180 h 192"/>
                <a:gd name="T34" fmla="*/ 127 w 245"/>
                <a:gd name="T35" fmla="*/ 151 h 192"/>
                <a:gd name="T36" fmla="*/ 226 w 245"/>
                <a:gd name="T37" fmla="*/ 151 h 192"/>
                <a:gd name="T38" fmla="*/ 29 w 245"/>
                <a:gd name="T39" fmla="*/ 12 h 192"/>
                <a:gd name="T40" fmla="*/ 214 w 245"/>
                <a:gd name="T41" fmla="*/ 12 h 192"/>
                <a:gd name="T42" fmla="*/ 214 w 245"/>
                <a:gd name="T43" fmla="*/ 139 h 192"/>
                <a:gd name="T44" fmla="*/ 29 w 245"/>
                <a:gd name="T45" fmla="*/ 139 h 192"/>
                <a:gd name="T46" fmla="*/ 29 w 245"/>
                <a:gd name="T47" fmla="*/ 12 h 192"/>
                <a:gd name="T48" fmla="*/ 159 w 245"/>
                <a:gd name="T49" fmla="*/ 45 h 192"/>
                <a:gd name="T50" fmla="*/ 195 w 245"/>
                <a:gd name="T51" fmla="*/ 45 h 192"/>
                <a:gd name="T52" fmla="*/ 190 w 245"/>
                <a:gd name="T53" fmla="*/ 82 h 192"/>
                <a:gd name="T54" fmla="*/ 178 w 245"/>
                <a:gd name="T55" fmla="*/ 82 h 192"/>
                <a:gd name="T56" fmla="*/ 180 w 245"/>
                <a:gd name="T57" fmla="*/ 65 h 192"/>
                <a:gd name="T58" fmla="*/ 137 w 245"/>
                <a:gd name="T59" fmla="*/ 106 h 192"/>
                <a:gd name="T60" fmla="*/ 94 w 245"/>
                <a:gd name="T61" fmla="*/ 70 h 192"/>
                <a:gd name="T62" fmla="*/ 53 w 245"/>
                <a:gd name="T63" fmla="*/ 106 h 192"/>
                <a:gd name="T64" fmla="*/ 43 w 245"/>
                <a:gd name="T65" fmla="*/ 98 h 192"/>
                <a:gd name="T66" fmla="*/ 94 w 245"/>
                <a:gd name="T67" fmla="*/ 55 h 192"/>
                <a:gd name="T68" fmla="*/ 137 w 245"/>
                <a:gd name="T69" fmla="*/ 91 h 192"/>
                <a:gd name="T70" fmla="*/ 173 w 245"/>
                <a:gd name="T71" fmla="*/ 58 h 192"/>
                <a:gd name="T72" fmla="*/ 159 w 245"/>
                <a:gd name="T73" fmla="*/ 58 h 192"/>
                <a:gd name="T74" fmla="*/ 159 w 245"/>
                <a:gd name="T75" fmla="*/ 45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45" h="192">
                  <a:moveTo>
                    <a:pt x="226" y="151"/>
                  </a:moveTo>
                  <a:lnTo>
                    <a:pt x="226" y="12"/>
                  </a:lnTo>
                  <a:lnTo>
                    <a:pt x="245" y="12"/>
                  </a:lnTo>
                  <a:lnTo>
                    <a:pt x="245" y="0"/>
                  </a:lnTo>
                  <a:lnTo>
                    <a:pt x="226" y="0"/>
                  </a:lnTo>
                  <a:lnTo>
                    <a:pt x="17" y="0"/>
                  </a:lnTo>
                  <a:lnTo>
                    <a:pt x="0" y="0"/>
                  </a:lnTo>
                  <a:lnTo>
                    <a:pt x="0" y="12"/>
                  </a:lnTo>
                  <a:lnTo>
                    <a:pt x="17" y="12"/>
                  </a:lnTo>
                  <a:lnTo>
                    <a:pt x="17" y="151"/>
                  </a:lnTo>
                  <a:lnTo>
                    <a:pt x="115" y="151"/>
                  </a:lnTo>
                  <a:lnTo>
                    <a:pt x="115" y="180"/>
                  </a:lnTo>
                  <a:lnTo>
                    <a:pt x="91" y="180"/>
                  </a:lnTo>
                  <a:lnTo>
                    <a:pt x="91" y="192"/>
                  </a:lnTo>
                  <a:lnTo>
                    <a:pt x="151" y="192"/>
                  </a:lnTo>
                  <a:lnTo>
                    <a:pt x="151" y="180"/>
                  </a:lnTo>
                  <a:lnTo>
                    <a:pt x="127" y="180"/>
                  </a:lnTo>
                  <a:lnTo>
                    <a:pt x="127" y="151"/>
                  </a:lnTo>
                  <a:lnTo>
                    <a:pt x="226" y="151"/>
                  </a:lnTo>
                  <a:close/>
                  <a:moveTo>
                    <a:pt x="29" y="12"/>
                  </a:moveTo>
                  <a:lnTo>
                    <a:pt x="214" y="12"/>
                  </a:lnTo>
                  <a:lnTo>
                    <a:pt x="214" y="139"/>
                  </a:lnTo>
                  <a:lnTo>
                    <a:pt x="29" y="139"/>
                  </a:lnTo>
                  <a:lnTo>
                    <a:pt x="29" y="12"/>
                  </a:lnTo>
                  <a:close/>
                  <a:moveTo>
                    <a:pt x="159" y="45"/>
                  </a:moveTo>
                  <a:lnTo>
                    <a:pt x="195" y="45"/>
                  </a:lnTo>
                  <a:lnTo>
                    <a:pt x="190" y="82"/>
                  </a:lnTo>
                  <a:lnTo>
                    <a:pt x="178" y="82"/>
                  </a:lnTo>
                  <a:lnTo>
                    <a:pt x="180" y="65"/>
                  </a:lnTo>
                  <a:lnTo>
                    <a:pt x="137" y="106"/>
                  </a:lnTo>
                  <a:lnTo>
                    <a:pt x="94" y="70"/>
                  </a:lnTo>
                  <a:lnTo>
                    <a:pt x="53" y="106"/>
                  </a:lnTo>
                  <a:lnTo>
                    <a:pt x="43" y="98"/>
                  </a:lnTo>
                  <a:lnTo>
                    <a:pt x="94" y="55"/>
                  </a:lnTo>
                  <a:lnTo>
                    <a:pt x="137" y="91"/>
                  </a:lnTo>
                  <a:lnTo>
                    <a:pt x="173" y="58"/>
                  </a:lnTo>
                  <a:lnTo>
                    <a:pt x="159" y="58"/>
                  </a:lnTo>
                  <a:lnTo>
                    <a:pt x="159" y="4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aa-ET"/>
            </a:p>
          </p:txBody>
        </p:sp>
      </p:grpSp>
      <p:grpSp>
        <p:nvGrpSpPr>
          <p:cNvPr id="3" name="Grupo 2"/>
          <p:cNvGrpSpPr/>
          <p:nvPr/>
        </p:nvGrpSpPr>
        <p:grpSpPr>
          <a:xfrm>
            <a:off x="2358345" y="2902857"/>
            <a:ext cx="1898432" cy="2995387"/>
            <a:chOff x="6973888" y="1009650"/>
            <a:chExt cx="3263900" cy="5149851"/>
          </a:xfrm>
        </p:grpSpPr>
        <p:grpSp>
          <p:nvGrpSpPr>
            <p:cNvPr id="85" name="Group 4">
              <a:extLst>
                <a:ext uri="{FF2B5EF4-FFF2-40B4-BE49-F238E27FC236}">
                  <a16:creationId xmlns:a16="http://schemas.microsoft.com/office/drawing/2014/main" id="{6F1430DB-0E5F-40D8-84B0-7D623C9D1497}"/>
                </a:ext>
              </a:extLst>
            </p:cNvPr>
            <p:cNvGrpSpPr/>
            <p:nvPr/>
          </p:nvGrpSpPr>
          <p:grpSpPr>
            <a:xfrm>
              <a:off x="8277225" y="1009650"/>
              <a:ext cx="1323975" cy="1327150"/>
              <a:chOff x="8277225" y="1009650"/>
              <a:chExt cx="1323975" cy="1327150"/>
            </a:xfrm>
          </p:grpSpPr>
          <p:sp>
            <p:nvSpPr>
              <p:cNvPr id="86" name="Oval 6">
                <a:extLst>
                  <a:ext uri="{FF2B5EF4-FFF2-40B4-BE49-F238E27FC236}">
                    <a16:creationId xmlns:a16="http://schemas.microsoft.com/office/drawing/2014/main" id="{560F60B1-D0CB-4E62-B1A5-660A698EAE46}"/>
                  </a:ext>
                </a:extLst>
              </p:cNvPr>
              <p:cNvSpPr>
                <a:spLocks noChangeArrowheads="1"/>
              </p:cNvSpPr>
              <p:nvPr/>
            </p:nvSpPr>
            <p:spPr bwMode="auto">
              <a:xfrm>
                <a:off x="8277225" y="1009650"/>
                <a:ext cx="1323975" cy="132715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nvGrpSpPr>
              <p:cNvPr id="87" name="Group 25">
                <a:extLst>
                  <a:ext uri="{FF2B5EF4-FFF2-40B4-BE49-F238E27FC236}">
                    <a16:creationId xmlns:a16="http://schemas.microsoft.com/office/drawing/2014/main" id="{C925EF14-FF32-435E-A48E-4239D5D5DF8E}"/>
                  </a:ext>
                </a:extLst>
              </p:cNvPr>
              <p:cNvGrpSpPr/>
              <p:nvPr/>
            </p:nvGrpSpPr>
            <p:grpSpPr>
              <a:xfrm>
                <a:off x="8406065" y="1116243"/>
                <a:ext cx="1034660" cy="1034660"/>
                <a:chOff x="7017281" y="2258750"/>
                <a:chExt cx="1072619" cy="1072619"/>
              </a:xfrm>
              <a:effectLst>
                <a:outerShdw blurRad="152400" dist="88900" dir="2700000" algn="tl" rotWithShape="0">
                  <a:prstClr val="black">
                    <a:alpha val="24000"/>
                  </a:prstClr>
                </a:outerShdw>
              </a:effectLst>
            </p:grpSpPr>
            <p:sp>
              <p:nvSpPr>
                <p:cNvPr id="88" name="Oval 26">
                  <a:extLst>
                    <a:ext uri="{FF2B5EF4-FFF2-40B4-BE49-F238E27FC236}">
                      <a16:creationId xmlns:a16="http://schemas.microsoft.com/office/drawing/2014/main" id="{AFDEB7E7-AB9C-414D-A815-C2DAB9BBD75F}"/>
                    </a:ext>
                  </a:extLst>
                </p:cNvPr>
                <p:cNvSpPr>
                  <a:spLocks noChangeArrowheads="1"/>
                </p:cNvSpPr>
                <p:nvPr/>
              </p:nvSpPr>
              <p:spPr bwMode="auto">
                <a:xfrm>
                  <a:off x="7088188" y="2349500"/>
                  <a:ext cx="939800" cy="939800"/>
                </a:xfrm>
                <a:prstGeom prst="ellipse">
                  <a:avLst/>
                </a:pr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89" name="Oval 27">
                  <a:extLst>
                    <a:ext uri="{FF2B5EF4-FFF2-40B4-BE49-F238E27FC236}">
                      <a16:creationId xmlns:a16="http://schemas.microsoft.com/office/drawing/2014/main" id="{58C5CB31-D48E-43F6-BA07-705765EBA0CC}"/>
                    </a:ext>
                  </a:extLst>
                </p:cNvPr>
                <p:cNvSpPr/>
                <p:nvPr/>
              </p:nvSpPr>
              <p:spPr>
                <a:xfrm>
                  <a:off x="7091101" y="2346062"/>
                  <a:ext cx="962845" cy="962845"/>
                </a:xfrm>
                <a:prstGeom prst="ellipse">
                  <a:avLst/>
                </a:prstGeom>
                <a:gradFill>
                  <a:gsLst>
                    <a:gs pos="0">
                      <a:schemeClr val="bg2"/>
                    </a:gs>
                    <a:gs pos="100000">
                      <a:schemeClr val="bg2">
                        <a:lumMod val="7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90" name="Oval 28">
                  <a:extLst>
                    <a:ext uri="{FF2B5EF4-FFF2-40B4-BE49-F238E27FC236}">
                      <a16:creationId xmlns:a16="http://schemas.microsoft.com/office/drawing/2014/main" id="{FCCE0A91-922F-41B3-80A9-B9012537C668}"/>
                    </a:ext>
                  </a:extLst>
                </p:cNvPr>
                <p:cNvSpPr/>
                <p:nvPr/>
              </p:nvSpPr>
              <p:spPr>
                <a:xfrm>
                  <a:off x="7017281" y="2258750"/>
                  <a:ext cx="1072619" cy="1072619"/>
                </a:xfrm>
                <a:prstGeom prst="ellipse">
                  <a:avLst/>
                </a:prstGeom>
                <a:solidFill>
                  <a:schemeClr val="bg2"/>
                </a:solidFill>
                <a:ln>
                  <a:noFill/>
                </a:ln>
                <a:effectLst>
                  <a:softEdge rad="114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400" b="1" dirty="0">
                      <a:solidFill>
                        <a:schemeClr val="accent1"/>
                      </a:solidFill>
                    </a:rPr>
                    <a:t>D</a:t>
                  </a:r>
                  <a:endParaRPr lang="aa-ET" sz="2400" b="1" dirty="0">
                    <a:solidFill>
                      <a:schemeClr val="accent1"/>
                    </a:solidFill>
                  </a:endParaRPr>
                </a:p>
              </p:txBody>
            </p:sp>
          </p:grpSp>
        </p:grpSp>
        <p:grpSp>
          <p:nvGrpSpPr>
            <p:cNvPr id="91" name="Group 3">
              <a:extLst>
                <a:ext uri="{FF2B5EF4-FFF2-40B4-BE49-F238E27FC236}">
                  <a16:creationId xmlns:a16="http://schemas.microsoft.com/office/drawing/2014/main" id="{985E1F9E-8B5B-4C14-9FF5-9683E4662DC0}"/>
                </a:ext>
              </a:extLst>
            </p:cNvPr>
            <p:cNvGrpSpPr/>
            <p:nvPr/>
          </p:nvGrpSpPr>
          <p:grpSpPr>
            <a:xfrm>
              <a:off x="7319963" y="1749425"/>
              <a:ext cx="1589088" cy="1589088"/>
              <a:chOff x="7319963" y="1749425"/>
              <a:chExt cx="1589088" cy="1589088"/>
            </a:xfrm>
          </p:grpSpPr>
          <p:sp>
            <p:nvSpPr>
              <p:cNvPr id="92" name="Oval 8">
                <a:extLst>
                  <a:ext uri="{FF2B5EF4-FFF2-40B4-BE49-F238E27FC236}">
                    <a16:creationId xmlns:a16="http://schemas.microsoft.com/office/drawing/2014/main" id="{8677FB6E-2CB1-43FD-A7CD-CCF57B9F94C8}"/>
                  </a:ext>
                </a:extLst>
              </p:cNvPr>
              <p:cNvSpPr>
                <a:spLocks noChangeArrowheads="1"/>
              </p:cNvSpPr>
              <p:nvPr/>
            </p:nvSpPr>
            <p:spPr bwMode="auto">
              <a:xfrm>
                <a:off x="7319963" y="1749425"/>
                <a:ext cx="1589088" cy="1589088"/>
              </a:xfrm>
              <a:prstGeom prst="ellipse">
                <a:avLst/>
              </a:pr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nvGrpSpPr>
              <p:cNvPr id="93" name="Group 29">
                <a:extLst>
                  <a:ext uri="{FF2B5EF4-FFF2-40B4-BE49-F238E27FC236}">
                    <a16:creationId xmlns:a16="http://schemas.microsoft.com/office/drawing/2014/main" id="{A79B8A0D-2EDA-4D33-9759-2A837023C14F}"/>
                  </a:ext>
                </a:extLst>
              </p:cNvPr>
              <p:cNvGrpSpPr/>
              <p:nvPr/>
            </p:nvGrpSpPr>
            <p:grpSpPr>
              <a:xfrm>
                <a:off x="7482161" y="1884876"/>
                <a:ext cx="1242739" cy="1242739"/>
                <a:chOff x="7017281" y="2258750"/>
                <a:chExt cx="1072619" cy="1072619"/>
              </a:xfrm>
              <a:effectLst>
                <a:outerShdw blurRad="152400" dist="88900" dir="2700000" algn="tl" rotWithShape="0">
                  <a:prstClr val="black">
                    <a:alpha val="24000"/>
                  </a:prstClr>
                </a:outerShdw>
              </a:effectLst>
            </p:grpSpPr>
            <p:sp>
              <p:nvSpPr>
                <p:cNvPr id="94" name="Oval 30">
                  <a:extLst>
                    <a:ext uri="{FF2B5EF4-FFF2-40B4-BE49-F238E27FC236}">
                      <a16:creationId xmlns:a16="http://schemas.microsoft.com/office/drawing/2014/main" id="{D8354574-7F5E-445D-BEC1-0758C338A3ED}"/>
                    </a:ext>
                  </a:extLst>
                </p:cNvPr>
                <p:cNvSpPr>
                  <a:spLocks noChangeArrowheads="1"/>
                </p:cNvSpPr>
                <p:nvPr/>
              </p:nvSpPr>
              <p:spPr bwMode="auto">
                <a:xfrm>
                  <a:off x="7088188" y="2349500"/>
                  <a:ext cx="939800" cy="939800"/>
                </a:xfrm>
                <a:prstGeom prst="ellipse">
                  <a:avLst/>
                </a:pr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95" name="Oval 31">
                  <a:extLst>
                    <a:ext uri="{FF2B5EF4-FFF2-40B4-BE49-F238E27FC236}">
                      <a16:creationId xmlns:a16="http://schemas.microsoft.com/office/drawing/2014/main" id="{78E80AF7-43FD-496D-9865-6C24632B8706}"/>
                    </a:ext>
                  </a:extLst>
                </p:cNvPr>
                <p:cNvSpPr/>
                <p:nvPr/>
              </p:nvSpPr>
              <p:spPr>
                <a:xfrm>
                  <a:off x="7091101" y="2346062"/>
                  <a:ext cx="962845" cy="962845"/>
                </a:xfrm>
                <a:prstGeom prst="ellipse">
                  <a:avLst/>
                </a:prstGeom>
                <a:gradFill>
                  <a:gsLst>
                    <a:gs pos="0">
                      <a:schemeClr val="bg2"/>
                    </a:gs>
                    <a:gs pos="100000">
                      <a:schemeClr val="bg2">
                        <a:lumMod val="7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96" name="Oval 32">
                  <a:extLst>
                    <a:ext uri="{FF2B5EF4-FFF2-40B4-BE49-F238E27FC236}">
                      <a16:creationId xmlns:a16="http://schemas.microsoft.com/office/drawing/2014/main" id="{F6693403-BCC0-4DBC-B262-EF3E4ADA6C78}"/>
                    </a:ext>
                  </a:extLst>
                </p:cNvPr>
                <p:cNvSpPr/>
                <p:nvPr/>
              </p:nvSpPr>
              <p:spPr>
                <a:xfrm>
                  <a:off x="7017281" y="2258750"/>
                  <a:ext cx="1072619" cy="1072619"/>
                </a:xfrm>
                <a:prstGeom prst="ellipse">
                  <a:avLst/>
                </a:prstGeom>
                <a:solidFill>
                  <a:schemeClr val="bg2"/>
                </a:solidFill>
                <a:ln>
                  <a:noFill/>
                </a:ln>
                <a:effectLst>
                  <a:softEdge rad="114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400" b="1" dirty="0">
                      <a:solidFill>
                        <a:schemeClr val="accent1"/>
                      </a:solidFill>
                    </a:rPr>
                    <a:t>C</a:t>
                  </a:r>
                  <a:endParaRPr lang="aa-ET" sz="2400" b="1" dirty="0">
                    <a:solidFill>
                      <a:schemeClr val="accent1"/>
                    </a:solidFill>
                  </a:endParaRPr>
                </a:p>
              </p:txBody>
            </p:sp>
          </p:grpSp>
        </p:grpSp>
        <p:grpSp>
          <p:nvGrpSpPr>
            <p:cNvPr id="98" name="Group 2">
              <a:extLst>
                <a:ext uri="{FF2B5EF4-FFF2-40B4-BE49-F238E27FC236}">
                  <a16:creationId xmlns:a16="http://schemas.microsoft.com/office/drawing/2014/main" id="{14984EBF-CF01-4A82-B6EA-69C4A9E0BE92}"/>
                </a:ext>
              </a:extLst>
            </p:cNvPr>
            <p:cNvGrpSpPr/>
            <p:nvPr/>
          </p:nvGrpSpPr>
          <p:grpSpPr>
            <a:xfrm>
              <a:off x="8334375" y="2698750"/>
              <a:ext cx="1903413" cy="1906588"/>
              <a:chOff x="8334375" y="2698750"/>
              <a:chExt cx="1903413" cy="1906588"/>
            </a:xfrm>
          </p:grpSpPr>
          <p:sp>
            <p:nvSpPr>
              <p:cNvPr id="99" name="Oval 10">
                <a:extLst>
                  <a:ext uri="{FF2B5EF4-FFF2-40B4-BE49-F238E27FC236}">
                    <a16:creationId xmlns:a16="http://schemas.microsoft.com/office/drawing/2014/main" id="{21D4D788-DCEF-46A7-A17B-CC12527FFDAA}"/>
                  </a:ext>
                </a:extLst>
              </p:cNvPr>
              <p:cNvSpPr>
                <a:spLocks noChangeArrowheads="1"/>
              </p:cNvSpPr>
              <p:nvPr/>
            </p:nvSpPr>
            <p:spPr bwMode="auto">
              <a:xfrm>
                <a:off x="8334375" y="2698750"/>
                <a:ext cx="1903413" cy="1906588"/>
              </a:xfrm>
              <a:prstGeom prst="ellipse">
                <a:avLst/>
              </a:pr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nvGrpSpPr>
              <p:cNvPr id="100" name="Group 33">
                <a:extLst>
                  <a:ext uri="{FF2B5EF4-FFF2-40B4-BE49-F238E27FC236}">
                    <a16:creationId xmlns:a16="http://schemas.microsoft.com/office/drawing/2014/main" id="{B156FF4C-5574-4C29-9137-1197305B8DA6}"/>
                  </a:ext>
                </a:extLst>
              </p:cNvPr>
              <p:cNvGrpSpPr/>
              <p:nvPr/>
            </p:nvGrpSpPr>
            <p:grpSpPr>
              <a:xfrm>
                <a:off x="8527685" y="2870200"/>
                <a:ext cx="1466921" cy="1466921"/>
                <a:chOff x="7017281" y="2258750"/>
                <a:chExt cx="1072619" cy="1072619"/>
              </a:xfrm>
              <a:effectLst>
                <a:outerShdw blurRad="152400" dist="88900" dir="2700000" algn="tl" rotWithShape="0">
                  <a:prstClr val="black">
                    <a:alpha val="24000"/>
                  </a:prstClr>
                </a:outerShdw>
              </a:effectLst>
            </p:grpSpPr>
            <p:sp>
              <p:nvSpPr>
                <p:cNvPr id="101" name="Oval 34">
                  <a:extLst>
                    <a:ext uri="{FF2B5EF4-FFF2-40B4-BE49-F238E27FC236}">
                      <a16:creationId xmlns:a16="http://schemas.microsoft.com/office/drawing/2014/main" id="{64BEFE08-85D9-4839-BA8A-9741AD9404F5}"/>
                    </a:ext>
                  </a:extLst>
                </p:cNvPr>
                <p:cNvSpPr>
                  <a:spLocks noChangeArrowheads="1"/>
                </p:cNvSpPr>
                <p:nvPr/>
              </p:nvSpPr>
              <p:spPr bwMode="auto">
                <a:xfrm>
                  <a:off x="7088188" y="2349500"/>
                  <a:ext cx="939800" cy="939800"/>
                </a:xfrm>
                <a:prstGeom prst="ellipse">
                  <a:avLst/>
                </a:pr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02" name="Oval 35">
                  <a:extLst>
                    <a:ext uri="{FF2B5EF4-FFF2-40B4-BE49-F238E27FC236}">
                      <a16:creationId xmlns:a16="http://schemas.microsoft.com/office/drawing/2014/main" id="{BA693A12-40C0-4BCD-9224-E2A1A3967BAC}"/>
                    </a:ext>
                  </a:extLst>
                </p:cNvPr>
                <p:cNvSpPr/>
                <p:nvPr/>
              </p:nvSpPr>
              <p:spPr>
                <a:xfrm>
                  <a:off x="7091101" y="2346062"/>
                  <a:ext cx="962845" cy="962845"/>
                </a:xfrm>
                <a:prstGeom prst="ellipse">
                  <a:avLst/>
                </a:prstGeom>
                <a:gradFill>
                  <a:gsLst>
                    <a:gs pos="0">
                      <a:schemeClr val="bg2"/>
                    </a:gs>
                    <a:gs pos="100000">
                      <a:schemeClr val="bg2">
                        <a:lumMod val="7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08" name="Oval 36">
                  <a:extLst>
                    <a:ext uri="{FF2B5EF4-FFF2-40B4-BE49-F238E27FC236}">
                      <a16:creationId xmlns:a16="http://schemas.microsoft.com/office/drawing/2014/main" id="{64041D64-ACEA-45B2-BAC0-F4E32AFA1A01}"/>
                    </a:ext>
                  </a:extLst>
                </p:cNvPr>
                <p:cNvSpPr/>
                <p:nvPr/>
              </p:nvSpPr>
              <p:spPr>
                <a:xfrm>
                  <a:off x="7017281" y="2258750"/>
                  <a:ext cx="1072619" cy="1072619"/>
                </a:xfrm>
                <a:prstGeom prst="ellipse">
                  <a:avLst/>
                </a:prstGeom>
                <a:solidFill>
                  <a:schemeClr val="bg2"/>
                </a:solidFill>
                <a:ln>
                  <a:noFill/>
                </a:ln>
                <a:effectLst>
                  <a:softEdge rad="114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400" b="1" dirty="0">
                      <a:solidFill>
                        <a:schemeClr val="accent1"/>
                      </a:solidFill>
                    </a:rPr>
                    <a:t>B</a:t>
                  </a:r>
                  <a:endParaRPr lang="aa-ET" sz="2400" b="1" dirty="0">
                    <a:solidFill>
                      <a:schemeClr val="accent1"/>
                    </a:solidFill>
                  </a:endParaRPr>
                </a:p>
              </p:txBody>
            </p:sp>
          </p:grpSp>
        </p:grpSp>
        <p:grpSp>
          <p:nvGrpSpPr>
            <p:cNvPr id="109" name="Group 1">
              <a:extLst>
                <a:ext uri="{FF2B5EF4-FFF2-40B4-BE49-F238E27FC236}">
                  <a16:creationId xmlns:a16="http://schemas.microsoft.com/office/drawing/2014/main" id="{7F0DD04E-0F3D-49DC-9088-BF337B8E6D49}"/>
                </a:ext>
              </a:extLst>
            </p:cNvPr>
            <p:cNvGrpSpPr/>
            <p:nvPr/>
          </p:nvGrpSpPr>
          <p:grpSpPr>
            <a:xfrm>
              <a:off x="6973888" y="3868738"/>
              <a:ext cx="2286000" cy="2290763"/>
              <a:chOff x="6973888" y="3868738"/>
              <a:chExt cx="2286000" cy="2290763"/>
            </a:xfrm>
          </p:grpSpPr>
          <p:sp>
            <p:nvSpPr>
              <p:cNvPr id="110" name="Oval 12">
                <a:extLst>
                  <a:ext uri="{FF2B5EF4-FFF2-40B4-BE49-F238E27FC236}">
                    <a16:creationId xmlns:a16="http://schemas.microsoft.com/office/drawing/2014/main" id="{D311A2DE-A533-405F-8155-221D4B224948}"/>
                  </a:ext>
                </a:extLst>
              </p:cNvPr>
              <p:cNvSpPr>
                <a:spLocks noChangeArrowheads="1"/>
              </p:cNvSpPr>
              <p:nvPr/>
            </p:nvSpPr>
            <p:spPr bwMode="auto">
              <a:xfrm>
                <a:off x="6973888" y="3868738"/>
                <a:ext cx="2286000" cy="2290763"/>
              </a:xfrm>
              <a:prstGeom prst="ellipse">
                <a:avLst/>
              </a:pr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grpSp>
            <p:nvGrpSpPr>
              <p:cNvPr id="111" name="Group 37">
                <a:extLst>
                  <a:ext uri="{FF2B5EF4-FFF2-40B4-BE49-F238E27FC236}">
                    <a16:creationId xmlns:a16="http://schemas.microsoft.com/office/drawing/2014/main" id="{91C8CF8B-8051-4AEB-8F66-EF6416E9FD98}"/>
                  </a:ext>
                </a:extLst>
              </p:cNvPr>
              <p:cNvGrpSpPr/>
              <p:nvPr/>
            </p:nvGrpSpPr>
            <p:grpSpPr>
              <a:xfrm>
                <a:off x="7203423" y="4081462"/>
                <a:ext cx="1775477" cy="1775477"/>
                <a:chOff x="7017281" y="2258750"/>
                <a:chExt cx="1072619" cy="1072619"/>
              </a:xfrm>
              <a:effectLst>
                <a:outerShdw blurRad="152400" dist="88900" dir="2700000" algn="tl" rotWithShape="0">
                  <a:prstClr val="black">
                    <a:alpha val="24000"/>
                  </a:prstClr>
                </a:outerShdw>
              </a:effectLst>
            </p:grpSpPr>
            <p:sp>
              <p:nvSpPr>
                <p:cNvPr id="112" name="Oval 38">
                  <a:extLst>
                    <a:ext uri="{FF2B5EF4-FFF2-40B4-BE49-F238E27FC236}">
                      <a16:creationId xmlns:a16="http://schemas.microsoft.com/office/drawing/2014/main" id="{400D2D8D-6C28-4749-B3ED-6D8B15DDCBA9}"/>
                    </a:ext>
                  </a:extLst>
                </p:cNvPr>
                <p:cNvSpPr>
                  <a:spLocks noChangeArrowheads="1"/>
                </p:cNvSpPr>
                <p:nvPr/>
              </p:nvSpPr>
              <p:spPr bwMode="auto">
                <a:xfrm>
                  <a:off x="7088188" y="2349500"/>
                  <a:ext cx="939800" cy="939800"/>
                </a:xfrm>
                <a:prstGeom prst="ellipse">
                  <a:avLst/>
                </a:pr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aa-ET"/>
                </a:p>
              </p:txBody>
            </p:sp>
            <p:sp>
              <p:nvSpPr>
                <p:cNvPr id="113" name="Oval 39">
                  <a:extLst>
                    <a:ext uri="{FF2B5EF4-FFF2-40B4-BE49-F238E27FC236}">
                      <a16:creationId xmlns:a16="http://schemas.microsoft.com/office/drawing/2014/main" id="{BED1032F-54C2-4CA6-9BA7-C9EBFC239928}"/>
                    </a:ext>
                  </a:extLst>
                </p:cNvPr>
                <p:cNvSpPr/>
                <p:nvPr/>
              </p:nvSpPr>
              <p:spPr>
                <a:xfrm>
                  <a:off x="7091101" y="2346062"/>
                  <a:ext cx="962845" cy="962845"/>
                </a:xfrm>
                <a:prstGeom prst="ellipse">
                  <a:avLst/>
                </a:prstGeom>
                <a:gradFill>
                  <a:gsLst>
                    <a:gs pos="0">
                      <a:schemeClr val="bg2"/>
                    </a:gs>
                    <a:gs pos="100000">
                      <a:schemeClr val="bg2">
                        <a:lumMod val="7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14" name="Oval 40">
                  <a:extLst>
                    <a:ext uri="{FF2B5EF4-FFF2-40B4-BE49-F238E27FC236}">
                      <a16:creationId xmlns:a16="http://schemas.microsoft.com/office/drawing/2014/main" id="{7506617B-CB81-4915-826E-C1BDF6AE964C}"/>
                    </a:ext>
                  </a:extLst>
                </p:cNvPr>
                <p:cNvSpPr/>
                <p:nvPr/>
              </p:nvSpPr>
              <p:spPr>
                <a:xfrm>
                  <a:off x="7017281" y="2258750"/>
                  <a:ext cx="1072619" cy="1072619"/>
                </a:xfrm>
                <a:prstGeom prst="ellipse">
                  <a:avLst/>
                </a:prstGeom>
                <a:solidFill>
                  <a:schemeClr val="bg2"/>
                </a:solidFill>
                <a:ln>
                  <a:noFill/>
                </a:ln>
                <a:effectLst>
                  <a:softEdge rad="114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2400" b="1" dirty="0">
                      <a:solidFill>
                        <a:schemeClr val="accent1"/>
                      </a:solidFill>
                    </a:rPr>
                    <a:t>A</a:t>
                  </a:r>
                  <a:endParaRPr lang="aa-ET" sz="2400" b="1" dirty="0">
                    <a:solidFill>
                      <a:schemeClr val="accent1"/>
                    </a:solidFill>
                  </a:endParaRPr>
                </a:p>
              </p:txBody>
            </p:sp>
          </p:grpSp>
        </p:grpSp>
      </p:grpSp>
      <p:sp>
        <p:nvSpPr>
          <p:cNvPr id="116" name="CuadroTexto 115"/>
          <p:cNvSpPr txBox="1"/>
          <p:nvPr/>
        </p:nvSpPr>
        <p:spPr>
          <a:xfrm>
            <a:off x="7736114" y="2301877"/>
            <a:ext cx="3236686" cy="456535"/>
          </a:xfrm>
          <a:prstGeom prst="rect">
            <a:avLst/>
          </a:prstGeom>
          <a:noFill/>
        </p:spPr>
        <p:txBody>
          <a:bodyPr wrap="square" rtlCol="0">
            <a:spAutoFit/>
          </a:bodyPr>
          <a:lstStyle/>
          <a:p>
            <a:pPr>
              <a:lnSpc>
                <a:spcPct val="150000"/>
              </a:lnSpc>
            </a:pPr>
            <a:r>
              <a:rPr lang="en-US" dirty="0"/>
              <a:t>Insert your text here</a:t>
            </a:r>
          </a:p>
        </p:txBody>
      </p:sp>
      <p:sp>
        <p:nvSpPr>
          <p:cNvPr id="117" name="CuadroTexto 116"/>
          <p:cNvSpPr txBox="1"/>
          <p:nvPr/>
        </p:nvSpPr>
        <p:spPr>
          <a:xfrm>
            <a:off x="7736114" y="3100162"/>
            <a:ext cx="3236686" cy="456535"/>
          </a:xfrm>
          <a:prstGeom prst="rect">
            <a:avLst/>
          </a:prstGeom>
          <a:noFill/>
        </p:spPr>
        <p:txBody>
          <a:bodyPr wrap="square" rtlCol="0">
            <a:spAutoFit/>
          </a:bodyPr>
          <a:lstStyle/>
          <a:p>
            <a:pPr>
              <a:lnSpc>
                <a:spcPct val="150000"/>
              </a:lnSpc>
            </a:pPr>
            <a:r>
              <a:rPr lang="en-US" dirty="0"/>
              <a:t>Insert your text here</a:t>
            </a:r>
          </a:p>
        </p:txBody>
      </p:sp>
      <p:sp>
        <p:nvSpPr>
          <p:cNvPr id="124" name="CuadroTexto 123"/>
          <p:cNvSpPr txBox="1"/>
          <p:nvPr/>
        </p:nvSpPr>
        <p:spPr>
          <a:xfrm>
            <a:off x="7736114" y="3956505"/>
            <a:ext cx="3236686" cy="456535"/>
          </a:xfrm>
          <a:prstGeom prst="rect">
            <a:avLst/>
          </a:prstGeom>
          <a:noFill/>
        </p:spPr>
        <p:txBody>
          <a:bodyPr wrap="square" rtlCol="0">
            <a:spAutoFit/>
          </a:bodyPr>
          <a:lstStyle/>
          <a:p>
            <a:pPr>
              <a:lnSpc>
                <a:spcPct val="150000"/>
              </a:lnSpc>
            </a:pPr>
            <a:r>
              <a:rPr lang="en-US" dirty="0"/>
              <a:t>Insert your text here</a:t>
            </a:r>
          </a:p>
        </p:txBody>
      </p:sp>
      <p:sp>
        <p:nvSpPr>
          <p:cNvPr id="4" name="Rectángulo 3"/>
          <p:cNvSpPr/>
          <p:nvPr/>
        </p:nvSpPr>
        <p:spPr>
          <a:xfrm>
            <a:off x="6908800" y="1611086"/>
            <a:ext cx="812800" cy="34834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125" name="Rectángulo 124"/>
          <p:cNvSpPr/>
          <p:nvPr/>
        </p:nvSpPr>
        <p:spPr>
          <a:xfrm>
            <a:off x="6908800" y="2394858"/>
            <a:ext cx="812800" cy="34834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126" name="Rectángulo 125"/>
          <p:cNvSpPr/>
          <p:nvPr/>
        </p:nvSpPr>
        <p:spPr>
          <a:xfrm>
            <a:off x="6908800" y="3164115"/>
            <a:ext cx="812800" cy="34834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127" name="Rectángulo 126"/>
          <p:cNvSpPr/>
          <p:nvPr/>
        </p:nvSpPr>
        <p:spPr>
          <a:xfrm>
            <a:off x="6908800" y="4020458"/>
            <a:ext cx="812800" cy="3483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
            </a:r>
          </a:p>
        </p:txBody>
      </p:sp>
      <p:sp>
        <p:nvSpPr>
          <p:cNvPr id="128" name="Rectángulo 127"/>
          <p:cNvSpPr/>
          <p:nvPr/>
        </p:nvSpPr>
        <p:spPr>
          <a:xfrm>
            <a:off x="1915886" y="1640114"/>
            <a:ext cx="2119085" cy="275772"/>
          </a:xfrm>
          <a:prstGeom prst="rect">
            <a:avLst/>
          </a:prstGeom>
          <a:solidFill>
            <a:srgbClr val="FFBC01">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ángulo 128"/>
          <p:cNvSpPr/>
          <p:nvPr/>
        </p:nvSpPr>
        <p:spPr>
          <a:xfrm>
            <a:off x="7750629" y="3222171"/>
            <a:ext cx="2119085" cy="275772"/>
          </a:xfrm>
          <a:prstGeom prst="rect">
            <a:avLst/>
          </a:prstGeom>
          <a:solidFill>
            <a:srgbClr val="FFBC01">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Marcador de posición de imagen 45"/>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1475462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50"/>
                                  </p:iterate>
                                  <p:childTnLst>
                                    <p:set>
                                      <p:cBhvr>
                                        <p:cTn id="6" dur="1" fill="hold">
                                          <p:stCondLst>
                                            <p:cond delay="0"/>
                                          </p:stCondLst>
                                        </p:cTn>
                                        <p:tgtEl>
                                          <p:spTgt spid="149"/>
                                        </p:tgtEl>
                                        <p:attrNameLst>
                                          <p:attrName>style.visibility</p:attrName>
                                        </p:attrNameLst>
                                      </p:cBhvr>
                                      <p:to>
                                        <p:strVal val="visible"/>
                                      </p:to>
                                    </p:set>
                                  </p:childTnLst>
                                </p:cTn>
                              </p:par>
                            </p:childTnLst>
                          </p:cTn>
                        </p:par>
                        <p:par>
                          <p:cTn id="7" fill="hold">
                            <p:stCondLst>
                              <p:cond delay="401"/>
                            </p:stCondLst>
                            <p:childTnLst>
                              <p:par>
                                <p:cTn id="8" presetID="53" presetClass="entr" presetSubtype="16" fill="hold" nodeType="afterEffect">
                                  <p:stCondLst>
                                    <p:cond delay="0"/>
                                  </p:stCondLst>
                                  <p:childTnLst>
                                    <p:set>
                                      <p:cBhvr>
                                        <p:cTn id="9" dur="1" fill="hold">
                                          <p:stCondLst>
                                            <p:cond delay="0"/>
                                          </p:stCondLst>
                                        </p:cTn>
                                        <p:tgtEl>
                                          <p:spTgt spid="80"/>
                                        </p:tgtEl>
                                        <p:attrNameLst>
                                          <p:attrName>style.visibility</p:attrName>
                                        </p:attrNameLst>
                                      </p:cBhvr>
                                      <p:to>
                                        <p:strVal val="visible"/>
                                      </p:to>
                                    </p:set>
                                    <p:anim calcmode="lin" valueType="num">
                                      <p:cBhvr>
                                        <p:cTn id="10" dur="500" fill="hold"/>
                                        <p:tgtEl>
                                          <p:spTgt spid="80"/>
                                        </p:tgtEl>
                                        <p:attrNameLst>
                                          <p:attrName>ppt_w</p:attrName>
                                        </p:attrNameLst>
                                      </p:cBhvr>
                                      <p:tavLst>
                                        <p:tav tm="0">
                                          <p:val>
                                            <p:fltVal val="0"/>
                                          </p:val>
                                        </p:tav>
                                        <p:tav tm="100000">
                                          <p:val>
                                            <p:strVal val="#ppt_w"/>
                                          </p:val>
                                        </p:tav>
                                      </p:tavLst>
                                    </p:anim>
                                    <p:anim calcmode="lin" valueType="num">
                                      <p:cBhvr>
                                        <p:cTn id="11" dur="500" fill="hold"/>
                                        <p:tgtEl>
                                          <p:spTgt spid="80"/>
                                        </p:tgtEl>
                                        <p:attrNameLst>
                                          <p:attrName>ppt_h</p:attrName>
                                        </p:attrNameLst>
                                      </p:cBhvr>
                                      <p:tavLst>
                                        <p:tav tm="0">
                                          <p:val>
                                            <p:fltVal val="0"/>
                                          </p:val>
                                        </p:tav>
                                        <p:tav tm="100000">
                                          <p:val>
                                            <p:strVal val="#ppt_h"/>
                                          </p:val>
                                        </p:tav>
                                      </p:tavLst>
                                    </p:anim>
                                    <p:animEffect transition="in" filter="fade">
                                      <p:cBhvr>
                                        <p:cTn id="12" dur="500"/>
                                        <p:tgtEl>
                                          <p:spTgt spid="80"/>
                                        </p:tgtEl>
                                      </p:cBhvr>
                                    </p:animEffect>
                                  </p:childTnLst>
                                </p:cTn>
                              </p:par>
                            </p:childTnLst>
                          </p:cTn>
                        </p:par>
                        <p:par>
                          <p:cTn id="13" fill="hold">
                            <p:stCondLst>
                              <p:cond delay="901"/>
                            </p:stCondLst>
                            <p:childTnLst>
                              <p:par>
                                <p:cTn id="14" presetID="1" presetClass="entr" presetSubtype="0" fill="hold" grpId="0" nodeType="afterEffect">
                                  <p:stCondLst>
                                    <p:cond delay="0"/>
                                  </p:stCondLst>
                                  <p:iterate type="lt">
                                    <p:tmAbs val="50"/>
                                  </p:iterate>
                                  <p:childTnLst>
                                    <p:set>
                                      <p:cBhvr>
                                        <p:cTn id="15" dur="1" fill="hold">
                                          <p:stCondLst>
                                            <p:cond delay="0"/>
                                          </p:stCondLst>
                                        </p:cTn>
                                        <p:tgtEl>
                                          <p:spTgt spid="97"/>
                                        </p:tgtEl>
                                        <p:attrNameLst>
                                          <p:attrName>style.visibility</p:attrName>
                                        </p:attrNameLst>
                                      </p:cBhvr>
                                      <p:to>
                                        <p:strVal val="visible"/>
                                      </p:to>
                                    </p:set>
                                  </p:childTnLst>
                                </p:cTn>
                              </p:par>
                            </p:childTnLst>
                          </p:cTn>
                        </p:par>
                        <p:par>
                          <p:cTn id="16" fill="hold">
                            <p:stCondLst>
                              <p:cond delay="3702"/>
                            </p:stCondLst>
                            <p:childTnLst>
                              <p:par>
                                <p:cTn id="17" presetID="22" presetClass="entr" presetSubtype="4"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par>
                          <p:cTn id="20" fill="hold">
                            <p:stCondLst>
                              <p:cond delay="4202"/>
                            </p:stCondLst>
                            <p:childTnLst>
                              <p:par>
                                <p:cTn id="21" presetID="1" presetClass="entr" presetSubtype="0" fill="hold" grpId="0" nodeType="afterEffect">
                                  <p:stCondLst>
                                    <p:cond delay="0"/>
                                  </p:stCondLst>
                                  <p:iterate type="lt">
                                    <p:tmAbs val="50"/>
                                  </p:iterate>
                                  <p:childTnLst>
                                    <p:set>
                                      <p:cBhvr>
                                        <p:cTn id="22" dur="1" fill="hold">
                                          <p:stCondLst>
                                            <p:cond delay="0"/>
                                          </p:stCondLst>
                                        </p:cTn>
                                        <p:tgtEl>
                                          <p:spTgt spid="150"/>
                                        </p:tgtEl>
                                        <p:attrNameLst>
                                          <p:attrName>style.visibility</p:attrName>
                                        </p:attrNameLst>
                                      </p:cBhvr>
                                      <p:to>
                                        <p:strVal val="visible"/>
                                      </p:to>
                                    </p:set>
                                  </p:childTnLst>
                                </p:cTn>
                              </p:par>
                            </p:childTnLst>
                          </p:cTn>
                        </p:par>
                        <p:par>
                          <p:cTn id="23" fill="hold">
                            <p:stCondLst>
                              <p:cond delay="5053"/>
                            </p:stCondLst>
                            <p:childTnLst>
                              <p:par>
                                <p:cTn id="24" presetID="31" presetClass="entr" presetSubtype="0" fill="hold" grpId="0" nodeType="after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p:cTn id="26" dur="250" fill="hold"/>
                                        <p:tgtEl>
                                          <p:spTgt spid="4"/>
                                        </p:tgtEl>
                                        <p:attrNameLst>
                                          <p:attrName>ppt_w</p:attrName>
                                        </p:attrNameLst>
                                      </p:cBhvr>
                                      <p:tavLst>
                                        <p:tav tm="0">
                                          <p:val>
                                            <p:fltVal val="0"/>
                                          </p:val>
                                        </p:tav>
                                        <p:tav tm="100000">
                                          <p:val>
                                            <p:strVal val="#ppt_w"/>
                                          </p:val>
                                        </p:tav>
                                      </p:tavLst>
                                    </p:anim>
                                    <p:anim calcmode="lin" valueType="num">
                                      <p:cBhvr>
                                        <p:cTn id="27" dur="250" fill="hold"/>
                                        <p:tgtEl>
                                          <p:spTgt spid="4"/>
                                        </p:tgtEl>
                                        <p:attrNameLst>
                                          <p:attrName>ppt_h</p:attrName>
                                        </p:attrNameLst>
                                      </p:cBhvr>
                                      <p:tavLst>
                                        <p:tav tm="0">
                                          <p:val>
                                            <p:fltVal val="0"/>
                                          </p:val>
                                        </p:tav>
                                        <p:tav tm="100000">
                                          <p:val>
                                            <p:strVal val="#ppt_h"/>
                                          </p:val>
                                        </p:tav>
                                      </p:tavLst>
                                    </p:anim>
                                    <p:anim calcmode="lin" valueType="num">
                                      <p:cBhvr>
                                        <p:cTn id="28" dur="250" fill="hold"/>
                                        <p:tgtEl>
                                          <p:spTgt spid="4"/>
                                        </p:tgtEl>
                                        <p:attrNameLst>
                                          <p:attrName>style.rotation</p:attrName>
                                        </p:attrNameLst>
                                      </p:cBhvr>
                                      <p:tavLst>
                                        <p:tav tm="0">
                                          <p:val>
                                            <p:fltVal val="90"/>
                                          </p:val>
                                        </p:tav>
                                        <p:tav tm="100000">
                                          <p:val>
                                            <p:fltVal val="0"/>
                                          </p:val>
                                        </p:tav>
                                      </p:tavLst>
                                    </p:anim>
                                    <p:animEffect transition="in" filter="fade">
                                      <p:cBhvr>
                                        <p:cTn id="29" dur="250"/>
                                        <p:tgtEl>
                                          <p:spTgt spid="4"/>
                                        </p:tgtEl>
                                      </p:cBhvr>
                                    </p:animEffect>
                                  </p:childTnLst>
                                </p:cTn>
                              </p:par>
                            </p:childTnLst>
                          </p:cTn>
                        </p:par>
                        <p:par>
                          <p:cTn id="30" fill="hold">
                            <p:stCondLst>
                              <p:cond delay="5303"/>
                            </p:stCondLst>
                            <p:childTnLst>
                              <p:par>
                                <p:cTn id="31" presetID="1" presetClass="entr" presetSubtype="0" fill="hold" grpId="0" nodeType="afterEffect">
                                  <p:stCondLst>
                                    <p:cond delay="0"/>
                                  </p:stCondLst>
                                  <p:iterate type="lt">
                                    <p:tmAbs val="50"/>
                                  </p:iterate>
                                  <p:childTnLst>
                                    <p:set>
                                      <p:cBhvr>
                                        <p:cTn id="32" dur="1" fill="hold">
                                          <p:stCondLst>
                                            <p:cond delay="0"/>
                                          </p:stCondLst>
                                        </p:cTn>
                                        <p:tgtEl>
                                          <p:spTgt spid="136"/>
                                        </p:tgtEl>
                                        <p:attrNameLst>
                                          <p:attrName>style.visibility</p:attrName>
                                        </p:attrNameLst>
                                      </p:cBhvr>
                                      <p:to>
                                        <p:strVal val="visible"/>
                                      </p:to>
                                    </p:set>
                                  </p:childTnLst>
                                </p:cTn>
                              </p:par>
                            </p:childTnLst>
                          </p:cTn>
                        </p:par>
                        <p:par>
                          <p:cTn id="33" fill="hold">
                            <p:stCondLst>
                              <p:cond delay="6154"/>
                            </p:stCondLst>
                            <p:childTnLst>
                              <p:par>
                                <p:cTn id="34" presetID="31" presetClass="entr" presetSubtype="0" fill="hold" grpId="0" nodeType="afterEffect">
                                  <p:stCondLst>
                                    <p:cond delay="0"/>
                                  </p:stCondLst>
                                  <p:childTnLst>
                                    <p:set>
                                      <p:cBhvr>
                                        <p:cTn id="35" dur="1" fill="hold">
                                          <p:stCondLst>
                                            <p:cond delay="0"/>
                                          </p:stCondLst>
                                        </p:cTn>
                                        <p:tgtEl>
                                          <p:spTgt spid="125"/>
                                        </p:tgtEl>
                                        <p:attrNameLst>
                                          <p:attrName>style.visibility</p:attrName>
                                        </p:attrNameLst>
                                      </p:cBhvr>
                                      <p:to>
                                        <p:strVal val="visible"/>
                                      </p:to>
                                    </p:set>
                                    <p:anim calcmode="lin" valueType="num">
                                      <p:cBhvr>
                                        <p:cTn id="36" dur="250" fill="hold"/>
                                        <p:tgtEl>
                                          <p:spTgt spid="125"/>
                                        </p:tgtEl>
                                        <p:attrNameLst>
                                          <p:attrName>ppt_w</p:attrName>
                                        </p:attrNameLst>
                                      </p:cBhvr>
                                      <p:tavLst>
                                        <p:tav tm="0">
                                          <p:val>
                                            <p:fltVal val="0"/>
                                          </p:val>
                                        </p:tav>
                                        <p:tav tm="100000">
                                          <p:val>
                                            <p:strVal val="#ppt_w"/>
                                          </p:val>
                                        </p:tav>
                                      </p:tavLst>
                                    </p:anim>
                                    <p:anim calcmode="lin" valueType="num">
                                      <p:cBhvr>
                                        <p:cTn id="37" dur="250" fill="hold"/>
                                        <p:tgtEl>
                                          <p:spTgt spid="125"/>
                                        </p:tgtEl>
                                        <p:attrNameLst>
                                          <p:attrName>ppt_h</p:attrName>
                                        </p:attrNameLst>
                                      </p:cBhvr>
                                      <p:tavLst>
                                        <p:tav tm="0">
                                          <p:val>
                                            <p:fltVal val="0"/>
                                          </p:val>
                                        </p:tav>
                                        <p:tav tm="100000">
                                          <p:val>
                                            <p:strVal val="#ppt_h"/>
                                          </p:val>
                                        </p:tav>
                                      </p:tavLst>
                                    </p:anim>
                                    <p:anim calcmode="lin" valueType="num">
                                      <p:cBhvr>
                                        <p:cTn id="38" dur="250" fill="hold"/>
                                        <p:tgtEl>
                                          <p:spTgt spid="125"/>
                                        </p:tgtEl>
                                        <p:attrNameLst>
                                          <p:attrName>style.rotation</p:attrName>
                                        </p:attrNameLst>
                                      </p:cBhvr>
                                      <p:tavLst>
                                        <p:tav tm="0">
                                          <p:val>
                                            <p:fltVal val="90"/>
                                          </p:val>
                                        </p:tav>
                                        <p:tav tm="100000">
                                          <p:val>
                                            <p:fltVal val="0"/>
                                          </p:val>
                                        </p:tav>
                                      </p:tavLst>
                                    </p:anim>
                                    <p:animEffect transition="in" filter="fade">
                                      <p:cBhvr>
                                        <p:cTn id="39" dur="250"/>
                                        <p:tgtEl>
                                          <p:spTgt spid="125"/>
                                        </p:tgtEl>
                                      </p:cBhvr>
                                    </p:animEffect>
                                  </p:childTnLst>
                                </p:cTn>
                              </p:par>
                            </p:childTnLst>
                          </p:cTn>
                        </p:par>
                        <p:par>
                          <p:cTn id="40" fill="hold">
                            <p:stCondLst>
                              <p:cond delay="6404"/>
                            </p:stCondLst>
                            <p:childTnLst>
                              <p:par>
                                <p:cTn id="41" presetID="1" presetClass="entr" presetSubtype="0" fill="hold" grpId="0" nodeType="afterEffect">
                                  <p:stCondLst>
                                    <p:cond delay="0"/>
                                  </p:stCondLst>
                                  <p:iterate type="lt">
                                    <p:tmAbs val="50"/>
                                  </p:iterate>
                                  <p:childTnLst>
                                    <p:set>
                                      <p:cBhvr>
                                        <p:cTn id="42" dur="1" fill="hold">
                                          <p:stCondLst>
                                            <p:cond delay="0"/>
                                          </p:stCondLst>
                                        </p:cTn>
                                        <p:tgtEl>
                                          <p:spTgt spid="116"/>
                                        </p:tgtEl>
                                        <p:attrNameLst>
                                          <p:attrName>style.visibility</p:attrName>
                                        </p:attrNameLst>
                                      </p:cBhvr>
                                      <p:to>
                                        <p:strVal val="visible"/>
                                      </p:to>
                                    </p:set>
                                  </p:childTnLst>
                                </p:cTn>
                              </p:par>
                            </p:childTnLst>
                          </p:cTn>
                        </p:par>
                        <p:par>
                          <p:cTn id="43" fill="hold">
                            <p:stCondLst>
                              <p:cond delay="7255"/>
                            </p:stCondLst>
                            <p:childTnLst>
                              <p:par>
                                <p:cTn id="44" presetID="31" presetClass="entr" presetSubtype="0" fill="hold" grpId="0" nodeType="afterEffect">
                                  <p:stCondLst>
                                    <p:cond delay="0"/>
                                  </p:stCondLst>
                                  <p:childTnLst>
                                    <p:set>
                                      <p:cBhvr>
                                        <p:cTn id="45" dur="1" fill="hold">
                                          <p:stCondLst>
                                            <p:cond delay="0"/>
                                          </p:stCondLst>
                                        </p:cTn>
                                        <p:tgtEl>
                                          <p:spTgt spid="126"/>
                                        </p:tgtEl>
                                        <p:attrNameLst>
                                          <p:attrName>style.visibility</p:attrName>
                                        </p:attrNameLst>
                                      </p:cBhvr>
                                      <p:to>
                                        <p:strVal val="visible"/>
                                      </p:to>
                                    </p:set>
                                    <p:anim calcmode="lin" valueType="num">
                                      <p:cBhvr>
                                        <p:cTn id="46" dur="250" fill="hold"/>
                                        <p:tgtEl>
                                          <p:spTgt spid="126"/>
                                        </p:tgtEl>
                                        <p:attrNameLst>
                                          <p:attrName>ppt_w</p:attrName>
                                        </p:attrNameLst>
                                      </p:cBhvr>
                                      <p:tavLst>
                                        <p:tav tm="0">
                                          <p:val>
                                            <p:fltVal val="0"/>
                                          </p:val>
                                        </p:tav>
                                        <p:tav tm="100000">
                                          <p:val>
                                            <p:strVal val="#ppt_w"/>
                                          </p:val>
                                        </p:tav>
                                      </p:tavLst>
                                    </p:anim>
                                    <p:anim calcmode="lin" valueType="num">
                                      <p:cBhvr>
                                        <p:cTn id="47" dur="250" fill="hold"/>
                                        <p:tgtEl>
                                          <p:spTgt spid="126"/>
                                        </p:tgtEl>
                                        <p:attrNameLst>
                                          <p:attrName>ppt_h</p:attrName>
                                        </p:attrNameLst>
                                      </p:cBhvr>
                                      <p:tavLst>
                                        <p:tav tm="0">
                                          <p:val>
                                            <p:fltVal val="0"/>
                                          </p:val>
                                        </p:tav>
                                        <p:tav tm="100000">
                                          <p:val>
                                            <p:strVal val="#ppt_h"/>
                                          </p:val>
                                        </p:tav>
                                      </p:tavLst>
                                    </p:anim>
                                    <p:anim calcmode="lin" valueType="num">
                                      <p:cBhvr>
                                        <p:cTn id="48" dur="250" fill="hold"/>
                                        <p:tgtEl>
                                          <p:spTgt spid="126"/>
                                        </p:tgtEl>
                                        <p:attrNameLst>
                                          <p:attrName>style.rotation</p:attrName>
                                        </p:attrNameLst>
                                      </p:cBhvr>
                                      <p:tavLst>
                                        <p:tav tm="0">
                                          <p:val>
                                            <p:fltVal val="90"/>
                                          </p:val>
                                        </p:tav>
                                        <p:tav tm="100000">
                                          <p:val>
                                            <p:fltVal val="0"/>
                                          </p:val>
                                        </p:tav>
                                      </p:tavLst>
                                    </p:anim>
                                    <p:animEffect transition="in" filter="fade">
                                      <p:cBhvr>
                                        <p:cTn id="49" dur="250"/>
                                        <p:tgtEl>
                                          <p:spTgt spid="126"/>
                                        </p:tgtEl>
                                      </p:cBhvr>
                                    </p:animEffect>
                                  </p:childTnLst>
                                </p:cTn>
                              </p:par>
                            </p:childTnLst>
                          </p:cTn>
                        </p:par>
                        <p:par>
                          <p:cTn id="50" fill="hold">
                            <p:stCondLst>
                              <p:cond delay="7505"/>
                            </p:stCondLst>
                            <p:childTnLst>
                              <p:par>
                                <p:cTn id="51" presetID="1" presetClass="entr" presetSubtype="0" fill="hold" grpId="0" nodeType="afterEffect">
                                  <p:stCondLst>
                                    <p:cond delay="0"/>
                                  </p:stCondLst>
                                  <p:iterate type="lt">
                                    <p:tmAbs val="50"/>
                                  </p:iterate>
                                  <p:childTnLst>
                                    <p:set>
                                      <p:cBhvr>
                                        <p:cTn id="52" dur="1" fill="hold">
                                          <p:stCondLst>
                                            <p:cond delay="0"/>
                                          </p:stCondLst>
                                        </p:cTn>
                                        <p:tgtEl>
                                          <p:spTgt spid="117"/>
                                        </p:tgtEl>
                                        <p:attrNameLst>
                                          <p:attrName>style.visibility</p:attrName>
                                        </p:attrNameLst>
                                      </p:cBhvr>
                                      <p:to>
                                        <p:strVal val="visible"/>
                                      </p:to>
                                    </p:set>
                                  </p:childTnLst>
                                </p:cTn>
                              </p:par>
                            </p:childTnLst>
                          </p:cTn>
                        </p:par>
                        <p:par>
                          <p:cTn id="53" fill="hold">
                            <p:stCondLst>
                              <p:cond delay="8356"/>
                            </p:stCondLst>
                            <p:childTnLst>
                              <p:par>
                                <p:cTn id="54" presetID="31" presetClass="entr" presetSubtype="0" fill="hold" grpId="0" nodeType="afterEffect">
                                  <p:stCondLst>
                                    <p:cond delay="0"/>
                                  </p:stCondLst>
                                  <p:childTnLst>
                                    <p:set>
                                      <p:cBhvr>
                                        <p:cTn id="55" dur="1" fill="hold">
                                          <p:stCondLst>
                                            <p:cond delay="0"/>
                                          </p:stCondLst>
                                        </p:cTn>
                                        <p:tgtEl>
                                          <p:spTgt spid="127"/>
                                        </p:tgtEl>
                                        <p:attrNameLst>
                                          <p:attrName>style.visibility</p:attrName>
                                        </p:attrNameLst>
                                      </p:cBhvr>
                                      <p:to>
                                        <p:strVal val="visible"/>
                                      </p:to>
                                    </p:set>
                                    <p:anim calcmode="lin" valueType="num">
                                      <p:cBhvr>
                                        <p:cTn id="56" dur="250" fill="hold"/>
                                        <p:tgtEl>
                                          <p:spTgt spid="127"/>
                                        </p:tgtEl>
                                        <p:attrNameLst>
                                          <p:attrName>ppt_w</p:attrName>
                                        </p:attrNameLst>
                                      </p:cBhvr>
                                      <p:tavLst>
                                        <p:tav tm="0">
                                          <p:val>
                                            <p:fltVal val="0"/>
                                          </p:val>
                                        </p:tav>
                                        <p:tav tm="100000">
                                          <p:val>
                                            <p:strVal val="#ppt_w"/>
                                          </p:val>
                                        </p:tav>
                                      </p:tavLst>
                                    </p:anim>
                                    <p:anim calcmode="lin" valueType="num">
                                      <p:cBhvr>
                                        <p:cTn id="57" dur="250" fill="hold"/>
                                        <p:tgtEl>
                                          <p:spTgt spid="127"/>
                                        </p:tgtEl>
                                        <p:attrNameLst>
                                          <p:attrName>ppt_h</p:attrName>
                                        </p:attrNameLst>
                                      </p:cBhvr>
                                      <p:tavLst>
                                        <p:tav tm="0">
                                          <p:val>
                                            <p:fltVal val="0"/>
                                          </p:val>
                                        </p:tav>
                                        <p:tav tm="100000">
                                          <p:val>
                                            <p:strVal val="#ppt_h"/>
                                          </p:val>
                                        </p:tav>
                                      </p:tavLst>
                                    </p:anim>
                                    <p:anim calcmode="lin" valueType="num">
                                      <p:cBhvr>
                                        <p:cTn id="58" dur="250" fill="hold"/>
                                        <p:tgtEl>
                                          <p:spTgt spid="127"/>
                                        </p:tgtEl>
                                        <p:attrNameLst>
                                          <p:attrName>style.rotation</p:attrName>
                                        </p:attrNameLst>
                                      </p:cBhvr>
                                      <p:tavLst>
                                        <p:tav tm="0">
                                          <p:val>
                                            <p:fltVal val="90"/>
                                          </p:val>
                                        </p:tav>
                                        <p:tav tm="100000">
                                          <p:val>
                                            <p:fltVal val="0"/>
                                          </p:val>
                                        </p:tav>
                                      </p:tavLst>
                                    </p:anim>
                                    <p:animEffect transition="in" filter="fade">
                                      <p:cBhvr>
                                        <p:cTn id="59" dur="250"/>
                                        <p:tgtEl>
                                          <p:spTgt spid="127"/>
                                        </p:tgtEl>
                                      </p:cBhvr>
                                    </p:animEffect>
                                  </p:childTnLst>
                                </p:cTn>
                              </p:par>
                            </p:childTnLst>
                          </p:cTn>
                        </p:par>
                        <p:par>
                          <p:cTn id="60" fill="hold">
                            <p:stCondLst>
                              <p:cond delay="8606"/>
                            </p:stCondLst>
                            <p:childTnLst>
                              <p:par>
                                <p:cTn id="61" presetID="1" presetClass="entr" presetSubtype="0" fill="hold" grpId="0" nodeType="afterEffect">
                                  <p:stCondLst>
                                    <p:cond delay="0"/>
                                  </p:stCondLst>
                                  <p:iterate type="lt">
                                    <p:tmAbs val="50"/>
                                  </p:iterate>
                                  <p:childTnLst>
                                    <p:set>
                                      <p:cBhvr>
                                        <p:cTn id="62" dur="1" fill="hold">
                                          <p:stCondLst>
                                            <p:cond delay="0"/>
                                          </p:stCondLst>
                                        </p:cTn>
                                        <p:tgtEl>
                                          <p:spTgt spid="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49" grpId="0"/>
      <p:bldP spid="150" grpId="0"/>
      <p:bldP spid="136" grpId="0"/>
      <p:bldP spid="116" grpId="0"/>
      <p:bldP spid="117" grpId="0"/>
      <p:bldP spid="124" grpId="0"/>
      <p:bldP spid="4" grpId="0" animBg="1"/>
      <p:bldP spid="125" grpId="0" animBg="1"/>
      <p:bldP spid="126" grpId="0" animBg="1"/>
      <p:bldP spid="1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redondeado 5"/>
          <p:cNvSpPr/>
          <p:nvPr/>
        </p:nvSpPr>
        <p:spPr>
          <a:xfrm>
            <a:off x="561520" y="211015"/>
            <a:ext cx="5515429"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redondeado 6"/>
          <p:cNvSpPr/>
          <p:nvPr/>
        </p:nvSpPr>
        <p:spPr>
          <a:xfrm>
            <a:off x="6166338" y="211015"/>
            <a:ext cx="5486400"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41"/>
          <p:cNvSpPr/>
          <p:nvPr/>
        </p:nvSpPr>
        <p:spPr>
          <a:xfrm>
            <a:off x="551543" y="209860"/>
            <a:ext cx="5544457"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162674" y="209860"/>
            <a:ext cx="5490063"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5783580" y="716280"/>
            <a:ext cx="685800" cy="419100"/>
            <a:chOff x="5783580" y="716280"/>
            <a:chExt cx="685800" cy="419100"/>
          </a:xfrm>
        </p:grpSpPr>
        <p:sp>
          <p:nvSpPr>
            <p:cNvPr id="8" name="Elipse 7"/>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de bloque 9"/>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2" name="Grupo 11"/>
          <p:cNvGrpSpPr/>
          <p:nvPr/>
        </p:nvGrpSpPr>
        <p:grpSpPr>
          <a:xfrm>
            <a:off x="5783580" y="1470660"/>
            <a:ext cx="685800" cy="419100"/>
            <a:chOff x="5783580" y="716280"/>
            <a:chExt cx="685800" cy="419100"/>
          </a:xfrm>
        </p:grpSpPr>
        <p:sp>
          <p:nvSpPr>
            <p:cNvPr id="13" name="Elipse 1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o de bloque 1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upo 15"/>
          <p:cNvGrpSpPr/>
          <p:nvPr/>
        </p:nvGrpSpPr>
        <p:grpSpPr>
          <a:xfrm>
            <a:off x="5783580" y="2156460"/>
            <a:ext cx="685800" cy="419100"/>
            <a:chOff x="5783580" y="716280"/>
            <a:chExt cx="685800" cy="419100"/>
          </a:xfrm>
        </p:grpSpPr>
        <p:sp>
          <p:nvSpPr>
            <p:cNvPr id="17" name="Elipse 1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0" name="Grupo 19"/>
          <p:cNvGrpSpPr/>
          <p:nvPr/>
        </p:nvGrpSpPr>
        <p:grpSpPr>
          <a:xfrm>
            <a:off x="5783580" y="2895600"/>
            <a:ext cx="685800" cy="419100"/>
            <a:chOff x="5783580" y="716280"/>
            <a:chExt cx="685800" cy="419100"/>
          </a:xfrm>
        </p:grpSpPr>
        <p:sp>
          <p:nvSpPr>
            <p:cNvPr id="21" name="Elipse 20"/>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o de bloque 22"/>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upo 23"/>
          <p:cNvGrpSpPr/>
          <p:nvPr/>
        </p:nvGrpSpPr>
        <p:grpSpPr>
          <a:xfrm>
            <a:off x="5783580" y="3627120"/>
            <a:ext cx="685800" cy="419100"/>
            <a:chOff x="5783580" y="716280"/>
            <a:chExt cx="685800" cy="419100"/>
          </a:xfrm>
        </p:grpSpPr>
        <p:sp>
          <p:nvSpPr>
            <p:cNvPr id="25" name="Elipse 24"/>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o de bloque 26"/>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8" name="Grupo 27"/>
          <p:cNvGrpSpPr/>
          <p:nvPr/>
        </p:nvGrpSpPr>
        <p:grpSpPr>
          <a:xfrm>
            <a:off x="5783580" y="4312920"/>
            <a:ext cx="685800" cy="419100"/>
            <a:chOff x="5783580" y="716280"/>
            <a:chExt cx="685800" cy="419100"/>
          </a:xfrm>
        </p:grpSpPr>
        <p:sp>
          <p:nvSpPr>
            <p:cNvPr id="29" name="Elipse 28"/>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o de bloque 30"/>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2" name="Grupo 31"/>
          <p:cNvGrpSpPr/>
          <p:nvPr/>
        </p:nvGrpSpPr>
        <p:grpSpPr>
          <a:xfrm>
            <a:off x="5783580" y="5013960"/>
            <a:ext cx="685800" cy="419100"/>
            <a:chOff x="5783580" y="716280"/>
            <a:chExt cx="685800" cy="419100"/>
          </a:xfrm>
        </p:grpSpPr>
        <p:sp>
          <p:nvSpPr>
            <p:cNvPr id="33" name="Elipse 3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o de bloque 3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6" name="Grupo 35"/>
          <p:cNvGrpSpPr/>
          <p:nvPr/>
        </p:nvGrpSpPr>
        <p:grpSpPr>
          <a:xfrm>
            <a:off x="5783580" y="5783580"/>
            <a:ext cx="685800" cy="419100"/>
            <a:chOff x="5783580" y="716280"/>
            <a:chExt cx="685800" cy="419100"/>
          </a:xfrm>
        </p:grpSpPr>
        <p:sp>
          <p:nvSpPr>
            <p:cNvPr id="37" name="Elipse 3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co de bloque 3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7" name="CuadroTexto 96"/>
          <p:cNvSpPr txBox="1"/>
          <p:nvPr/>
        </p:nvSpPr>
        <p:spPr>
          <a:xfrm>
            <a:off x="1874158" y="14763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sp>
        <p:nvSpPr>
          <p:cNvPr id="149" name="CuadroTexto 148"/>
          <p:cNvSpPr txBox="1"/>
          <p:nvPr/>
        </p:nvSpPr>
        <p:spPr>
          <a:xfrm>
            <a:off x="1190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SECTION</a:t>
            </a:r>
          </a:p>
          <a:p>
            <a:pPr algn="ctr"/>
            <a:r>
              <a:rPr lang="en-US" sz="2400" i="1" dirty="0">
                <a:solidFill>
                  <a:schemeClr val="accent6">
                    <a:lumMod val="20000"/>
                    <a:lumOff val="80000"/>
                  </a:schemeClr>
                </a:solidFill>
                <a:latin typeface="Montserrat Black" panose="00000A00000000000000" pitchFamily="50" charset="0"/>
              </a:rPr>
              <a:t>05</a:t>
            </a:r>
          </a:p>
        </p:txBody>
      </p:sp>
      <p:sp>
        <p:nvSpPr>
          <p:cNvPr id="150" name="CuadroTexto 149"/>
          <p:cNvSpPr txBox="1"/>
          <p:nvPr/>
        </p:nvSpPr>
        <p:spPr>
          <a:xfrm>
            <a:off x="6905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4">
                    <a:lumMod val="20000"/>
                    <a:lumOff val="80000"/>
                  </a:schemeClr>
                </a:solidFill>
                <a:latin typeface="Montserrat Black" panose="00000A00000000000000" pitchFamily="50" charset="0"/>
              </a:rPr>
              <a:t>HERE</a:t>
            </a:r>
          </a:p>
        </p:txBody>
      </p:sp>
      <p:sp>
        <p:nvSpPr>
          <p:cNvPr id="136" name="CuadroTexto 135"/>
          <p:cNvSpPr txBox="1"/>
          <p:nvPr/>
        </p:nvSpPr>
        <p:spPr>
          <a:xfrm>
            <a:off x="7779657" y="1489075"/>
            <a:ext cx="3314700" cy="4662815"/>
          </a:xfrm>
          <a:prstGeom prst="rect">
            <a:avLst/>
          </a:prstGeom>
          <a:noFill/>
        </p:spPr>
        <p:txBody>
          <a:bodyPr wrap="square" rtlCol="0">
            <a:spAutoFit/>
          </a:bodyPr>
          <a:lstStyle/>
          <a:p>
            <a:pPr>
              <a:lnSpc>
                <a:spcPct val="150000"/>
              </a:lnSpc>
            </a:pPr>
            <a:r>
              <a:rPr lang="en-US" b="1" dirty="0">
                <a:solidFill>
                  <a:schemeClr val="accent6"/>
                </a:solidFill>
              </a:rPr>
              <a:t>Awareness </a:t>
            </a:r>
          </a:p>
          <a:p>
            <a:pPr>
              <a:lnSpc>
                <a:spcPct val="150000"/>
              </a:lnSpc>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a:t>
            </a:r>
            <a:r>
              <a:rPr lang="en-US" b="1" dirty="0">
                <a:solidFill>
                  <a:schemeClr val="accent6"/>
                </a:solidFill>
              </a:rPr>
              <a:t>Interest </a:t>
            </a:r>
          </a:p>
          <a:p>
            <a:pPr>
              <a:lnSpc>
                <a:spcPct val="150000"/>
              </a:lnSpc>
            </a:pPr>
            <a:r>
              <a:rPr lang="en-US" dirty="0"/>
              <a:t>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b="1" dirty="0">
                <a:solidFill>
                  <a:schemeClr val="accent6"/>
                </a:solidFill>
              </a:rPr>
              <a:t>Desire </a:t>
            </a:r>
          </a:p>
          <a:p>
            <a:pPr>
              <a:lnSpc>
                <a:spcPct val="150000"/>
              </a:lnSpc>
            </a:pPr>
            <a:r>
              <a:rPr lang="en-US" dirty="0" err="1"/>
              <a:t>aliqua</a:t>
            </a:r>
            <a:r>
              <a:rPr lang="en-US" dirty="0"/>
              <a:t>. </a:t>
            </a:r>
            <a:r>
              <a:rPr lang="en-US" dirty="0" err="1"/>
              <a:t>Ut</a:t>
            </a:r>
            <a:r>
              <a:rPr lang="en-US" dirty="0"/>
              <a: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a:t>
            </a:r>
          </a:p>
          <a:p>
            <a:pPr>
              <a:lnSpc>
                <a:spcPct val="150000"/>
              </a:lnSpc>
            </a:pPr>
            <a:r>
              <a:rPr lang="en-US" b="1" dirty="0">
                <a:solidFill>
                  <a:schemeClr val="accent6"/>
                </a:solidFill>
              </a:rPr>
              <a:t>Action </a:t>
            </a:r>
          </a:p>
          <a:p>
            <a:pPr>
              <a:lnSpc>
                <a:spcPct val="150000"/>
              </a:lnSpc>
            </a:pPr>
            <a:r>
              <a:rPr lang="en-US" dirty="0"/>
              <a:t>exercitation</a:t>
            </a:r>
          </a:p>
        </p:txBody>
      </p:sp>
      <p:cxnSp>
        <p:nvCxnSpPr>
          <p:cNvPr id="119" name="Conector recto 118"/>
          <p:cNvCxnSpPr/>
          <p:nvPr/>
        </p:nvCxnSpPr>
        <p:spPr>
          <a:xfrm>
            <a:off x="19178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0" name="Conector recto 119"/>
          <p:cNvCxnSpPr/>
          <p:nvPr/>
        </p:nvCxnSpPr>
        <p:spPr>
          <a:xfrm>
            <a:off x="19178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p:nvPr/>
        </p:nvCxnSpPr>
        <p:spPr>
          <a:xfrm>
            <a:off x="19178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2" name="Conector recto 121"/>
          <p:cNvCxnSpPr/>
          <p:nvPr/>
        </p:nvCxnSpPr>
        <p:spPr>
          <a:xfrm>
            <a:off x="19178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p:nvPr/>
        </p:nvCxnSpPr>
        <p:spPr>
          <a:xfrm>
            <a:off x="19178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7" name="Conector recto 136"/>
          <p:cNvCxnSpPr/>
          <p:nvPr/>
        </p:nvCxnSpPr>
        <p:spPr>
          <a:xfrm>
            <a:off x="19178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Conector recto 137"/>
          <p:cNvCxnSpPr/>
          <p:nvPr/>
        </p:nvCxnSpPr>
        <p:spPr>
          <a:xfrm>
            <a:off x="19178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Conector recto 138"/>
          <p:cNvCxnSpPr/>
          <p:nvPr/>
        </p:nvCxnSpPr>
        <p:spPr>
          <a:xfrm>
            <a:off x="19178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Conector recto 139"/>
          <p:cNvCxnSpPr/>
          <p:nvPr/>
        </p:nvCxnSpPr>
        <p:spPr>
          <a:xfrm>
            <a:off x="19178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Conector recto 140"/>
          <p:cNvCxnSpPr/>
          <p:nvPr/>
        </p:nvCxnSpPr>
        <p:spPr>
          <a:xfrm>
            <a:off x="19178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Conector recto 141"/>
          <p:cNvCxnSpPr/>
          <p:nvPr/>
        </p:nvCxnSpPr>
        <p:spPr>
          <a:xfrm>
            <a:off x="19178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ector recto 142"/>
          <p:cNvCxnSpPr/>
          <p:nvPr/>
        </p:nvCxnSpPr>
        <p:spPr>
          <a:xfrm>
            <a:off x="19178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ector recto 143"/>
          <p:cNvCxnSpPr/>
          <p:nvPr/>
        </p:nvCxnSpPr>
        <p:spPr>
          <a:xfrm>
            <a:off x="77725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ector recto 144"/>
          <p:cNvCxnSpPr/>
          <p:nvPr/>
        </p:nvCxnSpPr>
        <p:spPr>
          <a:xfrm>
            <a:off x="77725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ector recto 145"/>
          <p:cNvCxnSpPr/>
          <p:nvPr/>
        </p:nvCxnSpPr>
        <p:spPr>
          <a:xfrm>
            <a:off x="77725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ector recto 146"/>
          <p:cNvCxnSpPr/>
          <p:nvPr/>
        </p:nvCxnSpPr>
        <p:spPr>
          <a:xfrm>
            <a:off x="77725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ector recto 147"/>
          <p:cNvCxnSpPr/>
          <p:nvPr/>
        </p:nvCxnSpPr>
        <p:spPr>
          <a:xfrm>
            <a:off x="77725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ector recto 150"/>
          <p:cNvCxnSpPr/>
          <p:nvPr/>
        </p:nvCxnSpPr>
        <p:spPr>
          <a:xfrm>
            <a:off x="77725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ector recto 151"/>
          <p:cNvCxnSpPr/>
          <p:nvPr/>
        </p:nvCxnSpPr>
        <p:spPr>
          <a:xfrm>
            <a:off x="77725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ector recto 152"/>
          <p:cNvCxnSpPr/>
          <p:nvPr/>
        </p:nvCxnSpPr>
        <p:spPr>
          <a:xfrm>
            <a:off x="77725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4" name="Conector recto 153"/>
          <p:cNvCxnSpPr/>
          <p:nvPr/>
        </p:nvCxnSpPr>
        <p:spPr>
          <a:xfrm>
            <a:off x="77725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5" name="Conector recto 154"/>
          <p:cNvCxnSpPr/>
          <p:nvPr/>
        </p:nvCxnSpPr>
        <p:spPr>
          <a:xfrm>
            <a:off x="77725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6" name="Conector recto 155"/>
          <p:cNvCxnSpPr/>
          <p:nvPr/>
        </p:nvCxnSpPr>
        <p:spPr>
          <a:xfrm>
            <a:off x="77725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7" name="Conector recto 156"/>
          <p:cNvCxnSpPr/>
          <p:nvPr/>
        </p:nvCxnSpPr>
        <p:spPr>
          <a:xfrm>
            <a:off x="77725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3" name="Grupo 2"/>
          <p:cNvGrpSpPr/>
          <p:nvPr/>
        </p:nvGrpSpPr>
        <p:grpSpPr>
          <a:xfrm>
            <a:off x="2210571" y="2889645"/>
            <a:ext cx="2419486" cy="2856153"/>
            <a:chOff x="6884171" y="1279686"/>
            <a:chExt cx="4238228" cy="5003141"/>
          </a:xfrm>
        </p:grpSpPr>
        <p:grpSp>
          <p:nvGrpSpPr>
            <p:cNvPr id="75" name="Group 1"/>
            <p:cNvGrpSpPr/>
            <p:nvPr/>
          </p:nvGrpSpPr>
          <p:grpSpPr>
            <a:xfrm>
              <a:off x="8120240" y="4599916"/>
              <a:ext cx="1785433" cy="1682911"/>
              <a:chOff x="1808163" y="3252788"/>
              <a:chExt cx="1465262" cy="1381125"/>
            </a:xfrm>
            <a:solidFill>
              <a:schemeClr val="accent5"/>
            </a:solidFill>
          </p:grpSpPr>
          <p:sp>
            <p:nvSpPr>
              <p:cNvPr id="76" name="Freeform 20"/>
              <p:cNvSpPr>
                <a:spLocks/>
              </p:cNvSpPr>
              <p:nvPr/>
            </p:nvSpPr>
            <p:spPr bwMode="auto">
              <a:xfrm>
                <a:off x="1808163" y="3252788"/>
                <a:ext cx="1465262" cy="1063625"/>
              </a:xfrm>
              <a:custGeom>
                <a:avLst/>
                <a:gdLst>
                  <a:gd name="T0" fmla="*/ 549 w 645"/>
                  <a:gd name="T1" fmla="*/ 74 h 468"/>
                  <a:gd name="T2" fmla="*/ 106 w 645"/>
                  <a:gd name="T3" fmla="*/ 70 h 468"/>
                  <a:gd name="T4" fmla="*/ 13 w 645"/>
                  <a:gd name="T5" fmla="*/ 224 h 468"/>
                  <a:gd name="T6" fmla="*/ 77 w 645"/>
                  <a:gd name="T7" fmla="*/ 468 h 468"/>
                  <a:gd name="T8" fmla="*/ 152 w 645"/>
                  <a:gd name="T9" fmla="*/ 345 h 468"/>
                  <a:gd name="T10" fmla="*/ 503 w 645"/>
                  <a:gd name="T11" fmla="*/ 349 h 468"/>
                  <a:gd name="T12" fmla="*/ 571 w 645"/>
                  <a:gd name="T13" fmla="*/ 466 h 468"/>
                  <a:gd name="T14" fmla="*/ 634 w 645"/>
                  <a:gd name="T15" fmla="*/ 222 h 468"/>
                  <a:gd name="T16" fmla="*/ 549 w 645"/>
                  <a:gd name="T17" fmla="*/ 74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5" h="468">
                    <a:moveTo>
                      <a:pt x="549" y="74"/>
                    </a:moveTo>
                    <a:cubicBezTo>
                      <a:pt x="429" y="2"/>
                      <a:pt x="231" y="0"/>
                      <a:pt x="106" y="70"/>
                    </a:cubicBezTo>
                    <a:cubicBezTo>
                      <a:pt x="32" y="112"/>
                      <a:pt x="0" y="169"/>
                      <a:pt x="13" y="224"/>
                    </a:cubicBezTo>
                    <a:cubicBezTo>
                      <a:pt x="38" y="301"/>
                      <a:pt x="58" y="379"/>
                      <a:pt x="77" y="468"/>
                    </a:cubicBezTo>
                    <a:cubicBezTo>
                      <a:pt x="68" y="424"/>
                      <a:pt x="93" y="378"/>
                      <a:pt x="152" y="345"/>
                    </a:cubicBezTo>
                    <a:cubicBezTo>
                      <a:pt x="251" y="290"/>
                      <a:pt x="408" y="292"/>
                      <a:pt x="503" y="349"/>
                    </a:cubicBezTo>
                    <a:cubicBezTo>
                      <a:pt x="557" y="381"/>
                      <a:pt x="579" y="425"/>
                      <a:pt x="571" y="466"/>
                    </a:cubicBezTo>
                    <a:cubicBezTo>
                      <a:pt x="590" y="378"/>
                      <a:pt x="609" y="300"/>
                      <a:pt x="634" y="222"/>
                    </a:cubicBezTo>
                    <a:cubicBezTo>
                      <a:pt x="645" y="170"/>
                      <a:pt x="617" y="115"/>
                      <a:pt x="549" y="74"/>
                    </a:cubicBezTo>
                    <a:close/>
                  </a:path>
                </a:pathLst>
              </a:custGeom>
              <a:grpFill/>
              <a:ln>
                <a:noFill/>
              </a:ln>
            </p:spPr>
            <p:txBody>
              <a:bodyPr vert="horz" wrap="square" lIns="91440" tIns="45720" rIns="91440" bIns="45720" numCol="1" anchor="t" anchorCtr="0" compatLnSpc="1">
                <a:prstTxWarp prst="textNoShape">
                  <a:avLst/>
                </a:prstTxWarp>
              </a:bodyPr>
              <a:lstStyle/>
              <a:p>
                <a:endParaRPr lang="ru-RU"/>
              </a:p>
            </p:txBody>
          </p:sp>
          <p:sp>
            <p:nvSpPr>
              <p:cNvPr id="77" name="Freeform 21"/>
              <p:cNvSpPr>
                <a:spLocks/>
              </p:cNvSpPr>
              <p:nvPr/>
            </p:nvSpPr>
            <p:spPr bwMode="auto">
              <a:xfrm>
                <a:off x="1844675" y="3784600"/>
                <a:ext cx="1397000" cy="849313"/>
              </a:xfrm>
              <a:custGeom>
                <a:avLst/>
                <a:gdLst>
                  <a:gd name="T0" fmla="*/ 64 w 615"/>
                  <a:gd name="T1" fmla="*/ 243 h 374"/>
                  <a:gd name="T2" fmla="*/ 0 w 615"/>
                  <a:gd name="T3" fmla="*/ 2 h 374"/>
                  <a:gd name="T4" fmla="*/ 81 w 615"/>
                  <a:gd name="T5" fmla="*/ 92 h 374"/>
                  <a:gd name="T6" fmla="*/ 524 w 615"/>
                  <a:gd name="T7" fmla="*/ 97 h 374"/>
                  <a:gd name="T8" fmla="*/ 615 w 615"/>
                  <a:gd name="T9" fmla="*/ 0 h 374"/>
                  <a:gd name="T10" fmla="*/ 552 w 615"/>
                  <a:gd name="T11" fmla="*/ 241 h 374"/>
                  <a:gd name="T12" fmla="*/ 480 w 615"/>
                  <a:gd name="T13" fmla="*/ 318 h 374"/>
                  <a:gd name="T14" fmla="*/ 128 w 615"/>
                  <a:gd name="T15" fmla="*/ 315 h 374"/>
                  <a:gd name="T16" fmla="*/ 64 w 615"/>
                  <a:gd name="T17" fmla="*/ 243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5" h="374">
                    <a:moveTo>
                      <a:pt x="64" y="243"/>
                    </a:moveTo>
                    <a:cubicBezTo>
                      <a:pt x="44" y="155"/>
                      <a:pt x="25" y="78"/>
                      <a:pt x="0" y="2"/>
                    </a:cubicBezTo>
                    <a:cubicBezTo>
                      <a:pt x="11" y="35"/>
                      <a:pt x="38" y="66"/>
                      <a:pt x="81" y="92"/>
                    </a:cubicBezTo>
                    <a:cubicBezTo>
                      <a:pt x="201" y="165"/>
                      <a:pt x="399" y="167"/>
                      <a:pt x="524" y="97"/>
                    </a:cubicBezTo>
                    <a:cubicBezTo>
                      <a:pt x="573" y="70"/>
                      <a:pt x="603" y="36"/>
                      <a:pt x="615" y="0"/>
                    </a:cubicBezTo>
                    <a:cubicBezTo>
                      <a:pt x="590" y="76"/>
                      <a:pt x="571" y="154"/>
                      <a:pt x="552" y="241"/>
                    </a:cubicBezTo>
                    <a:cubicBezTo>
                      <a:pt x="543" y="270"/>
                      <a:pt x="519" y="297"/>
                      <a:pt x="480" y="318"/>
                    </a:cubicBezTo>
                    <a:cubicBezTo>
                      <a:pt x="381" y="374"/>
                      <a:pt x="223" y="372"/>
                      <a:pt x="128" y="315"/>
                    </a:cubicBezTo>
                    <a:cubicBezTo>
                      <a:pt x="94" y="294"/>
                      <a:pt x="72" y="269"/>
                      <a:pt x="64" y="243"/>
                    </a:cubicBezTo>
                    <a:close/>
                  </a:path>
                </a:pathLst>
              </a:custGeom>
              <a:gradFill flip="none" rotWithShape="1">
                <a:gsLst>
                  <a:gs pos="0">
                    <a:schemeClr val="accent5">
                      <a:shade val="30000"/>
                      <a:satMod val="115000"/>
                    </a:schemeClr>
                  </a:gs>
                  <a:gs pos="50000">
                    <a:schemeClr val="accent5">
                      <a:shade val="67500"/>
                      <a:satMod val="115000"/>
                    </a:schemeClr>
                  </a:gs>
                  <a:gs pos="100000">
                    <a:schemeClr val="accent5">
                      <a:shade val="100000"/>
                      <a:satMod val="115000"/>
                    </a:schemeClr>
                  </a:gs>
                </a:gsLst>
                <a:lin ang="13500000" scaled="1"/>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78" name="Group 4"/>
            <p:cNvGrpSpPr/>
            <p:nvPr/>
          </p:nvGrpSpPr>
          <p:grpSpPr>
            <a:xfrm>
              <a:off x="7808804" y="3731378"/>
              <a:ext cx="2402501" cy="1978873"/>
              <a:chOff x="1552575" y="2540000"/>
              <a:chExt cx="1971675" cy="1624013"/>
            </a:xfrm>
            <a:solidFill>
              <a:schemeClr val="accent4"/>
            </a:solidFill>
            <a:effectLst>
              <a:outerShdw blurRad="101600" dist="76200" dir="5400000" algn="ctr" rotWithShape="0">
                <a:srgbClr val="000000">
                  <a:alpha val="16000"/>
                </a:srgbClr>
              </a:outerShdw>
            </a:effectLst>
          </p:grpSpPr>
          <p:sp>
            <p:nvSpPr>
              <p:cNvPr id="79" name="Freeform 22"/>
              <p:cNvSpPr>
                <a:spLocks/>
              </p:cNvSpPr>
              <p:nvPr/>
            </p:nvSpPr>
            <p:spPr bwMode="auto">
              <a:xfrm>
                <a:off x="1552575" y="2540000"/>
                <a:ext cx="1971675" cy="1247775"/>
              </a:xfrm>
              <a:custGeom>
                <a:avLst/>
                <a:gdLst>
                  <a:gd name="T0" fmla="*/ 734 w 867"/>
                  <a:gd name="T1" fmla="*/ 98 h 549"/>
                  <a:gd name="T2" fmla="*/ 734 w 867"/>
                  <a:gd name="T3" fmla="*/ 98 h 549"/>
                  <a:gd name="T4" fmla="*/ 147 w 867"/>
                  <a:gd name="T5" fmla="*/ 92 h 549"/>
                  <a:gd name="T6" fmla="*/ 26 w 867"/>
                  <a:gd name="T7" fmla="*/ 312 h 549"/>
                  <a:gd name="T8" fmla="*/ 128 w 867"/>
                  <a:gd name="T9" fmla="*/ 549 h 549"/>
                  <a:gd name="T10" fmla="*/ 218 w 867"/>
                  <a:gd name="T11" fmla="*/ 383 h 549"/>
                  <a:gd name="T12" fmla="*/ 661 w 867"/>
                  <a:gd name="T13" fmla="*/ 387 h 549"/>
                  <a:gd name="T14" fmla="*/ 743 w 867"/>
                  <a:gd name="T15" fmla="*/ 547 h 549"/>
                  <a:gd name="T16" fmla="*/ 843 w 867"/>
                  <a:gd name="T17" fmla="*/ 309 h 549"/>
                  <a:gd name="T18" fmla="*/ 734 w 867"/>
                  <a:gd name="T19" fmla="*/ 9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67" h="549">
                    <a:moveTo>
                      <a:pt x="734" y="98"/>
                    </a:moveTo>
                    <a:cubicBezTo>
                      <a:pt x="734" y="98"/>
                      <a:pt x="734" y="98"/>
                      <a:pt x="734" y="98"/>
                    </a:cubicBezTo>
                    <a:cubicBezTo>
                      <a:pt x="575" y="2"/>
                      <a:pt x="312" y="0"/>
                      <a:pt x="147" y="92"/>
                    </a:cubicBezTo>
                    <a:cubicBezTo>
                      <a:pt x="41" y="151"/>
                      <a:pt x="0" y="234"/>
                      <a:pt x="26" y="312"/>
                    </a:cubicBezTo>
                    <a:cubicBezTo>
                      <a:pt x="70" y="396"/>
                      <a:pt x="102" y="472"/>
                      <a:pt x="128" y="549"/>
                    </a:cubicBezTo>
                    <a:cubicBezTo>
                      <a:pt x="108" y="490"/>
                      <a:pt x="139" y="427"/>
                      <a:pt x="218" y="383"/>
                    </a:cubicBezTo>
                    <a:cubicBezTo>
                      <a:pt x="343" y="313"/>
                      <a:pt x="541" y="315"/>
                      <a:pt x="661" y="387"/>
                    </a:cubicBezTo>
                    <a:cubicBezTo>
                      <a:pt x="734" y="431"/>
                      <a:pt x="761" y="491"/>
                      <a:pt x="743" y="547"/>
                    </a:cubicBezTo>
                    <a:cubicBezTo>
                      <a:pt x="768" y="470"/>
                      <a:pt x="799" y="394"/>
                      <a:pt x="843" y="309"/>
                    </a:cubicBezTo>
                    <a:cubicBezTo>
                      <a:pt x="867" y="235"/>
                      <a:pt x="831" y="156"/>
                      <a:pt x="734" y="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80" name="Freeform 24"/>
              <p:cNvSpPr>
                <a:spLocks/>
              </p:cNvSpPr>
              <p:nvPr/>
            </p:nvSpPr>
            <p:spPr bwMode="auto">
              <a:xfrm>
                <a:off x="1636713" y="3300413"/>
                <a:ext cx="1809750" cy="863600"/>
              </a:xfrm>
              <a:custGeom>
                <a:avLst/>
                <a:gdLst>
                  <a:gd name="T0" fmla="*/ 99 w 796"/>
                  <a:gd name="T1" fmla="*/ 233 h 380"/>
                  <a:gd name="T2" fmla="*/ 0 w 796"/>
                  <a:gd name="T3" fmla="*/ 2 h 380"/>
                  <a:gd name="T4" fmla="*/ 97 w 796"/>
                  <a:gd name="T5" fmla="*/ 98 h 380"/>
                  <a:gd name="T6" fmla="*/ 685 w 796"/>
                  <a:gd name="T7" fmla="*/ 104 h 380"/>
                  <a:gd name="T8" fmla="*/ 796 w 796"/>
                  <a:gd name="T9" fmla="*/ 0 h 380"/>
                  <a:gd name="T10" fmla="*/ 698 w 796"/>
                  <a:gd name="T11" fmla="*/ 231 h 380"/>
                  <a:gd name="T12" fmla="*/ 615 w 796"/>
                  <a:gd name="T13" fmla="*/ 310 h 380"/>
                  <a:gd name="T14" fmla="*/ 172 w 796"/>
                  <a:gd name="T15" fmla="*/ 305 h 380"/>
                  <a:gd name="T16" fmla="*/ 99 w 796"/>
                  <a:gd name="T17" fmla="*/ 233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6" h="380">
                    <a:moveTo>
                      <a:pt x="99" y="233"/>
                    </a:moveTo>
                    <a:cubicBezTo>
                      <a:pt x="74" y="158"/>
                      <a:pt x="43" y="84"/>
                      <a:pt x="0" y="2"/>
                    </a:cubicBezTo>
                    <a:cubicBezTo>
                      <a:pt x="18" y="37"/>
                      <a:pt x="51" y="70"/>
                      <a:pt x="97" y="98"/>
                    </a:cubicBezTo>
                    <a:cubicBezTo>
                      <a:pt x="256" y="194"/>
                      <a:pt x="520" y="197"/>
                      <a:pt x="685" y="104"/>
                    </a:cubicBezTo>
                    <a:cubicBezTo>
                      <a:pt x="739" y="74"/>
                      <a:pt x="776" y="38"/>
                      <a:pt x="796" y="0"/>
                    </a:cubicBezTo>
                    <a:cubicBezTo>
                      <a:pt x="753" y="82"/>
                      <a:pt x="722" y="156"/>
                      <a:pt x="698" y="231"/>
                    </a:cubicBezTo>
                    <a:cubicBezTo>
                      <a:pt x="683" y="260"/>
                      <a:pt x="655" y="287"/>
                      <a:pt x="615" y="310"/>
                    </a:cubicBezTo>
                    <a:cubicBezTo>
                      <a:pt x="490" y="380"/>
                      <a:pt x="292" y="378"/>
                      <a:pt x="172" y="305"/>
                    </a:cubicBezTo>
                    <a:cubicBezTo>
                      <a:pt x="137" y="284"/>
                      <a:pt x="112" y="259"/>
                      <a:pt x="99" y="233"/>
                    </a:cubicBez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10800000" scaled="1"/>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81" name="Group 7"/>
            <p:cNvGrpSpPr/>
            <p:nvPr/>
          </p:nvGrpSpPr>
          <p:grpSpPr>
            <a:xfrm>
              <a:off x="7377438" y="2795138"/>
              <a:ext cx="3259431" cy="2408305"/>
              <a:chOff x="1198563" y="1771650"/>
              <a:chExt cx="2674937" cy="1976438"/>
            </a:xfrm>
            <a:solidFill>
              <a:schemeClr val="accent3"/>
            </a:solidFill>
            <a:effectLst>
              <a:outerShdw blurRad="101600" dist="76200" dir="5400000" algn="ctr" rotWithShape="0">
                <a:srgbClr val="000000">
                  <a:alpha val="9000"/>
                </a:srgbClr>
              </a:outerShdw>
            </a:effectLst>
          </p:grpSpPr>
          <p:sp>
            <p:nvSpPr>
              <p:cNvPr id="82" name="Freeform 23"/>
              <p:cNvSpPr>
                <a:spLocks/>
              </p:cNvSpPr>
              <p:nvPr/>
            </p:nvSpPr>
            <p:spPr bwMode="auto">
              <a:xfrm>
                <a:off x="1198563" y="1771650"/>
                <a:ext cx="2674937" cy="1531938"/>
              </a:xfrm>
              <a:custGeom>
                <a:avLst/>
                <a:gdLst>
                  <a:gd name="T0" fmla="*/ 990 w 1177"/>
                  <a:gd name="T1" fmla="*/ 131 h 674"/>
                  <a:gd name="T2" fmla="*/ 990 w 1177"/>
                  <a:gd name="T3" fmla="*/ 131 h 674"/>
                  <a:gd name="T4" fmla="*/ 205 w 1177"/>
                  <a:gd name="T5" fmla="*/ 123 h 674"/>
                  <a:gd name="T6" fmla="*/ 58 w 1177"/>
                  <a:gd name="T7" fmla="*/ 449 h 674"/>
                  <a:gd name="T8" fmla="*/ 193 w 1177"/>
                  <a:gd name="T9" fmla="*/ 674 h 674"/>
                  <a:gd name="T10" fmla="*/ 303 w 1177"/>
                  <a:gd name="T11" fmla="*/ 430 h 674"/>
                  <a:gd name="T12" fmla="*/ 890 w 1177"/>
                  <a:gd name="T13" fmla="*/ 436 h 674"/>
                  <a:gd name="T14" fmla="*/ 890 w 1177"/>
                  <a:gd name="T15" fmla="*/ 436 h 674"/>
                  <a:gd name="T16" fmla="*/ 989 w 1177"/>
                  <a:gd name="T17" fmla="*/ 672 h 674"/>
                  <a:gd name="T18" fmla="*/ 1121 w 1177"/>
                  <a:gd name="T19" fmla="*/ 446 h 674"/>
                  <a:gd name="T20" fmla="*/ 990 w 1177"/>
                  <a:gd name="T21" fmla="*/ 131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77" h="674">
                    <a:moveTo>
                      <a:pt x="990" y="131"/>
                    </a:moveTo>
                    <a:cubicBezTo>
                      <a:pt x="990" y="131"/>
                      <a:pt x="990" y="131"/>
                      <a:pt x="990" y="131"/>
                    </a:cubicBezTo>
                    <a:cubicBezTo>
                      <a:pt x="778" y="4"/>
                      <a:pt x="427" y="0"/>
                      <a:pt x="205" y="123"/>
                    </a:cubicBezTo>
                    <a:cubicBezTo>
                      <a:pt x="49" y="210"/>
                      <a:pt x="0" y="337"/>
                      <a:pt x="58" y="449"/>
                    </a:cubicBezTo>
                    <a:cubicBezTo>
                      <a:pt x="114" y="533"/>
                      <a:pt x="157" y="606"/>
                      <a:pt x="193" y="674"/>
                    </a:cubicBezTo>
                    <a:cubicBezTo>
                      <a:pt x="149" y="590"/>
                      <a:pt x="186" y="495"/>
                      <a:pt x="303" y="430"/>
                    </a:cubicBezTo>
                    <a:cubicBezTo>
                      <a:pt x="468" y="338"/>
                      <a:pt x="731" y="340"/>
                      <a:pt x="890" y="436"/>
                    </a:cubicBezTo>
                    <a:cubicBezTo>
                      <a:pt x="890" y="436"/>
                      <a:pt x="890" y="436"/>
                      <a:pt x="890" y="436"/>
                    </a:cubicBezTo>
                    <a:cubicBezTo>
                      <a:pt x="998" y="501"/>
                      <a:pt x="1030" y="591"/>
                      <a:pt x="989" y="672"/>
                    </a:cubicBezTo>
                    <a:cubicBezTo>
                      <a:pt x="1024" y="604"/>
                      <a:pt x="1067" y="531"/>
                      <a:pt x="1121" y="446"/>
                    </a:cubicBezTo>
                    <a:cubicBezTo>
                      <a:pt x="1177" y="339"/>
                      <a:pt x="1134" y="218"/>
                      <a:pt x="990" y="1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83" name="Freeform 25"/>
              <p:cNvSpPr>
                <a:spLocks/>
              </p:cNvSpPr>
              <p:nvPr/>
            </p:nvSpPr>
            <p:spPr bwMode="auto">
              <a:xfrm>
                <a:off x="1360488" y="2833688"/>
                <a:ext cx="2359025" cy="914400"/>
              </a:xfrm>
              <a:custGeom>
                <a:avLst/>
                <a:gdLst>
                  <a:gd name="T0" fmla="*/ 131 w 1038"/>
                  <a:gd name="T1" fmla="*/ 223 h 402"/>
                  <a:gd name="T2" fmla="*/ 0 w 1038"/>
                  <a:gd name="T3" fmla="*/ 3 h 402"/>
                  <a:gd name="T4" fmla="*/ 118 w 1038"/>
                  <a:gd name="T5" fmla="*/ 111 h 402"/>
                  <a:gd name="T6" fmla="*/ 903 w 1038"/>
                  <a:gd name="T7" fmla="*/ 119 h 402"/>
                  <a:gd name="T8" fmla="*/ 1038 w 1038"/>
                  <a:gd name="T9" fmla="*/ 0 h 402"/>
                  <a:gd name="T10" fmla="*/ 908 w 1038"/>
                  <a:gd name="T11" fmla="*/ 221 h 402"/>
                  <a:gd name="T12" fmla="*/ 807 w 1038"/>
                  <a:gd name="T13" fmla="*/ 309 h 402"/>
                  <a:gd name="T14" fmla="*/ 219 w 1038"/>
                  <a:gd name="T15" fmla="*/ 303 h 402"/>
                  <a:gd name="T16" fmla="*/ 131 w 1038"/>
                  <a:gd name="T17" fmla="*/ 223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8" h="402">
                    <a:moveTo>
                      <a:pt x="131" y="223"/>
                    </a:moveTo>
                    <a:cubicBezTo>
                      <a:pt x="96" y="157"/>
                      <a:pt x="54" y="85"/>
                      <a:pt x="0" y="3"/>
                    </a:cubicBezTo>
                    <a:cubicBezTo>
                      <a:pt x="26" y="42"/>
                      <a:pt x="65" y="79"/>
                      <a:pt x="118" y="111"/>
                    </a:cubicBezTo>
                    <a:cubicBezTo>
                      <a:pt x="330" y="239"/>
                      <a:pt x="682" y="242"/>
                      <a:pt x="903" y="119"/>
                    </a:cubicBezTo>
                    <a:cubicBezTo>
                      <a:pt x="965" y="85"/>
                      <a:pt x="1010" y="44"/>
                      <a:pt x="1038" y="0"/>
                    </a:cubicBezTo>
                    <a:cubicBezTo>
                      <a:pt x="985" y="83"/>
                      <a:pt x="943" y="154"/>
                      <a:pt x="908" y="221"/>
                    </a:cubicBezTo>
                    <a:cubicBezTo>
                      <a:pt x="887" y="253"/>
                      <a:pt x="853" y="284"/>
                      <a:pt x="807" y="309"/>
                    </a:cubicBezTo>
                    <a:cubicBezTo>
                      <a:pt x="642" y="402"/>
                      <a:pt x="378" y="399"/>
                      <a:pt x="219" y="303"/>
                    </a:cubicBezTo>
                    <a:cubicBezTo>
                      <a:pt x="180" y="279"/>
                      <a:pt x="150" y="252"/>
                      <a:pt x="131" y="223"/>
                    </a:cubicBez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10800000" scaled="1"/>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84" name="Group 10"/>
            <p:cNvGrpSpPr/>
            <p:nvPr/>
          </p:nvGrpSpPr>
          <p:grpSpPr>
            <a:xfrm>
              <a:off x="6884171" y="1826013"/>
              <a:ext cx="4238228" cy="2934457"/>
              <a:chOff x="793751" y="976312"/>
              <a:chExt cx="3478212" cy="2408238"/>
            </a:xfrm>
            <a:solidFill>
              <a:schemeClr val="accent3">
                <a:lumMod val="60000"/>
                <a:lumOff val="40000"/>
              </a:schemeClr>
            </a:solidFill>
            <a:effectLst>
              <a:outerShdw blurRad="101600" dist="76200" dir="5400000" algn="ctr" rotWithShape="0">
                <a:srgbClr val="000000">
                  <a:alpha val="9000"/>
                </a:srgbClr>
              </a:outerShdw>
            </a:effectLst>
          </p:grpSpPr>
          <p:sp>
            <p:nvSpPr>
              <p:cNvPr id="85" name="Freeform 26"/>
              <p:cNvSpPr>
                <a:spLocks/>
              </p:cNvSpPr>
              <p:nvPr/>
            </p:nvSpPr>
            <p:spPr bwMode="auto">
              <a:xfrm>
                <a:off x="793751" y="976312"/>
                <a:ext cx="3478212" cy="1863725"/>
              </a:xfrm>
              <a:custGeom>
                <a:avLst/>
                <a:gdLst>
                  <a:gd name="T0" fmla="*/ 1283 w 1530"/>
                  <a:gd name="T1" fmla="*/ 169 h 820"/>
                  <a:gd name="T2" fmla="*/ 272 w 1530"/>
                  <a:gd name="T3" fmla="*/ 159 h 820"/>
                  <a:gd name="T4" fmla="*/ 99 w 1530"/>
                  <a:gd name="T5" fmla="*/ 605 h 820"/>
                  <a:gd name="T6" fmla="*/ 249 w 1530"/>
                  <a:gd name="T7" fmla="*/ 820 h 820"/>
                  <a:gd name="T8" fmla="*/ 383 w 1530"/>
                  <a:gd name="T9" fmla="*/ 473 h 820"/>
                  <a:gd name="T10" fmla="*/ 1168 w 1530"/>
                  <a:gd name="T11" fmla="*/ 481 h 820"/>
                  <a:gd name="T12" fmla="*/ 1168 w 1530"/>
                  <a:gd name="T13" fmla="*/ 481 h 820"/>
                  <a:gd name="T14" fmla="*/ 1287 w 1530"/>
                  <a:gd name="T15" fmla="*/ 817 h 820"/>
                  <a:gd name="T16" fmla="*/ 1436 w 1530"/>
                  <a:gd name="T17" fmla="*/ 601 h 820"/>
                  <a:gd name="T18" fmla="*/ 1283 w 1530"/>
                  <a:gd name="T19" fmla="*/ 169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0" h="820">
                    <a:moveTo>
                      <a:pt x="1283" y="169"/>
                    </a:moveTo>
                    <a:cubicBezTo>
                      <a:pt x="1009" y="4"/>
                      <a:pt x="557" y="0"/>
                      <a:pt x="272" y="159"/>
                    </a:cubicBezTo>
                    <a:cubicBezTo>
                      <a:pt x="59" y="278"/>
                      <a:pt x="0" y="455"/>
                      <a:pt x="99" y="605"/>
                    </a:cubicBezTo>
                    <a:cubicBezTo>
                      <a:pt x="157" y="685"/>
                      <a:pt x="206" y="756"/>
                      <a:pt x="249" y="820"/>
                    </a:cubicBezTo>
                    <a:cubicBezTo>
                      <a:pt x="172" y="703"/>
                      <a:pt x="218" y="566"/>
                      <a:pt x="383" y="473"/>
                    </a:cubicBezTo>
                    <a:cubicBezTo>
                      <a:pt x="605" y="350"/>
                      <a:pt x="956" y="354"/>
                      <a:pt x="1168" y="481"/>
                    </a:cubicBezTo>
                    <a:cubicBezTo>
                      <a:pt x="1168" y="481"/>
                      <a:pt x="1168" y="481"/>
                      <a:pt x="1168" y="481"/>
                    </a:cubicBezTo>
                    <a:cubicBezTo>
                      <a:pt x="1321" y="573"/>
                      <a:pt x="1360" y="705"/>
                      <a:pt x="1287" y="817"/>
                    </a:cubicBezTo>
                    <a:cubicBezTo>
                      <a:pt x="1329" y="753"/>
                      <a:pt x="1378" y="682"/>
                      <a:pt x="1436" y="601"/>
                    </a:cubicBezTo>
                    <a:cubicBezTo>
                      <a:pt x="1530" y="457"/>
                      <a:pt x="1480" y="287"/>
                      <a:pt x="1283" y="1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86" name="Freeform 27"/>
              <p:cNvSpPr>
                <a:spLocks/>
              </p:cNvSpPr>
              <p:nvPr/>
            </p:nvSpPr>
            <p:spPr bwMode="auto">
              <a:xfrm>
                <a:off x="1039813" y="2371725"/>
                <a:ext cx="2997200" cy="1012825"/>
              </a:xfrm>
              <a:custGeom>
                <a:avLst/>
                <a:gdLst>
                  <a:gd name="T0" fmla="*/ 148 w 1319"/>
                  <a:gd name="T1" fmla="*/ 216 h 445"/>
                  <a:gd name="T2" fmla="*/ 0 w 1319"/>
                  <a:gd name="T3" fmla="*/ 4 h 445"/>
                  <a:gd name="T4" fmla="*/ 143 w 1319"/>
                  <a:gd name="T5" fmla="*/ 130 h 445"/>
                  <a:gd name="T6" fmla="*/ 1154 w 1319"/>
                  <a:gd name="T7" fmla="*/ 140 h 445"/>
                  <a:gd name="T8" fmla="*/ 1319 w 1319"/>
                  <a:gd name="T9" fmla="*/ 0 h 445"/>
                  <a:gd name="T10" fmla="*/ 1172 w 1319"/>
                  <a:gd name="T11" fmla="*/ 214 h 445"/>
                  <a:gd name="T12" fmla="*/ 1044 w 1319"/>
                  <a:gd name="T13" fmla="*/ 322 h 445"/>
                  <a:gd name="T14" fmla="*/ 259 w 1319"/>
                  <a:gd name="T15" fmla="*/ 314 h 445"/>
                  <a:gd name="T16" fmla="*/ 148 w 1319"/>
                  <a:gd name="T17" fmla="*/ 216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9" h="445">
                    <a:moveTo>
                      <a:pt x="148" y="216"/>
                    </a:moveTo>
                    <a:cubicBezTo>
                      <a:pt x="106" y="153"/>
                      <a:pt x="57" y="83"/>
                      <a:pt x="0" y="4"/>
                    </a:cubicBezTo>
                    <a:cubicBezTo>
                      <a:pt x="33" y="49"/>
                      <a:pt x="81" y="92"/>
                      <a:pt x="143" y="130"/>
                    </a:cubicBezTo>
                    <a:cubicBezTo>
                      <a:pt x="417" y="294"/>
                      <a:pt x="869" y="299"/>
                      <a:pt x="1154" y="140"/>
                    </a:cubicBezTo>
                    <a:cubicBezTo>
                      <a:pt x="1227" y="99"/>
                      <a:pt x="1282" y="52"/>
                      <a:pt x="1319" y="0"/>
                    </a:cubicBezTo>
                    <a:cubicBezTo>
                      <a:pt x="1262" y="79"/>
                      <a:pt x="1214" y="150"/>
                      <a:pt x="1172" y="214"/>
                    </a:cubicBezTo>
                    <a:cubicBezTo>
                      <a:pt x="1144" y="253"/>
                      <a:pt x="1101" y="290"/>
                      <a:pt x="1044" y="322"/>
                    </a:cubicBezTo>
                    <a:cubicBezTo>
                      <a:pt x="823" y="445"/>
                      <a:pt x="471" y="442"/>
                      <a:pt x="259" y="314"/>
                    </a:cubicBezTo>
                    <a:cubicBezTo>
                      <a:pt x="211" y="285"/>
                      <a:pt x="173" y="252"/>
                      <a:pt x="148" y="216"/>
                    </a:cubicBezTo>
                    <a:close/>
                  </a:path>
                </a:pathLst>
              </a:custGeom>
              <a:gradFill flip="none" rotWithShape="1">
                <a:gsLst>
                  <a:gs pos="0">
                    <a:schemeClr val="accent3">
                      <a:lumMod val="60000"/>
                      <a:lumOff val="40000"/>
                      <a:shade val="30000"/>
                      <a:satMod val="115000"/>
                    </a:schemeClr>
                  </a:gs>
                  <a:gs pos="100000">
                    <a:schemeClr val="accent3">
                      <a:lumMod val="60000"/>
                      <a:lumOff val="40000"/>
                      <a:shade val="100000"/>
                      <a:satMod val="115000"/>
                    </a:schemeClr>
                  </a:gs>
                </a:gsLst>
                <a:lin ang="10800000" scaled="1"/>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87" name="Group 13"/>
            <p:cNvGrpSpPr/>
            <p:nvPr/>
          </p:nvGrpSpPr>
          <p:grpSpPr>
            <a:xfrm>
              <a:off x="7040339" y="2865415"/>
              <a:ext cx="1563063" cy="1411962"/>
              <a:chOff x="1050926" y="3573463"/>
              <a:chExt cx="2955924" cy="2670175"/>
            </a:xfrm>
          </p:grpSpPr>
          <p:sp>
            <p:nvSpPr>
              <p:cNvPr id="88" name="Freeform 29"/>
              <p:cNvSpPr>
                <a:spLocks/>
              </p:cNvSpPr>
              <p:nvPr/>
            </p:nvSpPr>
            <p:spPr bwMode="auto">
              <a:xfrm>
                <a:off x="3705225" y="4818063"/>
                <a:ext cx="301625" cy="381000"/>
              </a:xfrm>
              <a:custGeom>
                <a:avLst/>
                <a:gdLst>
                  <a:gd name="T0" fmla="*/ 158 w 190"/>
                  <a:gd name="T1" fmla="*/ 18 h 240"/>
                  <a:gd name="T2" fmla="*/ 190 w 190"/>
                  <a:gd name="T3" fmla="*/ 0 h 240"/>
                  <a:gd name="T4" fmla="*/ 32 w 190"/>
                  <a:gd name="T5" fmla="*/ 221 h 240"/>
                  <a:gd name="T6" fmla="*/ 0 w 190"/>
                  <a:gd name="T7" fmla="*/ 240 h 240"/>
                  <a:gd name="T8" fmla="*/ 158 w 190"/>
                  <a:gd name="T9" fmla="*/ 18 h 240"/>
                </a:gdLst>
                <a:ahLst/>
                <a:cxnLst>
                  <a:cxn ang="0">
                    <a:pos x="T0" y="T1"/>
                  </a:cxn>
                  <a:cxn ang="0">
                    <a:pos x="T2" y="T3"/>
                  </a:cxn>
                  <a:cxn ang="0">
                    <a:pos x="T4" y="T5"/>
                  </a:cxn>
                  <a:cxn ang="0">
                    <a:pos x="T6" y="T7"/>
                  </a:cxn>
                  <a:cxn ang="0">
                    <a:pos x="T8" y="T9"/>
                  </a:cxn>
                </a:cxnLst>
                <a:rect l="0" t="0" r="r" b="b"/>
                <a:pathLst>
                  <a:path w="190" h="240">
                    <a:moveTo>
                      <a:pt x="158" y="18"/>
                    </a:moveTo>
                    <a:lnTo>
                      <a:pt x="190" y="0"/>
                    </a:lnTo>
                    <a:lnTo>
                      <a:pt x="32" y="221"/>
                    </a:lnTo>
                    <a:lnTo>
                      <a:pt x="0" y="240"/>
                    </a:lnTo>
                    <a:lnTo>
                      <a:pt x="158" y="18"/>
                    </a:lnTo>
                    <a:close/>
                  </a:path>
                </a:pathLst>
              </a:custGeom>
              <a:solidFill>
                <a:srgbClr val="91B0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89" name="Freeform 30"/>
              <p:cNvSpPr>
                <a:spLocks/>
              </p:cNvSpPr>
              <p:nvPr/>
            </p:nvSpPr>
            <p:spPr bwMode="auto">
              <a:xfrm>
                <a:off x="3455988" y="4529138"/>
                <a:ext cx="411162" cy="236538"/>
              </a:xfrm>
              <a:custGeom>
                <a:avLst/>
                <a:gdLst>
                  <a:gd name="T0" fmla="*/ 32 w 259"/>
                  <a:gd name="T1" fmla="*/ 0 h 149"/>
                  <a:gd name="T2" fmla="*/ 0 w 259"/>
                  <a:gd name="T3" fmla="*/ 19 h 149"/>
                  <a:gd name="T4" fmla="*/ 227 w 259"/>
                  <a:gd name="T5" fmla="*/ 149 h 149"/>
                  <a:gd name="T6" fmla="*/ 259 w 259"/>
                  <a:gd name="T7" fmla="*/ 131 h 149"/>
                  <a:gd name="T8" fmla="*/ 32 w 259"/>
                  <a:gd name="T9" fmla="*/ 0 h 149"/>
                </a:gdLst>
                <a:ahLst/>
                <a:cxnLst>
                  <a:cxn ang="0">
                    <a:pos x="T0" y="T1"/>
                  </a:cxn>
                  <a:cxn ang="0">
                    <a:pos x="T2" y="T3"/>
                  </a:cxn>
                  <a:cxn ang="0">
                    <a:pos x="T4" y="T5"/>
                  </a:cxn>
                  <a:cxn ang="0">
                    <a:pos x="T6" y="T7"/>
                  </a:cxn>
                  <a:cxn ang="0">
                    <a:pos x="T8" y="T9"/>
                  </a:cxn>
                </a:cxnLst>
                <a:rect l="0" t="0" r="r" b="b"/>
                <a:pathLst>
                  <a:path w="259" h="149">
                    <a:moveTo>
                      <a:pt x="32" y="0"/>
                    </a:moveTo>
                    <a:lnTo>
                      <a:pt x="0" y="19"/>
                    </a:lnTo>
                    <a:lnTo>
                      <a:pt x="227" y="149"/>
                    </a:lnTo>
                    <a:lnTo>
                      <a:pt x="259" y="131"/>
                    </a:lnTo>
                    <a:lnTo>
                      <a:pt x="32" y="0"/>
                    </a:ln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0" name="Freeform 31"/>
              <p:cNvSpPr>
                <a:spLocks/>
              </p:cNvSpPr>
              <p:nvPr/>
            </p:nvSpPr>
            <p:spPr bwMode="auto">
              <a:xfrm>
                <a:off x="3816350" y="4737100"/>
                <a:ext cx="190500" cy="109538"/>
              </a:xfrm>
              <a:custGeom>
                <a:avLst/>
                <a:gdLst>
                  <a:gd name="T0" fmla="*/ 120 w 120"/>
                  <a:gd name="T1" fmla="*/ 51 h 69"/>
                  <a:gd name="T2" fmla="*/ 32 w 120"/>
                  <a:gd name="T3" fmla="*/ 0 h 69"/>
                  <a:gd name="T4" fmla="*/ 0 w 120"/>
                  <a:gd name="T5" fmla="*/ 18 h 69"/>
                  <a:gd name="T6" fmla="*/ 88 w 120"/>
                  <a:gd name="T7" fmla="*/ 69 h 69"/>
                  <a:gd name="T8" fmla="*/ 120 w 120"/>
                  <a:gd name="T9" fmla="*/ 51 h 69"/>
                </a:gdLst>
                <a:ahLst/>
                <a:cxnLst>
                  <a:cxn ang="0">
                    <a:pos x="T0" y="T1"/>
                  </a:cxn>
                  <a:cxn ang="0">
                    <a:pos x="T2" y="T3"/>
                  </a:cxn>
                  <a:cxn ang="0">
                    <a:pos x="T4" y="T5"/>
                  </a:cxn>
                  <a:cxn ang="0">
                    <a:pos x="T6" y="T7"/>
                  </a:cxn>
                  <a:cxn ang="0">
                    <a:pos x="T8" y="T9"/>
                  </a:cxn>
                </a:cxnLst>
                <a:rect l="0" t="0" r="r" b="b"/>
                <a:pathLst>
                  <a:path w="120" h="69">
                    <a:moveTo>
                      <a:pt x="120" y="51"/>
                    </a:moveTo>
                    <a:lnTo>
                      <a:pt x="32" y="0"/>
                    </a:lnTo>
                    <a:lnTo>
                      <a:pt x="0" y="18"/>
                    </a:lnTo>
                    <a:lnTo>
                      <a:pt x="88" y="69"/>
                    </a:lnTo>
                    <a:lnTo>
                      <a:pt x="120" y="51"/>
                    </a:lnTo>
                    <a:close/>
                  </a:path>
                </a:pathLst>
              </a:custGeom>
              <a:solidFill>
                <a:srgbClr val="91B0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1" name="Freeform 32"/>
              <p:cNvSpPr>
                <a:spLocks/>
              </p:cNvSpPr>
              <p:nvPr/>
            </p:nvSpPr>
            <p:spPr bwMode="auto">
              <a:xfrm>
                <a:off x="3248025" y="3841750"/>
                <a:ext cx="708025" cy="1357313"/>
              </a:xfrm>
              <a:custGeom>
                <a:avLst/>
                <a:gdLst>
                  <a:gd name="T0" fmla="*/ 134 w 167"/>
                  <a:gd name="T1" fmla="*/ 217 h 320"/>
                  <a:gd name="T2" fmla="*/ 47 w 167"/>
                  <a:gd name="T3" fmla="*/ 28 h 320"/>
                  <a:gd name="T4" fmla="*/ 0 w 167"/>
                  <a:gd name="T5" fmla="*/ 0 h 320"/>
                  <a:gd name="T6" fmla="*/ 86 w 167"/>
                  <a:gd name="T7" fmla="*/ 190 h 320"/>
                  <a:gd name="T8" fmla="*/ 49 w 167"/>
                  <a:gd name="T9" fmla="*/ 169 h 320"/>
                  <a:gd name="T10" fmla="*/ 108 w 167"/>
                  <a:gd name="T11" fmla="*/ 320 h 320"/>
                  <a:gd name="T12" fmla="*/ 167 w 167"/>
                  <a:gd name="T13" fmla="*/ 237 h 320"/>
                  <a:gd name="T14" fmla="*/ 134 w 167"/>
                  <a:gd name="T15" fmla="*/ 217 h 3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7" h="320">
                    <a:moveTo>
                      <a:pt x="134" y="217"/>
                    </a:moveTo>
                    <a:cubicBezTo>
                      <a:pt x="133" y="124"/>
                      <a:pt x="100" y="59"/>
                      <a:pt x="47" y="28"/>
                    </a:cubicBezTo>
                    <a:cubicBezTo>
                      <a:pt x="0" y="0"/>
                      <a:pt x="0" y="0"/>
                      <a:pt x="0" y="0"/>
                    </a:cubicBezTo>
                    <a:cubicBezTo>
                      <a:pt x="53" y="31"/>
                      <a:pt x="86" y="97"/>
                      <a:pt x="86" y="190"/>
                    </a:cubicBezTo>
                    <a:cubicBezTo>
                      <a:pt x="49" y="169"/>
                      <a:pt x="49" y="169"/>
                      <a:pt x="49" y="169"/>
                    </a:cubicBezTo>
                    <a:cubicBezTo>
                      <a:pt x="108" y="320"/>
                      <a:pt x="108" y="320"/>
                      <a:pt x="108" y="320"/>
                    </a:cubicBezTo>
                    <a:cubicBezTo>
                      <a:pt x="167" y="237"/>
                      <a:pt x="167" y="237"/>
                      <a:pt x="167" y="237"/>
                    </a:cubicBezTo>
                    <a:lnTo>
                      <a:pt x="134" y="217"/>
                    </a:lnTo>
                    <a:close/>
                  </a:path>
                </a:pathLst>
              </a:custGeom>
              <a:solidFill>
                <a:srgbClr val="B1D6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2" name="Freeform 33"/>
              <p:cNvSpPr>
                <a:spLocks/>
              </p:cNvSpPr>
              <p:nvPr/>
            </p:nvSpPr>
            <p:spPr bwMode="auto">
              <a:xfrm>
                <a:off x="1050926" y="3641725"/>
                <a:ext cx="2433637" cy="2601913"/>
              </a:xfrm>
              <a:custGeom>
                <a:avLst/>
                <a:gdLst>
                  <a:gd name="T0" fmla="*/ 526 w 574"/>
                  <a:gd name="T1" fmla="*/ 33 h 613"/>
                  <a:gd name="T2" fmla="*/ 307 w 574"/>
                  <a:gd name="T3" fmla="*/ 54 h 613"/>
                  <a:gd name="T4" fmla="*/ 0 w 574"/>
                  <a:gd name="T5" fmla="*/ 585 h 613"/>
                  <a:gd name="T6" fmla="*/ 48 w 574"/>
                  <a:gd name="T7" fmla="*/ 613 h 613"/>
                  <a:gd name="T8" fmla="*/ 355 w 574"/>
                  <a:gd name="T9" fmla="*/ 82 h 613"/>
                  <a:gd name="T10" fmla="*/ 574 w 574"/>
                  <a:gd name="T11" fmla="*/ 60 h 613"/>
                  <a:gd name="T12" fmla="*/ 526 w 574"/>
                  <a:gd name="T13" fmla="*/ 33 h 613"/>
                </a:gdLst>
                <a:ahLst/>
                <a:cxnLst>
                  <a:cxn ang="0">
                    <a:pos x="T0" y="T1"/>
                  </a:cxn>
                  <a:cxn ang="0">
                    <a:pos x="T2" y="T3"/>
                  </a:cxn>
                  <a:cxn ang="0">
                    <a:pos x="T4" y="T5"/>
                  </a:cxn>
                  <a:cxn ang="0">
                    <a:pos x="T6" y="T7"/>
                  </a:cxn>
                  <a:cxn ang="0">
                    <a:pos x="T8" y="T9"/>
                  </a:cxn>
                  <a:cxn ang="0">
                    <a:pos x="T10" y="T11"/>
                  </a:cxn>
                  <a:cxn ang="0">
                    <a:pos x="T12" y="T13"/>
                  </a:cxn>
                </a:cxnLst>
                <a:rect l="0" t="0" r="r" b="b"/>
                <a:pathLst>
                  <a:path w="574" h="613">
                    <a:moveTo>
                      <a:pt x="526" y="33"/>
                    </a:moveTo>
                    <a:cubicBezTo>
                      <a:pt x="470" y="0"/>
                      <a:pt x="393" y="5"/>
                      <a:pt x="307" y="54"/>
                    </a:cubicBezTo>
                    <a:cubicBezTo>
                      <a:pt x="137" y="152"/>
                      <a:pt x="0" y="390"/>
                      <a:pt x="0" y="585"/>
                    </a:cubicBezTo>
                    <a:cubicBezTo>
                      <a:pt x="48" y="613"/>
                      <a:pt x="48" y="613"/>
                      <a:pt x="48" y="613"/>
                    </a:cubicBezTo>
                    <a:cubicBezTo>
                      <a:pt x="48" y="418"/>
                      <a:pt x="185" y="180"/>
                      <a:pt x="355" y="82"/>
                    </a:cubicBezTo>
                    <a:cubicBezTo>
                      <a:pt x="440" y="32"/>
                      <a:pt x="518" y="28"/>
                      <a:pt x="574" y="60"/>
                    </a:cubicBezTo>
                    <a:lnTo>
                      <a:pt x="526" y="33"/>
                    </a:lnTo>
                    <a:close/>
                  </a:path>
                </a:pathLst>
              </a:custGeom>
              <a:solidFill>
                <a:srgbClr val="BAE0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3" name="Freeform 34"/>
              <p:cNvSpPr>
                <a:spLocks/>
              </p:cNvSpPr>
              <p:nvPr/>
            </p:nvSpPr>
            <p:spPr bwMode="auto">
              <a:xfrm>
                <a:off x="1255713" y="3573463"/>
                <a:ext cx="2611437" cy="2670175"/>
              </a:xfrm>
              <a:custGeom>
                <a:avLst/>
                <a:gdLst>
                  <a:gd name="T0" fmla="*/ 307 w 616"/>
                  <a:gd name="T1" fmla="*/ 98 h 629"/>
                  <a:gd name="T2" fmla="*/ 616 w 616"/>
                  <a:gd name="T3" fmla="*/ 274 h 629"/>
                  <a:gd name="T4" fmla="*/ 604 w 616"/>
                  <a:gd name="T5" fmla="*/ 281 h 629"/>
                  <a:gd name="T6" fmla="*/ 307 w 616"/>
                  <a:gd name="T7" fmla="*/ 112 h 629"/>
                  <a:gd name="T8" fmla="*/ 12 w 616"/>
                  <a:gd name="T9" fmla="*/ 622 h 629"/>
                  <a:gd name="T10" fmla="*/ 0 w 616"/>
                  <a:gd name="T11" fmla="*/ 629 h 629"/>
                  <a:gd name="T12" fmla="*/ 307 w 616"/>
                  <a:gd name="T13" fmla="*/ 98 h 629"/>
                </a:gdLst>
                <a:ahLst/>
                <a:cxnLst>
                  <a:cxn ang="0">
                    <a:pos x="T0" y="T1"/>
                  </a:cxn>
                  <a:cxn ang="0">
                    <a:pos x="T2" y="T3"/>
                  </a:cxn>
                  <a:cxn ang="0">
                    <a:pos x="T4" y="T5"/>
                  </a:cxn>
                  <a:cxn ang="0">
                    <a:pos x="T6" y="T7"/>
                  </a:cxn>
                  <a:cxn ang="0">
                    <a:pos x="T8" y="T9"/>
                  </a:cxn>
                  <a:cxn ang="0">
                    <a:pos x="T10" y="T11"/>
                  </a:cxn>
                  <a:cxn ang="0">
                    <a:pos x="T12" y="T13"/>
                  </a:cxn>
                </a:cxnLst>
                <a:rect l="0" t="0" r="r" b="b"/>
                <a:pathLst>
                  <a:path w="616" h="629">
                    <a:moveTo>
                      <a:pt x="307" y="98"/>
                    </a:moveTo>
                    <a:cubicBezTo>
                      <a:pt x="477" y="0"/>
                      <a:pt x="615" y="79"/>
                      <a:pt x="616" y="274"/>
                    </a:cubicBezTo>
                    <a:cubicBezTo>
                      <a:pt x="604" y="281"/>
                      <a:pt x="604" y="281"/>
                      <a:pt x="604" y="281"/>
                    </a:cubicBezTo>
                    <a:cubicBezTo>
                      <a:pt x="603" y="93"/>
                      <a:pt x="470" y="17"/>
                      <a:pt x="307" y="112"/>
                    </a:cubicBezTo>
                    <a:cubicBezTo>
                      <a:pt x="144" y="206"/>
                      <a:pt x="12" y="435"/>
                      <a:pt x="12" y="622"/>
                    </a:cubicBezTo>
                    <a:cubicBezTo>
                      <a:pt x="0" y="629"/>
                      <a:pt x="0" y="629"/>
                      <a:pt x="0" y="629"/>
                    </a:cubicBezTo>
                    <a:cubicBezTo>
                      <a:pt x="0" y="434"/>
                      <a:pt x="137" y="196"/>
                      <a:pt x="307" y="98"/>
                    </a:cubicBezTo>
                    <a:close/>
                  </a:path>
                </a:pathLst>
              </a:custGeom>
              <a:solidFill>
                <a:srgbClr val="9ABA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94" name="Group 20"/>
            <p:cNvGrpSpPr/>
            <p:nvPr/>
          </p:nvGrpSpPr>
          <p:grpSpPr>
            <a:xfrm>
              <a:off x="9356393" y="2865415"/>
              <a:ext cx="1563063" cy="1411962"/>
              <a:chOff x="5430838" y="3573463"/>
              <a:chExt cx="2955924" cy="2670175"/>
            </a:xfrm>
          </p:grpSpPr>
          <p:sp>
            <p:nvSpPr>
              <p:cNvPr id="95" name="Freeform 35"/>
              <p:cNvSpPr>
                <a:spLocks/>
              </p:cNvSpPr>
              <p:nvPr/>
            </p:nvSpPr>
            <p:spPr bwMode="auto">
              <a:xfrm>
                <a:off x="5430838" y="4818063"/>
                <a:ext cx="301625" cy="381000"/>
              </a:xfrm>
              <a:custGeom>
                <a:avLst/>
                <a:gdLst>
                  <a:gd name="T0" fmla="*/ 32 w 190"/>
                  <a:gd name="T1" fmla="*/ 18 h 240"/>
                  <a:gd name="T2" fmla="*/ 0 w 190"/>
                  <a:gd name="T3" fmla="*/ 0 h 240"/>
                  <a:gd name="T4" fmla="*/ 158 w 190"/>
                  <a:gd name="T5" fmla="*/ 221 h 240"/>
                  <a:gd name="T6" fmla="*/ 190 w 190"/>
                  <a:gd name="T7" fmla="*/ 240 h 240"/>
                  <a:gd name="T8" fmla="*/ 32 w 190"/>
                  <a:gd name="T9" fmla="*/ 18 h 240"/>
                </a:gdLst>
                <a:ahLst/>
                <a:cxnLst>
                  <a:cxn ang="0">
                    <a:pos x="T0" y="T1"/>
                  </a:cxn>
                  <a:cxn ang="0">
                    <a:pos x="T2" y="T3"/>
                  </a:cxn>
                  <a:cxn ang="0">
                    <a:pos x="T4" y="T5"/>
                  </a:cxn>
                  <a:cxn ang="0">
                    <a:pos x="T6" y="T7"/>
                  </a:cxn>
                  <a:cxn ang="0">
                    <a:pos x="T8" y="T9"/>
                  </a:cxn>
                </a:cxnLst>
                <a:rect l="0" t="0" r="r" b="b"/>
                <a:pathLst>
                  <a:path w="190" h="240">
                    <a:moveTo>
                      <a:pt x="32" y="18"/>
                    </a:moveTo>
                    <a:lnTo>
                      <a:pt x="0" y="0"/>
                    </a:lnTo>
                    <a:lnTo>
                      <a:pt x="158" y="221"/>
                    </a:lnTo>
                    <a:lnTo>
                      <a:pt x="190" y="240"/>
                    </a:lnTo>
                    <a:lnTo>
                      <a:pt x="32" y="18"/>
                    </a:ln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6" name="Freeform 36"/>
              <p:cNvSpPr>
                <a:spLocks/>
              </p:cNvSpPr>
              <p:nvPr/>
            </p:nvSpPr>
            <p:spPr bwMode="auto">
              <a:xfrm>
                <a:off x="5570538" y="4529138"/>
                <a:ext cx="411162" cy="236538"/>
              </a:xfrm>
              <a:custGeom>
                <a:avLst/>
                <a:gdLst>
                  <a:gd name="T0" fmla="*/ 227 w 259"/>
                  <a:gd name="T1" fmla="*/ 0 h 149"/>
                  <a:gd name="T2" fmla="*/ 259 w 259"/>
                  <a:gd name="T3" fmla="*/ 19 h 149"/>
                  <a:gd name="T4" fmla="*/ 32 w 259"/>
                  <a:gd name="T5" fmla="*/ 149 h 149"/>
                  <a:gd name="T6" fmla="*/ 0 w 259"/>
                  <a:gd name="T7" fmla="*/ 131 h 149"/>
                  <a:gd name="T8" fmla="*/ 227 w 259"/>
                  <a:gd name="T9" fmla="*/ 0 h 149"/>
                </a:gdLst>
                <a:ahLst/>
                <a:cxnLst>
                  <a:cxn ang="0">
                    <a:pos x="T0" y="T1"/>
                  </a:cxn>
                  <a:cxn ang="0">
                    <a:pos x="T2" y="T3"/>
                  </a:cxn>
                  <a:cxn ang="0">
                    <a:pos x="T4" y="T5"/>
                  </a:cxn>
                  <a:cxn ang="0">
                    <a:pos x="T6" y="T7"/>
                  </a:cxn>
                  <a:cxn ang="0">
                    <a:pos x="T8" y="T9"/>
                  </a:cxn>
                </a:cxnLst>
                <a:rect l="0" t="0" r="r" b="b"/>
                <a:pathLst>
                  <a:path w="259" h="149">
                    <a:moveTo>
                      <a:pt x="227" y="0"/>
                    </a:moveTo>
                    <a:lnTo>
                      <a:pt x="259" y="19"/>
                    </a:lnTo>
                    <a:lnTo>
                      <a:pt x="32" y="149"/>
                    </a:lnTo>
                    <a:lnTo>
                      <a:pt x="0" y="131"/>
                    </a:lnTo>
                    <a:lnTo>
                      <a:pt x="227" y="0"/>
                    </a:ln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8" name="Freeform 37"/>
              <p:cNvSpPr>
                <a:spLocks/>
              </p:cNvSpPr>
              <p:nvPr/>
            </p:nvSpPr>
            <p:spPr bwMode="auto">
              <a:xfrm>
                <a:off x="5430838" y="4737100"/>
                <a:ext cx="190500" cy="109538"/>
              </a:xfrm>
              <a:custGeom>
                <a:avLst/>
                <a:gdLst>
                  <a:gd name="T0" fmla="*/ 0 w 120"/>
                  <a:gd name="T1" fmla="*/ 51 h 69"/>
                  <a:gd name="T2" fmla="*/ 88 w 120"/>
                  <a:gd name="T3" fmla="*/ 0 h 69"/>
                  <a:gd name="T4" fmla="*/ 120 w 120"/>
                  <a:gd name="T5" fmla="*/ 18 h 69"/>
                  <a:gd name="T6" fmla="*/ 32 w 120"/>
                  <a:gd name="T7" fmla="*/ 69 h 69"/>
                  <a:gd name="T8" fmla="*/ 0 w 120"/>
                  <a:gd name="T9" fmla="*/ 51 h 69"/>
                </a:gdLst>
                <a:ahLst/>
                <a:cxnLst>
                  <a:cxn ang="0">
                    <a:pos x="T0" y="T1"/>
                  </a:cxn>
                  <a:cxn ang="0">
                    <a:pos x="T2" y="T3"/>
                  </a:cxn>
                  <a:cxn ang="0">
                    <a:pos x="T4" y="T5"/>
                  </a:cxn>
                  <a:cxn ang="0">
                    <a:pos x="T6" y="T7"/>
                  </a:cxn>
                  <a:cxn ang="0">
                    <a:pos x="T8" y="T9"/>
                  </a:cxn>
                </a:cxnLst>
                <a:rect l="0" t="0" r="r" b="b"/>
                <a:pathLst>
                  <a:path w="120" h="69">
                    <a:moveTo>
                      <a:pt x="0" y="51"/>
                    </a:moveTo>
                    <a:lnTo>
                      <a:pt x="88" y="0"/>
                    </a:lnTo>
                    <a:lnTo>
                      <a:pt x="120" y="18"/>
                    </a:lnTo>
                    <a:lnTo>
                      <a:pt x="32" y="69"/>
                    </a:lnTo>
                    <a:lnTo>
                      <a:pt x="0" y="51"/>
                    </a:ln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9" name="Freeform 38"/>
              <p:cNvSpPr>
                <a:spLocks/>
              </p:cNvSpPr>
              <p:nvPr/>
            </p:nvSpPr>
            <p:spPr bwMode="auto">
              <a:xfrm>
                <a:off x="5481638" y="3841750"/>
                <a:ext cx="712787" cy="1357313"/>
              </a:xfrm>
              <a:custGeom>
                <a:avLst/>
                <a:gdLst>
                  <a:gd name="T0" fmla="*/ 33 w 168"/>
                  <a:gd name="T1" fmla="*/ 217 h 320"/>
                  <a:gd name="T2" fmla="*/ 120 w 168"/>
                  <a:gd name="T3" fmla="*/ 28 h 320"/>
                  <a:gd name="T4" fmla="*/ 168 w 168"/>
                  <a:gd name="T5" fmla="*/ 0 h 320"/>
                  <a:gd name="T6" fmla="*/ 81 w 168"/>
                  <a:gd name="T7" fmla="*/ 190 h 320"/>
                  <a:gd name="T8" fmla="*/ 118 w 168"/>
                  <a:gd name="T9" fmla="*/ 169 h 320"/>
                  <a:gd name="T10" fmla="*/ 59 w 168"/>
                  <a:gd name="T11" fmla="*/ 320 h 320"/>
                  <a:gd name="T12" fmla="*/ 0 w 168"/>
                  <a:gd name="T13" fmla="*/ 237 h 320"/>
                  <a:gd name="T14" fmla="*/ 33 w 168"/>
                  <a:gd name="T15" fmla="*/ 217 h 3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320">
                    <a:moveTo>
                      <a:pt x="33" y="217"/>
                    </a:moveTo>
                    <a:cubicBezTo>
                      <a:pt x="34" y="124"/>
                      <a:pt x="67" y="59"/>
                      <a:pt x="120" y="28"/>
                    </a:cubicBezTo>
                    <a:cubicBezTo>
                      <a:pt x="168" y="0"/>
                      <a:pt x="168" y="0"/>
                      <a:pt x="168" y="0"/>
                    </a:cubicBezTo>
                    <a:cubicBezTo>
                      <a:pt x="114" y="31"/>
                      <a:pt x="81" y="97"/>
                      <a:pt x="81" y="190"/>
                    </a:cubicBezTo>
                    <a:cubicBezTo>
                      <a:pt x="118" y="169"/>
                      <a:pt x="118" y="169"/>
                      <a:pt x="118" y="169"/>
                    </a:cubicBezTo>
                    <a:cubicBezTo>
                      <a:pt x="59" y="320"/>
                      <a:pt x="59" y="320"/>
                      <a:pt x="59" y="320"/>
                    </a:cubicBezTo>
                    <a:cubicBezTo>
                      <a:pt x="0" y="237"/>
                      <a:pt x="0" y="237"/>
                      <a:pt x="0" y="237"/>
                    </a:cubicBezTo>
                    <a:lnTo>
                      <a:pt x="33" y="217"/>
                    </a:lnTo>
                    <a:close/>
                  </a:path>
                </a:pathLst>
              </a:custGeom>
              <a:solidFill>
                <a:srgbClr val="B1D6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0" name="Freeform 39"/>
              <p:cNvSpPr>
                <a:spLocks/>
              </p:cNvSpPr>
              <p:nvPr/>
            </p:nvSpPr>
            <p:spPr bwMode="auto">
              <a:xfrm>
                <a:off x="5953125" y="3641725"/>
                <a:ext cx="2433637" cy="2601913"/>
              </a:xfrm>
              <a:custGeom>
                <a:avLst/>
                <a:gdLst>
                  <a:gd name="T0" fmla="*/ 48 w 574"/>
                  <a:gd name="T1" fmla="*/ 33 h 613"/>
                  <a:gd name="T2" fmla="*/ 267 w 574"/>
                  <a:gd name="T3" fmla="*/ 54 h 613"/>
                  <a:gd name="T4" fmla="*/ 574 w 574"/>
                  <a:gd name="T5" fmla="*/ 585 h 613"/>
                  <a:gd name="T6" fmla="*/ 526 w 574"/>
                  <a:gd name="T7" fmla="*/ 613 h 613"/>
                  <a:gd name="T8" fmla="*/ 219 w 574"/>
                  <a:gd name="T9" fmla="*/ 82 h 613"/>
                  <a:gd name="T10" fmla="*/ 0 w 574"/>
                  <a:gd name="T11" fmla="*/ 60 h 613"/>
                  <a:gd name="T12" fmla="*/ 48 w 574"/>
                  <a:gd name="T13" fmla="*/ 33 h 613"/>
                </a:gdLst>
                <a:ahLst/>
                <a:cxnLst>
                  <a:cxn ang="0">
                    <a:pos x="T0" y="T1"/>
                  </a:cxn>
                  <a:cxn ang="0">
                    <a:pos x="T2" y="T3"/>
                  </a:cxn>
                  <a:cxn ang="0">
                    <a:pos x="T4" y="T5"/>
                  </a:cxn>
                  <a:cxn ang="0">
                    <a:pos x="T6" y="T7"/>
                  </a:cxn>
                  <a:cxn ang="0">
                    <a:pos x="T8" y="T9"/>
                  </a:cxn>
                  <a:cxn ang="0">
                    <a:pos x="T10" y="T11"/>
                  </a:cxn>
                  <a:cxn ang="0">
                    <a:pos x="T12" y="T13"/>
                  </a:cxn>
                </a:cxnLst>
                <a:rect l="0" t="0" r="r" b="b"/>
                <a:pathLst>
                  <a:path w="574" h="613">
                    <a:moveTo>
                      <a:pt x="48" y="33"/>
                    </a:moveTo>
                    <a:cubicBezTo>
                      <a:pt x="104" y="0"/>
                      <a:pt x="181" y="5"/>
                      <a:pt x="267" y="54"/>
                    </a:cubicBezTo>
                    <a:cubicBezTo>
                      <a:pt x="437" y="152"/>
                      <a:pt x="574" y="390"/>
                      <a:pt x="574" y="585"/>
                    </a:cubicBezTo>
                    <a:cubicBezTo>
                      <a:pt x="526" y="613"/>
                      <a:pt x="526" y="613"/>
                      <a:pt x="526" y="613"/>
                    </a:cubicBezTo>
                    <a:cubicBezTo>
                      <a:pt x="526" y="418"/>
                      <a:pt x="389" y="180"/>
                      <a:pt x="219" y="82"/>
                    </a:cubicBezTo>
                    <a:cubicBezTo>
                      <a:pt x="134" y="32"/>
                      <a:pt x="56" y="28"/>
                      <a:pt x="0" y="60"/>
                    </a:cubicBezTo>
                    <a:lnTo>
                      <a:pt x="48" y="33"/>
                    </a:lnTo>
                    <a:close/>
                  </a:path>
                </a:pathLst>
              </a:custGeom>
              <a:solidFill>
                <a:srgbClr val="BAE0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1" name="Freeform 40"/>
              <p:cNvSpPr>
                <a:spLocks/>
              </p:cNvSpPr>
              <p:nvPr/>
            </p:nvSpPr>
            <p:spPr bwMode="auto">
              <a:xfrm>
                <a:off x="5570538" y="3573463"/>
                <a:ext cx="2613025" cy="2670175"/>
              </a:xfrm>
              <a:custGeom>
                <a:avLst/>
                <a:gdLst>
                  <a:gd name="T0" fmla="*/ 309 w 616"/>
                  <a:gd name="T1" fmla="*/ 98 h 629"/>
                  <a:gd name="T2" fmla="*/ 0 w 616"/>
                  <a:gd name="T3" fmla="*/ 274 h 629"/>
                  <a:gd name="T4" fmla="*/ 12 w 616"/>
                  <a:gd name="T5" fmla="*/ 281 h 629"/>
                  <a:gd name="T6" fmla="*/ 309 w 616"/>
                  <a:gd name="T7" fmla="*/ 112 h 629"/>
                  <a:gd name="T8" fmla="*/ 604 w 616"/>
                  <a:gd name="T9" fmla="*/ 622 h 629"/>
                  <a:gd name="T10" fmla="*/ 616 w 616"/>
                  <a:gd name="T11" fmla="*/ 629 h 629"/>
                  <a:gd name="T12" fmla="*/ 309 w 616"/>
                  <a:gd name="T13" fmla="*/ 98 h 629"/>
                </a:gdLst>
                <a:ahLst/>
                <a:cxnLst>
                  <a:cxn ang="0">
                    <a:pos x="T0" y="T1"/>
                  </a:cxn>
                  <a:cxn ang="0">
                    <a:pos x="T2" y="T3"/>
                  </a:cxn>
                  <a:cxn ang="0">
                    <a:pos x="T4" y="T5"/>
                  </a:cxn>
                  <a:cxn ang="0">
                    <a:pos x="T6" y="T7"/>
                  </a:cxn>
                  <a:cxn ang="0">
                    <a:pos x="T8" y="T9"/>
                  </a:cxn>
                  <a:cxn ang="0">
                    <a:pos x="T10" y="T11"/>
                  </a:cxn>
                  <a:cxn ang="0">
                    <a:pos x="T12" y="T13"/>
                  </a:cxn>
                </a:cxnLst>
                <a:rect l="0" t="0" r="r" b="b"/>
                <a:pathLst>
                  <a:path w="616" h="629">
                    <a:moveTo>
                      <a:pt x="309" y="98"/>
                    </a:moveTo>
                    <a:cubicBezTo>
                      <a:pt x="139" y="0"/>
                      <a:pt x="1" y="79"/>
                      <a:pt x="0" y="274"/>
                    </a:cubicBezTo>
                    <a:cubicBezTo>
                      <a:pt x="12" y="281"/>
                      <a:pt x="12" y="281"/>
                      <a:pt x="12" y="281"/>
                    </a:cubicBezTo>
                    <a:cubicBezTo>
                      <a:pt x="13" y="93"/>
                      <a:pt x="146" y="17"/>
                      <a:pt x="309" y="112"/>
                    </a:cubicBezTo>
                    <a:cubicBezTo>
                      <a:pt x="472" y="206"/>
                      <a:pt x="604" y="435"/>
                      <a:pt x="604" y="622"/>
                    </a:cubicBezTo>
                    <a:cubicBezTo>
                      <a:pt x="616" y="629"/>
                      <a:pt x="616" y="629"/>
                      <a:pt x="616" y="629"/>
                    </a:cubicBezTo>
                    <a:cubicBezTo>
                      <a:pt x="616" y="434"/>
                      <a:pt x="479" y="196"/>
                      <a:pt x="309" y="98"/>
                    </a:cubicBez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102" name="Group 27"/>
            <p:cNvGrpSpPr/>
            <p:nvPr/>
          </p:nvGrpSpPr>
          <p:grpSpPr>
            <a:xfrm>
              <a:off x="9341282" y="1342645"/>
              <a:ext cx="1559705" cy="1648688"/>
              <a:chOff x="5402263" y="693738"/>
              <a:chExt cx="2949574" cy="3117850"/>
            </a:xfrm>
          </p:grpSpPr>
          <p:sp>
            <p:nvSpPr>
              <p:cNvPr id="108" name="Freeform 41"/>
              <p:cNvSpPr>
                <a:spLocks/>
              </p:cNvSpPr>
              <p:nvPr/>
            </p:nvSpPr>
            <p:spPr bwMode="auto">
              <a:xfrm>
                <a:off x="7729538" y="965200"/>
                <a:ext cx="571500" cy="920750"/>
              </a:xfrm>
              <a:custGeom>
                <a:avLst/>
                <a:gdLst>
                  <a:gd name="T0" fmla="*/ 0 w 135"/>
                  <a:gd name="T1" fmla="*/ 0 h 217"/>
                  <a:gd name="T2" fmla="*/ 48 w 135"/>
                  <a:gd name="T3" fmla="*/ 27 h 217"/>
                  <a:gd name="T4" fmla="*/ 135 w 135"/>
                  <a:gd name="T5" fmla="*/ 217 h 217"/>
                  <a:gd name="T6" fmla="*/ 87 w 135"/>
                  <a:gd name="T7" fmla="*/ 189 h 217"/>
                  <a:gd name="T8" fmla="*/ 0 w 135"/>
                  <a:gd name="T9" fmla="*/ 0 h 217"/>
                </a:gdLst>
                <a:ahLst/>
                <a:cxnLst>
                  <a:cxn ang="0">
                    <a:pos x="T0" y="T1"/>
                  </a:cxn>
                  <a:cxn ang="0">
                    <a:pos x="T2" y="T3"/>
                  </a:cxn>
                  <a:cxn ang="0">
                    <a:pos x="T4" y="T5"/>
                  </a:cxn>
                  <a:cxn ang="0">
                    <a:pos x="T6" y="T7"/>
                  </a:cxn>
                  <a:cxn ang="0">
                    <a:pos x="T8" y="T9"/>
                  </a:cxn>
                </a:cxnLst>
                <a:rect l="0" t="0" r="r" b="b"/>
                <a:pathLst>
                  <a:path w="135" h="217">
                    <a:moveTo>
                      <a:pt x="0" y="0"/>
                    </a:moveTo>
                    <a:cubicBezTo>
                      <a:pt x="48" y="27"/>
                      <a:pt x="48" y="27"/>
                      <a:pt x="48" y="27"/>
                    </a:cubicBezTo>
                    <a:cubicBezTo>
                      <a:pt x="101" y="58"/>
                      <a:pt x="134" y="124"/>
                      <a:pt x="135" y="217"/>
                    </a:cubicBezTo>
                    <a:cubicBezTo>
                      <a:pt x="87" y="189"/>
                      <a:pt x="87" y="189"/>
                      <a:pt x="87" y="189"/>
                    </a:cubicBezTo>
                    <a:cubicBezTo>
                      <a:pt x="86" y="96"/>
                      <a:pt x="53" y="30"/>
                      <a:pt x="0" y="0"/>
                    </a:cubicBezTo>
                    <a:close/>
                  </a:path>
                </a:pathLst>
              </a:custGeom>
              <a:solidFill>
                <a:srgbClr val="B1D6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9" name="Freeform 42"/>
              <p:cNvSpPr>
                <a:spLocks/>
              </p:cNvSpPr>
              <p:nvPr/>
            </p:nvSpPr>
            <p:spPr bwMode="auto">
              <a:xfrm>
                <a:off x="5651500" y="3425825"/>
                <a:ext cx="301625" cy="385763"/>
              </a:xfrm>
              <a:custGeom>
                <a:avLst/>
                <a:gdLst>
                  <a:gd name="T0" fmla="*/ 158 w 190"/>
                  <a:gd name="T1" fmla="*/ 19 h 243"/>
                  <a:gd name="T2" fmla="*/ 190 w 190"/>
                  <a:gd name="T3" fmla="*/ 0 h 243"/>
                  <a:gd name="T4" fmla="*/ 32 w 190"/>
                  <a:gd name="T5" fmla="*/ 224 h 243"/>
                  <a:gd name="T6" fmla="*/ 0 w 190"/>
                  <a:gd name="T7" fmla="*/ 243 h 243"/>
                  <a:gd name="T8" fmla="*/ 158 w 190"/>
                  <a:gd name="T9" fmla="*/ 19 h 243"/>
                </a:gdLst>
                <a:ahLst/>
                <a:cxnLst>
                  <a:cxn ang="0">
                    <a:pos x="T0" y="T1"/>
                  </a:cxn>
                  <a:cxn ang="0">
                    <a:pos x="T2" y="T3"/>
                  </a:cxn>
                  <a:cxn ang="0">
                    <a:pos x="T4" y="T5"/>
                  </a:cxn>
                  <a:cxn ang="0">
                    <a:pos x="T6" y="T7"/>
                  </a:cxn>
                  <a:cxn ang="0">
                    <a:pos x="T8" y="T9"/>
                  </a:cxn>
                </a:cxnLst>
                <a:rect l="0" t="0" r="r" b="b"/>
                <a:pathLst>
                  <a:path w="190" h="243">
                    <a:moveTo>
                      <a:pt x="158" y="19"/>
                    </a:moveTo>
                    <a:lnTo>
                      <a:pt x="190" y="0"/>
                    </a:lnTo>
                    <a:lnTo>
                      <a:pt x="32" y="224"/>
                    </a:lnTo>
                    <a:lnTo>
                      <a:pt x="0" y="243"/>
                    </a:lnTo>
                    <a:lnTo>
                      <a:pt x="158" y="19"/>
                    </a:lnTo>
                    <a:close/>
                  </a:path>
                </a:pathLst>
              </a:custGeom>
              <a:solidFill>
                <a:srgbClr val="88A4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0" name="Freeform 43"/>
              <p:cNvSpPr>
                <a:spLocks/>
              </p:cNvSpPr>
              <p:nvPr/>
            </p:nvSpPr>
            <p:spPr bwMode="auto">
              <a:xfrm>
                <a:off x="5402263" y="3136900"/>
                <a:ext cx="388937" cy="225425"/>
              </a:xfrm>
              <a:custGeom>
                <a:avLst/>
                <a:gdLst>
                  <a:gd name="T0" fmla="*/ 32 w 245"/>
                  <a:gd name="T1" fmla="*/ 0 h 142"/>
                  <a:gd name="T2" fmla="*/ 0 w 245"/>
                  <a:gd name="T3" fmla="*/ 19 h 142"/>
                  <a:gd name="T4" fmla="*/ 213 w 245"/>
                  <a:gd name="T5" fmla="*/ 142 h 142"/>
                  <a:gd name="T6" fmla="*/ 245 w 245"/>
                  <a:gd name="T7" fmla="*/ 123 h 142"/>
                  <a:gd name="T8" fmla="*/ 32 w 245"/>
                  <a:gd name="T9" fmla="*/ 0 h 142"/>
                </a:gdLst>
                <a:ahLst/>
                <a:cxnLst>
                  <a:cxn ang="0">
                    <a:pos x="T0" y="T1"/>
                  </a:cxn>
                  <a:cxn ang="0">
                    <a:pos x="T2" y="T3"/>
                  </a:cxn>
                  <a:cxn ang="0">
                    <a:pos x="T4" y="T5"/>
                  </a:cxn>
                  <a:cxn ang="0">
                    <a:pos x="T6" y="T7"/>
                  </a:cxn>
                  <a:cxn ang="0">
                    <a:pos x="T8" y="T9"/>
                  </a:cxn>
                </a:cxnLst>
                <a:rect l="0" t="0" r="r" b="b"/>
                <a:pathLst>
                  <a:path w="245" h="142">
                    <a:moveTo>
                      <a:pt x="32" y="0"/>
                    </a:moveTo>
                    <a:lnTo>
                      <a:pt x="0" y="19"/>
                    </a:lnTo>
                    <a:lnTo>
                      <a:pt x="213" y="142"/>
                    </a:lnTo>
                    <a:lnTo>
                      <a:pt x="245" y="123"/>
                    </a:lnTo>
                    <a:lnTo>
                      <a:pt x="32" y="0"/>
                    </a:ln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1" name="Freeform 44"/>
              <p:cNvSpPr>
                <a:spLocks/>
              </p:cNvSpPr>
              <p:nvPr/>
            </p:nvSpPr>
            <p:spPr bwMode="auto">
              <a:xfrm>
                <a:off x="5402263" y="760413"/>
                <a:ext cx="2568575" cy="3051175"/>
              </a:xfrm>
              <a:custGeom>
                <a:avLst/>
                <a:gdLst>
                  <a:gd name="T0" fmla="*/ 606 w 606"/>
                  <a:gd name="T1" fmla="*/ 61 h 719"/>
                  <a:gd name="T2" fmla="*/ 387 w 606"/>
                  <a:gd name="T3" fmla="*/ 82 h 719"/>
                  <a:gd name="T4" fmla="*/ 80 w 606"/>
                  <a:gd name="T5" fmla="*/ 613 h 719"/>
                  <a:gd name="T6" fmla="*/ 118 w 606"/>
                  <a:gd name="T7" fmla="*/ 635 h 719"/>
                  <a:gd name="T8" fmla="*/ 59 w 606"/>
                  <a:gd name="T9" fmla="*/ 719 h 719"/>
                  <a:gd name="T10" fmla="*/ 0 w 606"/>
                  <a:gd name="T11" fmla="*/ 567 h 719"/>
                  <a:gd name="T12" fmla="*/ 32 w 606"/>
                  <a:gd name="T13" fmla="*/ 586 h 719"/>
                  <a:gd name="T14" fmla="*/ 339 w 606"/>
                  <a:gd name="T15" fmla="*/ 54 h 719"/>
                  <a:gd name="T16" fmla="*/ 558 w 606"/>
                  <a:gd name="T17" fmla="*/ 33 h 719"/>
                  <a:gd name="T18" fmla="*/ 606 w 606"/>
                  <a:gd name="T19" fmla="*/ 61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6" h="719">
                    <a:moveTo>
                      <a:pt x="606" y="61"/>
                    </a:moveTo>
                    <a:cubicBezTo>
                      <a:pt x="550" y="28"/>
                      <a:pt x="472" y="33"/>
                      <a:pt x="387" y="82"/>
                    </a:cubicBezTo>
                    <a:cubicBezTo>
                      <a:pt x="217" y="180"/>
                      <a:pt x="80" y="418"/>
                      <a:pt x="80" y="613"/>
                    </a:cubicBezTo>
                    <a:cubicBezTo>
                      <a:pt x="118" y="635"/>
                      <a:pt x="118" y="635"/>
                      <a:pt x="118" y="635"/>
                    </a:cubicBezTo>
                    <a:cubicBezTo>
                      <a:pt x="59" y="719"/>
                      <a:pt x="59" y="719"/>
                      <a:pt x="59" y="719"/>
                    </a:cubicBezTo>
                    <a:cubicBezTo>
                      <a:pt x="0" y="567"/>
                      <a:pt x="0" y="567"/>
                      <a:pt x="0" y="567"/>
                    </a:cubicBezTo>
                    <a:cubicBezTo>
                      <a:pt x="32" y="586"/>
                      <a:pt x="32" y="586"/>
                      <a:pt x="32" y="586"/>
                    </a:cubicBezTo>
                    <a:cubicBezTo>
                      <a:pt x="32" y="391"/>
                      <a:pt x="169" y="152"/>
                      <a:pt x="339" y="54"/>
                    </a:cubicBezTo>
                    <a:cubicBezTo>
                      <a:pt x="424" y="5"/>
                      <a:pt x="502" y="0"/>
                      <a:pt x="558" y="33"/>
                    </a:cubicBezTo>
                    <a:lnTo>
                      <a:pt x="606" y="61"/>
                    </a:lnTo>
                    <a:close/>
                  </a:path>
                </a:pathLst>
              </a:custGeom>
              <a:solidFill>
                <a:srgbClr val="BAE0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2" name="Freeform 45"/>
              <p:cNvSpPr>
                <a:spLocks/>
              </p:cNvSpPr>
              <p:nvPr/>
            </p:nvSpPr>
            <p:spPr bwMode="auto">
              <a:xfrm>
                <a:off x="5740400" y="693738"/>
                <a:ext cx="2611437" cy="2668588"/>
              </a:xfrm>
              <a:custGeom>
                <a:avLst/>
                <a:gdLst>
                  <a:gd name="T0" fmla="*/ 307 w 616"/>
                  <a:gd name="T1" fmla="*/ 98 h 629"/>
                  <a:gd name="T2" fmla="*/ 616 w 616"/>
                  <a:gd name="T3" fmla="*/ 274 h 629"/>
                  <a:gd name="T4" fmla="*/ 604 w 616"/>
                  <a:gd name="T5" fmla="*/ 281 h 629"/>
                  <a:gd name="T6" fmla="*/ 307 w 616"/>
                  <a:gd name="T7" fmla="*/ 112 h 629"/>
                  <a:gd name="T8" fmla="*/ 12 w 616"/>
                  <a:gd name="T9" fmla="*/ 622 h 629"/>
                  <a:gd name="T10" fmla="*/ 0 w 616"/>
                  <a:gd name="T11" fmla="*/ 629 h 629"/>
                  <a:gd name="T12" fmla="*/ 307 w 616"/>
                  <a:gd name="T13" fmla="*/ 98 h 629"/>
                </a:gdLst>
                <a:ahLst/>
                <a:cxnLst>
                  <a:cxn ang="0">
                    <a:pos x="T0" y="T1"/>
                  </a:cxn>
                  <a:cxn ang="0">
                    <a:pos x="T2" y="T3"/>
                  </a:cxn>
                  <a:cxn ang="0">
                    <a:pos x="T4" y="T5"/>
                  </a:cxn>
                  <a:cxn ang="0">
                    <a:pos x="T6" y="T7"/>
                  </a:cxn>
                  <a:cxn ang="0">
                    <a:pos x="T8" y="T9"/>
                  </a:cxn>
                  <a:cxn ang="0">
                    <a:pos x="T10" y="T11"/>
                  </a:cxn>
                  <a:cxn ang="0">
                    <a:pos x="T12" y="T13"/>
                  </a:cxn>
                </a:cxnLst>
                <a:rect l="0" t="0" r="r" b="b"/>
                <a:pathLst>
                  <a:path w="616" h="629">
                    <a:moveTo>
                      <a:pt x="307" y="98"/>
                    </a:moveTo>
                    <a:cubicBezTo>
                      <a:pt x="477" y="0"/>
                      <a:pt x="615" y="79"/>
                      <a:pt x="616" y="274"/>
                    </a:cubicBezTo>
                    <a:cubicBezTo>
                      <a:pt x="604" y="281"/>
                      <a:pt x="604" y="281"/>
                      <a:pt x="604" y="281"/>
                    </a:cubicBezTo>
                    <a:cubicBezTo>
                      <a:pt x="603" y="94"/>
                      <a:pt x="470" y="18"/>
                      <a:pt x="307" y="112"/>
                    </a:cubicBezTo>
                    <a:cubicBezTo>
                      <a:pt x="144" y="206"/>
                      <a:pt x="12" y="435"/>
                      <a:pt x="12" y="622"/>
                    </a:cubicBezTo>
                    <a:cubicBezTo>
                      <a:pt x="0" y="629"/>
                      <a:pt x="0" y="629"/>
                      <a:pt x="0" y="629"/>
                    </a:cubicBezTo>
                    <a:cubicBezTo>
                      <a:pt x="0" y="434"/>
                      <a:pt x="137" y="196"/>
                      <a:pt x="307" y="98"/>
                    </a:cubicBezTo>
                    <a:close/>
                  </a:path>
                </a:pathLst>
              </a:custGeom>
              <a:solidFill>
                <a:srgbClr val="9ABAF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3" name="Freeform 46"/>
              <p:cNvSpPr>
                <a:spLocks/>
              </p:cNvSpPr>
              <p:nvPr/>
            </p:nvSpPr>
            <p:spPr bwMode="auto">
              <a:xfrm>
                <a:off x="5740400" y="3332163"/>
                <a:ext cx="212725" cy="123825"/>
              </a:xfrm>
              <a:custGeom>
                <a:avLst/>
                <a:gdLst>
                  <a:gd name="T0" fmla="*/ 134 w 134"/>
                  <a:gd name="T1" fmla="*/ 59 h 78"/>
                  <a:gd name="T2" fmla="*/ 32 w 134"/>
                  <a:gd name="T3" fmla="*/ 0 h 78"/>
                  <a:gd name="T4" fmla="*/ 0 w 134"/>
                  <a:gd name="T5" fmla="*/ 19 h 78"/>
                  <a:gd name="T6" fmla="*/ 102 w 134"/>
                  <a:gd name="T7" fmla="*/ 78 h 78"/>
                  <a:gd name="T8" fmla="*/ 134 w 134"/>
                  <a:gd name="T9" fmla="*/ 59 h 78"/>
                </a:gdLst>
                <a:ahLst/>
                <a:cxnLst>
                  <a:cxn ang="0">
                    <a:pos x="T0" y="T1"/>
                  </a:cxn>
                  <a:cxn ang="0">
                    <a:pos x="T2" y="T3"/>
                  </a:cxn>
                  <a:cxn ang="0">
                    <a:pos x="T4" y="T5"/>
                  </a:cxn>
                  <a:cxn ang="0">
                    <a:pos x="T6" y="T7"/>
                  </a:cxn>
                  <a:cxn ang="0">
                    <a:pos x="T8" y="T9"/>
                  </a:cxn>
                </a:cxnLst>
                <a:rect l="0" t="0" r="r" b="b"/>
                <a:pathLst>
                  <a:path w="134" h="78">
                    <a:moveTo>
                      <a:pt x="134" y="59"/>
                    </a:moveTo>
                    <a:lnTo>
                      <a:pt x="32" y="0"/>
                    </a:lnTo>
                    <a:lnTo>
                      <a:pt x="0" y="19"/>
                    </a:lnTo>
                    <a:lnTo>
                      <a:pt x="102" y="78"/>
                    </a:lnTo>
                    <a:lnTo>
                      <a:pt x="134" y="59"/>
                    </a:lnTo>
                    <a:close/>
                  </a:path>
                </a:pathLst>
              </a:custGeom>
              <a:solidFill>
                <a:srgbClr val="95B4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114" name="Group 34"/>
            <p:cNvGrpSpPr/>
            <p:nvPr/>
          </p:nvGrpSpPr>
          <p:grpSpPr>
            <a:xfrm>
              <a:off x="7089866" y="1279686"/>
              <a:ext cx="1558027" cy="1648688"/>
              <a:chOff x="1144588" y="574675"/>
              <a:chExt cx="2946400" cy="3117851"/>
            </a:xfrm>
          </p:grpSpPr>
          <p:sp>
            <p:nvSpPr>
              <p:cNvPr id="115" name="Freeform 47"/>
              <p:cNvSpPr>
                <a:spLocks/>
              </p:cNvSpPr>
              <p:nvPr/>
            </p:nvSpPr>
            <p:spPr bwMode="auto">
              <a:xfrm>
                <a:off x="1195388" y="846138"/>
                <a:ext cx="568325" cy="920750"/>
              </a:xfrm>
              <a:custGeom>
                <a:avLst/>
                <a:gdLst>
                  <a:gd name="T0" fmla="*/ 134 w 134"/>
                  <a:gd name="T1" fmla="*/ 0 h 217"/>
                  <a:gd name="T2" fmla="*/ 86 w 134"/>
                  <a:gd name="T3" fmla="*/ 28 h 217"/>
                  <a:gd name="T4" fmla="*/ 0 w 134"/>
                  <a:gd name="T5" fmla="*/ 217 h 217"/>
                  <a:gd name="T6" fmla="*/ 48 w 134"/>
                  <a:gd name="T7" fmla="*/ 189 h 217"/>
                  <a:gd name="T8" fmla="*/ 134 w 134"/>
                  <a:gd name="T9" fmla="*/ 0 h 217"/>
                </a:gdLst>
                <a:ahLst/>
                <a:cxnLst>
                  <a:cxn ang="0">
                    <a:pos x="T0" y="T1"/>
                  </a:cxn>
                  <a:cxn ang="0">
                    <a:pos x="T2" y="T3"/>
                  </a:cxn>
                  <a:cxn ang="0">
                    <a:pos x="T4" y="T5"/>
                  </a:cxn>
                  <a:cxn ang="0">
                    <a:pos x="T6" y="T7"/>
                  </a:cxn>
                  <a:cxn ang="0">
                    <a:pos x="T8" y="T9"/>
                  </a:cxn>
                </a:cxnLst>
                <a:rect l="0" t="0" r="r" b="b"/>
                <a:pathLst>
                  <a:path w="134" h="217">
                    <a:moveTo>
                      <a:pt x="134" y="0"/>
                    </a:moveTo>
                    <a:cubicBezTo>
                      <a:pt x="86" y="28"/>
                      <a:pt x="86" y="28"/>
                      <a:pt x="86" y="28"/>
                    </a:cubicBezTo>
                    <a:cubicBezTo>
                      <a:pt x="33" y="59"/>
                      <a:pt x="0" y="124"/>
                      <a:pt x="0" y="217"/>
                    </a:cubicBezTo>
                    <a:cubicBezTo>
                      <a:pt x="48" y="189"/>
                      <a:pt x="48" y="189"/>
                      <a:pt x="48" y="189"/>
                    </a:cubicBezTo>
                    <a:cubicBezTo>
                      <a:pt x="48" y="96"/>
                      <a:pt x="81" y="31"/>
                      <a:pt x="134" y="0"/>
                    </a:cubicBezTo>
                    <a:close/>
                  </a:path>
                </a:pathLst>
              </a:custGeom>
              <a:solidFill>
                <a:srgbClr val="B1D6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6" name="Freeform 48"/>
              <p:cNvSpPr>
                <a:spLocks/>
              </p:cNvSpPr>
              <p:nvPr/>
            </p:nvSpPr>
            <p:spPr bwMode="auto">
              <a:xfrm>
                <a:off x="3540125" y="3306763"/>
                <a:ext cx="301625" cy="385763"/>
              </a:xfrm>
              <a:custGeom>
                <a:avLst/>
                <a:gdLst>
                  <a:gd name="T0" fmla="*/ 32 w 190"/>
                  <a:gd name="T1" fmla="*/ 19 h 243"/>
                  <a:gd name="T2" fmla="*/ 0 w 190"/>
                  <a:gd name="T3" fmla="*/ 0 h 243"/>
                  <a:gd name="T4" fmla="*/ 160 w 190"/>
                  <a:gd name="T5" fmla="*/ 225 h 243"/>
                  <a:gd name="T6" fmla="*/ 190 w 190"/>
                  <a:gd name="T7" fmla="*/ 243 h 243"/>
                  <a:gd name="T8" fmla="*/ 32 w 190"/>
                  <a:gd name="T9" fmla="*/ 19 h 243"/>
                </a:gdLst>
                <a:ahLst/>
                <a:cxnLst>
                  <a:cxn ang="0">
                    <a:pos x="T0" y="T1"/>
                  </a:cxn>
                  <a:cxn ang="0">
                    <a:pos x="T2" y="T3"/>
                  </a:cxn>
                  <a:cxn ang="0">
                    <a:pos x="T4" y="T5"/>
                  </a:cxn>
                  <a:cxn ang="0">
                    <a:pos x="T6" y="T7"/>
                  </a:cxn>
                  <a:cxn ang="0">
                    <a:pos x="T8" y="T9"/>
                  </a:cxn>
                </a:cxnLst>
                <a:rect l="0" t="0" r="r" b="b"/>
                <a:pathLst>
                  <a:path w="190" h="243">
                    <a:moveTo>
                      <a:pt x="32" y="19"/>
                    </a:moveTo>
                    <a:lnTo>
                      <a:pt x="0" y="0"/>
                    </a:lnTo>
                    <a:lnTo>
                      <a:pt x="160" y="225"/>
                    </a:lnTo>
                    <a:lnTo>
                      <a:pt x="190" y="243"/>
                    </a:lnTo>
                    <a:lnTo>
                      <a:pt x="32" y="19"/>
                    </a:lnTo>
                    <a:close/>
                  </a:path>
                </a:pathLst>
              </a:custGeom>
              <a:solidFill>
                <a:srgbClr val="91B0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7" name="Freeform 49"/>
              <p:cNvSpPr>
                <a:spLocks/>
              </p:cNvSpPr>
              <p:nvPr/>
            </p:nvSpPr>
            <p:spPr bwMode="auto">
              <a:xfrm>
                <a:off x="3702050" y="3017838"/>
                <a:ext cx="388937" cy="230188"/>
              </a:xfrm>
              <a:custGeom>
                <a:avLst/>
                <a:gdLst>
                  <a:gd name="T0" fmla="*/ 213 w 245"/>
                  <a:gd name="T1" fmla="*/ 0 h 145"/>
                  <a:gd name="T2" fmla="*/ 245 w 245"/>
                  <a:gd name="T3" fmla="*/ 19 h 145"/>
                  <a:gd name="T4" fmla="*/ 32 w 245"/>
                  <a:gd name="T5" fmla="*/ 145 h 145"/>
                  <a:gd name="T6" fmla="*/ 0 w 245"/>
                  <a:gd name="T7" fmla="*/ 126 h 145"/>
                  <a:gd name="T8" fmla="*/ 213 w 245"/>
                  <a:gd name="T9" fmla="*/ 0 h 145"/>
                </a:gdLst>
                <a:ahLst/>
                <a:cxnLst>
                  <a:cxn ang="0">
                    <a:pos x="T0" y="T1"/>
                  </a:cxn>
                  <a:cxn ang="0">
                    <a:pos x="T2" y="T3"/>
                  </a:cxn>
                  <a:cxn ang="0">
                    <a:pos x="T4" y="T5"/>
                  </a:cxn>
                  <a:cxn ang="0">
                    <a:pos x="T6" y="T7"/>
                  </a:cxn>
                  <a:cxn ang="0">
                    <a:pos x="T8" y="T9"/>
                  </a:cxn>
                </a:cxnLst>
                <a:rect l="0" t="0" r="r" b="b"/>
                <a:pathLst>
                  <a:path w="245" h="145">
                    <a:moveTo>
                      <a:pt x="213" y="0"/>
                    </a:moveTo>
                    <a:lnTo>
                      <a:pt x="245" y="19"/>
                    </a:lnTo>
                    <a:lnTo>
                      <a:pt x="32" y="145"/>
                    </a:lnTo>
                    <a:lnTo>
                      <a:pt x="0" y="126"/>
                    </a:lnTo>
                    <a:lnTo>
                      <a:pt x="213" y="0"/>
                    </a:ln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4" name="Freeform 50"/>
              <p:cNvSpPr>
                <a:spLocks/>
              </p:cNvSpPr>
              <p:nvPr/>
            </p:nvSpPr>
            <p:spPr bwMode="auto">
              <a:xfrm>
                <a:off x="1525588" y="646113"/>
                <a:ext cx="2565400" cy="3046413"/>
              </a:xfrm>
              <a:custGeom>
                <a:avLst/>
                <a:gdLst>
                  <a:gd name="T0" fmla="*/ 0 w 605"/>
                  <a:gd name="T1" fmla="*/ 60 h 718"/>
                  <a:gd name="T2" fmla="*/ 218 w 605"/>
                  <a:gd name="T3" fmla="*/ 81 h 718"/>
                  <a:gd name="T4" fmla="*/ 525 w 605"/>
                  <a:gd name="T5" fmla="*/ 612 h 718"/>
                  <a:gd name="T6" fmla="*/ 487 w 605"/>
                  <a:gd name="T7" fmla="*/ 634 h 718"/>
                  <a:gd name="T8" fmla="*/ 546 w 605"/>
                  <a:gd name="T9" fmla="*/ 718 h 718"/>
                  <a:gd name="T10" fmla="*/ 605 w 605"/>
                  <a:gd name="T11" fmla="*/ 566 h 718"/>
                  <a:gd name="T12" fmla="*/ 573 w 605"/>
                  <a:gd name="T13" fmla="*/ 585 h 718"/>
                  <a:gd name="T14" fmla="*/ 266 w 605"/>
                  <a:gd name="T15" fmla="*/ 53 h 718"/>
                  <a:gd name="T16" fmla="*/ 47 w 605"/>
                  <a:gd name="T17" fmla="*/ 32 h 718"/>
                  <a:gd name="T18" fmla="*/ 0 w 605"/>
                  <a:gd name="T19" fmla="*/ 60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5" h="718">
                    <a:moveTo>
                      <a:pt x="0" y="60"/>
                    </a:moveTo>
                    <a:cubicBezTo>
                      <a:pt x="56" y="27"/>
                      <a:pt x="133" y="32"/>
                      <a:pt x="218" y="81"/>
                    </a:cubicBezTo>
                    <a:cubicBezTo>
                      <a:pt x="388" y="179"/>
                      <a:pt x="526" y="418"/>
                      <a:pt x="525" y="612"/>
                    </a:cubicBezTo>
                    <a:cubicBezTo>
                      <a:pt x="487" y="634"/>
                      <a:pt x="487" y="634"/>
                      <a:pt x="487" y="634"/>
                    </a:cubicBezTo>
                    <a:cubicBezTo>
                      <a:pt x="546" y="718"/>
                      <a:pt x="546" y="718"/>
                      <a:pt x="546" y="718"/>
                    </a:cubicBezTo>
                    <a:cubicBezTo>
                      <a:pt x="605" y="566"/>
                      <a:pt x="605" y="566"/>
                      <a:pt x="605" y="566"/>
                    </a:cubicBezTo>
                    <a:cubicBezTo>
                      <a:pt x="573" y="585"/>
                      <a:pt x="573" y="585"/>
                      <a:pt x="573" y="585"/>
                    </a:cubicBezTo>
                    <a:cubicBezTo>
                      <a:pt x="574" y="390"/>
                      <a:pt x="436" y="151"/>
                      <a:pt x="266" y="53"/>
                    </a:cubicBezTo>
                    <a:cubicBezTo>
                      <a:pt x="181" y="4"/>
                      <a:pt x="103" y="0"/>
                      <a:pt x="47" y="32"/>
                    </a:cubicBezTo>
                    <a:lnTo>
                      <a:pt x="0" y="60"/>
                    </a:lnTo>
                    <a:close/>
                  </a:path>
                </a:pathLst>
              </a:custGeom>
              <a:solidFill>
                <a:srgbClr val="BAE0F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5" name="Freeform 51"/>
              <p:cNvSpPr>
                <a:spLocks/>
              </p:cNvSpPr>
              <p:nvPr/>
            </p:nvSpPr>
            <p:spPr bwMode="auto">
              <a:xfrm>
                <a:off x="1144588" y="574675"/>
                <a:ext cx="2611437" cy="2673350"/>
              </a:xfrm>
              <a:custGeom>
                <a:avLst/>
                <a:gdLst>
                  <a:gd name="T0" fmla="*/ 308 w 616"/>
                  <a:gd name="T1" fmla="*/ 98 h 630"/>
                  <a:gd name="T2" fmla="*/ 0 w 616"/>
                  <a:gd name="T3" fmla="*/ 274 h 630"/>
                  <a:gd name="T4" fmla="*/ 12 w 616"/>
                  <a:gd name="T5" fmla="*/ 281 h 630"/>
                  <a:gd name="T6" fmla="*/ 308 w 616"/>
                  <a:gd name="T7" fmla="*/ 112 h 630"/>
                  <a:gd name="T8" fmla="*/ 603 w 616"/>
                  <a:gd name="T9" fmla="*/ 623 h 630"/>
                  <a:gd name="T10" fmla="*/ 615 w 616"/>
                  <a:gd name="T11" fmla="*/ 630 h 630"/>
                  <a:gd name="T12" fmla="*/ 308 w 616"/>
                  <a:gd name="T13" fmla="*/ 98 h 630"/>
                </a:gdLst>
                <a:ahLst/>
                <a:cxnLst>
                  <a:cxn ang="0">
                    <a:pos x="T0" y="T1"/>
                  </a:cxn>
                  <a:cxn ang="0">
                    <a:pos x="T2" y="T3"/>
                  </a:cxn>
                  <a:cxn ang="0">
                    <a:pos x="T4" y="T5"/>
                  </a:cxn>
                  <a:cxn ang="0">
                    <a:pos x="T6" y="T7"/>
                  </a:cxn>
                  <a:cxn ang="0">
                    <a:pos x="T8" y="T9"/>
                  </a:cxn>
                  <a:cxn ang="0">
                    <a:pos x="T10" y="T11"/>
                  </a:cxn>
                  <a:cxn ang="0">
                    <a:pos x="T12" y="T13"/>
                  </a:cxn>
                </a:cxnLst>
                <a:rect l="0" t="0" r="r" b="b"/>
                <a:pathLst>
                  <a:path w="616" h="630">
                    <a:moveTo>
                      <a:pt x="308" y="98"/>
                    </a:moveTo>
                    <a:cubicBezTo>
                      <a:pt x="139" y="0"/>
                      <a:pt x="0" y="79"/>
                      <a:pt x="0" y="274"/>
                    </a:cubicBezTo>
                    <a:cubicBezTo>
                      <a:pt x="12" y="281"/>
                      <a:pt x="12" y="281"/>
                      <a:pt x="12" y="281"/>
                    </a:cubicBezTo>
                    <a:cubicBezTo>
                      <a:pt x="12" y="94"/>
                      <a:pt x="145" y="18"/>
                      <a:pt x="308" y="112"/>
                    </a:cubicBezTo>
                    <a:cubicBezTo>
                      <a:pt x="471" y="206"/>
                      <a:pt x="604" y="435"/>
                      <a:pt x="603" y="623"/>
                    </a:cubicBezTo>
                    <a:cubicBezTo>
                      <a:pt x="615" y="630"/>
                      <a:pt x="615" y="630"/>
                      <a:pt x="615" y="630"/>
                    </a:cubicBezTo>
                    <a:cubicBezTo>
                      <a:pt x="616" y="435"/>
                      <a:pt x="478" y="196"/>
                      <a:pt x="308" y="98"/>
                    </a:cubicBezTo>
                    <a:close/>
                  </a:path>
                </a:pathLst>
              </a:custGeom>
              <a:solidFill>
                <a:srgbClr val="CFF1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6" name="Freeform 52"/>
              <p:cNvSpPr>
                <a:spLocks/>
              </p:cNvSpPr>
              <p:nvPr/>
            </p:nvSpPr>
            <p:spPr bwMode="auto">
              <a:xfrm>
                <a:off x="3540125" y="3217863"/>
                <a:ext cx="212725" cy="119063"/>
              </a:xfrm>
              <a:custGeom>
                <a:avLst/>
                <a:gdLst>
                  <a:gd name="T0" fmla="*/ 0 w 134"/>
                  <a:gd name="T1" fmla="*/ 56 h 75"/>
                  <a:gd name="T2" fmla="*/ 102 w 134"/>
                  <a:gd name="T3" fmla="*/ 0 h 75"/>
                  <a:gd name="T4" fmla="*/ 134 w 134"/>
                  <a:gd name="T5" fmla="*/ 19 h 75"/>
                  <a:gd name="T6" fmla="*/ 32 w 134"/>
                  <a:gd name="T7" fmla="*/ 75 h 75"/>
                  <a:gd name="T8" fmla="*/ 0 w 134"/>
                  <a:gd name="T9" fmla="*/ 56 h 75"/>
                </a:gdLst>
                <a:ahLst/>
                <a:cxnLst>
                  <a:cxn ang="0">
                    <a:pos x="T0" y="T1"/>
                  </a:cxn>
                  <a:cxn ang="0">
                    <a:pos x="T2" y="T3"/>
                  </a:cxn>
                  <a:cxn ang="0">
                    <a:pos x="T4" y="T5"/>
                  </a:cxn>
                  <a:cxn ang="0">
                    <a:pos x="T6" y="T7"/>
                  </a:cxn>
                  <a:cxn ang="0">
                    <a:pos x="T8" y="T9"/>
                  </a:cxn>
                </a:cxnLst>
                <a:rect l="0" t="0" r="r" b="b"/>
                <a:pathLst>
                  <a:path w="134" h="75">
                    <a:moveTo>
                      <a:pt x="0" y="56"/>
                    </a:moveTo>
                    <a:lnTo>
                      <a:pt x="102" y="0"/>
                    </a:lnTo>
                    <a:lnTo>
                      <a:pt x="134" y="19"/>
                    </a:lnTo>
                    <a:lnTo>
                      <a:pt x="32" y="75"/>
                    </a:lnTo>
                    <a:lnTo>
                      <a:pt x="0" y="56"/>
                    </a:lnTo>
                    <a:close/>
                  </a:path>
                </a:pathLst>
              </a:custGeom>
              <a:solidFill>
                <a:srgbClr val="C5ED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grpSp>
        <p:nvGrpSpPr>
          <p:cNvPr id="159" name="Grupo 158"/>
          <p:cNvGrpSpPr/>
          <p:nvPr/>
        </p:nvGrpSpPr>
        <p:grpSpPr>
          <a:xfrm>
            <a:off x="912297" y="1849666"/>
            <a:ext cx="685800" cy="685800"/>
            <a:chOff x="10274704" y="2235603"/>
            <a:chExt cx="926696" cy="926696"/>
          </a:xfrm>
        </p:grpSpPr>
        <p:grpSp>
          <p:nvGrpSpPr>
            <p:cNvPr id="160" name="Group 126">
              <a:extLst>
                <a:ext uri="{FF2B5EF4-FFF2-40B4-BE49-F238E27FC236}">
                  <a16:creationId xmlns:a16="http://schemas.microsoft.com/office/drawing/2014/main" id="{85EAE7FC-FA12-4890-AFF2-5F016659CF3A}"/>
                </a:ext>
              </a:extLst>
            </p:cNvPr>
            <p:cNvGrpSpPr/>
            <p:nvPr/>
          </p:nvGrpSpPr>
          <p:grpSpPr>
            <a:xfrm>
              <a:off x="10274704" y="2235603"/>
              <a:ext cx="926696" cy="926696"/>
              <a:chOff x="7349505" y="606851"/>
              <a:chExt cx="1211126" cy="1211126"/>
            </a:xfrm>
            <a:solidFill>
              <a:schemeClr val="bg2"/>
            </a:solidFill>
          </p:grpSpPr>
          <p:sp>
            <p:nvSpPr>
              <p:cNvPr id="162" name="Oval 127">
                <a:extLst>
                  <a:ext uri="{FF2B5EF4-FFF2-40B4-BE49-F238E27FC236}">
                    <a16:creationId xmlns:a16="http://schemas.microsoft.com/office/drawing/2014/main" id="{F2911072-C6BE-4B45-B6CF-07489848693D}"/>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163" name="Oval 128">
                <a:extLst>
                  <a:ext uri="{FF2B5EF4-FFF2-40B4-BE49-F238E27FC236}">
                    <a16:creationId xmlns:a16="http://schemas.microsoft.com/office/drawing/2014/main" id="{C76B7AD0-184A-46C3-9BA4-0A168D2BE483}"/>
                  </a:ext>
                </a:extLst>
              </p:cNvPr>
              <p:cNvSpPr/>
              <p:nvPr/>
            </p:nvSpPr>
            <p:spPr>
              <a:xfrm>
                <a:off x="7349505" y="606851"/>
                <a:ext cx="1211126" cy="1211126"/>
              </a:xfrm>
              <a:prstGeom prst="ellipse">
                <a:avLst/>
              </a:prstGeom>
              <a:solidFill>
                <a:schemeClr val="accent1"/>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161" name="Freeform 55">
              <a:extLst>
                <a:ext uri="{FF2B5EF4-FFF2-40B4-BE49-F238E27FC236}">
                  <a16:creationId xmlns:a16="http://schemas.microsoft.com/office/drawing/2014/main" id="{C10E0CA2-F4DE-4221-BD88-33AA22A6B6CB}"/>
                </a:ext>
              </a:extLst>
            </p:cNvPr>
            <p:cNvSpPr>
              <a:spLocks noEditPoints="1"/>
            </p:cNvSpPr>
            <p:nvPr/>
          </p:nvSpPr>
          <p:spPr bwMode="auto">
            <a:xfrm>
              <a:off x="10537825" y="2532062"/>
              <a:ext cx="438150" cy="312738"/>
            </a:xfrm>
            <a:custGeom>
              <a:avLst/>
              <a:gdLst>
                <a:gd name="T0" fmla="*/ 93 w 115"/>
                <a:gd name="T1" fmla="*/ 36 h 82"/>
                <a:gd name="T2" fmla="*/ 89 w 115"/>
                <a:gd name="T3" fmla="*/ 36 h 82"/>
                <a:gd name="T4" fmla="*/ 89 w 115"/>
                <a:gd name="T5" fmla="*/ 23 h 82"/>
                <a:gd name="T6" fmla="*/ 89 w 115"/>
                <a:gd name="T7" fmla="*/ 21 h 82"/>
                <a:gd name="T8" fmla="*/ 89 w 115"/>
                <a:gd name="T9" fmla="*/ 19 h 82"/>
                <a:gd name="T10" fmla="*/ 87 w 115"/>
                <a:gd name="T11" fmla="*/ 20 h 82"/>
                <a:gd name="T12" fmla="*/ 85 w 115"/>
                <a:gd name="T13" fmla="*/ 22 h 82"/>
                <a:gd name="T14" fmla="*/ 82 w 115"/>
                <a:gd name="T15" fmla="*/ 19 h 82"/>
                <a:gd name="T16" fmla="*/ 89 w 115"/>
                <a:gd name="T17" fmla="*/ 14 h 82"/>
                <a:gd name="T18" fmla="*/ 93 w 115"/>
                <a:gd name="T19" fmla="*/ 14 h 82"/>
                <a:gd name="T20" fmla="*/ 93 w 115"/>
                <a:gd name="T21" fmla="*/ 36 h 82"/>
                <a:gd name="T22" fmla="*/ 98 w 115"/>
                <a:gd name="T23" fmla="*/ 48 h 82"/>
                <a:gd name="T24" fmla="*/ 115 w 115"/>
                <a:gd name="T25" fmla="*/ 24 h 82"/>
                <a:gd name="T26" fmla="*/ 90 w 115"/>
                <a:gd name="T27" fmla="*/ 0 h 82"/>
                <a:gd name="T28" fmla="*/ 67 w 115"/>
                <a:gd name="T29" fmla="*/ 17 h 82"/>
                <a:gd name="T30" fmla="*/ 0 w 115"/>
                <a:gd name="T31" fmla="*/ 17 h 82"/>
                <a:gd name="T32" fmla="*/ 0 w 115"/>
                <a:gd name="T33" fmla="*/ 82 h 82"/>
                <a:gd name="T34" fmla="*/ 98 w 115"/>
                <a:gd name="T35" fmla="*/ 82 h 82"/>
                <a:gd name="T36" fmla="*/ 98 w 115"/>
                <a:gd name="T37" fmla="*/ 48 h 82"/>
                <a:gd name="T38" fmla="*/ 90 w 115"/>
                <a:gd name="T39" fmla="*/ 5 h 82"/>
                <a:gd name="T40" fmla="*/ 110 w 115"/>
                <a:gd name="T41" fmla="*/ 24 h 82"/>
                <a:gd name="T42" fmla="*/ 90 w 115"/>
                <a:gd name="T43" fmla="*/ 44 h 82"/>
                <a:gd name="T44" fmla="*/ 70 w 115"/>
                <a:gd name="T45" fmla="*/ 24 h 82"/>
                <a:gd name="T46" fmla="*/ 90 w 115"/>
                <a:gd name="T47" fmla="*/ 5 h 82"/>
                <a:gd name="T48" fmla="*/ 70 w 115"/>
                <a:gd name="T49" fmla="*/ 38 h 82"/>
                <a:gd name="T50" fmla="*/ 49 w 115"/>
                <a:gd name="T51" fmla="*/ 55 h 82"/>
                <a:gd name="T52" fmla="*/ 9 w 115"/>
                <a:gd name="T53" fmla="*/ 22 h 82"/>
                <a:gd name="T54" fmla="*/ 66 w 115"/>
                <a:gd name="T55" fmla="*/ 22 h 82"/>
                <a:gd name="T56" fmla="*/ 65 w 115"/>
                <a:gd name="T57" fmla="*/ 24 h 82"/>
                <a:gd name="T58" fmla="*/ 70 w 115"/>
                <a:gd name="T59" fmla="*/ 38 h 82"/>
                <a:gd name="T60" fmla="*/ 5 w 115"/>
                <a:gd name="T61" fmla="*/ 77 h 82"/>
                <a:gd name="T62" fmla="*/ 5 w 115"/>
                <a:gd name="T63" fmla="*/ 25 h 82"/>
                <a:gd name="T64" fmla="*/ 49 w 115"/>
                <a:gd name="T65" fmla="*/ 61 h 82"/>
                <a:gd name="T66" fmla="*/ 73 w 115"/>
                <a:gd name="T67" fmla="*/ 42 h 82"/>
                <a:gd name="T68" fmla="*/ 90 w 115"/>
                <a:gd name="T69" fmla="*/ 49 h 82"/>
                <a:gd name="T70" fmla="*/ 93 w 115"/>
                <a:gd name="T71" fmla="*/ 49 h 82"/>
                <a:gd name="T72" fmla="*/ 93 w 115"/>
                <a:gd name="T73" fmla="*/ 77 h 82"/>
                <a:gd name="T74" fmla="*/ 5 w 115"/>
                <a:gd name="T75" fmla="*/ 77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5" h="82">
                  <a:moveTo>
                    <a:pt x="93" y="36"/>
                  </a:moveTo>
                  <a:cubicBezTo>
                    <a:pt x="89" y="36"/>
                    <a:pt x="89" y="36"/>
                    <a:pt x="89" y="36"/>
                  </a:cubicBezTo>
                  <a:cubicBezTo>
                    <a:pt x="89" y="23"/>
                    <a:pt x="89" y="23"/>
                    <a:pt x="89" y="23"/>
                  </a:cubicBezTo>
                  <a:cubicBezTo>
                    <a:pt x="89" y="21"/>
                    <a:pt x="89" y="21"/>
                    <a:pt x="89" y="21"/>
                  </a:cubicBezTo>
                  <a:cubicBezTo>
                    <a:pt x="89" y="19"/>
                    <a:pt x="89" y="19"/>
                    <a:pt x="89" y="19"/>
                  </a:cubicBezTo>
                  <a:cubicBezTo>
                    <a:pt x="88" y="19"/>
                    <a:pt x="87" y="20"/>
                    <a:pt x="87" y="20"/>
                  </a:cubicBezTo>
                  <a:cubicBezTo>
                    <a:pt x="85" y="22"/>
                    <a:pt x="85" y="22"/>
                    <a:pt x="85" y="22"/>
                  </a:cubicBezTo>
                  <a:cubicBezTo>
                    <a:pt x="82" y="19"/>
                    <a:pt x="82" y="19"/>
                    <a:pt x="82" y="19"/>
                  </a:cubicBezTo>
                  <a:cubicBezTo>
                    <a:pt x="89" y="14"/>
                    <a:pt x="89" y="14"/>
                    <a:pt x="89" y="14"/>
                  </a:cubicBezTo>
                  <a:cubicBezTo>
                    <a:pt x="93" y="14"/>
                    <a:pt x="93" y="14"/>
                    <a:pt x="93" y="14"/>
                  </a:cubicBezTo>
                  <a:lnTo>
                    <a:pt x="93" y="36"/>
                  </a:lnTo>
                  <a:close/>
                  <a:moveTo>
                    <a:pt x="98" y="48"/>
                  </a:moveTo>
                  <a:cubicBezTo>
                    <a:pt x="108" y="44"/>
                    <a:pt x="115" y="35"/>
                    <a:pt x="115" y="24"/>
                  </a:cubicBezTo>
                  <a:cubicBezTo>
                    <a:pt x="115" y="11"/>
                    <a:pt x="104" y="0"/>
                    <a:pt x="90" y="0"/>
                  </a:cubicBezTo>
                  <a:cubicBezTo>
                    <a:pt x="79" y="0"/>
                    <a:pt x="70" y="7"/>
                    <a:pt x="67" y="17"/>
                  </a:cubicBezTo>
                  <a:cubicBezTo>
                    <a:pt x="0" y="17"/>
                    <a:pt x="0" y="17"/>
                    <a:pt x="0" y="17"/>
                  </a:cubicBezTo>
                  <a:cubicBezTo>
                    <a:pt x="0" y="82"/>
                    <a:pt x="0" y="82"/>
                    <a:pt x="0" y="82"/>
                  </a:cubicBezTo>
                  <a:cubicBezTo>
                    <a:pt x="98" y="82"/>
                    <a:pt x="98" y="82"/>
                    <a:pt x="98" y="82"/>
                  </a:cubicBezTo>
                  <a:lnTo>
                    <a:pt x="98" y="48"/>
                  </a:lnTo>
                  <a:close/>
                  <a:moveTo>
                    <a:pt x="90" y="5"/>
                  </a:moveTo>
                  <a:cubicBezTo>
                    <a:pt x="101" y="5"/>
                    <a:pt x="110" y="13"/>
                    <a:pt x="110" y="24"/>
                  </a:cubicBezTo>
                  <a:cubicBezTo>
                    <a:pt x="110" y="35"/>
                    <a:pt x="101" y="44"/>
                    <a:pt x="90" y="44"/>
                  </a:cubicBezTo>
                  <a:cubicBezTo>
                    <a:pt x="79" y="44"/>
                    <a:pt x="70" y="35"/>
                    <a:pt x="70" y="24"/>
                  </a:cubicBezTo>
                  <a:cubicBezTo>
                    <a:pt x="70" y="13"/>
                    <a:pt x="79" y="5"/>
                    <a:pt x="90" y="5"/>
                  </a:cubicBezTo>
                  <a:close/>
                  <a:moveTo>
                    <a:pt x="70" y="38"/>
                  </a:moveTo>
                  <a:cubicBezTo>
                    <a:pt x="49" y="55"/>
                    <a:pt x="49" y="55"/>
                    <a:pt x="49" y="55"/>
                  </a:cubicBezTo>
                  <a:cubicBezTo>
                    <a:pt x="9" y="22"/>
                    <a:pt x="9" y="22"/>
                    <a:pt x="9" y="22"/>
                  </a:cubicBezTo>
                  <a:cubicBezTo>
                    <a:pt x="66" y="22"/>
                    <a:pt x="66" y="22"/>
                    <a:pt x="66" y="22"/>
                  </a:cubicBezTo>
                  <a:cubicBezTo>
                    <a:pt x="66" y="23"/>
                    <a:pt x="65" y="24"/>
                    <a:pt x="65" y="24"/>
                  </a:cubicBezTo>
                  <a:cubicBezTo>
                    <a:pt x="65" y="29"/>
                    <a:pt x="67" y="34"/>
                    <a:pt x="70" y="38"/>
                  </a:cubicBezTo>
                  <a:close/>
                  <a:moveTo>
                    <a:pt x="5" y="77"/>
                  </a:moveTo>
                  <a:cubicBezTo>
                    <a:pt x="5" y="25"/>
                    <a:pt x="5" y="25"/>
                    <a:pt x="5" y="25"/>
                  </a:cubicBezTo>
                  <a:cubicBezTo>
                    <a:pt x="49" y="61"/>
                    <a:pt x="49" y="61"/>
                    <a:pt x="49" y="61"/>
                  </a:cubicBezTo>
                  <a:cubicBezTo>
                    <a:pt x="73" y="42"/>
                    <a:pt x="73" y="42"/>
                    <a:pt x="73" y="42"/>
                  </a:cubicBezTo>
                  <a:cubicBezTo>
                    <a:pt x="77" y="46"/>
                    <a:pt x="83" y="49"/>
                    <a:pt x="90" y="49"/>
                  </a:cubicBezTo>
                  <a:cubicBezTo>
                    <a:pt x="91" y="49"/>
                    <a:pt x="92" y="49"/>
                    <a:pt x="93" y="49"/>
                  </a:cubicBezTo>
                  <a:cubicBezTo>
                    <a:pt x="93" y="77"/>
                    <a:pt x="93" y="77"/>
                    <a:pt x="93" y="77"/>
                  </a:cubicBezTo>
                  <a:lnTo>
                    <a:pt x="5" y="77"/>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grpSp>
      <p:sp>
        <p:nvSpPr>
          <p:cNvPr id="164" name="Rectángulo 163"/>
          <p:cNvSpPr/>
          <p:nvPr/>
        </p:nvSpPr>
        <p:spPr>
          <a:xfrm>
            <a:off x="8752115" y="3686628"/>
            <a:ext cx="1886857" cy="290286"/>
          </a:xfrm>
          <a:prstGeom prst="rect">
            <a:avLst/>
          </a:prstGeom>
          <a:solidFill>
            <a:srgbClr val="FFBC01">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ángulo 164"/>
          <p:cNvSpPr/>
          <p:nvPr/>
        </p:nvSpPr>
        <p:spPr>
          <a:xfrm>
            <a:off x="7881258" y="2002971"/>
            <a:ext cx="1886857" cy="290286"/>
          </a:xfrm>
          <a:prstGeom prst="rect">
            <a:avLst/>
          </a:prstGeom>
          <a:solidFill>
            <a:srgbClr val="FFBC01">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ángulo 165"/>
          <p:cNvSpPr/>
          <p:nvPr/>
        </p:nvSpPr>
        <p:spPr>
          <a:xfrm>
            <a:off x="2481944" y="2017485"/>
            <a:ext cx="1886857" cy="290286"/>
          </a:xfrm>
          <a:prstGeom prst="rect">
            <a:avLst/>
          </a:prstGeom>
          <a:solidFill>
            <a:srgbClr val="FFBC01">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7" name="Group 476"/>
          <p:cNvGrpSpPr/>
          <p:nvPr/>
        </p:nvGrpSpPr>
        <p:grpSpPr>
          <a:xfrm>
            <a:off x="6752023" y="2127364"/>
            <a:ext cx="1071177" cy="3281231"/>
            <a:chOff x="5789613" y="590550"/>
            <a:chExt cx="1984375" cy="6078538"/>
          </a:xfrm>
        </p:grpSpPr>
        <p:sp>
          <p:nvSpPr>
            <p:cNvPr id="168" name="Freeform 96"/>
            <p:cNvSpPr>
              <a:spLocks/>
            </p:cNvSpPr>
            <p:nvPr/>
          </p:nvSpPr>
          <p:spPr bwMode="auto">
            <a:xfrm>
              <a:off x="6621463" y="2374900"/>
              <a:ext cx="1057275" cy="611188"/>
            </a:xfrm>
            <a:custGeom>
              <a:avLst/>
              <a:gdLst>
                <a:gd name="T0" fmla="*/ 315 w 666"/>
                <a:gd name="T1" fmla="*/ 0 h 385"/>
                <a:gd name="T2" fmla="*/ 666 w 666"/>
                <a:gd name="T3" fmla="*/ 204 h 385"/>
                <a:gd name="T4" fmla="*/ 354 w 666"/>
                <a:gd name="T5" fmla="*/ 385 h 385"/>
                <a:gd name="T6" fmla="*/ 0 w 666"/>
                <a:gd name="T7" fmla="*/ 181 h 385"/>
                <a:gd name="T8" fmla="*/ 315 w 666"/>
                <a:gd name="T9" fmla="*/ 0 h 385"/>
              </a:gdLst>
              <a:ahLst/>
              <a:cxnLst>
                <a:cxn ang="0">
                  <a:pos x="T0" y="T1"/>
                </a:cxn>
                <a:cxn ang="0">
                  <a:pos x="T2" y="T3"/>
                </a:cxn>
                <a:cxn ang="0">
                  <a:pos x="T4" y="T5"/>
                </a:cxn>
                <a:cxn ang="0">
                  <a:pos x="T6" y="T7"/>
                </a:cxn>
                <a:cxn ang="0">
                  <a:pos x="T8" y="T9"/>
                </a:cxn>
              </a:cxnLst>
              <a:rect l="0" t="0" r="r" b="b"/>
              <a:pathLst>
                <a:path w="666" h="385">
                  <a:moveTo>
                    <a:pt x="315" y="0"/>
                  </a:moveTo>
                  <a:lnTo>
                    <a:pt x="666" y="204"/>
                  </a:lnTo>
                  <a:lnTo>
                    <a:pt x="354" y="385"/>
                  </a:lnTo>
                  <a:lnTo>
                    <a:pt x="0" y="181"/>
                  </a:lnTo>
                  <a:lnTo>
                    <a:pt x="315" y="0"/>
                  </a:ln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9" name="Freeform 97"/>
            <p:cNvSpPr>
              <a:spLocks noEditPoints="1"/>
            </p:cNvSpPr>
            <p:nvPr/>
          </p:nvSpPr>
          <p:spPr bwMode="auto">
            <a:xfrm>
              <a:off x="6573838" y="2346325"/>
              <a:ext cx="1200150" cy="693738"/>
            </a:xfrm>
            <a:custGeom>
              <a:avLst/>
              <a:gdLst>
                <a:gd name="T0" fmla="*/ 143 w 329"/>
                <a:gd name="T1" fmla="*/ 2 h 191"/>
                <a:gd name="T2" fmla="*/ 157 w 329"/>
                <a:gd name="T3" fmla="*/ 2 h 191"/>
                <a:gd name="T4" fmla="*/ 325 w 329"/>
                <a:gd name="T5" fmla="*/ 100 h 191"/>
                <a:gd name="T6" fmla="*/ 325 w 329"/>
                <a:gd name="T7" fmla="*/ 108 h 191"/>
                <a:gd name="T8" fmla="*/ 186 w 329"/>
                <a:gd name="T9" fmla="*/ 189 h 191"/>
                <a:gd name="T10" fmla="*/ 171 w 329"/>
                <a:gd name="T11" fmla="*/ 189 h 191"/>
                <a:gd name="T12" fmla="*/ 4 w 329"/>
                <a:gd name="T13" fmla="*/ 91 h 191"/>
                <a:gd name="T14" fmla="*/ 4 w 329"/>
                <a:gd name="T15" fmla="*/ 83 h 191"/>
                <a:gd name="T16" fmla="*/ 143 w 329"/>
                <a:gd name="T17" fmla="*/ 2 h 191"/>
                <a:gd name="T18" fmla="*/ 303 w 329"/>
                <a:gd name="T19" fmla="*/ 97 h 191"/>
                <a:gd name="T20" fmla="*/ 150 w 329"/>
                <a:gd name="T21" fmla="*/ 8 h 191"/>
                <a:gd name="T22" fmla="*/ 13 w 329"/>
                <a:gd name="T23" fmla="*/ 87 h 191"/>
                <a:gd name="T24" fmla="*/ 167 w 329"/>
                <a:gd name="T25" fmla="*/ 176 h 191"/>
                <a:gd name="T26" fmla="*/ 303 w 329"/>
                <a:gd name="T27" fmla="*/ 97 h 191"/>
                <a:gd name="T28" fmla="*/ 253 w 329"/>
                <a:gd name="T29" fmla="*/ 146 h 191"/>
                <a:gd name="T30" fmla="*/ 253 w 329"/>
                <a:gd name="T31" fmla="*/ 139 h 191"/>
                <a:gd name="T32" fmla="*/ 242 w 329"/>
                <a:gd name="T33" fmla="*/ 139 h 191"/>
                <a:gd name="T34" fmla="*/ 242 w 329"/>
                <a:gd name="T35" fmla="*/ 146 h 191"/>
                <a:gd name="T36" fmla="*/ 253 w 329"/>
                <a:gd name="T37" fmla="*/ 146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9" h="191">
                  <a:moveTo>
                    <a:pt x="143" y="2"/>
                  </a:moveTo>
                  <a:cubicBezTo>
                    <a:pt x="147" y="0"/>
                    <a:pt x="153" y="0"/>
                    <a:pt x="157" y="2"/>
                  </a:cubicBezTo>
                  <a:cubicBezTo>
                    <a:pt x="325" y="100"/>
                    <a:pt x="325" y="100"/>
                    <a:pt x="325" y="100"/>
                  </a:cubicBezTo>
                  <a:cubicBezTo>
                    <a:pt x="329" y="102"/>
                    <a:pt x="329" y="106"/>
                    <a:pt x="325" y="108"/>
                  </a:cubicBezTo>
                  <a:cubicBezTo>
                    <a:pt x="186" y="189"/>
                    <a:pt x="186" y="189"/>
                    <a:pt x="186" y="189"/>
                  </a:cubicBezTo>
                  <a:cubicBezTo>
                    <a:pt x="182" y="191"/>
                    <a:pt x="175" y="191"/>
                    <a:pt x="171" y="189"/>
                  </a:cubicBezTo>
                  <a:cubicBezTo>
                    <a:pt x="4" y="91"/>
                    <a:pt x="4" y="91"/>
                    <a:pt x="4" y="91"/>
                  </a:cubicBezTo>
                  <a:cubicBezTo>
                    <a:pt x="0" y="89"/>
                    <a:pt x="0" y="85"/>
                    <a:pt x="4" y="83"/>
                  </a:cubicBezTo>
                  <a:lnTo>
                    <a:pt x="143" y="2"/>
                  </a:lnTo>
                  <a:close/>
                  <a:moveTo>
                    <a:pt x="303" y="97"/>
                  </a:moveTo>
                  <a:cubicBezTo>
                    <a:pt x="150" y="8"/>
                    <a:pt x="150" y="8"/>
                    <a:pt x="150" y="8"/>
                  </a:cubicBezTo>
                  <a:cubicBezTo>
                    <a:pt x="13" y="87"/>
                    <a:pt x="13" y="87"/>
                    <a:pt x="13" y="87"/>
                  </a:cubicBezTo>
                  <a:cubicBezTo>
                    <a:pt x="167" y="176"/>
                    <a:pt x="167" y="176"/>
                    <a:pt x="167" y="176"/>
                  </a:cubicBezTo>
                  <a:cubicBezTo>
                    <a:pt x="303" y="97"/>
                    <a:pt x="303" y="97"/>
                    <a:pt x="303" y="97"/>
                  </a:cubicBezTo>
                  <a:moveTo>
                    <a:pt x="253" y="146"/>
                  </a:moveTo>
                  <a:cubicBezTo>
                    <a:pt x="256" y="144"/>
                    <a:pt x="256" y="141"/>
                    <a:pt x="253" y="139"/>
                  </a:cubicBezTo>
                  <a:cubicBezTo>
                    <a:pt x="250" y="137"/>
                    <a:pt x="245" y="137"/>
                    <a:pt x="242" y="139"/>
                  </a:cubicBezTo>
                  <a:cubicBezTo>
                    <a:pt x="239" y="141"/>
                    <a:pt x="239" y="144"/>
                    <a:pt x="242" y="146"/>
                  </a:cubicBezTo>
                  <a:cubicBezTo>
                    <a:pt x="245" y="147"/>
                    <a:pt x="250" y="147"/>
                    <a:pt x="253" y="146"/>
                  </a:cubicBezTo>
                </a:path>
              </a:pathLst>
            </a:custGeom>
            <a:solidFill>
              <a:srgbClr val="F2F4F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0" name="Freeform 98"/>
            <p:cNvSpPr>
              <a:spLocks/>
            </p:cNvSpPr>
            <p:nvPr/>
          </p:nvSpPr>
          <p:spPr bwMode="auto">
            <a:xfrm>
              <a:off x="7445376" y="2844800"/>
              <a:ext cx="61913" cy="36513"/>
            </a:xfrm>
            <a:custGeom>
              <a:avLst/>
              <a:gdLst>
                <a:gd name="T0" fmla="*/ 3 w 17"/>
                <a:gd name="T1" fmla="*/ 2 h 10"/>
                <a:gd name="T2" fmla="*/ 14 w 17"/>
                <a:gd name="T3" fmla="*/ 2 h 10"/>
                <a:gd name="T4" fmla="*/ 14 w 17"/>
                <a:gd name="T5" fmla="*/ 9 h 10"/>
                <a:gd name="T6" fmla="*/ 3 w 17"/>
                <a:gd name="T7" fmla="*/ 9 h 10"/>
                <a:gd name="T8" fmla="*/ 3 w 17"/>
                <a:gd name="T9" fmla="*/ 2 h 10"/>
              </a:gdLst>
              <a:ahLst/>
              <a:cxnLst>
                <a:cxn ang="0">
                  <a:pos x="T0" y="T1"/>
                </a:cxn>
                <a:cxn ang="0">
                  <a:pos x="T2" y="T3"/>
                </a:cxn>
                <a:cxn ang="0">
                  <a:pos x="T4" y="T5"/>
                </a:cxn>
                <a:cxn ang="0">
                  <a:pos x="T6" y="T7"/>
                </a:cxn>
                <a:cxn ang="0">
                  <a:pos x="T8" y="T9"/>
                </a:cxn>
              </a:cxnLst>
              <a:rect l="0" t="0" r="r" b="b"/>
              <a:pathLst>
                <a:path w="17" h="10">
                  <a:moveTo>
                    <a:pt x="3" y="2"/>
                  </a:moveTo>
                  <a:cubicBezTo>
                    <a:pt x="6" y="0"/>
                    <a:pt x="11" y="0"/>
                    <a:pt x="14" y="2"/>
                  </a:cubicBezTo>
                  <a:cubicBezTo>
                    <a:pt x="17" y="4"/>
                    <a:pt x="17" y="7"/>
                    <a:pt x="14" y="9"/>
                  </a:cubicBezTo>
                  <a:cubicBezTo>
                    <a:pt x="11" y="10"/>
                    <a:pt x="6" y="10"/>
                    <a:pt x="3" y="9"/>
                  </a:cubicBezTo>
                  <a:cubicBezTo>
                    <a:pt x="0" y="7"/>
                    <a:pt x="0" y="4"/>
                    <a:pt x="3" y="2"/>
                  </a:cubicBezTo>
                  <a:close/>
                </a:path>
              </a:pathLst>
            </a:custGeom>
            <a:solidFill>
              <a:srgbClr val="C3C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1" name="Freeform 99"/>
            <p:cNvSpPr>
              <a:spLocks/>
            </p:cNvSpPr>
            <p:nvPr/>
          </p:nvSpPr>
          <p:spPr bwMode="auto">
            <a:xfrm>
              <a:off x="6577013" y="2662238"/>
              <a:ext cx="1193800" cy="396875"/>
            </a:xfrm>
            <a:custGeom>
              <a:avLst/>
              <a:gdLst>
                <a:gd name="T0" fmla="*/ 327 w 327"/>
                <a:gd name="T1" fmla="*/ 17 h 109"/>
                <a:gd name="T2" fmla="*/ 324 w 327"/>
                <a:gd name="T3" fmla="*/ 21 h 109"/>
                <a:gd name="T4" fmla="*/ 185 w 327"/>
                <a:gd name="T5" fmla="*/ 102 h 109"/>
                <a:gd name="T6" fmla="*/ 170 w 327"/>
                <a:gd name="T7" fmla="*/ 102 h 109"/>
                <a:gd name="T8" fmla="*/ 3 w 327"/>
                <a:gd name="T9" fmla="*/ 4 h 109"/>
                <a:gd name="T10" fmla="*/ 0 w 327"/>
                <a:gd name="T11" fmla="*/ 0 h 109"/>
                <a:gd name="T12" fmla="*/ 0 w 327"/>
                <a:gd name="T13" fmla="*/ 5 h 109"/>
                <a:gd name="T14" fmla="*/ 3 w 327"/>
                <a:gd name="T15" fmla="*/ 9 h 109"/>
                <a:gd name="T16" fmla="*/ 170 w 327"/>
                <a:gd name="T17" fmla="*/ 107 h 109"/>
                <a:gd name="T18" fmla="*/ 185 w 327"/>
                <a:gd name="T19" fmla="*/ 107 h 109"/>
                <a:gd name="T20" fmla="*/ 324 w 327"/>
                <a:gd name="T21" fmla="*/ 27 h 109"/>
                <a:gd name="T22" fmla="*/ 327 w 327"/>
                <a:gd name="T23" fmla="*/ 22 h 109"/>
                <a:gd name="T24" fmla="*/ 327 w 327"/>
                <a:gd name="T25" fmla="*/ 17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7" h="109">
                  <a:moveTo>
                    <a:pt x="327" y="17"/>
                  </a:moveTo>
                  <a:cubicBezTo>
                    <a:pt x="327" y="19"/>
                    <a:pt x="326" y="20"/>
                    <a:pt x="324" y="21"/>
                  </a:cubicBezTo>
                  <a:cubicBezTo>
                    <a:pt x="185" y="102"/>
                    <a:pt x="185" y="102"/>
                    <a:pt x="185" y="102"/>
                  </a:cubicBezTo>
                  <a:cubicBezTo>
                    <a:pt x="181" y="104"/>
                    <a:pt x="174" y="104"/>
                    <a:pt x="170" y="102"/>
                  </a:cubicBezTo>
                  <a:cubicBezTo>
                    <a:pt x="3" y="4"/>
                    <a:pt x="3" y="4"/>
                    <a:pt x="3" y="4"/>
                  </a:cubicBezTo>
                  <a:cubicBezTo>
                    <a:pt x="1" y="3"/>
                    <a:pt x="0" y="1"/>
                    <a:pt x="0" y="0"/>
                  </a:cubicBezTo>
                  <a:cubicBezTo>
                    <a:pt x="0" y="5"/>
                    <a:pt x="0" y="5"/>
                    <a:pt x="0" y="5"/>
                  </a:cubicBezTo>
                  <a:cubicBezTo>
                    <a:pt x="0" y="7"/>
                    <a:pt x="1" y="8"/>
                    <a:pt x="3" y="9"/>
                  </a:cubicBezTo>
                  <a:cubicBezTo>
                    <a:pt x="170" y="107"/>
                    <a:pt x="170" y="107"/>
                    <a:pt x="170" y="107"/>
                  </a:cubicBezTo>
                  <a:cubicBezTo>
                    <a:pt x="174" y="109"/>
                    <a:pt x="181" y="109"/>
                    <a:pt x="185" y="107"/>
                  </a:cubicBezTo>
                  <a:cubicBezTo>
                    <a:pt x="324" y="27"/>
                    <a:pt x="324" y="27"/>
                    <a:pt x="324" y="27"/>
                  </a:cubicBezTo>
                  <a:cubicBezTo>
                    <a:pt x="326" y="26"/>
                    <a:pt x="327" y="24"/>
                    <a:pt x="327" y="22"/>
                  </a:cubicBezTo>
                  <a:lnTo>
                    <a:pt x="327" y="17"/>
                  </a:lnTo>
                  <a:close/>
                </a:path>
              </a:pathLst>
            </a:custGeom>
            <a:solidFill>
              <a:srgbClr val="CDD7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2" name="Freeform 100"/>
            <p:cNvSpPr>
              <a:spLocks/>
            </p:cNvSpPr>
            <p:nvPr/>
          </p:nvSpPr>
          <p:spPr bwMode="auto">
            <a:xfrm>
              <a:off x="6116638" y="1106488"/>
              <a:ext cx="868363" cy="704850"/>
            </a:xfrm>
            <a:custGeom>
              <a:avLst/>
              <a:gdLst>
                <a:gd name="T0" fmla="*/ 7 w 238"/>
                <a:gd name="T1" fmla="*/ 178 h 194"/>
                <a:gd name="T2" fmla="*/ 82 w 238"/>
                <a:gd name="T3" fmla="*/ 173 h 194"/>
                <a:gd name="T4" fmla="*/ 140 w 238"/>
                <a:gd name="T5" fmla="*/ 164 h 194"/>
                <a:gd name="T6" fmla="*/ 139 w 238"/>
                <a:gd name="T7" fmla="*/ 160 h 194"/>
                <a:gd name="T8" fmla="*/ 139 w 238"/>
                <a:gd name="T9" fmla="*/ 151 h 194"/>
                <a:gd name="T10" fmla="*/ 145 w 238"/>
                <a:gd name="T11" fmla="*/ 145 h 194"/>
                <a:gd name="T12" fmla="*/ 153 w 238"/>
                <a:gd name="T13" fmla="*/ 148 h 194"/>
                <a:gd name="T14" fmla="*/ 167 w 238"/>
                <a:gd name="T15" fmla="*/ 154 h 194"/>
                <a:gd name="T16" fmla="*/ 182 w 238"/>
                <a:gd name="T17" fmla="*/ 151 h 194"/>
                <a:gd name="T18" fmla="*/ 194 w 238"/>
                <a:gd name="T19" fmla="*/ 135 h 194"/>
                <a:gd name="T20" fmla="*/ 215 w 238"/>
                <a:gd name="T21" fmla="*/ 94 h 194"/>
                <a:gd name="T22" fmla="*/ 229 w 238"/>
                <a:gd name="T23" fmla="*/ 58 h 194"/>
                <a:gd name="T24" fmla="*/ 238 w 238"/>
                <a:gd name="T25" fmla="*/ 15 h 194"/>
                <a:gd name="T26" fmla="*/ 224 w 238"/>
                <a:gd name="T27" fmla="*/ 5 h 194"/>
                <a:gd name="T28" fmla="*/ 169 w 238"/>
                <a:gd name="T29" fmla="*/ 7 h 194"/>
                <a:gd name="T30" fmla="*/ 123 w 238"/>
                <a:gd name="T31" fmla="*/ 20 h 194"/>
                <a:gd name="T32" fmla="*/ 76 w 238"/>
                <a:gd name="T33" fmla="*/ 55 h 194"/>
                <a:gd name="T34" fmla="*/ 57 w 238"/>
                <a:gd name="T35" fmla="*/ 83 h 194"/>
                <a:gd name="T36" fmla="*/ 8 w 238"/>
                <a:gd name="T37" fmla="*/ 149 h 194"/>
                <a:gd name="T38" fmla="*/ 7 w 238"/>
                <a:gd name="T39" fmla="*/ 178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38" h="194">
                  <a:moveTo>
                    <a:pt x="7" y="178"/>
                  </a:moveTo>
                  <a:cubicBezTo>
                    <a:pt x="17" y="184"/>
                    <a:pt x="46" y="194"/>
                    <a:pt x="82" y="173"/>
                  </a:cubicBezTo>
                  <a:cubicBezTo>
                    <a:pt x="107" y="161"/>
                    <a:pt x="121" y="155"/>
                    <a:pt x="140" y="164"/>
                  </a:cubicBezTo>
                  <a:cubicBezTo>
                    <a:pt x="140" y="163"/>
                    <a:pt x="139" y="162"/>
                    <a:pt x="139" y="160"/>
                  </a:cubicBezTo>
                  <a:cubicBezTo>
                    <a:pt x="137" y="158"/>
                    <a:pt x="138" y="154"/>
                    <a:pt x="139" y="151"/>
                  </a:cubicBezTo>
                  <a:cubicBezTo>
                    <a:pt x="140" y="148"/>
                    <a:pt x="142" y="146"/>
                    <a:pt x="145" y="145"/>
                  </a:cubicBezTo>
                  <a:cubicBezTo>
                    <a:pt x="148" y="145"/>
                    <a:pt x="151" y="147"/>
                    <a:pt x="153" y="148"/>
                  </a:cubicBezTo>
                  <a:cubicBezTo>
                    <a:pt x="158" y="151"/>
                    <a:pt x="162" y="153"/>
                    <a:pt x="167" y="154"/>
                  </a:cubicBezTo>
                  <a:cubicBezTo>
                    <a:pt x="172" y="154"/>
                    <a:pt x="178" y="154"/>
                    <a:pt x="182" y="151"/>
                  </a:cubicBezTo>
                  <a:cubicBezTo>
                    <a:pt x="188" y="147"/>
                    <a:pt x="191" y="141"/>
                    <a:pt x="194" y="135"/>
                  </a:cubicBezTo>
                  <a:cubicBezTo>
                    <a:pt x="201" y="121"/>
                    <a:pt x="208" y="107"/>
                    <a:pt x="215" y="94"/>
                  </a:cubicBezTo>
                  <a:cubicBezTo>
                    <a:pt x="221" y="82"/>
                    <a:pt x="226" y="71"/>
                    <a:pt x="229" y="58"/>
                  </a:cubicBezTo>
                  <a:cubicBezTo>
                    <a:pt x="232" y="43"/>
                    <a:pt x="234" y="30"/>
                    <a:pt x="238" y="15"/>
                  </a:cubicBezTo>
                  <a:cubicBezTo>
                    <a:pt x="235" y="10"/>
                    <a:pt x="230" y="7"/>
                    <a:pt x="224" y="5"/>
                  </a:cubicBezTo>
                  <a:cubicBezTo>
                    <a:pt x="207" y="0"/>
                    <a:pt x="188" y="3"/>
                    <a:pt x="169" y="7"/>
                  </a:cubicBezTo>
                  <a:cubicBezTo>
                    <a:pt x="154" y="10"/>
                    <a:pt x="138" y="13"/>
                    <a:pt x="123" y="20"/>
                  </a:cubicBezTo>
                  <a:cubicBezTo>
                    <a:pt x="105" y="28"/>
                    <a:pt x="91" y="42"/>
                    <a:pt x="76" y="55"/>
                  </a:cubicBezTo>
                  <a:cubicBezTo>
                    <a:pt x="68" y="62"/>
                    <a:pt x="59" y="72"/>
                    <a:pt x="57" y="83"/>
                  </a:cubicBezTo>
                  <a:cubicBezTo>
                    <a:pt x="51" y="110"/>
                    <a:pt x="33" y="135"/>
                    <a:pt x="8" y="149"/>
                  </a:cubicBezTo>
                  <a:cubicBezTo>
                    <a:pt x="2" y="160"/>
                    <a:pt x="0" y="173"/>
                    <a:pt x="7" y="178"/>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3" name="Freeform 101"/>
            <p:cNvSpPr>
              <a:spLocks/>
            </p:cNvSpPr>
            <p:nvPr/>
          </p:nvSpPr>
          <p:spPr bwMode="auto">
            <a:xfrm>
              <a:off x="6088063" y="4643438"/>
              <a:ext cx="466725" cy="1633538"/>
            </a:xfrm>
            <a:custGeom>
              <a:avLst/>
              <a:gdLst>
                <a:gd name="T0" fmla="*/ 123 w 128"/>
                <a:gd name="T1" fmla="*/ 10 h 449"/>
                <a:gd name="T2" fmla="*/ 125 w 128"/>
                <a:gd name="T3" fmla="*/ 49 h 449"/>
                <a:gd name="T4" fmla="*/ 115 w 128"/>
                <a:gd name="T5" fmla="*/ 88 h 449"/>
                <a:gd name="T6" fmla="*/ 110 w 128"/>
                <a:gd name="T7" fmla="*/ 147 h 449"/>
                <a:gd name="T8" fmla="*/ 74 w 128"/>
                <a:gd name="T9" fmla="*/ 390 h 449"/>
                <a:gd name="T10" fmla="*/ 83 w 128"/>
                <a:gd name="T11" fmla="*/ 389 h 449"/>
                <a:gd name="T12" fmla="*/ 90 w 128"/>
                <a:gd name="T13" fmla="*/ 392 h 449"/>
                <a:gd name="T14" fmla="*/ 94 w 128"/>
                <a:gd name="T15" fmla="*/ 401 h 449"/>
                <a:gd name="T16" fmla="*/ 90 w 128"/>
                <a:gd name="T17" fmla="*/ 427 h 449"/>
                <a:gd name="T18" fmla="*/ 70 w 128"/>
                <a:gd name="T19" fmla="*/ 444 h 449"/>
                <a:gd name="T20" fmla="*/ 33 w 128"/>
                <a:gd name="T21" fmla="*/ 448 h 449"/>
                <a:gd name="T22" fmla="*/ 2 w 128"/>
                <a:gd name="T23" fmla="*/ 445 h 449"/>
                <a:gd name="T24" fmla="*/ 24 w 128"/>
                <a:gd name="T25" fmla="*/ 299 h 449"/>
                <a:gd name="T26" fmla="*/ 17 w 128"/>
                <a:gd name="T27" fmla="*/ 110 h 449"/>
                <a:gd name="T28" fmla="*/ 37 w 128"/>
                <a:gd name="T29" fmla="*/ 56 h 449"/>
                <a:gd name="T30" fmla="*/ 35 w 128"/>
                <a:gd name="T31" fmla="*/ 0 h 449"/>
                <a:gd name="T32" fmla="*/ 123 w 128"/>
                <a:gd name="T33" fmla="*/ 10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8" h="449">
                  <a:moveTo>
                    <a:pt x="123" y="10"/>
                  </a:moveTo>
                  <a:cubicBezTo>
                    <a:pt x="128" y="22"/>
                    <a:pt x="128" y="36"/>
                    <a:pt x="125" y="49"/>
                  </a:cubicBezTo>
                  <a:cubicBezTo>
                    <a:pt x="123" y="62"/>
                    <a:pt x="118" y="75"/>
                    <a:pt x="115" y="88"/>
                  </a:cubicBezTo>
                  <a:cubicBezTo>
                    <a:pt x="111" y="107"/>
                    <a:pt x="111" y="127"/>
                    <a:pt x="110" y="147"/>
                  </a:cubicBezTo>
                  <a:cubicBezTo>
                    <a:pt x="104" y="229"/>
                    <a:pt x="73" y="308"/>
                    <a:pt x="74" y="390"/>
                  </a:cubicBezTo>
                  <a:cubicBezTo>
                    <a:pt x="77" y="390"/>
                    <a:pt x="80" y="389"/>
                    <a:pt x="83" y="389"/>
                  </a:cubicBezTo>
                  <a:cubicBezTo>
                    <a:pt x="85" y="389"/>
                    <a:pt x="88" y="390"/>
                    <a:pt x="90" y="392"/>
                  </a:cubicBezTo>
                  <a:cubicBezTo>
                    <a:pt x="93" y="395"/>
                    <a:pt x="94" y="398"/>
                    <a:pt x="94" y="401"/>
                  </a:cubicBezTo>
                  <a:cubicBezTo>
                    <a:pt x="95" y="410"/>
                    <a:pt x="94" y="419"/>
                    <a:pt x="90" y="427"/>
                  </a:cubicBezTo>
                  <a:cubicBezTo>
                    <a:pt x="85" y="435"/>
                    <a:pt x="78" y="441"/>
                    <a:pt x="70" y="444"/>
                  </a:cubicBezTo>
                  <a:cubicBezTo>
                    <a:pt x="59" y="449"/>
                    <a:pt x="45" y="449"/>
                    <a:pt x="33" y="448"/>
                  </a:cubicBezTo>
                  <a:cubicBezTo>
                    <a:pt x="23" y="447"/>
                    <a:pt x="12" y="446"/>
                    <a:pt x="2" y="445"/>
                  </a:cubicBezTo>
                  <a:cubicBezTo>
                    <a:pt x="15" y="397"/>
                    <a:pt x="25" y="348"/>
                    <a:pt x="24" y="299"/>
                  </a:cubicBezTo>
                  <a:cubicBezTo>
                    <a:pt x="22" y="236"/>
                    <a:pt x="0" y="171"/>
                    <a:pt x="17" y="110"/>
                  </a:cubicBezTo>
                  <a:cubicBezTo>
                    <a:pt x="23" y="92"/>
                    <a:pt x="32" y="75"/>
                    <a:pt x="37" y="56"/>
                  </a:cubicBezTo>
                  <a:cubicBezTo>
                    <a:pt x="43" y="38"/>
                    <a:pt x="44" y="17"/>
                    <a:pt x="35" y="0"/>
                  </a:cubicBezTo>
                  <a:lnTo>
                    <a:pt x="123" y="10"/>
                  </a:ln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4" name="Freeform 102"/>
            <p:cNvSpPr>
              <a:spLocks/>
            </p:cNvSpPr>
            <p:nvPr/>
          </p:nvSpPr>
          <p:spPr bwMode="auto">
            <a:xfrm>
              <a:off x="6062663" y="5949950"/>
              <a:ext cx="412750" cy="541338"/>
            </a:xfrm>
            <a:custGeom>
              <a:avLst/>
              <a:gdLst>
                <a:gd name="T0" fmla="*/ 103 w 113"/>
                <a:gd name="T1" fmla="*/ 4 h 149"/>
                <a:gd name="T2" fmla="*/ 82 w 113"/>
                <a:gd name="T3" fmla="*/ 1 h 149"/>
                <a:gd name="T4" fmla="*/ 81 w 113"/>
                <a:gd name="T5" fmla="*/ 31 h 149"/>
                <a:gd name="T6" fmla="*/ 90 w 113"/>
                <a:gd name="T7" fmla="*/ 30 h 149"/>
                <a:gd name="T8" fmla="*/ 97 w 113"/>
                <a:gd name="T9" fmla="*/ 33 h 149"/>
                <a:gd name="T10" fmla="*/ 101 w 113"/>
                <a:gd name="T11" fmla="*/ 42 h 149"/>
                <a:gd name="T12" fmla="*/ 97 w 113"/>
                <a:gd name="T13" fmla="*/ 68 h 149"/>
                <a:gd name="T14" fmla="*/ 77 w 113"/>
                <a:gd name="T15" fmla="*/ 85 h 149"/>
                <a:gd name="T16" fmla="*/ 40 w 113"/>
                <a:gd name="T17" fmla="*/ 89 h 149"/>
                <a:gd name="T18" fmla="*/ 9 w 113"/>
                <a:gd name="T19" fmla="*/ 86 h 149"/>
                <a:gd name="T20" fmla="*/ 36 w 113"/>
                <a:gd name="T21" fmla="*/ 146 h 149"/>
                <a:gd name="T22" fmla="*/ 85 w 113"/>
                <a:gd name="T23" fmla="*/ 110 h 149"/>
                <a:gd name="T24" fmla="*/ 89 w 113"/>
                <a:gd name="T25" fmla="*/ 95 h 149"/>
                <a:gd name="T26" fmla="*/ 99 w 113"/>
                <a:gd name="T27" fmla="*/ 83 h 149"/>
                <a:gd name="T28" fmla="*/ 111 w 113"/>
                <a:gd name="T29" fmla="*/ 57 h 149"/>
                <a:gd name="T30" fmla="*/ 112 w 113"/>
                <a:gd name="T31" fmla="*/ 28 h 149"/>
                <a:gd name="T32" fmla="*/ 103 w 113"/>
                <a:gd name="T33" fmla="*/ 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3" h="149">
                  <a:moveTo>
                    <a:pt x="103" y="4"/>
                  </a:moveTo>
                  <a:cubicBezTo>
                    <a:pt x="97" y="0"/>
                    <a:pt x="89" y="0"/>
                    <a:pt x="82" y="1"/>
                  </a:cubicBezTo>
                  <a:cubicBezTo>
                    <a:pt x="82" y="11"/>
                    <a:pt x="81" y="21"/>
                    <a:pt x="81" y="31"/>
                  </a:cubicBezTo>
                  <a:cubicBezTo>
                    <a:pt x="84" y="31"/>
                    <a:pt x="87" y="30"/>
                    <a:pt x="90" y="30"/>
                  </a:cubicBezTo>
                  <a:cubicBezTo>
                    <a:pt x="92" y="30"/>
                    <a:pt x="95" y="31"/>
                    <a:pt x="97" y="33"/>
                  </a:cubicBezTo>
                  <a:cubicBezTo>
                    <a:pt x="100" y="36"/>
                    <a:pt x="101" y="39"/>
                    <a:pt x="101" y="42"/>
                  </a:cubicBezTo>
                  <a:cubicBezTo>
                    <a:pt x="102" y="51"/>
                    <a:pt x="101" y="60"/>
                    <a:pt x="97" y="68"/>
                  </a:cubicBezTo>
                  <a:cubicBezTo>
                    <a:pt x="92" y="76"/>
                    <a:pt x="85" y="82"/>
                    <a:pt x="77" y="85"/>
                  </a:cubicBezTo>
                  <a:cubicBezTo>
                    <a:pt x="66" y="90"/>
                    <a:pt x="52" y="90"/>
                    <a:pt x="40" y="89"/>
                  </a:cubicBezTo>
                  <a:cubicBezTo>
                    <a:pt x="30" y="88"/>
                    <a:pt x="19" y="87"/>
                    <a:pt x="9" y="86"/>
                  </a:cubicBezTo>
                  <a:cubicBezTo>
                    <a:pt x="9" y="92"/>
                    <a:pt x="0" y="146"/>
                    <a:pt x="36" y="146"/>
                  </a:cubicBezTo>
                  <a:cubicBezTo>
                    <a:pt x="36" y="146"/>
                    <a:pt x="75" y="149"/>
                    <a:pt x="85" y="110"/>
                  </a:cubicBezTo>
                  <a:cubicBezTo>
                    <a:pt x="86" y="104"/>
                    <a:pt x="86" y="99"/>
                    <a:pt x="89" y="95"/>
                  </a:cubicBezTo>
                  <a:cubicBezTo>
                    <a:pt x="92" y="90"/>
                    <a:pt x="96" y="87"/>
                    <a:pt x="99" y="83"/>
                  </a:cubicBezTo>
                  <a:cubicBezTo>
                    <a:pt x="105" y="75"/>
                    <a:pt x="109" y="66"/>
                    <a:pt x="111" y="57"/>
                  </a:cubicBezTo>
                  <a:cubicBezTo>
                    <a:pt x="113" y="47"/>
                    <a:pt x="113" y="38"/>
                    <a:pt x="112" y="28"/>
                  </a:cubicBezTo>
                  <a:cubicBezTo>
                    <a:pt x="112" y="19"/>
                    <a:pt x="110" y="9"/>
                    <a:pt x="103" y="4"/>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5" name="Freeform 103"/>
            <p:cNvSpPr>
              <a:spLocks/>
            </p:cNvSpPr>
            <p:nvPr/>
          </p:nvSpPr>
          <p:spPr bwMode="auto">
            <a:xfrm>
              <a:off x="6340476" y="6246813"/>
              <a:ext cx="776288" cy="422275"/>
            </a:xfrm>
            <a:custGeom>
              <a:avLst/>
              <a:gdLst>
                <a:gd name="T0" fmla="*/ 209 w 213"/>
                <a:gd name="T1" fmla="*/ 2 h 116"/>
                <a:gd name="T2" fmla="*/ 195 w 213"/>
                <a:gd name="T3" fmla="*/ 1 h 116"/>
                <a:gd name="T4" fmla="*/ 168 w 213"/>
                <a:gd name="T5" fmla="*/ 0 h 116"/>
                <a:gd name="T6" fmla="*/ 140 w 213"/>
                <a:gd name="T7" fmla="*/ 4 h 116"/>
                <a:gd name="T8" fmla="*/ 172 w 213"/>
                <a:gd name="T9" fmla="*/ 37 h 116"/>
                <a:gd name="T10" fmla="*/ 116 w 213"/>
                <a:gd name="T11" fmla="*/ 67 h 116"/>
                <a:gd name="T12" fmla="*/ 52 w 213"/>
                <a:gd name="T13" fmla="*/ 63 h 116"/>
                <a:gd name="T14" fmla="*/ 23 w 213"/>
                <a:gd name="T15" fmla="*/ 51 h 116"/>
                <a:gd name="T16" fmla="*/ 13 w 213"/>
                <a:gd name="T17" fmla="*/ 40 h 116"/>
                <a:gd name="T18" fmla="*/ 10 w 213"/>
                <a:gd name="T19" fmla="*/ 51 h 116"/>
                <a:gd name="T20" fmla="*/ 4 w 213"/>
                <a:gd name="T21" fmla="*/ 61 h 116"/>
                <a:gd name="T22" fmla="*/ 1 w 213"/>
                <a:gd name="T23" fmla="*/ 71 h 116"/>
                <a:gd name="T24" fmla="*/ 4 w 213"/>
                <a:gd name="T25" fmla="*/ 95 h 116"/>
                <a:gd name="T26" fmla="*/ 15 w 213"/>
                <a:gd name="T27" fmla="*/ 112 h 116"/>
                <a:gd name="T28" fmla="*/ 37 w 213"/>
                <a:gd name="T29" fmla="*/ 114 h 116"/>
                <a:gd name="T30" fmla="*/ 84 w 213"/>
                <a:gd name="T31" fmla="*/ 99 h 116"/>
                <a:gd name="T32" fmla="*/ 148 w 213"/>
                <a:gd name="T33" fmla="*/ 90 h 116"/>
                <a:gd name="T34" fmla="*/ 195 w 213"/>
                <a:gd name="T35" fmla="*/ 57 h 116"/>
                <a:gd name="T36" fmla="*/ 211 w 213"/>
                <a:gd name="T37" fmla="*/ 11 h 116"/>
                <a:gd name="T38" fmla="*/ 209 w 213"/>
                <a:gd name="T39" fmla="*/ 2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3" h="116">
                  <a:moveTo>
                    <a:pt x="209" y="2"/>
                  </a:moveTo>
                  <a:cubicBezTo>
                    <a:pt x="205" y="1"/>
                    <a:pt x="200" y="1"/>
                    <a:pt x="195" y="1"/>
                  </a:cubicBezTo>
                  <a:cubicBezTo>
                    <a:pt x="186" y="0"/>
                    <a:pt x="177" y="0"/>
                    <a:pt x="168" y="0"/>
                  </a:cubicBezTo>
                  <a:cubicBezTo>
                    <a:pt x="159" y="1"/>
                    <a:pt x="149" y="3"/>
                    <a:pt x="140" y="4"/>
                  </a:cubicBezTo>
                  <a:cubicBezTo>
                    <a:pt x="153" y="13"/>
                    <a:pt x="164" y="24"/>
                    <a:pt x="172" y="37"/>
                  </a:cubicBezTo>
                  <a:cubicBezTo>
                    <a:pt x="158" y="53"/>
                    <a:pt x="138" y="63"/>
                    <a:pt x="116" y="67"/>
                  </a:cubicBezTo>
                  <a:cubicBezTo>
                    <a:pt x="95" y="71"/>
                    <a:pt x="73" y="69"/>
                    <a:pt x="52" y="63"/>
                  </a:cubicBezTo>
                  <a:cubicBezTo>
                    <a:pt x="42" y="61"/>
                    <a:pt x="32" y="57"/>
                    <a:pt x="23" y="51"/>
                  </a:cubicBezTo>
                  <a:cubicBezTo>
                    <a:pt x="20" y="48"/>
                    <a:pt x="16" y="44"/>
                    <a:pt x="13" y="40"/>
                  </a:cubicBezTo>
                  <a:cubicBezTo>
                    <a:pt x="12" y="44"/>
                    <a:pt x="11" y="48"/>
                    <a:pt x="10" y="51"/>
                  </a:cubicBezTo>
                  <a:cubicBezTo>
                    <a:pt x="8" y="54"/>
                    <a:pt x="5" y="58"/>
                    <a:pt x="4" y="61"/>
                  </a:cubicBezTo>
                  <a:cubicBezTo>
                    <a:pt x="2" y="64"/>
                    <a:pt x="1" y="68"/>
                    <a:pt x="1" y="71"/>
                  </a:cubicBezTo>
                  <a:cubicBezTo>
                    <a:pt x="0" y="79"/>
                    <a:pt x="1" y="87"/>
                    <a:pt x="4" y="95"/>
                  </a:cubicBezTo>
                  <a:cubicBezTo>
                    <a:pt x="6" y="101"/>
                    <a:pt x="9" y="108"/>
                    <a:pt x="15" y="112"/>
                  </a:cubicBezTo>
                  <a:cubicBezTo>
                    <a:pt x="22" y="116"/>
                    <a:pt x="30" y="115"/>
                    <a:pt x="37" y="114"/>
                  </a:cubicBezTo>
                  <a:cubicBezTo>
                    <a:pt x="53" y="111"/>
                    <a:pt x="68" y="103"/>
                    <a:pt x="84" y="99"/>
                  </a:cubicBezTo>
                  <a:cubicBezTo>
                    <a:pt x="105" y="94"/>
                    <a:pt x="127" y="96"/>
                    <a:pt x="148" y="90"/>
                  </a:cubicBezTo>
                  <a:cubicBezTo>
                    <a:pt x="167" y="84"/>
                    <a:pt x="184" y="72"/>
                    <a:pt x="195" y="57"/>
                  </a:cubicBezTo>
                  <a:cubicBezTo>
                    <a:pt x="205" y="43"/>
                    <a:pt x="210" y="27"/>
                    <a:pt x="211" y="11"/>
                  </a:cubicBezTo>
                  <a:cubicBezTo>
                    <a:pt x="212" y="7"/>
                    <a:pt x="213" y="3"/>
                    <a:pt x="209" y="2"/>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6" name="Freeform 104"/>
            <p:cNvSpPr>
              <a:spLocks/>
            </p:cNvSpPr>
            <p:nvPr/>
          </p:nvSpPr>
          <p:spPr bwMode="auto">
            <a:xfrm>
              <a:off x="6388101" y="4673600"/>
              <a:ext cx="623888" cy="1831975"/>
            </a:xfrm>
            <a:custGeom>
              <a:avLst/>
              <a:gdLst>
                <a:gd name="T0" fmla="*/ 10 w 171"/>
                <a:gd name="T1" fmla="*/ 484 h 504"/>
                <a:gd name="T2" fmla="*/ 39 w 171"/>
                <a:gd name="T3" fmla="*/ 496 h 504"/>
                <a:gd name="T4" fmla="*/ 103 w 171"/>
                <a:gd name="T5" fmla="*/ 500 h 504"/>
                <a:gd name="T6" fmla="*/ 159 w 171"/>
                <a:gd name="T7" fmla="*/ 470 h 504"/>
                <a:gd name="T8" fmla="*/ 127 w 171"/>
                <a:gd name="T9" fmla="*/ 437 h 504"/>
                <a:gd name="T10" fmla="*/ 124 w 171"/>
                <a:gd name="T11" fmla="*/ 438 h 504"/>
                <a:gd name="T12" fmla="*/ 107 w 171"/>
                <a:gd name="T13" fmla="*/ 439 h 504"/>
                <a:gd name="T14" fmla="*/ 92 w 171"/>
                <a:gd name="T15" fmla="*/ 438 h 504"/>
                <a:gd name="T16" fmla="*/ 74 w 171"/>
                <a:gd name="T17" fmla="*/ 422 h 504"/>
                <a:gd name="T18" fmla="*/ 73 w 171"/>
                <a:gd name="T19" fmla="*/ 395 h 504"/>
                <a:gd name="T20" fmla="*/ 171 w 171"/>
                <a:gd name="T21" fmla="*/ 1 h 504"/>
                <a:gd name="T22" fmla="*/ 45 w 171"/>
                <a:gd name="T23" fmla="*/ 0 h 504"/>
                <a:gd name="T24" fmla="*/ 42 w 171"/>
                <a:gd name="T25" fmla="*/ 94 h 504"/>
                <a:gd name="T26" fmla="*/ 10 w 171"/>
                <a:gd name="T27" fmla="*/ 184 h 504"/>
                <a:gd name="T28" fmla="*/ 1 w 171"/>
                <a:gd name="T29" fmla="*/ 227 h 504"/>
                <a:gd name="T30" fmla="*/ 1 w 171"/>
                <a:gd name="T31" fmla="*/ 268 h 504"/>
                <a:gd name="T32" fmla="*/ 8 w 171"/>
                <a:gd name="T33" fmla="*/ 359 h 504"/>
                <a:gd name="T34" fmla="*/ 0 w 171"/>
                <a:gd name="T35" fmla="*/ 473 h 504"/>
                <a:gd name="T36" fmla="*/ 10 w 171"/>
                <a:gd name="T37" fmla="*/ 484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504">
                  <a:moveTo>
                    <a:pt x="10" y="484"/>
                  </a:moveTo>
                  <a:cubicBezTo>
                    <a:pt x="19" y="490"/>
                    <a:pt x="29" y="494"/>
                    <a:pt x="39" y="496"/>
                  </a:cubicBezTo>
                  <a:cubicBezTo>
                    <a:pt x="60" y="502"/>
                    <a:pt x="82" y="504"/>
                    <a:pt x="103" y="500"/>
                  </a:cubicBezTo>
                  <a:cubicBezTo>
                    <a:pt x="125" y="496"/>
                    <a:pt x="145" y="486"/>
                    <a:pt x="159" y="470"/>
                  </a:cubicBezTo>
                  <a:cubicBezTo>
                    <a:pt x="151" y="457"/>
                    <a:pt x="140" y="446"/>
                    <a:pt x="127" y="437"/>
                  </a:cubicBezTo>
                  <a:cubicBezTo>
                    <a:pt x="126" y="438"/>
                    <a:pt x="125" y="438"/>
                    <a:pt x="124" y="438"/>
                  </a:cubicBezTo>
                  <a:cubicBezTo>
                    <a:pt x="118" y="439"/>
                    <a:pt x="113" y="439"/>
                    <a:pt x="107" y="439"/>
                  </a:cubicBezTo>
                  <a:cubicBezTo>
                    <a:pt x="102" y="439"/>
                    <a:pt x="97" y="438"/>
                    <a:pt x="92" y="438"/>
                  </a:cubicBezTo>
                  <a:cubicBezTo>
                    <a:pt x="84" y="437"/>
                    <a:pt x="77" y="430"/>
                    <a:pt x="74" y="422"/>
                  </a:cubicBezTo>
                  <a:cubicBezTo>
                    <a:pt x="71" y="414"/>
                    <a:pt x="72" y="404"/>
                    <a:pt x="73" y="395"/>
                  </a:cubicBezTo>
                  <a:cubicBezTo>
                    <a:pt x="87" y="260"/>
                    <a:pt x="122" y="127"/>
                    <a:pt x="171" y="1"/>
                  </a:cubicBezTo>
                  <a:cubicBezTo>
                    <a:pt x="45" y="0"/>
                    <a:pt x="45" y="0"/>
                    <a:pt x="45" y="0"/>
                  </a:cubicBezTo>
                  <a:cubicBezTo>
                    <a:pt x="56" y="30"/>
                    <a:pt x="52" y="63"/>
                    <a:pt x="42" y="94"/>
                  </a:cubicBezTo>
                  <a:cubicBezTo>
                    <a:pt x="33" y="124"/>
                    <a:pt x="18" y="153"/>
                    <a:pt x="10" y="184"/>
                  </a:cubicBezTo>
                  <a:cubicBezTo>
                    <a:pt x="6" y="198"/>
                    <a:pt x="3" y="212"/>
                    <a:pt x="1" y="227"/>
                  </a:cubicBezTo>
                  <a:cubicBezTo>
                    <a:pt x="0" y="241"/>
                    <a:pt x="0" y="254"/>
                    <a:pt x="1" y="268"/>
                  </a:cubicBezTo>
                  <a:cubicBezTo>
                    <a:pt x="3" y="298"/>
                    <a:pt x="7" y="329"/>
                    <a:pt x="8" y="359"/>
                  </a:cubicBezTo>
                  <a:cubicBezTo>
                    <a:pt x="11" y="398"/>
                    <a:pt x="10" y="437"/>
                    <a:pt x="0" y="473"/>
                  </a:cubicBezTo>
                  <a:cubicBezTo>
                    <a:pt x="3" y="477"/>
                    <a:pt x="7" y="481"/>
                    <a:pt x="10" y="484"/>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7" name="Freeform 105"/>
            <p:cNvSpPr>
              <a:spLocks/>
            </p:cNvSpPr>
            <p:nvPr/>
          </p:nvSpPr>
          <p:spPr bwMode="auto">
            <a:xfrm>
              <a:off x="5789613" y="1647825"/>
              <a:ext cx="1641473" cy="3144841"/>
            </a:xfrm>
            <a:custGeom>
              <a:avLst/>
              <a:gdLst>
                <a:gd name="T0" fmla="*/ 448 w 450"/>
                <a:gd name="T1" fmla="*/ 791 h 865"/>
                <a:gd name="T2" fmla="*/ 444 w 450"/>
                <a:gd name="T3" fmla="*/ 794 h 865"/>
                <a:gd name="T4" fmla="*/ 417 w 450"/>
                <a:gd name="T5" fmla="*/ 800 h 865"/>
                <a:gd name="T6" fmla="*/ 391 w 450"/>
                <a:gd name="T7" fmla="*/ 809 h 865"/>
                <a:gd name="T8" fmla="*/ 379 w 450"/>
                <a:gd name="T9" fmla="*/ 824 h 865"/>
                <a:gd name="T10" fmla="*/ 353 w 450"/>
                <a:gd name="T11" fmla="*/ 838 h 865"/>
                <a:gd name="T12" fmla="*/ 335 w 450"/>
                <a:gd name="T13" fmla="*/ 839 h 865"/>
                <a:gd name="T14" fmla="*/ 326 w 450"/>
                <a:gd name="T15" fmla="*/ 838 h 865"/>
                <a:gd name="T16" fmla="*/ 320 w 450"/>
                <a:gd name="T17" fmla="*/ 836 h 865"/>
                <a:gd name="T18" fmla="*/ 291 w 450"/>
                <a:gd name="T19" fmla="*/ 842 h 865"/>
                <a:gd name="T20" fmla="*/ 262 w 450"/>
                <a:gd name="T21" fmla="*/ 861 h 865"/>
                <a:gd name="T22" fmla="*/ 231 w 450"/>
                <a:gd name="T23" fmla="*/ 854 h 865"/>
                <a:gd name="T24" fmla="*/ 225 w 450"/>
                <a:gd name="T25" fmla="*/ 844 h 865"/>
                <a:gd name="T26" fmla="*/ 205 w 450"/>
                <a:gd name="T27" fmla="*/ 843 h 865"/>
                <a:gd name="T28" fmla="*/ 188 w 450"/>
                <a:gd name="T29" fmla="*/ 857 h 865"/>
                <a:gd name="T30" fmla="*/ 167 w 450"/>
                <a:gd name="T31" fmla="*/ 859 h 865"/>
                <a:gd name="T32" fmla="*/ 152 w 450"/>
                <a:gd name="T33" fmla="*/ 843 h 865"/>
                <a:gd name="T34" fmla="*/ 138 w 450"/>
                <a:gd name="T35" fmla="*/ 847 h 865"/>
                <a:gd name="T36" fmla="*/ 122 w 450"/>
                <a:gd name="T37" fmla="*/ 833 h 865"/>
                <a:gd name="T38" fmla="*/ 115 w 450"/>
                <a:gd name="T39" fmla="*/ 835 h 865"/>
                <a:gd name="T40" fmla="*/ 88 w 450"/>
                <a:gd name="T41" fmla="*/ 839 h 865"/>
                <a:gd name="T42" fmla="*/ 59 w 450"/>
                <a:gd name="T43" fmla="*/ 835 h 865"/>
                <a:gd name="T44" fmla="*/ 46 w 450"/>
                <a:gd name="T45" fmla="*/ 812 h 865"/>
                <a:gd name="T46" fmla="*/ 40 w 450"/>
                <a:gd name="T47" fmla="*/ 795 h 865"/>
                <a:gd name="T48" fmla="*/ 38 w 450"/>
                <a:gd name="T49" fmla="*/ 780 h 865"/>
                <a:gd name="T50" fmla="*/ 21 w 450"/>
                <a:gd name="T51" fmla="*/ 788 h 865"/>
                <a:gd name="T52" fmla="*/ 4 w 450"/>
                <a:gd name="T53" fmla="*/ 782 h 865"/>
                <a:gd name="T54" fmla="*/ 3 w 450"/>
                <a:gd name="T55" fmla="*/ 762 h 865"/>
                <a:gd name="T56" fmla="*/ 53 w 450"/>
                <a:gd name="T57" fmla="*/ 479 h 865"/>
                <a:gd name="T58" fmla="*/ 79 w 450"/>
                <a:gd name="T59" fmla="*/ 430 h 865"/>
                <a:gd name="T60" fmla="*/ 92 w 450"/>
                <a:gd name="T61" fmla="*/ 377 h 865"/>
                <a:gd name="T62" fmla="*/ 80 w 450"/>
                <a:gd name="T63" fmla="*/ 344 h 865"/>
                <a:gd name="T64" fmla="*/ 78 w 450"/>
                <a:gd name="T65" fmla="*/ 312 h 865"/>
                <a:gd name="T66" fmla="*/ 74 w 450"/>
                <a:gd name="T67" fmla="*/ 302 h 865"/>
                <a:gd name="T68" fmla="*/ 62 w 450"/>
                <a:gd name="T69" fmla="*/ 281 h 865"/>
                <a:gd name="T70" fmla="*/ 52 w 450"/>
                <a:gd name="T71" fmla="*/ 262 h 865"/>
                <a:gd name="T72" fmla="*/ 32 w 450"/>
                <a:gd name="T73" fmla="*/ 217 h 865"/>
                <a:gd name="T74" fmla="*/ 12 w 450"/>
                <a:gd name="T75" fmla="*/ 122 h 865"/>
                <a:gd name="T76" fmla="*/ 15 w 450"/>
                <a:gd name="T77" fmla="*/ 68 h 865"/>
                <a:gd name="T78" fmla="*/ 44 w 450"/>
                <a:gd name="T79" fmla="*/ 23 h 865"/>
                <a:gd name="T80" fmla="*/ 94 w 450"/>
                <a:gd name="T81" fmla="*/ 2 h 865"/>
                <a:gd name="T82" fmla="*/ 98 w 450"/>
                <a:gd name="T83" fmla="*/ 0 h 865"/>
                <a:gd name="T84" fmla="*/ 97 w 450"/>
                <a:gd name="T85" fmla="*/ 29 h 865"/>
                <a:gd name="T86" fmla="*/ 172 w 450"/>
                <a:gd name="T87" fmla="*/ 24 h 865"/>
                <a:gd name="T88" fmla="*/ 230 w 450"/>
                <a:gd name="T89" fmla="*/ 15 h 865"/>
                <a:gd name="T90" fmla="*/ 300 w 450"/>
                <a:gd name="T91" fmla="*/ 88 h 865"/>
                <a:gd name="T92" fmla="*/ 300 w 450"/>
                <a:gd name="T93" fmla="*/ 89 h 865"/>
                <a:gd name="T94" fmla="*/ 314 w 450"/>
                <a:gd name="T95" fmla="*/ 126 h 865"/>
                <a:gd name="T96" fmla="*/ 319 w 450"/>
                <a:gd name="T97" fmla="*/ 133 h 865"/>
                <a:gd name="T98" fmla="*/ 344 w 450"/>
                <a:gd name="T99" fmla="*/ 167 h 865"/>
                <a:gd name="T100" fmla="*/ 346 w 450"/>
                <a:gd name="T101" fmla="*/ 217 h 865"/>
                <a:gd name="T102" fmla="*/ 346 w 450"/>
                <a:gd name="T103" fmla="*/ 221 h 865"/>
                <a:gd name="T104" fmla="*/ 345 w 450"/>
                <a:gd name="T105" fmla="*/ 327 h 865"/>
                <a:gd name="T106" fmla="*/ 345 w 450"/>
                <a:gd name="T107" fmla="*/ 336 h 865"/>
                <a:gd name="T108" fmla="*/ 361 w 450"/>
                <a:gd name="T109" fmla="*/ 430 h 865"/>
                <a:gd name="T110" fmla="*/ 367 w 450"/>
                <a:gd name="T111" fmla="*/ 448 h 865"/>
                <a:gd name="T112" fmla="*/ 384 w 450"/>
                <a:gd name="T113" fmla="*/ 495 h 865"/>
                <a:gd name="T114" fmla="*/ 410 w 450"/>
                <a:gd name="T115" fmla="*/ 594 h 865"/>
                <a:gd name="T116" fmla="*/ 430 w 450"/>
                <a:gd name="T117" fmla="*/ 698 h 865"/>
                <a:gd name="T118" fmla="*/ 438 w 450"/>
                <a:gd name="T119" fmla="*/ 750 h 865"/>
                <a:gd name="T120" fmla="*/ 442 w 450"/>
                <a:gd name="T121" fmla="*/ 772 h 865"/>
                <a:gd name="T122" fmla="*/ 448 w 450"/>
                <a:gd name="T123" fmla="*/ 791 h 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50" h="865">
                  <a:moveTo>
                    <a:pt x="448" y="791"/>
                  </a:moveTo>
                  <a:cubicBezTo>
                    <a:pt x="447" y="792"/>
                    <a:pt x="446" y="793"/>
                    <a:pt x="444" y="794"/>
                  </a:cubicBezTo>
                  <a:cubicBezTo>
                    <a:pt x="436" y="798"/>
                    <a:pt x="426" y="799"/>
                    <a:pt x="417" y="800"/>
                  </a:cubicBezTo>
                  <a:cubicBezTo>
                    <a:pt x="408" y="801"/>
                    <a:pt x="398" y="803"/>
                    <a:pt x="391" y="809"/>
                  </a:cubicBezTo>
                  <a:cubicBezTo>
                    <a:pt x="387" y="814"/>
                    <a:pt x="384" y="819"/>
                    <a:pt x="379" y="824"/>
                  </a:cubicBezTo>
                  <a:cubicBezTo>
                    <a:pt x="373" y="832"/>
                    <a:pt x="363" y="836"/>
                    <a:pt x="353" y="838"/>
                  </a:cubicBezTo>
                  <a:cubicBezTo>
                    <a:pt x="347" y="839"/>
                    <a:pt x="341" y="840"/>
                    <a:pt x="335" y="839"/>
                  </a:cubicBezTo>
                  <a:cubicBezTo>
                    <a:pt x="332" y="839"/>
                    <a:pt x="329" y="839"/>
                    <a:pt x="326" y="838"/>
                  </a:cubicBezTo>
                  <a:cubicBezTo>
                    <a:pt x="324" y="838"/>
                    <a:pt x="322" y="837"/>
                    <a:pt x="320" y="836"/>
                  </a:cubicBezTo>
                  <a:cubicBezTo>
                    <a:pt x="310" y="833"/>
                    <a:pt x="299" y="837"/>
                    <a:pt x="291" y="842"/>
                  </a:cubicBezTo>
                  <a:cubicBezTo>
                    <a:pt x="281" y="848"/>
                    <a:pt x="273" y="856"/>
                    <a:pt x="262" y="861"/>
                  </a:cubicBezTo>
                  <a:cubicBezTo>
                    <a:pt x="251" y="865"/>
                    <a:pt x="236" y="864"/>
                    <a:pt x="231" y="854"/>
                  </a:cubicBezTo>
                  <a:cubicBezTo>
                    <a:pt x="229" y="850"/>
                    <a:pt x="228" y="846"/>
                    <a:pt x="225" y="844"/>
                  </a:cubicBezTo>
                  <a:cubicBezTo>
                    <a:pt x="220" y="838"/>
                    <a:pt x="211" y="839"/>
                    <a:pt x="205" y="843"/>
                  </a:cubicBezTo>
                  <a:cubicBezTo>
                    <a:pt x="198" y="847"/>
                    <a:pt x="194" y="853"/>
                    <a:pt x="188" y="857"/>
                  </a:cubicBezTo>
                  <a:cubicBezTo>
                    <a:pt x="181" y="861"/>
                    <a:pt x="173" y="863"/>
                    <a:pt x="167" y="859"/>
                  </a:cubicBezTo>
                  <a:cubicBezTo>
                    <a:pt x="161" y="854"/>
                    <a:pt x="159" y="844"/>
                    <a:pt x="152" y="843"/>
                  </a:cubicBezTo>
                  <a:cubicBezTo>
                    <a:pt x="147" y="843"/>
                    <a:pt x="143" y="847"/>
                    <a:pt x="138" y="847"/>
                  </a:cubicBezTo>
                  <a:cubicBezTo>
                    <a:pt x="131" y="846"/>
                    <a:pt x="129" y="834"/>
                    <a:pt x="122" y="833"/>
                  </a:cubicBezTo>
                  <a:cubicBezTo>
                    <a:pt x="120" y="833"/>
                    <a:pt x="117" y="834"/>
                    <a:pt x="115" y="835"/>
                  </a:cubicBezTo>
                  <a:cubicBezTo>
                    <a:pt x="106" y="838"/>
                    <a:pt x="97" y="838"/>
                    <a:pt x="88" y="839"/>
                  </a:cubicBezTo>
                  <a:cubicBezTo>
                    <a:pt x="78" y="839"/>
                    <a:pt x="68" y="839"/>
                    <a:pt x="59" y="835"/>
                  </a:cubicBezTo>
                  <a:cubicBezTo>
                    <a:pt x="51" y="831"/>
                    <a:pt x="43" y="821"/>
                    <a:pt x="46" y="812"/>
                  </a:cubicBezTo>
                  <a:cubicBezTo>
                    <a:pt x="49" y="806"/>
                    <a:pt x="46" y="798"/>
                    <a:pt x="40" y="795"/>
                  </a:cubicBezTo>
                  <a:cubicBezTo>
                    <a:pt x="39" y="790"/>
                    <a:pt x="39" y="785"/>
                    <a:pt x="38" y="780"/>
                  </a:cubicBezTo>
                  <a:cubicBezTo>
                    <a:pt x="33" y="783"/>
                    <a:pt x="27" y="786"/>
                    <a:pt x="21" y="788"/>
                  </a:cubicBezTo>
                  <a:cubicBezTo>
                    <a:pt x="15" y="789"/>
                    <a:pt x="8" y="787"/>
                    <a:pt x="4" y="782"/>
                  </a:cubicBezTo>
                  <a:cubicBezTo>
                    <a:pt x="0" y="776"/>
                    <a:pt x="1" y="768"/>
                    <a:pt x="3" y="762"/>
                  </a:cubicBezTo>
                  <a:cubicBezTo>
                    <a:pt x="23" y="667"/>
                    <a:pt x="26" y="571"/>
                    <a:pt x="53" y="479"/>
                  </a:cubicBezTo>
                  <a:cubicBezTo>
                    <a:pt x="58" y="461"/>
                    <a:pt x="70" y="446"/>
                    <a:pt x="79" y="430"/>
                  </a:cubicBezTo>
                  <a:cubicBezTo>
                    <a:pt x="88" y="414"/>
                    <a:pt x="96" y="395"/>
                    <a:pt x="92" y="377"/>
                  </a:cubicBezTo>
                  <a:cubicBezTo>
                    <a:pt x="89" y="366"/>
                    <a:pt x="82" y="355"/>
                    <a:pt x="80" y="344"/>
                  </a:cubicBezTo>
                  <a:cubicBezTo>
                    <a:pt x="78" y="334"/>
                    <a:pt x="79" y="323"/>
                    <a:pt x="78" y="312"/>
                  </a:cubicBezTo>
                  <a:cubicBezTo>
                    <a:pt x="77" y="309"/>
                    <a:pt x="76" y="305"/>
                    <a:pt x="74" y="302"/>
                  </a:cubicBezTo>
                  <a:cubicBezTo>
                    <a:pt x="71" y="294"/>
                    <a:pt x="66" y="288"/>
                    <a:pt x="62" y="281"/>
                  </a:cubicBezTo>
                  <a:cubicBezTo>
                    <a:pt x="58" y="275"/>
                    <a:pt x="55" y="268"/>
                    <a:pt x="52" y="262"/>
                  </a:cubicBezTo>
                  <a:cubicBezTo>
                    <a:pt x="44" y="247"/>
                    <a:pt x="38" y="232"/>
                    <a:pt x="32" y="217"/>
                  </a:cubicBezTo>
                  <a:cubicBezTo>
                    <a:pt x="21" y="187"/>
                    <a:pt x="14" y="155"/>
                    <a:pt x="12" y="122"/>
                  </a:cubicBezTo>
                  <a:cubicBezTo>
                    <a:pt x="10" y="104"/>
                    <a:pt x="10" y="85"/>
                    <a:pt x="15" y="68"/>
                  </a:cubicBezTo>
                  <a:cubicBezTo>
                    <a:pt x="19" y="50"/>
                    <a:pt x="29" y="33"/>
                    <a:pt x="44" y="23"/>
                  </a:cubicBezTo>
                  <a:cubicBezTo>
                    <a:pt x="59" y="12"/>
                    <a:pt x="78" y="9"/>
                    <a:pt x="94" y="2"/>
                  </a:cubicBezTo>
                  <a:cubicBezTo>
                    <a:pt x="95" y="1"/>
                    <a:pt x="97" y="0"/>
                    <a:pt x="98" y="0"/>
                  </a:cubicBezTo>
                  <a:cubicBezTo>
                    <a:pt x="92" y="11"/>
                    <a:pt x="90" y="24"/>
                    <a:pt x="97" y="29"/>
                  </a:cubicBezTo>
                  <a:cubicBezTo>
                    <a:pt x="107" y="35"/>
                    <a:pt x="136" y="45"/>
                    <a:pt x="172" y="24"/>
                  </a:cubicBezTo>
                  <a:cubicBezTo>
                    <a:pt x="197" y="12"/>
                    <a:pt x="211" y="6"/>
                    <a:pt x="230" y="15"/>
                  </a:cubicBezTo>
                  <a:cubicBezTo>
                    <a:pt x="248" y="44"/>
                    <a:pt x="285" y="58"/>
                    <a:pt x="300" y="88"/>
                  </a:cubicBezTo>
                  <a:cubicBezTo>
                    <a:pt x="300" y="89"/>
                    <a:pt x="300" y="89"/>
                    <a:pt x="300" y="89"/>
                  </a:cubicBezTo>
                  <a:cubicBezTo>
                    <a:pt x="306" y="101"/>
                    <a:pt x="308" y="114"/>
                    <a:pt x="314" y="126"/>
                  </a:cubicBezTo>
                  <a:cubicBezTo>
                    <a:pt x="316" y="128"/>
                    <a:pt x="318" y="131"/>
                    <a:pt x="319" y="133"/>
                  </a:cubicBezTo>
                  <a:cubicBezTo>
                    <a:pt x="328" y="144"/>
                    <a:pt x="339" y="154"/>
                    <a:pt x="344" y="167"/>
                  </a:cubicBezTo>
                  <a:cubicBezTo>
                    <a:pt x="351" y="182"/>
                    <a:pt x="348" y="200"/>
                    <a:pt x="346" y="217"/>
                  </a:cubicBezTo>
                  <a:cubicBezTo>
                    <a:pt x="346" y="218"/>
                    <a:pt x="346" y="219"/>
                    <a:pt x="346" y="221"/>
                  </a:cubicBezTo>
                  <a:cubicBezTo>
                    <a:pt x="342" y="256"/>
                    <a:pt x="341" y="292"/>
                    <a:pt x="345" y="327"/>
                  </a:cubicBezTo>
                  <a:cubicBezTo>
                    <a:pt x="345" y="330"/>
                    <a:pt x="345" y="333"/>
                    <a:pt x="345" y="336"/>
                  </a:cubicBezTo>
                  <a:cubicBezTo>
                    <a:pt x="349" y="368"/>
                    <a:pt x="352" y="399"/>
                    <a:pt x="361" y="430"/>
                  </a:cubicBezTo>
                  <a:cubicBezTo>
                    <a:pt x="363" y="436"/>
                    <a:pt x="365" y="442"/>
                    <a:pt x="367" y="448"/>
                  </a:cubicBezTo>
                  <a:cubicBezTo>
                    <a:pt x="372" y="463"/>
                    <a:pt x="379" y="479"/>
                    <a:pt x="384" y="495"/>
                  </a:cubicBezTo>
                  <a:cubicBezTo>
                    <a:pt x="394" y="528"/>
                    <a:pt x="402" y="561"/>
                    <a:pt x="410" y="594"/>
                  </a:cubicBezTo>
                  <a:cubicBezTo>
                    <a:pt x="418" y="629"/>
                    <a:pt x="425" y="663"/>
                    <a:pt x="430" y="698"/>
                  </a:cubicBezTo>
                  <a:cubicBezTo>
                    <a:pt x="433" y="715"/>
                    <a:pt x="436" y="733"/>
                    <a:pt x="438" y="750"/>
                  </a:cubicBezTo>
                  <a:cubicBezTo>
                    <a:pt x="439" y="758"/>
                    <a:pt x="439" y="766"/>
                    <a:pt x="442" y="772"/>
                  </a:cubicBezTo>
                  <a:cubicBezTo>
                    <a:pt x="444" y="777"/>
                    <a:pt x="450" y="785"/>
                    <a:pt x="448" y="79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8" name="Freeform 106"/>
            <p:cNvSpPr>
              <a:spLocks/>
            </p:cNvSpPr>
            <p:nvPr/>
          </p:nvSpPr>
          <p:spPr bwMode="auto">
            <a:xfrm>
              <a:off x="6242051" y="590550"/>
              <a:ext cx="801688" cy="839788"/>
            </a:xfrm>
            <a:custGeom>
              <a:avLst/>
              <a:gdLst>
                <a:gd name="T0" fmla="*/ 172 w 220"/>
                <a:gd name="T1" fmla="*/ 41 h 231"/>
                <a:gd name="T2" fmla="*/ 135 w 220"/>
                <a:gd name="T3" fmla="*/ 12 h 231"/>
                <a:gd name="T4" fmla="*/ 90 w 220"/>
                <a:gd name="T5" fmla="*/ 1 h 231"/>
                <a:gd name="T6" fmla="*/ 38 w 220"/>
                <a:gd name="T7" fmla="*/ 35 h 231"/>
                <a:gd name="T8" fmla="*/ 13 w 220"/>
                <a:gd name="T9" fmla="*/ 94 h 231"/>
                <a:gd name="T10" fmla="*/ 4 w 220"/>
                <a:gd name="T11" fmla="*/ 170 h 231"/>
                <a:gd name="T12" fmla="*/ 16 w 220"/>
                <a:gd name="T13" fmla="*/ 209 h 231"/>
                <a:gd name="T14" fmla="*/ 24 w 220"/>
                <a:gd name="T15" fmla="*/ 221 h 231"/>
                <a:gd name="T16" fmla="*/ 34 w 220"/>
                <a:gd name="T17" fmla="*/ 214 h 231"/>
                <a:gd name="T18" fmla="*/ 66 w 220"/>
                <a:gd name="T19" fmla="*/ 229 h 231"/>
                <a:gd name="T20" fmla="*/ 99 w 220"/>
                <a:gd name="T21" fmla="*/ 213 h 231"/>
                <a:gd name="T22" fmla="*/ 122 w 220"/>
                <a:gd name="T23" fmla="*/ 196 h 231"/>
                <a:gd name="T24" fmla="*/ 144 w 220"/>
                <a:gd name="T25" fmla="*/ 191 h 231"/>
                <a:gd name="T26" fmla="*/ 190 w 220"/>
                <a:gd name="T27" fmla="*/ 173 h 231"/>
                <a:gd name="T28" fmla="*/ 217 w 220"/>
                <a:gd name="T29" fmla="*/ 132 h 231"/>
                <a:gd name="T30" fmla="*/ 207 w 220"/>
                <a:gd name="T31" fmla="*/ 81 h 231"/>
                <a:gd name="T32" fmla="*/ 172 w 220"/>
                <a:gd name="T33" fmla="*/ 4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0" h="231">
                  <a:moveTo>
                    <a:pt x="172" y="41"/>
                  </a:moveTo>
                  <a:cubicBezTo>
                    <a:pt x="161" y="30"/>
                    <a:pt x="149" y="19"/>
                    <a:pt x="135" y="12"/>
                  </a:cubicBezTo>
                  <a:cubicBezTo>
                    <a:pt x="121" y="4"/>
                    <a:pt x="105" y="0"/>
                    <a:pt x="90" y="1"/>
                  </a:cubicBezTo>
                  <a:cubicBezTo>
                    <a:pt x="69" y="4"/>
                    <a:pt x="50" y="18"/>
                    <a:pt x="38" y="35"/>
                  </a:cubicBezTo>
                  <a:cubicBezTo>
                    <a:pt x="26" y="53"/>
                    <a:pt x="19" y="73"/>
                    <a:pt x="13" y="94"/>
                  </a:cubicBezTo>
                  <a:cubicBezTo>
                    <a:pt x="6" y="119"/>
                    <a:pt x="0" y="145"/>
                    <a:pt x="4" y="170"/>
                  </a:cubicBezTo>
                  <a:cubicBezTo>
                    <a:pt x="6" y="184"/>
                    <a:pt x="11" y="196"/>
                    <a:pt x="16" y="209"/>
                  </a:cubicBezTo>
                  <a:cubicBezTo>
                    <a:pt x="18" y="214"/>
                    <a:pt x="20" y="219"/>
                    <a:pt x="24" y="221"/>
                  </a:cubicBezTo>
                  <a:cubicBezTo>
                    <a:pt x="29" y="223"/>
                    <a:pt x="35" y="219"/>
                    <a:pt x="34" y="214"/>
                  </a:cubicBezTo>
                  <a:cubicBezTo>
                    <a:pt x="40" y="225"/>
                    <a:pt x="54" y="231"/>
                    <a:pt x="66" y="229"/>
                  </a:cubicBezTo>
                  <a:cubicBezTo>
                    <a:pt x="78" y="228"/>
                    <a:pt x="89" y="221"/>
                    <a:pt x="99" y="213"/>
                  </a:cubicBezTo>
                  <a:cubicBezTo>
                    <a:pt x="106" y="207"/>
                    <a:pt x="113" y="200"/>
                    <a:pt x="122" y="196"/>
                  </a:cubicBezTo>
                  <a:cubicBezTo>
                    <a:pt x="129" y="193"/>
                    <a:pt x="136" y="192"/>
                    <a:pt x="144" y="191"/>
                  </a:cubicBezTo>
                  <a:cubicBezTo>
                    <a:pt x="160" y="188"/>
                    <a:pt x="177" y="183"/>
                    <a:pt x="190" y="173"/>
                  </a:cubicBezTo>
                  <a:cubicBezTo>
                    <a:pt x="203" y="163"/>
                    <a:pt x="214" y="149"/>
                    <a:pt x="217" y="132"/>
                  </a:cubicBezTo>
                  <a:cubicBezTo>
                    <a:pt x="220" y="115"/>
                    <a:pt x="215" y="97"/>
                    <a:pt x="207" y="81"/>
                  </a:cubicBezTo>
                  <a:cubicBezTo>
                    <a:pt x="198" y="66"/>
                    <a:pt x="185" y="53"/>
                    <a:pt x="172" y="4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9" name="Freeform 107"/>
            <p:cNvSpPr>
              <a:spLocks/>
            </p:cNvSpPr>
            <p:nvPr/>
          </p:nvSpPr>
          <p:spPr bwMode="auto">
            <a:xfrm>
              <a:off x="5967413" y="1135063"/>
              <a:ext cx="398463" cy="549275"/>
            </a:xfrm>
            <a:custGeom>
              <a:avLst/>
              <a:gdLst>
                <a:gd name="T0" fmla="*/ 16 w 109"/>
                <a:gd name="T1" fmla="*/ 135 h 151"/>
                <a:gd name="T2" fmla="*/ 24 w 109"/>
                <a:gd name="T3" fmla="*/ 151 h 151"/>
                <a:gd name="T4" fmla="*/ 45 w 109"/>
                <a:gd name="T5" fmla="*/ 143 h 151"/>
                <a:gd name="T6" fmla="*/ 49 w 109"/>
                <a:gd name="T7" fmla="*/ 141 h 151"/>
                <a:gd name="T8" fmla="*/ 85 w 109"/>
                <a:gd name="T9" fmla="*/ 106 h 151"/>
                <a:gd name="T10" fmla="*/ 80 w 109"/>
                <a:gd name="T11" fmla="*/ 102 h 151"/>
                <a:gd name="T12" fmla="*/ 70 w 109"/>
                <a:gd name="T13" fmla="*/ 92 h 151"/>
                <a:gd name="T14" fmla="*/ 74 w 109"/>
                <a:gd name="T15" fmla="*/ 73 h 151"/>
                <a:gd name="T16" fmla="*/ 90 w 109"/>
                <a:gd name="T17" fmla="*/ 48 h 151"/>
                <a:gd name="T18" fmla="*/ 103 w 109"/>
                <a:gd name="T19" fmla="*/ 34 h 151"/>
                <a:gd name="T20" fmla="*/ 109 w 109"/>
                <a:gd name="T21" fmla="*/ 16 h 151"/>
                <a:gd name="T22" fmla="*/ 99 w 109"/>
                <a:gd name="T23" fmla="*/ 1 h 151"/>
                <a:gd name="T24" fmla="*/ 82 w 109"/>
                <a:gd name="T25" fmla="*/ 4 h 151"/>
                <a:gd name="T26" fmla="*/ 6 w 109"/>
                <a:gd name="T27" fmla="*/ 91 h 151"/>
                <a:gd name="T28" fmla="*/ 4 w 109"/>
                <a:gd name="T29" fmla="*/ 119 h 151"/>
                <a:gd name="T30" fmla="*/ 16 w 109"/>
                <a:gd name="T31" fmla="*/ 135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9" h="151">
                  <a:moveTo>
                    <a:pt x="16" y="135"/>
                  </a:moveTo>
                  <a:cubicBezTo>
                    <a:pt x="20" y="139"/>
                    <a:pt x="24" y="145"/>
                    <a:pt x="24" y="151"/>
                  </a:cubicBezTo>
                  <a:cubicBezTo>
                    <a:pt x="31" y="148"/>
                    <a:pt x="38" y="146"/>
                    <a:pt x="45" y="143"/>
                  </a:cubicBezTo>
                  <a:cubicBezTo>
                    <a:pt x="46" y="142"/>
                    <a:pt x="48" y="141"/>
                    <a:pt x="49" y="141"/>
                  </a:cubicBezTo>
                  <a:cubicBezTo>
                    <a:pt x="64" y="133"/>
                    <a:pt x="76" y="121"/>
                    <a:pt x="85" y="106"/>
                  </a:cubicBezTo>
                  <a:cubicBezTo>
                    <a:pt x="84" y="105"/>
                    <a:pt x="82" y="103"/>
                    <a:pt x="80" y="102"/>
                  </a:cubicBezTo>
                  <a:cubicBezTo>
                    <a:pt x="76" y="99"/>
                    <a:pt x="72" y="97"/>
                    <a:pt x="70" y="92"/>
                  </a:cubicBezTo>
                  <a:cubicBezTo>
                    <a:pt x="68" y="86"/>
                    <a:pt x="71" y="79"/>
                    <a:pt x="74" y="73"/>
                  </a:cubicBezTo>
                  <a:cubicBezTo>
                    <a:pt x="79" y="65"/>
                    <a:pt x="84" y="56"/>
                    <a:pt x="90" y="48"/>
                  </a:cubicBezTo>
                  <a:cubicBezTo>
                    <a:pt x="94" y="43"/>
                    <a:pt x="99" y="39"/>
                    <a:pt x="103" y="34"/>
                  </a:cubicBezTo>
                  <a:cubicBezTo>
                    <a:pt x="107" y="29"/>
                    <a:pt x="109" y="22"/>
                    <a:pt x="109" y="16"/>
                  </a:cubicBezTo>
                  <a:cubicBezTo>
                    <a:pt x="109" y="9"/>
                    <a:pt x="105" y="3"/>
                    <a:pt x="99" y="1"/>
                  </a:cubicBezTo>
                  <a:cubicBezTo>
                    <a:pt x="93" y="0"/>
                    <a:pt x="88" y="2"/>
                    <a:pt x="82" y="4"/>
                  </a:cubicBezTo>
                  <a:cubicBezTo>
                    <a:pt x="47" y="22"/>
                    <a:pt x="20" y="54"/>
                    <a:pt x="6" y="91"/>
                  </a:cubicBezTo>
                  <a:cubicBezTo>
                    <a:pt x="3" y="100"/>
                    <a:pt x="0" y="110"/>
                    <a:pt x="4" y="119"/>
                  </a:cubicBezTo>
                  <a:cubicBezTo>
                    <a:pt x="6" y="125"/>
                    <a:pt x="12" y="130"/>
                    <a:pt x="16" y="135"/>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0" name="Freeform 108"/>
            <p:cNvSpPr>
              <a:spLocks/>
            </p:cNvSpPr>
            <p:nvPr/>
          </p:nvSpPr>
          <p:spPr bwMode="auto">
            <a:xfrm>
              <a:off x="6278563" y="1092200"/>
              <a:ext cx="149225" cy="163513"/>
            </a:xfrm>
            <a:custGeom>
              <a:avLst/>
              <a:gdLst>
                <a:gd name="T0" fmla="*/ 38 w 41"/>
                <a:gd name="T1" fmla="*/ 13 h 45"/>
                <a:gd name="T2" fmla="*/ 26 w 41"/>
                <a:gd name="T3" fmla="*/ 2 h 45"/>
                <a:gd name="T4" fmla="*/ 12 w 41"/>
                <a:gd name="T5" fmla="*/ 1 h 45"/>
                <a:gd name="T6" fmla="*/ 2 w 41"/>
                <a:gd name="T7" fmla="*/ 10 h 45"/>
                <a:gd name="T8" fmla="*/ 0 w 41"/>
                <a:gd name="T9" fmla="*/ 15 h 45"/>
                <a:gd name="T10" fmla="*/ 14 w 41"/>
                <a:gd name="T11" fmla="*/ 13 h 45"/>
                <a:gd name="T12" fmla="*/ 24 w 41"/>
                <a:gd name="T13" fmla="*/ 28 h 45"/>
                <a:gd name="T14" fmla="*/ 18 w 41"/>
                <a:gd name="T15" fmla="*/ 45 h 45"/>
                <a:gd name="T16" fmla="*/ 23 w 41"/>
                <a:gd name="T17" fmla="*/ 45 h 45"/>
                <a:gd name="T18" fmla="*/ 32 w 41"/>
                <a:gd name="T19" fmla="*/ 43 h 45"/>
                <a:gd name="T20" fmla="*/ 39 w 41"/>
                <a:gd name="T21" fmla="*/ 32 h 45"/>
                <a:gd name="T22" fmla="*/ 38 w 41"/>
                <a:gd name="T23" fmla="*/ 1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1" h="45">
                  <a:moveTo>
                    <a:pt x="38" y="13"/>
                  </a:moveTo>
                  <a:cubicBezTo>
                    <a:pt x="35" y="8"/>
                    <a:pt x="31" y="4"/>
                    <a:pt x="26" y="2"/>
                  </a:cubicBezTo>
                  <a:cubicBezTo>
                    <a:pt x="21" y="0"/>
                    <a:pt x="16" y="0"/>
                    <a:pt x="12" y="1"/>
                  </a:cubicBezTo>
                  <a:cubicBezTo>
                    <a:pt x="8" y="3"/>
                    <a:pt x="4" y="6"/>
                    <a:pt x="2" y="10"/>
                  </a:cubicBezTo>
                  <a:cubicBezTo>
                    <a:pt x="1" y="12"/>
                    <a:pt x="0" y="13"/>
                    <a:pt x="0" y="15"/>
                  </a:cubicBezTo>
                  <a:cubicBezTo>
                    <a:pt x="4" y="13"/>
                    <a:pt x="9" y="12"/>
                    <a:pt x="14" y="13"/>
                  </a:cubicBezTo>
                  <a:cubicBezTo>
                    <a:pt x="20" y="15"/>
                    <a:pt x="24" y="21"/>
                    <a:pt x="24" y="28"/>
                  </a:cubicBezTo>
                  <a:cubicBezTo>
                    <a:pt x="24" y="34"/>
                    <a:pt x="22" y="40"/>
                    <a:pt x="18" y="45"/>
                  </a:cubicBezTo>
                  <a:cubicBezTo>
                    <a:pt x="20" y="45"/>
                    <a:pt x="22" y="45"/>
                    <a:pt x="23" y="45"/>
                  </a:cubicBezTo>
                  <a:cubicBezTo>
                    <a:pt x="26" y="45"/>
                    <a:pt x="30" y="45"/>
                    <a:pt x="32" y="43"/>
                  </a:cubicBezTo>
                  <a:cubicBezTo>
                    <a:pt x="36" y="41"/>
                    <a:pt x="38" y="37"/>
                    <a:pt x="39" y="32"/>
                  </a:cubicBezTo>
                  <a:cubicBezTo>
                    <a:pt x="40" y="26"/>
                    <a:pt x="41" y="19"/>
                    <a:pt x="38" y="13"/>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1" name="Freeform 109"/>
            <p:cNvSpPr>
              <a:spLocks/>
            </p:cNvSpPr>
            <p:nvPr/>
          </p:nvSpPr>
          <p:spPr bwMode="auto">
            <a:xfrm>
              <a:off x="6091238" y="2994025"/>
              <a:ext cx="1011238" cy="398463"/>
            </a:xfrm>
            <a:custGeom>
              <a:avLst/>
              <a:gdLst>
                <a:gd name="T0" fmla="*/ 277 w 277"/>
                <a:gd name="T1" fmla="*/ 55 h 110"/>
                <a:gd name="T2" fmla="*/ 267 w 277"/>
                <a:gd name="T3" fmla="*/ 8 h 110"/>
                <a:gd name="T4" fmla="*/ 7 w 277"/>
                <a:gd name="T5" fmla="*/ 0 h 110"/>
                <a:gd name="T6" fmla="*/ 9 w 277"/>
                <a:gd name="T7" fmla="*/ 7 h 110"/>
                <a:gd name="T8" fmla="*/ 0 w 277"/>
                <a:gd name="T9" fmla="*/ 52 h 110"/>
                <a:gd name="T10" fmla="*/ 277 w 277"/>
                <a:gd name="T11" fmla="*/ 55 h 110"/>
              </a:gdLst>
              <a:ahLst/>
              <a:cxnLst>
                <a:cxn ang="0">
                  <a:pos x="T0" y="T1"/>
                </a:cxn>
                <a:cxn ang="0">
                  <a:pos x="T2" y="T3"/>
                </a:cxn>
                <a:cxn ang="0">
                  <a:pos x="T4" y="T5"/>
                </a:cxn>
                <a:cxn ang="0">
                  <a:pos x="T6" y="T7"/>
                </a:cxn>
                <a:cxn ang="0">
                  <a:pos x="T8" y="T9"/>
                </a:cxn>
                <a:cxn ang="0">
                  <a:pos x="T10" y="T11"/>
                </a:cxn>
              </a:cxnLst>
              <a:rect l="0" t="0" r="r" b="b"/>
              <a:pathLst>
                <a:path w="277" h="110">
                  <a:moveTo>
                    <a:pt x="277" y="55"/>
                  </a:moveTo>
                  <a:cubicBezTo>
                    <a:pt x="273" y="40"/>
                    <a:pt x="270" y="24"/>
                    <a:pt x="267" y="8"/>
                  </a:cubicBezTo>
                  <a:cubicBezTo>
                    <a:pt x="130" y="56"/>
                    <a:pt x="75" y="41"/>
                    <a:pt x="7" y="0"/>
                  </a:cubicBezTo>
                  <a:cubicBezTo>
                    <a:pt x="7" y="3"/>
                    <a:pt x="8" y="5"/>
                    <a:pt x="9" y="7"/>
                  </a:cubicBezTo>
                  <a:cubicBezTo>
                    <a:pt x="12" y="22"/>
                    <a:pt x="7" y="38"/>
                    <a:pt x="0" y="52"/>
                  </a:cubicBezTo>
                  <a:cubicBezTo>
                    <a:pt x="72" y="95"/>
                    <a:pt x="128" y="110"/>
                    <a:pt x="277" y="55"/>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2" name="Freeform 110"/>
            <p:cNvSpPr>
              <a:spLocks noEditPoints="1"/>
            </p:cNvSpPr>
            <p:nvPr/>
          </p:nvSpPr>
          <p:spPr bwMode="auto">
            <a:xfrm>
              <a:off x="6532563" y="1971675"/>
              <a:ext cx="1055688" cy="1330325"/>
            </a:xfrm>
            <a:custGeom>
              <a:avLst/>
              <a:gdLst>
                <a:gd name="T0" fmla="*/ 288 w 289"/>
                <a:gd name="T1" fmla="*/ 273 h 366"/>
                <a:gd name="T2" fmla="*/ 287 w 289"/>
                <a:gd name="T3" fmla="*/ 251 h 366"/>
                <a:gd name="T4" fmla="*/ 281 w 289"/>
                <a:gd name="T5" fmla="*/ 236 h 366"/>
                <a:gd name="T6" fmla="*/ 269 w 289"/>
                <a:gd name="T7" fmla="*/ 231 h 366"/>
                <a:gd name="T8" fmla="*/ 273 w 289"/>
                <a:gd name="T9" fmla="*/ 218 h 366"/>
                <a:gd name="T10" fmla="*/ 268 w 289"/>
                <a:gd name="T11" fmla="*/ 212 h 366"/>
                <a:gd name="T12" fmla="*/ 263 w 289"/>
                <a:gd name="T13" fmla="*/ 217 h 366"/>
                <a:gd name="T14" fmla="*/ 254 w 289"/>
                <a:gd name="T15" fmla="*/ 227 h 366"/>
                <a:gd name="T16" fmla="*/ 247 w 289"/>
                <a:gd name="T17" fmla="*/ 225 h 366"/>
                <a:gd name="T18" fmla="*/ 240 w 289"/>
                <a:gd name="T19" fmla="*/ 223 h 366"/>
                <a:gd name="T20" fmla="*/ 234 w 289"/>
                <a:gd name="T21" fmla="*/ 226 h 366"/>
                <a:gd name="T22" fmla="*/ 237 w 289"/>
                <a:gd name="T23" fmla="*/ 233 h 366"/>
                <a:gd name="T24" fmla="*/ 244 w 289"/>
                <a:gd name="T25" fmla="*/ 235 h 366"/>
                <a:gd name="T26" fmla="*/ 245 w 289"/>
                <a:gd name="T27" fmla="*/ 235 h 366"/>
                <a:gd name="T28" fmla="*/ 227 w 289"/>
                <a:gd name="T29" fmla="*/ 253 h 366"/>
                <a:gd name="T30" fmla="*/ 217 w 289"/>
                <a:gd name="T31" fmla="*/ 293 h 366"/>
                <a:gd name="T32" fmla="*/ 217 w 289"/>
                <a:gd name="T33" fmla="*/ 293 h 366"/>
                <a:gd name="T34" fmla="*/ 203 w 289"/>
                <a:gd name="T35" fmla="*/ 293 h 366"/>
                <a:gd name="T36" fmla="*/ 168 w 289"/>
                <a:gd name="T37" fmla="*/ 288 h 366"/>
                <a:gd name="T38" fmla="*/ 156 w 289"/>
                <a:gd name="T39" fmla="*/ 282 h 366"/>
                <a:gd name="T40" fmla="*/ 151 w 289"/>
                <a:gd name="T41" fmla="*/ 273 h 366"/>
                <a:gd name="T42" fmla="*/ 141 w 289"/>
                <a:gd name="T43" fmla="*/ 247 h 366"/>
                <a:gd name="T44" fmla="*/ 140 w 289"/>
                <a:gd name="T45" fmla="*/ 243 h 366"/>
                <a:gd name="T46" fmla="*/ 115 w 289"/>
                <a:gd name="T47" fmla="*/ 44 h 366"/>
                <a:gd name="T48" fmla="*/ 110 w 289"/>
                <a:gd name="T49" fmla="*/ 37 h 366"/>
                <a:gd name="T50" fmla="*/ 96 w 289"/>
                <a:gd name="T51" fmla="*/ 0 h 366"/>
                <a:gd name="T52" fmla="*/ 6 w 289"/>
                <a:gd name="T53" fmla="*/ 123 h 366"/>
                <a:gd name="T54" fmla="*/ 18 w 289"/>
                <a:gd name="T55" fmla="*/ 139 h 366"/>
                <a:gd name="T56" fmla="*/ 35 w 289"/>
                <a:gd name="T57" fmla="*/ 176 h 366"/>
                <a:gd name="T58" fmla="*/ 48 w 289"/>
                <a:gd name="T59" fmla="*/ 207 h 366"/>
                <a:gd name="T60" fmla="*/ 78 w 289"/>
                <a:gd name="T61" fmla="*/ 284 h 366"/>
                <a:gd name="T62" fmla="*/ 82 w 289"/>
                <a:gd name="T63" fmla="*/ 300 h 366"/>
                <a:gd name="T64" fmla="*/ 86 w 289"/>
                <a:gd name="T65" fmla="*/ 317 h 366"/>
                <a:gd name="T66" fmla="*/ 102 w 289"/>
                <a:gd name="T67" fmla="*/ 348 h 366"/>
                <a:gd name="T68" fmla="*/ 122 w 289"/>
                <a:gd name="T69" fmla="*/ 364 h 366"/>
                <a:gd name="T70" fmla="*/ 147 w 289"/>
                <a:gd name="T71" fmla="*/ 362 h 366"/>
                <a:gd name="T72" fmla="*/ 163 w 289"/>
                <a:gd name="T73" fmla="*/ 359 h 366"/>
                <a:gd name="T74" fmla="*/ 198 w 289"/>
                <a:gd name="T75" fmla="*/ 350 h 366"/>
                <a:gd name="T76" fmla="*/ 243 w 289"/>
                <a:gd name="T77" fmla="*/ 334 h 366"/>
                <a:gd name="T78" fmla="*/ 278 w 289"/>
                <a:gd name="T79" fmla="*/ 306 h 366"/>
                <a:gd name="T80" fmla="*/ 285 w 289"/>
                <a:gd name="T81" fmla="*/ 292 h 366"/>
                <a:gd name="T82" fmla="*/ 288 w 289"/>
                <a:gd name="T83" fmla="*/ 273 h 366"/>
                <a:gd name="T84" fmla="*/ 267 w 289"/>
                <a:gd name="T85" fmla="*/ 254 h 366"/>
                <a:gd name="T86" fmla="*/ 262 w 289"/>
                <a:gd name="T87" fmla="*/ 257 h 366"/>
                <a:gd name="T88" fmla="*/ 254 w 289"/>
                <a:gd name="T89" fmla="*/ 255 h 366"/>
                <a:gd name="T90" fmla="*/ 253 w 289"/>
                <a:gd name="T91" fmla="*/ 251 h 366"/>
                <a:gd name="T92" fmla="*/ 255 w 289"/>
                <a:gd name="T93" fmla="*/ 247 h 366"/>
                <a:gd name="T94" fmla="*/ 260 w 289"/>
                <a:gd name="T95" fmla="*/ 242 h 366"/>
                <a:gd name="T96" fmla="*/ 260 w 289"/>
                <a:gd name="T97" fmla="*/ 242 h 366"/>
                <a:gd name="T98" fmla="*/ 266 w 289"/>
                <a:gd name="T99" fmla="*/ 244 h 366"/>
                <a:gd name="T100" fmla="*/ 270 w 289"/>
                <a:gd name="T101" fmla="*/ 249 h 366"/>
                <a:gd name="T102" fmla="*/ 267 w 289"/>
                <a:gd name="T103" fmla="*/ 254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89" h="366">
                  <a:moveTo>
                    <a:pt x="288" y="273"/>
                  </a:moveTo>
                  <a:cubicBezTo>
                    <a:pt x="286" y="262"/>
                    <a:pt x="288" y="257"/>
                    <a:pt x="287" y="251"/>
                  </a:cubicBezTo>
                  <a:cubicBezTo>
                    <a:pt x="286" y="245"/>
                    <a:pt x="285" y="240"/>
                    <a:pt x="281" y="236"/>
                  </a:cubicBezTo>
                  <a:cubicBezTo>
                    <a:pt x="278" y="233"/>
                    <a:pt x="274" y="232"/>
                    <a:pt x="269" y="231"/>
                  </a:cubicBezTo>
                  <a:cubicBezTo>
                    <a:pt x="272" y="227"/>
                    <a:pt x="274" y="223"/>
                    <a:pt x="273" y="218"/>
                  </a:cubicBezTo>
                  <a:cubicBezTo>
                    <a:pt x="273" y="215"/>
                    <a:pt x="271" y="212"/>
                    <a:pt x="268" y="212"/>
                  </a:cubicBezTo>
                  <a:cubicBezTo>
                    <a:pt x="266" y="213"/>
                    <a:pt x="264" y="215"/>
                    <a:pt x="263" y="217"/>
                  </a:cubicBezTo>
                  <a:cubicBezTo>
                    <a:pt x="261" y="221"/>
                    <a:pt x="257" y="224"/>
                    <a:pt x="254" y="227"/>
                  </a:cubicBezTo>
                  <a:cubicBezTo>
                    <a:pt x="252" y="227"/>
                    <a:pt x="249" y="226"/>
                    <a:pt x="247" y="225"/>
                  </a:cubicBezTo>
                  <a:cubicBezTo>
                    <a:pt x="245" y="224"/>
                    <a:pt x="242" y="223"/>
                    <a:pt x="240" y="223"/>
                  </a:cubicBezTo>
                  <a:cubicBezTo>
                    <a:pt x="237" y="223"/>
                    <a:pt x="235" y="224"/>
                    <a:pt x="234" y="226"/>
                  </a:cubicBezTo>
                  <a:cubicBezTo>
                    <a:pt x="233" y="228"/>
                    <a:pt x="234" y="231"/>
                    <a:pt x="237" y="233"/>
                  </a:cubicBezTo>
                  <a:cubicBezTo>
                    <a:pt x="239" y="234"/>
                    <a:pt x="242" y="235"/>
                    <a:pt x="244" y="235"/>
                  </a:cubicBezTo>
                  <a:cubicBezTo>
                    <a:pt x="245" y="235"/>
                    <a:pt x="245" y="235"/>
                    <a:pt x="245" y="235"/>
                  </a:cubicBezTo>
                  <a:cubicBezTo>
                    <a:pt x="238" y="241"/>
                    <a:pt x="232" y="246"/>
                    <a:pt x="227" y="253"/>
                  </a:cubicBezTo>
                  <a:cubicBezTo>
                    <a:pt x="218" y="264"/>
                    <a:pt x="215" y="279"/>
                    <a:pt x="217" y="293"/>
                  </a:cubicBezTo>
                  <a:cubicBezTo>
                    <a:pt x="217" y="293"/>
                    <a:pt x="217" y="293"/>
                    <a:pt x="217" y="293"/>
                  </a:cubicBezTo>
                  <a:cubicBezTo>
                    <a:pt x="213" y="294"/>
                    <a:pt x="207" y="293"/>
                    <a:pt x="203" y="293"/>
                  </a:cubicBezTo>
                  <a:cubicBezTo>
                    <a:pt x="191" y="292"/>
                    <a:pt x="179" y="291"/>
                    <a:pt x="168" y="288"/>
                  </a:cubicBezTo>
                  <a:cubicBezTo>
                    <a:pt x="164" y="287"/>
                    <a:pt x="159" y="285"/>
                    <a:pt x="156" y="282"/>
                  </a:cubicBezTo>
                  <a:cubicBezTo>
                    <a:pt x="154" y="280"/>
                    <a:pt x="152" y="277"/>
                    <a:pt x="151" y="273"/>
                  </a:cubicBezTo>
                  <a:cubicBezTo>
                    <a:pt x="148" y="265"/>
                    <a:pt x="144" y="256"/>
                    <a:pt x="141" y="247"/>
                  </a:cubicBezTo>
                  <a:cubicBezTo>
                    <a:pt x="141" y="246"/>
                    <a:pt x="141" y="245"/>
                    <a:pt x="140" y="243"/>
                  </a:cubicBezTo>
                  <a:cubicBezTo>
                    <a:pt x="120" y="179"/>
                    <a:pt x="117" y="111"/>
                    <a:pt x="115" y="44"/>
                  </a:cubicBezTo>
                  <a:cubicBezTo>
                    <a:pt x="114" y="42"/>
                    <a:pt x="112" y="39"/>
                    <a:pt x="110" y="37"/>
                  </a:cubicBezTo>
                  <a:cubicBezTo>
                    <a:pt x="104" y="25"/>
                    <a:pt x="102" y="12"/>
                    <a:pt x="96" y="0"/>
                  </a:cubicBezTo>
                  <a:cubicBezTo>
                    <a:pt x="63" y="12"/>
                    <a:pt x="0" y="58"/>
                    <a:pt x="6" y="123"/>
                  </a:cubicBezTo>
                  <a:cubicBezTo>
                    <a:pt x="10" y="128"/>
                    <a:pt x="14" y="133"/>
                    <a:pt x="18" y="139"/>
                  </a:cubicBezTo>
                  <a:cubicBezTo>
                    <a:pt x="25" y="150"/>
                    <a:pt x="30" y="163"/>
                    <a:pt x="35" y="176"/>
                  </a:cubicBezTo>
                  <a:cubicBezTo>
                    <a:pt x="39" y="186"/>
                    <a:pt x="43" y="197"/>
                    <a:pt x="48" y="207"/>
                  </a:cubicBezTo>
                  <a:cubicBezTo>
                    <a:pt x="58" y="233"/>
                    <a:pt x="68" y="258"/>
                    <a:pt x="78" y="284"/>
                  </a:cubicBezTo>
                  <a:cubicBezTo>
                    <a:pt x="80" y="289"/>
                    <a:pt x="81" y="294"/>
                    <a:pt x="82" y="300"/>
                  </a:cubicBezTo>
                  <a:cubicBezTo>
                    <a:pt x="83" y="306"/>
                    <a:pt x="84" y="312"/>
                    <a:pt x="86" y="317"/>
                  </a:cubicBezTo>
                  <a:cubicBezTo>
                    <a:pt x="90" y="328"/>
                    <a:pt x="95" y="338"/>
                    <a:pt x="102" y="348"/>
                  </a:cubicBezTo>
                  <a:cubicBezTo>
                    <a:pt x="108" y="355"/>
                    <a:pt x="114" y="361"/>
                    <a:pt x="122" y="364"/>
                  </a:cubicBezTo>
                  <a:cubicBezTo>
                    <a:pt x="131" y="366"/>
                    <a:pt x="139" y="364"/>
                    <a:pt x="147" y="362"/>
                  </a:cubicBezTo>
                  <a:cubicBezTo>
                    <a:pt x="152" y="361"/>
                    <a:pt x="158" y="360"/>
                    <a:pt x="163" y="359"/>
                  </a:cubicBezTo>
                  <a:cubicBezTo>
                    <a:pt x="175" y="356"/>
                    <a:pt x="186" y="353"/>
                    <a:pt x="198" y="350"/>
                  </a:cubicBezTo>
                  <a:cubicBezTo>
                    <a:pt x="214" y="347"/>
                    <a:pt x="230" y="343"/>
                    <a:pt x="243" y="334"/>
                  </a:cubicBezTo>
                  <a:cubicBezTo>
                    <a:pt x="257" y="328"/>
                    <a:pt x="271" y="317"/>
                    <a:pt x="278" y="306"/>
                  </a:cubicBezTo>
                  <a:cubicBezTo>
                    <a:pt x="285" y="296"/>
                    <a:pt x="283" y="296"/>
                    <a:pt x="285" y="292"/>
                  </a:cubicBezTo>
                  <a:cubicBezTo>
                    <a:pt x="287" y="288"/>
                    <a:pt x="289" y="285"/>
                    <a:pt x="288" y="273"/>
                  </a:cubicBezTo>
                  <a:close/>
                  <a:moveTo>
                    <a:pt x="267" y="254"/>
                  </a:moveTo>
                  <a:cubicBezTo>
                    <a:pt x="265" y="256"/>
                    <a:pt x="263" y="256"/>
                    <a:pt x="262" y="257"/>
                  </a:cubicBezTo>
                  <a:cubicBezTo>
                    <a:pt x="259" y="257"/>
                    <a:pt x="255" y="258"/>
                    <a:pt x="254" y="255"/>
                  </a:cubicBezTo>
                  <a:cubicBezTo>
                    <a:pt x="253" y="254"/>
                    <a:pt x="252" y="252"/>
                    <a:pt x="253" y="251"/>
                  </a:cubicBezTo>
                  <a:cubicBezTo>
                    <a:pt x="253" y="249"/>
                    <a:pt x="254" y="248"/>
                    <a:pt x="255" y="247"/>
                  </a:cubicBezTo>
                  <a:cubicBezTo>
                    <a:pt x="257" y="245"/>
                    <a:pt x="258" y="243"/>
                    <a:pt x="260" y="242"/>
                  </a:cubicBezTo>
                  <a:cubicBezTo>
                    <a:pt x="260" y="242"/>
                    <a:pt x="260" y="242"/>
                    <a:pt x="260" y="242"/>
                  </a:cubicBezTo>
                  <a:cubicBezTo>
                    <a:pt x="262" y="242"/>
                    <a:pt x="265" y="243"/>
                    <a:pt x="266" y="244"/>
                  </a:cubicBezTo>
                  <a:cubicBezTo>
                    <a:pt x="268" y="245"/>
                    <a:pt x="270" y="247"/>
                    <a:pt x="270" y="249"/>
                  </a:cubicBezTo>
                  <a:cubicBezTo>
                    <a:pt x="270" y="251"/>
                    <a:pt x="269" y="253"/>
                    <a:pt x="267" y="254"/>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3" name="Freeform 111"/>
            <p:cNvSpPr>
              <a:spLocks/>
            </p:cNvSpPr>
            <p:nvPr/>
          </p:nvSpPr>
          <p:spPr bwMode="auto">
            <a:xfrm>
              <a:off x="5846763" y="2281238"/>
              <a:ext cx="277813" cy="741363"/>
            </a:xfrm>
            <a:custGeom>
              <a:avLst/>
              <a:gdLst>
                <a:gd name="T0" fmla="*/ 4 w 76"/>
                <a:gd name="T1" fmla="*/ 134 h 204"/>
                <a:gd name="T2" fmla="*/ 26 w 76"/>
                <a:gd name="T3" fmla="*/ 190 h 204"/>
                <a:gd name="T4" fmla="*/ 57 w 76"/>
                <a:gd name="T5" fmla="*/ 203 h 204"/>
                <a:gd name="T6" fmla="*/ 76 w 76"/>
                <a:gd name="T7" fmla="*/ 203 h 204"/>
                <a:gd name="T8" fmla="*/ 76 w 76"/>
                <a:gd name="T9" fmla="*/ 203 h 204"/>
                <a:gd name="T10" fmla="*/ 64 w 76"/>
                <a:gd name="T11" fmla="*/ 170 h 204"/>
                <a:gd name="T12" fmla="*/ 62 w 76"/>
                <a:gd name="T13" fmla="*/ 138 h 204"/>
                <a:gd name="T14" fmla="*/ 58 w 76"/>
                <a:gd name="T15" fmla="*/ 128 h 204"/>
                <a:gd name="T16" fmla="*/ 46 w 76"/>
                <a:gd name="T17" fmla="*/ 107 h 204"/>
                <a:gd name="T18" fmla="*/ 36 w 76"/>
                <a:gd name="T19" fmla="*/ 88 h 204"/>
                <a:gd name="T20" fmla="*/ 16 w 76"/>
                <a:gd name="T21" fmla="*/ 43 h 204"/>
                <a:gd name="T22" fmla="*/ 4 w 76"/>
                <a:gd name="T23" fmla="*/ 0 h 204"/>
                <a:gd name="T24" fmla="*/ 4 w 76"/>
                <a:gd name="T25" fmla="*/ 134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 h="204">
                  <a:moveTo>
                    <a:pt x="4" y="134"/>
                  </a:moveTo>
                  <a:cubicBezTo>
                    <a:pt x="6" y="155"/>
                    <a:pt x="11" y="177"/>
                    <a:pt x="26" y="190"/>
                  </a:cubicBezTo>
                  <a:cubicBezTo>
                    <a:pt x="35" y="198"/>
                    <a:pt x="46" y="201"/>
                    <a:pt x="57" y="203"/>
                  </a:cubicBezTo>
                  <a:cubicBezTo>
                    <a:pt x="63" y="203"/>
                    <a:pt x="69" y="204"/>
                    <a:pt x="76" y="203"/>
                  </a:cubicBezTo>
                  <a:cubicBezTo>
                    <a:pt x="76" y="203"/>
                    <a:pt x="76" y="203"/>
                    <a:pt x="76" y="203"/>
                  </a:cubicBezTo>
                  <a:cubicBezTo>
                    <a:pt x="73" y="192"/>
                    <a:pt x="66" y="181"/>
                    <a:pt x="64" y="170"/>
                  </a:cubicBezTo>
                  <a:cubicBezTo>
                    <a:pt x="62" y="160"/>
                    <a:pt x="63" y="149"/>
                    <a:pt x="62" y="138"/>
                  </a:cubicBezTo>
                  <a:cubicBezTo>
                    <a:pt x="61" y="135"/>
                    <a:pt x="60" y="131"/>
                    <a:pt x="58" y="128"/>
                  </a:cubicBezTo>
                  <a:cubicBezTo>
                    <a:pt x="55" y="120"/>
                    <a:pt x="50" y="114"/>
                    <a:pt x="46" y="107"/>
                  </a:cubicBezTo>
                  <a:cubicBezTo>
                    <a:pt x="42" y="101"/>
                    <a:pt x="39" y="94"/>
                    <a:pt x="36" y="88"/>
                  </a:cubicBezTo>
                  <a:cubicBezTo>
                    <a:pt x="28" y="73"/>
                    <a:pt x="22" y="58"/>
                    <a:pt x="16" y="43"/>
                  </a:cubicBezTo>
                  <a:cubicBezTo>
                    <a:pt x="11" y="29"/>
                    <a:pt x="7" y="15"/>
                    <a:pt x="4" y="0"/>
                  </a:cubicBezTo>
                  <a:cubicBezTo>
                    <a:pt x="1" y="45"/>
                    <a:pt x="0" y="90"/>
                    <a:pt x="4" y="134"/>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4" name="Freeform 112"/>
            <p:cNvSpPr>
              <a:spLocks/>
            </p:cNvSpPr>
            <p:nvPr/>
          </p:nvSpPr>
          <p:spPr bwMode="auto">
            <a:xfrm>
              <a:off x="6054726" y="1647825"/>
              <a:ext cx="603250" cy="211138"/>
            </a:xfrm>
            <a:custGeom>
              <a:avLst/>
              <a:gdLst>
                <a:gd name="T0" fmla="*/ 6 w 165"/>
                <a:gd name="T1" fmla="*/ 35 h 58"/>
                <a:gd name="T2" fmla="*/ 36 w 165"/>
                <a:gd name="T3" fmla="*/ 56 h 58"/>
                <a:gd name="T4" fmla="*/ 73 w 165"/>
                <a:gd name="T5" fmla="*/ 54 h 58"/>
                <a:gd name="T6" fmla="*/ 108 w 165"/>
                <a:gd name="T7" fmla="*/ 41 h 58"/>
                <a:gd name="T8" fmla="*/ 165 w 165"/>
                <a:gd name="T9" fmla="*/ 25 h 58"/>
                <a:gd name="T10" fmla="*/ 157 w 165"/>
                <a:gd name="T11" fmla="*/ 15 h 58"/>
                <a:gd name="T12" fmla="*/ 99 w 165"/>
                <a:gd name="T13" fmla="*/ 24 h 58"/>
                <a:gd name="T14" fmla="*/ 24 w 165"/>
                <a:gd name="T15" fmla="*/ 29 h 58"/>
                <a:gd name="T16" fmla="*/ 25 w 165"/>
                <a:gd name="T17" fmla="*/ 0 h 58"/>
                <a:gd name="T18" fmla="*/ 21 w 165"/>
                <a:gd name="T19" fmla="*/ 2 h 58"/>
                <a:gd name="T20" fmla="*/ 3 w 165"/>
                <a:gd name="T21" fmla="*/ 9 h 58"/>
                <a:gd name="T22" fmla="*/ 6 w 165"/>
                <a:gd name="T23" fmla="*/ 3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5" h="58">
                  <a:moveTo>
                    <a:pt x="6" y="35"/>
                  </a:moveTo>
                  <a:cubicBezTo>
                    <a:pt x="12" y="46"/>
                    <a:pt x="23" y="53"/>
                    <a:pt x="36" y="56"/>
                  </a:cubicBezTo>
                  <a:cubicBezTo>
                    <a:pt x="48" y="58"/>
                    <a:pt x="61" y="57"/>
                    <a:pt x="73" y="54"/>
                  </a:cubicBezTo>
                  <a:cubicBezTo>
                    <a:pt x="85" y="50"/>
                    <a:pt x="96" y="45"/>
                    <a:pt x="108" y="41"/>
                  </a:cubicBezTo>
                  <a:cubicBezTo>
                    <a:pt x="126" y="33"/>
                    <a:pt x="145" y="26"/>
                    <a:pt x="165" y="25"/>
                  </a:cubicBezTo>
                  <a:cubicBezTo>
                    <a:pt x="162" y="21"/>
                    <a:pt x="160" y="18"/>
                    <a:pt x="157" y="15"/>
                  </a:cubicBezTo>
                  <a:cubicBezTo>
                    <a:pt x="138" y="6"/>
                    <a:pt x="124" y="12"/>
                    <a:pt x="99" y="24"/>
                  </a:cubicBezTo>
                  <a:cubicBezTo>
                    <a:pt x="63" y="45"/>
                    <a:pt x="34" y="35"/>
                    <a:pt x="24" y="29"/>
                  </a:cubicBezTo>
                  <a:cubicBezTo>
                    <a:pt x="17" y="24"/>
                    <a:pt x="19" y="11"/>
                    <a:pt x="25" y="0"/>
                  </a:cubicBezTo>
                  <a:cubicBezTo>
                    <a:pt x="24" y="0"/>
                    <a:pt x="22" y="1"/>
                    <a:pt x="21" y="2"/>
                  </a:cubicBezTo>
                  <a:cubicBezTo>
                    <a:pt x="15" y="4"/>
                    <a:pt x="9" y="7"/>
                    <a:pt x="3" y="9"/>
                  </a:cubicBezTo>
                  <a:cubicBezTo>
                    <a:pt x="0" y="17"/>
                    <a:pt x="1" y="27"/>
                    <a:pt x="6" y="35"/>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5" name="Freeform 113"/>
            <p:cNvSpPr>
              <a:spLocks/>
            </p:cNvSpPr>
            <p:nvPr/>
          </p:nvSpPr>
          <p:spPr bwMode="auto">
            <a:xfrm>
              <a:off x="6515101" y="1927225"/>
              <a:ext cx="368300" cy="492125"/>
            </a:xfrm>
            <a:custGeom>
              <a:avLst/>
              <a:gdLst>
                <a:gd name="T0" fmla="*/ 101 w 101"/>
                <a:gd name="T1" fmla="*/ 12 h 135"/>
                <a:gd name="T2" fmla="*/ 101 w 101"/>
                <a:gd name="T3" fmla="*/ 11 h 135"/>
                <a:gd name="T4" fmla="*/ 94 w 101"/>
                <a:gd name="T5" fmla="*/ 0 h 135"/>
                <a:gd name="T6" fmla="*/ 29 w 101"/>
                <a:gd name="T7" fmla="*/ 49 h 135"/>
                <a:gd name="T8" fmla="*/ 11 w 101"/>
                <a:gd name="T9" fmla="*/ 135 h 135"/>
                <a:gd name="T10" fmla="*/ 101 w 101"/>
                <a:gd name="T11" fmla="*/ 12 h 135"/>
              </a:gdLst>
              <a:ahLst/>
              <a:cxnLst>
                <a:cxn ang="0">
                  <a:pos x="T0" y="T1"/>
                </a:cxn>
                <a:cxn ang="0">
                  <a:pos x="T2" y="T3"/>
                </a:cxn>
                <a:cxn ang="0">
                  <a:pos x="T4" y="T5"/>
                </a:cxn>
                <a:cxn ang="0">
                  <a:pos x="T6" y="T7"/>
                </a:cxn>
                <a:cxn ang="0">
                  <a:pos x="T8" y="T9"/>
                </a:cxn>
                <a:cxn ang="0">
                  <a:pos x="T10" y="T11"/>
                </a:cxn>
              </a:cxnLst>
              <a:rect l="0" t="0" r="r" b="b"/>
              <a:pathLst>
                <a:path w="101" h="135">
                  <a:moveTo>
                    <a:pt x="101" y="12"/>
                  </a:moveTo>
                  <a:cubicBezTo>
                    <a:pt x="101" y="12"/>
                    <a:pt x="101" y="12"/>
                    <a:pt x="101" y="11"/>
                  </a:cubicBezTo>
                  <a:cubicBezTo>
                    <a:pt x="99" y="7"/>
                    <a:pt x="97" y="3"/>
                    <a:pt x="94" y="0"/>
                  </a:cubicBezTo>
                  <a:cubicBezTo>
                    <a:pt x="79" y="8"/>
                    <a:pt x="50" y="26"/>
                    <a:pt x="29" y="49"/>
                  </a:cubicBezTo>
                  <a:cubicBezTo>
                    <a:pt x="0" y="83"/>
                    <a:pt x="0" y="115"/>
                    <a:pt x="11" y="135"/>
                  </a:cubicBezTo>
                  <a:cubicBezTo>
                    <a:pt x="5" y="70"/>
                    <a:pt x="68" y="24"/>
                    <a:pt x="101" y="12"/>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spTree>
    <p:extLst>
      <p:ext uri="{BB962C8B-B14F-4D97-AF65-F5344CB8AC3E}">
        <p14:creationId xmlns:p14="http://schemas.microsoft.com/office/powerpoint/2010/main" val="273461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50"/>
                                  </p:iterate>
                                  <p:childTnLst>
                                    <p:set>
                                      <p:cBhvr>
                                        <p:cTn id="6" dur="1" fill="hold">
                                          <p:stCondLst>
                                            <p:cond delay="0"/>
                                          </p:stCondLst>
                                        </p:cTn>
                                        <p:tgtEl>
                                          <p:spTgt spid="149"/>
                                        </p:tgtEl>
                                        <p:attrNameLst>
                                          <p:attrName>style.visibility</p:attrName>
                                        </p:attrNameLst>
                                      </p:cBhvr>
                                      <p:to>
                                        <p:strVal val="visible"/>
                                      </p:to>
                                    </p:set>
                                  </p:childTnLst>
                                </p:cTn>
                              </p:par>
                            </p:childTnLst>
                          </p:cTn>
                        </p:par>
                        <p:par>
                          <p:cTn id="7" fill="hold">
                            <p:stCondLst>
                              <p:cond delay="401"/>
                            </p:stCondLst>
                            <p:childTnLst>
                              <p:par>
                                <p:cTn id="8" presetID="53" presetClass="entr" presetSubtype="16" fill="hold" nodeType="afterEffect">
                                  <p:stCondLst>
                                    <p:cond delay="0"/>
                                  </p:stCondLst>
                                  <p:childTnLst>
                                    <p:set>
                                      <p:cBhvr>
                                        <p:cTn id="9" dur="1" fill="hold">
                                          <p:stCondLst>
                                            <p:cond delay="0"/>
                                          </p:stCondLst>
                                        </p:cTn>
                                        <p:tgtEl>
                                          <p:spTgt spid="159"/>
                                        </p:tgtEl>
                                        <p:attrNameLst>
                                          <p:attrName>style.visibility</p:attrName>
                                        </p:attrNameLst>
                                      </p:cBhvr>
                                      <p:to>
                                        <p:strVal val="visible"/>
                                      </p:to>
                                    </p:set>
                                    <p:anim calcmode="lin" valueType="num">
                                      <p:cBhvr>
                                        <p:cTn id="10" dur="500" fill="hold"/>
                                        <p:tgtEl>
                                          <p:spTgt spid="159"/>
                                        </p:tgtEl>
                                        <p:attrNameLst>
                                          <p:attrName>ppt_w</p:attrName>
                                        </p:attrNameLst>
                                      </p:cBhvr>
                                      <p:tavLst>
                                        <p:tav tm="0">
                                          <p:val>
                                            <p:fltVal val="0"/>
                                          </p:val>
                                        </p:tav>
                                        <p:tav tm="100000">
                                          <p:val>
                                            <p:strVal val="#ppt_w"/>
                                          </p:val>
                                        </p:tav>
                                      </p:tavLst>
                                    </p:anim>
                                    <p:anim calcmode="lin" valueType="num">
                                      <p:cBhvr>
                                        <p:cTn id="11" dur="500" fill="hold"/>
                                        <p:tgtEl>
                                          <p:spTgt spid="159"/>
                                        </p:tgtEl>
                                        <p:attrNameLst>
                                          <p:attrName>ppt_h</p:attrName>
                                        </p:attrNameLst>
                                      </p:cBhvr>
                                      <p:tavLst>
                                        <p:tav tm="0">
                                          <p:val>
                                            <p:fltVal val="0"/>
                                          </p:val>
                                        </p:tav>
                                        <p:tav tm="100000">
                                          <p:val>
                                            <p:strVal val="#ppt_h"/>
                                          </p:val>
                                        </p:tav>
                                      </p:tavLst>
                                    </p:anim>
                                    <p:animEffect transition="in" filter="fade">
                                      <p:cBhvr>
                                        <p:cTn id="12" dur="500"/>
                                        <p:tgtEl>
                                          <p:spTgt spid="159"/>
                                        </p:tgtEl>
                                      </p:cBhvr>
                                    </p:animEffect>
                                  </p:childTnLst>
                                </p:cTn>
                              </p:par>
                            </p:childTnLst>
                          </p:cTn>
                        </p:par>
                        <p:par>
                          <p:cTn id="13" fill="hold">
                            <p:stCondLst>
                              <p:cond delay="901"/>
                            </p:stCondLst>
                            <p:childTnLst>
                              <p:par>
                                <p:cTn id="14" presetID="1" presetClass="entr" presetSubtype="0" fill="hold" grpId="0" nodeType="afterEffect">
                                  <p:stCondLst>
                                    <p:cond delay="0"/>
                                  </p:stCondLst>
                                  <p:iterate type="lt">
                                    <p:tmAbs val="50"/>
                                  </p:iterate>
                                  <p:childTnLst>
                                    <p:set>
                                      <p:cBhvr>
                                        <p:cTn id="15" dur="1" fill="hold">
                                          <p:stCondLst>
                                            <p:cond delay="0"/>
                                          </p:stCondLst>
                                        </p:cTn>
                                        <p:tgtEl>
                                          <p:spTgt spid="97"/>
                                        </p:tgtEl>
                                        <p:attrNameLst>
                                          <p:attrName>style.visibility</p:attrName>
                                        </p:attrNameLst>
                                      </p:cBhvr>
                                      <p:to>
                                        <p:strVal val="visible"/>
                                      </p:to>
                                    </p:set>
                                  </p:childTnLst>
                                </p:cTn>
                              </p:par>
                            </p:childTnLst>
                          </p:cTn>
                        </p:par>
                        <p:par>
                          <p:cTn id="16" fill="hold">
                            <p:stCondLst>
                              <p:cond delay="3702"/>
                            </p:stCondLst>
                            <p:childTnLst>
                              <p:par>
                                <p:cTn id="17" presetID="53" presetClass="entr" presetSubtype="16"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500" fill="hold"/>
                                        <p:tgtEl>
                                          <p:spTgt spid="3"/>
                                        </p:tgtEl>
                                        <p:attrNameLst>
                                          <p:attrName>ppt_w</p:attrName>
                                        </p:attrNameLst>
                                      </p:cBhvr>
                                      <p:tavLst>
                                        <p:tav tm="0">
                                          <p:val>
                                            <p:fltVal val="0"/>
                                          </p:val>
                                        </p:tav>
                                        <p:tav tm="100000">
                                          <p:val>
                                            <p:strVal val="#ppt_w"/>
                                          </p:val>
                                        </p:tav>
                                      </p:tavLst>
                                    </p:anim>
                                    <p:anim calcmode="lin" valueType="num">
                                      <p:cBhvr>
                                        <p:cTn id="20" dur="500" fill="hold"/>
                                        <p:tgtEl>
                                          <p:spTgt spid="3"/>
                                        </p:tgtEl>
                                        <p:attrNameLst>
                                          <p:attrName>ppt_h</p:attrName>
                                        </p:attrNameLst>
                                      </p:cBhvr>
                                      <p:tavLst>
                                        <p:tav tm="0">
                                          <p:val>
                                            <p:fltVal val="0"/>
                                          </p:val>
                                        </p:tav>
                                        <p:tav tm="100000">
                                          <p:val>
                                            <p:strVal val="#ppt_h"/>
                                          </p:val>
                                        </p:tav>
                                      </p:tavLst>
                                    </p:anim>
                                    <p:animEffect transition="in" filter="fade">
                                      <p:cBhvr>
                                        <p:cTn id="21" dur="500"/>
                                        <p:tgtEl>
                                          <p:spTgt spid="3"/>
                                        </p:tgtEl>
                                      </p:cBhvr>
                                    </p:animEffect>
                                  </p:childTnLst>
                                </p:cTn>
                              </p:par>
                            </p:childTnLst>
                          </p:cTn>
                        </p:par>
                        <p:par>
                          <p:cTn id="22" fill="hold">
                            <p:stCondLst>
                              <p:cond delay="4202"/>
                            </p:stCondLst>
                            <p:childTnLst>
                              <p:par>
                                <p:cTn id="23" presetID="1" presetClass="entr" presetSubtype="0" fill="hold" grpId="0" nodeType="afterEffect">
                                  <p:stCondLst>
                                    <p:cond delay="0"/>
                                  </p:stCondLst>
                                  <p:iterate type="lt">
                                    <p:tmAbs val="50"/>
                                  </p:iterate>
                                  <p:childTnLst>
                                    <p:set>
                                      <p:cBhvr>
                                        <p:cTn id="24" dur="1" fill="hold">
                                          <p:stCondLst>
                                            <p:cond delay="0"/>
                                          </p:stCondLst>
                                        </p:cTn>
                                        <p:tgtEl>
                                          <p:spTgt spid="150"/>
                                        </p:tgtEl>
                                        <p:attrNameLst>
                                          <p:attrName>style.visibility</p:attrName>
                                        </p:attrNameLst>
                                      </p:cBhvr>
                                      <p:to>
                                        <p:strVal val="visible"/>
                                      </p:to>
                                    </p:set>
                                  </p:childTnLst>
                                </p:cTn>
                              </p:par>
                            </p:childTnLst>
                          </p:cTn>
                        </p:par>
                        <p:par>
                          <p:cTn id="25" fill="hold">
                            <p:stCondLst>
                              <p:cond delay="5053"/>
                            </p:stCondLst>
                            <p:childTnLst>
                              <p:par>
                                <p:cTn id="26" presetID="42" presetClass="entr" presetSubtype="0" fill="hold" nodeType="afterEffect">
                                  <p:stCondLst>
                                    <p:cond delay="0"/>
                                  </p:stCondLst>
                                  <p:childTnLst>
                                    <p:set>
                                      <p:cBhvr>
                                        <p:cTn id="27" dur="1" fill="hold">
                                          <p:stCondLst>
                                            <p:cond delay="0"/>
                                          </p:stCondLst>
                                        </p:cTn>
                                        <p:tgtEl>
                                          <p:spTgt spid="167"/>
                                        </p:tgtEl>
                                        <p:attrNameLst>
                                          <p:attrName>style.visibility</p:attrName>
                                        </p:attrNameLst>
                                      </p:cBhvr>
                                      <p:to>
                                        <p:strVal val="visible"/>
                                      </p:to>
                                    </p:set>
                                    <p:animEffect transition="in" filter="fade">
                                      <p:cBhvr>
                                        <p:cTn id="28" dur="1000"/>
                                        <p:tgtEl>
                                          <p:spTgt spid="167"/>
                                        </p:tgtEl>
                                      </p:cBhvr>
                                    </p:animEffect>
                                    <p:anim calcmode="lin" valueType="num">
                                      <p:cBhvr>
                                        <p:cTn id="29" dur="1000" fill="hold"/>
                                        <p:tgtEl>
                                          <p:spTgt spid="167"/>
                                        </p:tgtEl>
                                        <p:attrNameLst>
                                          <p:attrName>ppt_x</p:attrName>
                                        </p:attrNameLst>
                                      </p:cBhvr>
                                      <p:tavLst>
                                        <p:tav tm="0">
                                          <p:val>
                                            <p:strVal val="#ppt_x"/>
                                          </p:val>
                                        </p:tav>
                                        <p:tav tm="100000">
                                          <p:val>
                                            <p:strVal val="#ppt_x"/>
                                          </p:val>
                                        </p:tav>
                                      </p:tavLst>
                                    </p:anim>
                                    <p:anim calcmode="lin" valueType="num">
                                      <p:cBhvr>
                                        <p:cTn id="30" dur="1000" fill="hold"/>
                                        <p:tgtEl>
                                          <p:spTgt spid="167"/>
                                        </p:tgtEl>
                                        <p:attrNameLst>
                                          <p:attrName>ppt_y</p:attrName>
                                        </p:attrNameLst>
                                      </p:cBhvr>
                                      <p:tavLst>
                                        <p:tav tm="0">
                                          <p:val>
                                            <p:strVal val="#ppt_y+.1"/>
                                          </p:val>
                                        </p:tav>
                                        <p:tav tm="100000">
                                          <p:val>
                                            <p:strVal val="#ppt_y"/>
                                          </p:val>
                                        </p:tav>
                                      </p:tavLst>
                                    </p:anim>
                                  </p:childTnLst>
                                </p:cTn>
                              </p:par>
                            </p:childTnLst>
                          </p:cTn>
                        </p:par>
                        <p:par>
                          <p:cTn id="31" fill="hold">
                            <p:stCondLst>
                              <p:cond delay="6053"/>
                            </p:stCondLst>
                            <p:childTnLst>
                              <p:par>
                                <p:cTn id="32" presetID="1" presetClass="entr" presetSubtype="0" fill="hold" grpId="0" nodeType="afterEffect">
                                  <p:stCondLst>
                                    <p:cond delay="0"/>
                                  </p:stCondLst>
                                  <p:iterate type="lt">
                                    <p:tmAbs val="50"/>
                                  </p:iterate>
                                  <p:childTnLst>
                                    <p:set>
                                      <p:cBhvr>
                                        <p:cTn id="33" dur="1" fill="hold">
                                          <p:stCondLst>
                                            <p:cond delay="0"/>
                                          </p:stCondLst>
                                        </p:cTn>
                                        <p:tgtEl>
                                          <p:spTgt spid="1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49" grpId="0"/>
      <p:bldP spid="150" grpId="0"/>
      <p:bldP spid="1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685800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redondeado 5"/>
          <p:cNvSpPr/>
          <p:nvPr/>
        </p:nvSpPr>
        <p:spPr>
          <a:xfrm>
            <a:off x="561520" y="211015"/>
            <a:ext cx="5515429"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redondeado 6"/>
          <p:cNvSpPr/>
          <p:nvPr/>
        </p:nvSpPr>
        <p:spPr>
          <a:xfrm>
            <a:off x="6166338" y="211015"/>
            <a:ext cx="5486400" cy="6400800"/>
          </a:xfrm>
          <a:prstGeom prst="roundRect">
            <a:avLst>
              <a:gd name="adj" fmla="val 9067"/>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41"/>
          <p:cNvSpPr/>
          <p:nvPr/>
        </p:nvSpPr>
        <p:spPr>
          <a:xfrm>
            <a:off x="551543" y="209860"/>
            <a:ext cx="5544457"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162674" y="209860"/>
            <a:ext cx="5490063" cy="1085538"/>
          </a:xfrm>
          <a:custGeom>
            <a:avLst/>
            <a:gdLst>
              <a:gd name="connsiteX0" fmla="*/ 486033 w 5861052"/>
              <a:gd name="connsiteY0" fmla="*/ 0 h 1085538"/>
              <a:gd name="connsiteX1" fmla="*/ 5381371 w 5861052"/>
              <a:gd name="connsiteY1" fmla="*/ 0 h 1085538"/>
              <a:gd name="connsiteX2" fmla="*/ 5861052 w 5861052"/>
              <a:gd name="connsiteY2" fmla="*/ 479681 h 1085538"/>
              <a:gd name="connsiteX3" fmla="*/ 5861052 w 5861052"/>
              <a:gd name="connsiteY3" fmla="*/ 599612 h 1085538"/>
              <a:gd name="connsiteX4" fmla="*/ 5861051 w 5861052"/>
              <a:gd name="connsiteY4" fmla="*/ 599622 h 1085538"/>
              <a:gd name="connsiteX5" fmla="*/ 5861051 w 5861052"/>
              <a:gd name="connsiteY5" fmla="*/ 1085538 h 1085538"/>
              <a:gd name="connsiteX6" fmla="*/ 0 w 5861052"/>
              <a:gd name="connsiteY6" fmla="*/ 1085538 h 1085538"/>
              <a:gd name="connsiteX7" fmla="*/ 0 w 5861052"/>
              <a:gd name="connsiteY7" fmla="*/ 509667 h 1085538"/>
              <a:gd name="connsiteX8" fmla="*/ 6352 w 5861052"/>
              <a:gd name="connsiteY8" fmla="*/ 509667 h 1085538"/>
              <a:gd name="connsiteX9" fmla="*/ 6352 w 5861052"/>
              <a:gd name="connsiteY9" fmla="*/ 479681 h 1085538"/>
              <a:gd name="connsiteX10" fmla="*/ 486033 w 5861052"/>
              <a:gd name="connsiteY10" fmla="*/ 0 h 1085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861052" h="1085538">
                <a:moveTo>
                  <a:pt x="486033" y="0"/>
                </a:moveTo>
                <a:lnTo>
                  <a:pt x="5381371" y="0"/>
                </a:lnTo>
                <a:cubicBezTo>
                  <a:pt x="5646292" y="0"/>
                  <a:pt x="5861052" y="214760"/>
                  <a:pt x="5861052" y="479681"/>
                </a:cubicBezTo>
                <a:lnTo>
                  <a:pt x="5861052" y="599612"/>
                </a:lnTo>
                <a:lnTo>
                  <a:pt x="5861051" y="599622"/>
                </a:lnTo>
                <a:lnTo>
                  <a:pt x="5861051" y="1085538"/>
                </a:lnTo>
                <a:lnTo>
                  <a:pt x="0" y="1085538"/>
                </a:lnTo>
                <a:lnTo>
                  <a:pt x="0" y="509667"/>
                </a:lnTo>
                <a:lnTo>
                  <a:pt x="6352" y="509667"/>
                </a:lnTo>
                <a:lnTo>
                  <a:pt x="6352" y="479681"/>
                </a:lnTo>
                <a:cubicBezTo>
                  <a:pt x="6352" y="214760"/>
                  <a:pt x="221112" y="0"/>
                  <a:pt x="486033"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upo 10"/>
          <p:cNvGrpSpPr/>
          <p:nvPr/>
        </p:nvGrpSpPr>
        <p:grpSpPr>
          <a:xfrm>
            <a:off x="5783580" y="716280"/>
            <a:ext cx="685800" cy="419100"/>
            <a:chOff x="5783580" y="716280"/>
            <a:chExt cx="685800" cy="419100"/>
          </a:xfrm>
        </p:grpSpPr>
        <p:sp>
          <p:nvSpPr>
            <p:cNvPr id="8" name="Elipse 7"/>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co de bloque 9"/>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2" name="Grupo 11"/>
          <p:cNvGrpSpPr/>
          <p:nvPr/>
        </p:nvGrpSpPr>
        <p:grpSpPr>
          <a:xfrm>
            <a:off x="5783580" y="1470660"/>
            <a:ext cx="685800" cy="419100"/>
            <a:chOff x="5783580" y="716280"/>
            <a:chExt cx="685800" cy="419100"/>
          </a:xfrm>
        </p:grpSpPr>
        <p:sp>
          <p:nvSpPr>
            <p:cNvPr id="13" name="Elipse 1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lipse 1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co de bloque 1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6" name="Grupo 15"/>
          <p:cNvGrpSpPr/>
          <p:nvPr/>
        </p:nvGrpSpPr>
        <p:grpSpPr>
          <a:xfrm>
            <a:off x="5783580" y="2156460"/>
            <a:ext cx="685800" cy="419100"/>
            <a:chOff x="5783580" y="716280"/>
            <a:chExt cx="685800" cy="419100"/>
          </a:xfrm>
        </p:grpSpPr>
        <p:sp>
          <p:nvSpPr>
            <p:cNvPr id="17" name="Elipse 1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lipse 1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o de bloque 1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0" name="Grupo 19"/>
          <p:cNvGrpSpPr/>
          <p:nvPr/>
        </p:nvGrpSpPr>
        <p:grpSpPr>
          <a:xfrm>
            <a:off x="5783580" y="2895600"/>
            <a:ext cx="685800" cy="419100"/>
            <a:chOff x="5783580" y="716280"/>
            <a:chExt cx="685800" cy="419100"/>
          </a:xfrm>
        </p:grpSpPr>
        <p:sp>
          <p:nvSpPr>
            <p:cNvPr id="21" name="Elipse 20"/>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lipse 21"/>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co de bloque 22"/>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4" name="Grupo 23"/>
          <p:cNvGrpSpPr/>
          <p:nvPr/>
        </p:nvGrpSpPr>
        <p:grpSpPr>
          <a:xfrm>
            <a:off x="5783580" y="3627120"/>
            <a:ext cx="685800" cy="419100"/>
            <a:chOff x="5783580" y="716280"/>
            <a:chExt cx="685800" cy="419100"/>
          </a:xfrm>
        </p:grpSpPr>
        <p:sp>
          <p:nvSpPr>
            <p:cNvPr id="25" name="Elipse 24"/>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o de bloque 26"/>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8" name="Grupo 27"/>
          <p:cNvGrpSpPr/>
          <p:nvPr/>
        </p:nvGrpSpPr>
        <p:grpSpPr>
          <a:xfrm>
            <a:off x="5783580" y="4312920"/>
            <a:ext cx="685800" cy="419100"/>
            <a:chOff x="5783580" y="716280"/>
            <a:chExt cx="685800" cy="419100"/>
          </a:xfrm>
        </p:grpSpPr>
        <p:sp>
          <p:nvSpPr>
            <p:cNvPr id="29" name="Elipse 28"/>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Elipse 29"/>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co de bloque 30"/>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2" name="Grupo 31"/>
          <p:cNvGrpSpPr/>
          <p:nvPr/>
        </p:nvGrpSpPr>
        <p:grpSpPr>
          <a:xfrm>
            <a:off x="5783580" y="5013960"/>
            <a:ext cx="685800" cy="419100"/>
            <a:chOff x="5783580" y="716280"/>
            <a:chExt cx="685800" cy="419100"/>
          </a:xfrm>
        </p:grpSpPr>
        <p:sp>
          <p:nvSpPr>
            <p:cNvPr id="33" name="Elipse 32"/>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co de bloque 34"/>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36" name="Grupo 35"/>
          <p:cNvGrpSpPr/>
          <p:nvPr/>
        </p:nvGrpSpPr>
        <p:grpSpPr>
          <a:xfrm>
            <a:off x="5783580" y="5783580"/>
            <a:ext cx="685800" cy="419100"/>
            <a:chOff x="5783580" y="716280"/>
            <a:chExt cx="685800" cy="419100"/>
          </a:xfrm>
        </p:grpSpPr>
        <p:sp>
          <p:nvSpPr>
            <p:cNvPr id="37" name="Elipse 36"/>
            <p:cNvSpPr/>
            <p:nvPr/>
          </p:nvSpPr>
          <p:spPr>
            <a:xfrm>
              <a:off x="578358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Elipse 37"/>
            <p:cNvSpPr/>
            <p:nvPr/>
          </p:nvSpPr>
          <p:spPr>
            <a:xfrm>
              <a:off x="6263640" y="815340"/>
              <a:ext cx="205740" cy="20574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co de bloque 38"/>
            <p:cNvSpPr/>
            <p:nvPr/>
          </p:nvSpPr>
          <p:spPr>
            <a:xfrm>
              <a:off x="5882640" y="716280"/>
              <a:ext cx="518160" cy="419100"/>
            </a:xfrm>
            <a:prstGeom prst="blockArc">
              <a:avLst>
                <a:gd name="adj1" fmla="val 10800000"/>
                <a:gd name="adj2" fmla="val 0"/>
                <a:gd name="adj3" fmla="val 17647"/>
              </a:avLst>
            </a:prstGeom>
            <a:gradFill>
              <a:gsLst>
                <a:gs pos="33000">
                  <a:schemeClr val="tx1"/>
                </a:gs>
                <a:gs pos="57000">
                  <a:schemeClr val="bg1"/>
                </a:gs>
                <a:gs pos="76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7" name="CuadroTexto 96"/>
          <p:cNvSpPr txBox="1"/>
          <p:nvPr/>
        </p:nvSpPr>
        <p:spPr>
          <a:xfrm>
            <a:off x="1874158" y="1476375"/>
            <a:ext cx="3314700" cy="4247317"/>
          </a:xfrm>
          <a:prstGeom prst="rect">
            <a:avLst/>
          </a:prstGeom>
          <a:noFill/>
        </p:spPr>
        <p:txBody>
          <a:bodyPr wrap="square" rtlCol="0">
            <a:spAutoFit/>
          </a:bodyPr>
          <a:lstStyle/>
          <a:p>
            <a:pPr>
              <a:lnSpc>
                <a:spcPct val="150000"/>
              </a:lnSpc>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a:t>
            </a:r>
          </a:p>
          <a:p>
            <a:pPr>
              <a:lnSpc>
                <a:spcPct val="150000"/>
              </a:lnSpc>
            </a:pPr>
            <a:endParaRPr lang="en-US" dirty="0"/>
          </a:p>
          <a:p>
            <a:pPr>
              <a:lnSpc>
                <a:spcPct val="150000"/>
              </a:lnSpc>
            </a:pPr>
            <a:r>
              <a:rPr lang="en-US" dirty="0"/>
              <a:t>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p>
          <a:p>
            <a:pPr>
              <a:lnSpc>
                <a:spcPct val="150000"/>
              </a:lnSpc>
            </a:pPr>
            <a:endParaRPr lang="en-US" dirty="0"/>
          </a:p>
          <a:p>
            <a:pPr>
              <a:lnSpc>
                <a:spcPct val="150000"/>
              </a:lnSpc>
            </a:pPr>
            <a:r>
              <a:rPr lang="en-US" dirty="0" err="1"/>
              <a:t>Ut</a:t>
            </a:r>
            <a:r>
              <a:rPr lang="en-US" dirty="0"/>
              <a: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a:t>
            </a:r>
          </a:p>
          <a:p>
            <a:pPr>
              <a:lnSpc>
                <a:spcPct val="150000"/>
              </a:lnSpc>
            </a:pPr>
            <a:endParaRPr lang="en-US" dirty="0"/>
          </a:p>
        </p:txBody>
      </p:sp>
      <p:sp>
        <p:nvSpPr>
          <p:cNvPr id="149" name="CuadroTexto 148"/>
          <p:cNvSpPr txBox="1"/>
          <p:nvPr/>
        </p:nvSpPr>
        <p:spPr>
          <a:xfrm>
            <a:off x="1190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SECTION</a:t>
            </a:r>
          </a:p>
          <a:p>
            <a:pPr algn="ctr"/>
            <a:r>
              <a:rPr lang="en-US" sz="2400" i="1" dirty="0">
                <a:solidFill>
                  <a:schemeClr val="accent6">
                    <a:lumMod val="20000"/>
                    <a:lumOff val="80000"/>
                  </a:schemeClr>
                </a:solidFill>
                <a:latin typeface="Montserrat Black" panose="00000A00000000000000" pitchFamily="50" charset="0"/>
              </a:rPr>
              <a:t>06</a:t>
            </a:r>
          </a:p>
        </p:txBody>
      </p:sp>
      <p:sp>
        <p:nvSpPr>
          <p:cNvPr id="150" name="CuadroTexto 149"/>
          <p:cNvSpPr txBox="1"/>
          <p:nvPr/>
        </p:nvSpPr>
        <p:spPr>
          <a:xfrm>
            <a:off x="6905625" y="381000"/>
            <a:ext cx="4133850" cy="830997"/>
          </a:xfrm>
          <a:prstGeom prst="rect">
            <a:avLst/>
          </a:prstGeom>
          <a:noFill/>
        </p:spPr>
        <p:txBody>
          <a:bodyPr wrap="square" rtlCol="0">
            <a:spAutoFit/>
          </a:bodyPr>
          <a:lstStyle/>
          <a:p>
            <a:pPr algn="ctr"/>
            <a:r>
              <a:rPr lang="en-US" sz="2400" dirty="0">
                <a:solidFill>
                  <a:schemeClr val="bg1"/>
                </a:solidFill>
                <a:latin typeface="Montserrat Black" panose="00000A00000000000000" pitchFamily="50" charset="0"/>
              </a:rPr>
              <a:t>WRITE YOUR TITLE </a:t>
            </a:r>
            <a:r>
              <a:rPr lang="en-US" sz="2400" i="1" dirty="0">
                <a:solidFill>
                  <a:schemeClr val="accent4">
                    <a:lumMod val="20000"/>
                    <a:lumOff val="80000"/>
                  </a:schemeClr>
                </a:solidFill>
                <a:latin typeface="Montserrat Black" panose="00000A00000000000000" pitchFamily="50" charset="0"/>
              </a:rPr>
              <a:t>HERE</a:t>
            </a:r>
          </a:p>
        </p:txBody>
      </p:sp>
      <p:sp>
        <p:nvSpPr>
          <p:cNvPr id="136" name="CuadroTexto 135"/>
          <p:cNvSpPr txBox="1"/>
          <p:nvPr/>
        </p:nvSpPr>
        <p:spPr>
          <a:xfrm>
            <a:off x="7779657" y="1489075"/>
            <a:ext cx="3314700" cy="1754326"/>
          </a:xfrm>
          <a:prstGeom prst="rect">
            <a:avLst/>
          </a:prstGeom>
          <a:noFill/>
        </p:spPr>
        <p:txBody>
          <a:bodyPr wrap="square" rtlCol="0">
            <a:spAutoFit/>
          </a:bodyPr>
          <a:lstStyle/>
          <a:p>
            <a:pPr>
              <a:lnSpc>
                <a:spcPct val="150000"/>
              </a:lnSpc>
            </a:pPr>
            <a:r>
              <a:rPr lang="en-US" dirty="0"/>
              <a:t>Insert your text here, can be short description about this section.</a:t>
            </a:r>
          </a:p>
          <a:p>
            <a:pPr>
              <a:lnSpc>
                <a:spcPct val="150000"/>
              </a:lnSpc>
            </a:pPr>
            <a:endParaRPr lang="en-US" dirty="0"/>
          </a:p>
        </p:txBody>
      </p:sp>
      <p:cxnSp>
        <p:nvCxnSpPr>
          <p:cNvPr id="119" name="Conector recto 118"/>
          <p:cNvCxnSpPr/>
          <p:nvPr/>
        </p:nvCxnSpPr>
        <p:spPr>
          <a:xfrm>
            <a:off x="19178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0" name="Conector recto 119"/>
          <p:cNvCxnSpPr/>
          <p:nvPr/>
        </p:nvCxnSpPr>
        <p:spPr>
          <a:xfrm>
            <a:off x="19178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p:nvPr/>
        </p:nvCxnSpPr>
        <p:spPr>
          <a:xfrm>
            <a:off x="19178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2" name="Conector recto 121"/>
          <p:cNvCxnSpPr/>
          <p:nvPr/>
        </p:nvCxnSpPr>
        <p:spPr>
          <a:xfrm>
            <a:off x="19178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p:nvPr/>
        </p:nvCxnSpPr>
        <p:spPr>
          <a:xfrm>
            <a:off x="19178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7" name="Conector recto 136"/>
          <p:cNvCxnSpPr/>
          <p:nvPr/>
        </p:nvCxnSpPr>
        <p:spPr>
          <a:xfrm>
            <a:off x="19178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Conector recto 137"/>
          <p:cNvCxnSpPr/>
          <p:nvPr/>
        </p:nvCxnSpPr>
        <p:spPr>
          <a:xfrm>
            <a:off x="19178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Conector recto 138"/>
          <p:cNvCxnSpPr/>
          <p:nvPr/>
        </p:nvCxnSpPr>
        <p:spPr>
          <a:xfrm>
            <a:off x="19178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Conector recto 139"/>
          <p:cNvCxnSpPr/>
          <p:nvPr/>
        </p:nvCxnSpPr>
        <p:spPr>
          <a:xfrm>
            <a:off x="19178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Conector recto 140"/>
          <p:cNvCxnSpPr/>
          <p:nvPr/>
        </p:nvCxnSpPr>
        <p:spPr>
          <a:xfrm>
            <a:off x="19178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Conector recto 141"/>
          <p:cNvCxnSpPr/>
          <p:nvPr/>
        </p:nvCxnSpPr>
        <p:spPr>
          <a:xfrm>
            <a:off x="19178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3" name="Conector recto 142"/>
          <p:cNvCxnSpPr/>
          <p:nvPr/>
        </p:nvCxnSpPr>
        <p:spPr>
          <a:xfrm>
            <a:off x="19178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4" name="Conector recto 143"/>
          <p:cNvCxnSpPr/>
          <p:nvPr/>
        </p:nvCxnSpPr>
        <p:spPr>
          <a:xfrm>
            <a:off x="7772540" y="1992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5" name="Conector recto 144"/>
          <p:cNvCxnSpPr/>
          <p:nvPr/>
        </p:nvCxnSpPr>
        <p:spPr>
          <a:xfrm>
            <a:off x="7772540" y="23428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6" name="Conector recto 145"/>
          <p:cNvCxnSpPr/>
          <p:nvPr/>
        </p:nvCxnSpPr>
        <p:spPr>
          <a:xfrm>
            <a:off x="7772540" y="2761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7" name="Conector recto 146"/>
          <p:cNvCxnSpPr/>
          <p:nvPr/>
        </p:nvCxnSpPr>
        <p:spPr>
          <a:xfrm>
            <a:off x="7772540" y="31607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8" name="Conector recto 147"/>
          <p:cNvCxnSpPr/>
          <p:nvPr/>
        </p:nvCxnSpPr>
        <p:spPr>
          <a:xfrm>
            <a:off x="7772540" y="3562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1" name="Conector recto 150"/>
          <p:cNvCxnSpPr/>
          <p:nvPr/>
        </p:nvCxnSpPr>
        <p:spPr>
          <a:xfrm>
            <a:off x="7772540" y="39811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2" name="Conector recto 151"/>
          <p:cNvCxnSpPr/>
          <p:nvPr/>
        </p:nvCxnSpPr>
        <p:spPr>
          <a:xfrm>
            <a:off x="7772540" y="44053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3" name="Conector recto 152"/>
          <p:cNvCxnSpPr/>
          <p:nvPr/>
        </p:nvCxnSpPr>
        <p:spPr>
          <a:xfrm>
            <a:off x="7772540" y="47939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4" name="Conector recto 153"/>
          <p:cNvCxnSpPr/>
          <p:nvPr/>
        </p:nvCxnSpPr>
        <p:spPr>
          <a:xfrm>
            <a:off x="7772540" y="52130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5" name="Conector recto 154"/>
          <p:cNvCxnSpPr/>
          <p:nvPr/>
        </p:nvCxnSpPr>
        <p:spPr>
          <a:xfrm>
            <a:off x="7772540" y="558643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6" name="Conector recto 155"/>
          <p:cNvCxnSpPr/>
          <p:nvPr/>
        </p:nvCxnSpPr>
        <p:spPr>
          <a:xfrm>
            <a:off x="7772540" y="6000457"/>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7" name="Conector recto 156"/>
          <p:cNvCxnSpPr/>
          <p:nvPr/>
        </p:nvCxnSpPr>
        <p:spPr>
          <a:xfrm>
            <a:off x="7772540" y="1617199"/>
            <a:ext cx="3188677" cy="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84" name="Grupo 83"/>
          <p:cNvGrpSpPr/>
          <p:nvPr/>
        </p:nvGrpSpPr>
        <p:grpSpPr>
          <a:xfrm>
            <a:off x="909506" y="1853746"/>
            <a:ext cx="693067" cy="693067"/>
            <a:chOff x="988024" y="2235603"/>
            <a:chExt cx="926696" cy="926696"/>
          </a:xfrm>
        </p:grpSpPr>
        <p:grpSp>
          <p:nvGrpSpPr>
            <p:cNvPr id="85" name="Group 105">
              <a:extLst>
                <a:ext uri="{FF2B5EF4-FFF2-40B4-BE49-F238E27FC236}">
                  <a16:creationId xmlns:a16="http://schemas.microsoft.com/office/drawing/2014/main" id="{2AB3AAE5-F3DB-4C62-A662-E7DECB8DA2A9}"/>
                </a:ext>
              </a:extLst>
            </p:cNvPr>
            <p:cNvGrpSpPr/>
            <p:nvPr/>
          </p:nvGrpSpPr>
          <p:grpSpPr>
            <a:xfrm>
              <a:off x="988024" y="2235603"/>
              <a:ext cx="926696" cy="926696"/>
              <a:chOff x="7349505" y="606851"/>
              <a:chExt cx="1211126" cy="1211126"/>
            </a:xfrm>
            <a:solidFill>
              <a:schemeClr val="bg2"/>
            </a:solidFill>
          </p:grpSpPr>
          <p:sp>
            <p:nvSpPr>
              <p:cNvPr id="87" name="Oval 106">
                <a:extLst>
                  <a:ext uri="{FF2B5EF4-FFF2-40B4-BE49-F238E27FC236}">
                    <a16:creationId xmlns:a16="http://schemas.microsoft.com/office/drawing/2014/main" id="{D9BDE29A-6621-4598-9D2D-22056A890A1E}"/>
                  </a:ext>
                </a:extLst>
              </p:cNvPr>
              <p:cNvSpPr/>
              <p:nvPr/>
            </p:nvSpPr>
            <p:spPr>
              <a:xfrm>
                <a:off x="7349505" y="606851"/>
                <a:ext cx="1211126" cy="1211126"/>
              </a:xfrm>
              <a:prstGeom prst="ellipse">
                <a:avLst/>
              </a:prstGeom>
              <a:grpFill/>
              <a:ln>
                <a:noFill/>
              </a:ln>
              <a:effectLst>
                <a:outerShdw blurRad="177800" dist="114300" dir="2700000" algn="tl" rotWithShape="0">
                  <a:schemeClr val="tx1">
                    <a:alpha val="42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sp>
            <p:nvSpPr>
              <p:cNvPr id="88" name="Oval 107">
                <a:extLst>
                  <a:ext uri="{FF2B5EF4-FFF2-40B4-BE49-F238E27FC236}">
                    <a16:creationId xmlns:a16="http://schemas.microsoft.com/office/drawing/2014/main" id="{68463D3D-6E81-4DF1-9E68-7E81E3D33538}"/>
                  </a:ext>
                </a:extLst>
              </p:cNvPr>
              <p:cNvSpPr/>
              <p:nvPr/>
            </p:nvSpPr>
            <p:spPr>
              <a:xfrm>
                <a:off x="7349505" y="606851"/>
                <a:ext cx="1211126" cy="1211126"/>
              </a:xfrm>
              <a:prstGeom prst="ellipse">
                <a:avLst/>
              </a:prstGeom>
              <a:solidFill>
                <a:schemeClr val="accent3">
                  <a:lumMod val="75000"/>
                </a:schemeClr>
              </a:solidFill>
              <a:ln>
                <a:noFill/>
              </a:ln>
              <a:effectLst>
                <a:outerShdw blurRad="114300" dist="114300" dir="13500000" algn="br" rotWithShape="0">
                  <a:schemeClr val="tx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a-ET"/>
              </a:p>
            </p:txBody>
          </p:sp>
        </p:grpSp>
        <p:sp>
          <p:nvSpPr>
            <p:cNvPr id="86" name="Freeform 39">
              <a:extLst>
                <a:ext uri="{FF2B5EF4-FFF2-40B4-BE49-F238E27FC236}">
                  <a16:creationId xmlns:a16="http://schemas.microsoft.com/office/drawing/2014/main" id="{91C7CC7C-D282-4BB2-886F-E633CA431464}"/>
                </a:ext>
              </a:extLst>
            </p:cNvPr>
            <p:cNvSpPr>
              <a:spLocks noEditPoints="1"/>
            </p:cNvSpPr>
            <p:nvPr/>
          </p:nvSpPr>
          <p:spPr bwMode="auto">
            <a:xfrm>
              <a:off x="1296988" y="2540000"/>
              <a:ext cx="311150" cy="312738"/>
            </a:xfrm>
            <a:custGeom>
              <a:avLst/>
              <a:gdLst>
                <a:gd name="T0" fmla="*/ 41 w 82"/>
                <a:gd name="T1" fmla="*/ 82 h 82"/>
                <a:gd name="T2" fmla="*/ 82 w 82"/>
                <a:gd name="T3" fmla="*/ 41 h 82"/>
                <a:gd name="T4" fmla="*/ 41 w 82"/>
                <a:gd name="T5" fmla="*/ 0 h 82"/>
                <a:gd name="T6" fmla="*/ 0 w 82"/>
                <a:gd name="T7" fmla="*/ 41 h 82"/>
                <a:gd name="T8" fmla="*/ 41 w 82"/>
                <a:gd name="T9" fmla="*/ 82 h 82"/>
                <a:gd name="T10" fmla="*/ 41 w 82"/>
                <a:gd name="T11" fmla="*/ 4 h 82"/>
                <a:gd name="T12" fmla="*/ 77 w 82"/>
                <a:gd name="T13" fmla="*/ 41 h 82"/>
                <a:gd name="T14" fmla="*/ 41 w 82"/>
                <a:gd name="T15" fmla="*/ 77 h 82"/>
                <a:gd name="T16" fmla="*/ 4 w 82"/>
                <a:gd name="T17" fmla="*/ 41 h 82"/>
                <a:gd name="T18" fmla="*/ 41 w 82"/>
                <a:gd name="T19" fmla="*/ 4 h 82"/>
                <a:gd name="T20" fmla="*/ 61 w 82"/>
                <a:gd name="T21" fmla="*/ 43 h 82"/>
                <a:gd name="T22" fmla="*/ 38 w 82"/>
                <a:gd name="T23" fmla="*/ 43 h 82"/>
                <a:gd name="T24" fmla="*/ 38 w 82"/>
                <a:gd name="T25" fmla="*/ 19 h 82"/>
                <a:gd name="T26" fmla="*/ 43 w 82"/>
                <a:gd name="T27" fmla="*/ 19 h 82"/>
                <a:gd name="T28" fmla="*/ 43 w 82"/>
                <a:gd name="T29" fmla="*/ 38 h 82"/>
                <a:gd name="T30" fmla="*/ 61 w 82"/>
                <a:gd name="T31" fmla="*/ 38 h 82"/>
                <a:gd name="T32" fmla="*/ 61 w 82"/>
                <a:gd name="T33" fmla="*/ 43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82">
                  <a:moveTo>
                    <a:pt x="41" y="82"/>
                  </a:moveTo>
                  <a:cubicBezTo>
                    <a:pt x="63" y="82"/>
                    <a:pt x="82" y="63"/>
                    <a:pt x="82" y="41"/>
                  </a:cubicBezTo>
                  <a:cubicBezTo>
                    <a:pt x="82" y="18"/>
                    <a:pt x="63" y="0"/>
                    <a:pt x="41" y="0"/>
                  </a:cubicBezTo>
                  <a:cubicBezTo>
                    <a:pt x="18" y="0"/>
                    <a:pt x="0" y="18"/>
                    <a:pt x="0" y="41"/>
                  </a:cubicBezTo>
                  <a:cubicBezTo>
                    <a:pt x="0" y="63"/>
                    <a:pt x="18" y="82"/>
                    <a:pt x="41" y="82"/>
                  </a:cubicBezTo>
                  <a:close/>
                  <a:moveTo>
                    <a:pt x="41" y="4"/>
                  </a:moveTo>
                  <a:cubicBezTo>
                    <a:pt x="61" y="4"/>
                    <a:pt x="77" y="21"/>
                    <a:pt x="77" y="41"/>
                  </a:cubicBezTo>
                  <a:cubicBezTo>
                    <a:pt x="77" y="61"/>
                    <a:pt x="61" y="77"/>
                    <a:pt x="41" y="77"/>
                  </a:cubicBezTo>
                  <a:cubicBezTo>
                    <a:pt x="21" y="77"/>
                    <a:pt x="4" y="61"/>
                    <a:pt x="4" y="41"/>
                  </a:cubicBezTo>
                  <a:cubicBezTo>
                    <a:pt x="4" y="21"/>
                    <a:pt x="21" y="4"/>
                    <a:pt x="41" y="4"/>
                  </a:cubicBezTo>
                  <a:close/>
                  <a:moveTo>
                    <a:pt x="61" y="43"/>
                  </a:moveTo>
                  <a:cubicBezTo>
                    <a:pt x="38" y="43"/>
                    <a:pt x="38" y="43"/>
                    <a:pt x="38" y="43"/>
                  </a:cubicBezTo>
                  <a:cubicBezTo>
                    <a:pt x="38" y="19"/>
                    <a:pt x="38" y="19"/>
                    <a:pt x="38" y="19"/>
                  </a:cubicBezTo>
                  <a:cubicBezTo>
                    <a:pt x="43" y="19"/>
                    <a:pt x="43" y="19"/>
                    <a:pt x="43" y="19"/>
                  </a:cubicBezTo>
                  <a:cubicBezTo>
                    <a:pt x="43" y="38"/>
                    <a:pt x="43" y="38"/>
                    <a:pt x="43" y="38"/>
                  </a:cubicBezTo>
                  <a:cubicBezTo>
                    <a:pt x="61" y="38"/>
                    <a:pt x="61" y="38"/>
                    <a:pt x="61" y="38"/>
                  </a:cubicBezTo>
                  <a:lnTo>
                    <a:pt x="61" y="43"/>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aa-ET"/>
            </a:p>
          </p:txBody>
        </p:sp>
      </p:grpSp>
      <p:grpSp>
        <p:nvGrpSpPr>
          <p:cNvPr id="265" name="Sandglass"/>
          <p:cNvGrpSpPr/>
          <p:nvPr/>
        </p:nvGrpSpPr>
        <p:grpSpPr>
          <a:xfrm>
            <a:off x="877887" y="4220030"/>
            <a:ext cx="727983" cy="1019628"/>
            <a:chOff x="4941888" y="4495800"/>
            <a:chExt cx="1022350" cy="1431925"/>
          </a:xfrm>
        </p:grpSpPr>
        <p:sp>
          <p:nvSpPr>
            <p:cNvPr id="266" name="Freeform 349"/>
            <p:cNvSpPr>
              <a:spLocks/>
            </p:cNvSpPr>
            <p:nvPr/>
          </p:nvSpPr>
          <p:spPr bwMode="auto">
            <a:xfrm>
              <a:off x="4992688" y="4600575"/>
              <a:ext cx="923925" cy="1222375"/>
            </a:xfrm>
            <a:custGeom>
              <a:avLst/>
              <a:gdLst>
                <a:gd name="T0" fmla="*/ 206 w 255"/>
                <a:gd name="T1" fmla="*/ 237 h 337"/>
                <a:gd name="T2" fmla="*/ 149 w 255"/>
                <a:gd name="T3" fmla="*/ 169 h 337"/>
                <a:gd name="T4" fmla="*/ 206 w 255"/>
                <a:gd name="T5" fmla="*/ 101 h 337"/>
                <a:gd name="T6" fmla="*/ 255 w 255"/>
                <a:gd name="T7" fmla="*/ 0 h 337"/>
                <a:gd name="T8" fmla="*/ 0 w 255"/>
                <a:gd name="T9" fmla="*/ 0 h 337"/>
                <a:gd name="T10" fmla="*/ 49 w 255"/>
                <a:gd name="T11" fmla="*/ 101 h 337"/>
                <a:gd name="T12" fmla="*/ 105 w 255"/>
                <a:gd name="T13" fmla="*/ 169 h 337"/>
                <a:gd name="T14" fmla="*/ 49 w 255"/>
                <a:gd name="T15" fmla="*/ 237 h 337"/>
                <a:gd name="T16" fmla="*/ 0 w 255"/>
                <a:gd name="T17" fmla="*/ 337 h 337"/>
                <a:gd name="T18" fmla="*/ 255 w 255"/>
                <a:gd name="T19" fmla="*/ 337 h 337"/>
                <a:gd name="T20" fmla="*/ 206 w 255"/>
                <a:gd name="T21" fmla="*/ 237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5" h="337">
                  <a:moveTo>
                    <a:pt x="206" y="237"/>
                  </a:moveTo>
                  <a:cubicBezTo>
                    <a:pt x="157" y="198"/>
                    <a:pt x="149" y="181"/>
                    <a:pt x="149" y="169"/>
                  </a:cubicBezTo>
                  <a:cubicBezTo>
                    <a:pt x="149" y="156"/>
                    <a:pt x="157" y="139"/>
                    <a:pt x="206" y="101"/>
                  </a:cubicBezTo>
                  <a:cubicBezTo>
                    <a:pt x="236" y="77"/>
                    <a:pt x="255" y="41"/>
                    <a:pt x="255" y="0"/>
                  </a:cubicBezTo>
                  <a:cubicBezTo>
                    <a:pt x="0" y="0"/>
                    <a:pt x="0" y="0"/>
                    <a:pt x="0" y="0"/>
                  </a:cubicBezTo>
                  <a:cubicBezTo>
                    <a:pt x="0" y="41"/>
                    <a:pt x="19" y="77"/>
                    <a:pt x="49" y="101"/>
                  </a:cubicBezTo>
                  <a:cubicBezTo>
                    <a:pt x="98" y="139"/>
                    <a:pt x="105" y="156"/>
                    <a:pt x="105" y="169"/>
                  </a:cubicBezTo>
                  <a:cubicBezTo>
                    <a:pt x="105" y="181"/>
                    <a:pt x="98" y="198"/>
                    <a:pt x="49" y="237"/>
                  </a:cubicBezTo>
                  <a:cubicBezTo>
                    <a:pt x="19" y="260"/>
                    <a:pt x="0" y="296"/>
                    <a:pt x="0" y="337"/>
                  </a:cubicBezTo>
                  <a:cubicBezTo>
                    <a:pt x="255" y="337"/>
                    <a:pt x="255" y="337"/>
                    <a:pt x="255" y="337"/>
                  </a:cubicBezTo>
                  <a:cubicBezTo>
                    <a:pt x="255" y="296"/>
                    <a:pt x="236" y="260"/>
                    <a:pt x="206" y="237"/>
                  </a:cubicBezTo>
                  <a:close/>
                </a:path>
              </a:pathLst>
            </a:custGeom>
            <a:solidFill>
              <a:srgbClr val="05A8DE">
                <a:alpha val="30000"/>
              </a:srgbClr>
            </a:solidFill>
            <a:ln>
              <a:noFill/>
            </a:ln>
          </p:spPr>
          <p:txBody>
            <a:bodyPr vert="horz" wrap="square" lIns="91440" tIns="45720" rIns="91440" bIns="45720" numCol="1" anchor="t" anchorCtr="0" compatLnSpc="1">
              <a:prstTxWarp prst="textNoShape">
                <a:avLst/>
              </a:prstTxWarp>
            </a:bodyPr>
            <a:lstStyle/>
            <a:p>
              <a:endParaRPr lang="ru-RU"/>
            </a:p>
          </p:txBody>
        </p:sp>
        <p:sp>
          <p:nvSpPr>
            <p:cNvPr id="267" name="Freeform 350"/>
            <p:cNvSpPr>
              <a:spLocks/>
            </p:cNvSpPr>
            <p:nvPr/>
          </p:nvSpPr>
          <p:spPr bwMode="auto">
            <a:xfrm>
              <a:off x="5137151" y="4851400"/>
              <a:ext cx="635000" cy="928688"/>
            </a:xfrm>
            <a:custGeom>
              <a:avLst/>
              <a:gdLst>
                <a:gd name="T0" fmla="*/ 0 w 175"/>
                <a:gd name="T1" fmla="*/ 256 h 256"/>
                <a:gd name="T2" fmla="*/ 175 w 175"/>
                <a:gd name="T3" fmla="*/ 256 h 256"/>
                <a:gd name="T4" fmla="*/ 106 w 175"/>
                <a:gd name="T5" fmla="*/ 145 h 256"/>
                <a:gd name="T6" fmla="*/ 90 w 175"/>
                <a:gd name="T7" fmla="*/ 122 h 256"/>
                <a:gd name="T8" fmla="*/ 126 w 175"/>
                <a:gd name="T9" fmla="*/ 49 h 256"/>
                <a:gd name="T10" fmla="*/ 126 w 175"/>
                <a:gd name="T11" fmla="*/ 49 h 256"/>
                <a:gd name="T12" fmla="*/ 166 w 175"/>
                <a:gd name="T13" fmla="*/ 0 h 256"/>
                <a:gd name="T14" fmla="*/ 140 w 175"/>
                <a:gd name="T15" fmla="*/ 2 h 256"/>
                <a:gd name="T16" fmla="*/ 77 w 175"/>
                <a:gd name="T17" fmla="*/ 9 h 256"/>
                <a:gd name="T18" fmla="*/ 35 w 175"/>
                <a:gd name="T19" fmla="*/ 5 h 256"/>
                <a:gd name="T20" fmla="*/ 8 w 175"/>
                <a:gd name="T21" fmla="*/ 6 h 256"/>
                <a:gd name="T22" fmla="*/ 47 w 175"/>
                <a:gd name="T23" fmla="*/ 49 h 256"/>
                <a:gd name="T24" fmla="*/ 47 w 175"/>
                <a:gd name="T25" fmla="*/ 49 h 256"/>
                <a:gd name="T26" fmla="*/ 82 w 175"/>
                <a:gd name="T27" fmla="*/ 123 h 256"/>
                <a:gd name="T28" fmla="*/ 67 w 175"/>
                <a:gd name="T29" fmla="*/ 145 h 256"/>
                <a:gd name="T30" fmla="*/ 0 w 175"/>
                <a:gd name="T31" fmla="*/ 256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5" h="256">
                  <a:moveTo>
                    <a:pt x="0" y="256"/>
                  </a:moveTo>
                  <a:cubicBezTo>
                    <a:pt x="175" y="256"/>
                    <a:pt x="175" y="256"/>
                    <a:pt x="175" y="256"/>
                  </a:cubicBezTo>
                  <a:cubicBezTo>
                    <a:pt x="175" y="214"/>
                    <a:pt x="145" y="159"/>
                    <a:pt x="106" y="145"/>
                  </a:cubicBezTo>
                  <a:cubicBezTo>
                    <a:pt x="96" y="141"/>
                    <a:pt x="89" y="132"/>
                    <a:pt x="90" y="122"/>
                  </a:cubicBezTo>
                  <a:cubicBezTo>
                    <a:pt x="92" y="81"/>
                    <a:pt x="103" y="63"/>
                    <a:pt x="126" y="49"/>
                  </a:cubicBezTo>
                  <a:cubicBezTo>
                    <a:pt x="126" y="49"/>
                    <a:pt x="126" y="49"/>
                    <a:pt x="126" y="49"/>
                  </a:cubicBezTo>
                  <a:cubicBezTo>
                    <a:pt x="145" y="39"/>
                    <a:pt x="160" y="21"/>
                    <a:pt x="166" y="0"/>
                  </a:cubicBezTo>
                  <a:cubicBezTo>
                    <a:pt x="157" y="0"/>
                    <a:pt x="149" y="1"/>
                    <a:pt x="140" y="2"/>
                  </a:cubicBezTo>
                  <a:cubicBezTo>
                    <a:pt x="119" y="5"/>
                    <a:pt x="98" y="10"/>
                    <a:pt x="77" y="9"/>
                  </a:cubicBezTo>
                  <a:cubicBezTo>
                    <a:pt x="63" y="9"/>
                    <a:pt x="49" y="6"/>
                    <a:pt x="35" y="5"/>
                  </a:cubicBezTo>
                  <a:cubicBezTo>
                    <a:pt x="26" y="5"/>
                    <a:pt x="17" y="5"/>
                    <a:pt x="8" y="6"/>
                  </a:cubicBezTo>
                  <a:cubicBezTo>
                    <a:pt x="16" y="25"/>
                    <a:pt x="29" y="40"/>
                    <a:pt x="47" y="49"/>
                  </a:cubicBezTo>
                  <a:cubicBezTo>
                    <a:pt x="47" y="49"/>
                    <a:pt x="47" y="49"/>
                    <a:pt x="47" y="49"/>
                  </a:cubicBezTo>
                  <a:cubicBezTo>
                    <a:pt x="70" y="64"/>
                    <a:pt x="80" y="81"/>
                    <a:pt x="82" y="123"/>
                  </a:cubicBezTo>
                  <a:cubicBezTo>
                    <a:pt x="83" y="133"/>
                    <a:pt x="77" y="142"/>
                    <a:pt x="67" y="145"/>
                  </a:cubicBezTo>
                  <a:cubicBezTo>
                    <a:pt x="29" y="160"/>
                    <a:pt x="0" y="215"/>
                    <a:pt x="0" y="256"/>
                  </a:cubicBezTo>
                  <a:close/>
                </a:path>
              </a:pathLst>
            </a:custGeom>
            <a:solidFill>
              <a:srgbClr val="05A8DE">
                <a:alpha val="30000"/>
              </a:srgbClr>
            </a:solidFill>
            <a:ln>
              <a:noFill/>
            </a:ln>
          </p:spPr>
          <p:txBody>
            <a:bodyPr vert="horz" wrap="square" lIns="91440" tIns="45720" rIns="91440" bIns="45720" numCol="1" anchor="t" anchorCtr="0" compatLnSpc="1">
              <a:prstTxWarp prst="textNoShape">
                <a:avLst/>
              </a:prstTxWarp>
            </a:bodyPr>
            <a:lstStyle/>
            <a:p>
              <a:endParaRPr lang="ru-RU"/>
            </a:p>
          </p:txBody>
        </p:sp>
        <p:sp>
          <p:nvSpPr>
            <p:cNvPr id="268" name="Rectangle 351"/>
            <p:cNvSpPr>
              <a:spLocks noChangeArrowheads="1"/>
            </p:cNvSpPr>
            <p:nvPr/>
          </p:nvSpPr>
          <p:spPr bwMode="auto">
            <a:xfrm>
              <a:off x="4941888" y="4495800"/>
              <a:ext cx="1022350" cy="104775"/>
            </a:xfrm>
            <a:prstGeom prst="rect">
              <a:avLst/>
            </a:prstGeom>
            <a:solidFill>
              <a:srgbClr val="4A6B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69" name="Rectangle 352"/>
            <p:cNvSpPr>
              <a:spLocks noChangeArrowheads="1"/>
            </p:cNvSpPr>
            <p:nvPr/>
          </p:nvSpPr>
          <p:spPr bwMode="auto">
            <a:xfrm>
              <a:off x="4941888" y="5822950"/>
              <a:ext cx="1022350" cy="104775"/>
            </a:xfrm>
            <a:prstGeom prst="rect">
              <a:avLst/>
            </a:prstGeom>
            <a:solidFill>
              <a:srgbClr val="4A6B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70" name="Freeform 353"/>
            <p:cNvSpPr>
              <a:spLocks/>
            </p:cNvSpPr>
            <p:nvPr/>
          </p:nvSpPr>
          <p:spPr bwMode="auto">
            <a:xfrm>
              <a:off x="5503863" y="4600575"/>
              <a:ext cx="412750" cy="1222375"/>
            </a:xfrm>
            <a:custGeom>
              <a:avLst/>
              <a:gdLst>
                <a:gd name="T0" fmla="*/ 65 w 114"/>
                <a:gd name="T1" fmla="*/ 237 h 337"/>
                <a:gd name="T2" fmla="*/ 8 w 114"/>
                <a:gd name="T3" fmla="*/ 169 h 337"/>
                <a:gd name="T4" fmla="*/ 8 w 114"/>
                <a:gd name="T5" fmla="*/ 164 h 337"/>
                <a:gd name="T6" fmla="*/ 65 w 114"/>
                <a:gd name="T7" fmla="*/ 101 h 337"/>
                <a:gd name="T8" fmla="*/ 114 w 114"/>
                <a:gd name="T9" fmla="*/ 0 h 337"/>
                <a:gd name="T10" fmla="*/ 82 w 114"/>
                <a:gd name="T11" fmla="*/ 0 h 337"/>
                <a:gd name="T12" fmla="*/ 45 w 114"/>
                <a:gd name="T13" fmla="*/ 101 h 337"/>
                <a:gd name="T14" fmla="*/ 0 w 114"/>
                <a:gd name="T15" fmla="*/ 168 h 337"/>
                <a:gd name="T16" fmla="*/ 45 w 114"/>
                <a:gd name="T17" fmla="*/ 237 h 337"/>
                <a:gd name="T18" fmla="*/ 82 w 114"/>
                <a:gd name="T19" fmla="*/ 337 h 337"/>
                <a:gd name="T20" fmla="*/ 114 w 114"/>
                <a:gd name="T21" fmla="*/ 337 h 337"/>
                <a:gd name="T22" fmla="*/ 65 w 114"/>
                <a:gd name="T23" fmla="*/ 237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 h="337">
                  <a:moveTo>
                    <a:pt x="65" y="237"/>
                  </a:moveTo>
                  <a:cubicBezTo>
                    <a:pt x="16" y="198"/>
                    <a:pt x="8" y="181"/>
                    <a:pt x="8" y="169"/>
                  </a:cubicBezTo>
                  <a:cubicBezTo>
                    <a:pt x="8" y="169"/>
                    <a:pt x="8" y="164"/>
                    <a:pt x="8" y="164"/>
                  </a:cubicBezTo>
                  <a:cubicBezTo>
                    <a:pt x="11" y="152"/>
                    <a:pt x="21" y="135"/>
                    <a:pt x="65" y="101"/>
                  </a:cubicBezTo>
                  <a:cubicBezTo>
                    <a:pt x="95" y="77"/>
                    <a:pt x="114" y="41"/>
                    <a:pt x="114" y="0"/>
                  </a:cubicBezTo>
                  <a:cubicBezTo>
                    <a:pt x="82" y="0"/>
                    <a:pt x="82" y="0"/>
                    <a:pt x="82" y="0"/>
                  </a:cubicBezTo>
                  <a:cubicBezTo>
                    <a:pt x="82" y="41"/>
                    <a:pt x="75" y="77"/>
                    <a:pt x="45" y="101"/>
                  </a:cubicBezTo>
                  <a:cubicBezTo>
                    <a:pt x="19" y="121"/>
                    <a:pt x="0" y="147"/>
                    <a:pt x="0" y="168"/>
                  </a:cubicBezTo>
                  <a:cubicBezTo>
                    <a:pt x="0" y="187"/>
                    <a:pt x="20" y="217"/>
                    <a:pt x="45" y="237"/>
                  </a:cubicBezTo>
                  <a:cubicBezTo>
                    <a:pt x="75" y="260"/>
                    <a:pt x="82" y="296"/>
                    <a:pt x="82" y="337"/>
                  </a:cubicBezTo>
                  <a:cubicBezTo>
                    <a:pt x="114" y="337"/>
                    <a:pt x="114" y="337"/>
                    <a:pt x="114" y="337"/>
                  </a:cubicBezTo>
                  <a:cubicBezTo>
                    <a:pt x="114" y="296"/>
                    <a:pt x="95" y="260"/>
                    <a:pt x="65" y="237"/>
                  </a:cubicBezTo>
                  <a:close/>
                </a:path>
              </a:pathLst>
            </a:custGeom>
            <a:solidFill>
              <a:srgbClr val="05A8DE">
                <a:alpha val="52000"/>
              </a:srgbClr>
            </a:solidFill>
            <a:ln>
              <a:noFill/>
            </a:ln>
          </p:spPr>
          <p:txBody>
            <a:bodyPr vert="horz" wrap="square" lIns="91440" tIns="45720" rIns="91440" bIns="45720" numCol="1" anchor="t" anchorCtr="0" compatLnSpc="1">
              <a:prstTxWarp prst="textNoShape">
                <a:avLst/>
              </a:prstTxWarp>
            </a:bodyPr>
            <a:lstStyle/>
            <a:p>
              <a:endParaRPr lang="ru-RU"/>
            </a:p>
          </p:txBody>
        </p:sp>
        <p:sp>
          <p:nvSpPr>
            <p:cNvPr id="271" name="Freeform 354"/>
            <p:cNvSpPr>
              <a:spLocks/>
            </p:cNvSpPr>
            <p:nvPr/>
          </p:nvSpPr>
          <p:spPr bwMode="auto">
            <a:xfrm>
              <a:off x="4992688" y="4600575"/>
              <a:ext cx="412750" cy="1222375"/>
            </a:xfrm>
            <a:custGeom>
              <a:avLst/>
              <a:gdLst>
                <a:gd name="T0" fmla="*/ 49 w 114"/>
                <a:gd name="T1" fmla="*/ 237 h 337"/>
                <a:gd name="T2" fmla="*/ 105 w 114"/>
                <a:gd name="T3" fmla="*/ 169 h 337"/>
                <a:gd name="T4" fmla="*/ 105 w 114"/>
                <a:gd name="T5" fmla="*/ 164 h 337"/>
                <a:gd name="T6" fmla="*/ 49 w 114"/>
                <a:gd name="T7" fmla="*/ 101 h 337"/>
                <a:gd name="T8" fmla="*/ 0 w 114"/>
                <a:gd name="T9" fmla="*/ 0 h 337"/>
                <a:gd name="T10" fmla="*/ 20 w 114"/>
                <a:gd name="T11" fmla="*/ 0 h 337"/>
                <a:gd name="T12" fmla="*/ 69 w 114"/>
                <a:gd name="T13" fmla="*/ 101 h 337"/>
                <a:gd name="T14" fmla="*/ 114 w 114"/>
                <a:gd name="T15" fmla="*/ 168 h 337"/>
                <a:gd name="T16" fmla="*/ 69 w 114"/>
                <a:gd name="T17" fmla="*/ 237 h 337"/>
                <a:gd name="T18" fmla="*/ 20 w 114"/>
                <a:gd name="T19" fmla="*/ 337 h 337"/>
                <a:gd name="T20" fmla="*/ 0 w 114"/>
                <a:gd name="T21" fmla="*/ 337 h 337"/>
                <a:gd name="T22" fmla="*/ 49 w 114"/>
                <a:gd name="T23" fmla="*/ 237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 h="337">
                  <a:moveTo>
                    <a:pt x="49" y="237"/>
                  </a:moveTo>
                  <a:cubicBezTo>
                    <a:pt x="98" y="198"/>
                    <a:pt x="105" y="181"/>
                    <a:pt x="105" y="169"/>
                  </a:cubicBezTo>
                  <a:cubicBezTo>
                    <a:pt x="105" y="169"/>
                    <a:pt x="105" y="164"/>
                    <a:pt x="105" y="164"/>
                  </a:cubicBezTo>
                  <a:cubicBezTo>
                    <a:pt x="103" y="152"/>
                    <a:pt x="92" y="135"/>
                    <a:pt x="49" y="101"/>
                  </a:cubicBezTo>
                  <a:cubicBezTo>
                    <a:pt x="19" y="77"/>
                    <a:pt x="0" y="41"/>
                    <a:pt x="0" y="0"/>
                  </a:cubicBezTo>
                  <a:cubicBezTo>
                    <a:pt x="20" y="0"/>
                    <a:pt x="20" y="0"/>
                    <a:pt x="20" y="0"/>
                  </a:cubicBezTo>
                  <a:cubicBezTo>
                    <a:pt x="20" y="41"/>
                    <a:pt x="39" y="77"/>
                    <a:pt x="69" y="101"/>
                  </a:cubicBezTo>
                  <a:cubicBezTo>
                    <a:pt x="94" y="121"/>
                    <a:pt x="114" y="147"/>
                    <a:pt x="114" y="168"/>
                  </a:cubicBezTo>
                  <a:cubicBezTo>
                    <a:pt x="114" y="187"/>
                    <a:pt x="93" y="217"/>
                    <a:pt x="69" y="237"/>
                  </a:cubicBezTo>
                  <a:cubicBezTo>
                    <a:pt x="39" y="260"/>
                    <a:pt x="20" y="296"/>
                    <a:pt x="20" y="337"/>
                  </a:cubicBezTo>
                  <a:cubicBezTo>
                    <a:pt x="0" y="337"/>
                    <a:pt x="0" y="337"/>
                    <a:pt x="0" y="337"/>
                  </a:cubicBezTo>
                  <a:cubicBezTo>
                    <a:pt x="0" y="296"/>
                    <a:pt x="19" y="260"/>
                    <a:pt x="49" y="237"/>
                  </a:cubicBezTo>
                  <a:close/>
                </a:path>
              </a:pathLst>
            </a:custGeom>
            <a:solidFill>
              <a:schemeClr val="bg1">
                <a:alpha val="29000"/>
              </a:schemeClr>
            </a:solidFill>
            <a:ln>
              <a:noFill/>
            </a:ln>
          </p:spPr>
          <p:txBody>
            <a:bodyPr vert="horz" wrap="square" lIns="91440" tIns="45720" rIns="91440" bIns="45720" numCol="1" anchor="t" anchorCtr="0" compatLnSpc="1">
              <a:prstTxWarp prst="textNoShape">
                <a:avLst/>
              </a:prstTxWarp>
            </a:bodyPr>
            <a:lstStyle/>
            <a:p>
              <a:endParaRPr lang="ru-RU"/>
            </a:p>
          </p:txBody>
        </p:sp>
        <p:sp>
          <p:nvSpPr>
            <p:cNvPr id="272" name="Freeform 355"/>
            <p:cNvSpPr>
              <a:spLocks/>
            </p:cNvSpPr>
            <p:nvPr/>
          </p:nvSpPr>
          <p:spPr bwMode="auto">
            <a:xfrm>
              <a:off x="5100638" y="4637088"/>
              <a:ext cx="220663" cy="344488"/>
            </a:xfrm>
            <a:custGeom>
              <a:avLst/>
              <a:gdLst>
                <a:gd name="T0" fmla="*/ 43 w 61"/>
                <a:gd name="T1" fmla="*/ 0 h 95"/>
                <a:gd name="T2" fmla="*/ 0 w 61"/>
                <a:gd name="T3" fmla="*/ 0 h 95"/>
                <a:gd name="T4" fmla="*/ 61 w 61"/>
                <a:gd name="T5" fmla="*/ 95 h 95"/>
                <a:gd name="T6" fmla="*/ 43 w 61"/>
                <a:gd name="T7" fmla="*/ 0 h 95"/>
              </a:gdLst>
              <a:ahLst/>
              <a:cxnLst>
                <a:cxn ang="0">
                  <a:pos x="T0" y="T1"/>
                </a:cxn>
                <a:cxn ang="0">
                  <a:pos x="T2" y="T3"/>
                </a:cxn>
                <a:cxn ang="0">
                  <a:pos x="T4" y="T5"/>
                </a:cxn>
                <a:cxn ang="0">
                  <a:pos x="T6" y="T7"/>
                </a:cxn>
              </a:cxnLst>
              <a:rect l="0" t="0" r="r" b="b"/>
              <a:pathLst>
                <a:path w="61" h="95">
                  <a:moveTo>
                    <a:pt x="43" y="0"/>
                  </a:moveTo>
                  <a:cubicBezTo>
                    <a:pt x="0" y="0"/>
                    <a:pt x="0" y="0"/>
                    <a:pt x="0" y="0"/>
                  </a:cubicBezTo>
                  <a:cubicBezTo>
                    <a:pt x="0" y="0"/>
                    <a:pt x="5" y="68"/>
                    <a:pt x="61" y="95"/>
                  </a:cubicBezTo>
                  <a:cubicBezTo>
                    <a:pt x="34" y="48"/>
                    <a:pt x="43" y="0"/>
                    <a:pt x="43" y="0"/>
                  </a:cubicBezTo>
                  <a:close/>
                </a:path>
              </a:pathLst>
            </a:custGeom>
            <a:solidFill>
              <a:srgbClr val="FFFFFF">
                <a:alpha val="46000"/>
              </a:srgbClr>
            </a:solidFill>
            <a:ln>
              <a:noFill/>
            </a:ln>
          </p:spPr>
          <p:txBody>
            <a:bodyPr vert="horz" wrap="square" lIns="91440" tIns="45720" rIns="91440" bIns="45720" numCol="1" anchor="t" anchorCtr="0" compatLnSpc="1">
              <a:prstTxWarp prst="textNoShape">
                <a:avLst/>
              </a:prstTxWarp>
            </a:bodyPr>
            <a:lstStyle/>
            <a:p>
              <a:endParaRPr lang="ru-RU"/>
            </a:p>
          </p:txBody>
        </p:sp>
        <p:sp>
          <p:nvSpPr>
            <p:cNvPr id="273" name="Freeform 356"/>
            <p:cNvSpPr>
              <a:spLocks/>
            </p:cNvSpPr>
            <p:nvPr/>
          </p:nvSpPr>
          <p:spPr bwMode="auto">
            <a:xfrm>
              <a:off x="5097463" y="5434013"/>
              <a:ext cx="220663" cy="346075"/>
            </a:xfrm>
            <a:custGeom>
              <a:avLst/>
              <a:gdLst>
                <a:gd name="T0" fmla="*/ 43 w 61"/>
                <a:gd name="T1" fmla="*/ 95 h 95"/>
                <a:gd name="T2" fmla="*/ 0 w 61"/>
                <a:gd name="T3" fmla="*/ 95 h 95"/>
                <a:gd name="T4" fmla="*/ 61 w 61"/>
                <a:gd name="T5" fmla="*/ 0 h 95"/>
                <a:gd name="T6" fmla="*/ 43 w 61"/>
                <a:gd name="T7" fmla="*/ 95 h 95"/>
              </a:gdLst>
              <a:ahLst/>
              <a:cxnLst>
                <a:cxn ang="0">
                  <a:pos x="T0" y="T1"/>
                </a:cxn>
                <a:cxn ang="0">
                  <a:pos x="T2" y="T3"/>
                </a:cxn>
                <a:cxn ang="0">
                  <a:pos x="T4" y="T5"/>
                </a:cxn>
                <a:cxn ang="0">
                  <a:pos x="T6" y="T7"/>
                </a:cxn>
              </a:cxnLst>
              <a:rect l="0" t="0" r="r" b="b"/>
              <a:pathLst>
                <a:path w="61" h="95">
                  <a:moveTo>
                    <a:pt x="43" y="95"/>
                  </a:moveTo>
                  <a:cubicBezTo>
                    <a:pt x="0" y="95"/>
                    <a:pt x="0" y="95"/>
                    <a:pt x="0" y="95"/>
                  </a:cubicBezTo>
                  <a:cubicBezTo>
                    <a:pt x="0" y="95"/>
                    <a:pt x="5" y="27"/>
                    <a:pt x="61" y="0"/>
                  </a:cubicBezTo>
                  <a:cubicBezTo>
                    <a:pt x="34" y="48"/>
                    <a:pt x="43" y="95"/>
                    <a:pt x="43" y="95"/>
                  </a:cubicBezTo>
                  <a:close/>
                </a:path>
              </a:pathLst>
            </a:custGeom>
            <a:solidFill>
              <a:srgbClr val="FFFFFF">
                <a:alpha val="46000"/>
              </a:srgbClr>
            </a:solidFill>
            <a:ln>
              <a:noFill/>
            </a:ln>
          </p:spPr>
          <p:txBody>
            <a:bodyPr vert="horz" wrap="square" lIns="91440" tIns="45720" rIns="91440" bIns="45720" numCol="1" anchor="t" anchorCtr="0" compatLnSpc="1">
              <a:prstTxWarp prst="textNoShape">
                <a:avLst/>
              </a:prstTxWarp>
            </a:bodyPr>
            <a:lstStyle/>
            <a:p>
              <a:endParaRPr lang="ru-RU"/>
            </a:p>
          </p:txBody>
        </p:sp>
      </p:grpSp>
      <p:grpSp>
        <p:nvGrpSpPr>
          <p:cNvPr id="40" name="Grupo 39"/>
          <p:cNvGrpSpPr/>
          <p:nvPr/>
        </p:nvGrpSpPr>
        <p:grpSpPr>
          <a:xfrm>
            <a:off x="8631237" y="3048000"/>
            <a:ext cx="2712852" cy="3577771"/>
            <a:chOff x="8311923" y="3048000"/>
            <a:chExt cx="2712852" cy="3577771"/>
          </a:xfrm>
        </p:grpSpPr>
        <p:grpSp>
          <p:nvGrpSpPr>
            <p:cNvPr id="2" name="Grupo 1"/>
            <p:cNvGrpSpPr/>
            <p:nvPr/>
          </p:nvGrpSpPr>
          <p:grpSpPr>
            <a:xfrm>
              <a:off x="8311923" y="3048000"/>
              <a:ext cx="2712852" cy="3577771"/>
              <a:chOff x="7005638" y="1663700"/>
              <a:chExt cx="3938588" cy="5194300"/>
            </a:xfrm>
          </p:grpSpPr>
          <p:grpSp>
            <p:nvGrpSpPr>
              <p:cNvPr id="89" name="Hand"/>
              <p:cNvGrpSpPr/>
              <p:nvPr/>
            </p:nvGrpSpPr>
            <p:grpSpPr>
              <a:xfrm>
                <a:off x="7740650" y="2752725"/>
                <a:ext cx="3203576" cy="4105275"/>
                <a:chOff x="7740650" y="2752725"/>
                <a:chExt cx="3203576" cy="4105275"/>
              </a:xfrm>
            </p:grpSpPr>
            <p:sp>
              <p:nvSpPr>
                <p:cNvPr id="90" name="Freeform 7"/>
                <p:cNvSpPr>
                  <a:spLocks/>
                </p:cNvSpPr>
                <p:nvPr/>
              </p:nvSpPr>
              <p:spPr bwMode="auto">
                <a:xfrm>
                  <a:off x="7740650" y="3270250"/>
                  <a:ext cx="2138363" cy="2852738"/>
                </a:xfrm>
                <a:custGeom>
                  <a:avLst/>
                  <a:gdLst>
                    <a:gd name="T0" fmla="*/ 551 w 562"/>
                    <a:gd name="T1" fmla="*/ 234 h 749"/>
                    <a:gd name="T2" fmla="*/ 553 w 562"/>
                    <a:gd name="T3" fmla="*/ 243 h 749"/>
                    <a:gd name="T4" fmla="*/ 536 w 562"/>
                    <a:gd name="T5" fmla="*/ 512 h 749"/>
                    <a:gd name="T6" fmla="*/ 536 w 562"/>
                    <a:gd name="T7" fmla="*/ 577 h 749"/>
                    <a:gd name="T8" fmla="*/ 535 w 562"/>
                    <a:gd name="T9" fmla="*/ 580 h 749"/>
                    <a:gd name="T10" fmla="*/ 265 w 562"/>
                    <a:gd name="T11" fmla="*/ 749 h 749"/>
                    <a:gd name="T12" fmla="*/ 202 w 562"/>
                    <a:gd name="T13" fmla="*/ 700 h 749"/>
                    <a:gd name="T14" fmla="*/ 0 w 562"/>
                    <a:gd name="T15" fmla="*/ 568 h 749"/>
                    <a:gd name="T16" fmla="*/ 0 w 562"/>
                    <a:gd name="T17" fmla="*/ 72 h 749"/>
                    <a:gd name="T18" fmla="*/ 140 w 562"/>
                    <a:gd name="T19" fmla="*/ 0 h 749"/>
                    <a:gd name="T20" fmla="*/ 551 w 562"/>
                    <a:gd name="T21" fmla="*/ 234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2" h="749">
                      <a:moveTo>
                        <a:pt x="551" y="234"/>
                      </a:moveTo>
                      <a:cubicBezTo>
                        <a:pt x="552" y="237"/>
                        <a:pt x="553" y="240"/>
                        <a:pt x="553" y="243"/>
                      </a:cubicBezTo>
                      <a:cubicBezTo>
                        <a:pt x="562" y="276"/>
                        <a:pt x="545" y="447"/>
                        <a:pt x="536" y="512"/>
                      </a:cubicBezTo>
                      <a:cubicBezTo>
                        <a:pt x="531" y="559"/>
                        <a:pt x="534" y="572"/>
                        <a:pt x="536" y="577"/>
                      </a:cubicBezTo>
                      <a:cubicBezTo>
                        <a:pt x="535" y="579"/>
                        <a:pt x="535" y="580"/>
                        <a:pt x="535" y="580"/>
                      </a:cubicBezTo>
                      <a:cubicBezTo>
                        <a:pt x="265" y="749"/>
                        <a:pt x="265" y="749"/>
                        <a:pt x="265" y="749"/>
                      </a:cubicBezTo>
                      <a:cubicBezTo>
                        <a:pt x="265" y="749"/>
                        <a:pt x="259" y="720"/>
                        <a:pt x="202" y="700"/>
                      </a:cubicBezTo>
                      <a:cubicBezTo>
                        <a:pt x="146" y="681"/>
                        <a:pt x="35" y="614"/>
                        <a:pt x="0" y="568"/>
                      </a:cubicBezTo>
                      <a:cubicBezTo>
                        <a:pt x="0" y="470"/>
                        <a:pt x="0" y="72"/>
                        <a:pt x="0" y="72"/>
                      </a:cubicBezTo>
                      <a:cubicBezTo>
                        <a:pt x="0" y="72"/>
                        <a:pt x="60" y="39"/>
                        <a:pt x="140" y="0"/>
                      </a:cubicBezTo>
                      <a:cubicBezTo>
                        <a:pt x="551" y="234"/>
                        <a:pt x="551" y="234"/>
                        <a:pt x="551" y="234"/>
                      </a:cubicBezTo>
                    </a:path>
                  </a:pathLst>
                </a:custGeom>
                <a:solidFill>
                  <a:srgbClr val="FC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1" name="Freeform 8"/>
                <p:cNvSpPr>
                  <a:spLocks/>
                </p:cNvSpPr>
                <p:nvPr/>
              </p:nvSpPr>
              <p:spPr bwMode="auto">
                <a:xfrm>
                  <a:off x="7740650" y="5224463"/>
                  <a:ext cx="1236663" cy="315913"/>
                </a:xfrm>
                <a:custGeom>
                  <a:avLst/>
                  <a:gdLst>
                    <a:gd name="T0" fmla="*/ 325 w 325"/>
                    <a:gd name="T1" fmla="*/ 49 h 83"/>
                    <a:gd name="T2" fmla="*/ 27 w 325"/>
                    <a:gd name="T3" fmla="*/ 83 h 83"/>
                    <a:gd name="T4" fmla="*/ 0 w 325"/>
                    <a:gd name="T5" fmla="*/ 55 h 83"/>
                    <a:gd name="T6" fmla="*/ 0 w 325"/>
                    <a:gd name="T7" fmla="*/ 0 h 83"/>
                    <a:gd name="T8" fmla="*/ 325 w 325"/>
                    <a:gd name="T9" fmla="*/ 49 h 83"/>
                  </a:gdLst>
                  <a:ahLst/>
                  <a:cxnLst>
                    <a:cxn ang="0">
                      <a:pos x="T0" y="T1"/>
                    </a:cxn>
                    <a:cxn ang="0">
                      <a:pos x="T2" y="T3"/>
                    </a:cxn>
                    <a:cxn ang="0">
                      <a:pos x="T4" y="T5"/>
                    </a:cxn>
                    <a:cxn ang="0">
                      <a:pos x="T6" y="T7"/>
                    </a:cxn>
                    <a:cxn ang="0">
                      <a:pos x="T8" y="T9"/>
                    </a:cxn>
                  </a:cxnLst>
                  <a:rect l="0" t="0" r="r" b="b"/>
                  <a:pathLst>
                    <a:path w="325" h="83">
                      <a:moveTo>
                        <a:pt x="325" y="49"/>
                      </a:moveTo>
                      <a:cubicBezTo>
                        <a:pt x="27" y="83"/>
                        <a:pt x="27" y="83"/>
                        <a:pt x="27" y="83"/>
                      </a:cubicBezTo>
                      <a:cubicBezTo>
                        <a:pt x="16" y="73"/>
                        <a:pt x="7" y="64"/>
                        <a:pt x="0" y="55"/>
                      </a:cubicBezTo>
                      <a:cubicBezTo>
                        <a:pt x="0" y="0"/>
                        <a:pt x="0" y="0"/>
                        <a:pt x="0" y="0"/>
                      </a:cubicBezTo>
                      <a:cubicBezTo>
                        <a:pt x="325" y="49"/>
                        <a:pt x="325" y="49"/>
                        <a:pt x="325" y="49"/>
                      </a:cubicBezTo>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2" name="Freeform 31"/>
                <p:cNvSpPr>
                  <a:spLocks/>
                </p:cNvSpPr>
                <p:nvPr/>
              </p:nvSpPr>
              <p:spPr bwMode="auto">
                <a:xfrm>
                  <a:off x="8885238" y="2752725"/>
                  <a:ext cx="993775" cy="2760663"/>
                </a:xfrm>
                <a:custGeom>
                  <a:avLst/>
                  <a:gdLst>
                    <a:gd name="T0" fmla="*/ 237 w 261"/>
                    <a:gd name="T1" fmla="*/ 714 h 725"/>
                    <a:gd name="T2" fmla="*/ 235 w 261"/>
                    <a:gd name="T3" fmla="*/ 648 h 725"/>
                    <a:gd name="T4" fmla="*/ 252 w 261"/>
                    <a:gd name="T5" fmla="*/ 379 h 725"/>
                    <a:gd name="T6" fmla="*/ 198 w 261"/>
                    <a:gd name="T7" fmla="*/ 204 h 725"/>
                    <a:gd name="T8" fmla="*/ 178 w 261"/>
                    <a:gd name="T9" fmla="*/ 45 h 725"/>
                    <a:gd name="T10" fmla="*/ 154 w 261"/>
                    <a:gd name="T11" fmla="*/ 5 h 725"/>
                    <a:gd name="T12" fmla="*/ 73 w 261"/>
                    <a:gd name="T13" fmla="*/ 69 h 725"/>
                    <a:gd name="T14" fmla="*/ 84 w 261"/>
                    <a:gd name="T15" fmla="*/ 214 h 725"/>
                    <a:gd name="T16" fmla="*/ 99 w 261"/>
                    <a:gd name="T17" fmla="*/ 292 h 725"/>
                    <a:gd name="T18" fmla="*/ 24 w 261"/>
                    <a:gd name="T19" fmla="*/ 467 h 725"/>
                    <a:gd name="T20" fmla="*/ 28 w 261"/>
                    <a:gd name="T21" fmla="*/ 725 h 7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1" h="725">
                      <a:moveTo>
                        <a:pt x="237" y="714"/>
                      </a:moveTo>
                      <a:cubicBezTo>
                        <a:pt x="237" y="714"/>
                        <a:pt x="227" y="713"/>
                        <a:pt x="235" y="648"/>
                      </a:cubicBezTo>
                      <a:cubicBezTo>
                        <a:pt x="244" y="583"/>
                        <a:pt x="261" y="412"/>
                        <a:pt x="252" y="379"/>
                      </a:cubicBezTo>
                      <a:cubicBezTo>
                        <a:pt x="244" y="346"/>
                        <a:pt x="210" y="234"/>
                        <a:pt x="198" y="204"/>
                      </a:cubicBezTo>
                      <a:cubicBezTo>
                        <a:pt x="187" y="174"/>
                        <a:pt x="177" y="119"/>
                        <a:pt x="178" y="45"/>
                      </a:cubicBezTo>
                      <a:cubicBezTo>
                        <a:pt x="178" y="23"/>
                        <a:pt x="177" y="5"/>
                        <a:pt x="154" y="5"/>
                      </a:cubicBezTo>
                      <a:cubicBezTo>
                        <a:pt x="129" y="3"/>
                        <a:pt x="88" y="0"/>
                        <a:pt x="73" y="69"/>
                      </a:cubicBezTo>
                      <a:cubicBezTo>
                        <a:pt x="62" y="118"/>
                        <a:pt x="70" y="176"/>
                        <a:pt x="84" y="214"/>
                      </a:cubicBezTo>
                      <a:cubicBezTo>
                        <a:pt x="97" y="252"/>
                        <a:pt x="106" y="271"/>
                        <a:pt x="99" y="292"/>
                      </a:cubicBezTo>
                      <a:cubicBezTo>
                        <a:pt x="93" y="314"/>
                        <a:pt x="40" y="372"/>
                        <a:pt x="24" y="467"/>
                      </a:cubicBezTo>
                      <a:cubicBezTo>
                        <a:pt x="0" y="609"/>
                        <a:pt x="38" y="685"/>
                        <a:pt x="28" y="725"/>
                      </a:cubicBezTo>
                    </a:path>
                  </a:pathLst>
                </a:custGeom>
                <a:solidFill>
                  <a:srgbClr val="FC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3" name="Freeform 32"/>
                <p:cNvSpPr>
                  <a:spLocks/>
                </p:cNvSpPr>
                <p:nvPr/>
              </p:nvSpPr>
              <p:spPr bwMode="auto">
                <a:xfrm>
                  <a:off x="8931275" y="2978150"/>
                  <a:ext cx="457200" cy="2303463"/>
                </a:xfrm>
                <a:custGeom>
                  <a:avLst/>
                  <a:gdLst>
                    <a:gd name="T0" fmla="*/ 113 w 120"/>
                    <a:gd name="T1" fmla="*/ 176 h 605"/>
                    <a:gd name="T2" fmla="*/ 79 w 120"/>
                    <a:gd name="T3" fmla="*/ 0 h 605"/>
                    <a:gd name="T4" fmla="*/ 92 w 120"/>
                    <a:gd name="T5" fmla="*/ 196 h 605"/>
                    <a:gd name="T6" fmla="*/ 36 w 120"/>
                    <a:gd name="T7" fmla="*/ 358 h 605"/>
                    <a:gd name="T8" fmla="*/ 29 w 120"/>
                    <a:gd name="T9" fmla="*/ 605 h 605"/>
                    <a:gd name="T10" fmla="*/ 36 w 120"/>
                    <a:gd name="T11" fmla="*/ 444 h 605"/>
                    <a:gd name="T12" fmla="*/ 116 w 120"/>
                    <a:gd name="T13" fmla="*/ 237 h 605"/>
                    <a:gd name="T14" fmla="*/ 113 w 120"/>
                    <a:gd name="T15" fmla="*/ 176 h 6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0" h="605">
                      <a:moveTo>
                        <a:pt x="113" y="176"/>
                      </a:moveTo>
                      <a:cubicBezTo>
                        <a:pt x="93" y="112"/>
                        <a:pt x="72" y="69"/>
                        <a:pt x="79" y="0"/>
                      </a:cubicBezTo>
                      <a:cubicBezTo>
                        <a:pt x="39" y="99"/>
                        <a:pt x="77" y="123"/>
                        <a:pt x="92" y="196"/>
                      </a:cubicBezTo>
                      <a:cubicBezTo>
                        <a:pt x="100" y="254"/>
                        <a:pt x="55" y="299"/>
                        <a:pt x="36" y="358"/>
                      </a:cubicBezTo>
                      <a:cubicBezTo>
                        <a:pt x="12" y="429"/>
                        <a:pt x="0" y="501"/>
                        <a:pt x="29" y="605"/>
                      </a:cubicBezTo>
                      <a:cubicBezTo>
                        <a:pt x="27" y="551"/>
                        <a:pt x="27" y="497"/>
                        <a:pt x="36" y="444"/>
                      </a:cubicBezTo>
                      <a:cubicBezTo>
                        <a:pt x="49" y="368"/>
                        <a:pt x="100" y="309"/>
                        <a:pt x="116" y="237"/>
                      </a:cubicBezTo>
                      <a:cubicBezTo>
                        <a:pt x="120" y="215"/>
                        <a:pt x="119" y="196"/>
                        <a:pt x="113" y="176"/>
                      </a:cubicBezTo>
                      <a:close/>
                    </a:path>
                  </a:pathLst>
                </a:custGeom>
                <a:solidFill>
                  <a:srgbClr val="FCD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4" name="Freeform 33"/>
                <p:cNvSpPr>
                  <a:spLocks/>
                </p:cNvSpPr>
                <p:nvPr/>
              </p:nvSpPr>
              <p:spPr bwMode="auto">
                <a:xfrm>
                  <a:off x="9140825" y="2752725"/>
                  <a:ext cx="419100" cy="604838"/>
                </a:xfrm>
                <a:custGeom>
                  <a:avLst/>
                  <a:gdLst>
                    <a:gd name="T0" fmla="*/ 96 w 110"/>
                    <a:gd name="T1" fmla="*/ 22 h 159"/>
                    <a:gd name="T2" fmla="*/ 15 w 110"/>
                    <a:gd name="T3" fmla="*/ 86 h 159"/>
                    <a:gd name="T4" fmla="*/ 4 w 110"/>
                    <a:gd name="T5" fmla="*/ 159 h 159"/>
                    <a:gd name="T6" fmla="*/ 6 w 110"/>
                    <a:gd name="T7" fmla="*/ 69 h 159"/>
                    <a:gd name="T8" fmla="*/ 87 w 110"/>
                    <a:gd name="T9" fmla="*/ 5 h 159"/>
                    <a:gd name="T10" fmla="*/ 110 w 110"/>
                    <a:gd name="T11" fmla="*/ 27 h 159"/>
                    <a:gd name="T12" fmla="*/ 96 w 110"/>
                    <a:gd name="T13" fmla="*/ 22 h 159"/>
                  </a:gdLst>
                  <a:ahLst/>
                  <a:cxnLst>
                    <a:cxn ang="0">
                      <a:pos x="T0" y="T1"/>
                    </a:cxn>
                    <a:cxn ang="0">
                      <a:pos x="T2" y="T3"/>
                    </a:cxn>
                    <a:cxn ang="0">
                      <a:pos x="T4" y="T5"/>
                    </a:cxn>
                    <a:cxn ang="0">
                      <a:pos x="T6" y="T7"/>
                    </a:cxn>
                    <a:cxn ang="0">
                      <a:pos x="T8" y="T9"/>
                    </a:cxn>
                    <a:cxn ang="0">
                      <a:pos x="T10" y="T11"/>
                    </a:cxn>
                    <a:cxn ang="0">
                      <a:pos x="T12" y="T13"/>
                    </a:cxn>
                  </a:cxnLst>
                  <a:rect l="0" t="0" r="r" b="b"/>
                  <a:pathLst>
                    <a:path w="110" h="159">
                      <a:moveTo>
                        <a:pt x="96" y="22"/>
                      </a:moveTo>
                      <a:cubicBezTo>
                        <a:pt x="71" y="21"/>
                        <a:pt x="30" y="18"/>
                        <a:pt x="15" y="86"/>
                      </a:cubicBezTo>
                      <a:cubicBezTo>
                        <a:pt x="10" y="110"/>
                        <a:pt x="5" y="135"/>
                        <a:pt x="4" y="159"/>
                      </a:cubicBezTo>
                      <a:cubicBezTo>
                        <a:pt x="0" y="130"/>
                        <a:pt x="0" y="98"/>
                        <a:pt x="6" y="69"/>
                      </a:cubicBezTo>
                      <a:cubicBezTo>
                        <a:pt x="21" y="0"/>
                        <a:pt x="62" y="3"/>
                        <a:pt x="87" y="5"/>
                      </a:cubicBezTo>
                      <a:cubicBezTo>
                        <a:pt x="103" y="5"/>
                        <a:pt x="108" y="14"/>
                        <a:pt x="110" y="27"/>
                      </a:cubicBezTo>
                      <a:cubicBezTo>
                        <a:pt x="107" y="24"/>
                        <a:pt x="102" y="22"/>
                        <a:pt x="96" y="22"/>
                      </a:cubicBezTo>
                      <a:close/>
                    </a:path>
                  </a:pathLst>
                </a:custGeom>
                <a:solidFill>
                  <a:srgbClr val="FCD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5" name="Freeform 34"/>
                <p:cNvSpPr>
                  <a:spLocks/>
                </p:cNvSpPr>
                <p:nvPr/>
              </p:nvSpPr>
              <p:spPr bwMode="auto">
                <a:xfrm>
                  <a:off x="7805738" y="5505450"/>
                  <a:ext cx="1068388" cy="617538"/>
                </a:xfrm>
                <a:custGeom>
                  <a:avLst/>
                  <a:gdLst>
                    <a:gd name="T0" fmla="*/ 281 w 281"/>
                    <a:gd name="T1" fmla="*/ 51 h 162"/>
                    <a:gd name="T2" fmla="*/ 278 w 281"/>
                    <a:gd name="T3" fmla="*/ 143 h 162"/>
                    <a:gd name="T4" fmla="*/ 248 w 281"/>
                    <a:gd name="T5" fmla="*/ 162 h 162"/>
                    <a:gd name="T6" fmla="*/ 185 w 281"/>
                    <a:gd name="T7" fmla="*/ 113 h 162"/>
                    <a:gd name="T8" fmla="*/ 0 w 281"/>
                    <a:gd name="T9" fmla="*/ 0 h 162"/>
                    <a:gd name="T10" fmla="*/ 281 w 281"/>
                    <a:gd name="T11" fmla="*/ 51 h 162"/>
                  </a:gdLst>
                  <a:ahLst/>
                  <a:cxnLst>
                    <a:cxn ang="0">
                      <a:pos x="T0" y="T1"/>
                    </a:cxn>
                    <a:cxn ang="0">
                      <a:pos x="T2" y="T3"/>
                    </a:cxn>
                    <a:cxn ang="0">
                      <a:pos x="T4" y="T5"/>
                    </a:cxn>
                    <a:cxn ang="0">
                      <a:pos x="T6" y="T7"/>
                    </a:cxn>
                    <a:cxn ang="0">
                      <a:pos x="T8" y="T9"/>
                    </a:cxn>
                    <a:cxn ang="0">
                      <a:pos x="T10" y="T11"/>
                    </a:cxn>
                  </a:cxnLst>
                  <a:rect l="0" t="0" r="r" b="b"/>
                  <a:pathLst>
                    <a:path w="281" h="162">
                      <a:moveTo>
                        <a:pt x="281" y="51"/>
                      </a:moveTo>
                      <a:cubicBezTo>
                        <a:pt x="247" y="81"/>
                        <a:pt x="249" y="107"/>
                        <a:pt x="278" y="143"/>
                      </a:cubicBezTo>
                      <a:cubicBezTo>
                        <a:pt x="248" y="162"/>
                        <a:pt x="248" y="162"/>
                        <a:pt x="248" y="162"/>
                      </a:cubicBezTo>
                      <a:cubicBezTo>
                        <a:pt x="248" y="162"/>
                        <a:pt x="242" y="133"/>
                        <a:pt x="185" y="113"/>
                      </a:cubicBezTo>
                      <a:cubicBezTo>
                        <a:pt x="136" y="96"/>
                        <a:pt x="46" y="43"/>
                        <a:pt x="0" y="0"/>
                      </a:cubicBezTo>
                      <a:cubicBezTo>
                        <a:pt x="67" y="26"/>
                        <a:pt x="206" y="72"/>
                        <a:pt x="281" y="51"/>
                      </a:cubicBezTo>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6" name="Freeform 35"/>
                <p:cNvSpPr>
                  <a:spLocks/>
                </p:cNvSpPr>
                <p:nvPr/>
              </p:nvSpPr>
              <p:spPr bwMode="auto">
                <a:xfrm>
                  <a:off x="9239250" y="2768600"/>
                  <a:ext cx="639763" cy="2744788"/>
                </a:xfrm>
                <a:custGeom>
                  <a:avLst/>
                  <a:gdLst>
                    <a:gd name="T0" fmla="*/ 128 w 168"/>
                    <a:gd name="T1" fmla="*/ 501 h 721"/>
                    <a:gd name="T2" fmla="*/ 128 w 168"/>
                    <a:gd name="T3" fmla="*/ 501 h 721"/>
                    <a:gd name="T4" fmla="*/ 130 w 168"/>
                    <a:gd name="T5" fmla="*/ 375 h 721"/>
                    <a:gd name="T6" fmla="*/ 76 w 168"/>
                    <a:gd name="T7" fmla="*/ 200 h 721"/>
                    <a:gd name="T8" fmla="*/ 56 w 168"/>
                    <a:gd name="T9" fmla="*/ 41 h 721"/>
                    <a:gd name="T10" fmla="*/ 36 w 168"/>
                    <a:gd name="T11" fmla="*/ 1 h 721"/>
                    <a:gd name="T12" fmla="*/ 61 w 168"/>
                    <a:gd name="T13" fmla="*/ 1 h 721"/>
                    <a:gd name="T14" fmla="*/ 85 w 168"/>
                    <a:gd name="T15" fmla="*/ 41 h 721"/>
                    <a:gd name="T16" fmla="*/ 105 w 168"/>
                    <a:gd name="T17" fmla="*/ 200 h 721"/>
                    <a:gd name="T18" fmla="*/ 159 w 168"/>
                    <a:gd name="T19" fmla="*/ 375 h 721"/>
                    <a:gd name="T20" fmla="*/ 142 w 168"/>
                    <a:gd name="T21" fmla="*/ 644 h 721"/>
                    <a:gd name="T22" fmla="*/ 140 w 168"/>
                    <a:gd name="T23" fmla="*/ 663 h 721"/>
                    <a:gd name="T24" fmla="*/ 144 w 168"/>
                    <a:gd name="T25" fmla="*/ 710 h 721"/>
                    <a:gd name="T26" fmla="*/ 118 w 168"/>
                    <a:gd name="T27" fmla="*/ 718 h 721"/>
                    <a:gd name="T28" fmla="*/ 0 w 168"/>
                    <a:gd name="T29" fmla="*/ 721 h 721"/>
                    <a:gd name="T30" fmla="*/ 128 w 168"/>
                    <a:gd name="T31" fmla="*/ 501 h 7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8" h="721">
                      <a:moveTo>
                        <a:pt x="128" y="501"/>
                      </a:moveTo>
                      <a:cubicBezTo>
                        <a:pt x="128" y="501"/>
                        <a:pt x="128" y="501"/>
                        <a:pt x="128" y="501"/>
                      </a:cubicBezTo>
                      <a:cubicBezTo>
                        <a:pt x="132" y="444"/>
                        <a:pt x="135" y="391"/>
                        <a:pt x="130" y="375"/>
                      </a:cubicBezTo>
                      <a:cubicBezTo>
                        <a:pt x="122" y="342"/>
                        <a:pt x="88" y="230"/>
                        <a:pt x="76" y="200"/>
                      </a:cubicBezTo>
                      <a:cubicBezTo>
                        <a:pt x="65" y="170"/>
                        <a:pt x="55" y="115"/>
                        <a:pt x="56" y="41"/>
                      </a:cubicBezTo>
                      <a:cubicBezTo>
                        <a:pt x="56" y="20"/>
                        <a:pt x="55" y="4"/>
                        <a:pt x="36" y="1"/>
                      </a:cubicBezTo>
                      <a:cubicBezTo>
                        <a:pt x="45" y="0"/>
                        <a:pt x="54" y="0"/>
                        <a:pt x="61" y="1"/>
                      </a:cubicBezTo>
                      <a:cubicBezTo>
                        <a:pt x="84" y="1"/>
                        <a:pt x="85" y="19"/>
                        <a:pt x="85" y="41"/>
                      </a:cubicBezTo>
                      <a:cubicBezTo>
                        <a:pt x="84" y="115"/>
                        <a:pt x="94" y="170"/>
                        <a:pt x="105" y="200"/>
                      </a:cubicBezTo>
                      <a:cubicBezTo>
                        <a:pt x="117" y="230"/>
                        <a:pt x="151" y="342"/>
                        <a:pt x="159" y="375"/>
                      </a:cubicBezTo>
                      <a:cubicBezTo>
                        <a:pt x="168" y="408"/>
                        <a:pt x="151" y="579"/>
                        <a:pt x="142" y="644"/>
                      </a:cubicBezTo>
                      <a:cubicBezTo>
                        <a:pt x="142" y="651"/>
                        <a:pt x="141" y="657"/>
                        <a:pt x="140" y="663"/>
                      </a:cubicBezTo>
                      <a:cubicBezTo>
                        <a:pt x="136" y="709"/>
                        <a:pt x="144" y="710"/>
                        <a:pt x="144" y="710"/>
                      </a:cubicBezTo>
                      <a:cubicBezTo>
                        <a:pt x="118" y="718"/>
                        <a:pt x="118" y="718"/>
                        <a:pt x="118" y="718"/>
                      </a:cubicBezTo>
                      <a:cubicBezTo>
                        <a:pt x="118" y="718"/>
                        <a:pt x="91" y="694"/>
                        <a:pt x="0" y="721"/>
                      </a:cubicBezTo>
                      <a:cubicBezTo>
                        <a:pt x="23" y="705"/>
                        <a:pt x="110" y="598"/>
                        <a:pt x="128" y="501"/>
                      </a:cubicBezTo>
                      <a:close/>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8" name="Freeform 36"/>
                <p:cNvSpPr>
                  <a:spLocks/>
                </p:cNvSpPr>
                <p:nvPr/>
              </p:nvSpPr>
              <p:spPr bwMode="auto">
                <a:xfrm>
                  <a:off x="9415463" y="2836863"/>
                  <a:ext cx="163513" cy="400050"/>
                </a:xfrm>
                <a:custGeom>
                  <a:avLst/>
                  <a:gdLst>
                    <a:gd name="T0" fmla="*/ 35 w 43"/>
                    <a:gd name="T1" fmla="*/ 105 h 105"/>
                    <a:gd name="T2" fmla="*/ 9 w 43"/>
                    <a:gd name="T3" fmla="*/ 90 h 105"/>
                    <a:gd name="T4" fmla="*/ 0 w 43"/>
                    <a:gd name="T5" fmla="*/ 33 h 105"/>
                    <a:gd name="T6" fmla="*/ 37 w 43"/>
                    <a:gd name="T7" fmla="*/ 0 h 105"/>
                    <a:gd name="T8" fmla="*/ 39 w 43"/>
                    <a:gd name="T9" fmla="*/ 23 h 105"/>
                    <a:gd name="T10" fmla="*/ 43 w 43"/>
                    <a:gd name="T11" fmla="*/ 105 h 105"/>
                    <a:gd name="T12" fmla="*/ 35 w 43"/>
                    <a:gd name="T13" fmla="*/ 105 h 105"/>
                  </a:gdLst>
                  <a:ahLst/>
                  <a:cxnLst>
                    <a:cxn ang="0">
                      <a:pos x="T0" y="T1"/>
                    </a:cxn>
                    <a:cxn ang="0">
                      <a:pos x="T2" y="T3"/>
                    </a:cxn>
                    <a:cxn ang="0">
                      <a:pos x="T4" y="T5"/>
                    </a:cxn>
                    <a:cxn ang="0">
                      <a:pos x="T6" y="T7"/>
                    </a:cxn>
                    <a:cxn ang="0">
                      <a:pos x="T8" y="T9"/>
                    </a:cxn>
                    <a:cxn ang="0">
                      <a:pos x="T10" y="T11"/>
                    </a:cxn>
                    <a:cxn ang="0">
                      <a:pos x="T12" y="T13"/>
                    </a:cxn>
                  </a:cxnLst>
                  <a:rect l="0" t="0" r="r" b="b"/>
                  <a:pathLst>
                    <a:path w="43" h="105">
                      <a:moveTo>
                        <a:pt x="35" y="105"/>
                      </a:moveTo>
                      <a:cubicBezTo>
                        <a:pt x="20" y="105"/>
                        <a:pt x="9" y="99"/>
                        <a:pt x="9" y="90"/>
                      </a:cubicBezTo>
                      <a:cubicBezTo>
                        <a:pt x="0" y="33"/>
                        <a:pt x="0" y="33"/>
                        <a:pt x="0" y="33"/>
                      </a:cubicBezTo>
                      <a:cubicBezTo>
                        <a:pt x="0" y="7"/>
                        <a:pt x="26" y="1"/>
                        <a:pt x="37" y="0"/>
                      </a:cubicBezTo>
                      <a:cubicBezTo>
                        <a:pt x="39" y="7"/>
                        <a:pt x="39" y="15"/>
                        <a:pt x="39" y="23"/>
                      </a:cubicBezTo>
                      <a:cubicBezTo>
                        <a:pt x="39" y="54"/>
                        <a:pt x="40" y="82"/>
                        <a:pt x="43" y="105"/>
                      </a:cubicBezTo>
                      <a:lnTo>
                        <a:pt x="35" y="105"/>
                      </a:lnTo>
                      <a:close/>
                    </a:path>
                  </a:pathLst>
                </a:custGeom>
                <a:solidFill>
                  <a:srgbClr val="FE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99" name="Freeform 37"/>
                <p:cNvSpPr>
                  <a:spLocks/>
                </p:cNvSpPr>
                <p:nvPr/>
              </p:nvSpPr>
              <p:spPr bwMode="auto">
                <a:xfrm>
                  <a:off x="9529763" y="2836863"/>
                  <a:ext cx="49213" cy="400050"/>
                </a:xfrm>
                <a:custGeom>
                  <a:avLst/>
                  <a:gdLst>
                    <a:gd name="T0" fmla="*/ 5 w 13"/>
                    <a:gd name="T1" fmla="*/ 105 h 105"/>
                    <a:gd name="T2" fmla="*/ 1 w 13"/>
                    <a:gd name="T3" fmla="*/ 20 h 105"/>
                    <a:gd name="T4" fmla="*/ 0 w 13"/>
                    <a:gd name="T5" fmla="*/ 1 h 105"/>
                    <a:gd name="T6" fmla="*/ 7 w 13"/>
                    <a:gd name="T7" fmla="*/ 0 h 105"/>
                    <a:gd name="T8" fmla="*/ 9 w 13"/>
                    <a:gd name="T9" fmla="*/ 23 h 105"/>
                    <a:gd name="T10" fmla="*/ 13 w 13"/>
                    <a:gd name="T11" fmla="*/ 105 h 105"/>
                    <a:gd name="T12" fmla="*/ 5 w 13"/>
                    <a:gd name="T13" fmla="*/ 105 h 105"/>
                  </a:gdLst>
                  <a:ahLst/>
                  <a:cxnLst>
                    <a:cxn ang="0">
                      <a:pos x="T0" y="T1"/>
                    </a:cxn>
                    <a:cxn ang="0">
                      <a:pos x="T2" y="T3"/>
                    </a:cxn>
                    <a:cxn ang="0">
                      <a:pos x="T4" y="T5"/>
                    </a:cxn>
                    <a:cxn ang="0">
                      <a:pos x="T6" y="T7"/>
                    </a:cxn>
                    <a:cxn ang="0">
                      <a:pos x="T8" y="T9"/>
                    </a:cxn>
                    <a:cxn ang="0">
                      <a:pos x="T10" y="T11"/>
                    </a:cxn>
                    <a:cxn ang="0">
                      <a:pos x="T12" y="T13"/>
                    </a:cxn>
                  </a:cxnLst>
                  <a:rect l="0" t="0" r="r" b="b"/>
                  <a:pathLst>
                    <a:path w="13" h="105">
                      <a:moveTo>
                        <a:pt x="5" y="105"/>
                      </a:moveTo>
                      <a:cubicBezTo>
                        <a:pt x="2" y="81"/>
                        <a:pt x="1" y="52"/>
                        <a:pt x="1" y="20"/>
                      </a:cubicBezTo>
                      <a:cubicBezTo>
                        <a:pt x="1" y="13"/>
                        <a:pt x="1" y="7"/>
                        <a:pt x="0" y="1"/>
                      </a:cubicBezTo>
                      <a:cubicBezTo>
                        <a:pt x="3" y="1"/>
                        <a:pt x="5" y="0"/>
                        <a:pt x="7" y="0"/>
                      </a:cubicBezTo>
                      <a:cubicBezTo>
                        <a:pt x="9" y="7"/>
                        <a:pt x="9" y="15"/>
                        <a:pt x="9" y="23"/>
                      </a:cubicBezTo>
                      <a:cubicBezTo>
                        <a:pt x="9" y="54"/>
                        <a:pt x="10" y="82"/>
                        <a:pt x="13" y="105"/>
                      </a:cubicBezTo>
                      <a:lnTo>
                        <a:pt x="5" y="105"/>
                      </a:lnTo>
                      <a:close/>
                    </a:path>
                  </a:pathLst>
                </a:custGeom>
                <a:solidFill>
                  <a:srgbClr val="F2F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0" name="Freeform 66"/>
                <p:cNvSpPr>
                  <a:spLocks/>
                </p:cNvSpPr>
                <p:nvPr/>
              </p:nvSpPr>
              <p:spPr bwMode="auto">
                <a:xfrm>
                  <a:off x="8702675" y="5418138"/>
                  <a:ext cx="1077913" cy="704850"/>
                </a:xfrm>
                <a:custGeom>
                  <a:avLst/>
                  <a:gdLst>
                    <a:gd name="T0" fmla="*/ 283 w 283"/>
                    <a:gd name="T1" fmla="*/ 13 h 185"/>
                    <a:gd name="T2" fmla="*/ 282 w 283"/>
                    <a:gd name="T3" fmla="*/ 16 h 185"/>
                    <a:gd name="T4" fmla="*/ 12 w 283"/>
                    <a:gd name="T5" fmla="*/ 185 h 185"/>
                    <a:gd name="T6" fmla="*/ 0 w 283"/>
                    <a:gd name="T7" fmla="*/ 166 h 185"/>
                    <a:gd name="T8" fmla="*/ 280 w 283"/>
                    <a:gd name="T9" fmla="*/ 0 h 185"/>
                    <a:gd name="T10" fmla="*/ 283 w 283"/>
                    <a:gd name="T11" fmla="*/ 13 h 185"/>
                  </a:gdLst>
                  <a:ahLst/>
                  <a:cxnLst>
                    <a:cxn ang="0">
                      <a:pos x="T0" y="T1"/>
                    </a:cxn>
                    <a:cxn ang="0">
                      <a:pos x="T2" y="T3"/>
                    </a:cxn>
                    <a:cxn ang="0">
                      <a:pos x="T4" y="T5"/>
                    </a:cxn>
                    <a:cxn ang="0">
                      <a:pos x="T6" y="T7"/>
                    </a:cxn>
                    <a:cxn ang="0">
                      <a:pos x="T8" y="T9"/>
                    </a:cxn>
                    <a:cxn ang="0">
                      <a:pos x="T10" y="T11"/>
                    </a:cxn>
                  </a:cxnLst>
                  <a:rect l="0" t="0" r="r" b="b"/>
                  <a:pathLst>
                    <a:path w="283" h="185">
                      <a:moveTo>
                        <a:pt x="283" y="13"/>
                      </a:moveTo>
                      <a:cubicBezTo>
                        <a:pt x="282" y="15"/>
                        <a:pt x="282" y="16"/>
                        <a:pt x="282" y="16"/>
                      </a:cubicBezTo>
                      <a:cubicBezTo>
                        <a:pt x="12" y="185"/>
                        <a:pt x="12" y="185"/>
                        <a:pt x="12" y="185"/>
                      </a:cubicBezTo>
                      <a:cubicBezTo>
                        <a:pt x="12" y="185"/>
                        <a:pt x="10" y="176"/>
                        <a:pt x="0" y="166"/>
                      </a:cubicBezTo>
                      <a:cubicBezTo>
                        <a:pt x="280" y="0"/>
                        <a:pt x="280" y="0"/>
                        <a:pt x="280" y="0"/>
                      </a:cubicBezTo>
                      <a:cubicBezTo>
                        <a:pt x="281" y="7"/>
                        <a:pt x="282" y="11"/>
                        <a:pt x="283" y="13"/>
                      </a:cubicBezTo>
                    </a:path>
                  </a:pathLst>
                </a:custGeom>
                <a:solidFill>
                  <a:srgbClr val="F2A7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1" name="Freeform 67"/>
                <p:cNvSpPr>
                  <a:spLocks/>
                </p:cNvSpPr>
                <p:nvPr/>
              </p:nvSpPr>
              <p:spPr bwMode="auto">
                <a:xfrm>
                  <a:off x="8462963" y="5384800"/>
                  <a:ext cx="1617663" cy="1214438"/>
                </a:xfrm>
                <a:custGeom>
                  <a:avLst/>
                  <a:gdLst>
                    <a:gd name="T0" fmla="*/ 132 w 1019"/>
                    <a:gd name="T1" fmla="*/ 765 h 765"/>
                    <a:gd name="T2" fmla="*/ 0 w 1019"/>
                    <a:gd name="T3" fmla="*/ 554 h 765"/>
                    <a:gd name="T4" fmla="*/ 887 w 1019"/>
                    <a:gd name="T5" fmla="*/ 0 h 765"/>
                    <a:gd name="T6" fmla="*/ 1019 w 1019"/>
                    <a:gd name="T7" fmla="*/ 211 h 765"/>
                    <a:gd name="T8" fmla="*/ 132 w 1019"/>
                    <a:gd name="T9" fmla="*/ 765 h 765"/>
                  </a:gdLst>
                  <a:ahLst/>
                  <a:cxnLst>
                    <a:cxn ang="0">
                      <a:pos x="T0" y="T1"/>
                    </a:cxn>
                    <a:cxn ang="0">
                      <a:pos x="T2" y="T3"/>
                    </a:cxn>
                    <a:cxn ang="0">
                      <a:pos x="T4" y="T5"/>
                    </a:cxn>
                    <a:cxn ang="0">
                      <a:pos x="T6" y="T7"/>
                    </a:cxn>
                    <a:cxn ang="0">
                      <a:pos x="T8" y="T9"/>
                    </a:cxn>
                  </a:cxnLst>
                  <a:rect l="0" t="0" r="r" b="b"/>
                  <a:pathLst>
                    <a:path w="1019" h="765">
                      <a:moveTo>
                        <a:pt x="132" y="765"/>
                      </a:moveTo>
                      <a:lnTo>
                        <a:pt x="0" y="554"/>
                      </a:lnTo>
                      <a:lnTo>
                        <a:pt x="887" y="0"/>
                      </a:lnTo>
                      <a:lnTo>
                        <a:pt x="1019" y="211"/>
                      </a:lnTo>
                      <a:lnTo>
                        <a:pt x="132" y="765"/>
                      </a:lnTo>
                      <a:close/>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2" name="Freeform 68"/>
                <p:cNvSpPr>
                  <a:spLocks/>
                </p:cNvSpPr>
                <p:nvPr/>
              </p:nvSpPr>
              <p:spPr bwMode="auto">
                <a:xfrm>
                  <a:off x="8462963" y="5384800"/>
                  <a:ext cx="1617663" cy="1214438"/>
                </a:xfrm>
                <a:custGeom>
                  <a:avLst/>
                  <a:gdLst>
                    <a:gd name="T0" fmla="*/ 132 w 1019"/>
                    <a:gd name="T1" fmla="*/ 765 h 765"/>
                    <a:gd name="T2" fmla="*/ 0 w 1019"/>
                    <a:gd name="T3" fmla="*/ 554 h 765"/>
                    <a:gd name="T4" fmla="*/ 887 w 1019"/>
                    <a:gd name="T5" fmla="*/ 0 h 765"/>
                    <a:gd name="T6" fmla="*/ 1019 w 1019"/>
                    <a:gd name="T7" fmla="*/ 211 h 765"/>
                    <a:gd name="T8" fmla="*/ 132 w 1019"/>
                    <a:gd name="T9" fmla="*/ 765 h 765"/>
                  </a:gdLst>
                  <a:ahLst/>
                  <a:cxnLst>
                    <a:cxn ang="0">
                      <a:pos x="T0" y="T1"/>
                    </a:cxn>
                    <a:cxn ang="0">
                      <a:pos x="T2" y="T3"/>
                    </a:cxn>
                    <a:cxn ang="0">
                      <a:pos x="T4" y="T5"/>
                    </a:cxn>
                    <a:cxn ang="0">
                      <a:pos x="T6" y="T7"/>
                    </a:cxn>
                    <a:cxn ang="0">
                      <a:pos x="T8" y="T9"/>
                    </a:cxn>
                  </a:cxnLst>
                  <a:rect l="0" t="0" r="r" b="b"/>
                  <a:pathLst>
                    <a:path w="1019" h="765">
                      <a:moveTo>
                        <a:pt x="132" y="765"/>
                      </a:moveTo>
                      <a:lnTo>
                        <a:pt x="0" y="554"/>
                      </a:lnTo>
                      <a:lnTo>
                        <a:pt x="887" y="0"/>
                      </a:lnTo>
                      <a:lnTo>
                        <a:pt x="1019" y="211"/>
                      </a:lnTo>
                      <a:lnTo>
                        <a:pt x="132" y="7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8" name="Freeform 69"/>
                <p:cNvSpPr>
                  <a:spLocks/>
                </p:cNvSpPr>
                <p:nvPr/>
              </p:nvSpPr>
              <p:spPr bwMode="auto">
                <a:xfrm>
                  <a:off x="9745663" y="5605463"/>
                  <a:ext cx="190500" cy="190500"/>
                </a:xfrm>
                <a:custGeom>
                  <a:avLst/>
                  <a:gdLst>
                    <a:gd name="T0" fmla="*/ 43 w 50"/>
                    <a:gd name="T1" fmla="*/ 39 h 50"/>
                    <a:gd name="T2" fmla="*/ 39 w 50"/>
                    <a:gd name="T3" fmla="*/ 8 h 50"/>
                    <a:gd name="T4" fmla="*/ 8 w 50"/>
                    <a:gd name="T5" fmla="*/ 12 h 50"/>
                    <a:gd name="T6" fmla="*/ 12 w 50"/>
                    <a:gd name="T7" fmla="*/ 43 h 50"/>
                    <a:gd name="T8" fmla="*/ 43 w 50"/>
                    <a:gd name="T9" fmla="*/ 39 h 50"/>
                  </a:gdLst>
                  <a:ahLst/>
                  <a:cxnLst>
                    <a:cxn ang="0">
                      <a:pos x="T0" y="T1"/>
                    </a:cxn>
                    <a:cxn ang="0">
                      <a:pos x="T2" y="T3"/>
                    </a:cxn>
                    <a:cxn ang="0">
                      <a:pos x="T4" y="T5"/>
                    </a:cxn>
                    <a:cxn ang="0">
                      <a:pos x="T6" y="T7"/>
                    </a:cxn>
                    <a:cxn ang="0">
                      <a:pos x="T8" y="T9"/>
                    </a:cxn>
                  </a:cxnLst>
                  <a:rect l="0" t="0" r="r" b="b"/>
                  <a:pathLst>
                    <a:path w="50" h="50">
                      <a:moveTo>
                        <a:pt x="43" y="39"/>
                      </a:moveTo>
                      <a:cubicBezTo>
                        <a:pt x="50" y="29"/>
                        <a:pt x="48" y="15"/>
                        <a:pt x="39" y="8"/>
                      </a:cubicBezTo>
                      <a:cubicBezTo>
                        <a:pt x="29" y="0"/>
                        <a:pt x="15" y="2"/>
                        <a:pt x="8" y="12"/>
                      </a:cubicBezTo>
                      <a:cubicBezTo>
                        <a:pt x="0" y="22"/>
                        <a:pt x="2" y="36"/>
                        <a:pt x="12" y="43"/>
                      </a:cubicBezTo>
                      <a:cubicBezTo>
                        <a:pt x="22" y="50"/>
                        <a:pt x="35" y="48"/>
                        <a:pt x="43" y="39"/>
                      </a:cubicBez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09" name="Freeform 70"/>
                <p:cNvSpPr>
                  <a:spLocks/>
                </p:cNvSpPr>
                <p:nvPr/>
              </p:nvSpPr>
              <p:spPr bwMode="auto">
                <a:xfrm>
                  <a:off x="9734550" y="5605463"/>
                  <a:ext cx="190500" cy="190500"/>
                </a:xfrm>
                <a:custGeom>
                  <a:avLst/>
                  <a:gdLst>
                    <a:gd name="T0" fmla="*/ 42 w 50"/>
                    <a:gd name="T1" fmla="*/ 38 h 50"/>
                    <a:gd name="T2" fmla="*/ 38 w 50"/>
                    <a:gd name="T3" fmla="*/ 7 h 50"/>
                    <a:gd name="T4" fmla="*/ 7 w 50"/>
                    <a:gd name="T5" fmla="*/ 12 h 50"/>
                    <a:gd name="T6" fmla="*/ 11 w 50"/>
                    <a:gd name="T7" fmla="*/ 43 h 50"/>
                    <a:gd name="T8" fmla="*/ 42 w 50"/>
                    <a:gd name="T9" fmla="*/ 38 h 50"/>
                  </a:gdLst>
                  <a:ahLst/>
                  <a:cxnLst>
                    <a:cxn ang="0">
                      <a:pos x="T0" y="T1"/>
                    </a:cxn>
                    <a:cxn ang="0">
                      <a:pos x="T2" y="T3"/>
                    </a:cxn>
                    <a:cxn ang="0">
                      <a:pos x="T4" y="T5"/>
                    </a:cxn>
                    <a:cxn ang="0">
                      <a:pos x="T6" y="T7"/>
                    </a:cxn>
                    <a:cxn ang="0">
                      <a:pos x="T8" y="T9"/>
                    </a:cxn>
                  </a:cxnLst>
                  <a:rect l="0" t="0" r="r" b="b"/>
                  <a:pathLst>
                    <a:path w="50" h="50">
                      <a:moveTo>
                        <a:pt x="42" y="38"/>
                      </a:moveTo>
                      <a:cubicBezTo>
                        <a:pt x="50" y="29"/>
                        <a:pt x="48" y="15"/>
                        <a:pt x="38" y="7"/>
                      </a:cubicBezTo>
                      <a:cubicBezTo>
                        <a:pt x="28" y="0"/>
                        <a:pt x="14" y="2"/>
                        <a:pt x="7" y="12"/>
                      </a:cubicBezTo>
                      <a:cubicBezTo>
                        <a:pt x="0" y="21"/>
                        <a:pt x="2" y="35"/>
                        <a:pt x="11" y="43"/>
                      </a:cubicBezTo>
                      <a:cubicBezTo>
                        <a:pt x="21" y="50"/>
                        <a:pt x="35" y="48"/>
                        <a:pt x="42" y="3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0" name="Freeform 71"/>
                <p:cNvSpPr>
                  <a:spLocks/>
                </p:cNvSpPr>
                <p:nvPr/>
              </p:nvSpPr>
              <p:spPr bwMode="auto">
                <a:xfrm>
                  <a:off x="9791700" y="5719763"/>
                  <a:ext cx="22225" cy="22225"/>
                </a:xfrm>
                <a:custGeom>
                  <a:avLst/>
                  <a:gdLst>
                    <a:gd name="T0" fmla="*/ 6 w 6"/>
                    <a:gd name="T1" fmla="*/ 5 h 6"/>
                    <a:gd name="T2" fmla="*/ 5 w 6"/>
                    <a:gd name="T3" fmla="*/ 1 h 6"/>
                    <a:gd name="T4" fmla="*/ 1 w 6"/>
                    <a:gd name="T5" fmla="*/ 2 h 6"/>
                    <a:gd name="T6" fmla="*/ 2 w 6"/>
                    <a:gd name="T7" fmla="*/ 5 h 6"/>
                    <a:gd name="T8" fmla="*/ 6 w 6"/>
                    <a:gd name="T9" fmla="*/ 5 h 6"/>
                  </a:gdLst>
                  <a:ahLst/>
                  <a:cxnLst>
                    <a:cxn ang="0">
                      <a:pos x="T0" y="T1"/>
                    </a:cxn>
                    <a:cxn ang="0">
                      <a:pos x="T2" y="T3"/>
                    </a:cxn>
                    <a:cxn ang="0">
                      <a:pos x="T4" y="T5"/>
                    </a:cxn>
                    <a:cxn ang="0">
                      <a:pos x="T6" y="T7"/>
                    </a:cxn>
                    <a:cxn ang="0">
                      <a:pos x="T8" y="T9"/>
                    </a:cxn>
                  </a:cxnLst>
                  <a:rect l="0" t="0" r="r" b="b"/>
                  <a:pathLst>
                    <a:path w="6" h="6">
                      <a:moveTo>
                        <a:pt x="6" y="5"/>
                      </a:moveTo>
                      <a:cubicBezTo>
                        <a:pt x="6" y="4"/>
                        <a:pt x="6" y="2"/>
                        <a:pt x="5" y="1"/>
                      </a:cubicBezTo>
                      <a:cubicBezTo>
                        <a:pt x="4" y="0"/>
                        <a:pt x="2" y="0"/>
                        <a:pt x="1" y="2"/>
                      </a:cubicBezTo>
                      <a:cubicBezTo>
                        <a:pt x="0" y="3"/>
                        <a:pt x="1" y="5"/>
                        <a:pt x="2" y="5"/>
                      </a:cubicBezTo>
                      <a:cubicBezTo>
                        <a:pt x="3" y="6"/>
                        <a:pt x="5" y="6"/>
                        <a:pt x="6" y="5"/>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1" name="Freeform 72"/>
                <p:cNvSpPr>
                  <a:spLocks/>
                </p:cNvSpPr>
                <p:nvPr/>
              </p:nvSpPr>
              <p:spPr bwMode="auto">
                <a:xfrm>
                  <a:off x="9783763" y="5665788"/>
                  <a:ext cx="23813" cy="23813"/>
                </a:xfrm>
                <a:custGeom>
                  <a:avLst/>
                  <a:gdLst>
                    <a:gd name="T0" fmla="*/ 2 w 6"/>
                    <a:gd name="T1" fmla="*/ 5 h 6"/>
                    <a:gd name="T2" fmla="*/ 6 w 6"/>
                    <a:gd name="T3" fmla="*/ 4 h 6"/>
                    <a:gd name="T4" fmla="*/ 5 w 6"/>
                    <a:gd name="T5" fmla="*/ 1 h 6"/>
                    <a:gd name="T6" fmla="*/ 1 w 6"/>
                    <a:gd name="T7" fmla="*/ 1 h 6"/>
                    <a:gd name="T8" fmla="*/ 2 w 6"/>
                    <a:gd name="T9" fmla="*/ 5 h 6"/>
                  </a:gdLst>
                  <a:ahLst/>
                  <a:cxnLst>
                    <a:cxn ang="0">
                      <a:pos x="T0" y="T1"/>
                    </a:cxn>
                    <a:cxn ang="0">
                      <a:pos x="T2" y="T3"/>
                    </a:cxn>
                    <a:cxn ang="0">
                      <a:pos x="T4" y="T5"/>
                    </a:cxn>
                    <a:cxn ang="0">
                      <a:pos x="T6" y="T7"/>
                    </a:cxn>
                    <a:cxn ang="0">
                      <a:pos x="T8" y="T9"/>
                    </a:cxn>
                  </a:cxnLst>
                  <a:rect l="0" t="0" r="r" b="b"/>
                  <a:pathLst>
                    <a:path w="6" h="6">
                      <a:moveTo>
                        <a:pt x="2" y="5"/>
                      </a:moveTo>
                      <a:cubicBezTo>
                        <a:pt x="3" y="6"/>
                        <a:pt x="5" y="6"/>
                        <a:pt x="6" y="4"/>
                      </a:cubicBezTo>
                      <a:cubicBezTo>
                        <a:pt x="6" y="3"/>
                        <a:pt x="6" y="1"/>
                        <a:pt x="5" y="1"/>
                      </a:cubicBezTo>
                      <a:cubicBezTo>
                        <a:pt x="4" y="0"/>
                        <a:pt x="2" y="0"/>
                        <a:pt x="1" y="1"/>
                      </a:cubicBezTo>
                      <a:cubicBezTo>
                        <a:pt x="0" y="2"/>
                        <a:pt x="1" y="4"/>
                        <a:pt x="2" y="5"/>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2" name="Freeform 73"/>
                <p:cNvSpPr>
                  <a:spLocks/>
                </p:cNvSpPr>
                <p:nvPr/>
              </p:nvSpPr>
              <p:spPr bwMode="auto">
                <a:xfrm>
                  <a:off x="9840913" y="5657850"/>
                  <a:ext cx="23813" cy="23813"/>
                </a:xfrm>
                <a:custGeom>
                  <a:avLst/>
                  <a:gdLst>
                    <a:gd name="T0" fmla="*/ 1 w 6"/>
                    <a:gd name="T1" fmla="*/ 1 h 6"/>
                    <a:gd name="T2" fmla="*/ 1 w 6"/>
                    <a:gd name="T3" fmla="*/ 5 h 6"/>
                    <a:gd name="T4" fmla="*/ 5 w 6"/>
                    <a:gd name="T5" fmla="*/ 4 h 6"/>
                    <a:gd name="T6" fmla="*/ 5 w 6"/>
                    <a:gd name="T7" fmla="*/ 1 h 6"/>
                    <a:gd name="T8" fmla="*/ 1 w 6"/>
                    <a:gd name="T9" fmla="*/ 1 h 6"/>
                  </a:gdLst>
                  <a:ahLst/>
                  <a:cxnLst>
                    <a:cxn ang="0">
                      <a:pos x="T0" y="T1"/>
                    </a:cxn>
                    <a:cxn ang="0">
                      <a:pos x="T2" y="T3"/>
                    </a:cxn>
                    <a:cxn ang="0">
                      <a:pos x="T4" y="T5"/>
                    </a:cxn>
                    <a:cxn ang="0">
                      <a:pos x="T6" y="T7"/>
                    </a:cxn>
                    <a:cxn ang="0">
                      <a:pos x="T8" y="T9"/>
                    </a:cxn>
                  </a:cxnLst>
                  <a:rect l="0" t="0" r="r" b="b"/>
                  <a:pathLst>
                    <a:path w="6" h="6">
                      <a:moveTo>
                        <a:pt x="1" y="1"/>
                      </a:moveTo>
                      <a:cubicBezTo>
                        <a:pt x="0" y="2"/>
                        <a:pt x="0" y="4"/>
                        <a:pt x="1" y="5"/>
                      </a:cubicBezTo>
                      <a:cubicBezTo>
                        <a:pt x="3" y="6"/>
                        <a:pt x="4" y="6"/>
                        <a:pt x="5" y="4"/>
                      </a:cubicBezTo>
                      <a:cubicBezTo>
                        <a:pt x="6" y="3"/>
                        <a:pt x="6" y="1"/>
                        <a:pt x="5" y="1"/>
                      </a:cubicBezTo>
                      <a:cubicBezTo>
                        <a:pt x="3" y="0"/>
                        <a:pt x="2" y="0"/>
                        <a:pt x="1" y="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3" name="Freeform 74"/>
                <p:cNvSpPr>
                  <a:spLocks/>
                </p:cNvSpPr>
                <p:nvPr/>
              </p:nvSpPr>
              <p:spPr bwMode="auto">
                <a:xfrm>
                  <a:off x="9848850" y="5711825"/>
                  <a:ext cx="22225" cy="22225"/>
                </a:xfrm>
                <a:custGeom>
                  <a:avLst/>
                  <a:gdLst>
                    <a:gd name="T0" fmla="*/ 5 w 6"/>
                    <a:gd name="T1" fmla="*/ 1 h 6"/>
                    <a:gd name="T2" fmla="*/ 1 w 6"/>
                    <a:gd name="T3" fmla="*/ 2 h 6"/>
                    <a:gd name="T4" fmla="*/ 1 w 6"/>
                    <a:gd name="T5" fmla="*/ 5 h 6"/>
                    <a:gd name="T6" fmla="*/ 5 w 6"/>
                    <a:gd name="T7" fmla="*/ 5 h 6"/>
                    <a:gd name="T8" fmla="*/ 5 w 6"/>
                    <a:gd name="T9" fmla="*/ 1 h 6"/>
                  </a:gdLst>
                  <a:ahLst/>
                  <a:cxnLst>
                    <a:cxn ang="0">
                      <a:pos x="T0" y="T1"/>
                    </a:cxn>
                    <a:cxn ang="0">
                      <a:pos x="T2" y="T3"/>
                    </a:cxn>
                    <a:cxn ang="0">
                      <a:pos x="T4" y="T5"/>
                    </a:cxn>
                    <a:cxn ang="0">
                      <a:pos x="T6" y="T7"/>
                    </a:cxn>
                    <a:cxn ang="0">
                      <a:pos x="T8" y="T9"/>
                    </a:cxn>
                  </a:cxnLst>
                  <a:rect l="0" t="0" r="r" b="b"/>
                  <a:pathLst>
                    <a:path w="6" h="6">
                      <a:moveTo>
                        <a:pt x="5" y="1"/>
                      </a:moveTo>
                      <a:cubicBezTo>
                        <a:pt x="3" y="0"/>
                        <a:pt x="2" y="0"/>
                        <a:pt x="1" y="2"/>
                      </a:cubicBezTo>
                      <a:cubicBezTo>
                        <a:pt x="0" y="3"/>
                        <a:pt x="0" y="4"/>
                        <a:pt x="1" y="5"/>
                      </a:cubicBezTo>
                      <a:cubicBezTo>
                        <a:pt x="3" y="6"/>
                        <a:pt x="4" y="6"/>
                        <a:pt x="5" y="5"/>
                      </a:cubicBezTo>
                      <a:cubicBezTo>
                        <a:pt x="6" y="4"/>
                        <a:pt x="6" y="2"/>
                        <a:pt x="5" y="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4" name="Freeform 75"/>
                <p:cNvSpPr>
                  <a:spLocks/>
                </p:cNvSpPr>
                <p:nvPr/>
              </p:nvSpPr>
              <p:spPr bwMode="auto">
                <a:xfrm>
                  <a:off x="8650288" y="5654675"/>
                  <a:ext cx="2293938" cy="1203325"/>
                </a:xfrm>
                <a:custGeom>
                  <a:avLst/>
                  <a:gdLst>
                    <a:gd name="T0" fmla="*/ 966 w 1445"/>
                    <a:gd name="T1" fmla="*/ 0 h 758"/>
                    <a:gd name="T2" fmla="*/ 901 w 1445"/>
                    <a:gd name="T3" fmla="*/ 41 h 758"/>
                    <a:gd name="T4" fmla="*/ 582 w 1445"/>
                    <a:gd name="T5" fmla="*/ 240 h 758"/>
                    <a:gd name="T6" fmla="*/ 14 w 1445"/>
                    <a:gd name="T7" fmla="*/ 595 h 758"/>
                    <a:gd name="T8" fmla="*/ 0 w 1445"/>
                    <a:gd name="T9" fmla="*/ 604 h 758"/>
                    <a:gd name="T10" fmla="*/ 96 w 1445"/>
                    <a:gd name="T11" fmla="*/ 758 h 758"/>
                    <a:gd name="T12" fmla="*/ 1445 w 1445"/>
                    <a:gd name="T13" fmla="*/ 758 h 758"/>
                    <a:gd name="T14" fmla="*/ 966 w 1445"/>
                    <a:gd name="T15" fmla="*/ 0 h 7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5" h="758">
                      <a:moveTo>
                        <a:pt x="966" y="0"/>
                      </a:moveTo>
                      <a:lnTo>
                        <a:pt x="901" y="41"/>
                      </a:lnTo>
                      <a:lnTo>
                        <a:pt x="582" y="240"/>
                      </a:lnTo>
                      <a:lnTo>
                        <a:pt x="14" y="595"/>
                      </a:lnTo>
                      <a:lnTo>
                        <a:pt x="0" y="604"/>
                      </a:lnTo>
                      <a:lnTo>
                        <a:pt x="96" y="758"/>
                      </a:lnTo>
                      <a:lnTo>
                        <a:pt x="1445" y="758"/>
                      </a:lnTo>
                      <a:lnTo>
                        <a:pt x="966" y="0"/>
                      </a:lnTo>
                      <a:close/>
                    </a:path>
                  </a:pathLst>
                </a:custGeom>
                <a:solidFill>
                  <a:srgbClr val="03A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5" name="Freeform 76"/>
                <p:cNvSpPr>
                  <a:spLocks/>
                </p:cNvSpPr>
                <p:nvPr/>
              </p:nvSpPr>
              <p:spPr bwMode="auto">
                <a:xfrm>
                  <a:off x="8650288" y="5654675"/>
                  <a:ext cx="2293938" cy="1203325"/>
                </a:xfrm>
                <a:custGeom>
                  <a:avLst/>
                  <a:gdLst>
                    <a:gd name="T0" fmla="*/ 966 w 1445"/>
                    <a:gd name="T1" fmla="*/ 0 h 758"/>
                    <a:gd name="T2" fmla="*/ 901 w 1445"/>
                    <a:gd name="T3" fmla="*/ 41 h 758"/>
                    <a:gd name="T4" fmla="*/ 582 w 1445"/>
                    <a:gd name="T5" fmla="*/ 240 h 758"/>
                    <a:gd name="T6" fmla="*/ 14 w 1445"/>
                    <a:gd name="T7" fmla="*/ 595 h 758"/>
                    <a:gd name="T8" fmla="*/ 0 w 1445"/>
                    <a:gd name="T9" fmla="*/ 604 h 758"/>
                    <a:gd name="T10" fmla="*/ 96 w 1445"/>
                    <a:gd name="T11" fmla="*/ 758 h 758"/>
                    <a:gd name="T12" fmla="*/ 1445 w 1445"/>
                    <a:gd name="T13" fmla="*/ 758 h 758"/>
                    <a:gd name="T14" fmla="*/ 966 w 1445"/>
                    <a:gd name="T15" fmla="*/ 0 h 75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45" h="758">
                      <a:moveTo>
                        <a:pt x="966" y="0"/>
                      </a:moveTo>
                      <a:lnTo>
                        <a:pt x="901" y="41"/>
                      </a:lnTo>
                      <a:lnTo>
                        <a:pt x="582" y="240"/>
                      </a:lnTo>
                      <a:lnTo>
                        <a:pt x="14" y="595"/>
                      </a:lnTo>
                      <a:lnTo>
                        <a:pt x="0" y="604"/>
                      </a:lnTo>
                      <a:lnTo>
                        <a:pt x="96" y="758"/>
                      </a:lnTo>
                      <a:lnTo>
                        <a:pt x="1445" y="758"/>
                      </a:lnTo>
                      <a:lnTo>
                        <a:pt x="96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6" name="Freeform 77"/>
                <p:cNvSpPr>
                  <a:spLocks noEditPoints="1"/>
                </p:cNvSpPr>
                <p:nvPr/>
              </p:nvSpPr>
              <p:spPr bwMode="auto">
                <a:xfrm>
                  <a:off x="8462963" y="6092825"/>
                  <a:ext cx="808038" cy="171450"/>
                </a:xfrm>
                <a:custGeom>
                  <a:avLst/>
                  <a:gdLst>
                    <a:gd name="T0" fmla="*/ 509 w 509"/>
                    <a:gd name="T1" fmla="*/ 84 h 108"/>
                    <a:gd name="T2" fmla="*/ 504 w 509"/>
                    <a:gd name="T3" fmla="*/ 86 h 108"/>
                    <a:gd name="T4" fmla="*/ 509 w 509"/>
                    <a:gd name="T5" fmla="*/ 84 h 108"/>
                    <a:gd name="T6" fmla="*/ 173 w 509"/>
                    <a:gd name="T7" fmla="*/ 0 h 108"/>
                    <a:gd name="T8" fmla="*/ 0 w 509"/>
                    <a:gd name="T9" fmla="*/ 108 h 108"/>
                    <a:gd name="T10" fmla="*/ 173 w 509"/>
                    <a:gd name="T11" fmla="*/ 0 h 108"/>
                    <a:gd name="T12" fmla="*/ 173 w 509"/>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509" h="108">
                      <a:moveTo>
                        <a:pt x="509" y="84"/>
                      </a:moveTo>
                      <a:lnTo>
                        <a:pt x="504" y="86"/>
                      </a:lnTo>
                      <a:lnTo>
                        <a:pt x="509" y="84"/>
                      </a:lnTo>
                      <a:close/>
                      <a:moveTo>
                        <a:pt x="173" y="0"/>
                      </a:moveTo>
                      <a:lnTo>
                        <a:pt x="0" y="108"/>
                      </a:lnTo>
                      <a:lnTo>
                        <a:pt x="173" y="0"/>
                      </a:lnTo>
                      <a:lnTo>
                        <a:pt x="173" y="0"/>
                      </a:lnTo>
                      <a:close/>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17" name="Freeform 78"/>
                <p:cNvSpPr>
                  <a:spLocks noEditPoints="1"/>
                </p:cNvSpPr>
                <p:nvPr/>
              </p:nvSpPr>
              <p:spPr bwMode="auto">
                <a:xfrm>
                  <a:off x="8462963" y="6092825"/>
                  <a:ext cx="808038" cy="171450"/>
                </a:xfrm>
                <a:custGeom>
                  <a:avLst/>
                  <a:gdLst>
                    <a:gd name="T0" fmla="*/ 509 w 509"/>
                    <a:gd name="T1" fmla="*/ 84 h 108"/>
                    <a:gd name="T2" fmla="*/ 504 w 509"/>
                    <a:gd name="T3" fmla="*/ 86 h 108"/>
                    <a:gd name="T4" fmla="*/ 509 w 509"/>
                    <a:gd name="T5" fmla="*/ 84 h 108"/>
                    <a:gd name="T6" fmla="*/ 173 w 509"/>
                    <a:gd name="T7" fmla="*/ 0 h 108"/>
                    <a:gd name="T8" fmla="*/ 0 w 509"/>
                    <a:gd name="T9" fmla="*/ 108 h 108"/>
                    <a:gd name="T10" fmla="*/ 173 w 509"/>
                    <a:gd name="T11" fmla="*/ 0 h 108"/>
                    <a:gd name="T12" fmla="*/ 173 w 509"/>
                    <a:gd name="T13" fmla="*/ 0 h 108"/>
                  </a:gdLst>
                  <a:ahLst/>
                  <a:cxnLst>
                    <a:cxn ang="0">
                      <a:pos x="T0" y="T1"/>
                    </a:cxn>
                    <a:cxn ang="0">
                      <a:pos x="T2" y="T3"/>
                    </a:cxn>
                    <a:cxn ang="0">
                      <a:pos x="T4" y="T5"/>
                    </a:cxn>
                    <a:cxn ang="0">
                      <a:pos x="T6" y="T7"/>
                    </a:cxn>
                    <a:cxn ang="0">
                      <a:pos x="T8" y="T9"/>
                    </a:cxn>
                    <a:cxn ang="0">
                      <a:pos x="T10" y="T11"/>
                    </a:cxn>
                    <a:cxn ang="0">
                      <a:pos x="T12" y="T13"/>
                    </a:cxn>
                  </a:cxnLst>
                  <a:rect l="0" t="0" r="r" b="b"/>
                  <a:pathLst>
                    <a:path w="509" h="108">
                      <a:moveTo>
                        <a:pt x="509" y="84"/>
                      </a:moveTo>
                      <a:lnTo>
                        <a:pt x="504" y="86"/>
                      </a:lnTo>
                      <a:lnTo>
                        <a:pt x="509" y="84"/>
                      </a:lnTo>
                      <a:moveTo>
                        <a:pt x="173" y="0"/>
                      </a:moveTo>
                      <a:lnTo>
                        <a:pt x="0" y="108"/>
                      </a:lnTo>
                      <a:lnTo>
                        <a:pt x="173" y="0"/>
                      </a:lnTo>
                      <a:lnTo>
                        <a:pt x="17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4" name="Freeform 79"/>
                <p:cNvSpPr>
                  <a:spLocks/>
                </p:cNvSpPr>
                <p:nvPr/>
              </p:nvSpPr>
              <p:spPr bwMode="auto">
                <a:xfrm>
                  <a:off x="8737600" y="5891213"/>
                  <a:ext cx="323850" cy="201613"/>
                </a:xfrm>
                <a:custGeom>
                  <a:avLst/>
                  <a:gdLst>
                    <a:gd name="T0" fmla="*/ 204 w 204"/>
                    <a:gd name="T1" fmla="*/ 0 h 127"/>
                    <a:gd name="T2" fmla="*/ 0 w 204"/>
                    <a:gd name="T3" fmla="*/ 127 h 127"/>
                    <a:gd name="T4" fmla="*/ 0 w 204"/>
                    <a:gd name="T5" fmla="*/ 127 h 127"/>
                    <a:gd name="T6" fmla="*/ 204 w 204"/>
                    <a:gd name="T7" fmla="*/ 0 h 127"/>
                    <a:gd name="T8" fmla="*/ 204 w 204"/>
                    <a:gd name="T9" fmla="*/ 0 h 127"/>
                  </a:gdLst>
                  <a:ahLst/>
                  <a:cxnLst>
                    <a:cxn ang="0">
                      <a:pos x="T0" y="T1"/>
                    </a:cxn>
                    <a:cxn ang="0">
                      <a:pos x="T2" y="T3"/>
                    </a:cxn>
                    <a:cxn ang="0">
                      <a:pos x="T4" y="T5"/>
                    </a:cxn>
                    <a:cxn ang="0">
                      <a:pos x="T6" y="T7"/>
                    </a:cxn>
                    <a:cxn ang="0">
                      <a:pos x="T8" y="T9"/>
                    </a:cxn>
                  </a:cxnLst>
                  <a:rect l="0" t="0" r="r" b="b"/>
                  <a:pathLst>
                    <a:path w="204" h="127">
                      <a:moveTo>
                        <a:pt x="204" y="0"/>
                      </a:moveTo>
                      <a:lnTo>
                        <a:pt x="0" y="127"/>
                      </a:lnTo>
                      <a:lnTo>
                        <a:pt x="0" y="127"/>
                      </a:lnTo>
                      <a:lnTo>
                        <a:pt x="204" y="0"/>
                      </a:lnTo>
                      <a:lnTo>
                        <a:pt x="204" y="0"/>
                      </a:lnTo>
                      <a:close/>
                    </a:path>
                  </a:pathLst>
                </a:custGeom>
                <a:solidFill>
                  <a:srgbClr val="E59E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5" name="Freeform 80"/>
                <p:cNvSpPr>
                  <a:spLocks/>
                </p:cNvSpPr>
                <p:nvPr/>
              </p:nvSpPr>
              <p:spPr bwMode="auto">
                <a:xfrm>
                  <a:off x="8737600" y="5891213"/>
                  <a:ext cx="323850" cy="201613"/>
                </a:xfrm>
                <a:custGeom>
                  <a:avLst/>
                  <a:gdLst>
                    <a:gd name="T0" fmla="*/ 204 w 204"/>
                    <a:gd name="T1" fmla="*/ 0 h 127"/>
                    <a:gd name="T2" fmla="*/ 0 w 204"/>
                    <a:gd name="T3" fmla="*/ 127 h 127"/>
                    <a:gd name="T4" fmla="*/ 0 w 204"/>
                    <a:gd name="T5" fmla="*/ 127 h 127"/>
                    <a:gd name="T6" fmla="*/ 204 w 204"/>
                    <a:gd name="T7" fmla="*/ 0 h 127"/>
                    <a:gd name="T8" fmla="*/ 204 w 204"/>
                    <a:gd name="T9" fmla="*/ 0 h 127"/>
                  </a:gdLst>
                  <a:ahLst/>
                  <a:cxnLst>
                    <a:cxn ang="0">
                      <a:pos x="T0" y="T1"/>
                    </a:cxn>
                    <a:cxn ang="0">
                      <a:pos x="T2" y="T3"/>
                    </a:cxn>
                    <a:cxn ang="0">
                      <a:pos x="T4" y="T5"/>
                    </a:cxn>
                    <a:cxn ang="0">
                      <a:pos x="T6" y="T7"/>
                    </a:cxn>
                    <a:cxn ang="0">
                      <a:pos x="T8" y="T9"/>
                    </a:cxn>
                  </a:cxnLst>
                  <a:rect l="0" t="0" r="r" b="b"/>
                  <a:pathLst>
                    <a:path w="204" h="127">
                      <a:moveTo>
                        <a:pt x="204" y="0"/>
                      </a:moveTo>
                      <a:lnTo>
                        <a:pt x="0" y="127"/>
                      </a:lnTo>
                      <a:lnTo>
                        <a:pt x="0" y="127"/>
                      </a:lnTo>
                      <a:lnTo>
                        <a:pt x="204" y="0"/>
                      </a:lnTo>
                      <a:lnTo>
                        <a:pt x="20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6" name="Freeform 81"/>
                <p:cNvSpPr>
                  <a:spLocks/>
                </p:cNvSpPr>
                <p:nvPr/>
              </p:nvSpPr>
              <p:spPr bwMode="auto">
                <a:xfrm>
                  <a:off x="8462963" y="5891213"/>
                  <a:ext cx="808038" cy="708025"/>
                </a:xfrm>
                <a:custGeom>
                  <a:avLst/>
                  <a:gdLst>
                    <a:gd name="T0" fmla="*/ 377 w 509"/>
                    <a:gd name="T1" fmla="*/ 0 h 446"/>
                    <a:gd name="T2" fmla="*/ 173 w 509"/>
                    <a:gd name="T3" fmla="*/ 127 h 446"/>
                    <a:gd name="T4" fmla="*/ 0 w 509"/>
                    <a:gd name="T5" fmla="*/ 235 h 446"/>
                    <a:gd name="T6" fmla="*/ 132 w 509"/>
                    <a:gd name="T7" fmla="*/ 446 h 446"/>
                    <a:gd name="T8" fmla="*/ 504 w 509"/>
                    <a:gd name="T9" fmla="*/ 213 h 446"/>
                    <a:gd name="T10" fmla="*/ 509 w 509"/>
                    <a:gd name="T11" fmla="*/ 211 h 446"/>
                    <a:gd name="T12" fmla="*/ 377 w 509"/>
                    <a:gd name="T13" fmla="*/ 0 h 446"/>
                  </a:gdLst>
                  <a:ahLst/>
                  <a:cxnLst>
                    <a:cxn ang="0">
                      <a:pos x="T0" y="T1"/>
                    </a:cxn>
                    <a:cxn ang="0">
                      <a:pos x="T2" y="T3"/>
                    </a:cxn>
                    <a:cxn ang="0">
                      <a:pos x="T4" y="T5"/>
                    </a:cxn>
                    <a:cxn ang="0">
                      <a:pos x="T6" y="T7"/>
                    </a:cxn>
                    <a:cxn ang="0">
                      <a:pos x="T8" y="T9"/>
                    </a:cxn>
                    <a:cxn ang="0">
                      <a:pos x="T10" y="T11"/>
                    </a:cxn>
                    <a:cxn ang="0">
                      <a:pos x="T12" y="T13"/>
                    </a:cxn>
                  </a:cxnLst>
                  <a:rect l="0" t="0" r="r" b="b"/>
                  <a:pathLst>
                    <a:path w="509" h="446">
                      <a:moveTo>
                        <a:pt x="377" y="0"/>
                      </a:moveTo>
                      <a:lnTo>
                        <a:pt x="173" y="127"/>
                      </a:lnTo>
                      <a:lnTo>
                        <a:pt x="0" y="235"/>
                      </a:lnTo>
                      <a:lnTo>
                        <a:pt x="132" y="446"/>
                      </a:lnTo>
                      <a:lnTo>
                        <a:pt x="504" y="213"/>
                      </a:lnTo>
                      <a:lnTo>
                        <a:pt x="509" y="211"/>
                      </a:lnTo>
                      <a:lnTo>
                        <a:pt x="377" y="0"/>
                      </a:lnTo>
                      <a:close/>
                    </a:path>
                  </a:pathLst>
                </a:custGeom>
                <a:solidFill>
                  <a:srgbClr val="E4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7" name="Freeform 82"/>
                <p:cNvSpPr>
                  <a:spLocks/>
                </p:cNvSpPr>
                <p:nvPr/>
              </p:nvSpPr>
              <p:spPr bwMode="auto">
                <a:xfrm>
                  <a:off x="8462963" y="5891213"/>
                  <a:ext cx="808038" cy="708025"/>
                </a:xfrm>
                <a:custGeom>
                  <a:avLst/>
                  <a:gdLst>
                    <a:gd name="T0" fmla="*/ 377 w 509"/>
                    <a:gd name="T1" fmla="*/ 0 h 446"/>
                    <a:gd name="T2" fmla="*/ 173 w 509"/>
                    <a:gd name="T3" fmla="*/ 127 h 446"/>
                    <a:gd name="T4" fmla="*/ 0 w 509"/>
                    <a:gd name="T5" fmla="*/ 235 h 446"/>
                    <a:gd name="T6" fmla="*/ 132 w 509"/>
                    <a:gd name="T7" fmla="*/ 446 h 446"/>
                    <a:gd name="T8" fmla="*/ 504 w 509"/>
                    <a:gd name="T9" fmla="*/ 213 h 446"/>
                    <a:gd name="T10" fmla="*/ 509 w 509"/>
                    <a:gd name="T11" fmla="*/ 211 h 446"/>
                    <a:gd name="T12" fmla="*/ 377 w 509"/>
                    <a:gd name="T13" fmla="*/ 0 h 446"/>
                  </a:gdLst>
                  <a:ahLst/>
                  <a:cxnLst>
                    <a:cxn ang="0">
                      <a:pos x="T0" y="T1"/>
                    </a:cxn>
                    <a:cxn ang="0">
                      <a:pos x="T2" y="T3"/>
                    </a:cxn>
                    <a:cxn ang="0">
                      <a:pos x="T4" y="T5"/>
                    </a:cxn>
                    <a:cxn ang="0">
                      <a:pos x="T6" y="T7"/>
                    </a:cxn>
                    <a:cxn ang="0">
                      <a:pos x="T8" y="T9"/>
                    </a:cxn>
                    <a:cxn ang="0">
                      <a:pos x="T10" y="T11"/>
                    </a:cxn>
                    <a:cxn ang="0">
                      <a:pos x="T12" y="T13"/>
                    </a:cxn>
                  </a:cxnLst>
                  <a:rect l="0" t="0" r="r" b="b"/>
                  <a:pathLst>
                    <a:path w="509" h="446">
                      <a:moveTo>
                        <a:pt x="377" y="0"/>
                      </a:moveTo>
                      <a:lnTo>
                        <a:pt x="173" y="127"/>
                      </a:lnTo>
                      <a:lnTo>
                        <a:pt x="0" y="235"/>
                      </a:lnTo>
                      <a:lnTo>
                        <a:pt x="132" y="446"/>
                      </a:lnTo>
                      <a:lnTo>
                        <a:pt x="504" y="213"/>
                      </a:lnTo>
                      <a:lnTo>
                        <a:pt x="509" y="211"/>
                      </a:lnTo>
                      <a:lnTo>
                        <a:pt x="37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8" name="Freeform 83"/>
                <p:cNvSpPr>
                  <a:spLocks/>
                </p:cNvSpPr>
                <p:nvPr/>
              </p:nvSpPr>
              <p:spPr bwMode="auto">
                <a:xfrm>
                  <a:off x="8650288" y="6226175"/>
                  <a:ext cx="1019175" cy="631825"/>
                </a:xfrm>
                <a:custGeom>
                  <a:avLst/>
                  <a:gdLst>
                    <a:gd name="T0" fmla="*/ 391 w 642"/>
                    <a:gd name="T1" fmla="*/ 0 h 398"/>
                    <a:gd name="T2" fmla="*/ 316 w 642"/>
                    <a:gd name="T3" fmla="*/ 45 h 398"/>
                    <a:gd name="T4" fmla="*/ 14 w 642"/>
                    <a:gd name="T5" fmla="*/ 235 h 398"/>
                    <a:gd name="T6" fmla="*/ 14 w 642"/>
                    <a:gd name="T7" fmla="*/ 235 h 398"/>
                    <a:gd name="T8" fmla="*/ 0 w 642"/>
                    <a:gd name="T9" fmla="*/ 244 h 398"/>
                    <a:gd name="T10" fmla="*/ 96 w 642"/>
                    <a:gd name="T11" fmla="*/ 398 h 398"/>
                    <a:gd name="T12" fmla="*/ 642 w 642"/>
                    <a:gd name="T13" fmla="*/ 398 h 398"/>
                    <a:gd name="T14" fmla="*/ 391 w 642"/>
                    <a:gd name="T15" fmla="*/ 0 h 3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2" h="398">
                      <a:moveTo>
                        <a:pt x="391" y="0"/>
                      </a:moveTo>
                      <a:lnTo>
                        <a:pt x="316" y="45"/>
                      </a:lnTo>
                      <a:lnTo>
                        <a:pt x="14" y="235"/>
                      </a:lnTo>
                      <a:lnTo>
                        <a:pt x="14" y="235"/>
                      </a:lnTo>
                      <a:lnTo>
                        <a:pt x="0" y="244"/>
                      </a:lnTo>
                      <a:lnTo>
                        <a:pt x="96" y="398"/>
                      </a:lnTo>
                      <a:lnTo>
                        <a:pt x="642" y="398"/>
                      </a:lnTo>
                      <a:lnTo>
                        <a:pt x="391" y="0"/>
                      </a:lnTo>
                      <a:close/>
                    </a:path>
                  </a:pathLst>
                </a:custGeom>
                <a:solidFill>
                  <a:srgbClr val="03A0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29" name="Freeform 84"/>
                <p:cNvSpPr>
                  <a:spLocks/>
                </p:cNvSpPr>
                <p:nvPr/>
              </p:nvSpPr>
              <p:spPr bwMode="auto">
                <a:xfrm>
                  <a:off x="8650288" y="6226175"/>
                  <a:ext cx="1019175" cy="631825"/>
                </a:xfrm>
                <a:custGeom>
                  <a:avLst/>
                  <a:gdLst>
                    <a:gd name="T0" fmla="*/ 391 w 642"/>
                    <a:gd name="T1" fmla="*/ 0 h 398"/>
                    <a:gd name="T2" fmla="*/ 316 w 642"/>
                    <a:gd name="T3" fmla="*/ 45 h 398"/>
                    <a:gd name="T4" fmla="*/ 14 w 642"/>
                    <a:gd name="T5" fmla="*/ 235 h 398"/>
                    <a:gd name="T6" fmla="*/ 14 w 642"/>
                    <a:gd name="T7" fmla="*/ 235 h 398"/>
                    <a:gd name="T8" fmla="*/ 0 w 642"/>
                    <a:gd name="T9" fmla="*/ 244 h 398"/>
                    <a:gd name="T10" fmla="*/ 96 w 642"/>
                    <a:gd name="T11" fmla="*/ 398 h 398"/>
                    <a:gd name="T12" fmla="*/ 642 w 642"/>
                    <a:gd name="T13" fmla="*/ 398 h 398"/>
                    <a:gd name="T14" fmla="*/ 391 w 642"/>
                    <a:gd name="T15" fmla="*/ 0 h 3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2" h="398">
                      <a:moveTo>
                        <a:pt x="391" y="0"/>
                      </a:moveTo>
                      <a:lnTo>
                        <a:pt x="316" y="45"/>
                      </a:lnTo>
                      <a:lnTo>
                        <a:pt x="14" y="235"/>
                      </a:lnTo>
                      <a:lnTo>
                        <a:pt x="14" y="235"/>
                      </a:lnTo>
                      <a:lnTo>
                        <a:pt x="0" y="244"/>
                      </a:lnTo>
                      <a:lnTo>
                        <a:pt x="96" y="398"/>
                      </a:lnTo>
                      <a:lnTo>
                        <a:pt x="642" y="398"/>
                      </a:lnTo>
                      <a:lnTo>
                        <a:pt x="39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0" name="Freeform 85"/>
                <p:cNvSpPr>
                  <a:spLocks/>
                </p:cNvSpPr>
                <p:nvPr/>
              </p:nvSpPr>
              <p:spPr bwMode="auto">
                <a:xfrm>
                  <a:off x="9148763" y="6226175"/>
                  <a:ext cx="122238" cy="76200"/>
                </a:xfrm>
                <a:custGeom>
                  <a:avLst/>
                  <a:gdLst>
                    <a:gd name="T0" fmla="*/ 77 w 77"/>
                    <a:gd name="T1" fmla="*/ 0 h 48"/>
                    <a:gd name="T2" fmla="*/ 72 w 77"/>
                    <a:gd name="T3" fmla="*/ 2 h 48"/>
                    <a:gd name="T4" fmla="*/ 0 w 77"/>
                    <a:gd name="T5" fmla="*/ 48 h 48"/>
                    <a:gd name="T6" fmla="*/ 2 w 77"/>
                    <a:gd name="T7" fmla="*/ 45 h 48"/>
                    <a:gd name="T8" fmla="*/ 77 w 77"/>
                    <a:gd name="T9" fmla="*/ 0 h 48"/>
                  </a:gdLst>
                  <a:ahLst/>
                  <a:cxnLst>
                    <a:cxn ang="0">
                      <a:pos x="T0" y="T1"/>
                    </a:cxn>
                    <a:cxn ang="0">
                      <a:pos x="T2" y="T3"/>
                    </a:cxn>
                    <a:cxn ang="0">
                      <a:pos x="T4" y="T5"/>
                    </a:cxn>
                    <a:cxn ang="0">
                      <a:pos x="T6" y="T7"/>
                    </a:cxn>
                    <a:cxn ang="0">
                      <a:pos x="T8" y="T9"/>
                    </a:cxn>
                  </a:cxnLst>
                  <a:rect l="0" t="0" r="r" b="b"/>
                  <a:pathLst>
                    <a:path w="77" h="48">
                      <a:moveTo>
                        <a:pt x="77" y="0"/>
                      </a:moveTo>
                      <a:lnTo>
                        <a:pt x="72" y="2"/>
                      </a:lnTo>
                      <a:lnTo>
                        <a:pt x="0" y="48"/>
                      </a:lnTo>
                      <a:lnTo>
                        <a:pt x="2" y="45"/>
                      </a:lnTo>
                      <a:lnTo>
                        <a:pt x="77" y="0"/>
                      </a:lnTo>
                      <a:close/>
                    </a:path>
                  </a:pathLst>
                </a:custGeom>
                <a:solidFill>
                  <a:srgbClr val="E4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1" name="Freeform 86"/>
                <p:cNvSpPr>
                  <a:spLocks/>
                </p:cNvSpPr>
                <p:nvPr/>
              </p:nvSpPr>
              <p:spPr bwMode="auto">
                <a:xfrm>
                  <a:off x="9148763" y="6226175"/>
                  <a:ext cx="122238" cy="76200"/>
                </a:xfrm>
                <a:custGeom>
                  <a:avLst/>
                  <a:gdLst>
                    <a:gd name="T0" fmla="*/ 77 w 77"/>
                    <a:gd name="T1" fmla="*/ 0 h 48"/>
                    <a:gd name="T2" fmla="*/ 72 w 77"/>
                    <a:gd name="T3" fmla="*/ 2 h 48"/>
                    <a:gd name="T4" fmla="*/ 0 w 77"/>
                    <a:gd name="T5" fmla="*/ 48 h 48"/>
                    <a:gd name="T6" fmla="*/ 2 w 77"/>
                    <a:gd name="T7" fmla="*/ 45 h 48"/>
                    <a:gd name="T8" fmla="*/ 77 w 77"/>
                    <a:gd name="T9" fmla="*/ 0 h 48"/>
                  </a:gdLst>
                  <a:ahLst/>
                  <a:cxnLst>
                    <a:cxn ang="0">
                      <a:pos x="T0" y="T1"/>
                    </a:cxn>
                    <a:cxn ang="0">
                      <a:pos x="T2" y="T3"/>
                    </a:cxn>
                    <a:cxn ang="0">
                      <a:pos x="T4" y="T5"/>
                    </a:cxn>
                    <a:cxn ang="0">
                      <a:pos x="T6" y="T7"/>
                    </a:cxn>
                    <a:cxn ang="0">
                      <a:pos x="T8" y="T9"/>
                    </a:cxn>
                  </a:cxnLst>
                  <a:rect l="0" t="0" r="r" b="b"/>
                  <a:pathLst>
                    <a:path w="77" h="48">
                      <a:moveTo>
                        <a:pt x="77" y="0"/>
                      </a:moveTo>
                      <a:lnTo>
                        <a:pt x="72" y="2"/>
                      </a:lnTo>
                      <a:lnTo>
                        <a:pt x="0" y="48"/>
                      </a:lnTo>
                      <a:lnTo>
                        <a:pt x="2" y="45"/>
                      </a:lnTo>
                      <a:lnTo>
                        <a:pt x="7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2" name="Freeform 87"/>
                <p:cNvSpPr>
                  <a:spLocks/>
                </p:cNvSpPr>
                <p:nvPr/>
              </p:nvSpPr>
              <p:spPr bwMode="auto">
                <a:xfrm>
                  <a:off x="8672513" y="6229350"/>
                  <a:ext cx="590550" cy="369888"/>
                </a:xfrm>
                <a:custGeom>
                  <a:avLst/>
                  <a:gdLst>
                    <a:gd name="T0" fmla="*/ 372 w 372"/>
                    <a:gd name="T1" fmla="*/ 0 h 233"/>
                    <a:gd name="T2" fmla="*/ 0 w 372"/>
                    <a:gd name="T3" fmla="*/ 233 h 233"/>
                    <a:gd name="T4" fmla="*/ 0 w 372"/>
                    <a:gd name="T5" fmla="*/ 233 h 233"/>
                    <a:gd name="T6" fmla="*/ 300 w 372"/>
                    <a:gd name="T7" fmla="*/ 46 h 233"/>
                    <a:gd name="T8" fmla="*/ 372 w 372"/>
                    <a:gd name="T9" fmla="*/ 0 h 233"/>
                  </a:gdLst>
                  <a:ahLst/>
                  <a:cxnLst>
                    <a:cxn ang="0">
                      <a:pos x="T0" y="T1"/>
                    </a:cxn>
                    <a:cxn ang="0">
                      <a:pos x="T2" y="T3"/>
                    </a:cxn>
                    <a:cxn ang="0">
                      <a:pos x="T4" y="T5"/>
                    </a:cxn>
                    <a:cxn ang="0">
                      <a:pos x="T6" y="T7"/>
                    </a:cxn>
                    <a:cxn ang="0">
                      <a:pos x="T8" y="T9"/>
                    </a:cxn>
                  </a:cxnLst>
                  <a:rect l="0" t="0" r="r" b="b"/>
                  <a:pathLst>
                    <a:path w="372" h="233">
                      <a:moveTo>
                        <a:pt x="372" y="0"/>
                      </a:moveTo>
                      <a:lnTo>
                        <a:pt x="0" y="233"/>
                      </a:lnTo>
                      <a:lnTo>
                        <a:pt x="0" y="233"/>
                      </a:lnTo>
                      <a:lnTo>
                        <a:pt x="300" y="46"/>
                      </a:lnTo>
                      <a:lnTo>
                        <a:pt x="372" y="0"/>
                      </a:lnTo>
                      <a:close/>
                    </a:path>
                  </a:pathLst>
                </a:custGeom>
                <a:solidFill>
                  <a:srgbClr val="D7DA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3" name="Freeform 88"/>
                <p:cNvSpPr>
                  <a:spLocks/>
                </p:cNvSpPr>
                <p:nvPr/>
              </p:nvSpPr>
              <p:spPr bwMode="auto">
                <a:xfrm>
                  <a:off x="8672513" y="6229350"/>
                  <a:ext cx="590550" cy="369888"/>
                </a:xfrm>
                <a:custGeom>
                  <a:avLst/>
                  <a:gdLst>
                    <a:gd name="T0" fmla="*/ 372 w 372"/>
                    <a:gd name="T1" fmla="*/ 0 h 233"/>
                    <a:gd name="T2" fmla="*/ 0 w 372"/>
                    <a:gd name="T3" fmla="*/ 233 h 233"/>
                    <a:gd name="T4" fmla="*/ 0 w 372"/>
                    <a:gd name="T5" fmla="*/ 233 h 233"/>
                    <a:gd name="T6" fmla="*/ 300 w 372"/>
                    <a:gd name="T7" fmla="*/ 46 h 233"/>
                    <a:gd name="T8" fmla="*/ 372 w 372"/>
                    <a:gd name="T9" fmla="*/ 0 h 233"/>
                  </a:gdLst>
                  <a:ahLst/>
                  <a:cxnLst>
                    <a:cxn ang="0">
                      <a:pos x="T0" y="T1"/>
                    </a:cxn>
                    <a:cxn ang="0">
                      <a:pos x="T2" y="T3"/>
                    </a:cxn>
                    <a:cxn ang="0">
                      <a:pos x="T4" y="T5"/>
                    </a:cxn>
                    <a:cxn ang="0">
                      <a:pos x="T6" y="T7"/>
                    </a:cxn>
                    <a:cxn ang="0">
                      <a:pos x="T8" y="T9"/>
                    </a:cxn>
                  </a:cxnLst>
                  <a:rect l="0" t="0" r="r" b="b"/>
                  <a:pathLst>
                    <a:path w="372" h="233">
                      <a:moveTo>
                        <a:pt x="372" y="0"/>
                      </a:moveTo>
                      <a:lnTo>
                        <a:pt x="0" y="233"/>
                      </a:lnTo>
                      <a:lnTo>
                        <a:pt x="0" y="233"/>
                      </a:lnTo>
                      <a:lnTo>
                        <a:pt x="300" y="46"/>
                      </a:lnTo>
                      <a:lnTo>
                        <a:pt x="37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4" name="Freeform 89"/>
                <p:cNvSpPr>
                  <a:spLocks/>
                </p:cNvSpPr>
                <p:nvPr/>
              </p:nvSpPr>
              <p:spPr bwMode="auto">
                <a:xfrm>
                  <a:off x="8672513" y="6297613"/>
                  <a:ext cx="479425" cy="301625"/>
                </a:xfrm>
                <a:custGeom>
                  <a:avLst/>
                  <a:gdLst>
                    <a:gd name="T0" fmla="*/ 302 w 302"/>
                    <a:gd name="T1" fmla="*/ 0 h 190"/>
                    <a:gd name="T2" fmla="*/ 300 w 302"/>
                    <a:gd name="T3" fmla="*/ 3 h 190"/>
                    <a:gd name="T4" fmla="*/ 0 w 302"/>
                    <a:gd name="T5" fmla="*/ 190 h 190"/>
                    <a:gd name="T6" fmla="*/ 0 w 302"/>
                    <a:gd name="T7" fmla="*/ 190 h 190"/>
                    <a:gd name="T8" fmla="*/ 302 w 302"/>
                    <a:gd name="T9" fmla="*/ 0 h 190"/>
                  </a:gdLst>
                  <a:ahLst/>
                  <a:cxnLst>
                    <a:cxn ang="0">
                      <a:pos x="T0" y="T1"/>
                    </a:cxn>
                    <a:cxn ang="0">
                      <a:pos x="T2" y="T3"/>
                    </a:cxn>
                    <a:cxn ang="0">
                      <a:pos x="T4" y="T5"/>
                    </a:cxn>
                    <a:cxn ang="0">
                      <a:pos x="T6" y="T7"/>
                    </a:cxn>
                    <a:cxn ang="0">
                      <a:pos x="T8" y="T9"/>
                    </a:cxn>
                  </a:cxnLst>
                  <a:rect l="0" t="0" r="r" b="b"/>
                  <a:pathLst>
                    <a:path w="302" h="190">
                      <a:moveTo>
                        <a:pt x="302" y="0"/>
                      </a:moveTo>
                      <a:lnTo>
                        <a:pt x="300" y="3"/>
                      </a:lnTo>
                      <a:lnTo>
                        <a:pt x="0" y="190"/>
                      </a:lnTo>
                      <a:lnTo>
                        <a:pt x="0" y="190"/>
                      </a:lnTo>
                      <a:lnTo>
                        <a:pt x="302" y="0"/>
                      </a:lnTo>
                      <a:close/>
                    </a:path>
                  </a:pathLst>
                </a:custGeom>
                <a:solidFill>
                  <a:srgbClr val="0398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35" name="Freeform 90"/>
                <p:cNvSpPr>
                  <a:spLocks/>
                </p:cNvSpPr>
                <p:nvPr/>
              </p:nvSpPr>
              <p:spPr bwMode="auto">
                <a:xfrm>
                  <a:off x="8672513" y="6297613"/>
                  <a:ext cx="479425" cy="301625"/>
                </a:xfrm>
                <a:custGeom>
                  <a:avLst/>
                  <a:gdLst>
                    <a:gd name="T0" fmla="*/ 302 w 302"/>
                    <a:gd name="T1" fmla="*/ 0 h 190"/>
                    <a:gd name="T2" fmla="*/ 300 w 302"/>
                    <a:gd name="T3" fmla="*/ 3 h 190"/>
                    <a:gd name="T4" fmla="*/ 0 w 302"/>
                    <a:gd name="T5" fmla="*/ 190 h 190"/>
                    <a:gd name="T6" fmla="*/ 0 w 302"/>
                    <a:gd name="T7" fmla="*/ 190 h 190"/>
                    <a:gd name="T8" fmla="*/ 302 w 302"/>
                    <a:gd name="T9" fmla="*/ 0 h 190"/>
                  </a:gdLst>
                  <a:ahLst/>
                  <a:cxnLst>
                    <a:cxn ang="0">
                      <a:pos x="T0" y="T1"/>
                    </a:cxn>
                    <a:cxn ang="0">
                      <a:pos x="T2" y="T3"/>
                    </a:cxn>
                    <a:cxn ang="0">
                      <a:pos x="T4" y="T5"/>
                    </a:cxn>
                    <a:cxn ang="0">
                      <a:pos x="T6" y="T7"/>
                    </a:cxn>
                    <a:cxn ang="0">
                      <a:pos x="T8" y="T9"/>
                    </a:cxn>
                  </a:cxnLst>
                  <a:rect l="0" t="0" r="r" b="b"/>
                  <a:pathLst>
                    <a:path w="302" h="190">
                      <a:moveTo>
                        <a:pt x="302" y="0"/>
                      </a:moveTo>
                      <a:lnTo>
                        <a:pt x="300" y="3"/>
                      </a:lnTo>
                      <a:lnTo>
                        <a:pt x="0" y="190"/>
                      </a:lnTo>
                      <a:lnTo>
                        <a:pt x="0" y="190"/>
                      </a:lnTo>
                      <a:lnTo>
                        <a:pt x="30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58" name="Freeform 91"/>
                <p:cNvSpPr>
                  <a:spLocks/>
                </p:cNvSpPr>
                <p:nvPr/>
              </p:nvSpPr>
              <p:spPr bwMode="auto">
                <a:xfrm>
                  <a:off x="10028238" y="6030913"/>
                  <a:ext cx="190500" cy="190500"/>
                </a:xfrm>
                <a:custGeom>
                  <a:avLst/>
                  <a:gdLst>
                    <a:gd name="T0" fmla="*/ 43 w 50"/>
                    <a:gd name="T1" fmla="*/ 38 h 50"/>
                    <a:gd name="T2" fmla="*/ 38 w 50"/>
                    <a:gd name="T3" fmla="*/ 7 h 50"/>
                    <a:gd name="T4" fmla="*/ 8 w 50"/>
                    <a:gd name="T5" fmla="*/ 11 h 50"/>
                    <a:gd name="T6" fmla="*/ 12 w 50"/>
                    <a:gd name="T7" fmla="*/ 42 h 50"/>
                    <a:gd name="T8" fmla="*/ 43 w 50"/>
                    <a:gd name="T9" fmla="*/ 38 h 50"/>
                  </a:gdLst>
                  <a:ahLst/>
                  <a:cxnLst>
                    <a:cxn ang="0">
                      <a:pos x="T0" y="T1"/>
                    </a:cxn>
                    <a:cxn ang="0">
                      <a:pos x="T2" y="T3"/>
                    </a:cxn>
                    <a:cxn ang="0">
                      <a:pos x="T4" y="T5"/>
                    </a:cxn>
                    <a:cxn ang="0">
                      <a:pos x="T6" y="T7"/>
                    </a:cxn>
                    <a:cxn ang="0">
                      <a:pos x="T8" y="T9"/>
                    </a:cxn>
                  </a:cxnLst>
                  <a:rect l="0" t="0" r="r" b="b"/>
                  <a:pathLst>
                    <a:path w="50" h="50">
                      <a:moveTo>
                        <a:pt x="43" y="38"/>
                      </a:moveTo>
                      <a:cubicBezTo>
                        <a:pt x="50" y="28"/>
                        <a:pt x="48" y="14"/>
                        <a:pt x="38" y="7"/>
                      </a:cubicBezTo>
                      <a:cubicBezTo>
                        <a:pt x="29" y="0"/>
                        <a:pt x="15" y="2"/>
                        <a:pt x="8" y="11"/>
                      </a:cubicBezTo>
                      <a:cubicBezTo>
                        <a:pt x="0" y="21"/>
                        <a:pt x="2" y="35"/>
                        <a:pt x="12" y="42"/>
                      </a:cubicBezTo>
                      <a:cubicBezTo>
                        <a:pt x="22" y="50"/>
                        <a:pt x="35" y="48"/>
                        <a:pt x="43" y="38"/>
                      </a:cubicBez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59" name="Freeform 92"/>
                <p:cNvSpPr>
                  <a:spLocks/>
                </p:cNvSpPr>
                <p:nvPr/>
              </p:nvSpPr>
              <p:spPr bwMode="auto">
                <a:xfrm>
                  <a:off x="10015538" y="6027738"/>
                  <a:ext cx="187325" cy="190500"/>
                </a:xfrm>
                <a:custGeom>
                  <a:avLst/>
                  <a:gdLst>
                    <a:gd name="T0" fmla="*/ 42 w 49"/>
                    <a:gd name="T1" fmla="*/ 38 h 50"/>
                    <a:gd name="T2" fmla="*/ 38 w 49"/>
                    <a:gd name="T3" fmla="*/ 8 h 50"/>
                    <a:gd name="T4" fmla="*/ 7 w 49"/>
                    <a:gd name="T5" fmla="*/ 12 h 50"/>
                    <a:gd name="T6" fmla="*/ 11 w 49"/>
                    <a:gd name="T7" fmla="*/ 43 h 50"/>
                    <a:gd name="T8" fmla="*/ 42 w 49"/>
                    <a:gd name="T9" fmla="*/ 38 h 50"/>
                  </a:gdLst>
                  <a:ahLst/>
                  <a:cxnLst>
                    <a:cxn ang="0">
                      <a:pos x="T0" y="T1"/>
                    </a:cxn>
                    <a:cxn ang="0">
                      <a:pos x="T2" y="T3"/>
                    </a:cxn>
                    <a:cxn ang="0">
                      <a:pos x="T4" y="T5"/>
                    </a:cxn>
                    <a:cxn ang="0">
                      <a:pos x="T6" y="T7"/>
                    </a:cxn>
                    <a:cxn ang="0">
                      <a:pos x="T8" y="T9"/>
                    </a:cxn>
                  </a:cxnLst>
                  <a:rect l="0" t="0" r="r" b="b"/>
                  <a:pathLst>
                    <a:path w="49" h="50">
                      <a:moveTo>
                        <a:pt x="42" y="38"/>
                      </a:moveTo>
                      <a:cubicBezTo>
                        <a:pt x="49" y="29"/>
                        <a:pt x="48" y="15"/>
                        <a:pt x="38" y="8"/>
                      </a:cubicBezTo>
                      <a:cubicBezTo>
                        <a:pt x="28" y="0"/>
                        <a:pt x="14" y="2"/>
                        <a:pt x="7" y="12"/>
                      </a:cubicBezTo>
                      <a:cubicBezTo>
                        <a:pt x="0" y="22"/>
                        <a:pt x="2" y="35"/>
                        <a:pt x="11" y="43"/>
                      </a:cubicBezTo>
                      <a:cubicBezTo>
                        <a:pt x="21" y="50"/>
                        <a:pt x="35" y="48"/>
                        <a:pt x="42" y="3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0" name="Freeform 93"/>
                <p:cNvSpPr>
                  <a:spLocks/>
                </p:cNvSpPr>
                <p:nvPr/>
              </p:nvSpPr>
              <p:spPr bwMode="auto">
                <a:xfrm>
                  <a:off x="10072688" y="6142038"/>
                  <a:ext cx="23813" cy="26988"/>
                </a:xfrm>
                <a:custGeom>
                  <a:avLst/>
                  <a:gdLst>
                    <a:gd name="T0" fmla="*/ 5 w 6"/>
                    <a:gd name="T1" fmla="*/ 5 h 7"/>
                    <a:gd name="T2" fmla="*/ 5 w 6"/>
                    <a:gd name="T3" fmla="*/ 1 h 7"/>
                    <a:gd name="T4" fmla="*/ 1 w 6"/>
                    <a:gd name="T5" fmla="*/ 2 h 7"/>
                    <a:gd name="T6" fmla="*/ 2 w 6"/>
                    <a:gd name="T7" fmla="*/ 6 h 7"/>
                    <a:gd name="T8" fmla="*/ 5 w 6"/>
                    <a:gd name="T9" fmla="*/ 5 h 7"/>
                  </a:gdLst>
                  <a:ahLst/>
                  <a:cxnLst>
                    <a:cxn ang="0">
                      <a:pos x="T0" y="T1"/>
                    </a:cxn>
                    <a:cxn ang="0">
                      <a:pos x="T2" y="T3"/>
                    </a:cxn>
                    <a:cxn ang="0">
                      <a:pos x="T4" y="T5"/>
                    </a:cxn>
                    <a:cxn ang="0">
                      <a:pos x="T6" y="T7"/>
                    </a:cxn>
                    <a:cxn ang="0">
                      <a:pos x="T8" y="T9"/>
                    </a:cxn>
                  </a:cxnLst>
                  <a:rect l="0" t="0" r="r" b="b"/>
                  <a:pathLst>
                    <a:path w="6" h="7">
                      <a:moveTo>
                        <a:pt x="5" y="5"/>
                      </a:moveTo>
                      <a:cubicBezTo>
                        <a:pt x="6" y="4"/>
                        <a:pt x="6" y="2"/>
                        <a:pt x="5" y="1"/>
                      </a:cubicBezTo>
                      <a:cubicBezTo>
                        <a:pt x="4" y="0"/>
                        <a:pt x="2" y="1"/>
                        <a:pt x="1" y="2"/>
                      </a:cubicBezTo>
                      <a:cubicBezTo>
                        <a:pt x="0" y="3"/>
                        <a:pt x="0" y="5"/>
                        <a:pt x="2" y="6"/>
                      </a:cubicBezTo>
                      <a:cubicBezTo>
                        <a:pt x="3" y="7"/>
                        <a:pt x="5" y="6"/>
                        <a:pt x="5" y="5"/>
                      </a:cubicBezTo>
                      <a:close/>
                    </a:path>
                  </a:pathLst>
                </a:cu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1" name="Freeform 94"/>
                <p:cNvSpPr>
                  <a:spLocks/>
                </p:cNvSpPr>
                <p:nvPr/>
              </p:nvSpPr>
              <p:spPr bwMode="auto">
                <a:xfrm>
                  <a:off x="10066338" y="6088063"/>
                  <a:ext cx="22225" cy="23813"/>
                </a:xfrm>
                <a:custGeom>
                  <a:avLst/>
                  <a:gdLst>
                    <a:gd name="T0" fmla="*/ 2 w 6"/>
                    <a:gd name="T1" fmla="*/ 5 h 6"/>
                    <a:gd name="T2" fmla="*/ 5 w 6"/>
                    <a:gd name="T3" fmla="*/ 5 h 6"/>
                    <a:gd name="T4" fmla="*/ 5 w 6"/>
                    <a:gd name="T5" fmla="*/ 1 h 6"/>
                    <a:gd name="T6" fmla="*/ 1 w 6"/>
                    <a:gd name="T7" fmla="*/ 1 h 6"/>
                    <a:gd name="T8" fmla="*/ 2 w 6"/>
                    <a:gd name="T9" fmla="*/ 5 h 6"/>
                  </a:gdLst>
                  <a:ahLst/>
                  <a:cxnLst>
                    <a:cxn ang="0">
                      <a:pos x="T0" y="T1"/>
                    </a:cxn>
                    <a:cxn ang="0">
                      <a:pos x="T2" y="T3"/>
                    </a:cxn>
                    <a:cxn ang="0">
                      <a:pos x="T4" y="T5"/>
                    </a:cxn>
                    <a:cxn ang="0">
                      <a:pos x="T6" y="T7"/>
                    </a:cxn>
                    <a:cxn ang="0">
                      <a:pos x="T8" y="T9"/>
                    </a:cxn>
                  </a:cxnLst>
                  <a:rect l="0" t="0" r="r" b="b"/>
                  <a:pathLst>
                    <a:path w="6" h="6">
                      <a:moveTo>
                        <a:pt x="2" y="5"/>
                      </a:moveTo>
                      <a:cubicBezTo>
                        <a:pt x="3" y="6"/>
                        <a:pt x="5" y="6"/>
                        <a:pt x="5" y="5"/>
                      </a:cubicBezTo>
                      <a:cubicBezTo>
                        <a:pt x="6" y="3"/>
                        <a:pt x="6" y="2"/>
                        <a:pt x="5" y="1"/>
                      </a:cubicBezTo>
                      <a:cubicBezTo>
                        <a:pt x="4" y="0"/>
                        <a:pt x="2" y="0"/>
                        <a:pt x="1" y="1"/>
                      </a:cubicBezTo>
                      <a:cubicBezTo>
                        <a:pt x="0" y="2"/>
                        <a:pt x="0" y="4"/>
                        <a:pt x="2" y="5"/>
                      </a:cubicBezTo>
                      <a:close/>
                    </a:path>
                  </a:pathLst>
                </a:cu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2" name="Freeform 95"/>
                <p:cNvSpPr>
                  <a:spLocks/>
                </p:cNvSpPr>
                <p:nvPr/>
              </p:nvSpPr>
              <p:spPr bwMode="auto">
                <a:xfrm>
                  <a:off x="10123488" y="6081713"/>
                  <a:ext cx="22225" cy="22225"/>
                </a:xfrm>
                <a:custGeom>
                  <a:avLst/>
                  <a:gdLst>
                    <a:gd name="T0" fmla="*/ 1 w 6"/>
                    <a:gd name="T1" fmla="*/ 1 h 6"/>
                    <a:gd name="T2" fmla="*/ 1 w 6"/>
                    <a:gd name="T3" fmla="*/ 5 h 6"/>
                    <a:gd name="T4" fmla="*/ 5 w 6"/>
                    <a:gd name="T5" fmla="*/ 5 h 6"/>
                    <a:gd name="T6" fmla="*/ 4 w 6"/>
                    <a:gd name="T7" fmla="*/ 1 h 6"/>
                    <a:gd name="T8" fmla="*/ 1 w 6"/>
                    <a:gd name="T9" fmla="*/ 1 h 6"/>
                  </a:gdLst>
                  <a:ahLst/>
                  <a:cxnLst>
                    <a:cxn ang="0">
                      <a:pos x="T0" y="T1"/>
                    </a:cxn>
                    <a:cxn ang="0">
                      <a:pos x="T2" y="T3"/>
                    </a:cxn>
                    <a:cxn ang="0">
                      <a:pos x="T4" y="T5"/>
                    </a:cxn>
                    <a:cxn ang="0">
                      <a:pos x="T6" y="T7"/>
                    </a:cxn>
                    <a:cxn ang="0">
                      <a:pos x="T8" y="T9"/>
                    </a:cxn>
                  </a:cxnLst>
                  <a:rect l="0" t="0" r="r" b="b"/>
                  <a:pathLst>
                    <a:path w="6" h="6">
                      <a:moveTo>
                        <a:pt x="1" y="1"/>
                      </a:moveTo>
                      <a:cubicBezTo>
                        <a:pt x="0" y="2"/>
                        <a:pt x="0" y="4"/>
                        <a:pt x="1" y="5"/>
                      </a:cubicBezTo>
                      <a:cubicBezTo>
                        <a:pt x="2" y="6"/>
                        <a:pt x="4" y="6"/>
                        <a:pt x="5" y="5"/>
                      </a:cubicBezTo>
                      <a:cubicBezTo>
                        <a:pt x="6" y="3"/>
                        <a:pt x="6" y="2"/>
                        <a:pt x="4" y="1"/>
                      </a:cubicBezTo>
                      <a:cubicBezTo>
                        <a:pt x="3" y="0"/>
                        <a:pt x="2" y="0"/>
                        <a:pt x="1" y="1"/>
                      </a:cubicBezTo>
                      <a:close/>
                    </a:path>
                  </a:pathLst>
                </a:cu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3" name="Freeform 96"/>
                <p:cNvSpPr>
                  <a:spLocks/>
                </p:cNvSpPr>
                <p:nvPr/>
              </p:nvSpPr>
              <p:spPr bwMode="auto">
                <a:xfrm>
                  <a:off x="10129838" y="6134100"/>
                  <a:ext cx="23813" cy="26988"/>
                </a:xfrm>
                <a:custGeom>
                  <a:avLst/>
                  <a:gdLst>
                    <a:gd name="T0" fmla="*/ 4 w 6"/>
                    <a:gd name="T1" fmla="*/ 1 h 7"/>
                    <a:gd name="T2" fmla="*/ 1 w 6"/>
                    <a:gd name="T3" fmla="*/ 2 h 7"/>
                    <a:gd name="T4" fmla="*/ 1 w 6"/>
                    <a:gd name="T5" fmla="*/ 6 h 7"/>
                    <a:gd name="T6" fmla="*/ 5 w 6"/>
                    <a:gd name="T7" fmla="*/ 5 h 7"/>
                    <a:gd name="T8" fmla="*/ 4 w 6"/>
                    <a:gd name="T9" fmla="*/ 1 h 7"/>
                  </a:gdLst>
                  <a:ahLst/>
                  <a:cxnLst>
                    <a:cxn ang="0">
                      <a:pos x="T0" y="T1"/>
                    </a:cxn>
                    <a:cxn ang="0">
                      <a:pos x="T2" y="T3"/>
                    </a:cxn>
                    <a:cxn ang="0">
                      <a:pos x="T4" y="T5"/>
                    </a:cxn>
                    <a:cxn ang="0">
                      <a:pos x="T6" y="T7"/>
                    </a:cxn>
                    <a:cxn ang="0">
                      <a:pos x="T8" y="T9"/>
                    </a:cxn>
                  </a:cxnLst>
                  <a:rect l="0" t="0" r="r" b="b"/>
                  <a:pathLst>
                    <a:path w="6" h="7">
                      <a:moveTo>
                        <a:pt x="4" y="1"/>
                      </a:moveTo>
                      <a:cubicBezTo>
                        <a:pt x="3" y="0"/>
                        <a:pt x="2" y="1"/>
                        <a:pt x="1" y="2"/>
                      </a:cubicBezTo>
                      <a:cubicBezTo>
                        <a:pt x="0" y="3"/>
                        <a:pt x="0" y="5"/>
                        <a:pt x="1" y="6"/>
                      </a:cubicBezTo>
                      <a:cubicBezTo>
                        <a:pt x="2" y="7"/>
                        <a:pt x="4" y="6"/>
                        <a:pt x="5" y="5"/>
                      </a:cubicBezTo>
                      <a:cubicBezTo>
                        <a:pt x="6" y="4"/>
                        <a:pt x="6" y="2"/>
                        <a:pt x="4" y="1"/>
                      </a:cubicBezTo>
                      <a:close/>
                    </a:path>
                  </a:pathLst>
                </a:custGeom>
                <a:solidFill>
                  <a:srgbClr val="8082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4" name="Freeform 97"/>
                <p:cNvSpPr>
                  <a:spLocks/>
                </p:cNvSpPr>
                <p:nvPr/>
              </p:nvSpPr>
              <p:spPr bwMode="auto">
                <a:xfrm>
                  <a:off x="8920163" y="2760663"/>
                  <a:ext cx="552450" cy="2752725"/>
                </a:xfrm>
                <a:custGeom>
                  <a:avLst/>
                  <a:gdLst>
                    <a:gd name="T0" fmla="*/ 94 w 145"/>
                    <a:gd name="T1" fmla="*/ 10 h 723"/>
                    <a:gd name="T2" fmla="*/ 78 w 145"/>
                    <a:gd name="T3" fmla="*/ 26 h 723"/>
                    <a:gd name="T4" fmla="*/ 57 w 145"/>
                    <a:gd name="T5" fmla="*/ 169 h 723"/>
                    <a:gd name="T6" fmla="*/ 83 w 145"/>
                    <a:gd name="T7" fmla="*/ 288 h 723"/>
                    <a:gd name="T8" fmla="*/ 6 w 145"/>
                    <a:gd name="T9" fmla="*/ 480 h 723"/>
                    <a:gd name="T10" fmla="*/ 7 w 145"/>
                    <a:gd name="T11" fmla="*/ 621 h 723"/>
                    <a:gd name="T12" fmla="*/ 19 w 145"/>
                    <a:gd name="T13" fmla="*/ 723 h 723"/>
                    <a:gd name="T14" fmla="*/ 15 w 145"/>
                    <a:gd name="T15" fmla="*/ 524 h 723"/>
                    <a:gd name="T16" fmla="*/ 81 w 145"/>
                    <a:gd name="T17" fmla="*/ 324 h 723"/>
                    <a:gd name="T18" fmla="*/ 83 w 145"/>
                    <a:gd name="T19" fmla="*/ 29 h 723"/>
                    <a:gd name="T20" fmla="*/ 96 w 145"/>
                    <a:gd name="T21" fmla="*/ 14 h 723"/>
                    <a:gd name="T22" fmla="*/ 145 w 145"/>
                    <a:gd name="T23" fmla="*/ 3 h 723"/>
                    <a:gd name="T24" fmla="*/ 94 w 145"/>
                    <a:gd name="T25" fmla="*/ 10 h 7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5" h="723">
                      <a:moveTo>
                        <a:pt x="94" y="10"/>
                      </a:moveTo>
                      <a:cubicBezTo>
                        <a:pt x="88" y="14"/>
                        <a:pt x="83" y="19"/>
                        <a:pt x="78" y="26"/>
                      </a:cubicBezTo>
                      <a:cubicBezTo>
                        <a:pt x="49" y="64"/>
                        <a:pt x="50" y="124"/>
                        <a:pt x="57" y="169"/>
                      </a:cubicBezTo>
                      <a:cubicBezTo>
                        <a:pt x="63" y="206"/>
                        <a:pt x="91" y="250"/>
                        <a:pt x="83" y="288"/>
                      </a:cubicBezTo>
                      <a:cubicBezTo>
                        <a:pt x="54" y="354"/>
                        <a:pt x="16" y="405"/>
                        <a:pt x="6" y="480"/>
                      </a:cubicBezTo>
                      <a:cubicBezTo>
                        <a:pt x="0" y="527"/>
                        <a:pt x="1" y="575"/>
                        <a:pt x="7" y="621"/>
                      </a:cubicBezTo>
                      <a:cubicBezTo>
                        <a:pt x="11" y="654"/>
                        <a:pt x="23" y="689"/>
                        <a:pt x="19" y="723"/>
                      </a:cubicBezTo>
                      <a:cubicBezTo>
                        <a:pt x="33" y="661"/>
                        <a:pt x="9" y="588"/>
                        <a:pt x="15" y="524"/>
                      </a:cubicBezTo>
                      <a:cubicBezTo>
                        <a:pt x="21" y="450"/>
                        <a:pt x="44" y="388"/>
                        <a:pt x="81" y="324"/>
                      </a:cubicBezTo>
                      <a:cubicBezTo>
                        <a:pt x="134" y="231"/>
                        <a:pt x="20" y="129"/>
                        <a:pt x="83" y="29"/>
                      </a:cubicBezTo>
                      <a:cubicBezTo>
                        <a:pt x="87" y="23"/>
                        <a:pt x="91" y="18"/>
                        <a:pt x="96" y="14"/>
                      </a:cubicBezTo>
                      <a:cubicBezTo>
                        <a:pt x="111" y="4"/>
                        <a:pt x="128" y="2"/>
                        <a:pt x="145" y="3"/>
                      </a:cubicBezTo>
                      <a:cubicBezTo>
                        <a:pt x="128" y="0"/>
                        <a:pt x="109" y="1"/>
                        <a:pt x="94" y="10"/>
                      </a:cubicBezTo>
                      <a:close/>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165" name="Phone"/>
              <p:cNvGrpSpPr/>
              <p:nvPr/>
            </p:nvGrpSpPr>
            <p:grpSpPr>
              <a:xfrm>
                <a:off x="7272338" y="1663700"/>
                <a:ext cx="1890712" cy="3770313"/>
                <a:chOff x="7272338" y="1663700"/>
                <a:chExt cx="1890712" cy="3770313"/>
              </a:xfrm>
            </p:grpSpPr>
            <p:sp>
              <p:nvSpPr>
                <p:cNvPr id="166" name="Freeform 9"/>
                <p:cNvSpPr>
                  <a:spLocks/>
                </p:cNvSpPr>
                <p:nvPr/>
              </p:nvSpPr>
              <p:spPr bwMode="auto">
                <a:xfrm>
                  <a:off x="7283450" y="1663700"/>
                  <a:ext cx="1865313" cy="3770313"/>
                </a:xfrm>
                <a:custGeom>
                  <a:avLst/>
                  <a:gdLst>
                    <a:gd name="T0" fmla="*/ 411 w 490"/>
                    <a:gd name="T1" fmla="*/ 990 h 990"/>
                    <a:gd name="T2" fmla="*/ 78 w 490"/>
                    <a:gd name="T3" fmla="*/ 990 h 990"/>
                    <a:gd name="T4" fmla="*/ 0 w 490"/>
                    <a:gd name="T5" fmla="*/ 912 h 990"/>
                    <a:gd name="T6" fmla="*/ 0 w 490"/>
                    <a:gd name="T7" fmla="*/ 79 h 990"/>
                    <a:gd name="T8" fmla="*/ 78 w 490"/>
                    <a:gd name="T9" fmla="*/ 0 h 990"/>
                    <a:gd name="T10" fmla="*/ 411 w 490"/>
                    <a:gd name="T11" fmla="*/ 0 h 990"/>
                    <a:gd name="T12" fmla="*/ 490 w 490"/>
                    <a:gd name="T13" fmla="*/ 79 h 990"/>
                    <a:gd name="T14" fmla="*/ 490 w 490"/>
                    <a:gd name="T15" fmla="*/ 912 h 990"/>
                    <a:gd name="T16" fmla="*/ 411 w 490"/>
                    <a:gd name="T17" fmla="*/ 990 h 9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0" h="990">
                      <a:moveTo>
                        <a:pt x="411" y="990"/>
                      </a:moveTo>
                      <a:cubicBezTo>
                        <a:pt x="78" y="990"/>
                        <a:pt x="78" y="990"/>
                        <a:pt x="78" y="990"/>
                      </a:cubicBezTo>
                      <a:cubicBezTo>
                        <a:pt x="35" y="990"/>
                        <a:pt x="0" y="955"/>
                        <a:pt x="0" y="912"/>
                      </a:cubicBezTo>
                      <a:cubicBezTo>
                        <a:pt x="0" y="79"/>
                        <a:pt x="0" y="79"/>
                        <a:pt x="0" y="79"/>
                      </a:cubicBezTo>
                      <a:cubicBezTo>
                        <a:pt x="0" y="35"/>
                        <a:pt x="35" y="0"/>
                        <a:pt x="78" y="0"/>
                      </a:cubicBezTo>
                      <a:cubicBezTo>
                        <a:pt x="411" y="0"/>
                        <a:pt x="411" y="0"/>
                        <a:pt x="411" y="0"/>
                      </a:cubicBezTo>
                      <a:cubicBezTo>
                        <a:pt x="455" y="0"/>
                        <a:pt x="490" y="35"/>
                        <a:pt x="490" y="79"/>
                      </a:cubicBezTo>
                      <a:cubicBezTo>
                        <a:pt x="490" y="912"/>
                        <a:pt x="490" y="912"/>
                        <a:pt x="490" y="912"/>
                      </a:cubicBezTo>
                      <a:cubicBezTo>
                        <a:pt x="490" y="955"/>
                        <a:pt x="455" y="990"/>
                        <a:pt x="411" y="990"/>
                      </a:cubicBezTo>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7" name="Freeform 10"/>
                <p:cNvSpPr>
                  <a:spLocks/>
                </p:cNvSpPr>
                <p:nvPr/>
              </p:nvSpPr>
              <p:spPr bwMode="auto">
                <a:xfrm>
                  <a:off x="7386638" y="1674813"/>
                  <a:ext cx="1658938" cy="76200"/>
                </a:xfrm>
                <a:custGeom>
                  <a:avLst/>
                  <a:gdLst>
                    <a:gd name="T0" fmla="*/ 384 w 436"/>
                    <a:gd name="T1" fmla="*/ 0 h 20"/>
                    <a:gd name="T2" fmla="*/ 51 w 436"/>
                    <a:gd name="T3" fmla="*/ 0 h 20"/>
                    <a:gd name="T4" fmla="*/ 0 w 436"/>
                    <a:gd name="T5" fmla="*/ 20 h 20"/>
                    <a:gd name="T6" fmla="*/ 23 w 436"/>
                    <a:gd name="T7" fmla="*/ 11 h 20"/>
                    <a:gd name="T8" fmla="*/ 23 w 436"/>
                    <a:gd name="T9" fmla="*/ 11 h 20"/>
                    <a:gd name="T10" fmla="*/ 23 w 436"/>
                    <a:gd name="T11" fmla="*/ 11 h 20"/>
                    <a:gd name="T12" fmla="*/ 23 w 436"/>
                    <a:gd name="T13" fmla="*/ 11 h 20"/>
                    <a:gd name="T14" fmla="*/ 23 w 436"/>
                    <a:gd name="T15" fmla="*/ 11 h 20"/>
                    <a:gd name="T16" fmla="*/ 51 w 436"/>
                    <a:gd name="T17" fmla="*/ 5 h 20"/>
                    <a:gd name="T18" fmla="*/ 384 w 436"/>
                    <a:gd name="T19" fmla="*/ 5 h 20"/>
                    <a:gd name="T20" fmla="*/ 413 w 436"/>
                    <a:gd name="T21" fmla="*/ 11 h 20"/>
                    <a:gd name="T22" fmla="*/ 413 w 436"/>
                    <a:gd name="T23" fmla="*/ 11 h 20"/>
                    <a:gd name="T24" fmla="*/ 413 w 436"/>
                    <a:gd name="T25" fmla="*/ 11 h 20"/>
                    <a:gd name="T26" fmla="*/ 436 w 436"/>
                    <a:gd name="T27" fmla="*/ 20 h 20"/>
                    <a:gd name="T28" fmla="*/ 384 w 436"/>
                    <a:gd name="T29"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36" h="20">
                      <a:moveTo>
                        <a:pt x="384" y="0"/>
                      </a:moveTo>
                      <a:cubicBezTo>
                        <a:pt x="51" y="0"/>
                        <a:pt x="51" y="0"/>
                        <a:pt x="51" y="0"/>
                      </a:cubicBezTo>
                      <a:cubicBezTo>
                        <a:pt x="32" y="0"/>
                        <a:pt x="13" y="7"/>
                        <a:pt x="0" y="20"/>
                      </a:cubicBezTo>
                      <a:cubicBezTo>
                        <a:pt x="7" y="16"/>
                        <a:pt x="15" y="13"/>
                        <a:pt x="23" y="11"/>
                      </a:cubicBezTo>
                      <a:cubicBezTo>
                        <a:pt x="23" y="11"/>
                        <a:pt x="23" y="11"/>
                        <a:pt x="23" y="11"/>
                      </a:cubicBezTo>
                      <a:cubicBezTo>
                        <a:pt x="23" y="11"/>
                        <a:pt x="23" y="11"/>
                        <a:pt x="23" y="11"/>
                      </a:cubicBezTo>
                      <a:cubicBezTo>
                        <a:pt x="23" y="11"/>
                        <a:pt x="23" y="11"/>
                        <a:pt x="23" y="11"/>
                      </a:cubicBezTo>
                      <a:cubicBezTo>
                        <a:pt x="23" y="11"/>
                        <a:pt x="23" y="11"/>
                        <a:pt x="23" y="11"/>
                      </a:cubicBezTo>
                      <a:cubicBezTo>
                        <a:pt x="32" y="7"/>
                        <a:pt x="41" y="5"/>
                        <a:pt x="51" y="5"/>
                      </a:cubicBezTo>
                      <a:cubicBezTo>
                        <a:pt x="384" y="5"/>
                        <a:pt x="384" y="5"/>
                        <a:pt x="384" y="5"/>
                      </a:cubicBezTo>
                      <a:cubicBezTo>
                        <a:pt x="394" y="5"/>
                        <a:pt x="404" y="7"/>
                        <a:pt x="413" y="11"/>
                      </a:cubicBezTo>
                      <a:cubicBezTo>
                        <a:pt x="413" y="11"/>
                        <a:pt x="413" y="11"/>
                        <a:pt x="413" y="11"/>
                      </a:cubicBezTo>
                      <a:cubicBezTo>
                        <a:pt x="413" y="11"/>
                        <a:pt x="413" y="11"/>
                        <a:pt x="413" y="11"/>
                      </a:cubicBezTo>
                      <a:cubicBezTo>
                        <a:pt x="421" y="13"/>
                        <a:pt x="429" y="16"/>
                        <a:pt x="436" y="20"/>
                      </a:cubicBezTo>
                      <a:cubicBezTo>
                        <a:pt x="423" y="7"/>
                        <a:pt x="404" y="0"/>
                        <a:pt x="384" y="0"/>
                      </a:cubicBezTo>
                    </a:path>
                  </a:pathLst>
                </a:custGeom>
                <a:solidFill>
                  <a:srgbClr val="E0DE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8" name="Freeform 11"/>
                <p:cNvSpPr>
                  <a:spLocks/>
                </p:cNvSpPr>
                <p:nvPr/>
              </p:nvSpPr>
              <p:spPr bwMode="auto">
                <a:xfrm>
                  <a:off x="7386638" y="5346700"/>
                  <a:ext cx="1658938" cy="79375"/>
                </a:xfrm>
                <a:custGeom>
                  <a:avLst/>
                  <a:gdLst>
                    <a:gd name="T0" fmla="*/ 436 w 436"/>
                    <a:gd name="T1" fmla="*/ 0 h 21"/>
                    <a:gd name="T2" fmla="*/ 436 w 436"/>
                    <a:gd name="T3" fmla="*/ 0 h 21"/>
                    <a:gd name="T4" fmla="*/ 413 w 436"/>
                    <a:gd name="T5" fmla="*/ 9 h 21"/>
                    <a:gd name="T6" fmla="*/ 413 w 436"/>
                    <a:gd name="T7" fmla="*/ 9 h 21"/>
                    <a:gd name="T8" fmla="*/ 413 w 436"/>
                    <a:gd name="T9" fmla="*/ 9 h 21"/>
                    <a:gd name="T10" fmla="*/ 384 w 436"/>
                    <a:gd name="T11" fmla="*/ 15 h 21"/>
                    <a:gd name="T12" fmla="*/ 51 w 436"/>
                    <a:gd name="T13" fmla="*/ 15 h 21"/>
                    <a:gd name="T14" fmla="*/ 23 w 436"/>
                    <a:gd name="T15" fmla="*/ 9 h 21"/>
                    <a:gd name="T16" fmla="*/ 23 w 436"/>
                    <a:gd name="T17" fmla="*/ 9 h 21"/>
                    <a:gd name="T18" fmla="*/ 23 w 436"/>
                    <a:gd name="T19" fmla="*/ 9 h 21"/>
                    <a:gd name="T20" fmla="*/ 0 w 436"/>
                    <a:gd name="T21" fmla="*/ 0 h 21"/>
                    <a:gd name="T22" fmla="*/ 0 w 436"/>
                    <a:gd name="T23" fmla="*/ 0 h 21"/>
                    <a:gd name="T24" fmla="*/ 51 w 436"/>
                    <a:gd name="T25" fmla="*/ 21 h 21"/>
                    <a:gd name="T26" fmla="*/ 384 w 436"/>
                    <a:gd name="T27" fmla="*/ 21 h 21"/>
                    <a:gd name="T28" fmla="*/ 436 w 436"/>
                    <a:gd name="T29"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36" h="21">
                      <a:moveTo>
                        <a:pt x="436" y="0"/>
                      </a:moveTo>
                      <a:cubicBezTo>
                        <a:pt x="436" y="0"/>
                        <a:pt x="436" y="0"/>
                        <a:pt x="436" y="0"/>
                      </a:cubicBezTo>
                      <a:cubicBezTo>
                        <a:pt x="429" y="4"/>
                        <a:pt x="421" y="8"/>
                        <a:pt x="413" y="9"/>
                      </a:cubicBezTo>
                      <a:cubicBezTo>
                        <a:pt x="413" y="9"/>
                        <a:pt x="413" y="9"/>
                        <a:pt x="413" y="9"/>
                      </a:cubicBezTo>
                      <a:cubicBezTo>
                        <a:pt x="413" y="9"/>
                        <a:pt x="413" y="9"/>
                        <a:pt x="413" y="9"/>
                      </a:cubicBezTo>
                      <a:cubicBezTo>
                        <a:pt x="404" y="13"/>
                        <a:pt x="394" y="15"/>
                        <a:pt x="384" y="15"/>
                      </a:cubicBezTo>
                      <a:cubicBezTo>
                        <a:pt x="51" y="15"/>
                        <a:pt x="51" y="15"/>
                        <a:pt x="51" y="15"/>
                      </a:cubicBezTo>
                      <a:cubicBezTo>
                        <a:pt x="41" y="15"/>
                        <a:pt x="32" y="13"/>
                        <a:pt x="23" y="9"/>
                      </a:cubicBezTo>
                      <a:cubicBezTo>
                        <a:pt x="23" y="9"/>
                        <a:pt x="23" y="9"/>
                        <a:pt x="23" y="9"/>
                      </a:cubicBezTo>
                      <a:cubicBezTo>
                        <a:pt x="23" y="9"/>
                        <a:pt x="23" y="9"/>
                        <a:pt x="23" y="9"/>
                      </a:cubicBezTo>
                      <a:cubicBezTo>
                        <a:pt x="15" y="8"/>
                        <a:pt x="7" y="4"/>
                        <a:pt x="0" y="0"/>
                      </a:cubicBezTo>
                      <a:cubicBezTo>
                        <a:pt x="0" y="0"/>
                        <a:pt x="0" y="0"/>
                        <a:pt x="0" y="0"/>
                      </a:cubicBezTo>
                      <a:cubicBezTo>
                        <a:pt x="13" y="13"/>
                        <a:pt x="32" y="21"/>
                        <a:pt x="51" y="21"/>
                      </a:cubicBezTo>
                      <a:cubicBezTo>
                        <a:pt x="384" y="21"/>
                        <a:pt x="384" y="21"/>
                        <a:pt x="384" y="21"/>
                      </a:cubicBezTo>
                      <a:cubicBezTo>
                        <a:pt x="404" y="21"/>
                        <a:pt x="423" y="13"/>
                        <a:pt x="436" y="0"/>
                      </a:cubicBezTo>
                    </a:path>
                  </a:pathLst>
                </a:custGeom>
                <a:solidFill>
                  <a:srgbClr val="E0DE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69" name="Freeform 12"/>
                <p:cNvSpPr>
                  <a:spLocks/>
                </p:cNvSpPr>
                <p:nvPr/>
              </p:nvSpPr>
              <p:spPr bwMode="auto">
                <a:xfrm>
                  <a:off x="7291388" y="1717675"/>
                  <a:ext cx="182563" cy="3662363"/>
                </a:xfrm>
                <a:custGeom>
                  <a:avLst/>
                  <a:gdLst>
                    <a:gd name="T0" fmla="*/ 48 w 48"/>
                    <a:gd name="T1" fmla="*/ 0 h 962"/>
                    <a:gd name="T2" fmla="*/ 25 w 48"/>
                    <a:gd name="T3" fmla="*/ 9 h 962"/>
                    <a:gd name="T4" fmla="*/ 25 w 48"/>
                    <a:gd name="T5" fmla="*/ 9 h 962"/>
                    <a:gd name="T6" fmla="*/ 25 w 48"/>
                    <a:gd name="T7" fmla="*/ 9 h 962"/>
                    <a:gd name="T8" fmla="*/ 0 w 48"/>
                    <a:gd name="T9" fmla="*/ 65 h 962"/>
                    <a:gd name="T10" fmla="*/ 0 w 48"/>
                    <a:gd name="T11" fmla="*/ 898 h 962"/>
                    <a:gd name="T12" fmla="*/ 25 w 48"/>
                    <a:gd name="T13" fmla="*/ 953 h 962"/>
                    <a:gd name="T14" fmla="*/ 25 w 48"/>
                    <a:gd name="T15" fmla="*/ 953 h 962"/>
                    <a:gd name="T16" fmla="*/ 48 w 48"/>
                    <a:gd name="T17" fmla="*/ 962 h 962"/>
                    <a:gd name="T18" fmla="*/ 6 w 48"/>
                    <a:gd name="T19" fmla="*/ 898 h 962"/>
                    <a:gd name="T20" fmla="*/ 6 w 48"/>
                    <a:gd name="T21" fmla="*/ 65 h 962"/>
                    <a:gd name="T22" fmla="*/ 48 w 48"/>
                    <a:gd name="T23" fmla="*/ 0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962">
                      <a:moveTo>
                        <a:pt x="48" y="0"/>
                      </a:moveTo>
                      <a:cubicBezTo>
                        <a:pt x="40" y="2"/>
                        <a:pt x="32" y="5"/>
                        <a:pt x="25" y="9"/>
                      </a:cubicBezTo>
                      <a:cubicBezTo>
                        <a:pt x="25" y="9"/>
                        <a:pt x="25" y="9"/>
                        <a:pt x="25" y="9"/>
                      </a:cubicBezTo>
                      <a:cubicBezTo>
                        <a:pt x="25" y="9"/>
                        <a:pt x="25" y="9"/>
                        <a:pt x="25" y="9"/>
                      </a:cubicBezTo>
                      <a:cubicBezTo>
                        <a:pt x="10" y="23"/>
                        <a:pt x="0" y="43"/>
                        <a:pt x="0" y="65"/>
                      </a:cubicBezTo>
                      <a:cubicBezTo>
                        <a:pt x="0" y="898"/>
                        <a:pt x="0" y="898"/>
                        <a:pt x="0" y="898"/>
                      </a:cubicBezTo>
                      <a:cubicBezTo>
                        <a:pt x="0" y="920"/>
                        <a:pt x="10" y="939"/>
                        <a:pt x="25" y="953"/>
                      </a:cubicBezTo>
                      <a:cubicBezTo>
                        <a:pt x="25" y="953"/>
                        <a:pt x="25" y="953"/>
                        <a:pt x="25" y="953"/>
                      </a:cubicBezTo>
                      <a:cubicBezTo>
                        <a:pt x="32" y="957"/>
                        <a:pt x="40" y="961"/>
                        <a:pt x="48" y="962"/>
                      </a:cubicBezTo>
                      <a:cubicBezTo>
                        <a:pt x="23" y="951"/>
                        <a:pt x="6" y="926"/>
                        <a:pt x="6" y="898"/>
                      </a:cubicBezTo>
                      <a:cubicBezTo>
                        <a:pt x="6" y="65"/>
                        <a:pt x="6" y="65"/>
                        <a:pt x="6" y="65"/>
                      </a:cubicBezTo>
                      <a:cubicBezTo>
                        <a:pt x="6" y="36"/>
                        <a:pt x="23" y="11"/>
                        <a:pt x="48" y="0"/>
                      </a:cubicBezTo>
                    </a:path>
                  </a:pathLst>
                </a:custGeom>
                <a:solidFill>
                  <a:srgbClr val="DBD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0" name="Freeform 13"/>
                <p:cNvSpPr>
                  <a:spLocks/>
                </p:cNvSpPr>
                <p:nvPr/>
              </p:nvSpPr>
              <p:spPr bwMode="auto">
                <a:xfrm>
                  <a:off x="7386638" y="5346700"/>
                  <a:ext cx="87313" cy="33338"/>
                </a:xfrm>
                <a:custGeom>
                  <a:avLst/>
                  <a:gdLst>
                    <a:gd name="T0" fmla="*/ 0 w 23"/>
                    <a:gd name="T1" fmla="*/ 0 h 9"/>
                    <a:gd name="T2" fmla="*/ 23 w 23"/>
                    <a:gd name="T3" fmla="*/ 9 h 9"/>
                    <a:gd name="T4" fmla="*/ 23 w 23"/>
                    <a:gd name="T5" fmla="*/ 9 h 9"/>
                    <a:gd name="T6" fmla="*/ 0 w 23"/>
                    <a:gd name="T7" fmla="*/ 0 h 9"/>
                  </a:gdLst>
                  <a:ahLst/>
                  <a:cxnLst>
                    <a:cxn ang="0">
                      <a:pos x="T0" y="T1"/>
                    </a:cxn>
                    <a:cxn ang="0">
                      <a:pos x="T2" y="T3"/>
                    </a:cxn>
                    <a:cxn ang="0">
                      <a:pos x="T4" y="T5"/>
                    </a:cxn>
                    <a:cxn ang="0">
                      <a:pos x="T6" y="T7"/>
                    </a:cxn>
                  </a:cxnLst>
                  <a:rect l="0" t="0" r="r" b="b"/>
                  <a:pathLst>
                    <a:path w="23" h="9">
                      <a:moveTo>
                        <a:pt x="0" y="0"/>
                      </a:moveTo>
                      <a:cubicBezTo>
                        <a:pt x="7" y="4"/>
                        <a:pt x="15" y="8"/>
                        <a:pt x="23" y="9"/>
                      </a:cubicBezTo>
                      <a:cubicBezTo>
                        <a:pt x="23" y="9"/>
                        <a:pt x="23" y="9"/>
                        <a:pt x="23" y="9"/>
                      </a:cubicBezTo>
                      <a:cubicBezTo>
                        <a:pt x="15" y="8"/>
                        <a:pt x="7" y="4"/>
                        <a:pt x="0" y="0"/>
                      </a:cubicBezTo>
                    </a:path>
                  </a:pathLst>
                </a:custGeom>
                <a:solidFill>
                  <a:srgbClr val="FAF9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1" name="Freeform 14"/>
                <p:cNvSpPr>
                  <a:spLocks/>
                </p:cNvSpPr>
                <p:nvPr/>
              </p:nvSpPr>
              <p:spPr bwMode="auto">
                <a:xfrm>
                  <a:off x="8958263" y="1717675"/>
                  <a:ext cx="182563" cy="3662363"/>
                </a:xfrm>
                <a:custGeom>
                  <a:avLst/>
                  <a:gdLst>
                    <a:gd name="T0" fmla="*/ 0 w 48"/>
                    <a:gd name="T1" fmla="*/ 0 h 962"/>
                    <a:gd name="T2" fmla="*/ 42 w 48"/>
                    <a:gd name="T3" fmla="*/ 65 h 962"/>
                    <a:gd name="T4" fmla="*/ 42 w 48"/>
                    <a:gd name="T5" fmla="*/ 898 h 962"/>
                    <a:gd name="T6" fmla="*/ 0 w 48"/>
                    <a:gd name="T7" fmla="*/ 962 h 962"/>
                    <a:gd name="T8" fmla="*/ 23 w 48"/>
                    <a:gd name="T9" fmla="*/ 953 h 962"/>
                    <a:gd name="T10" fmla="*/ 23 w 48"/>
                    <a:gd name="T11" fmla="*/ 953 h 962"/>
                    <a:gd name="T12" fmla="*/ 48 w 48"/>
                    <a:gd name="T13" fmla="*/ 898 h 962"/>
                    <a:gd name="T14" fmla="*/ 48 w 48"/>
                    <a:gd name="T15" fmla="*/ 65 h 962"/>
                    <a:gd name="T16" fmla="*/ 23 w 48"/>
                    <a:gd name="T17" fmla="*/ 9 h 962"/>
                    <a:gd name="T18" fmla="*/ 23 w 48"/>
                    <a:gd name="T19" fmla="*/ 9 h 962"/>
                    <a:gd name="T20" fmla="*/ 23 w 48"/>
                    <a:gd name="T21" fmla="*/ 9 h 962"/>
                    <a:gd name="T22" fmla="*/ 0 w 48"/>
                    <a:gd name="T23" fmla="*/ 0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962">
                      <a:moveTo>
                        <a:pt x="0" y="0"/>
                      </a:moveTo>
                      <a:cubicBezTo>
                        <a:pt x="25" y="11"/>
                        <a:pt x="42" y="36"/>
                        <a:pt x="42" y="65"/>
                      </a:cubicBezTo>
                      <a:cubicBezTo>
                        <a:pt x="42" y="898"/>
                        <a:pt x="42" y="898"/>
                        <a:pt x="42" y="898"/>
                      </a:cubicBezTo>
                      <a:cubicBezTo>
                        <a:pt x="42" y="926"/>
                        <a:pt x="25" y="951"/>
                        <a:pt x="0" y="962"/>
                      </a:cubicBezTo>
                      <a:cubicBezTo>
                        <a:pt x="8" y="961"/>
                        <a:pt x="16" y="957"/>
                        <a:pt x="23" y="953"/>
                      </a:cubicBezTo>
                      <a:cubicBezTo>
                        <a:pt x="23" y="953"/>
                        <a:pt x="23" y="953"/>
                        <a:pt x="23" y="953"/>
                      </a:cubicBezTo>
                      <a:cubicBezTo>
                        <a:pt x="38" y="939"/>
                        <a:pt x="48" y="920"/>
                        <a:pt x="48" y="898"/>
                      </a:cubicBezTo>
                      <a:cubicBezTo>
                        <a:pt x="48" y="65"/>
                        <a:pt x="48" y="65"/>
                        <a:pt x="48" y="65"/>
                      </a:cubicBezTo>
                      <a:cubicBezTo>
                        <a:pt x="48" y="43"/>
                        <a:pt x="38" y="23"/>
                        <a:pt x="23" y="9"/>
                      </a:cubicBezTo>
                      <a:cubicBezTo>
                        <a:pt x="23" y="9"/>
                        <a:pt x="23" y="9"/>
                        <a:pt x="23" y="9"/>
                      </a:cubicBezTo>
                      <a:cubicBezTo>
                        <a:pt x="23" y="9"/>
                        <a:pt x="23" y="9"/>
                        <a:pt x="23" y="9"/>
                      </a:cubicBezTo>
                      <a:cubicBezTo>
                        <a:pt x="16" y="5"/>
                        <a:pt x="8" y="2"/>
                        <a:pt x="0" y="0"/>
                      </a:cubicBezTo>
                    </a:path>
                  </a:pathLst>
                </a:custGeom>
                <a:solidFill>
                  <a:srgbClr val="DBD9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2" name="Freeform 15"/>
                <p:cNvSpPr>
                  <a:spLocks/>
                </p:cNvSpPr>
                <p:nvPr/>
              </p:nvSpPr>
              <p:spPr bwMode="auto">
                <a:xfrm>
                  <a:off x="8958263" y="5346700"/>
                  <a:ext cx="87313" cy="33338"/>
                </a:xfrm>
                <a:custGeom>
                  <a:avLst/>
                  <a:gdLst>
                    <a:gd name="T0" fmla="*/ 23 w 23"/>
                    <a:gd name="T1" fmla="*/ 0 h 9"/>
                    <a:gd name="T2" fmla="*/ 0 w 23"/>
                    <a:gd name="T3" fmla="*/ 9 h 9"/>
                    <a:gd name="T4" fmla="*/ 0 w 23"/>
                    <a:gd name="T5" fmla="*/ 9 h 9"/>
                    <a:gd name="T6" fmla="*/ 23 w 23"/>
                    <a:gd name="T7" fmla="*/ 0 h 9"/>
                  </a:gdLst>
                  <a:ahLst/>
                  <a:cxnLst>
                    <a:cxn ang="0">
                      <a:pos x="T0" y="T1"/>
                    </a:cxn>
                    <a:cxn ang="0">
                      <a:pos x="T2" y="T3"/>
                    </a:cxn>
                    <a:cxn ang="0">
                      <a:pos x="T4" y="T5"/>
                    </a:cxn>
                    <a:cxn ang="0">
                      <a:pos x="T6" y="T7"/>
                    </a:cxn>
                  </a:cxnLst>
                  <a:rect l="0" t="0" r="r" b="b"/>
                  <a:pathLst>
                    <a:path w="23" h="9">
                      <a:moveTo>
                        <a:pt x="23" y="0"/>
                      </a:moveTo>
                      <a:cubicBezTo>
                        <a:pt x="16" y="4"/>
                        <a:pt x="8" y="8"/>
                        <a:pt x="0" y="9"/>
                      </a:cubicBezTo>
                      <a:cubicBezTo>
                        <a:pt x="0" y="9"/>
                        <a:pt x="0" y="9"/>
                        <a:pt x="0" y="9"/>
                      </a:cubicBezTo>
                      <a:cubicBezTo>
                        <a:pt x="8" y="8"/>
                        <a:pt x="16" y="4"/>
                        <a:pt x="23" y="0"/>
                      </a:cubicBezTo>
                    </a:path>
                  </a:pathLst>
                </a:custGeom>
                <a:solidFill>
                  <a:srgbClr val="FAF9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3" name="Rectangle 16"/>
                <p:cNvSpPr>
                  <a:spLocks noChangeArrowheads="1"/>
                </p:cNvSpPr>
                <p:nvPr/>
              </p:nvSpPr>
              <p:spPr bwMode="auto">
                <a:xfrm>
                  <a:off x="9140825" y="2540000"/>
                  <a:ext cx="22225" cy="438150"/>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4" name="Rectangle 17"/>
                <p:cNvSpPr>
                  <a:spLocks noChangeArrowheads="1"/>
                </p:cNvSpPr>
                <p:nvPr/>
              </p:nvSpPr>
              <p:spPr bwMode="auto">
                <a:xfrm>
                  <a:off x="7272338" y="2173288"/>
                  <a:ext cx="19050" cy="146050"/>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5" name="Rectangle 18"/>
                <p:cNvSpPr>
                  <a:spLocks noChangeArrowheads="1"/>
                </p:cNvSpPr>
                <p:nvPr/>
              </p:nvSpPr>
              <p:spPr bwMode="auto">
                <a:xfrm>
                  <a:off x="7272338" y="2444750"/>
                  <a:ext cx="19050" cy="269875"/>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6" name="Rectangle 19"/>
                <p:cNvSpPr>
                  <a:spLocks noChangeArrowheads="1"/>
                </p:cNvSpPr>
                <p:nvPr/>
              </p:nvSpPr>
              <p:spPr bwMode="auto">
                <a:xfrm>
                  <a:off x="7272338" y="2790825"/>
                  <a:ext cx="19050" cy="274638"/>
                </a:xfrm>
                <a:prstGeom prst="rect">
                  <a:avLst/>
                </a:prstGeom>
                <a:solidFill>
                  <a:srgbClr val="58595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7" name="Freeform 20"/>
                <p:cNvSpPr>
                  <a:spLocks noEditPoints="1"/>
                </p:cNvSpPr>
                <p:nvPr/>
              </p:nvSpPr>
              <p:spPr bwMode="auto">
                <a:xfrm>
                  <a:off x="7318375" y="1698625"/>
                  <a:ext cx="1795463" cy="3705225"/>
                </a:xfrm>
                <a:custGeom>
                  <a:avLst/>
                  <a:gdLst>
                    <a:gd name="T0" fmla="*/ 402 w 472"/>
                    <a:gd name="T1" fmla="*/ 0 h 973"/>
                    <a:gd name="T2" fmla="*/ 69 w 472"/>
                    <a:gd name="T3" fmla="*/ 0 h 973"/>
                    <a:gd name="T4" fmla="*/ 0 w 472"/>
                    <a:gd name="T5" fmla="*/ 70 h 973"/>
                    <a:gd name="T6" fmla="*/ 0 w 472"/>
                    <a:gd name="T7" fmla="*/ 903 h 973"/>
                    <a:gd name="T8" fmla="*/ 69 w 472"/>
                    <a:gd name="T9" fmla="*/ 973 h 973"/>
                    <a:gd name="T10" fmla="*/ 402 w 472"/>
                    <a:gd name="T11" fmla="*/ 973 h 973"/>
                    <a:gd name="T12" fmla="*/ 472 w 472"/>
                    <a:gd name="T13" fmla="*/ 903 h 973"/>
                    <a:gd name="T14" fmla="*/ 472 w 472"/>
                    <a:gd name="T15" fmla="*/ 70 h 973"/>
                    <a:gd name="T16" fmla="*/ 402 w 472"/>
                    <a:gd name="T17" fmla="*/ 0 h 973"/>
                    <a:gd name="T18" fmla="*/ 451 w 472"/>
                    <a:gd name="T19" fmla="*/ 907 h 973"/>
                    <a:gd name="T20" fmla="*/ 404 w 472"/>
                    <a:gd name="T21" fmla="*/ 954 h 973"/>
                    <a:gd name="T22" fmla="*/ 68 w 472"/>
                    <a:gd name="T23" fmla="*/ 954 h 973"/>
                    <a:gd name="T24" fmla="*/ 20 w 472"/>
                    <a:gd name="T25" fmla="*/ 907 h 973"/>
                    <a:gd name="T26" fmla="*/ 20 w 472"/>
                    <a:gd name="T27" fmla="*/ 68 h 973"/>
                    <a:gd name="T28" fmla="*/ 68 w 472"/>
                    <a:gd name="T29" fmla="*/ 20 h 973"/>
                    <a:gd name="T30" fmla="*/ 107 w 472"/>
                    <a:gd name="T31" fmla="*/ 20 h 973"/>
                    <a:gd name="T32" fmla="*/ 116 w 472"/>
                    <a:gd name="T33" fmla="*/ 29 h 973"/>
                    <a:gd name="T34" fmla="*/ 116 w 472"/>
                    <a:gd name="T35" fmla="*/ 30 h 973"/>
                    <a:gd name="T36" fmla="*/ 141 w 472"/>
                    <a:gd name="T37" fmla="*/ 55 h 973"/>
                    <a:gd name="T38" fmla="*/ 331 w 472"/>
                    <a:gd name="T39" fmla="*/ 55 h 973"/>
                    <a:gd name="T40" fmla="*/ 356 w 472"/>
                    <a:gd name="T41" fmla="*/ 30 h 973"/>
                    <a:gd name="T42" fmla="*/ 356 w 472"/>
                    <a:gd name="T43" fmla="*/ 29 h 973"/>
                    <a:gd name="T44" fmla="*/ 364 w 472"/>
                    <a:gd name="T45" fmla="*/ 20 h 973"/>
                    <a:gd name="T46" fmla="*/ 404 w 472"/>
                    <a:gd name="T47" fmla="*/ 20 h 973"/>
                    <a:gd name="T48" fmla="*/ 451 w 472"/>
                    <a:gd name="T49" fmla="*/ 68 h 973"/>
                    <a:gd name="T50" fmla="*/ 451 w 472"/>
                    <a:gd name="T51" fmla="*/ 907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472" h="973">
                      <a:moveTo>
                        <a:pt x="402" y="0"/>
                      </a:moveTo>
                      <a:cubicBezTo>
                        <a:pt x="69" y="0"/>
                        <a:pt x="69" y="0"/>
                        <a:pt x="69" y="0"/>
                      </a:cubicBezTo>
                      <a:cubicBezTo>
                        <a:pt x="31" y="0"/>
                        <a:pt x="0" y="31"/>
                        <a:pt x="0" y="70"/>
                      </a:cubicBezTo>
                      <a:cubicBezTo>
                        <a:pt x="0" y="903"/>
                        <a:pt x="0" y="903"/>
                        <a:pt x="0" y="903"/>
                      </a:cubicBezTo>
                      <a:cubicBezTo>
                        <a:pt x="0" y="941"/>
                        <a:pt x="31" y="973"/>
                        <a:pt x="69" y="973"/>
                      </a:cubicBezTo>
                      <a:cubicBezTo>
                        <a:pt x="402" y="973"/>
                        <a:pt x="402" y="973"/>
                        <a:pt x="402" y="973"/>
                      </a:cubicBezTo>
                      <a:cubicBezTo>
                        <a:pt x="441" y="973"/>
                        <a:pt x="472" y="941"/>
                        <a:pt x="472" y="903"/>
                      </a:cubicBezTo>
                      <a:cubicBezTo>
                        <a:pt x="472" y="70"/>
                        <a:pt x="472" y="70"/>
                        <a:pt x="472" y="70"/>
                      </a:cubicBezTo>
                      <a:cubicBezTo>
                        <a:pt x="472" y="31"/>
                        <a:pt x="441" y="0"/>
                        <a:pt x="402" y="0"/>
                      </a:cubicBezTo>
                      <a:close/>
                      <a:moveTo>
                        <a:pt x="451" y="907"/>
                      </a:moveTo>
                      <a:cubicBezTo>
                        <a:pt x="451" y="933"/>
                        <a:pt x="430" y="954"/>
                        <a:pt x="404" y="954"/>
                      </a:cubicBezTo>
                      <a:cubicBezTo>
                        <a:pt x="68" y="954"/>
                        <a:pt x="68" y="954"/>
                        <a:pt x="68" y="954"/>
                      </a:cubicBezTo>
                      <a:cubicBezTo>
                        <a:pt x="42" y="954"/>
                        <a:pt x="20" y="933"/>
                        <a:pt x="20" y="907"/>
                      </a:cubicBezTo>
                      <a:cubicBezTo>
                        <a:pt x="20" y="68"/>
                        <a:pt x="20" y="68"/>
                        <a:pt x="20" y="68"/>
                      </a:cubicBezTo>
                      <a:cubicBezTo>
                        <a:pt x="20" y="41"/>
                        <a:pt x="42" y="20"/>
                        <a:pt x="68" y="20"/>
                      </a:cubicBezTo>
                      <a:cubicBezTo>
                        <a:pt x="107" y="20"/>
                        <a:pt x="107" y="20"/>
                        <a:pt x="107" y="20"/>
                      </a:cubicBezTo>
                      <a:cubicBezTo>
                        <a:pt x="112" y="20"/>
                        <a:pt x="116" y="24"/>
                        <a:pt x="116" y="29"/>
                      </a:cubicBezTo>
                      <a:cubicBezTo>
                        <a:pt x="116" y="30"/>
                        <a:pt x="116" y="30"/>
                        <a:pt x="116" y="30"/>
                      </a:cubicBezTo>
                      <a:cubicBezTo>
                        <a:pt x="116" y="43"/>
                        <a:pt x="127" y="55"/>
                        <a:pt x="141" y="55"/>
                      </a:cubicBezTo>
                      <a:cubicBezTo>
                        <a:pt x="331" y="55"/>
                        <a:pt x="331" y="55"/>
                        <a:pt x="331" y="55"/>
                      </a:cubicBezTo>
                      <a:cubicBezTo>
                        <a:pt x="345" y="55"/>
                        <a:pt x="356" y="43"/>
                        <a:pt x="356" y="30"/>
                      </a:cubicBezTo>
                      <a:cubicBezTo>
                        <a:pt x="356" y="29"/>
                        <a:pt x="356" y="29"/>
                        <a:pt x="356" y="29"/>
                      </a:cubicBezTo>
                      <a:cubicBezTo>
                        <a:pt x="356" y="24"/>
                        <a:pt x="360" y="20"/>
                        <a:pt x="364" y="20"/>
                      </a:cubicBezTo>
                      <a:cubicBezTo>
                        <a:pt x="404" y="20"/>
                        <a:pt x="404" y="20"/>
                        <a:pt x="404" y="20"/>
                      </a:cubicBezTo>
                      <a:cubicBezTo>
                        <a:pt x="430" y="20"/>
                        <a:pt x="451" y="41"/>
                        <a:pt x="451" y="68"/>
                      </a:cubicBezTo>
                      <a:lnTo>
                        <a:pt x="451" y="90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8" name="Freeform 21"/>
                <p:cNvSpPr>
                  <a:spLocks/>
                </p:cNvSpPr>
                <p:nvPr/>
              </p:nvSpPr>
              <p:spPr bwMode="auto">
                <a:xfrm>
                  <a:off x="7318375" y="1698625"/>
                  <a:ext cx="296863" cy="3705225"/>
                </a:xfrm>
                <a:custGeom>
                  <a:avLst/>
                  <a:gdLst>
                    <a:gd name="T0" fmla="*/ 9 w 78"/>
                    <a:gd name="T1" fmla="*/ 903 h 973"/>
                    <a:gd name="T2" fmla="*/ 9 w 78"/>
                    <a:gd name="T3" fmla="*/ 70 h 973"/>
                    <a:gd name="T4" fmla="*/ 78 w 78"/>
                    <a:gd name="T5" fmla="*/ 0 h 973"/>
                    <a:gd name="T6" fmla="*/ 69 w 78"/>
                    <a:gd name="T7" fmla="*/ 0 h 973"/>
                    <a:gd name="T8" fmla="*/ 0 w 78"/>
                    <a:gd name="T9" fmla="*/ 70 h 973"/>
                    <a:gd name="T10" fmla="*/ 0 w 78"/>
                    <a:gd name="T11" fmla="*/ 903 h 973"/>
                    <a:gd name="T12" fmla="*/ 69 w 78"/>
                    <a:gd name="T13" fmla="*/ 973 h 973"/>
                    <a:gd name="T14" fmla="*/ 78 w 78"/>
                    <a:gd name="T15" fmla="*/ 973 h 973"/>
                    <a:gd name="T16" fmla="*/ 9 w 78"/>
                    <a:gd name="T17" fmla="*/ 903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973">
                      <a:moveTo>
                        <a:pt x="9" y="903"/>
                      </a:moveTo>
                      <a:cubicBezTo>
                        <a:pt x="9" y="70"/>
                        <a:pt x="9" y="70"/>
                        <a:pt x="9" y="70"/>
                      </a:cubicBezTo>
                      <a:cubicBezTo>
                        <a:pt x="9" y="31"/>
                        <a:pt x="40" y="0"/>
                        <a:pt x="78" y="0"/>
                      </a:cubicBezTo>
                      <a:cubicBezTo>
                        <a:pt x="69" y="0"/>
                        <a:pt x="69" y="0"/>
                        <a:pt x="69" y="0"/>
                      </a:cubicBezTo>
                      <a:cubicBezTo>
                        <a:pt x="31" y="0"/>
                        <a:pt x="0" y="31"/>
                        <a:pt x="0" y="70"/>
                      </a:cubicBezTo>
                      <a:cubicBezTo>
                        <a:pt x="0" y="903"/>
                        <a:pt x="0" y="903"/>
                        <a:pt x="0" y="903"/>
                      </a:cubicBezTo>
                      <a:cubicBezTo>
                        <a:pt x="0" y="941"/>
                        <a:pt x="31" y="973"/>
                        <a:pt x="69" y="973"/>
                      </a:cubicBezTo>
                      <a:cubicBezTo>
                        <a:pt x="78" y="973"/>
                        <a:pt x="78" y="973"/>
                        <a:pt x="78" y="973"/>
                      </a:cubicBezTo>
                      <a:cubicBezTo>
                        <a:pt x="40" y="973"/>
                        <a:pt x="9" y="941"/>
                        <a:pt x="9" y="903"/>
                      </a:cubicBezTo>
                      <a:close/>
                    </a:path>
                  </a:pathLst>
                </a:custGeom>
                <a:solidFill>
                  <a:srgbClr val="2E2E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79" name="Freeform 22"/>
                <p:cNvSpPr>
                  <a:spLocks/>
                </p:cNvSpPr>
                <p:nvPr/>
              </p:nvSpPr>
              <p:spPr bwMode="auto">
                <a:xfrm>
                  <a:off x="8816975" y="1698625"/>
                  <a:ext cx="296863" cy="3705225"/>
                </a:xfrm>
                <a:custGeom>
                  <a:avLst/>
                  <a:gdLst>
                    <a:gd name="T0" fmla="*/ 69 w 78"/>
                    <a:gd name="T1" fmla="*/ 903 h 973"/>
                    <a:gd name="T2" fmla="*/ 69 w 78"/>
                    <a:gd name="T3" fmla="*/ 70 h 973"/>
                    <a:gd name="T4" fmla="*/ 0 w 78"/>
                    <a:gd name="T5" fmla="*/ 0 h 973"/>
                    <a:gd name="T6" fmla="*/ 8 w 78"/>
                    <a:gd name="T7" fmla="*/ 0 h 973"/>
                    <a:gd name="T8" fmla="*/ 78 w 78"/>
                    <a:gd name="T9" fmla="*/ 70 h 973"/>
                    <a:gd name="T10" fmla="*/ 78 w 78"/>
                    <a:gd name="T11" fmla="*/ 903 h 973"/>
                    <a:gd name="T12" fmla="*/ 8 w 78"/>
                    <a:gd name="T13" fmla="*/ 973 h 973"/>
                    <a:gd name="T14" fmla="*/ 0 w 78"/>
                    <a:gd name="T15" fmla="*/ 973 h 973"/>
                    <a:gd name="T16" fmla="*/ 69 w 78"/>
                    <a:gd name="T17" fmla="*/ 903 h 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973">
                      <a:moveTo>
                        <a:pt x="69" y="903"/>
                      </a:moveTo>
                      <a:cubicBezTo>
                        <a:pt x="69" y="70"/>
                        <a:pt x="69" y="70"/>
                        <a:pt x="69" y="70"/>
                      </a:cubicBezTo>
                      <a:cubicBezTo>
                        <a:pt x="69" y="31"/>
                        <a:pt x="38" y="0"/>
                        <a:pt x="0" y="0"/>
                      </a:cubicBezTo>
                      <a:cubicBezTo>
                        <a:pt x="8" y="0"/>
                        <a:pt x="8" y="0"/>
                        <a:pt x="8" y="0"/>
                      </a:cubicBezTo>
                      <a:cubicBezTo>
                        <a:pt x="47" y="0"/>
                        <a:pt x="78" y="31"/>
                        <a:pt x="78" y="70"/>
                      </a:cubicBezTo>
                      <a:cubicBezTo>
                        <a:pt x="78" y="903"/>
                        <a:pt x="78" y="903"/>
                        <a:pt x="78" y="903"/>
                      </a:cubicBezTo>
                      <a:cubicBezTo>
                        <a:pt x="78" y="941"/>
                        <a:pt x="47" y="973"/>
                        <a:pt x="8" y="973"/>
                      </a:cubicBezTo>
                      <a:cubicBezTo>
                        <a:pt x="0" y="973"/>
                        <a:pt x="0" y="973"/>
                        <a:pt x="0" y="973"/>
                      </a:cubicBezTo>
                      <a:cubicBezTo>
                        <a:pt x="38" y="973"/>
                        <a:pt x="69" y="941"/>
                        <a:pt x="69" y="903"/>
                      </a:cubicBezTo>
                      <a:close/>
                    </a:path>
                  </a:pathLst>
                </a:custGeom>
                <a:solidFill>
                  <a:srgbClr val="2E2E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0" name="Oval 23"/>
                <p:cNvSpPr>
                  <a:spLocks noChangeArrowheads="1"/>
                </p:cNvSpPr>
                <p:nvPr/>
              </p:nvSpPr>
              <p:spPr bwMode="auto">
                <a:xfrm>
                  <a:off x="8386763" y="1785938"/>
                  <a:ext cx="57150" cy="57150"/>
                </a:xfrm>
                <a:prstGeom prst="ellipse">
                  <a:avLst/>
                </a:prstGeom>
                <a:solidFill>
                  <a:srgbClr val="4241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1" name="Oval 24"/>
                <p:cNvSpPr>
                  <a:spLocks noChangeArrowheads="1"/>
                </p:cNvSpPr>
                <p:nvPr/>
              </p:nvSpPr>
              <p:spPr bwMode="auto">
                <a:xfrm>
                  <a:off x="8394700" y="1792288"/>
                  <a:ext cx="42863" cy="4286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2" name="Oval 25"/>
                <p:cNvSpPr>
                  <a:spLocks noChangeArrowheads="1"/>
                </p:cNvSpPr>
                <p:nvPr/>
              </p:nvSpPr>
              <p:spPr bwMode="auto">
                <a:xfrm>
                  <a:off x="8399463" y="1797050"/>
                  <a:ext cx="33338" cy="33338"/>
                </a:xfrm>
                <a:prstGeom prst="ellipse">
                  <a:avLst/>
                </a:prstGeom>
                <a:solidFill>
                  <a:srgbClr val="0712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3" name="Oval 26"/>
                <p:cNvSpPr>
                  <a:spLocks noChangeArrowheads="1"/>
                </p:cNvSpPr>
                <p:nvPr/>
              </p:nvSpPr>
              <p:spPr bwMode="auto">
                <a:xfrm>
                  <a:off x="8410575" y="1808163"/>
                  <a:ext cx="11113" cy="15875"/>
                </a:xfrm>
                <a:prstGeom prst="ellipse">
                  <a:avLst/>
                </a:prstGeom>
                <a:solidFill>
                  <a:srgbClr val="04558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4" name="Freeform 27"/>
                <p:cNvSpPr>
                  <a:spLocks/>
                </p:cNvSpPr>
                <p:nvPr/>
              </p:nvSpPr>
              <p:spPr bwMode="auto">
                <a:xfrm>
                  <a:off x="8097838" y="1800225"/>
                  <a:ext cx="231775" cy="30163"/>
                </a:xfrm>
                <a:custGeom>
                  <a:avLst/>
                  <a:gdLst>
                    <a:gd name="T0" fmla="*/ 57 w 61"/>
                    <a:gd name="T1" fmla="*/ 8 h 8"/>
                    <a:gd name="T2" fmla="*/ 5 w 61"/>
                    <a:gd name="T3" fmla="*/ 8 h 8"/>
                    <a:gd name="T4" fmla="*/ 0 w 61"/>
                    <a:gd name="T5" fmla="*/ 4 h 8"/>
                    <a:gd name="T6" fmla="*/ 5 w 61"/>
                    <a:gd name="T7" fmla="*/ 0 h 8"/>
                    <a:gd name="T8" fmla="*/ 57 w 61"/>
                    <a:gd name="T9" fmla="*/ 0 h 8"/>
                    <a:gd name="T10" fmla="*/ 61 w 61"/>
                    <a:gd name="T11" fmla="*/ 4 h 8"/>
                    <a:gd name="T12" fmla="*/ 57 w 61"/>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61" h="8">
                      <a:moveTo>
                        <a:pt x="57" y="8"/>
                      </a:moveTo>
                      <a:cubicBezTo>
                        <a:pt x="5" y="8"/>
                        <a:pt x="5" y="8"/>
                        <a:pt x="5" y="8"/>
                      </a:cubicBezTo>
                      <a:cubicBezTo>
                        <a:pt x="2" y="8"/>
                        <a:pt x="0" y="6"/>
                        <a:pt x="0" y="4"/>
                      </a:cubicBezTo>
                      <a:cubicBezTo>
                        <a:pt x="0" y="2"/>
                        <a:pt x="2" y="0"/>
                        <a:pt x="5" y="0"/>
                      </a:cubicBezTo>
                      <a:cubicBezTo>
                        <a:pt x="57" y="0"/>
                        <a:pt x="57" y="0"/>
                        <a:pt x="57" y="0"/>
                      </a:cubicBezTo>
                      <a:cubicBezTo>
                        <a:pt x="59" y="0"/>
                        <a:pt x="61" y="2"/>
                        <a:pt x="61" y="4"/>
                      </a:cubicBezTo>
                      <a:cubicBezTo>
                        <a:pt x="61" y="6"/>
                        <a:pt x="59" y="8"/>
                        <a:pt x="57" y="8"/>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5" name="Freeform 28"/>
                <p:cNvSpPr>
                  <a:spLocks/>
                </p:cNvSpPr>
                <p:nvPr/>
              </p:nvSpPr>
              <p:spPr bwMode="auto">
                <a:xfrm>
                  <a:off x="8097838" y="1800225"/>
                  <a:ext cx="231775" cy="30163"/>
                </a:xfrm>
                <a:custGeom>
                  <a:avLst/>
                  <a:gdLst>
                    <a:gd name="T0" fmla="*/ 57 w 61"/>
                    <a:gd name="T1" fmla="*/ 8 h 8"/>
                    <a:gd name="T2" fmla="*/ 5 w 61"/>
                    <a:gd name="T3" fmla="*/ 8 h 8"/>
                    <a:gd name="T4" fmla="*/ 0 w 61"/>
                    <a:gd name="T5" fmla="*/ 4 h 8"/>
                    <a:gd name="T6" fmla="*/ 5 w 61"/>
                    <a:gd name="T7" fmla="*/ 0 h 8"/>
                    <a:gd name="T8" fmla="*/ 57 w 61"/>
                    <a:gd name="T9" fmla="*/ 0 h 8"/>
                    <a:gd name="T10" fmla="*/ 61 w 61"/>
                    <a:gd name="T11" fmla="*/ 4 h 8"/>
                    <a:gd name="T12" fmla="*/ 57 w 61"/>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61" h="8">
                      <a:moveTo>
                        <a:pt x="57" y="8"/>
                      </a:moveTo>
                      <a:cubicBezTo>
                        <a:pt x="5" y="8"/>
                        <a:pt x="5" y="8"/>
                        <a:pt x="5" y="8"/>
                      </a:cubicBezTo>
                      <a:cubicBezTo>
                        <a:pt x="2" y="8"/>
                        <a:pt x="0" y="6"/>
                        <a:pt x="0" y="4"/>
                      </a:cubicBezTo>
                      <a:cubicBezTo>
                        <a:pt x="0" y="2"/>
                        <a:pt x="2" y="0"/>
                        <a:pt x="5" y="0"/>
                      </a:cubicBezTo>
                      <a:cubicBezTo>
                        <a:pt x="57" y="0"/>
                        <a:pt x="57" y="0"/>
                        <a:pt x="57" y="0"/>
                      </a:cubicBezTo>
                      <a:cubicBezTo>
                        <a:pt x="59" y="0"/>
                        <a:pt x="61" y="2"/>
                        <a:pt x="61" y="4"/>
                      </a:cubicBezTo>
                      <a:cubicBezTo>
                        <a:pt x="61" y="6"/>
                        <a:pt x="59" y="8"/>
                        <a:pt x="57" y="8"/>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6" name="Freeform 29"/>
                <p:cNvSpPr>
                  <a:spLocks noEditPoints="1"/>
                </p:cNvSpPr>
                <p:nvPr/>
              </p:nvSpPr>
              <p:spPr bwMode="auto">
                <a:xfrm>
                  <a:off x="8097838" y="1800225"/>
                  <a:ext cx="231775" cy="30163"/>
                </a:xfrm>
                <a:custGeom>
                  <a:avLst/>
                  <a:gdLst>
                    <a:gd name="T0" fmla="*/ 9 w 61"/>
                    <a:gd name="T1" fmla="*/ 8 h 8"/>
                    <a:gd name="T2" fmla="*/ 21 w 61"/>
                    <a:gd name="T3" fmla="*/ 8 h 8"/>
                    <a:gd name="T4" fmla="*/ 33 w 61"/>
                    <a:gd name="T5" fmla="*/ 7 h 8"/>
                    <a:gd name="T6" fmla="*/ 41 w 61"/>
                    <a:gd name="T7" fmla="*/ 8 h 8"/>
                    <a:gd name="T8" fmla="*/ 53 w 61"/>
                    <a:gd name="T9" fmla="*/ 8 h 8"/>
                    <a:gd name="T10" fmla="*/ 58 w 61"/>
                    <a:gd name="T11" fmla="*/ 6 h 8"/>
                    <a:gd name="T12" fmla="*/ 57 w 61"/>
                    <a:gd name="T13" fmla="*/ 0 h 8"/>
                    <a:gd name="T14" fmla="*/ 53 w 61"/>
                    <a:gd name="T15" fmla="*/ 0 h 8"/>
                    <a:gd name="T16" fmla="*/ 49 w 61"/>
                    <a:gd name="T17" fmla="*/ 1 h 8"/>
                    <a:gd name="T18" fmla="*/ 44 w 61"/>
                    <a:gd name="T19" fmla="*/ 0 h 8"/>
                    <a:gd name="T20" fmla="*/ 40 w 61"/>
                    <a:gd name="T21" fmla="*/ 0 h 8"/>
                    <a:gd name="T22" fmla="*/ 36 w 61"/>
                    <a:gd name="T23" fmla="*/ 0 h 8"/>
                    <a:gd name="T24" fmla="*/ 33 w 61"/>
                    <a:gd name="T25" fmla="*/ 1 h 8"/>
                    <a:gd name="T26" fmla="*/ 28 w 61"/>
                    <a:gd name="T27" fmla="*/ 0 h 8"/>
                    <a:gd name="T28" fmla="*/ 24 w 61"/>
                    <a:gd name="T29" fmla="*/ 0 h 8"/>
                    <a:gd name="T30" fmla="*/ 20 w 61"/>
                    <a:gd name="T31" fmla="*/ 0 h 8"/>
                    <a:gd name="T32" fmla="*/ 15 w 61"/>
                    <a:gd name="T33" fmla="*/ 0 h 8"/>
                    <a:gd name="T34" fmla="*/ 10 w 61"/>
                    <a:gd name="T35" fmla="*/ 0 h 8"/>
                    <a:gd name="T36" fmla="*/ 6 w 61"/>
                    <a:gd name="T37" fmla="*/ 0 h 8"/>
                    <a:gd name="T38" fmla="*/ 3 w 61"/>
                    <a:gd name="T39" fmla="*/ 2 h 8"/>
                    <a:gd name="T40" fmla="*/ 4 w 61"/>
                    <a:gd name="T41" fmla="*/ 6 h 8"/>
                    <a:gd name="T42" fmla="*/ 5 w 61"/>
                    <a:gd name="T43" fmla="*/ 6 h 8"/>
                    <a:gd name="T44" fmla="*/ 8 w 61"/>
                    <a:gd name="T45" fmla="*/ 7 h 8"/>
                    <a:gd name="T46" fmla="*/ 9 w 61"/>
                    <a:gd name="T47" fmla="*/ 7 h 8"/>
                    <a:gd name="T48" fmla="*/ 11 w 61"/>
                    <a:gd name="T49" fmla="*/ 4 h 8"/>
                    <a:gd name="T50" fmla="*/ 16 w 61"/>
                    <a:gd name="T51" fmla="*/ 4 h 8"/>
                    <a:gd name="T52" fmla="*/ 17 w 61"/>
                    <a:gd name="T53" fmla="*/ 4 h 8"/>
                    <a:gd name="T54" fmla="*/ 19 w 61"/>
                    <a:gd name="T55" fmla="*/ 7 h 8"/>
                    <a:gd name="T56" fmla="*/ 22 w 61"/>
                    <a:gd name="T57" fmla="*/ 5 h 8"/>
                    <a:gd name="T58" fmla="*/ 23 w 61"/>
                    <a:gd name="T59" fmla="*/ 8 h 8"/>
                    <a:gd name="T60" fmla="*/ 26 w 61"/>
                    <a:gd name="T61" fmla="*/ 6 h 8"/>
                    <a:gd name="T62" fmla="*/ 29 w 61"/>
                    <a:gd name="T63" fmla="*/ 8 h 8"/>
                    <a:gd name="T64" fmla="*/ 31 w 61"/>
                    <a:gd name="T65" fmla="*/ 5 h 8"/>
                    <a:gd name="T66" fmla="*/ 34 w 61"/>
                    <a:gd name="T67" fmla="*/ 6 h 8"/>
                    <a:gd name="T68" fmla="*/ 35 w 61"/>
                    <a:gd name="T69" fmla="*/ 7 h 8"/>
                    <a:gd name="T70" fmla="*/ 37 w 61"/>
                    <a:gd name="T71" fmla="*/ 8 h 8"/>
                    <a:gd name="T72" fmla="*/ 39 w 61"/>
                    <a:gd name="T73" fmla="*/ 5 h 8"/>
                    <a:gd name="T74" fmla="*/ 42 w 61"/>
                    <a:gd name="T75" fmla="*/ 3 h 8"/>
                    <a:gd name="T76" fmla="*/ 42 w 61"/>
                    <a:gd name="T77" fmla="*/ 6 h 8"/>
                    <a:gd name="T78" fmla="*/ 47 w 61"/>
                    <a:gd name="T79" fmla="*/ 6 h 8"/>
                    <a:gd name="T80" fmla="*/ 48 w 61"/>
                    <a:gd name="T81" fmla="*/ 6 h 8"/>
                    <a:gd name="T82" fmla="*/ 51 w 61"/>
                    <a:gd name="T83" fmla="*/ 7 h 8"/>
                    <a:gd name="T84" fmla="*/ 52 w 61"/>
                    <a:gd name="T85" fmla="*/ 7 h 8"/>
                    <a:gd name="T86" fmla="*/ 54 w 61"/>
                    <a:gd name="T87" fmla="*/ 4 h 8"/>
                    <a:gd name="T88" fmla="*/ 58 w 61"/>
                    <a:gd name="T89" fmla="*/ 3 h 8"/>
                    <a:gd name="T90" fmla="*/ 58 w 61"/>
                    <a:gd name="T91" fmla="*/ 3 h 8"/>
                    <a:gd name="T92" fmla="*/ 54 w 61"/>
                    <a:gd name="T93" fmla="*/ 2 h 8"/>
                    <a:gd name="T94" fmla="*/ 51 w 61"/>
                    <a:gd name="T95" fmla="*/ 2 h 8"/>
                    <a:gd name="T96" fmla="*/ 47 w 61"/>
                    <a:gd name="T97" fmla="*/ 0 h 8"/>
                    <a:gd name="T98" fmla="*/ 42 w 61"/>
                    <a:gd name="T99" fmla="*/ 3 h 8"/>
                    <a:gd name="T100" fmla="*/ 39 w 61"/>
                    <a:gd name="T101" fmla="*/ 0 h 8"/>
                    <a:gd name="T102" fmla="*/ 36 w 61"/>
                    <a:gd name="T103" fmla="*/ 2 h 8"/>
                    <a:gd name="T104" fmla="*/ 34 w 61"/>
                    <a:gd name="T105" fmla="*/ 0 h 8"/>
                    <a:gd name="T106" fmla="*/ 30 w 61"/>
                    <a:gd name="T107" fmla="*/ 2 h 8"/>
                    <a:gd name="T108" fmla="*/ 27 w 61"/>
                    <a:gd name="T109" fmla="*/ 4 h 8"/>
                    <a:gd name="T110" fmla="*/ 26 w 61"/>
                    <a:gd name="T111" fmla="*/ 3 h 8"/>
                    <a:gd name="T112" fmla="*/ 21 w 61"/>
                    <a:gd name="T113" fmla="*/ 3 h 8"/>
                    <a:gd name="T114" fmla="*/ 18 w 61"/>
                    <a:gd name="T115" fmla="*/ 3 h 8"/>
                    <a:gd name="T116" fmla="*/ 14 w 61"/>
                    <a:gd name="T117" fmla="*/ 2 h 8"/>
                    <a:gd name="T118" fmla="*/ 11 w 61"/>
                    <a:gd name="T119" fmla="*/ 2 h 8"/>
                    <a:gd name="T120" fmla="*/ 7 w 61"/>
                    <a:gd name="T121" fmla="*/ 0 h 8"/>
                    <a:gd name="T122" fmla="*/ 3 w 61"/>
                    <a:gd name="T12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1" h="8">
                      <a:moveTo>
                        <a:pt x="2" y="6"/>
                      </a:moveTo>
                      <a:cubicBezTo>
                        <a:pt x="3" y="7"/>
                        <a:pt x="3" y="7"/>
                        <a:pt x="3" y="7"/>
                      </a:cubicBezTo>
                      <a:cubicBezTo>
                        <a:pt x="2" y="7"/>
                        <a:pt x="2" y="7"/>
                        <a:pt x="2" y="7"/>
                      </a:cubicBezTo>
                      <a:cubicBezTo>
                        <a:pt x="3" y="8"/>
                        <a:pt x="3" y="8"/>
                        <a:pt x="3" y="8"/>
                      </a:cubicBezTo>
                      <a:cubicBezTo>
                        <a:pt x="3" y="7"/>
                        <a:pt x="3" y="7"/>
                        <a:pt x="3" y="7"/>
                      </a:cubicBezTo>
                      <a:cubicBezTo>
                        <a:pt x="4" y="8"/>
                        <a:pt x="4" y="8"/>
                        <a:pt x="4" y="8"/>
                      </a:cubicBezTo>
                      <a:cubicBezTo>
                        <a:pt x="5" y="8"/>
                        <a:pt x="5" y="8"/>
                        <a:pt x="5" y="8"/>
                      </a:cubicBezTo>
                      <a:cubicBezTo>
                        <a:pt x="5" y="8"/>
                        <a:pt x="5" y="8"/>
                        <a:pt x="5" y="8"/>
                      </a:cubicBezTo>
                      <a:cubicBezTo>
                        <a:pt x="6" y="7"/>
                        <a:pt x="6" y="7"/>
                        <a:pt x="6" y="7"/>
                      </a:cubicBezTo>
                      <a:cubicBezTo>
                        <a:pt x="6" y="8"/>
                        <a:pt x="6" y="8"/>
                        <a:pt x="6" y="8"/>
                      </a:cubicBezTo>
                      <a:cubicBezTo>
                        <a:pt x="8" y="8"/>
                        <a:pt x="8" y="8"/>
                        <a:pt x="8" y="8"/>
                      </a:cubicBezTo>
                      <a:cubicBezTo>
                        <a:pt x="8" y="7"/>
                        <a:pt x="8" y="7"/>
                        <a:pt x="8" y="7"/>
                      </a:cubicBezTo>
                      <a:cubicBezTo>
                        <a:pt x="9" y="8"/>
                        <a:pt x="9" y="8"/>
                        <a:pt x="9" y="8"/>
                      </a:cubicBezTo>
                      <a:cubicBezTo>
                        <a:pt x="10" y="8"/>
                        <a:pt x="10" y="8"/>
                        <a:pt x="10" y="8"/>
                      </a:cubicBezTo>
                      <a:cubicBezTo>
                        <a:pt x="11" y="7"/>
                        <a:pt x="11" y="7"/>
                        <a:pt x="11" y="7"/>
                      </a:cubicBezTo>
                      <a:cubicBezTo>
                        <a:pt x="12" y="8"/>
                        <a:pt x="12" y="8"/>
                        <a:pt x="12" y="8"/>
                      </a:cubicBezTo>
                      <a:cubicBezTo>
                        <a:pt x="13" y="8"/>
                        <a:pt x="13" y="8"/>
                        <a:pt x="13" y="8"/>
                      </a:cubicBezTo>
                      <a:cubicBezTo>
                        <a:pt x="14" y="7"/>
                        <a:pt x="14" y="7"/>
                        <a:pt x="14" y="7"/>
                      </a:cubicBezTo>
                      <a:cubicBezTo>
                        <a:pt x="15" y="8"/>
                        <a:pt x="15" y="8"/>
                        <a:pt x="15" y="8"/>
                      </a:cubicBezTo>
                      <a:cubicBezTo>
                        <a:pt x="16" y="8"/>
                        <a:pt x="16" y="8"/>
                        <a:pt x="16" y="8"/>
                      </a:cubicBezTo>
                      <a:cubicBezTo>
                        <a:pt x="16" y="7"/>
                        <a:pt x="16" y="7"/>
                        <a:pt x="16" y="7"/>
                      </a:cubicBezTo>
                      <a:cubicBezTo>
                        <a:pt x="17" y="8"/>
                        <a:pt x="17" y="8"/>
                        <a:pt x="17" y="8"/>
                      </a:cubicBezTo>
                      <a:cubicBezTo>
                        <a:pt x="18" y="8"/>
                        <a:pt x="18" y="8"/>
                        <a:pt x="18" y="8"/>
                      </a:cubicBezTo>
                      <a:cubicBezTo>
                        <a:pt x="19" y="7"/>
                        <a:pt x="19" y="7"/>
                        <a:pt x="19" y="7"/>
                      </a:cubicBezTo>
                      <a:cubicBezTo>
                        <a:pt x="20" y="8"/>
                        <a:pt x="20" y="8"/>
                        <a:pt x="20" y="8"/>
                      </a:cubicBezTo>
                      <a:cubicBezTo>
                        <a:pt x="21" y="8"/>
                        <a:pt x="21" y="8"/>
                        <a:pt x="21" y="8"/>
                      </a:cubicBezTo>
                      <a:cubicBezTo>
                        <a:pt x="22" y="7"/>
                        <a:pt x="22" y="7"/>
                        <a:pt x="22" y="7"/>
                      </a:cubicBezTo>
                      <a:cubicBezTo>
                        <a:pt x="23" y="8"/>
                        <a:pt x="23" y="8"/>
                        <a:pt x="23" y="8"/>
                      </a:cubicBezTo>
                      <a:cubicBezTo>
                        <a:pt x="24" y="8"/>
                        <a:pt x="24" y="8"/>
                        <a:pt x="24" y="8"/>
                      </a:cubicBezTo>
                      <a:cubicBezTo>
                        <a:pt x="25" y="7"/>
                        <a:pt x="25" y="7"/>
                        <a:pt x="25" y="7"/>
                      </a:cubicBezTo>
                      <a:cubicBezTo>
                        <a:pt x="25" y="8"/>
                        <a:pt x="25" y="8"/>
                        <a:pt x="25" y="8"/>
                      </a:cubicBezTo>
                      <a:cubicBezTo>
                        <a:pt x="26" y="8"/>
                        <a:pt x="26" y="8"/>
                        <a:pt x="26" y="8"/>
                      </a:cubicBezTo>
                      <a:cubicBezTo>
                        <a:pt x="27" y="7"/>
                        <a:pt x="27" y="7"/>
                        <a:pt x="27" y="7"/>
                      </a:cubicBezTo>
                      <a:cubicBezTo>
                        <a:pt x="28" y="8"/>
                        <a:pt x="28" y="8"/>
                        <a:pt x="28" y="8"/>
                      </a:cubicBezTo>
                      <a:cubicBezTo>
                        <a:pt x="29" y="8"/>
                        <a:pt x="29" y="8"/>
                        <a:pt x="29" y="8"/>
                      </a:cubicBezTo>
                      <a:cubicBezTo>
                        <a:pt x="30" y="7"/>
                        <a:pt x="30" y="7"/>
                        <a:pt x="30" y="7"/>
                      </a:cubicBezTo>
                      <a:cubicBezTo>
                        <a:pt x="31" y="8"/>
                        <a:pt x="31" y="8"/>
                        <a:pt x="31" y="8"/>
                      </a:cubicBezTo>
                      <a:cubicBezTo>
                        <a:pt x="32" y="8"/>
                        <a:pt x="32" y="8"/>
                        <a:pt x="32" y="8"/>
                      </a:cubicBezTo>
                      <a:cubicBezTo>
                        <a:pt x="33" y="7"/>
                        <a:pt x="33" y="7"/>
                        <a:pt x="33" y="7"/>
                      </a:cubicBezTo>
                      <a:cubicBezTo>
                        <a:pt x="33" y="7"/>
                        <a:pt x="33" y="7"/>
                        <a:pt x="33" y="7"/>
                      </a:cubicBezTo>
                      <a:cubicBezTo>
                        <a:pt x="33" y="8"/>
                        <a:pt x="33" y="8"/>
                        <a:pt x="33" y="8"/>
                      </a:cubicBezTo>
                      <a:cubicBezTo>
                        <a:pt x="35" y="8"/>
                        <a:pt x="35" y="8"/>
                        <a:pt x="35" y="8"/>
                      </a:cubicBezTo>
                      <a:cubicBezTo>
                        <a:pt x="35" y="7"/>
                        <a:pt x="35" y="7"/>
                        <a:pt x="35" y="7"/>
                      </a:cubicBezTo>
                      <a:cubicBezTo>
                        <a:pt x="35" y="7"/>
                        <a:pt x="35" y="7"/>
                        <a:pt x="35" y="7"/>
                      </a:cubicBezTo>
                      <a:cubicBezTo>
                        <a:pt x="35" y="7"/>
                        <a:pt x="35" y="7"/>
                        <a:pt x="35" y="7"/>
                      </a:cubicBezTo>
                      <a:cubicBezTo>
                        <a:pt x="36" y="8"/>
                        <a:pt x="36" y="8"/>
                        <a:pt x="36" y="8"/>
                      </a:cubicBezTo>
                      <a:cubicBezTo>
                        <a:pt x="37" y="8"/>
                        <a:pt x="37" y="8"/>
                        <a:pt x="37" y="8"/>
                      </a:cubicBezTo>
                      <a:cubicBezTo>
                        <a:pt x="38" y="7"/>
                        <a:pt x="38" y="7"/>
                        <a:pt x="38" y="7"/>
                      </a:cubicBezTo>
                      <a:cubicBezTo>
                        <a:pt x="39" y="8"/>
                        <a:pt x="39" y="8"/>
                        <a:pt x="39" y="8"/>
                      </a:cubicBezTo>
                      <a:cubicBezTo>
                        <a:pt x="40" y="8"/>
                        <a:pt x="40" y="8"/>
                        <a:pt x="40" y="8"/>
                      </a:cubicBezTo>
                      <a:cubicBezTo>
                        <a:pt x="41" y="7"/>
                        <a:pt x="41" y="7"/>
                        <a:pt x="41" y="7"/>
                      </a:cubicBezTo>
                      <a:cubicBezTo>
                        <a:pt x="41" y="8"/>
                        <a:pt x="41" y="8"/>
                        <a:pt x="41" y="8"/>
                      </a:cubicBezTo>
                      <a:cubicBezTo>
                        <a:pt x="43" y="8"/>
                        <a:pt x="43" y="8"/>
                        <a:pt x="43" y="8"/>
                      </a:cubicBezTo>
                      <a:cubicBezTo>
                        <a:pt x="43" y="7"/>
                        <a:pt x="43" y="7"/>
                        <a:pt x="43" y="7"/>
                      </a:cubicBezTo>
                      <a:cubicBezTo>
                        <a:pt x="44" y="8"/>
                        <a:pt x="44" y="8"/>
                        <a:pt x="44" y="8"/>
                      </a:cubicBezTo>
                      <a:cubicBezTo>
                        <a:pt x="45" y="8"/>
                        <a:pt x="45" y="8"/>
                        <a:pt x="45" y="8"/>
                      </a:cubicBezTo>
                      <a:cubicBezTo>
                        <a:pt x="46" y="7"/>
                        <a:pt x="46" y="7"/>
                        <a:pt x="46" y="7"/>
                      </a:cubicBezTo>
                      <a:cubicBezTo>
                        <a:pt x="47" y="8"/>
                        <a:pt x="47" y="8"/>
                        <a:pt x="47" y="8"/>
                      </a:cubicBezTo>
                      <a:cubicBezTo>
                        <a:pt x="48" y="8"/>
                        <a:pt x="48" y="8"/>
                        <a:pt x="48" y="8"/>
                      </a:cubicBezTo>
                      <a:cubicBezTo>
                        <a:pt x="49" y="7"/>
                        <a:pt x="49" y="7"/>
                        <a:pt x="49" y="7"/>
                      </a:cubicBezTo>
                      <a:cubicBezTo>
                        <a:pt x="49" y="8"/>
                        <a:pt x="49" y="8"/>
                        <a:pt x="49" y="8"/>
                      </a:cubicBezTo>
                      <a:cubicBezTo>
                        <a:pt x="51" y="8"/>
                        <a:pt x="51" y="8"/>
                        <a:pt x="51" y="8"/>
                      </a:cubicBezTo>
                      <a:cubicBezTo>
                        <a:pt x="51" y="7"/>
                        <a:pt x="51" y="7"/>
                        <a:pt x="51" y="7"/>
                      </a:cubicBezTo>
                      <a:cubicBezTo>
                        <a:pt x="52" y="8"/>
                        <a:pt x="52" y="8"/>
                        <a:pt x="52" y="8"/>
                      </a:cubicBezTo>
                      <a:cubicBezTo>
                        <a:pt x="53" y="8"/>
                        <a:pt x="53" y="8"/>
                        <a:pt x="53" y="8"/>
                      </a:cubicBezTo>
                      <a:cubicBezTo>
                        <a:pt x="54" y="7"/>
                        <a:pt x="54" y="7"/>
                        <a:pt x="54" y="7"/>
                      </a:cubicBezTo>
                      <a:cubicBezTo>
                        <a:pt x="55" y="8"/>
                        <a:pt x="55" y="8"/>
                        <a:pt x="55" y="8"/>
                      </a:cubicBezTo>
                      <a:cubicBezTo>
                        <a:pt x="56" y="8"/>
                        <a:pt x="56" y="8"/>
                        <a:pt x="56" y="8"/>
                      </a:cubicBezTo>
                      <a:cubicBezTo>
                        <a:pt x="57" y="7"/>
                        <a:pt x="57" y="7"/>
                        <a:pt x="57" y="7"/>
                      </a:cubicBezTo>
                      <a:cubicBezTo>
                        <a:pt x="57" y="8"/>
                        <a:pt x="57" y="8"/>
                        <a:pt x="57" y="8"/>
                      </a:cubicBezTo>
                      <a:cubicBezTo>
                        <a:pt x="58" y="8"/>
                        <a:pt x="58" y="8"/>
                        <a:pt x="58" y="8"/>
                      </a:cubicBezTo>
                      <a:cubicBezTo>
                        <a:pt x="57" y="7"/>
                        <a:pt x="57" y="7"/>
                        <a:pt x="57" y="7"/>
                      </a:cubicBezTo>
                      <a:cubicBezTo>
                        <a:pt x="58" y="6"/>
                        <a:pt x="58" y="6"/>
                        <a:pt x="58" y="6"/>
                      </a:cubicBezTo>
                      <a:cubicBezTo>
                        <a:pt x="59" y="7"/>
                        <a:pt x="59" y="7"/>
                        <a:pt x="59" y="7"/>
                      </a:cubicBezTo>
                      <a:cubicBezTo>
                        <a:pt x="58" y="7"/>
                        <a:pt x="58" y="7"/>
                        <a:pt x="58" y="7"/>
                      </a:cubicBezTo>
                      <a:cubicBezTo>
                        <a:pt x="59" y="7"/>
                        <a:pt x="60" y="6"/>
                        <a:pt x="60" y="6"/>
                      </a:cubicBezTo>
                      <a:cubicBezTo>
                        <a:pt x="59" y="7"/>
                        <a:pt x="59" y="7"/>
                        <a:pt x="59" y="7"/>
                      </a:cubicBezTo>
                      <a:cubicBezTo>
                        <a:pt x="58" y="6"/>
                        <a:pt x="58" y="6"/>
                        <a:pt x="58" y="6"/>
                      </a:cubicBezTo>
                      <a:cubicBezTo>
                        <a:pt x="59" y="5"/>
                        <a:pt x="59" y="5"/>
                        <a:pt x="59" y="5"/>
                      </a:cubicBezTo>
                      <a:cubicBezTo>
                        <a:pt x="60" y="5"/>
                        <a:pt x="60" y="5"/>
                        <a:pt x="60" y="5"/>
                      </a:cubicBezTo>
                      <a:cubicBezTo>
                        <a:pt x="61" y="5"/>
                        <a:pt x="61" y="5"/>
                        <a:pt x="61" y="5"/>
                      </a:cubicBezTo>
                      <a:cubicBezTo>
                        <a:pt x="60" y="4"/>
                        <a:pt x="60" y="4"/>
                        <a:pt x="60" y="4"/>
                      </a:cubicBezTo>
                      <a:cubicBezTo>
                        <a:pt x="61" y="3"/>
                        <a:pt x="61" y="3"/>
                        <a:pt x="61" y="3"/>
                      </a:cubicBezTo>
                      <a:cubicBezTo>
                        <a:pt x="60" y="2"/>
                        <a:pt x="60" y="2"/>
                        <a:pt x="60" y="2"/>
                      </a:cubicBezTo>
                      <a:cubicBezTo>
                        <a:pt x="60" y="2"/>
                        <a:pt x="60" y="2"/>
                        <a:pt x="60" y="2"/>
                      </a:cubicBezTo>
                      <a:cubicBezTo>
                        <a:pt x="60" y="1"/>
                        <a:pt x="60" y="1"/>
                        <a:pt x="60" y="1"/>
                      </a:cubicBezTo>
                      <a:cubicBezTo>
                        <a:pt x="60" y="1"/>
                        <a:pt x="60" y="1"/>
                        <a:pt x="60" y="1"/>
                      </a:cubicBezTo>
                      <a:cubicBezTo>
                        <a:pt x="59" y="1"/>
                        <a:pt x="59" y="1"/>
                        <a:pt x="59" y="1"/>
                      </a:cubicBezTo>
                      <a:cubicBezTo>
                        <a:pt x="58" y="0"/>
                        <a:pt x="58" y="0"/>
                        <a:pt x="58" y="0"/>
                      </a:cubicBezTo>
                      <a:cubicBezTo>
                        <a:pt x="58" y="0"/>
                        <a:pt x="58" y="0"/>
                        <a:pt x="58" y="0"/>
                      </a:cubicBezTo>
                      <a:cubicBezTo>
                        <a:pt x="58" y="0"/>
                        <a:pt x="58" y="0"/>
                        <a:pt x="57" y="0"/>
                      </a:cubicBezTo>
                      <a:cubicBezTo>
                        <a:pt x="58" y="0"/>
                        <a:pt x="58" y="0"/>
                        <a:pt x="58" y="0"/>
                      </a:cubicBezTo>
                      <a:cubicBezTo>
                        <a:pt x="57" y="1"/>
                        <a:pt x="57" y="1"/>
                        <a:pt x="57" y="1"/>
                      </a:cubicBezTo>
                      <a:cubicBezTo>
                        <a:pt x="56" y="0"/>
                        <a:pt x="56" y="0"/>
                        <a:pt x="56" y="0"/>
                      </a:cubicBezTo>
                      <a:cubicBezTo>
                        <a:pt x="56" y="0"/>
                        <a:pt x="56" y="0"/>
                        <a:pt x="56" y="0"/>
                      </a:cubicBezTo>
                      <a:cubicBezTo>
                        <a:pt x="56" y="0"/>
                        <a:pt x="56" y="0"/>
                        <a:pt x="56" y="0"/>
                      </a:cubicBezTo>
                      <a:cubicBezTo>
                        <a:pt x="55" y="0"/>
                        <a:pt x="55" y="0"/>
                        <a:pt x="55" y="0"/>
                      </a:cubicBezTo>
                      <a:cubicBezTo>
                        <a:pt x="55" y="0"/>
                        <a:pt x="55" y="0"/>
                        <a:pt x="55" y="0"/>
                      </a:cubicBezTo>
                      <a:cubicBezTo>
                        <a:pt x="55" y="0"/>
                        <a:pt x="55" y="0"/>
                        <a:pt x="55" y="0"/>
                      </a:cubicBezTo>
                      <a:cubicBezTo>
                        <a:pt x="55" y="0"/>
                        <a:pt x="55" y="0"/>
                        <a:pt x="55" y="0"/>
                      </a:cubicBezTo>
                      <a:cubicBezTo>
                        <a:pt x="54" y="1"/>
                        <a:pt x="54" y="1"/>
                        <a:pt x="54" y="1"/>
                      </a:cubicBezTo>
                      <a:cubicBezTo>
                        <a:pt x="53" y="0"/>
                        <a:pt x="53" y="0"/>
                        <a:pt x="53" y="0"/>
                      </a:cubicBezTo>
                      <a:cubicBezTo>
                        <a:pt x="54" y="0"/>
                        <a:pt x="54" y="0"/>
                        <a:pt x="54" y="0"/>
                      </a:cubicBezTo>
                      <a:cubicBezTo>
                        <a:pt x="53" y="0"/>
                        <a:pt x="53" y="0"/>
                        <a:pt x="53" y="0"/>
                      </a:cubicBezTo>
                      <a:cubicBezTo>
                        <a:pt x="53" y="0"/>
                        <a:pt x="53" y="0"/>
                        <a:pt x="53" y="0"/>
                      </a:cubicBezTo>
                      <a:cubicBezTo>
                        <a:pt x="52" y="0"/>
                        <a:pt x="52" y="0"/>
                        <a:pt x="52" y="0"/>
                      </a:cubicBezTo>
                      <a:cubicBezTo>
                        <a:pt x="52" y="0"/>
                        <a:pt x="52" y="0"/>
                        <a:pt x="52" y="0"/>
                      </a:cubicBezTo>
                      <a:cubicBezTo>
                        <a:pt x="52" y="0"/>
                        <a:pt x="52" y="0"/>
                        <a:pt x="52" y="0"/>
                      </a:cubicBezTo>
                      <a:cubicBezTo>
                        <a:pt x="51" y="1"/>
                        <a:pt x="51" y="1"/>
                        <a:pt x="51" y="1"/>
                      </a:cubicBezTo>
                      <a:cubicBezTo>
                        <a:pt x="50" y="0"/>
                        <a:pt x="50" y="0"/>
                        <a:pt x="50" y="0"/>
                      </a:cubicBezTo>
                      <a:cubicBezTo>
                        <a:pt x="51" y="0"/>
                        <a:pt x="51" y="0"/>
                        <a:pt x="51" y="0"/>
                      </a:cubicBezTo>
                      <a:cubicBezTo>
                        <a:pt x="50" y="0"/>
                        <a:pt x="50" y="0"/>
                        <a:pt x="50" y="0"/>
                      </a:cubicBezTo>
                      <a:cubicBezTo>
                        <a:pt x="50" y="0"/>
                        <a:pt x="50" y="0"/>
                        <a:pt x="50" y="0"/>
                      </a:cubicBezTo>
                      <a:cubicBezTo>
                        <a:pt x="50" y="0"/>
                        <a:pt x="50" y="0"/>
                        <a:pt x="50" y="0"/>
                      </a:cubicBezTo>
                      <a:cubicBezTo>
                        <a:pt x="49" y="0"/>
                        <a:pt x="49" y="0"/>
                        <a:pt x="49" y="0"/>
                      </a:cubicBezTo>
                      <a:cubicBezTo>
                        <a:pt x="50" y="0"/>
                        <a:pt x="50" y="0"/>
                        <a:pt x="50" y="0"/>
                      </a:cubicBezTo>
                      <a:cubicBezTo>
                        <a:pt x="49" y="1"/>
                        <a:pt x="49" y="1"/>
                        <a:pt x="49" y="1"/>
                      </a:cubicBezTo>
                      <a:cubicBezTo>
                        <a:pt x="48" y="0"/>
                        <a:pt x="48" y="0"/>
                        <a:pt x="48" y="0"/>
                      </a:cubicBezTo>
                      <a:cubicBezTo>
                        <a:pt x="48" y="0"/>
                        <a:pt x="48" y="0"/>
                        <a:pt x="48" y="0"/>
                      </a:cubicBezTo>
                      <a:cubicBezTo>
                        <a:pt x="48" y="0"/>
                        <a:pt x="48" y="0"/>
                        <a:pt x="48" y="0"/>
                      </a:cubicBezTo>
                      <a:cubicBezTo>
                        <a:pt x="47" y="0"/>
                        <a:pt x="47" y="0"/>
                        <a:pt x="47" y="0"/>
                      </a:cubicBezTo>
                      <a:cubicBezTo>
                        <a:pt x="47" y="0"/>
                        <a:pt x="47" y="0"/>
                        <a:pt x="47" y="0"/>
                      </a:cubicBezTo>
                      <a:cubicBezTo>
                        <a:pt x="46" y="0"/>
                        <a:pt x="46" y="0"/>
                        <a:pt x="46" y="0"/>
                      </a:cubicBezTo>
                      <a:cubicBezTo>
                        <a:pt x="47" y="0"/>
                        <a:pt x="47" y="0"/>
                        <a:pt x="47" y="0"/>
                      </a:cubicBezTo>
                      <a:cubicBezTo>
                        <a:pt x="46" y="1"/>
                        <a:pt x="46" y="1"/>
                        <a:pt x="46" y="1"/>
                      </a:cubicBezTo>
                      <a:cubicBezTo>
                        <a:pt x="45" y="0"/>
                        <a:pt x="45" y="0"/>
                        <a:pt x="45" y="0"/>
                      </a:cubicBezTo>
                      <a:cubicBezTo>
                        <a:pt x="45" y="0"/>
                        <a:pt x="45" y="0"/>
                        <a:pt x="45" y="0"/>
                      </a:cubicBezTo>
                      <a:cubicBezTo>
                        <a:pt x="45" y="0"/>
                        <a:pt x="45" y="0"/>
                        <a:pt x="45" y="0"/>
                      </a:cubicBezTo>
                      <a:cubicBezTo>
                        <a:pt x="45" y="0"/>
                        <a:pt x="45" y="0"/>
                        <a:pt x="45" y="0"/>
                      </a:cubicBezTo>
                      <a:cubicBezTo>
                        <a:pt x="44" y="0"/>
                        <a:pt x="44" y="0"/>
                        <a:pt x="44" y="0"/>
                      </a:cubicBezTo>
                      <a:cubicBezTo>
                        <a:pt x="44" y="0"/>
                        <a:pt x="44" y="0"/>
                        <a:pt x="44" y="0"/>
                      </a:cubicBezTo>
                      <a:cubicBezTo>
                        <a:pt x="44" y="0"/>
                        <a:pt x="44" y="0"/>
                        <a:pt x="44" y="0"/>
                      </a:cubicBezTo>
                      <a:cubicBezTo>
                        <a:pt x="43" y="1"/>
                        <a:pt x="43" y="1"/>
                        <a:pt x="43" y="1"/>
                      </a:cubicBezTo>
                      <a:cubicBezTo>
                        <a:pt x="42" y="0"/>
                        <a:pt x="42" y="0"/>
                        <a:pt x="42" y="0"/>
                      </a:cubicBezTo>
                      <a:cubicBezTo>
                        <a:pt x="43" y="0"/>
                        <a:pt x="43" y="0"/>
                        <a:pt x="43" y="0"/>
                      </a:cubicBezTo>
                      <a:cubicBezTo>
                        <a:pt x="42" y="0"/>
                        <a:pt x="42" y="0"/>
                        <a:pt x="42" y="0"/>
                      </a:cubicBezTo>
                      <a:cubicBezTo>
                        <a:pt x="42" y="0"/>
                        <a:pt x="42" y="0"/>
                        <a:pt x="42" y="0"/>
                      </a:cubicBezTo>
                      <a:cubicBezTo>
                        <a:pt x="42" y="0"/>
                        <a:pt x="42" y="0"/>
                        <a:pt x="42" y="0"/>
                      </a:cubicBezTo>
                      <a:cubicBezTo>
                        <a:pt x="41" y="0"/>
                        <a:pt x="41" y="0"/>
                        <a:pt x="41" y="0"/>
                      </a:cubicBezTo>
                      <a:cubicBezTo>
                        <a:pt x="42" y="0"/>
                        <a:pt x="42" y="0"/>
                        <a:pt x="42" y="0"/>
                      </a:cubicBezTo>
                      <a:cubicBezTo>
                        <a:pt x="41" y="1"/>
                        <a:pt x="41" y="1"/>
                        <a:pt x="41" y="1"/>
                      </a:cubicBezTo>
                      <a:cubicBezTo>
                        <a:pt x="40" y="0"/>
                        <a:pt x="40" y="0"/>
                        <a:pt x="40" y="0"/>
                      </a:cubicBezTo>
                      <a:cubicBezTo>
                        <a:pt x="40" y="0"/>
                        <a:pt x="40" y="0"/>
                        <a:pt x="40" y="0"/>
                      </a:cubicBezTo>
                      <a:cubicBezTo>
                        <a:pt x="39" y="0"/>
                        <a:pt x="39" y="0"/>
                        <a:pt x="39" y="0"/>
                      </a:cubicBezTo>
                      <a:cubicBezTo>
                        <a:pt x="39" y="0"/>
                        <a:pt x="39" y="0"/>
                        <a:pt x="39" y="0"/>
                      </a:cubicBezTo>
                      <a:cubicBezTo>
                        <a:pt x="39" y="0"/>
                        <a:pt x="39" y="0"/>
                        <a:pt x="39" y="0"/>
                      </a:cubicBezTo>
                      <a:cubicBezTo>
                        <a:pt x="38" y="0"/>
                        <a:pt x="38" y="0"/>
                        <a:pt x="38" y="0"/>
                      </a:cubicBezTo>
                      <a:cubicBezTo>
                        <a:pt x="39" y="0"/>
                        <a:pt x="39" y="0"/>
                        <a:pt x="39" y="0"/>
                      </a:cubicBezTo>
                      <a:cubicBezTo>
                        <a:pt x="38" y="1"/>
                        <a:pt x="38" y="1"/>
                        <a:pt x="38" y="1"/>
                      </a:cubicBezTo>
                      <a:cubicBezTo>
                        <a:pt x="37" y="0"/>
                        <a:pt x="37" y="0"/>
                        <a:pt x="37" y="0"/>
                      </a:cubicBezTo>
                      <a:cubicBezTo>
                        <a:pt x="37" y="0"/>
                        <a:pt x="37" y="0"/>
                        <a:pt x="37" y="0"/>
                      </a:cubicBezTo>
                      <a:cubicBezTo>
                        <a:pt x="37" y="0"/>
                        <a:pt x="37" y="0"/>
                        <a:pt x="37" y="0"/>
                      </a:cubicBezTo>
                      <a:cubicBezTo>
                        <a:pt x="37" y="0"/>
                        <a:pt x="37" y="0"/>
                        <a:pt x="37" y="0"/>
                      </a:cubicBezTo>
                      <a:cubicBezTo>
                        <a:pt x="36" y="0"/>
                        <a:pt x="36" y="0"/>
                        <a:pt x="36" y="0"/>
                      </a:cubicBezTo>
                      <a:cubicBezTo>
                        <a:pt x="36" y="0"/>
                        <a:pt x="36" y="0"/>
                        <a:pt x="36" y="0"/>
                      </a:cubicBezTo>
                      <a:cubicBezTo>
                        <a:pt x="36" y="0"/>
                        <a:pt x="36" y="0"/>
                        <a:pt x="36" y="0"/>
                      </a:cubicBezTo>
                      <a:cubicBezTo>
                        <a:pt x="35" y="1"/>
                        <a:pt x="35" y="1"/>
                        <a:pt x="35" y="1"/>
                      </a:cubicBezTo>
                      <a:cubicBezTo>
                        <a:pt x="35" y="1"/>
                        <a:pt x="35" y="1"/>
                        <a:pt x="35" y="1"/>
                      </a:cubicBezTo>
                      <a:cubicBezTo>
                        <a:pt x="35" y="1"/>
                        <a:pt x="35" y="1"/>
                        <a:pt x="35" y="1"/>
                      </a:cubicBezTo>
                      <a:cubicBezTo>
                        <a:pt x="34" y="0"/>
                        <a:pt x="34" y="0"/>
                        <a:pt x="34" y="0"/>
                      </a:cubicBezTo>
                      <a:cubicBezTo>
                        <a:pt x="35" y="0"/>
                        <a:pt x="35" y="0"/>
                        <a:pt x="35" y="0"/>
                      </a:cubicBezTo>
                      <a:cubicBezTo>
                        <a:pt x="34" y="0"/>
                        <a:pt x="34" y="0"/>
                        <a:pt x="34" y="0"/>
                      </a:cubicBezTo>
                      <a:cubicBezTo>
                        <a:pt x="34" y="0"/>
                        <a:pt x="34" y="0"/>
                        <a:pt x="34" y="0"/>
                      </a:cubicBezTo>
                      <a:cubicBezTo>
                        <a:pt x="34" y="0"/>
                        <a:pt x="34" y="0"/>
                        <a:pt x="34" y="0"/>
                      </a:cubicBezTo>
                      <a:cubicBezTo>
                        <a:pt x="33" y="0"/>
                        <a:pt x="33" y="0"/>
                        <a:pt x="33" y="0"/>
                      </a:cubicBezTo>
                      <a:cubicBezTo>
                        <a:pt x="34" y="0"/>
                        <a:pt x="34" y="0"/>
                        <a:pt x="34" y="0"/>
                      </a:cubicBezTo>
                      <a:cubicBezTo>
                        <a:pt x="33" y="1"/>
                        <a:pt x="33" y="1"/>
                        <a:pt x="33" y="1"/>
                      </a:cubicBezTo>
                      <a:cubicBezTo>
                        <a:pt x="33" y="1"/>
                        <a:pt x="33" y="1"/>
                        <a:pt x="33" y="1"/>
                      </a:cubicBezTo>
                      <a:cubicBezTo>
                        <a:pt x="33" y="1"/>
                        <a:pt x="33" y="1"/>
                        <a:pt x="33" y="1"/>
                      </a:cubicBezTo>
                      <a:cubicBezTo>
                        <a:pt x="32" y="0"/>
                        <a:pt x="32" y="0"/>
                        <a:pt x="32" y="0"/>
                      </a:cubicBezTo>
                      <a:cubicBezTo>
                        <a:pt x="32" y="0"/>
                        <a:pt x="32" y="0"/>
                        <a:pt x="32" y="0"/>
                      </a:cubicBezTo>
                      <a:cubicBezTo>
                        <a:pt x="31" y="0"/>
                        <a:pt x="31" y="0"/>
                        <a:pt x="31" y="0"/>
                      </a:cubicBezTo>
                      <a:cubicBezTo>
                        <a:pt x="31" y="0"/>
                        <a:pt x="31" y="0"/>
                        <a:pt x="31" y="0"/>
                      </a:cubicBezTo>
                      <a:cubicBezTo>
                        <a:pt x="31" y="0"/>
                        <a:pt x="31" y="0"/>
                        <a:pt x="31" y="0"/>
                      </a:cubicBezTo>
                      <a:cubicBezTo>
                        <a:pt x="30" y="0"/>
                        <a:pt x="30" y="0"/>
                        <a:pt x="30" y="0"/>
                      </a:cubicBezTo>
                      <a:cubicBezTo>
                        <a:pt x="31" y="0"/>
                        <a:pt x="31" y="0"/>
                        <a:pt x="31" y="0"/>
                      </a:cubicBezTo>
                      <a:cubicBezTo>
                        <a:pt x="30" y="1"/>
                        <a:pt x="30" y="1"/>
                        <a:pt x="30" y="1"/>
                      </a:cubicBezTo>
                      <a:cubicBezTo>
                        <a:pt x="29" y="0"/>
                        <a:pt x="29" y="0"/>
                        <a:pt x="29" y="0"/>
                      </a:cubicBezTo>
                      <a:cubicBezTo>
                        <a:pt x="29" y="0"/>
                        <a:pt x="29" y="0"/>
                        <a:pt x="29" y="0"/>
                      </a:cubicBezTo>
                      <a:cubicBezTo>
                        <a:pt x="29" y="0"/>
                        <a:pt x="29" y="0"/>
                        <a:pt x="29" y="0"/>
                      </a:cubicBezTo>
                      <a:cubicBezTo>
                        <a:pt x="29" y="0"/>
                        <a:pt x="29" y="0"/>
                        <a:pt x="29" y="0"/>
                      </a:cubicBezTo>
                      <a:cubicBezTo>
                        <a:pt x="28" y="0"/>
                        <a:pt x="28" y="0"/>
                        <a:pt x="28" y="0"/>
                      </a:cubicBezTo>
                      <a:cubicBezTo>
                        <a:pt x="28" y="0"/>
                        <a:pt x="28" y="0"/>
                        <a:pt x="28" y="0"/>
                      </a:cubicBezTo>
                      <a:cubicBezTo>
                        <a:pt x="28" y="0"/>
                        <a:pt x="28" y="0"/>
                        <a:pt x="28" y="0"/>
                      </a:cubicBezTo>
                      <a:cubicBezTo>
                        <a:pt x="27" y="1"/>
                        <a:pt x="27" y="1"/>
                        <a:pt x="27" y="1"/>
                      </a:cubicBezTo>
                      <a:cubicBezTo>
                        <a:pt x="26" y="0"/>
                        <a:pt x="26" y="0"/>
                        <a:pt x="26" y="0"/>
                      </a:cubicBezTo>
                      <a:cubicBezTo>
                        <a:pt x="27" y="0"/>
                        <a:pt x="27" y="0"/>
                        <a:pt x="27" y="0"/>
                      </a:cubicBezTo>
                      <a:cubicBezTo>
                        <a:pt x="26" y="0"/>
                        <a:pt x="26" y="0"/>
                        <a:pt x="26" y="0"/>
                      </a:cubicBezTo>
                      <a:cubicBezTo>
                        <a:pt x="26" y="0"/>
                        <a:pt x="26" y="0"/>
                        <a:pt x="26" y="0"/>
                      </a:cubicBezTo>
                      <a:cubicBezTo>
                        <a:pt x="26" y="0"/>
                        <a:pt x="26" y="0"/>
                        <a:pt x="26" y="0"/>
                      </a:cubicBezTo>
                      <a:cubicBezTo>
                        <a:pt x="25" y="0"/>
                        <a:pt x="25" y="0"/>
                        <a:pt x="25" y="0"/>
                      </a:cubicBezTo>
                      <a:cubicBezTo>
                        <a:pt x="26" y="0"/>
                        <a:pt x="26" y="0"/>
                        <a:pt x="26" y="0"/>
                      </a:cubicBezTo>
                      <a:cubicBezTo>
                        <a:pt x="25" y="1"/>
                        <a:pt x="25" y="1"/>
                        <a:pt x="25" y="1"/>
                      </a:cubicBezTo>
                      <a:cubicBezTo>
                        <a:pt x="24" y="0"/>
                        <a:pt x="24" y="0"/>
                        <a:pt x="24" y="0"/>
                      </a:cubicBezTo>
                      <a:cubicBezTo>
                        <a:pt x="24" y="0"/>
                        <a:pt x="24" y="0"/>
                        <a:pt x="24" y="0"/>
                      </a:cubicBezTo>
                      <a:cubicBezTo>
                        <a:pt x="23" y="0"/>
                        <a:pt x="23" y="0"/>
                        <a:pt x="23" y="0"/>
                      </a:cubicBezTo>
                      <a:cubicBezTo>
                        <a:pt x="23" y="0"/>
                        <a:pt x="23" y="0"/>
                        <a:pt x="23" y="0"/>
                      </a:cubicBezTo>
                      <a:cubicBezTo>
                        <a:pt x="23" y="0"/>
                        <a:pt x="23" y="0"/>
                        <a:pt x="23" y="0"/>
                      </a:cubicBezTo>
                      <a:cubicBezTo>
                        <a:pt x="22" y="0"/>
                        <a:pt x="22" y="0"/>
                        <a:pt x="22" y="0"/>
                      </a:cubicBezTo>
                      <a:cubicBezTo>
                        <a:pt x="23" y="0"/>
                        <a:pt x="23" y="0"/>
                        <a:pt x="23" y="0"/>
                      </a:cubicBezTo>
                      <a:cubicBezTo>
                        <a:pt x="22" y="1"/>
                        <a:pt x="22" y="1"/>
                        <a:pt x="22" y="1"/>
                      </a:cubicBezTo>
                      <a:cubicBezTo>
                        <a:pt x="21" y="0"/>
                        <a:pt x="21" y="0"/>
                        <a:pt x="21" y="0"/>
                      </a:cubicBezTo>
                      <a:cubicBezTo>
                        <a:pt x="21" y="0"/>
                        <a:pt x="21" y="0"/>
                        <a:pt x="21" y="0"/>
                      </a:cubicBezTo>
                      <a:cubicBezTo>
                        <a:pt x="21" y="0"/>
                        <a:pt x="21" y="0"/>
                        <a:pt x="21" y="0"/>
                      </a:cubicBezTo>
                      <a:cubicBezTo>
                        <a:pt x="21" y="0"/>
                        <a:pt x="21" y="0"/>
                        <a:pt x="21" y="0"/>
                      </a:cubicBezTo>
                      <a:cubicBezTo>
                        <a:pt x="20" y="0"/>
                        <a:pt x="20" y="0"/>
                        <a:pt x="20" y="0"/>
                      </a:cubicBezTo>
                      <a:cubicBezTo>
                        <a:pt x="20" y="0"/>
                        <a:pt x="20" y="0"/>
                        <a:pt x="20" y="0"/>
                      </a:cubicBezTo>
                      <a:cubicBezTo>
                        <a:pt x="20" y="0"/>
                        <a:pt x="20" y="0"/>
                        <a:pt x="20" y="0"/>
                      </a:cubicBezTo>
                      <a:cubicBezTo>
                        <a:pt x="19" y="1"/>
                        <a:pt x="19" y="1"/>
                        <a:pt x="19" y="1"/>
                      </a:cubicBezTo>
                      <a:cubicBezTo>
                        <a:pt x="18" y="0"/>
                        <a:pt x="18" y="0"/>
                        <a:pt x="18" y="0"/>
                      </a:cubicBezTo>
                      <a:cubicBezTo>
                        <a:pt x="19" y="0"/>
                        <a:pt x="19" y="0"/>
                        <a:pt x="19" y="0"/>
                      </a:cubicBezTo>
                      <a:cubicBezTo>
                        <a:pt x="18" y="0"/>
                        <a:pt x="18" y="0"/>
                        <a:pt x="18" y="0"/>
                      </a:cubicBezTo>
                      <a:cubicBezTo>
                        <a:pt x="18" y="0"/>
                        <a:pt x="18" y="0"/>
                        <a:pt x="18" y="0"/>
                      </a:cubicBezTo>
                      <a:cubicBezTo>
                        <a:pt x="18" y="0"/>
                        <a:pt x="18" y="0"/>
                        <a:pt x="18" y="0"/>
                      </a:cubicBezTo>
                      <a:cubicBezTo>
                        <a:pt x="17" y="0"/>
                        <a:pt x="17" y="0"/>
                        <a:pt x="17" y="0"/>
                      </a:cubicBezTo>
                      <a:cubicBezTo>
                        <a:pt x="18" y="0"/>
                        <a:pt x="18" y="0"/>
                        <a:pt x="18" y="0"/>
                      </a:cubicBezTo>
                      <a:cubicBezTo>
                        <a:pt x="16" y="1"/>
                        <a:pt x="16" y="1"/>
                        <a:pt x="16" y="1"/>
                      </a:cubicBezTo>
                      <a:cubicBezTo>
                        <a:pt x="15" y="0"/>
                        <a:pt x="15" y="0"/>
                        <a:pt x="15" y="0"/>
                      </a:cubicBezTo>
                      <a:cubicBezTo>
                        <a:pt x="16" y="0"/>
                        <a:pt x="16" y="0"/>
                        <a:pt x="16" y="0"/>
                      </a:cubicBezTo>
                      <a:cubicBezTo>
                        <a:pt x="15" y="0"/>
                        <a:pt x="15" y="0"/>
                        <a:pt x="15" y="0"/>
                      </a:cubicBezTo>
                      <a:cubicBezTo>
                        <a:pt x="15" y="0"/>
                        <a:pt x="15" y="0"/>
                        <a:pt x="15" y="0"/>
                      </a:cubicBezTo>
                      <a:cubicBezTo>
                        <a:pt x="15" y="0"/>
                        <a:pt x="15" y="0"/>
                        <a:pt x="15" y="0"/>
                      </a:cubicBezTo>
                      <a:cubicBezTo>
                        <a:pt x="14" y="0"/>
                        <a:pt x="14" y="0"/>
                        <a:pt x="14" y="0"/>
                      </a:cubicBezTo>
                      <a:cubicBezTo>
                        <a:pt x="15" y="0"/>
                        <a:pt x="15" y="0"/>
                        <a:pt x="15" y="0"/>
                      </a:cubicBezTo>
                      <a:cubicBezTo>
                        <a:pt x="14" y="1"/>
                        <a:pt x="14" y="1"/>
                        <a:pt x="14" y="1"/>
                      </a:cubicBezTo>
                      <a:cubicBezTo>
                        <a:pt x="13" y="0"/>
                        <a:pt x="13" y="0"/>
                        <a:pt x="13" y="0"/>
                      </a:cubicBezTo>
                      <a:cubicBezTo>
                        <a:pt x="13" y="0"/>
                        <a:pt x="13" y="0"/>
                        <a:pt x="13" y="0"/>
                      </a:cubicBezTo>
                      <a:cubicBezTo>
                        <a:pt x="13" y="0"/>
                        <a:pt x="13" y="0"/>
                        <a:pt x="13" y="0"/>
                      </a:cubicBezTo>
                      <a:cubicBezTo>
                        <a:pt x="12" y="0"/>
                        <a:pt x="12" y="0"/>
                        <a:pt x="12" y="0"/>
                      </a:cubicBezTo>
                      <a:cubicBezTo>
                        <a:pt x="12" y="0"/>
                        <a:pt x="12" y="0"/>
                        <a:pt x="12" y="0"/>
                      </a:cubicBezTo>
                      <a:cubicBezTo>
                        <a:pt x="12" y="0"/>
                        <a:pt x="12" y="0"/>
                        <a:pt x="12" y="0"/>
                      </a:cubicBezTo>
                      <a:cubicBezTo>
                        <a:pt x="12" y="0"/>
                        <a:pt x="12" y="0"/>
                        <a:pt x="12" y="0"/>
                      </a:cubicBezTo>
                      <a:cubicBezTo>
                        <a:pt x="11" y="1"/>
                        <a:pt x="11" y="1"/>
                        <a:pt x="11" y="1"/>
                      </a:cubicBezTo>
                      <a:cubicBezTo>
                        <a:pt x="10" y="0"/>
                        <a:pt x="10" y="0"/>
                        <a:pt x="10" y="0"/>
                      </a:cubicBezTo>
                      <a:cubicBezTo>
                        <a:pt x="11" y="0"/>
                        <a:pt x="11" y="0"/>
                        <a:pt x="11" y="0"/>
                      </a:cubicBezTo>
                      <a:cubicBezTo>
                        <a:pt x="10" y="0"/>
                        <a:pt x="10" y="0"/>
                        <a:pt x="10" y="0"/>
                      </a:cubicBezTo>
                      <a:cubicBezTo>
                        <a:pt x="10" y="0"/>
                        <a:pt x="10" y="0"/>
                        <a:pt x="10" y="0"/>
                      </a:cubicBezTo>
                      <a:cubicBezTo>
                        <a:pt x="10" y="0"/>
                        <a:pt x="10" y="0"/>
                        <a:pt x="10" y="0"/>
                      </a:cubicBezTo>
                      <a:cubicBezTo>
                        <a:pt x="9" y="0"/>
                        <a:pt x="9" y="0"/>
                        <a:pt x="9" y="0"/>
                      </a:cubicBezTo>
                      <a:cubicBezTo>
                        <a:pt x="9" y="0"/>
                        <a:pt x="9" y="0"/>
                        <a:pt x="9" y="0"/>
                      </a:cubicBezTo>
                      <a:cubicBezTo>
                        <a:pt x="8" y="1"/>
                        <a:pt x="8" y="1"/>
                        <a:pt x="8" y="1"/>
                      </a:cubicBezTo>
                      <a:cubicBezTo>
                        <a:pt x="7" y="0"/>
                        <a:pt x="7" y="0"/>
                        <a:pt x="7" y="0"/>
                      </a:cubicBezTo>
                      <a:cubicBezTo>
                        <a:pt x="8" y="0"/>
                        <a:pt x="8" y="0"/>
                        <a:pt x="8" y="0"/>
                      </a:cubicBezTo>
                      <a:cubicBezTo>
                        <a:pt x="7" y="0"/>
                        <a:pt x="7" y="0"/>
                        <a:pt x="7" y="0"/>
                      </a:cubicBezTo>
                      <a:cubicBezTo>
                        <a:pt x="7" y="0"/>
                        <a:pt x="7" y="0"/>
                        <a:pt x="7" y="0"/>
                      </a:cubicBezTo>
                      <a:cubicBezTo>
                        <a:pt x="7" y="0"/>
                        <a:pt x="7" y="0"/>
                        <a:pt x="7" y="0"/>
                      </a:cubicBezTo>
                      <a:cubicBezTo>
                        <a:pt x="6" y="0"/>
                        <a:pt x="6" y="0"/>
                        <a:pt x="6" y="0"/>
                      </a:cubicBezTo>
                      <a:cubicBezTo>
                        <a:pt x="7" y="0"/>
                        <a:pt x="7" y="0"/>
                        <a:pt x="7" y="0"/>
                      </a:cubicBezTo>
                      <a:cubicBezTo>
                        <a:pt x="6" y="1"/>
                        <a:pt x="6" y="1"/>
                        <a:pt x="6" y="1"/>
                      </a:cubicBezTo>
                      <a:cubicBezTo>
                        <a:pt x="5" y="0"/>
                        <a:pt x="5" y="0"/>
                        <a:pt x="5" y="0"/>
                      </a:cubicBezTo>
                      <a:cubicBezTo>
                        <a:pt x="5" y="0"/>
                        <a:pt x="5" y="0"/>
                        <a:pt x="5" y="0"/>
                      </a:cubicBezTo>
                      <a:cubicBezTo>
                        <a:pt x="5" y="0"/>
                        <a:pt x="5" y="0"/>
                        <a:pt x="5" y="0"/>
                      </a:cubicBezTo>
                      <a:cubicBezTo>
                        <a:pt x="4" y="0"/>
                        <a:pt x="4" y="0"/>
                        <a:pt x="4" y="0"/>
                      </a:cubicBezTo>
                      <a:cubicBezTo>
                        <a:pt x="4" y="0"/>
                        <a:pt x="4" y="0"/>
                        <a:pt x="4" y="0"/>
                      </a:cubicBezTo>
                      <a:cubicBezTo>
                        <a:pt x="4" y="0"/>
                        <a:pt x="4" y="0"/>
                        <a:pt x="4" y="0"/>
                      </a:cubicBezTo>
                      <a:cubicBezTo>
                        <a:pt x="4" y="0"/>
                        <a:pt x="4" y="0"/>
                        <a:pt x="4" y="0"/>
                      </a:cubicBezTo>
                      <a:cubicBezTo>
                        <a:pt x="3" y="1"/>
                        <a:pt x="3" y="1"/>
                        <a:pt x="3" y="1"/>
                      </a:cubicBezTo>
                      <a:cubicBezTo>
                        <a:pt x="2" y="0"/>
                        <a:pt x="2" y="0"/>
                        <a:pt x="2" y="0"/>
                      </a:cubicBezTo>
                      <a:cubicBezTo>
                        <a:pt x="2" y="1"/>
                        <a:pt x="2" y="1"/>
                        <a:pt x="2" y="1"/>
                      </a:cubicBezTo>
                      <a:cubicBezTo>
                        <a:pt x="3" y="2"/>
                        <a:pt x="3" y="2"/>
                        <a:pt x="3" y="2"/>
                      </a:cubicBezTo>
                      <a:cubicBezTo>
                        <a:pt x="2" y="3"/>
                        <a:pt x="2" y="3"/>
                        <a:pt x="2" y="3"/>
                      </a:cubicBezTo>
                      <a:cubicBezTo>
                        <a:pt x="1" y="2"/>
                        <a:pt x="1" y="2"/>
                        <a:pt x="1" y="2"/>
                      </a:cubicBezTo>
                      <a:cubicBezTo>
                        <a:pt x="1" y="2"/>
                        <a:pt x="1" y="2"/>
                        <a:pt x="1" y="2"/>
                      </a:cubicBezTo>
                      <a:cubicBezTo>
                        <a:pt x="1" y="3"/>
                        <a:pt x="1" y="3"/>
                        <a:pt x="1" y="3"/>
                      </a:cubicBezTo>
                      <a:cubicBezTo>
                        <a:pt x="0" y="4"/>
                        <a:pt x="0" y="4"/>
                        <a:pt x="0" y="4"/>
                      </a:cubicBezTo>
                      <a:cubicBezTo>
                        <a:pt x="1" y="5"/>
                        <a:pt x="1" y="5"/>
                        <a:pt x="1" y="5"/>
                      </a:cubicBezTo>
                      <a:cubicBezTo>
                        <a:pt x="1" y="6"/>
                        <a:pt x="1" y="6"/>
                        <a:pt x="1" y="6"/>
                      </a:cubicBezTo>
                      <a:cubicBezTo>
                        <a:pt x="1" y="6"/>
                        <a:pt x="1" y="6"/>
                        <a:pt x="1" y="6"/>
                      </a:cubicBezTo>
                      <a:cubicBezTo>
                        <a:pt x="1" y="6"/>
                        <a:pt x="1" y="6"/>
                        <a:pt x="1" y="6"/>
                      </a:cubicBezTo>
                      <a:lnTo>
                        <a:pt x="2" y="6"/>
                      </a:lnTo>
                      <a:close/>
                      <a:moveTo>
                        <a:pt x="2" y="6"/>
                      </a:moveTo>
                      <a:cubicBezTo>
                        <a:pt x="3" y="5"/>
                        <a:pt x="3" y="5"/>
                        <a:pt x="3" y="5"/>
                      </a:cubicBezTo>
                      <a:cubicBezTo>
                        <a:pt x="4" y="6"/>
                        <a:pt x="4" y="6"/>
                        <a:pt x="4" y="6"/>
                      </a:cubicBezTo>
                      <a:cubicBezTo>
                        <a:pt x="3" y="7"/>
                        <a:pt x="3" y="7"/>
                        <a:pt x="3" y="7"/>
                      </a:cubicBezTo>
                      <a:lnTo>
                        <a:pt x="2" y="6"/>
                      </a:lnTo>
                      <a:close/>
                      <a:moveTo>
                        <a:pt x="3" y="4"/>
                      </a:moveTo>
                      <a:cubicBezTo>
                        <a:pt x="4" y="3"/>
                        <a:pt x="4" y="3"/>
                        <a:pt x="4" y="3"/>
                      </a:cubicBezTo>
                      <a:cubicBezTo>
                        <a:pt x="5" y="4"/>
                        <a:pt x="5" y="4"/>
                        <a:pt x="5" y="4"/>
                      </a:cubicBezTo>
                      <a:cubicBezTo>
                        <a:pt x="4" y="5"/>
                        <a:pt x="4" y="5"/>
                        <a:pt x="4" y="5"/>
                      </a:cubicBezTo>
                      <a:lnTo>
                        <a:pt x="3" y="4"/>
                      </a:lnTo>
                      <a:close/>
                      <a:moveTo>
                        <a:pt x="4" y="8"/>
                      </a:moveTo>
                      <a:cubicBezTo>
                        <a:pt x="3" y="7"/>
                        <a:pt x="3" y="7"/>
                        <a:pt x="3" y="7"/>
                      </a:cubicBezTo>
                      <a:cubicBezTo>
                        <a:pt x="4" y="6"/>
                        <a:pt x="4" y="6"/>
                        <a:pt x="4" y="6"/>
                      </a:cubicBezTo>
                      <a:cubicBezTo>
                        <a:pt x="5" y="7"/>
                        <a:pt x="5" y="7"/>
                        <a:pt x="5" y="7"/>
                      </a:cubicBezTo>
                      <a:lnTo>
                        <a:pt x="4" y="8"/>
                      </a:lnTo>
                      <a:close/>
                      <a:moveTo>
                        <a:pt x="5" y="6"/>
                      </a:moveTo>
                      <a:cubicBezTo>
                        <a:pt x="6" y="5"/>
                        <a:pt x="6" y="5"/>
                        <a:pt x="6" y="5"/>
                      </a:cubicBezTo>
                      <a:cubicBezTo>
                        <a:pt x="7" y="6"/>
                        <a:pt x="7" y="6"/>
                        <a:pt x="7" y="6"/>
                      </a:cubicBezTo>
                      <a:cubicBezTo>
                        <a:pt x="6" y="7"/>
                        <a:pt x="6" y="7"/>
                        <a:pt x="6" y="7"/>
                      </a:cubicBezTo>
                      <a:lnTo>
                        <a:pt x="5" y="6"/>
                      </a:lnTo>
                      <a:close/>
                      <a:moveTo>
                        <a:pt x="6" y="4"/>
                      </a:moveTo>
                      <a:cubicBezTo>
                        <a:pt x="7" y="3"/>
                        <a:pt x="7" y="3"/>
                        <a:pt x="7" y="3"/>
                      </a:cubicBezTo>
                      <a:cubicBezTo>
                        <a:pt x="8" y="4"/>
                        <a:pt x="8" y="4"/>
                        <a:pt x="8" y="4"/>
                      </a:cubicBezTo>
                      <a:cubicBezTo>
                        <a:pt x="7" y="5"/>
                        <a:pt x="7" y="5"/>
                        <a:pt x="7" y="5"/>
                      </a:cubicBezTo>
                      <a:lnTo>
                        <a:pt x="6" y="4"/>
                      </a:lnTo>
                      <a:close/>
                      <a:moveTo>
                        <a:pt x="7" y="8"/>
                      </a:moveTo>
                      <a:cubicBezTo>
                        <a:pt x="6" y="7"/>
                        <a:pt x="6" y="7"/>
                        <a:pt x="6" y="7"/>
                      </a:cubicBezTo>
                      <a:cubicBezTo>
                        <a:pt x="7" y="6"/>
                        <a:pt x="7" y="6"/>
                        <a:pt x="7" y="6"/>
                      </a:cubicBezTo>
                      <a:cubicBezTo>
                        <a:pt x="8" y="7"/>
                        <a:pt x="8" y="7"/>
                        <a:pt x="8" y="7"/>
                      </a:cubicBezTo>
                      <a:lnTo>
                        <a:pt x="7" y="8"/>
                      </a:lnTo>
                      <a:close/>
                      <a:moveTo>
                        <a:pt x="7" y="6"/>
                      </a:moveTo>
                      <a:cubicBezTo>
                        <a:pt x="8" y="5"/>
                        <a:pt x="8" y="5"/>
                        <a:pt x="8" y="5"/>
                      </a:cubicBezTo>
                      <a:cubicBezTo>
                        <a:pt x="9" y="6"/>
                        <a:pt x="9" y="6"/>
                        <a:pt x="9" y="6"/>
                      </a:cubicBezTo>
                      <a:cubicBezTo>
                        <a:pt x="8" y="7"/>
                        <a:pt x="8" y="7"/>
                        <a:pt x="8" y="7"/>
                      </a:cubicBezTo>
                      <a:lnTo>
                        <a:pt x="7" y="6"/>
                      </a:lnTo>
                      <a:close/>
                      <a:moveTo>
                        <a:pt x="9" y="4"/>
                      </a:moveTo>
                      <a:cubicBezTo>
                        <a:pt x="10" y="3"/>
                        <a:pt x="10" y="3"/>
                        <a:pt x="10" y="3"/>
                      </a:cubicBezTo>
                      <a:cubicBezTo>
                        <a:pt x="11" y="4"/>
                        <a:pt x="11" y="4"/>
                        <a:pt x="11" y="4"/>
                      </a:cubicBezTo>
                      <a:cubicBezTo>
                        <a:pt x="10" y="5"/>
                        <a:pt x="10" y="5"/>
                        <a:pt x="10" y="5"/>
                      </a:cubicBezTo>
                      <a:lnTo>
                        <a:pt x="9" y="4"/>
                      </a:lnTo>
                      <a:close/>
                      <a:moveTo>
                        <a:pt x="10" y="8"/>
                      </a:moveTo>
                      <a:cubicBezTo>
                        <a:pt x="9" y="7"/>
                        <a:pt x="9" y="7"/>
                        <a:pt x="9" y="7"/>
                      </a:cubicBezTo>
                      <a:cubicBezTo>
                        <a:pt x="10" y="6"/>
                        <a:pt x="10" y="6"/>
                        <a:pt x="10" y="6"/>
                      </a:cubicBezTo>
                      <a:cubicBezTo>
                        <a:pt x="11" y="7"/>
                        <a:pt x="11" y="7"/>
                        <a:pt x="11" y="7"/>
                      </a:cubicBezTo>
                      <a:lnTo>
                        <a:pt x="10" y="8"/>
                      </a:lnTo>
                      <a:close/>
                      <a:moveTo>
                        <a:pt x="10" y="6"/>
                      </a:moveTo>
                      <a:cubicBezTo>
                        <a:pt x="11" y="5"/>
                        <a:pt x="11" y="5"/>
                        <a:pt x="11" y="5"/>
                      </a:cubicBezTo>
                      <a:cubicBezTo>
                        <a:pt x="12" y="6"/>
                        <a:pt x="12" y="6"/>
                        <a:pt x="12" y="6"/>
                      </a:cubicBezTo>
                      <a:cubicBezTo>
                        <a:pt x="11" y="7"/>
                        <a:pt x="11" y="7"/>
                        <a:pt x="11" y="7"/>
                      </a:cubicBezTo>
                      <a:lnTo>
                        <a:pt x="10" y="6"/>
                      </a:lnTo>
                      <a:close/>
                      <a:moveTo>
                        <a:pt x="11" y="4"/>
                      </a:moveTo>
                      <a:cubicBezTo>
                        <a:pt x="12" y="3"/>
                        <a:pt x="12" y="3"/>
                        <a:pt x="12" y="3"/>
                      </a:cubicBezTo>
                      <a:cubicBezTo>
                        <a:pt x="13" y="4"/>
                        <a:pt x="13" y="4"/>
                        <a:pt x="13" y="4"/>
                      </a:cubicBezTo>
                      <a:cubicBezTo>
                        <a:pt x="12" y="5"/>
                        <a:pt x="12" y="5"/>
                        <a:pt x="12" y="5"/>
                      </a:cubicBezTo>
                      <a:lnTo>
                        <a:pt x="11" y="4"/>
                      </a:lnTo>
                      <a:close/>
                      <a:moveTo>
                        <a:pt x="12" y="8"/>
                      </a:moveTo>
                      <a:cubicBezTo>
                        <a:pt x="11" y="7"/>
                        <a:pt x="11" y="7"/>
                        <a:pt x="11" y="7"/>
                      </a:cubicBezTo>
                      <a:cubicBezTo>
                        <a:pt x="12" y="6"/>
                        <a:pt x="12" y="6"/>
                        <a:pt x="12" y="6"/>
                      </a:cubicBezTo>
                      <a:cubicBezTo>
                        <a:pt x="13" y="7"/>
                        <a:pt x="13" y="7"/>
                        <a:pt x="13" y="7"/>
                      </a:cubicBezTo>
                      <a:lnTo>
                        <a:pt x="12" y="8"/>
                      </a:lnTo>
                      <a:close/>
                      <a:moveTo>
                        <a:pt x="13" y="6"/>
                      </a:moveTo>
                      <a:cubicBezTo>
                        <a:pt x="14" y="5"/>
                        <a:pt x="14" y="5"/>
                        <a:pt x="14" y="5"/>
                      </a:cubicBezTo>
                      <a:cubicBezTo>
                        <a:pt x="15" y="6"/>
                        <a:pt x="15" y="6"/>
                        <a:pt x="15" y="6"/>
                      </a:cubicBezTo>
                      <a:cubicBezTo>
                        <a:pt x="14" y="7"/>
                        <a:pt x="14" y="7"/>
                        <a:pt x="14" y="7"/>
                      </a:cubicBezTo>
                      <a:lnTo>
                        <a:pt x="13" y="6"/>
                      </a:lnTo>
                      <a:close/>
                      <a:moveTo>
                        <a:pt x="14" y="4"/>
                      </a:moveTo>
                      <a:cubicBezTo>
                        <a:pt x="15" y="3"/>
                        <a:pt x="15" y="3"/>
                        <a:pt x="15" y="3"/>
                      </a:cubicBezTo>
                      <a:cubicBezTo>
                        <a:pt x="16" y="4"/>
                        <a:pt x="16" y="4"/>
                        <a:pt x="16" y="4"/>
                      </a:cubicBezTo>
                      <a:cubicBezTo>
                        <a:pt x="15" y="5"/>
                        <a:pt x="15" y="5"/>
                        <a:pt x="15" y="5"/>
                      </a:cubicBezTo>
                      <a:lnTo>
                        <a:pt x="14" y="4"/>
                      </a:lnTo>
                      <a:close/>
                      <a:moveTo>
                        <a:pt x="15" y="8"/>
                      </a:moveTo>
                      <a:cubicBezTo>
                        <a:pt x="14" y="7"/>
                        <a:pt x="14" y="7"/>
                        <a:pt x="14" y="7"/>
                      </a:cubicBezTo>
                      <a:cubicBezTo>
                        <a:pt x="15" y="6"/>
                        <a:pt x="15" y="6"/>
                        <a:pt x="15" y="6"/>
                      </a:cubicBezTo>
                      <a:cubicBezTo>
                        <a:pt x="16" y="7"/>
                        <a:pt x="16" y="7"/>
                        <a:pt x="16" y="7"/>
                      </a:cubicBezTo>
                      <a:lnTo>
                        <a:pt x="15" y="8"/>
                      </a:lnTo>
                      <a:close/>
                      <a:moveTo>
                        <a:pt x="15" y="6"/>
                      </a:moveTo>
                      <a:cubicBezTo>
                        <a:pt x="16" y="5"/>
                        <a:pt x="16" y="5"/>
                        <a:pt x="16" y="5"/>
                      </a:cubicBezTo>
                      <a:cubicBezTo>
                        <a:pt x="18" y="6"/>
                        <a:pt x="18" y="6"/>
                        <a:pt x="18" y="6"/>
                      </a:cubicBezTo>
                      <a:cubicBezTo>
                        <a:pt x="16" y="7"/>
                        <a:pt x="16" y="7"/>
                        <a:pt x="16" y="7"/>
                      </a:cubicBezTo>
                      <a:lnTo>
                        <a:pt x="15" y="6"/>
                      </a:lnTo>
                      <a:close/>
                      <a:moveTo>
                        <a:pt x="17" y="4"/>
                      </a:moveTo>
                      <a:cubicBezTo>
                        <a:pt x="18" y="3"/>
                        <a:pt x="18" y="3"/>
                        <a:pt x="18" y="3"/>
                      </a:cubicBezTo>
                      <a:cubicBezTo>
                        <a:pt x="19" y="4"/>
                        <a:pt x="19" y="4"/>
                        <a:pt x="19" y="4"/>
                      </a:cubicBezTo>
                      <a:cubicBezTo>
                        <a:pt x="18" y="5"/>
                        <a:pt x="18" y="5"/>
                        <a:pt x="18" y="5"/>
                      </a:cubicBezTo>
                      <a:lnTo>
                        <a:pt x="17" y="4"/>
                      </a:lnTo>
                      <a:close/>
                      <a:moveTo>
                        <a:pt x="18" y="8"/>
                      </a:moveTo>
                      <a:cubicBezTo>
                        <a:pt x="17" y="7"/>
                        <a:pt x="17" y="7"/>
                        <a:pt x="17" y="7"/>
                      </a:cubicBezTo>
                      <a:cubicBezTo>
                        <a:pt x="18" y="6"/>
                        <a:pt x="18" y="6"/>
                        <a:pt x="18" y="6"/>
                      </a:cubicBezTo>
                      <a:cubicBezTo>
                        <a:pt x="19" y="7"/>
                        <a:pt x="19" y="7"/>
                        <a:pt x="19" y="7"/>
                      </a:cubicBezTo>
                      <a:lnTo>
                        <a:pt x="18" y="8"/>
                      </a:lnTo>
                      <a:close/>
                      <a:moveTo>
                        <a:pt x="18" y="6"/>
                      </a:moveTo>
                      <a:cubicBezTo>
                        <a:pt x="19" y="5"/>
                        <a:pt x="19" y="5"/>
                        <a:pt x="19" y="5"/>
                      </a:cubicBezTo>
                      <a:cubicBezTo>
                        <a:pt x="20" y="6"/>
                        <a:pt x="20" y="6"/>
                        <a:pt x="20" y="6"/>
                      </a:cubicBezTo>
                      <a:cubicBezTo>
                        <a:pt x="19" y="7"/>
                        <a:pt x="19" y="7"/>
                        <a:pt x="19" y="7"/>
                      </a:cubicBezTo>
                      <a:lnTo>
                        <a:pt x="18" y="6"/>
                      </a:lnTo>
                      <a:close/>
                      <a:moveTo>
                        <a:pt x="19" y="4"/>
                      </a:moveTo>
                      <a:cubicBezTo>
                        <a:pt x="21" y="3"/>
                        <a:pt x="21" y="3"/>
                        <a:pt x="21" y="3"/>
                      </a:cubicBezTo>
                      <a:cubicBezTo>
                        <a:pt x="22" y="4"/>
                        <a:pt x="22" y="4"/>
                        <a:pt x="22" y="4"/>
                      </a:cubicBezTo>
                      <a:cubicBezTo>
                        <a:pt x="21" y="5"/>
                        <a:pt x="21" y="5"/>
                        <a:pt x="21" y="5"/>
                      </a:cubicBezTo>
                      <a:lnTo>
                        <a:pt x="19" y="4"/>
                      </a:lnTo>
                      <a:close/>
                      <a:moveTo>
                        <a:pt x="21" y="8"/>
                      </a:moveTo>
                      <a:cubicBezTo>
                        <a:pt x="19" y="7"/>
                        <a:pt x="19" y="7"/>
                        <a:pt x="19" y="7"/>
                      </a:cubicBezTo>
                      <a:cubicBezTo>
                        <a:pt x="21" y="6"/>
                        <a:pt x="21" y="6"/>
                        <a:pt x="21" y="6"/>
                      </a:cubicBezTo>
                      <a:cubicBezTo>
                        <a:pt x="22" y="7"/>
                        <a:pt x="22" y="7"/>
                        <a:pt x="22" y="7"/>
                      </a:cubicBezTo>
                      <a:lnTo>
                        <a:pt x="21" y="8"/>
                      </a:lnTo>
                      <a:close/>
                      <a:moveTo>
                        <a:pt x="21" y="6"/>
                      </a:moveTo>
                      <a:cubicBezTo>
                        <a:pt x="22" y="5"/>
                        <a:pt x="22" y="5"/>
                        <a:pt x="22" y="5"/>
                      </a:cubicBezTo>
                      <a:cubicBezTo>
                        <a:pt x="23" y="6"/>
                        <a:pt x="23" y="6"/>
                        <a:pt x="23" y="6"/>
                      </a:cubicBezTo>
                      <a:cubicBezTo>
                        <a:pt x="22" y="7"/>
                        <a:pt x="22" y="7"/>
                        <a:pt x="22" y="7"/>
                      </a:cubicBezTo>
                      <a:lnTo>
                        <a:pt x="21" y="6"/>
                      </a:lnTo>
                      <a:close/>
                      <a:moveTo>
                        <a:pt x="22" y="4"/>
                      </a:moveTo>
                      <a:cubicBezTo>
                        <a:pt x="23" y="3"/>
                        <a:pt x="23" y="3"/>
                        <a:pt x="23" y="3"/>
                      </a:cubicBezTo>
                      <a:cubicBezTo>
                        <a:pt x="24" y="4"/>
                        <a:pt x="24" y="4"/>
                        <a:pt x="24" y="4"/>
                      </a:cubicBezTo>
                      <a:cubicBezTo>
                        <a:pt x="23" y="5"/>
                        <a:pt x="23" y="5"/>
                        <a:pt x="23" y="5"/>
                      </a:cubicBezTo>
                      <a:lnTo>
                        <a:pt x="22" y="4"/>
                      </a:lnTo>
                      <a:close/>
                      <a:moveTo>
                        <a:pt x="23" y="8"/>
                      </a:moveTo>
                      <a:cubicBezTo>
                        <a:pt x="22" y="7"/>
                        <a:pt x="22" y="7"/>
                        <a:pt x="22" y="7"/>
                      </a:cubicBezTo>
                      <a:cubicBezTo>
                        <a:pt x="23" y="6"/>
                        <a:pt x="23" y="6"/>
                        <a:pt x="23" y="6"/>
                      </a:cubicBezTo>
                      <a:cubicBezTo>
                        <a:pt x="24" y="7"/>
                        <a:pt x="24" y="7"/>
                        <a:pt x="24" y="7"/>
                      </a:cubicBezTo>
                      <a:lnTo>
                        <a:pt x="23" y="8"/>
                      </a:lnTo>
                      <a:close/>
                      <a:moveTo>
                        <a:pt x="24" y="6"/>
                      </a:moveTo>
                      <a:cubicBezTo>
                        <a:pt x="25" y="5"/>
                        <a:pt x="25" y="5"/>
                        <a:pt x="25" y="5"/>
                      </a:cubicBezTo>
                      <a:cubicBezTo>
                        <a:pt x="26" y="6"/>
                        <a:pt x="26" y="6"/>
                        <a:pt x="26" y="6"/>
                      </a:cubicBezTo>
                      <a:cubicBezTo>
                        <a:pt x="25" y="7"/>
                        <a:pt x="25" y="7"/>
                        <a:pt x="25" y="7"/>
                      </a:cubicBezTo>
                      <a:lnTo>
                        <a:pt x="24" y="6"/>
                      </a:lnTo>
                      <a:close/>
                      <a:moveTo>
                        <a:pt x="25" y="4"/>
                      </a:moveTo>
                      <a:cubicBezTo>
                        <a:pt x="26" y="3"/>
                        <a:pt x="26" y="3"/>
                        <a:pt x="26" y="3"/>
                      </a:cubicBezTo>
                      <a:cubicBezTo>
                        <a:pt x="27" y="4"/>
                        <a:pt x="27" y="4"/>
                        <a:pt x="27" y="4"/>
                      </a:cubicBezTo>
                      <a:cubicBezTo>
                        <a:pt x="26" y="5"/>
                        <a:pt x="26" y="5"/>
                        <a:pt x="26" y="5"/>
                      </a:cubicBezTo>
                      <a:lnTo>
                        <a:pt x="25" y="4"/>
                      </a:lnTo>
                      <a:close/>
                      <a:moveTo>
                        <a:pt x="26" y="8"/>
                      </a:moveTo>
                      <a:cubicBezTo>
                        <a:pt x="25" y="7"/>
                        <a:pt x="25" y="7"/>
                        <a:pt x="25" y="7"/>
                      </a:cubicBezTo>
                      <a:cubicBezTo>
                        <a:pt x="26" y="6"/>
                        <a:pt x="26" y="6"/>
                        <a:pt x="26" y="6"/>
                      </a:cubicBezTo>
                      <a:cubicBezTo>
                        <a:pt x="27" y="7"/>
                        <a:pt x="27" y="7"/>
                        <a:pt x="27" y="7"/>
                      </a:cubicBezTo>
                      <a:lnTo>
                        <a:pt x="26" y="8"/>
                      </a:lnTo>
                      <a:close/>
                      <a:moveTo>
                        <a:pt x="26" y="6"/>
                      </a:moveTo>
                      <a:cubicBezTo>
                        <a:pt x="27" y="5"/>
                        <a:pt x="27" y="5"/>
                        <a:pt x="27" y="5"/>
                      </a:cubicBezTo>
                      <a:cubicBezTo>
                        <a:pt x="28" y="6"/>
                        <a:pt x="28" y="6"/>
                        <a:pt x="28" y="6"/>
                      </a:cubicBezTo>
                      <a:cubicBezTo>
                        <a:pt x="27" y="7"/>
                        <a:pt x="27" y="7"/>
                        <a:pt x="27" y="7"/>
                      </a:cubicBezTo>
                      <a:lnTo>
                        <a:pt x="26" y="6"/>
                      </a:lnTo>
                      <a:close/>
                      <a:moveTo>
                        <a:pt x="28" y="4"/>
                      </a:moveTo>
                      <a:cubicBezTo>
                        <a:pt x="29" y="3"/>
                        <a:pt x="29" y="3"/>
                        <a:pt x="29" y="3"/>
                      </a:cubicBezTo>
                      <a:cubicBezTo>
                        <a:pt x="30" y="4"/>
                        <a:pt x="30" y="4"/>
                        <a:pt x="30" y="4"/>
                      </a:cubicBezTo>
                      <a:cubicBezTo>
                        <a:pt x="29" y="5"/>
                        <a:pt x="29" y="5"/>
                        <a:pt x="29" y="5"/>
                      </a:cubicBezTo>
                      <a:lnTo>
                        <a:pt x="28" y="4"/>
                      </a:lnTo>
                      <a:close/>
                      <a:moveTo>
                        <a:pt x="29" y="8"/>
                      </a:moveTo>
                      <a:cubicBezTo>
                        <a:pt x="28" y="7"/>
                        <a:pt x="28" y="7"/>
                        <a:pt x="28" y="7"/>
                      </a:cubicBezTo>
                      <a:cubicBezTo>
                        <a:pt x="29" y="6"/>
                        <a:pt x="29" y="6"/>
                        <a:pt x="29" y="6"/>
                      </a:cubicBezTo>
                      <a:cubicBezTo>
                        <a:pt x="30" y="7"/>
                        <a:pt x="30" y="7"/>
                        <a:pt x="30" y="7"/>
                      </a:cubicBezTo>
                      <a:lnTo>
                        <a:pt x="29" y="8"/>
                      </a:lnTo>
                      <a:close/>
                      <a:moveTo>
                        <a:pt x="30" y="7"/>
                      </a:moveTo>
                      <a:cubicBezTo>
                        <a:pt x="29" y="6"/>
                        <a:pt x="29" y="6"/>
                        <a:pt x="29" y="6"/>
                      </a:cubicBezTo>
                      <a:cubicBezTo>
                        <a:pt x="30" y="5"/>
                        <a:pt x="30" y="5"/>
                        <a:pt x="30" y="5"/>
                      </a:cubicBezTo>
                      <a:cubicBezTo>
                        <a:pt x="31" y="6"/>
                        <a:pt x="31" y="6"/>
                        <a:pt x="31" y="6"/>
                      </a:cubicBezTo>
                      <a:lnTo>
                        <a:pt x="30" y="7"/>
                      </a:lnTo>
                      <a:close/>
                      <a:moveTo>
                        <a:pt x="30" y="4"/>
                      </a:moveTo>
                      <a:cubicBezTo>
                        <a:pt x="31" y="3"/>
                        <a:pt x="31" y="3"/>
                        <a:pt x="31" y="3"/>
                      </a:cubicBezTo>
                      <a:cubicBezTo>
                        <a:pt x="32" y="4"/>
                        <a:pt x="32" y="4"/>
                        <a:pt x="32" y="4"/>
                      </a:cubicBezTo>
                      <a:cubicBezTo>
                        <a:pt x="31" y="5"/>
                        <a:pt x="31" y="5"/>
                        <a:pt x="31" y="5"/>
                      </a:cubicBezTo>
                      <a:lnTo>
                        <a:pt x="30" y="4"/>
                      </a:lnTo>
                      <a:close/>
                      <a:moveTo>
                        <a:pt x="32" y="7"/>
                      </a:moveTo>
                      <a:cubicBezTo>
                        <a:pt x="31" y="8"/>
                        <a:pt x="31" y="8"/>
                        <a:pt x="31" y="8"/>
                      </a:cubicBezTo>
                      <a:cubicBezTo>
                        <a:pt x="30" y="7"/>
                        <a:pt x="30" y="7"/>
                        <a:pt x="30" y="7"/>
                      </a:cubicBezTo>
                      <a:cubicBezTo>
                        <a:pt x="31" y="6"/>
                        <a:pt x="31" y="6"/>
                        <a:pt x="31" y="6"/>
                      </a:cubicBezTo>
                      <a:cubicBezTo>
                        <a:pt x="32" y="7"/>
                        <a:pt x="32" y="7"/>
                        <a:pt x="32" y="7"/>
                      </a:cubicBezTo>
                      <a:close/>
                      <a:moveTo>
                        <a:pt x="33" y="7"/>
                      </a:moveTo>
                      <a:cubicBezTo>
                        <a:pt x="33" y="7"/>
                        <a:pt x="33" y="7"/>
                        <a:pt x="33" y="7"/>
                      </a:cubicBezTo>
                      <a:cubicBezTo>
                        <a:pt x="32" y="6"/>
                        <a:pt x="32" y="6"/>
                        <a:pt x="32" y="6"/>
                      </a:cubicBezTo>
                      <a:cubicBezTo>
                        <a:pt x="33" y="5"/>
                        <a:pt x="33" y="5"/>
                        <a:pt x="33" y="5"/>
                      </a:cubicBezTo>
                      <a:cubicBezTo>
                        <a:pt x="33" y="5"/>
                        <a:pt x="33" y="5"/>
                        <a:pt x="33" y="5"/>
                      </a:cubicBezTo>
                      <a:cubicBezTo>
                        <a:pt x="33" y="5"/>
                        <a:pt x="33" y="5"/>
                        <a:pt x="33" y="5"/>
                      </a:cubicBezTo>
                      <a:cubicBezTo>
                        <a:pt x="34" y="6"/>
                        <a:pt x="34" y="6"/>
                        <a:pt x="34" y="6"/>
                      </a:cubicBezTo>
                      <a:cubicBezTo>
                        <a:pt x="33" y="7"/>
                        <a:pt x="33" y="7"/>
                        <a:pt x="33" y="7"/>
                      </a:cubicBezTo>
                      <a:close/>
                      <a:moveTo>
                        <a:pt x="33" y="4"/>
                      </a:moveTo>
                      <a:cubicBezTo>
                        <a:pt x="34" y="3"/>
                        <a:pt x="34" y="3"/>
                        <a:pt x="34" y="3"/>
                      </a:cubicBezTo>
                      <a:cubicBezTo>
                        <a:pt x="35" y="4"/>
                        <a:pt x="35" y="4"/>
                        <a:pt x="35" y="4"/>
                      </a:cubicBezTo>
                      <a:cubicBezTo>
                        <a:pt x="34" y="5"/>
                        <a:pt x="34" y="5"/>
                        <a:pt x="34" y="5"/>
                      </a:cubicBezTo>
                      <a:lnTo>
                        <a:pt x="33" y="4"/>
                      </a:lnTo>
                      <a:close/>
                      <a:moveTo>
                        <a:pt x="34" y="8"/>
                      </a:moveTo>
                      <a:cubicBezTo>
                        <a:pt x="33" y="7"/>
                        <a:pt x="33" y="7"/>
                        <a:pt x="33" y="7"/>
                      </a:cubicBezTo>
                      <a:cubicBezTo>
                        <a:pt x="34" y="6"/>
                        <a:pt x="34" y="6"/>
                        <a:pt x="34" y="6"/>
                      </a:cubicBezTo>
                      <a:cubicBezTo>
                        <a:pt x="35" y="7"/>
                        <a:pt x="35" y="7"/>
                        <a:pt x="35" y="7"/>
                      </a:cubicBezTo>
                      <a:lnTo>
                        <a:pt x="34" y="8"/>
                      </a:lnTo>
                      <a:close/>
                      <a:moveTo>
                        <a:pt x="35" y="7"/>
                      </a:moveTo>
                      <a:cubicBezTo>
                        <a:pt x="35" y="7"/>
                        <a:pt x="35" y="7"/>
                        <a:pt x="35" y="7"/>
                      </a:cubicBezTo>
                      <a:cubicBezTo>
                        <a:pt x="34" y="6"/>
                        <a:pt x="34" y="6"/>
                        <a:pt x="34" y="6"/>
                      </a:cubicBezTo>
                      <a:cubicBezTo>
                        <a:pt x="35" y="5"/>
                        <a:pt x="35" y="5"/>
                        <a:pt x="35" y="5"/>
                      </a:cubicBezTo>
                      <a:cubicBezTo>
                        <a:pt x="35" y="5"/>
                        <a:pt x="35" y="5"/>
                        <a:pt x="35" y="5"/>
                      </a:cubicBezTo>
                      <a:cubicBezTo>
                        <a:pt x="35" y="5"/>
                        <a:pt x="35" y="5"/>
                        <a:pt x="35" y="5"/>
                      </a:cubicBezTo>
                      <a:cubicBezTo>
                        <a:pt x="36" y="6"/>
                        <a:pt x="36" y="6"/>
                        <a:pt x="36" y="6"/>
                      </a:cubicBezTo>
                      <a:cubicBezTo>
                        <a:pt x="35" y="7"/>
                        <a:pt x="35" y="7"/>
                        <a:pt x="35" y="7"/>
                      </a:cubicBezTo>
                      <a:close/>
                      <a:moveTo>
                        <a:pt x="36" y="4"/>
                      </a:moveTo>
                      <a:cubicBezTo>
                        <a:pt x="36" y="4"/>
                        <a:pt x="36" y="4"/>
                        <a:pt x="36" y="4"/>
                      </a:cubicBezTo>
                      <a:cubicBezTo>
                        <a:pt x="37" y="3"/>
                        <a:pt x="37" y="3"/>
                        <a:pt x="37" y="3"/>
                      </a:cubicBezTo>
                      <a:cubicBezTo>
                        <a:pt x="38" y="4"/>
                        <a:pt x="38" y="4"/>
                        <a:pt x="38" y="4"/>
                      </a:cubicBezTo>
                      <a:cubicBezTo>
                        <a:pt x="37" y="5"/>
                        <a:pt x="37" y="5"/>
                        <a:pt x="37" y="5"/>
                      </a:cubicBezTo>
                      <a:lnTo>
                        <a:pt x="36" y="4"/>
                      </a:lnTo>
                      <a:close/>
                      <a:moveTo>
                        <a:pt x="37" y="8"/>
                      </a:moveTo>
                      <a:cubicBezTo>
                        <a:pt x="36" y="7"/>
                        <a:pt x="36" y="7"/>
                        <a:pt x="36" y="7"/>
                      </a:cubicBezTo>
                      <a:cubicBezTo>
                        <a:pt x="37" y="6"/>
                        <a:pt x="37" y="6"/>
                        <a:pt x="37" y="6"/>
                      </a:cubicBezTo>
                      <a:cubicBezTo>
                        <a:pt x="38" y="7"/>
                        <a:pt x="38" y="7"/>
                        <a:pt x="38" y="7"/>
                      </a:cubicBezTo>
                      <a:lnTo>
                        <a:pt x="37" y="8"/>
                      </a:lnTo>
                      <a:close/>
                      <a:moveTo>
                        <a:pt x="37" y="6"/>
                      </a:moveTo>
                      <a:cubicBezTo>
                        <a:pt x="38" y="5"/>
                        <a:pt x="38" y="5"/>
                        <a:pt x="38" y="5"/>
                      </a:cubicBezTo>
                      <a:cubicBezTo>
                        <a:pt x="39" y="6"/>
                        <a:pt x="39" y="6"/>
                        <a:pt x="39" y="6"/>
                      </a:cubicBezTo>
                      <a:cubicBezTo>
                        <a:pt x="38" y="7"/>
                        <a:pt x="38" y="7"/>
                        <a:pt x="38" y="7"/>
                      </a:cubicBezTo>
                      <a:lnTo>
                        <a:pt x="37" y="6"/>
                      </a:lnTo>
                      <a:close/>
                      <a:moveTo>
                        <a:pt x="38" y="4"/>
                      </a:moveTo>
                      <a:cubicBezTo>
                        <a:pt x="39" y="3"/>
                        <a:pt x="39" y="3"/>
                        <a:pt x="39" y="3"/>
                      </a:cubicBezTo>
                      <a:cubicBezTo>
                        <a:pt x="40" y="4"/>
                        <a:pt x="40" y="4"/>
                        <a:pt x="40" y="4"/>
                      </a:cubicBezTo>
                      <a:cubicBezTo>
                        <a:pt x="39" y="5"/>
                        <a:pt x="39" y="5"/>
                        <a:pt x="39" y="5"/>
                      </a:cubicBezTo>
                      <a:lnTo>
                        <a:pt x="38" y="4"/>
                      </a:lnTo>
                      <a:close/>
                      <a:moveTo>
                        <a:pt x="39" y="8"/>
                      </a:moveTo>
                      <a:cubicBezTo>
                        <a:pt x="38" y="7"/>
                        <a:pt x="38" y="7"/>
                        <a:pt x="38" y="7"/>
                      </a:cubicBezTo>
                      <a:cubicBezTo>
                        <a:pt x="39" y="6"/>
                        <a:pt x="39" y="6"/>
                        <a:pt x="39" y="6"/>
                      </a:cubicBezTo>
                      <a:cubicBezTo>
                        <a:pt x="40" y="7"/>
                        <a:pt x="40" y="7"/>
                        <a:pt x="40" y="7"/>
                      </a:cubicBezTo>
                      <a:lnTo>
                        <a:pt x="39" y="8"/>
                      </a:lnTo>
                      <a:close/>
                      <a:moveTo>
                        <a:pt x="40" y="6"/>
                      </a:moveTo>
                      <a:cubicBezTo>
                        <a:pt x="41" y="5"/>
                        <a:pt x="41" y="5"/>
                        <a:pt x="41" y="5"/>
                      </a:cubicBezTo>
                      <a:cubicBezTo>
                        <a:pt x="42" y="6"/>
                        <a:pt x="42" y="6"/>
                        <a:pt x="42" y="6"/>
                      </a:cubicBezTo>
                      <a:cubicBezTo>
                        <a:pt x="41" y="7"/>
                        <a:pt x="41" y="7"/>
                        <a:pt x="41" y="7"/>
                      </a:cubicBezTo>
                      <a:lnTo>
                        <a:pt x="40" y="6"/>
                      </a:lnTo>
                      <a:close/>
                      <a:moveTo>
                        <a:pt x="41" y="4"/>
                      </a:moveTo>
                      <a:cubicBezTo>
                        <a:pt x="42" y="3"/>
                        <a:pt x="42" y="3"/>
                        <a:pt x="42" y="3"/>
                      </a:cubicBezTo>
                      <a:cubicBezTo>
                        <a:pt x="43" y="4"/>
                        <a:pt x="43" y="4"/>
                        <a:pt x="43" y="4"/>
                      </a:cubicBezTo>
                      <a:cubicBezTo>
                        <a:pt x="42" y="5"/>
                        <a:pt x="42" y="5"/>
                        <a:pt x="42" y="5"/>
                      </a:cubicBezTo>
                      <a:lnTo>
                        <a:pt x="41" y="4"/>
                      </a:lnTo>
                      <a:close/>
                      <a:moveTo>
                        <a:pt x="42" y="8"/>
                      </a:moveTo>
                      <a:cubicBezTo>
                        <a:pt x="41" y="7"/>
                        <a:pt x="41" y="7"/>
                        <a:pt x="41" y="7"/>
                      </a:cubicBezTo>
                      <a:cubicBezTo>
                        <a:pt x="42" y="6"/>
                        <a:pt x="42" y="6"/>
                        <a:pt x="42" y="6"/>
                      </a:cubicBezTo>
                      <a:cubicBezTo>
                        <a:pt x="43" y="7"/>
                        <a:pt x="43" y="7"/>
                        <a:pt x="43" y="7"/>
                      </a:cubicBezTo>
                      <a:lnTo>
                        <a:pt x="42" y="8"/>
                      </a:lnTo>
                      <a:close/>
                      <a:moveTo>
                        <a:pt x="42" y="6"/>
                      </a:moveTo>
                      <a:cubicBezTo>
                        <a:pt x="43" y="5"/>
                        <a:pt x="43" y="5"/>
                        <a:pt x="43" y="5"/>
                      </a:cubicBezTo>
                      <a:cubicBezTo>
                        <a:pt x="44" y="6"/>
                        <a:pt x="44" y="6"/>
                        <a:pt x="44" y="6"/>
                      </a:cubicBezTo>
                      <a:cubicBezTo>
                        <a:pt x="43" y="7"/>
                        <a:pt x="43" y="7"/>
                        <a:pt x="43" y="7"/>
                      </a:cubicBezTo>
                      <a:lnTo>
                        <a:pt x="42" y="6"/>
                      </a:lnTo>
                      <a:close/>
                      <a:moveTo>
                        <a:pt x="44" y="4"/>
                      </a:moveTo>
                      <a:cubicBezTo>
                        <a:pt x="45" y="3"/>
                        <a:pt x="45" y="3"/>
                        <a:pt x="45" y="3"/>
                      </a:cubicBezTo>
                      <a:cubicBezTo>
                        <a:pt x="46" y="4"/>
                        <a:pt x="46" y="4"/>
                        <a:pt x="46" y="4"/>
                      </a:cubicBezTo>
                      <a:cubicBezTo>
                        <a:pt x="45" y="5"/>
                        <a:pt x="45" y="5"/>
                        <a:pt x="45" y="5"/>
                      </a:cubicBezTo>
                      <a:lnTo>
                        <a:pt x="44" y="4"/>
                      </a:lnTo>
                      <a:close/>
                      <a:moveTo>
                        <a:pt x="45" y="8"/>
                      </a:moveTo>
                      <a:cubicBezTo>
                        <a:pt x="44" y="7"/>
                        <a:pt x="44" y="7"/>
                        <a:pt x="44" y="7"/>
                      </a:cubicBezTo>
                      <a:cubicBezTo>
                        <a:pt x="45" y="6"/>
                        <a:pt x="45" y="6"/>
                        <a:pt x="45" y="6"/>
                      </a:cubicBezTo>
                      <a:cubicBezTo>
                        <a:pt x="46" y="7"/>
                        <a:pt x="46" y="7"/>
                        <a:pt x="46" y="7"/>
                      </a:cubicBezTo>
                      <a:lnTo>
                        <a:pt x="45" y="8"/>
                      </a:lnTo>
                      <a:close/>
                      <a:moveTo>
                        <a:pt x="45" y="6"/>
                      </a:moveTo>
                      <a:cubicBezTo>
                        <a:pt x="46" y="5"/>
                        <a:pt x="46" y="5"/>
                        <a:pt x="46" y="5"/>
                      </a:cubicBezTo>
                      <a:cubicBezTo>
                        <a:pt x="47" y="6"/>
                        <a:pt x="47" y="6"/>
                        <a:pt x="47" y="6"/>
                      </a:cubicBezTo>
                      <a:cubicBezTo>
                        <a:pt x="46" y="7"/>
                        <a:pt x="46" y="7"/>
                        <a:pt x="46" y="7"/>
                      </a:cubicBezTo>
                      <a:lnTo>
                        <a:pt x="45" y="6"/>
                      </a:lnTo>
                      <a:close/>
                      <a:moveTo>
                        <a:pt x="46" y="4"/>
                      </a:moveTo>
                      <a:cubicBezTo>
                        <a:pt x="47" y="3"/>
                        <a:pt x="47" y="3"/>
                        <a:pt x="47" y="3"/>
                      </a:cubicBezTo>
                      <a:cubicBezTo>
                        <a:pt x="48" y="4"/>
                        <a:pt x="48" y="4"/>
                        <a:pt x="48" y="4"/>
                      </a:cubicBezTo>
                      <a:cubicBezTo>
                        <a:pt x="47" y="5"/>
                        <a:pt x="47" y="5"/>
                        <a:pt x="47" y="5"/>
                      </a:cubicBezTo>
                      <a:lnTo>
                        <a:pt x="46" y="4"/>
                      </a:lnTo>
                      <a:close/>
                      <a:moveTo>
                        <a:pt x="47" y="8"/>
                      </a:moveTo>
                      <a:cubicBezTo>
                        <a:pt x="46" y="7"/>
                        <a:pt x="46" y="7"/>
                        <a:pt x="46" y="7"/>
                      </a:cubicBezTo>
                      <a:cubicBezTo>
                        <a:pt x="47" y="6"/>
                        <a:pt x="47" y="6"/>
                        <a:pt x="47" y="6"/>
                      </a:cubicBezTo>
                      <a:cubicBezTo>
                        <a:pt x="48" y="7"/>
                        <a:pt x="48" y="7"/>
                        <a:pt x="48" y="7"/>
                      </a:cubicBezTo>
                      <a:lnTo>
                        <a:pt x="47" y="8"/>
                      </a:lnTo>
                      <a:close/>
                      <a:moveTo>
                        <a:pt x="48" y="6"/>
                      </a:moveTo>
                      <a:cubicBezTo>
                        <a:pt x="49" y="5"/>
                        <a:pt x="49" y="5"/>
                        <a:pt x="49" y="5"/>
                      </a:cubicBezTo>
                      <a:cubicBezTo>
                        <a:pt x="50" y="6"/>
                        <a:pt x="50" y="6"/>
                        <a:pt x="50" y="6"/>
                      </a:cubicBezTo>
                      <a:cubicBezTo>
                        <a:pt x="49" y="7"/>
                        <a:pt x="49" y="7"/>
                        <a:pt x="49" y="7"/>
                      </a:cubicBezTo>
                      <a:lnTo>
                        <a:pt x="48" y="6"/>
                      </a:lnTo>
                      <a:close/>
                      <a:moveTo>
                        <a:pt x="49" y="4"/>
                      </a:moveTo>
                      <a:cubicBezTo>
                        <a:pt x="50" y="3"/>
                        <a:pt x="50" y="3"/>
                        <a:pt x="50" y="3"/>
                      </a:cubicBezTo>
                      <a:cubicBezTo>
                        <a:pt x="51" y="4"/>
                        <a:pt x="51" y="4"/>
                        <a:pt x="51" y="4"/>
                      </a:cubicBezTo>
                      <a:cubicBezTo>
                        <a:pt x="50" y="5"/>
                        <a:pt x="50" y="5"/>
                        <a:pt x="50" y="5"/>
                      </a:cubicBezTo>
                      <a:lnTo>
                        <a:pt x="49" y="4"/>
                      </a:lnTo>
                      <a:close/>
                      <a:moveTo>
                        <a:pt x="50" y="8"/>
                      </a:moveTo>
                      <a:cubicBezTo>
                        <a:pt x="49" y="7"/>
                        <a:pt x="49" y="7"/>
                        <a:pt x="49" y="7"/>
                      </a:cubicBezTo>
                      <a:cubicBezTo>
                        <a:pt x="50" y="6"/>
                        <a:pt x="50" y="6"/>
                        <a:pt x="50" y="6"/>
                      </a:cubicBezTo>
                      <a:cubicBezTo>
                        <a:pt x="51" y="7"/>
                        <a:pt x="51" y="7"/>
                        <a:pt x="51" y="7"/>
                      </a:cubicBezTo>
                      <a:lnTo>
                        <a:pt x="50" y="8"/>
                      </a:lnTo>
                      <a:close/>
                      <a:moveTo>
                        <a:pt x="50" y="6"/>
                      </a:moveTo>
                      <a:cubicBezTo>
                        <a:pt x="51" y="5"/>
                        <a:pt x="51" y="5"/>
                        <a:pt x="51" y="5"/>
                      </a:cubicBezTo>
                      <a:cubicBezTo>
                        <a:pt x="52" y="6"/>
                        <a:pt x="52" y="6"/>
                        <a:pt x="52" y="6"/>
                      </a:cubicBezTo>
                      <a:cubicBezTo>
                        <a:pt x="51" y="7"/>
                        <a:pt x="51" y="7"/>
                        <a:pt x="51" y="7"/>
                      </a:cubicBezTo>
                      <a:lnTo>
                        <a:pt x="50" y="6"/>
                      </a:lnTo>
                      <a:close/>
                      <a:moveTo>
                        <a:pt x="52" y="4"/>
                      </a:moveTo>
                      <a:cubicBezTo>
                        <a:pt x="53" y="3"/>
                        <a:pt x="53" y="3"/>
                        <a:pt x="53" y="3"/>
                      </a:cubicBezTo>
                      <a:cubicBezTo>
                        <a:pt x="54" y="4"/>
                        <a:pt x="54" y="4"/>
                        <a:pt x="54" y="4"/>
                      </a:cubicBezTo>
                      <a:cubicBezTo>
                        <a:pt x="53" y="5"/>
                        <a:pt x="53" y="5"/>
                        <a:pt x="53" y="5"/>
                      </a:cubicBezTo>
                      <a:lnTo>
                        <a:pt x="52" y="4"/>
                      </a:lnTo>
                      <a:close/>
                      <a:moveTo>
                        <a:pt x="53" y="8"/>
                      </a:moveTo>
                      <a:cubicBezTo>
                        <a:pt x="52" y="7"/>
                        <a:pt x="52" y="7"/>
                        <a:pt x="52" y="7"/>
                      </a:cubicBezTo>
                      <a:cubicBezTo>
                        <a:pt x="53" y="6"/>
                        <a:pt x="53" y="6"/>
                        <a:pt x="53" y="6"/>
                      </a:cubicBezTo>
                      <a:cubicBezTo>
                        <a:pt x="54" y="7"/>
                        <a:pt x="54" y="7"/>
                        <a:pt x="54" y="7"/>
                      </a:cubicBezTo>
                      <a:lnTo>
                        <a:pt x="53" y="8"/>
                      </a:lnTo>
                      <a:close/>
                      <a:moveTo>
                        <a:pt x="53" y="6"/>
                      </a:moveTo>
                      <a:cubicBezTo>
                        <a:pt x="54" y="5"/>
                        <a:pt x="54" y="5"/>
                        <a:pt x="54" y="5"/>
                      </a:cubicBezTo>
                      <a:cubicBezTo>
                        <a:pt x="55" y="6"/>
                        <a:pt x="55" y="6"/>
                        <a:pt x="55" y="6"/>
                      </a:cubicBezTo>
                      <a:cubicBezTo>
                        <a:pt x="54" y="7"/>
                        <a:pt x="54" y="7"/>
                        <a:pt x="54" y="7"/>
                      </a:cubicBezTo>
                      <a:lnTo>
                        <a:pt x="53" y="6"/>
                      </a:lnTo>
                      <a:close/>
                      <a:moveTo>
                        <a:pt x="54" y="4"/>
                      </a:moveTo>
                      <a:cubicBezTo>
                        <a:pt x="55" y="3"/>
                        <a:pt x="55" y="3"/>
                        <a:pt x="55" y="3"/>
                      </a:cubicBezTo>
                      <a:cubicBezTo>
                        <a:pt x="56" y="4"/>
                        <a:pt x="56" y="4"/>
                        <a:pt x="56" y="4"/>
                      </a:cubicBezTo>
                      <a:cubicBezTo>
                        <a:pt x="55" y="5"/>
                        <a:pt x="55" y="5"/>
                        <a:pt x="55" y="5"/>
                      </a:cubicBezTo>
                      <a:lnTo>
                        <a:pt x="54" y="4"/>
                      </a:lnTo>
                      <a:close/>
                      <a:moveTo>
                        <a:pt x="55" y="8"/>
                      </a:moveTo>
                      <a:cubicBezTo>
                        <a:pt x="54" y="7"/>
                        <a:pt x="54" y="7"/>
                        <a:pt x="54" y="7"/>
                      </a:cubicBezTo>
                      <a:cubicBezTo>
                        <a:pt x="55" y="6"/>
                        <a:pt x="55" y="6"/>
                        <a:pt x="55" y="6"/>
                      </a:cubicBezTo>
                      <a:cubicBezTo>
                        <a:pt x="56" y="7"/>
                        <a:pt x="56" y="7"/>
                        <a:pt x="56" y="7"/>
                      </a:cubicBezTo>
                      <a:lnTo>
                        <a:pt x="55" y="8"/>
                      </a:lnTo>
                      <a:close/>
                      <a:moveTo>
                        <a:pt x="57" y="7"/>
                      </a:moveTo>
                      <a:cubicBezTo>
                        <a:pt x="56" y="6"/>
                        <a:pt x="56" y="6"/>
                        <a:pt x="56" y="6"/>
                      </a:cubicBezTo>
                      <a:cubicBezTo>
                        <a:pt x="57" y="5"/>
                        <a:pt x="57" y="5"/>
                        <a:pt x="57" y="5"/>
                      </a:cubicBezTo>
                      <a:cubicBezTo>
                        <a:pt x="58" y="6"/>
                        <a:pt x="58" y="6"/>
                        <a:pt x="58" y="6"/>
                      </a:cubicBezTo>
                      <a:lnTo>
                        <a:pt x="57" y="7"/>
                      </a:lnTo>
                      <a:close/>
                      <a:moveTo>
                        <a:pt x="58" y="5"/>
                      </a:moveTo>
                      <a:cubicBezTo>
                        <a:pt x="57" y="4"/>
                        <a:pt x="57" y="4"/>
                        <a:pt x="57" y="4"/>
                      </a:cubicBezTo>
                      <a:cubicBezTo>
                        <a:pt x="58" y="3"/>
                        <a:pt x="58" y="3"/>
                        <a:pt x="58" y="3"/>
                      </a:cubicBezTo>
                      <a:cubicBezTo>
                        <a:pt x="59" y="4"/>
                        <a:pt x="59" y="4"/>
                        <a:pt x="59" y="4"/>
                      </a:cubicBezTo>
                      <a:lnTo>
                        <a:pt x="58" y="5"/>
                      </a:lnTo>
                      <a:close/>
                      <a:moveTo>
                        <a:pt x="60" y="3"/>
                      </a:moveTo>
                      <a:cubicBezTo>
                        <a:pt x="59" y="4"/>
                        <a:pt x="59" y="4"/>
                        <a:pt x="59" y="4"/>
                      </a:cubicBezTo>
                      <a:cubicBezTo>
                        <a:pt x="58" y="3"/>
                        <a:pt x="58" y="3"/>
                        <a:pt x="58" y="3"/>
                      </a:cubicBezTo>
                      <a:cubicBezTo>
                        <a:pt x="59" y="2"/>
                        <a:pt x="59" y="2"/>
                        <a:pt x="59" y="2"/>
                      </a:cubicBezTo>
                      <a:lnTo>
                        <a:pt x="60" y="3"/>
                      </a:lnTo>
                      <a:close/>
                      <a:moveTo>
                        <a:pt x="58" y="0"/>
                      </a:moveTo>
                      <a:cubicBezTo>
                        <a:pt x="59" y="2"/>
                        <a:pt x="59" y="2"/>
                        <a:pt x="59" y="2"/>
                      </a:cubicBezTo>
                      <a:cubicBezTo>
                        <a:pt x="58" y="3"/>
                        <a:pt x="58" y="3"/>
                        <a:pt x="58" y="3"/>
                      </a:cubicBezTo>
                      <a:cubicBezTo>
                        <a:pt x="57" y="2"/>
                        <a:pt x="57" y="2"/>
                        <a:pt x="57" y="2"/>
                      </a:cubicBezTo>
                      <a:lnTo>
                        <a:pt x="58" y="0"/>
                      </a:lnTo>
                      <a:close/>
                      <a:moveTo>
                        <a:pt x="58" y="3"/>
                      </a:moveTo>
                      <a:cubicBezTo>
                        <a:pt x="57" y="4"/>
                        <a:pt x="57" y="4"/>
                        <a:pt x="57" y="4"/>
                      </a:cubicBezTo>
                      <a:cubicBezTo>
                        <a:pt x="56" y="3"/>
                        <a:pt x="56" y="3"/>
                        <a:pt x="56" y="3"/>
                      </a:cubicBezTo>
                      <a:cubicBezTo>
                        <a:pt x="57" y="2"/>
                        <a:pt x="57" y="2"/>
                        <a:pt x="57" y="2"/>
                      </a:cubicBezTo>
                      <a:lnTo>
                        <a:pt x="58" y="3"/>
                      </a:lnTo>
                      <a:close/>
                      <a:moveTo>
                        <a:pt x="55" y="0"/>
                      </a:moveTo>
                      <a:cubicBezTo>
                        <a:pt x="56" y="2"/>
                        <a:pt x="56" y="2"/>
                        <a:pt x="56" y="2"/>
                      </a:cubicBezTo>
                      <a:cubicBezTo>
                        <a:pt x="55" y="3"/>
                        <a:pt x="55" y="3"/>
                        <a:pt x="55" y="3"/>
                      </a:cubicBezTo>
                      <a:cubicBezTo>
                        <a:pt x="54" y="2"/>
                        <a:pt x="54" y="2"/>
                        <a:pt x="54" y="2"/>
                      </a:cubicBezTo>
                      <a:lnTo>
                        <a:pt x="55" y="0"/>
                      </a:lnTo>
                      <a:close/>
                      <a:moveTo>
                        <a:pt x="55" y="3"/>
                      </a:moveTo>
                      <a:cubicBezTo>
                        <a:pt x="54" y="4"/>
                        <a:pt x="54" y="4"/>
                        <a:pt x="54" y="4"/>
                      </a:cubicBezTo>
                      <a:cubicBezTo>
                        <a:pt x="53" y="3"/>
                        <a:pt x="53" y="3"/>
                        <a:pt x="53" y="3"/>
                      </a:cubicBezTo>
                      <a:cubicBezTo>
                        <a:pt x="54" y="2"/>
                        <a:pt x="54" y="2"/>
                        <a:pt x="54" y="2"/>
                      </a:cubicBezTo>
                      <a:lnTo>
                        <a:pt x="55" y="3"/>
                      </a:lnTo>
                      <a:close/>
                      <a:moveTo>
                        <a:pt x="53" y="0"/>
                      </a:moveTo>
                      <a:cubicBezTo>
                        <a:pt x="54" y="2"/>
                        <a:pt x="54" y="2"/>
                        <a:pt x="54" y="2"/>
                      </a:cubicBezTo>
                      <a:cubicBezTo>
                        <a:pt x="53" y="3"/>
                        <a:pt x="53" y="3"/>
                        <a:pt x="53" y="3"/>
                      </a:cubicBezTo>
                      <a:cubicBezTo>
                        <a:pt x="52" y="2"/>
                        <a:pt x="52" y="2"/>
                        <a:pt x="52" y="2"/>
                      </a:cubicBezTo>
                      <a:lnTo>
                        <a:pt x="53" y="0"/>
                      </a:lnTo>
                      <a:close/>
                      <a:moveTo>
                        <a:pt x="52" y="3"/>
                      </a:moveTo>
                      <a:cubicBezTo>
                        <a:pt x="51" y="4"/>
                        <a:pt x="51" y="4"/>
                        <a:pt x="51" y="4"/>
                      </a:cubicBezTo>
                      <a:cubicBezTo>
                        <a:pt x="50" y="3"/>
                        <a:pt x="50" y="3"/>
                        <a:pt x="50" y="3"/>
                      </a:cubicBezTo>
                      <a:cubicBezTo>
                        <a:pt x="51" y="2"/>
                        <a:pt x="51" y="2"/>
                        <a:pt x="51" y="2"/>
                      </a:cubicBezTo>
                      <a:lnTo>
                        <a:pt x="52" y="3"/>
                      </a:lnTo>
                      <a:close/>
                      <a:moveTo>
                        <a:pt x="50" y="0"/>
                      </a:moveTo>
                      <a:cubicBezTo>
                        <a:pt x="51" y="2"/>
                        <a:pt x="51" y="2"/>
                        <a:pt x="51" y="2"/>
                      </a:cubicBezTo>
                      <a:cubicBezTo>
                        <a:pt x="50" y="3"/>
                        <a:pt x="50" y="3"/>
                        <a:pt x="50" y="3"/>
                      </a:cubicBezTo>
                      <a:cubicBezTo>
                        <a:pt x="49" y="2"/>
                        <a:pt x="49" y="2"/>
                        <a:pt x="49" y="2"/>
                      </a:cubicBezTo>
                      <a:lnTo>
                        <a:pt x="50" y="0"/>
                      </a:lnTo>
                      <a:close/>
                      <a:moveTo>
                        <a:pt x="50" y="3"/>
                      </a:moveTo>
                      <a:cubicBezTo>
                        <a:pt x="49" y="4"/>
                        <a:pt x="49" y="4"/>
                        <a:pt x="49" y="4"/>
                      </a:cubicBezTo>
                      <a:cubicBezTo>
                        <a:pt x="48" y="3"/>
                        <a:pt x="48" y="3"/>
                        <a:pt x="48" y="3"/>
                      </a:cubicBezTo>
                      <a:cubicBezTo>
                        <a:pt x="49" y="2"/>
                        <a:pt x="49" y="2"/>
                        <a:pt x="49" y="2"/>
                      </a:cubicBezTo>
                      <a:lnTo>
                        <a:pt x="50" y="3"/>
                      </a:lnTo>
                      <a:close/>
                      <a:moveTo>
                        <a:pt x="47" y="0"/>
                      </a:moveTo>
                      <a:cubicBezTo>
                        <a:pt x="48" y="2"/>
                        <a:pt x="48" y="2"/>
                        <a:pt x="48" y="2"/>
                      </a:cubicBezTo>
                      <a:cubicBezTo>
                        <a:pt x="47" y="3"/>
                        <a:pt x="47" y="3"/>
                        <a:pt x="47" y="3"/>
                      </a:cubicBezTo>
                      <a:cubicBezTo>
                        <a:pt x="46" y="2"/>
                        <a:pt x="46" y="2"/>
                        <a:pt x="46" y="2"/>
                      </a:cubicBezTo>
                      <a:lnTo>
                        <a:pt x="47" y="0"/>
                      </a:lnTo>
                      <a:close/>
                      <a:moveTo>
                        <a:pt x="47" y="3"/>
                      </a:moveTo>
                      <a:cubicBezTo>
                        <a:pt x="46" y="4"/>
                        <a:pt x="46" y="4"/>
                        <a:pt x="46" y="4"/>
                      </a:cubicBezTo>
                      <a:cubicBezTo>
                        <a:pt x="45" y="3"/>
                        <a:pt x="45" y="3"/>
                        <a:pt x="45" y="3"/>
                      </a:cubicBezTo>
                      <a:cubicBezTo>
                        <a:pt x="46" y="2"/>
                        <a:pt x="46" y="2"/>
                        <a:pt x="46" y="2"/>
                      </a:cubicBezTo>
                      <a:lnTo>
                        <a:pt x="47" y="3"/>
                      </a:lnTo>
                      <a:close/>
                      <a:moveTo>
                        <a:pt x="45" y="0"/>
                      </a:moveTo>
                      <a:cubicBezTo>
                        <a:pt x="46" y="2"/>
                        <a:pt x="46" y="2"/>
                        <a:pt x="46" y="2"/>
                      </a:cubicBezTo>
                      <a:cubicBezTo>
                        <a:pt x="45" y="3"/>
                        <a:pt x="45" y="3"/>
                        <a:pt x="45" y="3"/>
                      </a:cubicBezTo>
                      <a:cubicBezTo>
                        <a:pt x="44" y="2"/>
                        <a:pt x="44" y="2"/>
                        <a:pt x="44" y="2"/>
                      </a:cubicBezTo>
                      <a:lnTo>
                        <a:pt x="45" y="0"/>
                      </a:lnTo>
                      <a:close/>
                      <a:moveTo>
                        <a:pt x="44" y="3"/>
                      </a:moveTo>
                      <a:cubicBezTo>
                        <a:pt x="43" y="4"/>
                        <a:pt x="43" y="4"/>
                        <a:pt x="43" y="4"/>
                      </a:cubicBezTo>
                      <a:cubicBezTo>
                        <a:pt x="42" y="3"/>
                        <a:pt x="42" y="3"/>
                        <a:pt x="42" y="3"/>
                      </a:cubicBezTo>
                      <a:cubicBezTo>
                        <a:pt x="43" y="2"/>
                        <a:pt x="43" y="2"/>
                        <a:pt x="43" y="2"/>
                      </a:cubicBezTo>
                      <a:lnTo>
                        <a:pt x="44" y="3"/>
                      </a:lnTo>
                      <a:close/>
                      <a:moveTo>
                        <a:pt x="42" y="0"/>
                      </a:moveTo>
                      <a:cubicBezTo>
                        <a:pt x="43" y="2"/>
                        <a:pt x="43" y="2"/>
                        <a:pt x="43" y="2"/>
                      </a:cubicBezTo>
                      <a:cubicBezTo>
                        <a:pt x="42" y="3"/>
                        <a:pt x="42" y="3"/>
                        <a:pt x="42" y="3"/>
                      </a:cubicBezTo>
                      <a:cubicBezTo>
                        <a:pt x="41" y="2"/>
                        <a:pt x="41" y="2"/>
                        <a:pt x="41" y="2"/>
                      </a:cubicBezTo>
                      <a:lnTo>
                        <a:pt x="42" y="0"/>
                      </a:lnTo>
                      <a:close/>
                      <a:moveTo>
                        <a:pt x="42" y="3"/>
                      </a:moveTo>
                      <a:cubicBezTo>
                        <a:pt x="41" y="4"/>
                        <a:pt x="41" y="4"/>
                        <a:pt x="41" y="4"/>
                      </a:cubicBezTo>
                      <a:cubicBezTo>
                        <a:pt x="40" y="3"/>
                        <a:pt x="40" y="3"/>
                        <a:pt x="40" y="3"/>
                      </a:cubicBezTo>
                      <a:cubicBezTo>
                        <a:pt x="41" y="2"/>
                        <a:pt x="41" y="2"/>
                        <a:pt x="41" y="2"/>
                      </a:cubicBezTo>
                      <a:lnTo>
                        <a:pt x="42" y="3"/>
                      </a:lnTo>
                      <a:close/>
                      <a:moveTo>
                        <a:pt x="39" y="0"/>
                      </a:moveTo>
                      <a:cubicBezTo>
                        <a:pt x="40" y="2"/>
                        <a:pt x="40" y="2"/>
                        <a:pt x="40" y="2"/>
                      </a:cubicBezTo>
                      <a:cubicBezTo>
                        <a:pt x="39" y="3"/>
                        <a:pt x="39" y="3"/>
                        <a:pt x="39" y="3"/>
                      </a:cubicBezTo>
                      <a:cubicBezTo>
                        <a:pt x="38" y="2"/>
                        <a:pt x="38" y="2"/>
                        <a:pt x="38" y="2"/>
                      </a:cubicBezTo>
                      <a:lnTo>
                        <a:pt x="39" y="0"/>
                      </a:lnTo>
                      <a:close/>
                      <a:moveTo>
                        <a:pt x="39" y="3"/>
                      </a:moveTo>
                      <a:cubicBezTo>
                        <a:pt x="38" y="4"/>
                        <a:pt x="38" y="4"/>
                        <a:pt x="38" y="4"/>
                      </a:cubicBezTo>
                      <a:cubicBezTo>
                        <a:pt x="37" y="3"/>
                        <a:pt x="37" y="3"/>
                        <a:pt x="37" y="3"/>
                      </a:cubicBezTo>
                      <a:cubicBezTo>
                        <a:pt x="38" y="2"/>
                        <a:pt x="38" y="2"/>
                        <a:pt x="38" y="2"/>
                      </a:cubicBezTo>
                      <a:lnTo>
                        <a:pt x="39" y="3"/>
                      </a:lnTo>
                      <a:close/>
                      <a:moveTo>
                        <a:pt x="37" y="0"/>
                      </a:moveTo>
                      <a:cubicBezTo>
                        <a:pt x="38" y="2"/>
                        <a:pt x="38" y="2"/>
                        <a:pt x="38" y="2"/>
                      </a:cubicBezTo>
                      <a:cubicBezTo>
                        <a:pt x="37" y="3"/>
                        <a:pt x="37" y="3"/>
                        <a:pt x="37" y="3"/>
                      </a:cubicBezTo>
                      <a:cubicBezTo>
                        <a:pt x="36" y="2"/>
                        <a:pt x="36" y="2"/>
                        <a:pt x="36" y="2"/>
                      </a:cubicBezTo>
                      <a:lnTo>
                        <a:pt x="37" y="0"/>
                      </a:lnTo>
                      <a:close/>
                      <a:moveTo>
                        <a:pt x="35" y="2"/>
                      </a:moveTo>
                      <a:cubicBezTo>
                        <a:pt x="35" y="2"/>
                        <a:pt x="35" y="2"/>
                        <a:pt x="35" y="2"/>
                      </a:cubicBezTo>
                      <a:cubicBezTo>
                        <a:pt x="36" y="3"/>
                        <a:pt x="36" y="3"/>
                        <a:pt x="36" y="3"/>
                      </a:cubicBezTo>
                      <a:cubicBezTo>
                        <a:pt x="35" y="4"/>
                        <a:pt x="35" y="4"/>
                        <a:pt x="35" y="4"/>
                      </a:cubicBezTo>
                      <a:cubicBezTo>
                        <a:pt x="35" y="4"/>
                        <a:pt x="35" y="4"/>
                        <a:pt x="35" y="4"/>
                      </a:cubicBezTo>
                      <a:cubicBezTo>
                        <a:pt x="34" y="3"/>
                        <a:pt x="34" y="3"/>
                        <a:pt x="34" y="3"/>
                      </a:cubicBezTo>
                      <a:cubicBezTo>
                        <a:pt x="35" y="2"/>
                        <a:pt x="35" y="2"/>
                        <a:pt x="35" y="2"/>
                      </a:cubicBezTo>
                      <a:close/>
                      <a:moveTo>
                        <a:pt x="34" y="0"/>
                      </a:moveTo>
                      <a:cubicBezTo>
                        <a:pt x="35" y="2"/>
                        <a:pt x="35" y="2"/>
                        <a:pt x="35" y="2"/>
                      </a:cubicBezTo>
                      <a:cubicBezTo>
                        <a:pt x="34" y="3"/>
                        <a:pt x="34" y="3"/>
                        <a:pt x="34" y="3"/>
                      </a:cubicBezTo>
                      <a:cubicBezTo>
                        <a:pt x="33" y="2"/>
                        <a:pt x="33" y="2"/>
                        <a:pt x="33" y="2"/>
                      </a:cubicBezTo>
                      <a:lnTo>
                        <a:pt x="34" y="0"/>
                      </a:lnTo>
                      <a:close/>
                      <a:moveTo>
                        <a:pt x="33" y="2"/>
                      </a:moveTo>
                      <a:cubicBezTo>
                        <a:pt x="33" y="2"/>
                        <a:pt x="33" y="2"/>
                        <a:pt x="33" y="2"/>
                      </a:cubicBezTo>
                      <a:cubicBezTo>
                        <a:pt x="33" y="2"/>
                        <a:pt x="33" y="2"/>
                        <a:pt x="33" y="2"/>
                      </a:cubicBezTo>
                      <a:cubicBezTo>
                        <a:pt x="34" y="3"/>
                        <a:pt x="34" y="3"/>
                        <a:pt x="34" y="3"/>
                      </a:cubicBezTo>
                      <a:cubicBezTo>
                        <a:pt x="33" y="4"/>
                        <a:pt x="33" y="4"/>
                        <a:pt x="33" y="4"/>
                      </a:cubicBezTo>
                      <a:cubicBezTo>
                        <a:pt x="33" y="4"/>
                        <a:pt x="33" y="4"/>
                        <a:pt x="33" y="4"/>
                      </a:cubicBezTo>
                      <a:cubicBezTo>
                        <a:pt x="33" y="4"/>
                        <a:pt x="33" y="4"/>
                        <a:pt x="33" y="4"/>
                      </a:cubicBezTo>
                      <a:cubicBezTo>
                        <a:pt x="32" y="3"/>
                        <a:pt x="32" y="3"/>
                        <a:pt x="32" y="3"/>
                      </a:cubicBezTo>
                      <a:lnTo>
                        <a:pt x="33" y="2"/>
                      </a:lnTo>
                      <a:close/>
                      <a:moveTo>
                        <a:pt x="31" y="0"/>
                      </a:moveTo>
                      <a:cubicBezTo>
                        <a:pt x="32" y="2"/>
                        <a:pt x="32" y="2"/>
                        <a:pt x="32" y="2"/>
                      </a:cubicBezTo>
                      <a:cubicBezTo>
                        <a:pt x="31" y="3"/>
                        <a:pt x="31" y="3"/>
                        <a:pt x="31" y="3"/>
                      </a:cubicBezTo>
                      <a:cubicBezTo>
                        <a:pt x="30" y="2"/>
                        <a:pt x="30" y="2"/>
                        <a:pt x="30" y="2"/>
                      </a:cubicBezTo>
                      <a:lnTo>
                        <a:pt x="31" y="0"/>
                      </a:lnTo>
                      <a:close/>
                      <a:moveTo>
                        <a:pt x="31" y="3"/>
                      </a:moveTo>
                      <a:cubicBezTo>
                        <a:pt x="30" y="4"/>
                        <a:pt x="30" y="4"/>
                        <a:pt x="30" y="4"/>
                      </a:cubicBezTo>
                      <a:cubicBezTo>
                        <a:pt x="29" y="3"/>
                        <a:pt x="29" y="3"/>
                        <a:pt x="29" y="3"/>
                      </a:cubicBezTo>
                      <a:cubicBezTo>
                        <a:pt x="30" y="2"/>
                        <a:pt x="30" y="2"/>
                        <a:pt x="30" y="2"/>
                      </a:cubicBezTo>
                      <a:lnTo>
                        <a:pt x="31" y="3"/>
                      </a:lnTo>
                      <a:close/>
                      <a:moveTo>
                        <a:pt x="29" y="0"/>
                      </a:moveTo>
                      <a:cubicBezTo>
                        <a:pt x="30" y="2"/>
                        <a:pt x="30" y="2"/>
                        <a:pt x="30" y="2"/>
                      </a:cubicBezTo>
                      <a:cubicBezTo>
                        <a:pt x="29" y="3"/>
                        <a:pt x="29" y="3"/>
                        <a:pt x="29" y="3"/>
                      </a:cubicBezTo>
                      <a:cubicBezTo>
                        <a:pt x="28" y="2"/>
                        <a:pt x="28" y="2"/>
                        <a:pt x="28" y="2"/>
                      </a:cubicBezTo>
                      <a:lnTo>
                        <a:pt x="29" y="0"/>
                      </a:lnTo>
                      <a:close/>
                      <a:moveTo>
                        <a:pt x="28" y="3"/>
                      </a:moveTo>
                      <a:cubicBezTo>
                        <a:pt x="27" y="4"/>
                        <a:pt x="27" y="4"/>
                        <a:pt x="27" y="4"/>
                      </a:cubicBezTo>
                      <a:cubicBezTo>
                        <a:pt x="26" y="3"/>
                        <a:pt x="26" y="3"/>
                        <a:pt x="26" y="3"/>
                      </a:cubicBezTo>
                      <a:cubicBezTo>
                        <a:pt x="27" y="2"/>
                        <a:pt x="27" y="2"/>
                        <a:pt x="27" y="2"/>
                      </a:cubicBezTo>
                      <a:lnTo>
                        <a:pt x="28" y="3"/>
                      </a:lnTo>
                      <a:close/>
                      <a:moveTo>
                        <a:pt x="26" y="0"/>
                      </a:moveTo>
                      <a:cubicBezTo>
                        <a:pt x="27" y="2"/>
                        <a:pt x="27" y="2"/>
                        <a:pt x="27" y="2"/>
                      </a:cubicBezTo>
                      <a:cubicBezTo>
                        <a:pt x="26" y="3"/>
                        <a:pt x="26" y="3"/>
                        <a:pt x="26" y="3"/>
                      </a:cubicBezTo>
                      <a:cubicBezTo>
                        <a:pt x="25" y="2"/>
                        <a:pt x="25" y="2"/>
                        <a:pt x="25" y="2"/>
                      </a:cubicBezTo>
                      <a:lnTo>
                        <a:pt x="26" y="0"/>
                      </a:lnTo>
                      <a:close/>
                      <a:moveTo>
                        <a:pt x="26" y="3"/>
                      </a:moveTo>
                      <a:cubicBezTo>
                        <a:pt x="25" y="4"/>
                        <a:pt x="25" y="4"/>
                        <a:pt x="25" y="4"/>
                      </a:cubicBezTo>
                      <a:cubicBezTo>
                        <a:pt x="24" y="3"/>
                        <a:pt x="24" y="3"/>
                        <a:pt x="24" y="3"/>
                      </a:cubicBezTo>
                      <a:cubicBezTo>
                        <a:pt x="25" y="2"/>
                        <a:pt x="25" y="2"/>
                        <a:pt x="25" y="2"/>
                      </a:cubicBezTo>
                      <a:lnTo>
                        <a:pt x="26" y="3"/>
                      </a:lnTo>
                      <a:close/>
                      <a:moveTo>
                        <a:pt x="23" y="0"/>
                      </a:moveTo>
                      <a:cubicBezTo>
                        <a:pt x="24" y="2"/>
                        <a:pt x="24" y="2"/>
                        <a:pt x="24" y="2"/>
                      </a:cubicBezTo>
                      <a:cubicBezTo>
                        <a:pt x="23" y="3"/>
                        <a:pt x="23" y="3"/>
                        <a:pt x="23" y="3"/>
                      </a:cubicBezTo>
                      <a:cubicBezTo>
                        <a:pt x="22" y="2"/>
                        <a:pt x="22" y="2"/>
                        <a:pt x="22" y="2"/>
                      </a:cubicBezTo>
                      <a:lnTo>
                        <a:pt x="23" y="0"/>
                      </a:lnTo>
                      <a:close/>
                      <a:moveTo>
                        <a:pt x="23" y="3"/>
                      </a:moveTo>
                      <a:cubicBezTo>
                        <a:pt x="22" y="4"/>
                        <a:pt x="22" y="4"/>
                        <a:pt x="22" y="4"/>
                      </a:cubicBezTo>
                      <a:cubicBezTo>
                        <a:pt x="21" y="3"/>
                        <a:pt x="21" y="3"/>
                        <a:pt x="21" y="3"/>
                      </a:cubicBezTo>
                      <a:cubicBezTo>
                        <a:pt x="22" y="2"/>
                        <a:pt x="22" y="2"/>
                        <a:pt x="22" y="2"/>
                      </a:cubicBezTo>
                      <a:lnTo>
                        <a:pt x="23" y="3"/>
                      </a:lnTo>
                      <a:close/>
                      <a:moveTo>
                        <a:pt x="21" y="0"/>
                      </a:moveTo>
                      <a:cubicBezTo>
                        <a:pt x="22" y="2"/>
                        <a:pt x="22" y="2"/>
                        <a:pt x="22" y="2"/>
                      </a:cubicBezTo>
                      <a:cubicBezTo>
                        <a:pt x="21" y="3"/>
                        <a:pt x="21" y="3"/>
                        <a:pt x="21" y="3"/>
                      </a:cubicBezTo>
                      <a:cubicBezTo>
                        <a:pt x="19" y="2"/>
                        <a:pt x="19" y="2"/>
                        <a:pt x="19" y="2"/>
                      </a:cubicBezTo>
                      <a:lnTo>
                        <a:pt x="21" y="0"/>
                      </a:lnTo>
                      <a:close/>
                      <a:moveTo>
                        <a:pt x="20" y="3"/>
                      </a:moveTo>
                      <a:cubicBezTo>
                        <a:pt x="19" y="4"/>
                        <a:pt x="19" y="4"/>
                        <a:pt x="19" y="4"/>
                      </a:cubicBezTo>
                      <a:cubicBezTo>
                        <a:pt x="18" y="3"/>
                        <a:pt x="18" y="3"/>
                        <a:pt x="18" y="3"/>
                      </a:cubicBezTo>
                      <a:cubicBezTo>
                        <a:pt x="19" y="2"/>
                        <a:pt x="19" y="2"/>
                        <a:pt x="19" y="2"/>
                      </a:cubicBezTo>
                      <a:lnTo>
                        <a:pt x="20" y="3"/>
                      </a:lnTo>
                      <a:close/>
                      <a:moveTo>
                        <a:pt x="18" y="0"/>
                      </a:moveTo>
                      <a:cubicBezTo>
                        <a:pt x="19" y="2"/>
                        <a:pt x="19" y="2"/>
                        <a:pt x="19" y="2"/>
                      </a:cubicBezTo>
                      <a:cubicBezTo>
                        <a:pt x="18" y="3"/>
                        <a:pt x="18" y="3"/>
                        <a:pt x="18" y="3"/>
                      </a:cubicBezTo>
                      <a:cubicBezTo>
                        <a:pt x="17" y="2"/>
                        <a:pt x="17" y="2"/>
                        <a:pt x="17" y="2"/>
                      </a:cubicBezTo>
                      <a:lnTo>
                        <a:pt x="18" y="0"/>
                      </a:lnTo>
                      <a:close/>
                      <a:moveTo>
                        <a:pt x="18" y="3"/>
                      </a:moveTo>
                      <a:cubicBezTo>
                        <a:pt x="16" y="4"/>
                        <a:pt x="16" y="4"/>
                        <a:pt x="16" y="4"/>
                      </a:cubicBezTo>
                      <a:cubicBezTo>
                        <a:pt x="15" y="3"/>
                        <a:pt x="15" y="3"/>
                        <a:pt x="15" y="3"/>
                      </a:cubicBezTo>
                      <a:cubicBezTo>
                        <a:pt x="16" y="2"/>
                        <a:pt x="16" y="2"/>
                        <a:pt x="16" y="2"/>
                      </a:cubicBezTo>
                      <a:lnTo>
                        <a:pt x="18" y="3"/>
                      </a:lnTo>
                      <a:close/>
                      <a:moveTo>
                        <a:pt x="15" y="0"/>
                      </a:moveTo>
                      <a:cubicBezTo>
                        <a:pt x="16" y="2"/>
                        <a:pt x="16" y="2"/>
                        <a:pt x="16" y="2"/>
                      </a:cubicBezTo>
                      <a:cubicBezTo>
                        <a:pt x="15" y="3"/>
                        <a:pt x="15" y="3"/>
                        <a:pt x="15" y="3"/>
                      </a:cubicBezTo>
                      <a:cubicBezTo>
                        <a:pt x="14" y="2"/>
                        <a:pt x="14" y="2"/>
                        <a:pt x="14" y="2"/>
                      </a:cubicBezTo>
                      <a:lnTo>
                        <a:pt x="15" y="0"/>
                      </a:lnTo>
                      <a:close/>
                      <a:moveTo>
                        <a:pt x="15" y="3"/>
                      </a:moveTo>
                      <a:cubicBezTo>
                        <a:pt x="14" y="4"/>
                        <a:pt x="14" y="4"/>
                        <a:pt x="14" y="4"/>
                      </a:cubicBezTo>
                      <a:cubicBezTo>
                        <a:pt x="13" y="3"/>
                        <a:pt x="13" y="3"/>
                        <a:pt x="13" y="3"/>
                      </a:cubicBezTo>
                      <a:cubicBezTo>
                        <a:pt x="14" y="2"/>
                        <a:pt x="14" y="2"/>
                        <a:pt x="14" y="2"/>
                      </a:cubicBezTo>
                      <a:lnTo>
                        <a:pt x="15" y="3"/>
                      </a:lnTo>
                      <a:close/>
                      <a:moveTo>
                        <a:pt x="12" y="0"/>
                      </a:moveTo>
                      <a:cubicBezTo>
                        <a:pt x="13" y="2"/>
                        <a:pt x="13" y="2"/>
                        <a:pt x="13" y="2"/>
                      </a:cubicBezTo>
                      <a:cubicBezTo>
                        <a:pt x="12" y="3"/>
                        <a:pt x="12" y="3"/>
                        <a:pt x="12" y="3"/>
                      </a:cubicBezTo>
                      <a:cubicBezTo>
                        <a:pt x="11" y="2"/>
                        <a:pt x="11" y="2"/>
                        <a:pt x="11" y="2"/>
                      </a:cubicBezTo>
                      <a:lnTo>
                        <a:pt x="12" y="0"/>
                      </a:lnTo>
                      <a:close/>
                      <a:moveTo>
                        <a:pt x="12" y="3"/>
                      </a:moveTo>
                      <a:cubicBezTo>
                        <a:pt x="11" y="4"/>
                        <a:pt x="11" y="4"/>
                        <a:pt x="11" y="4"/>
                      </a:cubicBezTo>
                      <a:cubicBezTo>
                        <a:pt x="10" y="3"/>
                        <a:pt x="10" y="3"/>
                        <a:pt x="10" y="3"/>
                      </a:cubicBezTo>
                      <a:cubicBezTo>
                        <a:pt x="11" y="2"/>
                        <a:pt x="11" y="2"/>
                        <a:pt x="11" y="2"/>
                      </a:cubicBezTo>
                      <a:lnTo>
                        <a:pt x="12" y="3"/>
                      </a:lnTo>
                      <a:close/>
                      <a:moveTo>
                        <a:pt x="10" y="0"/>
                      </a:moveTo>
                      <a:cubicBezTo>
                        <a:pt x="11" y="2"/>
                        <a:pt x="11" y="2"/>
                        <a:pt x="11" y="2"/>
                      </a:cubicBezTo>
                      <a:cubicBezTo>
                        <a:pt x="10" y="3"/>
                        <a:pt x="10" y="3"/>
                        <a:pt x="10" y="3"/>
                      </a:cubicBezTo>
                      <a:cubicBezTo>
                        <a:pt x="9" y="2"/>
                        <a:pt x="9" y="2"/>
                        <a:pt x="9" y="2"/>
                      </a:cubicBezTo>
                      <a:lnTo>
                        <a:pt x="10" y="0"/>
                      </a:lnTo>
                      <a:close/>
                      <a:moveTo>
                        <a:pt x="9" y="3"/>
                      </a:moveTo>
                      <a:cubicBezTo>
                        <a:pt x="8" y="4"/>
                        <a:pt x="8" y="4"/>
                        <a:pt x="8" y="4"/>
                      </a:cubicBezTo>
                      <a:cubicBezTo>
                        <a:pt x="7" y="3"/>
                        <a:pt x="7" y="3"/>
                        <a:pt x="7" y="3"/>
                      </a:cubicBezTo>
                      <a:cubicBezTo>
                        <a:pt x="8" y="2"/>
                        <a:pt x="8" y="2"/>
                        <a:pt x="8" y="2"/>
                      </a:cubicBezTo>
                      <a:lnTo>
                        <a:pt x="9" y="3"/>
                      </a:lnTo>
                      <a:close/>
                      <a:moveTo>
                        <a:pt x="7" y="0"/>
                      </a:moveTo>
                      <a:cubicBezTo>
                        <a:pt x="8" y="2"/>
                        <a:pt x="8" y="2"/>
                        <a:pt x="8" y="2"/>
                      </a:cubicBezTo>
                      <a:cubicBezTo>
                        <a:pt x="7" y="3"/>
                        <a:pt x="7" y="3"/>
                        <a:pt x="7" y="3"/>
                      </a:cubicBezTo>
                      <a:cubicBezTo>
                        <a:pt x="6" y="2"/>
                        <a:pt x="6" y="2"/>
                        <a:pt x="6" y="2"/>
                      </a:cubicBezTo>
                      <a:lnTo>
                        <a:pt x="7" y="0"/>
                      </a:lnTo>
                      <a:close/>
                      <a:moveTo>
                        <a:pt x="7" y="3"/>
                      </a:moveTo>
                      <a:cubicBezTo>
                        <a:pt x="6" y="4"/>
                        <a:pt x="6" y="4"/>
                        <a:pt x="6" y="4"/>
                      </a:cubicBezTo>
                      <a:cubicBezTo>
                        <a:pt x="5" y="3"/>
                        <a:pt x="5" y="3"/>
                        <a:pt x="5" y="3"/>
                      </a:cubicBezTo>
                      <a:cubicBezTo>
                        <a:pt x="6" y="2"/>
                        <a:pt x="6" y="2"/>
                        <a:pt x="6" y="2"/>
                      </a:cubicBezTo>
                      <a:lnTo>
                        <a:pt x="7" y="3"/>
                      </a:lnTo>
                      <a:close/>
                      <a:moveTo>
                        <a:pt x="4" y="0"/>
                      </a:moveTo>
                      <a:cubicBezTo>
                        <a:pt x="5" y="2"/>
                        <a:pt x="5" y="2"/>
                        <a:pt x="5" y="2"/>
                      </a:cubicBezTo>
                      <a:cubicBezTo>
                        <a:pt x="4" y="3"/>
                        <a:pt x="4" y="3"/>
                        <a:pt x="4" y="3"/>
                      </a:cubicBezTo>
                      <a:cubicBezTo>
                        <a:pt x="3" y="2"/>
                        <a:pt x="3" y="2"/>
                        <a:pt x="3" y="2"/>
                      </a:cubicBezTo>
                      <a:lnTo>
                        <a:pt x="4" y="0"/>
                      </a:lnTo>
                      <a:close/>
                      <a:moveTo>
                        <a:pt x="3" y="2"/>
                      </a:moveTo>
                      <a:cubicBezTo>
                        <a:pt x="4" y="3"/>
                        <a:pt x="4" y="3"/>
                        <a:pt x="4" y="3"/>
                      </a:cubicBezTo>
                      <a:cubicBezTo>
                        <a:pt x="3" y="4"/>
                        <a:pt x="3" y="4"/>
                        <a:pt x="3" y="4"/>
                      </a:cubicBezTo>
                      <a:cubicBezTo>
                        <a:pt x="2" y="3"/>
                        <a:pt x="2" y="3"/>
                        <a:pt x="2" y="3"/>
                      </a:cubicBezTo>
                      <a:lnTo>
                        <a:pt x="3" y="2"/>
                      </a:lnTo>
                      <a:close/>
                      <a:moveTo>
                        <a:pt x="1" y="4"/>
                      </a:moveTo>
                      <a:cubicBezTo>
                        <a:pt x="2" y="3"/>
                        <a:pt x="2" y="3"/>
                        <a:pt x="2" y="3"/>
                      </a:cubicBezTo>
                      <a:cubicBezTo>
                        <a:pt x="3" y="4"/>
                        <a:pt x="3" y="4"/>
                        <a:pt x="3" y="4"/>
                      </a:cubicBezTo>
                      <a:cubicBezTo>
                        <a:pt x="2" y="5"/>
                        <a:pt x="2" y="5"/>
                        <a:pt x="2" y="5"/>
                      </a:cubicBezTo>
                      <a:lnTo>
                        <a:pt x="1" y="4"/>
                      </a:lnTo>
                      <a:close/>
                    </a:path>
                  </a:pathLst>
                </a:custGeom>
                <a:solidFill>
                  <a:srgbClr val="5859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87" name="Freeform 30"/>
                <p:cNvSpPr>
                  <a:spLocks/>
                </p:cNvSpPr>
                <p:nvPr/>
              </p:nvSpPr>
              <p:spPr bwMode="auto">
                <a:xfrm>
                  <a:off x="7394575" y="1773238"/>
                  <a:ext cx="1639888" cy="3557588"/>
                </a:xfrm>
                <a:custGeom>
                  <a:avLst/>
                  <a:gdLst>
                    <a:gd name="T0" fmla="*/ 384 w 431"/>
                    <a:gd name="T1" fmla="*/ 0 h 934"/>
                    <a:gd name="T2" fmla="*/ 344 w 431"/>
                    <a:gd name="T3" fmla="*/ 0 h 934"/>
                    <a:gd name="T4" fmla="*/ 336 w 431"/>
                    <a:gd name="T5" fmla="*/ 9 h 934"/>
                    <a:gd name="T6" fmla="*/ 336 w 431"/>
                    <a:gd name="T7" fmla="*/ 10 h 934"/>
                    <a:gd name="T8" fmla="*/ 311 w 431"/>
                    <a:gd name="T9" fmla="*/ 35 h 934"/>
                    <a:gd name="T10" fmla="*/ 121 w 431"/>
                    <a:gd name="T11" fmla="*/ 35 h 934"/>
                    <a:gd name="T12" fmla="*/ 96 w 431"/>
                    <a:gd name="T13" fmla="*/ 10 h 934"/>
                    <a:gd name="T14" fmla="*/ 96 w 431"/>
                    <a:gd name="T15" fmla="*/ 9 h 934"/>
                    <a:gd name="T16" fmla="*/ 87 w 431"/>
                    <a:gd name="T17" fmla="*/ 0 h 934"/>
                    <a:gd name="T18" fmla="*/ 48 w 431"/>
                    <a:gd name="T19" fmla="*/ 0 h 934"/>
                    <a:gd name="T20" fmla="*/ 0 w 431"/>
                    <a:gd name="T21" fmla="*/ 48 h 934"/>
                    <a:gd name="T22" fmla="*/ 0 w 431"/>
                    <a:gd name="T23" fmla="*/ 887 h 934"/>
                    <a:gd name="T24" fmla="*/ 48 w 431"/>
                    <a:gd name="T25" fmla="*/ 934 h 934"/>
                    <a:gd name="T26" fmla="*/ 384 w 431"/>
                    <a:gd name="T27" fmla="*/ 934 h 934"/>
                    <a:gd name="T28" fmla="*/ 431 w 431"/>
                    <a:gd name="T29" fmla="*/ 887 h 934"/>
                    <a:gd name="T30" fmla="*/ 431 w 431"/>
                    <a:gd name="T31" fmla="*/ 48 h 934"/>
                    <a:gd name="T32" fmla="*/ 384 w 431"/>
                    <a:gd name="T33" fmla="*/ 0 h 9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1" h="934">
                      <a:moveTo>
                        <a:pt x="384" y="0"/>
                      </a:moveTo>
                      <a:cubicBezTo>
                        <a:pt x="344" y="0"/>
                        <a:pt x="344" y="0"/>
                        <a:pt x="344" y="0"/>
                      </a:cubicBezTo>
                      <a:cubicBezTo>
                        <a:pt x="340" y="0"/>
                        <a:pt x="336" y="4"/>
                        <a:pt x="336" y="9"/>
                      </a:cubicBezTo>
                      <a:cubicBezTo>
                        <a:pt x="336" y="10"/>
                        <a:pt x="336" y="10"/>
                        <a:pt x="336" y="10"/>
                      </a:cubicBezTo>
                      <a:cubicBezTo>
                        <a:pt x="336" y="23"/>
                        <a:pt x="325" y="35"/>
                        <a:pt x="311" y="35"/>
                      </a:cubicBezTo>
                      <a:cubicBezTo>
                        <a:pt x="121" y="35"/>
                        <a:pt x="121" y="35"/>
                        <a:pt x="121" y="35"/>
                      </a:cubicBezTo>
                      <a:cubicBezTo>
                        <a:pt x="107" y="35"/>
                        <a:pt x="96" y="23"/>
                        <a:pt x="96" y="10"/>
                      </a:cubicBezTo>
                      <a:cubicBezTo>
                        <a:pt x="96" y="9"/>
                        <a:pt x="96" y="9"/>
                        <a:pt x="96" y="9"/>
                      </a:cubicBezTo>
                      <a:cubicBezTo>
                        <a:pt x="96" y="4"/>
                        <a:pt x="92" y="0"/>
                        <a:pt x="87" y="0"/>
                      </a:cubicBezTo>
                      <a:cubicBezTo>
                        <a:pt x="48" y="0"/>
                        <a:pt x="48" y="0"/>
                        <a:pt x="48" y="0"/>
                      </a:cubicBezTo>
                      <a:cubicBezTo>
                        <a:pt x="22" y="0"/>
                        <a:pt x="0" y="21"/>
                        <a:pt x="0" y="48"/>
                      </a:cubicBezTo>
                      <a:cubicBezTo>
                        <a:pt x="0" y="887"/>
                        <a:pt x="0" y="887"/>
                        <a:pt x="0" y="887"/>
                      </a:cubicBezTo>
                      <a:cubicBezTo>
                        <a:pt x="0" y="913"/>
                        <a:pt x="22" y="934"/>
                        <a:pt x="48" y="934"/>
                      </a:cubicBezTo>
                      <a:cubicBezTo>
                        <a:pt x="384" y="934"/>
                        <a:pt x="384" y="934"/>
                        <a:pt x="384" y="934"/>
                      </a:cubicBezTo>
                      <a:cubicBezTo>
                        <a:pt x="410" y="934"/>
                        <a:pt x="431" y="913"/>
                        <a:pt x="431" y="887"/>
                      </a:cubicBezTo>
                      <a:cubicBezTo>
                        <a:pt x="431" y="48"/>
                        <a:pt x="431" y="48"/>
                        <a:pt x="431" y="48"/>
                      </a:cubicBezTo>
                      <a:cubicBezTo>
                        <a:pt x="431" y="21"/>
                        <a:pt x="410" y="0"/>
                        <a:pt x="384" y="0"/>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ru-RU"/>
                </a:p>
              </p:txBody>
            </p:sp>
          </p:grpSp>
          <p:grpSp>
            <p:nvGrpSpPr>
              <p:cNvPr id="188" name="Fingers"/>
              <p:cNvGrpSpPr/>
              <p:nvPr/>
            </p:nvGrpSpPr>
            <p:grpSpPr>
              <a:xfrm>
                <a:off x="7005638" y="3308350"/>
                <a:ext cx="868363" cy="1671638"/>
                <a:chOff x="7005638" y="3308350"/>
                <a:chExt cx="868363" cy="1671638"/>
              </a:xfrm>
            </p:grpSpPr>
            <p:sp>
              <p:nvSpPr>
                <p:cNvPr id="189" name="Freeform 38"/>
                <p:cNvSpPr>
                  <a:spLocks/>
                </p:cNvSpPr>
                <p:nvPr/>
              </p:nvSpPr>
              <p:spPr bwMode="auto">
                <a:xfrm>
                  <a:off x="7005638" y="4116388"/>
                  <a:ext cx="868363" cy="506413"/>
                </a:xfrm>
                <a:custGeom>
                  <a:avLst/>
                  <a:gdLst>
                    <a:gd name="T0" fmla="*/ 160 w 228"/>
                    <a:gd name="T1" fmla="*/ 128 h 133"/>
                    <a:gd name="T2" fmla="*/ 65 w 228"/>
                    <a:gd name="T3" fmla="*/ 115 h 133"/>
                    <a:gd name="T4" fmla="*/ 18 w 228"/>
                    <a:gd name="T5" fmla="*/ 52 h 133"/>
                    <a:gd name="T6" fmla="*/ 81 w 228"/>
                    <a:gd name="T7" fmla="*/ 4 h 133"/>
                    <a:gd name="T8" fmla="*/ 176 w 228"/>
                    <a:gd name="T9" fmla="*/ 18 h 133"/>
                    <a:gd name="T10" fmla="*/ 223 w 228"/>
                    <a:gd name="T11" fmla="*/ 81 h 133"/>
                    <a:gd name="T12" fmla="*/ 160 w 228"/>
                    <a:gd name="T13" fmla="*/ 128 h 133"/>
                  </a:gdLst>
                  <a:ahLst/>
                  <a:cxnLst>
                    <a:cxn ang="0">
                      <a:pos x="T0" y="T1"/>
                    </a:cxn>
                    <a:cxn ang="0">
                      <a:pos x="T2" y="T3"/>
                    </a:cxn>
                    <a:cxn ang="0">
                      <a:pos x="T4" y="T5"/>
                    </a:cxn>
                    <a:cxn ang="0">
                      <a:pos x="T6" y="T7"/>
                    </a:cxn>
                    <a:cxn ang="0">
                      <a:pos x="T8" y="T9"/>
                    </a:cxn>
                    <a:cxn ang="0">
                      <a:pos x="T10" y="T11"/>
                    </a:cxn>
                    <a:cxn ang="0">
                      <a:pos x="T12" y="T13"/>
                    </a:cxn>
                  </a:cxnLst>
                  <a:rect l="0" t="0" r="r" b="b"/>
                  <a:pathLst>
                    <a:path w="228" h="133">
                      <a:moveTo>
                        <a:pt x="160" y="128"/>
                      </a:moveTo>
                      <a:cubicBezTo>
                        <a:pt x="65" y="115"/>
                        <a:pt x="65" y="115"/>
                        <a:pt x="65" y="115"/>
                      </a:cubicBezTo>
                      <a:cubicBezTo>
                        <a:pt x="35" y="110"/>
                        <a:pt x="0" y="95"/>
                        <a:pt x="18" y="52"/>
                      </a:cubicBezTo>
                      <a:cubicBezTo>
                        <a:pt x="36" y="9"/>
                        <a:pt x="51" y="0"/>
                        <a:pt x="81" y="4"/>
                      </a:cubicBezTo>
                      <a:cubicBezTo>
                        <a:pt x="176" y="18"/>
                        <a:pt x="176" y="18"/>
                        <a:pt x="176" y="18"/>
                      </a:cubicBezTo>
                      <a:cubicBezTo>
                        <a:pt x="193" y="20"/>
                        <a:pt x="228" y="51"/>
                        <a:pt x="223" y="81"/>
                      </a:cubicBezTo>
                      <a:cubicBezTo>
                        <a:pt x="219" y="112"/>
                        <a:pt x="190" y="133"/>
                        <a:pt x="160" y="128"/>
                      </a:cubicBezTo>
                      <a:close/>
                    </a:path>
                  </a:pathLst>
                </a:custGeom>
                <a:solidFill>
                  <a:srgbClr val="FC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0" name="Freeform 39"/>
                <p:cNvSpPr>
                  <a:spLocks/>
                </p:cNvSpPr>
                <p:nvPr/>
              </p:nvSpPr>
              <p:spPr bwMode="auto">
                <a:xfrm>
                  <a:off x="7005638" y="4127500"/>
                  <a:ext cx="852488" cy="495300"/>
                </a:xfrm>
                <a:custGeom>
                  <a:avLst/>
                  <a:gdLst>
                    <a:gd name="T0" fmla="*/ 18 w 224"/>
                    <a:gd name="T1" fmla="*/ 49 h 130"/>
                    <a:gd name="T2" fmla="*/ 67 w 224"/>
                    <a:gd name="T3" fmla="*/ 0 h 130"/>
                    <a:gd name="T4" fmla="*/ 41 w 224"/>
                    <a:gd name="T5" fmla="*/ 38 h 130"/>
                    <a:gd name="T6" fmla="*/ 84 w 224"/>
                    <a:gd name="T7" fmla="*/ 95 h 130"/>
                    <a:gd name="T8" fmla="*/ 169 w 224"/>
                    <a:gd name="T9" fmla="*/ 107 h 130"/>
                    <a:gd name="T10" fmla="*/ 224 w 224"/>
                    <a:gd name="T11" fmla="*/ 72 h 130"/>
                    <a:gd name="T12" fmla="*/ 223 w 224"/>
                    <a:gd name="T13" fmla="*/ 78 h 130"/>
                    <a:gd name="T14" fmla="*/ 160 w 224"/>
                    <a:gd name="T15" fmla="*/ 125 h 130"/>
                    <a:gd name="T16" fmla="*/ 65 w 224"/>
                    <a:gd name="T17" fmla="*/ 112 h 130"/>
                    <a:gd name="T18" fmla="*/ 18 w 224"/>
                    <a:gd name="T19" fmla="*/ 49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 h="130">
                      <a:moveTo>
                        <a:pt x="18" y="49"/>
                      </a:moveTo>
                      <a:cubicBezTo>
                        <a:pt x="33" y="13"/>
                        <a:pt x="46" y="1"/>
                        <a:pt x="67" y="0"/>
                      </a:cubicBezTo>
                      <a:cubicBezTo>
                        <a:pt x="58" y="6"/>
                        <a:pt x="50" y="18"/>
                        <a:pt x="41" y="38"/>
                      </a:cubicBezTo>
                      <a:cubicBezTo>
                        <a:pt x="25" y="77"/>
                        <a:pt x="57" y="91"/>
                        <a:pt x="84" y="95"/>
                      </a:cubicBezTo>
                      <a:cubicBezTo>
                        <a:pt x="169" y="107"/>
                        <a:pt x="169" y="107"/>
                        <a:pt x="169" y="107"/>
                      </a:cubicBezTo>
                      <a:cubicBezTo>
                        <a:pt x="193" y="111"/>
                        <a:pt x="217" y="95"/>
                        <a:pt x="224" y="72"/>
                      </a:cubicBezTo>
                      <a:cubicBezTo>
                        <a:pt x="224" y="74"/>
                        <a:pt x="224" y="76"/>
                        <a:pt x="223" y="78"/>
                      </a:cubicBezTo>
                      <a:cubicBezTo>
                        <a:pt x="219" y="109"/>
                        <a:pt x="190" y="130"/>
                        <a:pt x="160" y="125"/>
                      </a:cubicBezTo>
                      <a:cubicBezTo>
                        <a:pt x="65" y="112"/>
                        <a:pt x="65" y="112"/>
                        <a:pt x="65" y="112"/>
                      </a:cubicBezTo>
                      <a:cubicBezTo>
                        <a:pt x="35" y="107"/>
                        <a:pt x="0" y="92"/>
                        <a:pt x="18" y="49"/>
                      </a:cubicBezTo>
                      <a:close/>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1" name="Freeform 40"/>
                <p:cNvSpPr>
                  <a:spLocks/>
                </p:cNvSpPr>
                <p:nvPr/>
              </p:nvSpPr>
              <p:spPr bwMode="auto">
                <a:xfrm>
                  <a:off x="7051675" y="4116388"/>
                  <a:ext cx="803275" cy="327025"/>
                </a:xfrm>
                <a:custGeom>
                  <a:avLst/>
                  <a:gdLst>
                    <a:gd name="T0" fmla="*/ 166 w 211"/>
                    <a:gd name="T1" fmla="*/ 24 h 86"/>
                    <a:gd name="T2" fmla="*/ 71 w 211"/>
                    <a:gd name="T3" fmla="*/ 11 h 86"/>
                    <a:gd name="T4" fmla="*/ 8 w 211"/>
                    <a:gd name="T5" fmla="*/ 58 h 86"/>
                    <a:gd name="T6" fmla="*/ 3 w 211"/>
                    <a:gd name="T7" fmla="*/ 86 h 86"/>
                    <a:gd name="T8" fmla="*/ 6 w 211"/>
                    <a:gd name="T9" fmla="*/ 52 h 86"/>
                    <a:gd name="T10" fmla="*/ 69 w 211"/>
                    <a:gd name="T11" fmla="*/ 4 h 86"/>
                    <a:gd name="T12" fmla="*/ 164 w 211"/>
                    <a:gd name="T13" fmla="*/ 18 h 86"/>
                    <a:gd name="T14" fmla="*/ 211 w 211"/>
                    <a:gd name="T15" fmla="*/ 67 h 86"/>
                    <a:gd name="T16" fmla="*/ 166 w 211"/>
                    <a:gd name="T17" fmla="*/ 2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 h="86">
                      <a:moveTo>
                        <a:pt x="166" y="24"/>
                      </a:moveTo>
                      <a:cubicBezTo>
                        <a:pt x="71" y="11"/>
                        <a:pt x="71" y="11"/>
                        <a:pt x="71" y="11"/>
                      </a:cubicBezTo>
                      <a:cubicBezTo>
                        <a:pt x="41" y="6"/>
                        <a:pt x="26" y="15"/>
                        <a:pt x="8" y="58"/>
                      </a:cubicBezTo>
                      <a:cubicBezTo>
                        <a:pt x="3" y="69"/>
                        <a:pt x="2" y="78"/>
                        <a:pt x="3" y="86"/>
                      </a:cubicBezTo>
                      <a:cubicBezTo>
                        <a:pt x="0" y="77"/>
                        <a:pt x="0" y="66"/>
                        <a:pt x="6" y="52"/>
                      </a:cubicBezTo>
                      <a:cubicBezTo>
                        <a:pt x="24" y="9"/>
                        <a:pt x="39" y="0"/>
                        <a:pt x="69" y="4"/>
                      </a:cubicBezTo>
                      <a:cubicBezTo>
                        <a:pt x="164" y="18"/>
                        <a:pt x="164" y="18"/>
                        <a:pt x="164" y="18"/>
                      </a:cubicBezTo>
                      <a:cubicBezTo>
                        <a:pt x="178" y="20"/>
                        <a:pt x="206" y="42"/>
                        <a:pt x="211" y="67"/>
                      </a:cubicBezTo>
                      <a:cubicBezTo>
                        <a:pt x="203" y="45"/>
                        <a:pt x="179" y="26"/>
                        <a:pt x="166" y="24"/>
                      </a:cubicBezTo>
                      <a:close/>
                    </a:path>
                  </a:pathLst>
                </a:custGeom>
                <a:solidFill>
                  <a:srgbClr val="FCE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2" name="Freeform 41"/>
                <p:cNvSpPr>
                  <a:spLocks/>
                </p:cNvSpPr>
                <p:nvPr/>
              </p:nvSpPr>
              <p:spPr bwMode="auto">
                <a:xfrm>
                  <a:off x="7005638" y="4162425"/>
                  <a:ext cx="800100" cy="452438"/>
                </a:xfrm>
                <a:custGeom>
                  <a:avLst/>
                  <a:gdLst>
                    <a:gd name="T0" fmla="*/ 18 w 210"/>
                    <a:gd name="T1" fmla="*/ 40 h 119"/>
                    <a:gd name="T2" fmla="*/ 43 w 210"/>
                    <a:gd name="T3" fmla="*/ 0 h 119"/>
                    <a:gd name="T4" fmla="*/ 24 w 210"/>
                    <a:gd name="T5" fmla="*/ 33 h 119"/>
                    <a:gd name="T6" fmla="*/ 72 w 210"/>
                    <a:gd name="T7" fmla="*/ 97 h 119"/>
                    <a:gd name="T8" fmla="*/ 166 w 210"/>
                    <a:gd name="T9" fmla="*/ 110 h 119"/>
                    <a:gd name="T10" fmla="*/ 210 w 210"/>
                    <a:gd name="T11" fmla="*/ 97 h 119"/>
                    <a:gd name="T12" fmla="*/ 160 w 210"/>
                    <a:gd name="T13" fmla="*/ 116 h 119"/>
                    <a:gd name="T14" fmla="*/ 65 w 210"/>
                    <a:gd name="T15" fmla="*/ 103 h 119"/>
                    <a:gd name="T16" fmla="*/ 18 w 210"/>
                    <a:gd name="T17" fmla="*/ 4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119">
                      <a:moveTo>
                        <a:pt x="18" y="40"/>
                      </a:moveTo>
                      <a:cubicBezTo>
                        <a:pt x="26" y="20"/>
                        <a:pt x="34" y="7"/>
                        <a:pt x="43" y="0"/>
                      </a:cubicBezTo>
                      <a:cubicBezTo>
                        <a:pt x="36" y="7"/>
                        <a:pt x="30" y="18"/>
                        <a:pt x="24" y="33"/>
                      </a:cubicBezTo>
                      <a:cubicBezTo>
                        <a:pt x="6" y="77"/>
                        <a:pt x="41" y="92"/>
                        <a:pt x="72" y="97"/>
                      </a:cubicBezTo>
                      <a:cubicBezTo>
                        <a:pt x="166" y="110"/>
                        <a:pt x="166" y="110"/>
                        <a:pt x="166" y="110"/>
                      </a:cubicBezTo>
                      <a:cubicBezTo>
                        <a:pt x="183" y="113"/>
                        <a:pt x="199" y="107"/>
                        <a:pt x="210" y="97"/>
                      </a:cubicBezTo>
                      <a:cubicBezTo>
                        <a:pt x="198" y="111"/>
                        <a:pt x="180" y="119"/>
                        <a:pt x="160" y="116"/>
                      </a:cubicBezTo>
                      <a:cubicBezTo>
                        <a:pt x="65" y="103"/>
                        <a:pt x="65" y="103"/>
                        <a:pt x="65" y="103"/>
                      </a:cubicBezTo>
                      <a:cubicBezTo>
                        <a:pt x="35" y="98"/>
                        <a:pt x="0" y="83"/>
                        <a:pt x="18" y="40"/>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3" name="Freeform 42"/>
                <p:cNvSpPr>
                  <a:spLocks/>
                </p:cNvSpPr>
                <p:nvPr/>
              </p:nvSpPr>
              <p:spPr bwMode="auto">
                <a:xfrm>
                  <a:off x="7462838" y="4214813"/>
                  <a:ext cx="201613" cy="277813"/>
                </a:xfrm>
                <a:custGeom>
                  <a:avLst/>
                  <a:gdLst>
                    <a:gd name="T0" fmla="*/ 4 w 53"/>
                    <a:gd name="T1" fmla="*/ 31 h 73"/>
                    <a:gd name="T2" fmla="*/ 25 w 53"/>
                    <a:gd name="T3" fmla="*/ 71 h 73"/>
                    <a:gd name="T4" fmla="*/ 31 w 53"/>
                    <a:gd name="T5" fmla="*/ 72 h 73"/>
                    <a:gd name="T6" fmla="*/ 40 w 53"/>
                    <a:gd name="T7" fmla="*/ 61 h 73"/>
                    <a:gd name="T8" fmla="*/ 41 w 53"/>
                    <a:gd name="T9" fmla="*/ 39 h 73"/>
                    <a:gd name="T10" fmla="*/ 50 w 53"/>
                    <a:gd name="T11" fmla="*/ 19 h 73"/>
                    <a:gd name="T12" fmla="*/ 46 w 53"/>
                    <a:gd name="T13" fmla="*/ 5 h 73"/>
                    <a:gd name="T14" fmla="*/ 40 w 53"/>
                    <a:gd name="T15" fmla="*/ 3 h 73"/>
                    <a:gd name="T16" fmla="*/ 4 w 53"/>
                    <a:gd name="T17" fmla="*/ 3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73">
                      <a:moveTo>
                        <a:pt x="4" y="31"/>
                      </a:moveTo>
                      <a:cubicBezTo>
                        <a:pt x="0" y="49"/>
                        <a:pt x="10" y="67"/>
                        <a:pt x="25" y="71"/>
                      </a:cubicBezTo>
                      <a:cubicBezTo>
                        <a:pt x="25" y="71"/>
                        <a:pt x="28" y="71"/>
                        <a:pt x="31" y="72"/>
                      </a:cubicBezTo>
                      <a:cubicBezTo>
                        <a:pt x="37" y="73"/>
                        <a:pt x="42" y="67"/>
                        <a:pt x="40" y="61"/>
                      </a:cubicBezTo>
                      <a:cubicBezTo>
                        <a:pt x="39" y="54"/>
                        <a:pt x="40" y="47"/>
                        <a:pt x="41" y="39"/>
                      </a:cubicBezTo>
                      <a:cubicBezTo>
                        <a:pt x="43" y="31"/>
                        <a:pt x="46" y="24"/>
                        <a:pt x="50" y="19"/>
                      </a:cubicBezTo>
                      <a:cubicBezTo>
                        <a:pt x="53" y="13"/>
                        <a:pt x="51" y="6"/>
                        <a:pt x="46" y="5"/>
                      </a:cubicBezTo>
                      <a:cubicBezTo>
                        <a:pt x="42" y="4"/>
                        <a:pt x="40" y="3"/>
                        <a:pt x="40" y="3"/>
                      </a:cubicBezTo>
                      <a:cubicBezTo>
                        <a:pt x="24" y="0"/>
                        <a:pt x="8" y="12"/>
                        <a:pt x="4" y="31"/>
                      </a:cubicBezTo>
                      <a:close/>
                    </a:path>
                  </a:pathLst>
                </a:custGeom>
                <a:solidFill>
                  <a:srgbClr val="FE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4" name="Freeform 43"/>
                <p:cNvSpPr>
                  <a:spLocks/>
                </p:cNvSpPr>
                <p:nvPr/>
              </p:nvSpPr>
              <p:spPr bwMode="auto">
                <a:xfrm>
                  <a:off x="7462838" y="4214813"/>
                  <a:ext cx="155575" cy="274638"/>
                </a:xfrm>
                <a:custGeom>
                  <a:avLst/>
                  <a:gdLst>
                    <a:gd name="T0" fmla="*/ 4 w 41"/>
                    <a:gd name="T1" fmla="*/ 31 h 72"/>
                    <a:gd name="T2" fmla="*/ 40 w 41"/>
                    <a:gd name="T3" fmla="*/ 3 h 72"/>
                    <a:gd name="T4" fmla="*/ 41 w 41"/>
                    <a:gd name="T5" fmla="*/ 4 h 72"/>
                    <a:gd name="T6" fmla="*/ 7 w 41"/>
                    <a:gd name="T7" fmla="*/ 31 h 72"/>
                    <a:gd name="T8" fmla="*/ 28 w 41"/>
                    <a:gd name="T9" fmla="*/ 71 h 72"/>
                    <a:gd name="T10" fmla="*/ 31 w 41"/>
                    <a:gd name="T11" fmla="*/ 72 h 72"/>
                    <a:gd name="T12" fmla="*/ 31 w 41"/>
                    <a:gd name="T13" fmla="*/ 72 h 72"/>
                    <a:gd name="T14" fmla="*/ 25 w 41"/>
                    <a:gd name="T15" fmla="*/ 71 h 72"/>
                    <a:gd name="T16" fmla="*/ 4 w 41"/>
                    <a:gd name="T17" fmla="*/ 31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72">
                      <a:moveTo>
                        <a:pt x="4" y="31"/>
                      </a:moveTo>
                      <a:cubicBezTo>
                        <a:pt x="8" y="12"/>
                        <a:pt x="24" y="0"/>
                        <a:pt x="40" y="3"/>
                      </a:cubicBezTo>
                      <a:cubicBezTo>
                        <a:pt x="40" y="3"/>
                        <a:pt x="40" y="3"/>
                        <a:pt x="41" y="4"/>
                      </a:cubicBezTo>
                      <a:cubicBezTo>
                        <a:pt x="26" y="1"/>
                        <a:pt x="11" y="13"/>
                        <a:pt x="7" y="31"/>
                      </a:cubicBezTo>
                      <a:cubicBezTo>
                        <a:pt x="3" y="50"/>
                        <a:pt x="13" y="68"/>
                        <a:pt x="28" y="71"/>
                      </a:cubicBezTo>
                      <a:cubicBezTo>
                        <a:pt x="28" y="71"/>
                        <a:pt x="29" y="72"/>
                        <a:pt x="31" y="72"/>
                      </a:cubicBezTo>
                      <a:cubicBezTo>
                        <a:pt x="31" y="72"/>
                        <a:pt x="31" y="72"/>
                        <a:pt x="31" y="72"/>
                      </a:cubicBezTo>
                      <a:cubicBezTo>
                        <a:pt x="28" y="71"/>
                        <a:pt x="25" y="71"/>
                        <a:pt x="25" y="71"/>
                      </a:cubicBezTo>
                      <a:cubicBezTo>
                        <a:pt x="10" y="67"/>
                        <a:pt x="0" y="49"/>
                        <a:pt x="4" y="31"/>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5" name="Freeform 44"/>
                <p:cNvSpPr>
                  <a:spLocks/>
                </p:cNvSpPr>
                <p:nvPr/>
              </p:nvSpPr>
              <p:spPr bwMode="auto">
                <a:xfrm>
                  <a:off x="7629525" y="4249738"/>
                  <a:ext cx="176213" cy="269875"/>
                </a:xfrm>
                <a:custGeom>
                  <a:avLst/>
                  <a:gdLst>
                    <a:gd name="T0" fmla="*/ 4 w 46"/>
                    <a:gd name="T1" fmla="*/ 32 h 71"/>
                    <a:gd name="T2" fmla="*/ 17 w 46"/>
                    <a:gd name="T3" fmla="*/ 69 h 71"/>
                    <a:gd name="T4" fmla="*/ 43 w 46"/>
                    <a:gd name="T5" fmla="*/ 39 h 71"/>
                    <a:gd name="T6" fmla="*/ 30 w 46"/>
                    <a:gd name="T7" fmla="*/ 2 h 71"/>
                    <a:gd name="T8" fmla="*/ 4 w 46"/>
                    <a:gd name="T9" fmla="*/ 32 h 71"/>
                  </a:gdLst>
                  <a:ahLst/>
                  <a:cxnLst>
                    <a:cxn ang="0">
                      <a:pos x="T0" y="T1"/>
                    </a:cxn>
                    <a:cxn ang="0">
                      <a:pos x="T2" y="T3"/>
                    </a:cxn>
                    <a:cxn ang="0">
                      <a:pos x="T4" y="T5"/>
                    </a:cxn>
                    <a:cxn ang="0">
                      <a:pos x="T6" y="T7"/>
                    </a:cxn>
                    <a:cxn ang="0">
                      <a:pos x="T8" y="T9"/>
                    </a:cxn>
                  </a:cxnLst>
                  <a:rect l="0" t="0" r="r" b="b"/>
                  <a:pathLst>
                    <a:path w="46" h="71">
                      <a:moveTo>
                        <a:pt x="4" y="32"/>
                      </a:moveTo>
                      <a:cubicBezTo>
                        <a:pt x="0" y="50"/>
                        <a:pt x="6" y="67"/>
                        <a:pt x="17" y="69"/>
                      </a:cubicBezTo>
                      <a:cubicBezTo>
                        <a:pt x="28" y="71"/>
                        <a:pt x="39" y="58"/>
                        <a:pt x="43" y="39"/>
                      </a:cubicBezTo>
                      <a:cubicBezTo>
                        <a:pt x="46" y="21"/>
                        <a:pt x="41" y="4"/>
                        <a:pt x="30" y="2"/>
                      </a:cubicBezTo>
                      <a:cubicBezTo>
                        <a:pt x="19" y="0"/>
                        <a:pt x="7" y="13"/>
                        <a:pt x="4" y="32"/>
                      </a:cubicBezTo>
                      <a:close/>
                    </a:path>
                  </a:pathLst>
                </a:custGeom>
                <a:solidFill>
                  <a:srgbClr val="FCD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6" name="Freeform 45"/>
                <p:cNvSpPr>
                  <a:spLocks/>
                </p:cNvSpPr>
                <p:nvPr/>
              </p:nvSpPr>
              <p:spPr bwMode="auto">
                <a:xfrm>
                  <a:off x="7005638" y="3686175"/>
                  <a:ext cx="868363" cy="506413"/>
                </a:xfrm>
                <a:custGeom>
                  <a:avLst/>
                  <a:gdLst>
                    <a:gd name="T0" fmla="*/ 160 w 228"/>
                    <a:gd name="T1" fmla="*/ 129 h 133"/>
                    <a:gd name="T2" fmla="*/ 65 w 228"/>
                    <a:gd name="T3" fmla="*/ 115 h 133"/>
                    <a:gd name="T4" fmla="*/ 18 w 228"/>
                    <a:gd name="T5" fmla="*/ 52 h 133"/>
                    <a:gd name="T6" fmla="*/ 81 w 228"/>
                    <a:gd name="T7" fmla="*/ 4 h 133"/>
                    <a:gd name="T8" fmla="*/ 176 w 228"/>
                    <a:gd name="T9" fmla="*/ 18 h 133"/>
                    <a:gd name="T10" fmla="*/ 223 w 228"/>
                    <a:gd name="T11" fmla="*/ 81 h 133"/>
                    <a:gd name="T12" fmla="*/ 160 w 228"/>
                    <a:gd name="T13" fmla="*/ 129 h 133"/>
                  </a:gdLst>
                  <a:ahLst/>
                  <a:cxnLst>
                    <a:cxn ang="0">
                      <a:pos x="T0" y="T1"/>
                    </a:cxn>
                    <a:cxn ang="0">
                      <a:pos x="T2" y="T3"/>
                    </a:cxn>
                    <a:cxn ang="0">
                      <a:pos x="T4" y="T5"/>
                    </a:cxn>
                    <a:cxn ang="0">
                      <a:pos x="T6" y="T7"/>
                    </a:cxn>
                    <a:cxn ang="0">
                      <a:pos x="T8" y="T9"/>
                    </a:cxn>
                    <a:cxn ang="0">
                      <a:pos x="T10" y="T11"/>
                    </a:cxn>
                    <a:cxn ang="0">
                      <a:pos x="T12" y="T13"/>
                    </a:cxn>
                  </a:cxnLst>
                  <a:rect l="0" t="0" r="r" b="b"/>
                  <a:pathLst>
                    <a:path w="228" h="133">
                      <a:moveTo>
                        <a:pt x="160" y="129"/>
                      </a:moveTo>
                      <a:cubicBezTo>
                        <a:pt x="65" y="115"/>
                        <a:pt x="65" y="115"/>
                        <a:pt x="65" y="115"/>
                      </a:cubicBezTo>
                      <a:cubicBezTo>
                        <a:pt x="35" y="111"/>
                        <a:pt x="0" y="95"/>
                        <a:pt x="18" y="52"/>
                      </a:cubicBezTo>
                      <a:cubicBezTo>
                        <a:pt x="36" y="9"/>
                        <a:pt x="51" y="0"/>
                        <a:pt x="81" y="4"/>
                      </a:cubicBezTo>
                      <a:cubicBezTo>
                        <a:pt x="176" y="18"/>
                        <a:pt x="176" y="18"/>
                        <a:pt x="176" y="18"/>
                      </a:cubicBezTo>
                      <a:cubicBezTo>
                        <a:pt x="193" y="20"/>
                        <a:pt x="228" y="51"/>
                        <a:pt x="223" y="81"/>
                      </a:cubicBezTo>
                      <a:cubicBezTo>
                        <a:pt x="219" y="112"/>
                        <a:pt x="190" y="133"/>
                        <a:pt x="160" y="129"/>
                      </a:cubicBezTo>
                      <a:close/>
                    </a:path>
                  </a:pathLst>
                </a:custGeom>
                <a:solidFill>
                  <a:srgbClr val="FC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7" name="Freeform 46"/>
                <p:cNvSpPr>
                  <a:spLocks/>
                </p:cNvSpPr>
                <p:nvPr/>
              </p:nvSpPr>
              <p:spPr bwMode="auto">
                <a:xfrm>
                  <a:off x="7005638" y="3697288"/>
                  <a:ext cx="852488" cy="495300"/>
                </a:xfrm>
                <a:custGeom>
                  <a:avLst/>
                  <a:gdLst>
                    <a:gd name="T0" fmla="*/ 18 w 224"/>
                    <a:gd name="T1" fmla="*/ 49 h 130"/>
                    <a:gd name="T2" fmla="*/ 67 w 224"/>
                    <a:gd name="T3" fmla="*/ 0 h 130"/>
                    <a:gd name="T4" fmla="*/ 41 w 224"/>
                    <a:gd name="T5" fmla="*/ 38 h 130"/>
                    <a:gd name="T6" fmla="*/ 84 w 224"/>
                    <a:gd name="T7" fmla="*/ 95 h 130"/>
                    <a:gd name="T8" fmla="*/ 169 w 224"/>
                    <a:gd name="T9" fmla="*/ 107 h 130"/>
                    <a:gd name="T10" fmla="*/ 224 w 224"/>
                    <a:gd name="T11" fmla="*/ 72 h 130"/>
                    <a:gd name="T12" fmla="*/ 223 w 224"/>
                    <a:gd name="T13" fmla="*/ 78 h 130"/>
                    <a:gd name="T14" fmla="*/ 160 w 224"/>
                    <a:gd name="T15" fmla="*/ 126 h 130"/>
                    <a:gd name="T16" fmla="*/ 65 w 224"/>
                    <a:gd name="T17" fmla="*/ 112 h 130"/>
                    <a:gd name="T18" fmla="*/ 18 w 224"/>
                    <a:gd name="T19" fmla="*/ 49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4" h="130">
                      <a:moveTo>
                        <a:pt x="18" y="49"/>
                      </a:moveTo>
                      <a:cubicBezTo>
                        <a:pt x="33" y="13"/>
                        <a:pt x="46" y="1"/>
                        <a:pt x="67" y="0"/>
                      </a:cubicBezTo>
                      <a:cubicBezTo>
                        <a:pt x="58" y="6"/>
                        <a:pt x="50" y="18"/>
                        <a:pt x="41" y="38"/>
                      </a:cubicBezTo>
                      <a:cubicBezTo>
                        <a:pt x="25" y="77"/>
                        <a:pt x="57" y="91"/>
                        <a:pt x="84" y="95"/>
                      </a:cubicBezTo>
                      <a:cubicBezTo>
                        <a:pt x="169" y="107"/>
                        <a:pt x="169" y="107"/>
                        <a:pt x="169" y="107"/>
                      </a:cubicBezTo>
                      <a:cubicBezTo>
                        <a:pt x="193" y="111"/>
                        <a:pt x="217" y="95"/>
                        <a:pt x="224" y="72"/>
                      </a:cubicBezTo>
                      <a:cubicBezTo>
                        <a:pt x="224" y="74"/>
                        <a:pt x="224" y="76"/>
                        <a:pt x="223" y="78"/>
                      </a:cubicBezTo>
                      <a:cubicBezTo>
                        <a:pt x="219" y="109"/>
                        <a:pt x="190" y="130"/>
                        <a:pt x="160" y="126"/>
                      </a:cubicBezTo>
                      <a:cubicBezTo>
                        <a:pt x="65" y="112"/>
                        <a:pt x="65" y="112"/>
                        <a:pt x="65" y="112"/>
                      </a:cubicBezTo>
                      <a:cubicBezTo>
                        <a:pt x="35" y="108"/>
                        <a:pt x="0" y="92"/>
                        <a:pt x="18" y="49"/>
                      </a:cubicBezTo>
                      <a:close/>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8" name="Freeform 47"/>
                <p:cNvSpPr>
                  <a:spLocks/>
                </p:cNvSpPr>
                <p:nvPr/>
              </p:nvSpPr>
              <p:spPr bwMode="auto">
                <a:xfrm>
                  <a:off x="7051675" y="3686175"/>
                  <a:ext cx="803275" cy="327025"/>
                </a:xfrm>
                <a:custGeom>
                  <a:avLst/>
                  <a:gdLst>
                    <a:gd name="T0" fmla="*/ 166 w 211"/>
                    <a:gd name="T1" fmla="*/ 24 h 86"/>
                    <a:gd name="T2" fmla="*/ 71 w 211"/>
                    <a:gd name="T3" fmla="*/ 11 h 86"/>
                    <a:gd name="T4" fmla="*/ 8 w 211"/>
                    <a:gd name="T5" fmla="*/ 58 h 86"/>
                    <a:gd name="T6" fmla="*/ 3 w 211"/>
                    <a:gd name="T7" fmla="*/ 86 h 86"/>
                    <a:gd name="T8" fmla="*/ 6 w 211"/>
                    <a:gd name="T9" fmla="*/ 52 h 86"/>
                    <a:gd name="T10" fmla="*/ 69 w 211"/>
                    <a:gd name="T11" fmla="*/ 4 h 86"/>
                    <a:gd name="T12" fmla="*/ 164 w 211"/>
                    <a:gd name="T13" fmla="*/ 18 h 86"/>
                    <a:gd name="T14" fmla="*/ 211 w 211"/>
                    <a:gd name="T15" fmla="*/ 67 h 86"/>
                    <a:gd name="T16" fmla="*/ 166 w 211"/>
                    <a:gd name="T17" fmla="*/ 2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 h="86">
                      <a:moveTo>
                        <a:pt x="166" y="24"/>
                      </a:moveTo>
                      <a:cubicBezTo>
                        <a:pt x="71" y="11"/>
                        <a:pt x="71" y="11"/>
                        <a:pt x="71" y="11"/>
                      </a:cubicBezTo>
                      <a:cubicBezTo>
                        <a:pt x="41" y="6"/>
                        <a:pt x="26" y="15"/>
                        <a:pt x="8" y="58"/>
                      </a:cubicBezTo>
                      <a:cubicBezTo>
                        <a:pt x="3" y="69"/>
                        <a:pt x="2" y="78"/>
                        <a:pt x="3" y="86"/>
                      </a:cubicBezTo>
                      <a:cubicBezTo>
                        <a:pt x="0" y="77"/>
                        <a:pt x="0" y="66"/>
                        <a:pt x="6" y="52"/>
                      </a:cubicBezTo>
                      <a:cubicBezTo>
                        <a:pt x="24" y="9"/>
                        <a:pt x="39" y="0"/>
                        <a:pt x="69" y="4"/>
                      </a:cubicBezTo>
                      <a:cubicBezTo>
                        <a:pt x="164" y="18"/>
                        <a:pt x="164" y="18"/>
                        <a:pt x="164" y="18"/>
                      </a:cubicBezTo>
                      <a:cubicBezTo>
                        <a:pt x="178" y="20"/>
                        <a:pt x="206" y="42"/>
                        <a:pt x="211" y="67"/>
                      </a:cubicBezTo>
                      <a:cubicBezTo>
                        <a:pt x="203" y="45"/>
                        <a:pt x="179" y="26"/>
                        <a:pt x="166" y="24"/>
                      </a:cubicBezTo>
                      <a:close/>
                    </a:path>
                  </a:pathLst>
                </a:custGeom>
                <a:solidFill>
                  <a:srgbClr val="FCE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199" name="Freeform 48"/>
                <p:cNvSpPr>
                  <a:spLocks/>
                </p:cNvSpPr>
                <p:nvPr/>
              </p:nvSpPr>
              <p:spPr bwMode="auto">
                <a:xfrm>
                  <a:off x="7005638" y="3732213"/>
                  <a:ext cx="800100" cy="452438"/>
                </a:xfrm>
                <a:custGeom>
                  <a:avLst/>
                  <a:gdLst>
                    <a:gd name="T0" fmla="*/ 18 w 210"/>
                    <a:gd name="T1" fmla="*/ 40 h 119"/>
                    <a:gd name="T2" fmla="*/ 43 w 210"/>
                    <a:gd name="T3" fmla="*/ 0 h 119"/>
                    <a:gd name="T4" fmla="*/ 24 w 210"/>
                    <a:gd name="T5" fmla="*/ 34 h 119"/>
                    <a:gd name="T6" fmla="*/ 72 w 210"/>
                    <a:gd name="T7" fmla="*/ 97 h 119"/>
                    <a:gd name="T8" fmla="*/ 166 w 210"/>
                    <a:gd name="T9" fmla="*/ 110 h 119"/>
                    <a:gd name="T10" fmla="*/ 210 w 210"/>
                    <a:gd name="T11" fmla="*/ 97 h 119"/>
                    <a:gd name="T12" fmla="*/ 160 w 210"/>
                    <a:gd name="T13" fmla="*/ 117 h 119"/>
                    <a:gd name="T14" fmla="*/ 65 w 210"/>
                    <a:gd name="T15" fmla="*/ 103 h 119"/>
                    <a:gd name="T16" fmla="*/ 18 w 210"/>
                    <a:gd name="T17" fmla="*/ 4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119">
                      <a:moveTo>
                        <a:pt x="18" y="40"/>
                      </a:moveTo>
                      <a:cubicBezTo>
                        <a:pt x="26" y="20"/>
                        <a:pt x="34" y="7"/>
                        <a:pt x="43" y="0"/>
                      </a:cubicBezTo>
                      <a:cubicBezTo>
                        <a:pt x="36" y="8"/>
                        <a:pt x="30" y="18"/>
                        <a:pt x="24" y="34"/>
                      </a:cubicBezTo>
                      <a:cubicBezTo>
                        <a:pt x="6" y="77"/>
                        <a:pt x="41" y="92"/>
                        <a:pt x="72" y="97"/>
                      </a:cubicBezTo>
                      <a:cubicBezTo>
                        <a:pt x="166" y="110"/>
                        <a:pt x="166" y="110"/>
                        <a:pt x="166" y="110"/>
                      </a:cubicBezTo>
                      <a:cubicBezTo>
                        <a:pt x="183" y="113"/>
                        <a:pt x="199" y="108"/>
                        <a:pt x="210" y="97"/>
                      </a:cubicBezTo>
                      <a:cubicBezTo>
                        <a:pt x="198" y="112"/>
                        <a:pt x="180" y="119"/>
                        <a:pt x="160" y="117"/>
                      </a:cubicBezTo>
                      <a:cubicBezTo>
                        <a:pt x="65" y="103"/>
                        <a:pt x="65" y="103"/>
                        <a:pt x="65" y="103"/>
                      </a:cubicBezTo>
                      <a:cubicBezTo>
                        <a:pt x="35" y="99"/>
                        <a:pt x="0" y="83"/>
                        <a:pt x="18" y="40"/>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0" name="Freeform 49"/>
                <p:cNvSpPr>
                  <a:spLocks/>
                </p:cNvSpPr>
                <p:nvPr/>
              </p:nvSpPr>
              <p:spPr bwMode="auto">
                <a:xfrm>
                  <a:off x="7462838" y="3784600"/>
                  <a:ext cx="201613" cy="277813"/>
                </a:xfrm>
                <a:custGeom>
                  <a:avLst/>
                  <a:gdLst>
                    <a:gd name="T0" fmla="*/ 4 w 53"/>
                    <a:gd name="T1" fmla="*/ 31 h 73"/>
                    <a:gd name="T2" fmla="*/ 25 w 53"/>
                    <a:gd name="T3" fmla="*/ 71 h 73"/>
                    <a:gd name="T4" fmla="*/ 31 w 53"/>
                    <a:gd name="T5" fmla="*/ 72 h 73"/>
                    <a:gd name="T6" fmla="*/ 40 w 53"/>
                    <a:gd name="T7" fmla="*/ 61 h 73"/>
                    <a:gd name="T8" fmla="*/ 41 w 53"/>
                    <a:gd name="T9" fmla="*/ 39 h 73"/>
                    <a:gd name="T10" fmla="*/ 50 w 53"/>
                    <a:gd name="T11" fmla="*/ 19 h 73"/>
                    <a:gd name="T12" fmla="*/ 46 w 53"/>
                    <a:gd name="T13" fmla="*/ 5 h 73"/>
                    <a:gd name="T14" fmla="*/ 40 w 53"/>
                    <a:gd name="T15" fmla="*/ 3 h 73"/>
                    <a:gd name="T16" fmla="*/ 4 w 53"/>
                    <a:gd name="T17" fmla="*/ 3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73">
                      <a:moveTo>
                        <a:pt x="4" y="31"/>
                      </a:moveTo>
                      <a:cubicBezTo>
                        <a:pt x="0" y="50"/>
                        <a:pt x="10" y="68"/>
                        <a:pt x="25" y="71"/>
                      </a:cubicBezTo>
                      <a:cubicBezTo>
                        <a:pt x="25" y="71"/>
                        <a:pt x="28" y="71"/>
                        <a:pt x="31" y="72"/>
                      </a:cubicBezTo>
                      <a:cubicBezTo>
                        <a:pt x="37" y="73"/>
                        <a:pt x="42" y="67"/>
                        <a:pt x="40" y="61"/>
                      </a:cubicBezTo>
                      <a:cubicBezTo>
                        <a:pt x="39" y="55"/>
                        <a:pt x="40" y="47"/>
                        <a:pt x="41" y="39"/>
                      </a:cubicBezTo>
                      <a:cubicBezTo>
                        <a:pt x="43" y="31"/>
                        <a:pt x="46" y="24"/>
                        <a:pt x="50" y="19"/>
                      </a:cubicBezTo>
                      <a:cubicBezTo>
                        <a:pt x="53" y="14"/>
                        <a:pt x="51" y="6"/>
                        <a:pt x="46" y="5"/>
                      </a:cubicBezTo>
                      <a:cubicBezTo>
                        <a:pt x="42" y="4"/>
                        <a:pt x="40" y="3"/>
                        <a:pt x="40" y="3"/>
                      </a:cubicBezTo>
                      <a:cubicBezTo>
                        <a:pt x="24" y="0"/>
                        <a:pt x="8" y="12"/>
                        <a:pt x="4" y="31"/>
                      </a:cubicBezTo>
                      <a:close/>
                    </a:path>
                  </a:pathLst>
                </a:custGeom>
                <a:solidFill>
                  <a:srgbClr val="FE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1" name="Freeform 50"/>
                <p:cNvSpPr>
                  <a:spLocks/>
                </p:cNvSpPr>
                <p:nvPr/>
              </p:nvSpPr>
              <p:spPr bwMode="auto">
                <a:xfrm>
                  <a:off x="7462838" y="3784600"/>
                  <a:ext cx="155575" cy="274638"/>
                </a:xfrm>
                <a:custGeom>
                  <a:avLst/>
                  <a:gdLst>
                    <a:gd name="T0" fmla="*/ 4 w 41"/>
                    <a:gd name="T1" fmla="*/ 31 h 72"/>
                    <a:gd name="T2" fmla="*/ 40 w 41"/>
                    <a:gd name="T3" fmla="*/ 3 h 72"/>
                    <a:gd name="T4" fmla="*/ 41 w 41"/>
                    <a:gd name="T5" fmla="*/ 4 h 72"/>
                    <a:gd name="T6" fmla="*/ 7 w 41"/>
                    <a:gd name="T7" fmla="*/ 32 h 72"/>
                    <a:gd name="T8" fmla="*/ 28 w 41"/>
                    <a:gd name="T9" fmla="*/ 71 h 72"/>
                    <a:gd name="T10" fmla="*/ 31 w 41"/>
                    <a:gd name="T11" fmla="*/ 72 h 72"/>
                    <a:gd name="T12" fmla="*/ 31 w 41"/>
                    <a:gd name="T13" fmla="*/ 72 h 72"/>
                    <a:gd name="T14" fmla="*/ 25 w 41"/>
                    <a:gd name="T15" fmla="*/ 71 h 72"/>
                    <a:gd name="T16" fmla="*/ 4 w 41"/>
                    <a:gd name="T17" fmla="*/ 31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72">
                      <a:moveTo>
                        <a:pt x="4" y="31"/>
                      </a:moveTo>
                      <a:cubicBezTo>
                        <a:pt x="8" y="12"/>
                        <a:pt x="24" y="0"/>
                        <a:pt x="40" y="3"/>
                      </a:cubicBezTo>
                      <a:cubicBezTo>
                        <a:pt x="40" y="3"/>
                        <a:pt x="40" y="3"/>
                        <a:pt x="41" y="4"/>
                      </a:cubicBezTo>
                      <a:cubicBezTo>
                        <a:pt x="26" y="1"/>
                        <a:pt x="11" y="14"/>
                        <a:pt x="7" y="32"/>
                      </a:cubicBezTo>
                      <a:cubicBezTo>
                        <a:pt x="3" y="50"/>
                        <a:pt x="13" y="68"/>
                        <a:pt x="28" y="71"/>
                      </a:cubicBezTo>
                      <a:cubicBezTo>
                        <a:pt x="28" y="71"/>
                        <a:pt x="29" y="72"/>
                        <a:pt x="31" y="72"/>
                      </a:cubicBezTo>
                      <a:cubicBezTo>
                        <a:pt x="31" y="72"/>
                        <a:pt x="31" y="72"/>
                        <a:pt x="31" y="72"/>
                      </a:cubicBezTo>
                      <a:cubicBezTo>
                        <a:pt x="28" y="71"/>
                        <a:pt x="25" y="71"/>
                        <a:pt x="25" y="71"/>
                      </a:cubicBezTo>
                      <a:cubicBezTo>
                        <a:pt x="10" y="68"/>
                        <a:pt x="0" y="50"/>
                        <a:pt x="4" y="31"/>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2" name="Freeform 51"/>
                <p:cNvSpPr>
                  <a:spLocks/>
                </p:cNvSpPr>
                <p:nvPr/>
              </p:nvSpPr>
              <p:spPr bwMode="auto">
                <a:xfrm>
                  <a:off x="7629525" y="3819525"/>
                  <a:ext cx="176213" cy="269875"/>
                </a:xfrm>
                <a:custGeom>
                  <a:avLst/>
                  <a:gdLst>
                    <a:gd name="T0" fmla="*/ 4 w 46"/>
                    <a:gd name="T1" fmla="*/ 32 h 71"/>
                    <a:gd name="T2" fmla="*/ 17 w 46"/>
                    <a:gd name="T3" fmla="*/ 69 h 71"/>
                    <a:gd name="T4" fmla="*/ 43 w 46"/>
                    <a:gd name="T5" fmla="*/ 39 h 71"/>
                    <a:gd name="T6" fmla="*/ 30 w 46"/>
                    <a:gd name="T7" fmla="*/ 2 h 71"/>
                    <a:gd name="T8" fmla="*/ 4 w 46"/>
                    <a:gd name="T9" fmla="*/ 32 h 71"/>
                  </a:gdLst>
                  <a:ahLst/>
                  <a:cxnLst>
                    <a:cxn ang="0">
                      <a:pos x="T0" y="T1"/>
                    </a:cxn>
                    <a:cxn ang="0">
                      <a:pos x="T2" y="T3"/>
                    </a:cxn>
                    <a:cxn ang="0">
                      <a:pos x="T4" y="T5"/>
                    </a:cxn>
                    <a:cxn ang="0">
                      <a:pos x="T6" y="T7"/>
                    </a:cxn>
                    <a:cxn ang="0">
                      <a:pos x="T8" y="T9"/>
                    </a:cxn>
                  </a:cxnLst>
                  <a:rect l="0" t="0" r="r" b="b"/>
                  <a:pathLst>
                    <a:path w="46" h="71">
                      <a:moveTo>
                        <a:pt x="4" y="32"/>
                      </a:moveTo>
                      <a:cubicBezTo>
                        <a:pt x="0" y="51"/>
                        <a:pt x="6" y="67"/>
                        <a:pt x="17" y="69"/>
                      </a:cubicBezTo>
                      <a:cubicBezTo>
                        <a:pt x="28" y="71"/>
                        <a:pt x="39" y="58"/>
                        <a:pt x="43" y="39"/>
                      </a:cubicBezTo>
                      <a:cubicBezTo>
                        <a:pt x="46" y="21"/>
                        <a:pt x="41" y="4"/>
                        <a:pt x="30" y="2"/>
                      </a:cubicBezTo>
                      <a:cubicBezTo>
                        <a:pt x="19" y="0"/>
                        <a:pt x="7" y="13"/>
                        <a:pt x="4" y="32"/>
                      </a:cubicBezTo>
                      <a:close/>
                    </a:path>
                  </a:pathLst>
                </a:custGeom>
                <a:solidFill>
                  <a:srgbClr val="FCD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3" name="Freeform 52"/>
                <p:cNvSpPr>
                  <a:spLocks/>
                </p:cNvSpPr>
                <p:nvPr/>
              </p:nvSpPr>
              <p:spPr bwMode="auto">
                <a:xfrm>
                  <a:off x="7081838" y="4538663"/>
                  <a:ext cx="700088" cy="441325"/>
                </a:xfrm>
                <a:custGeom>
                  <a:avLst/>
                  <a:gdLst>
                    <a:gd name="T0" fmla="*/ 124 w 184"/>
                    <a:gd name="T1" fmla="*/ 112 h 116"/>
                    <a:gd name="T2" fmla="*/ 59 w 184"/>
                    <a:gd name="T3" fmla="*/ 102 h 116"/>
                    <a:gd name="T4" fmla="*/ 16 w 184"/>
                    <a:gd name="T5" fmla="*/ 46 h 116"/>
                    <a:gd name="T6" fmla="*/ 73 w 184"/>
                    <a:gd name="T7" fmla="*/ 4 h 116"/>
                    <a:gd name="T8" fmla="*/ 138 w 184"/>
                    <a:gd name="T9" fmla="*/ 14 h 116"/>
                    <a:gd name="T10" fmla="*/ 180 w 184"/>
                    <a:gd name="T11" fmla="*/ 70 h 116"/>
                    <a:gd name="T12" fmla="*/ 124 w 184"/>
                    <a:gd name="T13" fmla="*/ 112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124" y="112"/>
                      </a:moveTo>
                      <a:cubicBezTo>
                        <a:pt x="59" y="102"/>
                        <a:pt x="59" y="102"/>
                        <a:pt x="59" y="102"/>
                      </a:cubicBezTo>
                      <a:cubicBezTo>
                        <a:pt x="31" y="98"/>
                        <a:pt x="0" y="85"/>
                        <a:pt x="16" y="46"/>
                      </a:cubicBezTo>
                      <a:cubicBezTo>
                        <a:pt x="32" y="8"/>
                        <a:pt x="46" y="0"/>
                        <a:pt x="73" y="4"/>
                      </a:cubicBezTo>
                      <a:cubicBezTo>
                        <a:pt x="138" y="14"/>
                        <a:pt x="138" y="14"/>
                        <a:pt x="138" y="14"/>
                      </a:cubicBezTo>
                      <a:cubicBezTo>
                        <a:pt x="153" y="16"/>
                        <a:pt x="184" y="43"/>
                        <a:pt x="180" y="70"/>
                      </a:cubicBezTo>
                      <a:cubicBezTo>
                        <a:pt x="176" y="97"/>
                        <a:pt x="151" y="116"/>
                        <a:pt x="124" y="112"/>
                      </a:cubicBezTo>
                      <a:close/>
                    </a:path>
                  </a:pathLst>
                </a:custGeom>
                <a:solidFill>
                  <a:srgbClr val="FC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4" name="Freeform 53"/>
                <p:cNvSpPr>
                  <a:spLocks/>
                </p:cNvSpPr>
                <p:nvPr/>
              </p:nvSpPr>
              <p:spPr bwMode="auto">
                <a:xfrm>
                  <a:off x="7081838" y="4549775"/>
                  <a:ext cx="685800" cy="430213"/>
                </a:xfrm>
                <a:custGeom>
                  <a:avLst/>
                  <a:gdLst>
                    <a:gd name="T0" fmla="*/ 16 w 180"/>
                    <a:gd name="T1" fmla="*/ 43 h 113"/>
                    <a:gd name="T2" fmla="*/ 60 w 180"/>
                    <a:gd name="T3" fmla="*/ 0 h 113"/>
                    <a:gd name="T4" fmla="*/ 37 w 180"/>
                    <a:gd name="T5" fmla="*/ 34 h 113"/>
                    <a:gd name="T6" fmla="*/ 75 w 180"/>
                    <a:gd name="T7" fmla="*/ 84 h 113"/>
                    <a:gd name="T8" fmla="*/ 131 w 180"/>
                    <a:gd name="T9" fmla="*/ 93 h 113"/>
                    <a:gd name="T10" fmla="*/ 180 w 180"/>
                    <a:gd name="T11" fmla="*/ 61 h 113"/>
                    <a:gd name="T12" fmla="*/ 180 w 180"/>
                    <a:gd name="T13" fmla="*/ 67 h 113"/>
                    <a:gd name="T14" fmla="*/ 124 w 180"/>
                    <a:gd name="T15" fmla="*/ 109 h 113"/>
                    <a:gd name="T16" fmla="*/ 59 w 180"/>
                    <a:gd name="T17" fmla="*/ 99 h 113"/>
                    <a:gd name="T18" fmla="*/ 16 w 180"/>
                    <a:gd name="T19" fmla="*/ 43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13">
                      <a:moveTo>
                        <a:pt x="16" y="43"/>
                      </a:moveTo>
                      <a:cubicBezTo>
                        <a:pt x="30" y="11"/>
                        <a:pt x="41" y="0"/>
                        <a:pt x="60" y="0"/>
                      </a:cubicBezTo>
                      <a:cubicBezTo>
                        <a:pt x="52" y="5"/>
                        <a:pt x="45" y="16"/>
                        <a:pt x="37" y="34"/>
                      </a:cubicBezTo>
                      <a:cubicBezTo>
                        <a:pt x="23" y="68"/>
                        <a:pt x="51" y="81"/>
                        <a:pt x="75" y="84"/>
                      </a:cubicBezTo>
                      <a:cubicBezTo>
                        <a:pt x="131" y="93"/>
                        <a:pt x="131" y="93"/>
                        <a:pt x="131" y="93"/>
                      </a:cubicBezTo>
                      <a:cubicBezTo>
                        <a:pt x="153" y="96"/>
                        <a:pt x="174" y="82"/>
                        <a:pt x="180" y="61"/>
                      </a:cubicBezTo>
                      <a:cubicBezTo>
                        <a:pt x="180" y="63"/>
                        <a:pt x="180" y="65"/>
                        <a:pt x="180" y="67"/>
                      </a:cubicBezTo>
                      <a:cubicBezTo>
                        <a:pt x="176" y="94"/>
                        <a:pt x="151" y="113"/>
                        <a:pt x="124" y="109"/>
                      </a:cubicBezTo>
                      <a:cubicBezTo>
                        <a:pt x="59" y="99"/>
                        <a:pt x="59" y="99"/>
                        <a:pt x="59" y="99"/>
                      </a:cubicBezTo>
                      <a:cubicBezTo>
                        <a:pt x="31" y="95"/>
                        <a:pt x="0" y="82"/>
                        <a:pt x="16" y="43"/>
                      </a:cubicBezTo>
                      <a:close/>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5" name="Freeform 54"/>
                <p:cNvSpPr>
                  <a:spLocks/>
                </p:cNvSpPr>
                <p:nvPr/>
              </p:nvSpPr>
              <p:spPr bwMode="auto">
                <a:xfrm>
                  <a:off x="7123113" y="4538663"/>
                  <a:ext cx="644525" cy="293688"/>
                </a:xfrm>
                <a:custGeom>
                  <a:avLst/>
                  <a:gdLst>
                    <a:gd name="T0" fmla="*/ 128 w 169"/>
                    <a:gd name="T1" fmla="*/ 19 h 77"/>
                    <a:gd name="T2" fmla="*/ 63 w 169"/>
                    <a:gd name="T3" fmla="*/ 9 h 77"/>
                    <a:gd name="T4" fmla="*/ 7 w 169"/>
                    <a:gd name="T5" fmla="*/ 52 h 77"/>
                    <a:gd name="T6" fmla="*/ 3 w 169"/>
                    <a:gd name="T7" fmla="*/ 77 h 77"/>
                    <a:gd name="T8" fmla="*/ 5 w 169"/>
                    <a:gd name="T9" fmla="*/ 46 h 77"/>
                    <a:gd name="T10" fmla="*/ 62 w 169"/>
                    <a:gd name="T11" fmla="*/ 4 h 77"/>
                    <a:gd name="T12" fmla="*/ 127 w 169"/>
                    <a:gd name="T13" fmla="*/ 14 h 77"/>
                    <a:gd name="T14" fmla="*/ 169 w 169"/>
                    <a:gd name="T15" fmla="*/ 58 h 77"/>
                    <a:gd name="T16" fmla="*/ 128 w 169"/>
                    <a:gd name="T17" fmla="*/ 19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77">
                      <a:moveTo>
                        <a:pt x="128" y="19"/>
                      </a:moveTo>
                      <a:cubicBezTo>
                        <a:pt x="63" y="9"/>
                        <a:pt x="63" y="9"/>
                        <a:pt x="63" y="9"/>
                      </a:cubicBezTo>
                      <a:cubicBezTo>
                        <a:pt x="36" y="6"/>
                        <a:pt x="23" y="14"/>
                        <a:pt x="7" y="52"/>
                      </a:cubicBezTo>
                      <a:cubicBezTo>
                        <a:pt x="3" y="62"/>
                        <a:pt x="2" y="70"/>
                        <a:pt x="3" y="77"/>
                      </a:cubicBezTo>
                      <a:cubicBezTo>
                        <a:pt x="0" y="69"/>
                        <a:pt x="0" y="59"/>
                        <a:pt x="5" y="46"/>
                      </a:cubicBezTo>
                      <a:cubicBezTo>
                        <a:pt x="21" y="8"/>
                        <a:pt x="35" y="0"/>
                        <a:pt x="62" y="4"/>
                      </a:cubicBezTo>
                      <a:cubicBezTo>
                        <a:pt x="127" y="14"/>
                        <a:pt x="127" y="14"/>
                        <a:pt x="127" y="14"/>
                      </a:cubicBezTo>
                      <a:cubicBezTo>
                        <a:pt x="140" y="16"/>
                        <a:pt x="164" y="35"/>
                        <a:pt x="169" y="58"/>
                      </a:cubicBezTo>
                      <a:cubicBezTo>
                        <a:pt x="161" y="38"/>
                        <a:pt x="140" y="21"/>
                        <a:pt x="128" y="19"/>
                      </a:cubicBezTo>
                      <a:close/>
                    </a:path>
                  </a:pathLst>
                </a:custGeom>
                <a:solidFill>
                  <a:srgbClr val="FCE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6" name="Freeform 55"/>
                <p:cNvSpPr>
                  <a:spLocks/>
                </p:cNvSpPr>
                <p:nvPr/>
              </p:nvSpPr>
              <p:spPr bwMode="auto">
                <a:xfrm>
                  <a:off x="7081838" y="4579938"/>
                  <a:ext cx="642938" cy="396875"/>
                </a:xfrm>
                <a:custGeom>
                  <a:avLst/>
                  <a:gdLst>
                    <a:gd name="T0" fmla="*/ 16 w 169"/>
                    <a:gd name="T1" fmla="*/ 35 h 104"/>
                    <a:gd name="T2" fmla="*/ 39 w 169"/>
                    <a:gd name="T3" fmla="*/ 0 h 104"/>
                    <a:gd name="T4" fmla="*/ 22 w 169"/>
                    <a:gd name="T5" fmla="*/ 29 h 104"/>
                    <a:gd name="T6" fmla="*/ 64 w 169"/>
                    <a:gd name="T7" fmla="*/ 86 h 104"/>
                    <a:gd name="T8" fmla="*/ 129 w 169"/>
                    <a:gd name="T9" fmla="*/ 96 h 104"/>
                    <a:gd name="T10" fmla="*/ 169 w 169"/>
                    <a:gd name="T11" fmla="*/ 84 h 104"/>
                    <a:gd name="T12" fmla="*/ 124 w 169"/>
                    <a:gd name="T13" fmla="*/ 101 h 104"/>
                    <a:gd name="T14" fmla="*/ 59 w 169"/>
                    <a:gd name="T15" fmla="*/ 91 h 104"/>
                    <a:gd name="T16" fmla="*/ 16 w 169"/>
                    <a:gd name="T17" fmla="*/ 35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04">
                      <a:moveTo>
                        <a:pt x="16" y="35"/>
                      </a:moveTo>
                      <a:cubicBezTo>
                        <a:pt x="24" y="17"/>
                        <a:pt x="31" y="6"/>
                        <a:pt x="39" y="0"/>
                      </a:cubicBezTo>
                      <a:cubicBezTo>
                        <a:pt x="33" y="6"/>
                        <a:pt x="28" y="16"/>
                        <a:pt x="22" y="29"/>
                      </a:cubicBezTo>
                      <a:cubicBezTo>
                        <a:pt x="6" y="68"/>
                        <a:pt x="37" y="82"/>
                        <a:pt x="64" y="86"/>
                      </a:cubicBezTo>
                      <a:cubicBezTo>
                        <a:pt x="129" y="96"/>
                        <a:pt x="129" y="96"/>
                        <a:pt x="129" y="96"/>
                      </a:cubicBezTo>
                      <a:cubicBezTo>
                        <a:pt x="144" y="98"/>
                        <a:pt x="158" y="93"/>
                        <a:pt x="169" y="84"/>
                      </a:cubicBezTo>
                      <a:cubicBezTo>
                        <a:pt x="158" y="97"/>
                        <a:pt x="141" y="104"/>
                        <a:pt x="124" y="101"/>
                      </a:cubicBezTo>
                      <a:cubicBezTo>
                        <a:pt x="59" y="91"/>
                        <a:pt x="59" y="91"/>
                        <a:pt x="59" y="91"/>
                      </a:cubicBezTo>
                      <a:cubicBezTo>
                        <a:pt x="31" y="87"/>
                        <a:pt x="0" y="74"/>
                        <a:pt x="16" y="35"/>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7" name="Freeform 56"/>
                <p:cNvSpPr>
                  <a:spLocks/>
                </p:cNvSpPr>
                <p:nvPr/>
              </p:nvSpPr>
              <p:spPr bwMode="auto">
                <a:xfrm>
                  <a:off x="7416800" y="4618038"/>
                  <a:ext cx="179388" cy="247650"/>
                </a:xfrm>
                <a:custGeom>
                  <a:avLst/>
                  <a:gdLst>
                    <a:gd name="T0" fmla="*/ 4 w 47"/>
                    <a:gd name="T1" fmla="*/ 28 h 65"/>
                    <a:gd name="T2" fmla="*/ 23 w 47"/>
                    <a:gd name="T3" fmla="*/ 63 h 65"/>
                    <a:gd name="T4" fmla="*/ 28 w 47"/>
                    <a:gd name="T5" fmla="*/ 64 h 65"/>
                    <a:gd name="T6" fmla="*/ 36 w 47"/>
                    <a:gd name="T7" fmla="*/ 54 h 65"/>
                    <a:gd name="T8" fmla="*/ 37 w 47"/>
                    <a:gd name="T9" fmla="*/ 35 h 65"/>
                    <a:gd name="T10" fmla="*/ 44 w 47"/>
                    <a:gd name="T11" fmla="*/ 17 h 65"/>
                    <a:gd name="T12" fmla="*/ 41 w 47"/>
                    <a:gd name="T13" fmla="*/ 4 h 65"/>
                    <a:gd name="T14" fmla="*/ 36 w 47"/>
                    <a:gd name="T15" fmla="*/ 3 h 65"/>
                    <a:gd name="T16" fmla="*/ 4 w 47"/>
                    <a:gd name="T17" fmla="*/ 28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65">
                      <a:moveTo>
                        <a:pt x="4" y="28"/>
                      </a:moveTo>
                      <a:cubicBezTo>
                        <a:pt x="0" y="44"/>
                        <a:pt x="9" y="60"/>
                        <a:pt x="23" y="63"/>
                      </a:cubicBezTo>
                      <a:cubicBezTo>
                        <a:pt x="23" y="63"/>
                        <a:pt x="25" y="63"/>
                        <a:pt x="28" y="64"/>
                      </a:cubicBezTo>
                      <a:cubicBezTo>
                        <a:pt x="33" y="65"/>
                        <a:pt x="37" y="60"/>
                        <a:pt x="36" y="54"/>
                      </a:cubicBezTo>
                      <a:cubicBezTo>
                        <a:pt x="35" y="48"/>
                        <a:pt x="35" y="42"/>
                        <a:pt x="37" y="35"/>
                      </a:cubicBezTo>
                      <a:cubicBezTo>
                        <a:pt x="38" y="28"/>
                        <a:pt x="41" y="21"/>
                        <a:pt x="44" y="17"/>
                      </a:cubicBezTo>
                      <a:cubicBezTo>
                        <a:pt x="47" y="12"/>
                        <a:pt x="46" y="5"/>
                        <a:pt x="41" y="4"/>
                      </a:cubicBezTo>
                      <a:cubicBezTo>
                        <a:pt x="38" y="3"/>
                        <a:pt x="36" y="3"/>
                        <a:pt x="36" y="3"/>
                      </a:cubicBezTo>
                      <a:cubicBezTo>
                        <a:pt x="22" y="0"/>
                        <a:pt x="7" y="11"/>
                        <a:pt x="4" y="28"/>
                      </a:cubicBezTo>
                      <a:close/>
                    </a:path>
                  </a:pathLst>
                </a:custGeom>
                <a:solidFill>
                  <a:srgbClr val="FE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8" name="Freeform 57"/>
                <p:cNvSpPr>
                  <a:spLocks/>
                </p:cNvSpPr>
                <p:nvPr/>
              </p:nvSpPr>
              <p:spPr bwMode="auto">
                <a:xfrm>
                  <a:off x="7416800" y="4618038"/>
                  <a:ext cx="141288" cy="244475"/>
                </a:xfrm>
                <a:custGeom>
                  <a:avLst/>
                  <a:gdLst>
                    <a:gd name="T0" fmla="*/ 4 w 37"/>
                    <a:gd name="T1" fmla="*/ 28 h 64"/>
                    <a:gd name="T2" fmla="*/ 36 w 37"/>
                    <a:gd name="T3" fmla="*/ 3 h 64"/>
                    <a:gd name="T4" fmla="*/ 37 w 37"/>
                    <a:gd name="T5" fmla="*/ 3 h 64"/>
                    <a:gd name="T6" fmla="*/ 7 w 37"/>
                    <a:gd name="T7" fmla="*/ 28 h 64"/>
                    <a:gd name="T8" fmla="*/ 25 w 37"/>
                    <a:gd name="T9" fmla="*/ 63 h 64"/>
                    <a:gd name="T10" fmla="*/ 28 w 37"/>
                    <a:gd name="T11" fmla="*/ 64 h 64"/>
                    <a:gd name="T12" fmla="*/ 28 w 37"/>
                    <a:gd name="T13" fmla="*/ 64 h 64"/>
                    <a:gd name="T14" fmla="*/ 23 w 37"/>
                    <a:gd name="T15" fmla="*/ 63 h 64"/>
                    <a:gd name="T16" fmla="*/ 4 w 37"/>
                    <a:gd name="T17" fmla="*/ 2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64">
                      <a:moveTo>
                        <a:pt x="4" y="28"/>
                      </a:moveTo>
                      <a:cubicBezTo>
                        <a:pt x="7" y="11"/>
                        <a:pt x="22" y="0"/>
                        <a:pt x="36" y="3"/>
                      </a:cubicBezTo>
                      <a:cubicBezTo>
                        <a:pt x="36" y="3"/>
                        <a:pt x="36" y="3"/>
                        <a:pt x="37" y="3"/>
                      </a:cubicBezTo>
                      <a:cubicBezTo>
                        <a:pt x="23" y="1"/>
                        <a:pt x="10" y="12"/>
                        <a:pt x="7" y="28"/>
                      </a:cubicBezTo>
                      <a:cubicBezTo>
                        <a:pt x="3" y="45"/>
                        <a:pt x="11" y="61"/>
                        <a:pt x="25" y="63"/>
                      </a:cubicBezTo>
                      <a:cubicBezTo>
                        <a:pt x="25" y="63"/>
                        <a:pt x="26" y="64"/>
                        <a:pt x="28" y="64"/>
                      </a:cubicBezTo>
                      <a:cubicBezTo>
                        <a:pt x="28" y="64"/>
                        <a:pt x="28" y="64"/>
                        <a:pt x="28" y="64"/>
                      </a:cubicBezTo>
                      <a:cubicBezTo>
                        <a:pt x="25" y="63"/>
                        <a:pt x="23" y="63"/>
                        <a:pt x="23" y="63"/>
                      </a:cubicBezTo>
                      <a:cubicBezTo>
                        <a:pt x="9" y="60"/>
                        <a:pt x="0" y="44"/>
                        <a:pt x="4" y="28"/>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09" name="Freeform 58"/>
                <p:cNvSpPr>
                  <a:spLocks/>
                </p:cNvSpPr>
                <p:nvPr/>
              </p:nvSpPr>
              <p:spPr bwMode="auto">
                <a:xfrm>
                  <a:off x="7566025" y="4649788"/>
                  <a:ext cx="158750" cy="242888"/>
                </a:xfrm>
                <a:custGeom>
                  <a:avLst/>
                  <a:gdLst>
                    <a:gd name="T0" fmla="*/ 3 w 42"/>
                    <a:gd name="T1" fmla="*/ 28 h 64"/>
                    <a:gd name="T2" fmla="*/ 15 w 42"/>
                    <a:gd name="T3" fmla="*/ 62 h 64"/>
                    <a:gd name="T4" fmla="*/ 38 w 42"/>
                    <a:gd name="T5" fmla="*/ 35 h 64"/>
                    <a:gd name="T6" fmla="*/ 27 w 42"/>
                    <a:gd name="T7" fmla="*/ 2 h 64"/>
                    <a:gd name="T8" fmla="*/ 3 w 42"/>
                    <a:gd name="T9" fmla="*/ 28 h 64"/>
                  </a:gdLst>
                  <a:ahLst/>
                  <a:cxnLst>
                    <a:cxn ang="0">
                      <a:pos x="T0" y="T1"/>
                    </a:cxn>
                    <a:cxn ang="0">
                      <a:pos x="T2" y="T3"/>
                    </a:cxn>
                    <a:cxn ang="0">
                      <a:pos x="T4" y="T5"/>
                    </a:cxn>
                    <a:cxn ang="0">
                      <a:pos x="T6" y="T7"/>
                    </a:cxn>
                    <a:cxn ang="0">
                      <a:pos x="T8" y="T9"/>
                    </a:cxn>
                  </a:cxnLst>
                  <a:rect l="0" t="0" r="r" b="b"/>
                  <a:pathLst>
                    <a:path w="42" h="64">
                      <a:moveTo>
                        <a:pt x="3" y="28"/>
                      </a:moveTo>
                      <a:cubicBezTo>
                        <a:pt x="0" y="45"/>
                        <a:pt x="6" y="60"/>
                        <a:pt x="15" y="62"/>
                      </a:cubicBezTo>
                      <a:cubicBezTo>
                        <a:pt x="25" y="64"/>
                        <a:pt x="35" y="52"/>
                        <a:pt x="38" y="35"/>
                      </a:cubicBezTo>
                      <a:cubicBezTo>
                        <a:pt x="42" y="18"/>
                        <a:pt x="36" y="3"/>
                        <a:pt x="27" y="2"/>
                      </a:cubicBezTo>
                      <a:cubicBezTo>
                        <a:pt x="17" y="0"/>
                        <a:pt x="7" y="12"/>
                        <a:pt x="3" y="28"/>
                      </a:cubicBezTo>
                      <a:close/>
                    </a:path>
                  </a:pathLst>
                </a:custGeom>
                <a:solidFill>
                  <a:srgbClr val="FCD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10" name="Freeform 59"/>
                <p:cNvSpPr>
                  <a:spLocks/>
                </p:cNvSpPr>
                <p:nvPr/>
              </p:nvSpPr>
              <p:spPr bwMode="auto">
                <a:xfrm>
                  <a:off x="7081838" y="3308350"/>
                  <a:ext cx="700088" cy="442913"/>
                </a:xfrm>
                <a:custGeom>
                  <a:avLst/>
                  <a:gdLst>
                    <a:gd name="T0" fmla="*/ 124 w 184"/>
                    <a:gd name="T1" fmla="*/ 112 h 116"/>
                    <a:gd name="T2" fmla="*/ 59 w 184"/>
                    <a:gd name="T3" fmla="*/ 102 h 116"/>
                    <a:gd name="T4" fmla="*/ 16 w 184"/>
                    <a:gd name="T5" fmla="*/ 46 h 116"/>
                    <a:gd name="T6" fmla="*/ 73 w 184"/>
                    <a:gd name="T7" fmla="*/ 4 h 116"/>
                    <a:gd name="T8" fmla="*/ 138 w 184"/>
                    <a:gd name="T9" fmla="*/ 14 h 116"/>
                    <a:gd name="T10" fmla="*/ 180 w 184"/>
                    <a:gd name="T11" fmla="*/ 70 h 116"/>
                    <a:gd name="T12" fmla="*/ 124 w 184"/>
                    <a:gd name="T13" fmla="*/ 112 h 116"/>
                  </a:gdLst>
                  <a:ahLst/>
                  <a:cxnLst>
                    <a:cxn ang="0">
                      <a:pos x="T0" y="T1"/>
                    </a:cxn>
                    <a:cxn ang="0">
                      <a:pos x="T2" y="T3"/>
                    </a:cxn>
                    <a:cxn ang="0">
                      <a:pos x="T4" y="T5"/>
                    </a:cxn>
                    <a:cxn ang="0">
                      <a:pos x="T6" y="T7"/>
                    </a:cxn>
                    <a:cxn ang="0">
                      <a:pos x="T8" y="T9"/>
                    </a:cxn>
                    <a:cxn ang="0">
                      <a:pos x="T10" y="T11"/>
                    </a:cxn>
                    <a:cxn ang="0">
                      <a:pos x="T12" y="T13"/>
                    </a:cxn>
                  </a:cxnLst>
                  <a:rect l="0" t="0" r="r" b="b"/>
                  <a:pathLst>
                    <a:path w="184" h="116">
                      <a:moveTo>
                        <a:pt x="124" y="112"/>
                      </a:moveTo>
                      <a:cubicBezTo>
                        <a:pt x="59" y="102"/>
                        <a:pt x="59" y="102"/>
                        <a:pt x="59" y="102"/>
                      </a:cubicBezTo>
                      <a:cubicBezTo>
                        <a:pt x="31" y="98"/>
                        <a:pt x="0" y="85"/>
                        <a:pt x="16" y="46"/>
                      </a:cubicBezTo>
                      <a:cubicBezTo>
                        <a:pt x="32" y="8"/>
                        <a:pt x="46" y="0"/>
                        <a:pt x="73" y="4"/>
                      </a:cubicBezTo>
                      <a:cubicBezTo>
                        <a:pt x="138" y="14"/>
                        <a:pt x="138" y="14"/>
                        <a:pt x="138" y="14"/>
                      </a:cubicBezTo>
                      <a:cubicBezTo>
                        <a:pt x="153" y="16"/>
                        <a:pt x="184" y="43"/>
                        <a:pt x="180" y="70"/>
                      </a:cubicBezTo>
                      <a:cubicBezTo>
                        <a:pt x="176" y="97"/>
                        <a:pt x="151" y="116"/>
                        <a:pt x="124" y="112"/>
                      </a:cubicBezTo>
                      <a:close/>
                    </a:path>
                  </a:pathLst>
                </a:custGeom>
                <a:solidFill>
                  <a:srgbClr val="FCD0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11" name="Freeform 60"/>
                <p:cNvSpPr>
                  <a:spLocks/>
                </p:cNvSpPr>
                <p:nvPr/>
              </p:nvSpPr>
              <p:spPr bwMode="auto">
                <a:xfrm>
                  <a:off x="7081838" y="3319463"/>
                  <a:ext cx="685800" cy="431800"/>
                </a:xfrm>
                <a:custGeom>
                  <a:avLst/>
                  <a:gdLst>
                    <a:gd name="T0" fmla="*/ 16 w 180"/>
                    <a:gd name="T1" fmla="*/ 43 h 113"/>
                    <a:gd name="T2" fmla="*/ 60 w 180"/>
                    <a:gd name="T3" fmla="*/ 0 h 113"/>
                    <a:gd name="T4" fmla="*/ 37 w 180"/>
                    <a:gd name="T5" fmla="*/ 34 h 113"/>
                    <a:gd name="T6" fmla="*/ 75 w 180"/>
                    <a:gd name="T7" fmla="*/ 84 h 113"/>
                    <a:gd name="T8" fmla="*/ 131 w 180"/>
                    <a:gd name="T9" fmla="*/ 93 h 113"/>
                    <a:gd name="T10" fmla="*/ 180 w 180"/>
                    <a:gd name="T11" fmla="*/ 62 h 113"/>
                    <a:gd name="T12" fmla="*/ 180 w 180"/>
                    <a:gd name="T13" fmla="*/ 67 h 113"/>
                    <a:gd name="T14" fmla="*/ 124 w 180"/>
                    <a:gd name="T15" fmla="*/ 109 h 113"/>
                    <a:gd name="T16" fmla="*/ 59 w 180"/>
                    <a:gd name="T17" fmla="*/ 99 h 113"/>
                    <a:gd name="T18" fmla="*/ 16 w 180"/>
                    <a:gd name="T19" fmla="*/ 43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13">
                      <a:moveTo>
                        <a:pt x="16" y="43"/>
                      </a:moveTo>
                      <a:cubicBezTo>
                        <a:pt x="30" y="11"/>
                        <a:pt x="41" y="1"/>
                        <a:pt x="60" y="0"/>
                      </a:cubicBezTo>
                      <a:cubicBezTo>
                        <a:pt x="52" y="5"/>
                        <a:pt x="45" y="16"/>
                        <a:pt x="37" y="34"/>
                      </a:cubicBezTo>
                      <a:cubicBezTo>
                        <a:pt x="23" y="69"/>
                        <a:pt x="51" y="81"/>
                        <a:pt x="75" y="84"/>
                      </a:cubicBezTo>
                      <a:cubicBezTo>
                        <a:pt x="131" y="93"/>
                        <a:pt x="131" y="93"/>
                        <a:pt x="131" y="93"/>
                      </a:cubicBezTo>
                      <a:cubicBezTo>
                        <a:pt x="153" y="96"/>
                        <a:pt x="174" y="82"/>
                        <a:pt x="180" y="62"/>
                      </a:cubicBezTo>
                      <a:cubicBezTo>
                        <a:pt x="180" y="63"/>
                        <a:pt x="180" y="65"/>
                        <a:pt x="180" y="67"/>
                      </a:cubicBezTo>
                      <a:cubicBezTo>
                        <a:pt x="176" y="94"/>
                        <a:pt x="151" y="113"/>
                        <a:pt x="124" y="109"/>
                      </a:cubicBezTo>
                      <a:cubicBezTo>
                        <a:pt x="59" y="99"/>
                        <a:pt x="59" y="99"/>
                        <a:pt x="59" y="99"/>
                      </a:cubicBezTo>
                      <a:cubicBezTo>
                        <a:pt x="31" y="95"/>
                        <a:pt x="0" y="82"/>
                        <a:pt x="16" y="43"/>
                      </a:cubicBezTo>
                      <a:close/>
                    </a:path>
                  </a:pathLst>
                </a:custGeom>
                <a:solidFill>
                  <a:srgbClr val="FCBB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12" name="Freeform 61"/>
                <p:cNvSpPr>
                  <a:spLocks/>
                </p:cNvSpPr>
                <p:nvPr/>
              </p:nvSpPr>
              <p:spPr bwMode="auto">
                <a:xfrm>
                  <a:off x="7123113" y="3308350"/>
                  <a:ext cx="644525" cy="293688"/>
                </a:xfrm>
                <a:custGeom>
                  <a:avLst/>
                  <a:gdLst>
                    <a:gd name="T0" fmla="*/ 128 w 169"/>
                    <a:gd name="T1" fmla="*/ 20 h 77"/>
                    <a:gd name="T2" fmla="*/ 63 w 169"/>
                    <a:gd name="T3" fmla="*/ 10 h 77"/>
                    <a:gd name="T4" fmla="*/ 7 w 169"/>
                    <a:gd name="T5" fmla="*/ 52 h 77"/>
                    <a:gd name="T6" fmla="*/ 3 w 169"/>
                    <a:gd name="T7" fmla="*/ 77 h 77"/>
                    <a:gd name="T8" fmla="*/ 5 w 169"/>
                    <a:gd name="T9" fmla="*/ 46 h 77"/>
                    <a:gd name="T10" fmla="*/ 62 w 169"/>
                    <a:gd name="T11" fmla="*/ 4 h 77"/>
                    <a:gd name="T12" fmla="*/ 127 w 169"/>
                    <a:gd name="T13" fmla="*/ 14 h 77"/>
                    <a:gd name="T14" fmla="*/ 169 w 169"/>
                    <a:gd name="T15" fmla="*/ 58 h 77"/>
                    <a:gd name="T16" fmla="*/ 128 w 169"/>
                    <a:gd name="T17" fmla="*/ 2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77">
                      <a:moveTo>
                        <a:pt x="128" y="20"/>
                      </a:moveTo>
                      <a:cubicBezTo>
                        <a:pt x="63" y="10"/>
                        <a:pt x="63" y="10"/>
                        <a:pt x="63" y="10"/>
                      </a:cubicBezTo>
                      <a:cubicBezTo>
                        <a:pt x="36" y="6"/>
                        <a:pt x="23" y="14"/>
                        <a:pt x="7" y="52"/>
                      </a:cubicBezTo>
                      <a:cubicBezTo>
                        <a:pt x="3" y="62"/>
                        <a:pt x="2" y="70"/>
                        <a:pt x="3" y="77"/>
                      </a:cubicBezTo>
                      <a:cubicBezTo>
                        <a:pt x="0" y="69"/>
                        <a:pt x="0" y="59"/>
                        <a:pt x="5" y="46"/>
                      </a:cubicBezTo>
                      <a:cubicBezTo>
                        <a:pt x="21" y="8"/>
                        <a:pt x="35" y="0"/>
                        <a:pt x="62" y="4"/>
                      </a:cubicBezTo>
                      <a:cubicBezTo>
                        <a:pt x="127" y="14"/>
                        <a:pt x="127" y="14"/>
                        <a:pt x="127" y="14"/>
                      </a:cubicBezTo>
                      <a:cubicBezTo>
                        <a:pt x="140" y="16"/>
                        <a:pt x="164" y="35"/>
                        <a:pt x="169" y="58"/>
                      </a:cubicBezTo>
                      <a:cubicBezTo>
                        <a:pt x="161" y="38"/>
                        <a:pt x="140" y="21"/>
                        <a:pt x="128" y="20"/>
                      </a:cubicBezTo>
                      <a:close/>
                    </a:path>
                  </a:pathLst>
                </a:custGeom>
                <a:solidFill>
                  <a:srgbClr val="FCE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13" name="Freeform 62"/>
                <p:cNvSpPr>
                  <a:spLocks/>
                </p:cNvSpPr>
                <p:nvPr/>
              </p:nvSpPr>
              <p:spPr bwMode="auto">
                <a:xfrm>
                  <a:off x="7081838" y="3351213"/>
                  <a:ext cx="642938" cy="395288"/>
                </a:xfrm>
                <a:custGeom>
                  <a:avLst/>
                  <a:gdLst>
                    <a:gd name="T0" fmla="*/ 16 w 169"/>
                    <a:gd name="T1" fmla="*/ 35 h 104"/>
                    <a:gd name="T2" fmla="*/ 39 w 169"/>
                    <a:gd name="T3" fmla="*/ 0 h 104"/>
                    <a:gd name="T4" fmla="*/ 22 w 169"/>
                    <a:gd name="T5" fmla="*/ 30 h 104"/>
                    <a:gd name="T6" fmla="*/ 64 w 169"/>
                    <a:gd name="T7" fmla="*/ 86 h 104"/>
                    <a:gd name="T8" fmla="*/ 129 w 169"/>
                    <a:gd name="T9" fmla="*/ 96 h 104"/>
                    <a:gd name="T10" fmla="*/ 169 w 169"/>
                    <a:gd name="T11" fmla="*/ 84 h 104"/>
                    <a:gd name="T12" fmla="*/ 124 w 169"/>
                    <a:gd name="T13" fmla="*/ 101 h 104"/>
                    <a:gd name="T14" fmla="*/ 59 w 169"/>
                    <a:gd name="T15" fmla="*/ 91 h 104"/>
                    <a:gd name="T16" fmla="*/ 16 w 169"/>
                    <a:gd name="T17" fmla="*/ 35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04">
                      <a:moveTo>
                        <a:pt x="16" y="35"/>
                      </a:moveTo>
                      <a:cubicBezTo>
                        <a:pt x="24" y="17"/>
                        <a:pt x="31" y="6"/>
                        <a:pt x="39" y="0"/>
                      </a:cubicBezTo>
                      <a:cubicBezTo>
                        <a:pt x="33" y="6"/>
                        <a:pt x="28" y="16"/>
                        <a:pt x="22" y="30"/>
                      </a:cubicBezTo>
                      <a:cubicBezTo>
                        <a:pt x="6" y="68"/>
                        <a:pt x="37" y="82"/>
                        <a:pt x="64" y="86"/>
                      </a:cubicBezTo>
                      <a:cubicBezTo>
                        <a:pt x="129" y="96"/>
                        <a:pt x="129" y="96"/>
                        <a:pt x="129" y="96"/>
                      </a:cubicBezTo>
                      <a:cubicBezTo>
                        <a:pt x="144" y="98"/>
                        <a:pt x="158" y="93"/>
                        <a:pt x="169" y="84"/>
                      </a:cubicBezTo>
                      <a:cubicBezTo>
                        <a:pt x="158" y="97"/>
                        <a:pt x="141" y="104"/>
                        <a:pt x="124" y="101"/>
                      </a:cubicBezTo>
                      <a:cubicBezTo>
                        <a:pt x="59" y="91"/>
                        <a:pt x="59" y="91"/>
                        <a:pt x="59" y="91"/>
                      </a:cubicBezTo>
                      <a:cubicBezTo>
                        <a:pt x="31" y="87"/>
                        <a:pt x="0" y="74"/>
                        <a:pt x="16" y="35"/>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14" name="Freeform 63"/>
                <p:cNvSpPr>
                  <a:spLocks/>
                </p:cNvSpPr>
                <p:nvPr/>
              </p:nvSpPr>
              <p:spPr bwMode="auto">
                <a:xfrm>
                  <a:off x="7416800" y="3389313"/>
                  <a:ext cx="179388" cy="247650"/>
                </a:xfrm>
                <a:custGeom>
                  <a:avLst/>
                  <a:gdLst>
                    <a:gd name="T0" fmla="*/ 4 w 47"/>
                    <a:gd name="T1" fmla="*/ 28 h 65"/>
                    <a:gd name="T2" fmla="*/ 23 w 47"/>
                    <a:gd name="T3" fmla="*/ 63 h 65"/>
                    <a:gd name="T4" fmla="*/ 28 w 47"/>
                    <a:gd name="T5" fmla="*/ 64 h 65"/>
                    <a:gd name="T6" fmla="*/ 36 w 47"/>
                    <a:gd name="T7" fmla="*/ 54 h 65"/>
                    <a:gd name="T8" fmla="*/ 37 w 47"/>
                    <a:gd name="T9" fmla="*/ 35 h 65"/>
                    <a:gd name="T10" fmla="*/ 44 w 47"/>
                    <a:gd name="T11" fmla="*/ 17 h 65"/>
                    <a:gd name="T12" fmla="*/ 41 w 47"/>
                    <a:gd name="T13" fmla="*/ 4 h 65"/>
                    <a:gd name="T14" fmla="*/ 36 w 47"/>
                    <a:gd name="T15" fmla="*/ 3 h 65"/>
                    <a:gd name="T16" fmla="*/ 4 w 47"/>
                    <a:gd name="T17" fmla="*/ 28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 h="65">
                      <a:moveTo>
                        <a:pt x="4" y="28"/>
                      </a:moveTo>
                      <a:cubicBezTo>
                        <a:pt x="0" y="44"/>
                        <a:pt x="9" y="60"/>
                        <a:pt x="23" y="63"/>
                      </a:cubicBezTo>
                      <a:cubicBezTo>
                        <a:pt x="23" y="63"/>
                        <a:pt x="25" y="64"/>
                        <a:pt x="28" y="64"/>
                      </a:cubicBezTo>
                      <a:cubicBezTo>
                        <a:pt x="33" y="65"/>
                        <a:pt x="37" y="60"/>
                        <a:pt x="36" y="54"/>
                      </a:cubicBezTo>
                      <a:cubicBezTo>
                        <a:pt x="35" y="49"/>
                        <a:pt x="35" y="42"/>
                        <a:pt x="37" y="35"/>
                      </a:cubicBezTo>
                      <a:cubicBezTo>
                        <a:pt x="38" y="28"/>
                        <a:pt x="41" y="21"/>
                        <a:pt x="44" y="17"/>
                      </a:cubicBezTo>
                      <a:cubicBezTo>
                        <a:pt x="47" y="12"/>
                        <a:pt x="46" y="5"/>
                        <a:pt x="41" y="4"/>
                      </a:cubicBezTo>
                      <a:cubicBezTo>
                        <a:pt x="38" y="4"/>
                        <a:pt x="36" y="3"/>
                        <a:pt x="36" y="3"/>
                      </a:cubicBezTo>
                      <a:cubicBezTo>
                        <a:pt x="22" y="0"/>
                        <a:pt x="7" y="11"/>
                        <a:pt x="4" y="28"/>
                      </a:cubicBezTo>
                      <a:close/>
                    </a:path>
                  </a:pathLst>
                </a:custGeom>
                <a:solidFill>
                  <a:srgbClr val="FEF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15" name="Freeform 64"/>
                <p:cNvSpPr>
                  <a:spLocks/>
                </p:cNvSpPr>
                <p:nvPr/>
              </p:nvSpPr>
              <p:spPr bwMode="auto">
                <a:xfrm>
                  <a:off x="7416800" y="3389313"/>
                  <a:ext cx="141288" cy="242888"/>
                </a:xfrm>
                <a:custGeom>
                  <a:avLst/>
                  <a:gdLst>
                    <a:gd name="T0" fmla="*/ 4 w 37"/>
                    <a:gd name="T1" fmla="*/ 28 h 64"/>
                    <a:gd name="T2" fmla="*/ 36 w 37"/>
                    <a:gd name="T3" fmla="*/ 3 h 64"/>
                    <a:gd name="T4" fmla="*/ 37 w 37"/>
                    <a:gd name="T5" fmla="*/ 3 h 64"/>
                    <a:gd name="T6" fmla="*/ 7 w 37"/>
                    <a:gd name="T7" fmla="*/ 28 h 64"/>
                    <a:gd name="T8" fmla="*/ 25 w 37"/>
                    <a:gd name="T9" fmla="*/ 64 h 64"/>
                    <a:gd name="T10" fmla="*/ 28 w 37"/>
                    <a:gd name="T11" fmla="*/ 64 h 64"/>
                    <a:gd name="T12" fmla="*/ 28 w 37"/>
                    <a:gd name="T13" fmla="*/ 64 h 64"/>
                    <a:gd name="T14" fmla="*/ 23 w 37"/>
                    <a:gd name="T15" fmla="*/ 63 h 64"/>
                    <a:gd name="T16" fmla="*/ 4 w 37"/>
                    <a:gd name="T17" fmla="*/ 28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64">
                      <a:moveTo>
                        <a:pt x="4" y="28"/>
                      </a:moveTo>
                      <a:cubicBezTo>
                        <a:pt x="7" y="11"/>
                        <a:pt x="22" y="0"/>
                        <a:pt x="36" y="3"/>
                      </a:cubicBezTo>
                      <a:cubicBezTo>
                        <a:pt x="36" y="3"/>
                        <a:pt x="36" y="3"/>
                        <a:pt x="37" y="3"/>
                      </a:cubicBezTo>
                      <a:cubicBezTo>
                        <a:pt x="23" y="1"/>
                        <a:pt x="10" y="12"/>
                        <a:pt x="7" y="28"/>
                      </a:cubicBezTo>
                      <a:cubicBezTo>
                        <a:pt x="3" y="45"/>
                        <a:pt x="11" y="61"/>
                        <a:pt x="25" y="64"/>
                      </a:cubicBezTo>
                      <a:cubicBezTo>
                        <a:pt x="25" y="64"/>
                        <a:pt x="26" y="64"/>
                        <a:pt x="28" y="64"/>
                      </a:cubicBezTo>
                      <a:cubicBezTo>
                        <a:pt x="28" y="64"/>
                        <a:pt x="28" y="64"/>
                        <a:pt x="28" y="64"/>
                      </a:cubicBezTo>
                      <a:cubicBezTo>
                        <a:pt x="25" y="64"/>
                        <a:pt x="23" y="63"/>
                        <a:pt x="23" y="63"/>
                      </a:cubicBezTo>
                      <a:cubicBezTo>
                        <a:pt x="9" y="60"/>
                        <a:pt x="0" y="44"/>
                        <a:pt x="4" y="28"/>
                      </a:cubicBezTo>
                      <a:close/>
                    </a:path>
                  </a:pathLst>
                </a:custGeom>
                <a:solidFill>
                  <a:srgbClr val="AD816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216" name="Freeform 65"/>
                <p:cNvSpPr>
                  <a:spLocks/>
                </p:cNvSpPr>
                <p:nvPr/>
              </p:nvSpPr>
              <p:spPr bwMode="auto">
                <a:xfrm>
                  <a:off x="7566025" y="3419475"/>
                  <a:ext cx="158750" cy="242888"/>
                </a:xfrm>
                <a:custGeom>
                  <a:avLst/>
                  <a:gdLst>
                    <a:gd name="T0" fmla="*/ 3 w 42"/>
                    <a:gd name="T1" fmla="*/ 28 h 64"/>
                    <a:gd name="T2" fmla="*/ 15 w 42"/>
                    <a:gd name="T3" fmla="*/ 62 h 64"/>
                    <a:gd name="T4" fmla="*/ 38 w 42"/>
                    <a:gd name="T5" fmla="*/ 35 h 64"/>
                    <a:gd name="T6" fmla="*/ 27 w 42"/>
                    <a:gd name="T7" fmla="*/ 2 h 64"/>
                    <a:gd name="T8" fmla="*/ 3 w 42"/>
                    <a:gd name="T9" fmla="*/ 28 h 64"/>
                  </a:gdLst>
                  <a:ahLst/>
                  <a:cxnLst>
                    <a:cxn ang="0">
                      <a:pos x="T0" y="T1"/>
                    </a:cxn>
                    <a:cxn ang="0">
                      <a:pos x="T2" y="T3"/>
                    </a:cxn>
                    <a:cxn ang="0">
                      <a:pos x="T4" y="T5"/>
                    </a:cxn>
                    <a:cxn ang="0">
                      <a:pos x="T6" y="T7"/>
                    </a:cxn>
                    <a:cxn ang="0">
                      <a:pos x="T8" y="T9"/>
                    </a:cxn>
                  </a:cxnLst>
                  <a:rect l="0" t="0" r="r" b="b"/>
                  <a:pathLst>
                    <a:path w="42" h="64">
                      <a:moveTo>
                        <a:pt x="3" y="28"/>
                      </a:moveTo>
                      <a:cubicBezTo>
                        <a:pt x="0" y="45"/>
                        <a:pt x="6" y="60"/>
                        <a:pt x="15" y="62"/>
                      </a:cubicBezTo>
                      <a:cubicBezTo>
                        <a:pt x="25" y="64"/>
                        <a:pt x="35" y="52"/>
                        <a:pt x="38" y="35"/>
                      </a:cubicBezTo>
                      <a:cubicBezTo>
                        <a:pt x="42" y="18"/>
                        <a:pt x="36" y="4"/>
                        <a:pt x="27" y="2"/>
                      </a:cubicBezTo>
                      <a:cubicBezTo>
                        <a:pt x="17" y="0"/>
                        <a:pt x="7" y="12"/>
                        <a:pt x="3" y="28"/>
                      </a:cubicBezTo>
                      <a:close/>
                    </a:path>
                  </a:pathLst>
                </a:custGeom>
                <a:solidFill>
                  <a:srgbClr val="FCDB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sp>
          <p:nvSpPr>
            <p:cNvPr id="274" name="Icon_03"/>
            <p:cNvSpPr>
              <a:spLocks noEditPoints="1"/>
            </p:cNvSpPr>
            <p:nvPr/>
          </p:nvSpPr>
          <p:spPr bwMode="auto">
            <a:xfrm>
              <a:off x="8856323" y="3932305"/>
              <a:ext cx="723106" cy="716322"/>
            </a:xfrm>
            <a:custGeom>
              <a:avLst/>
              <a:gdLst>
                <a:gd name="T0" fmla="*/ 87 w 222"/>
                <a:gd name="T1" fmla="*/ 46 h 220"/>
                <a:gd name="T2" fmla="*/ 111 w 222"/>
                <a:gd name="T3" fmla="*/ 21 h 220"/>
                <a:gd name="T4" fmla="*/ 136 w 222"/>
                <a:gd name="T5" fmla="*/ 46 h 220"/>
                <a:gd name="T6" fmla="*/ 111 w 222"/>
                <a:gd name="T7" fmla="*/ 70 h 220"/>
                <a:gd name="T8" fmla="*/ 87 w 222"/>
                <a:gd name="T9" fmla="*/ 46 h 220"/>
                <a:gd name="T10" fmla="*/ 144 w 222"/>
                <a:gd name="T11" fmla="*/ 81 h 220"/>
                <a:gd name="T12" fmla="*/ 79 w 222"/>
                <a:gd name="T13" fmla="*/ 81 h 220"/>
                <a:gd name="T14" fmla="*/ 71 w 222"/>
                <a:gd name="T15" fmla="*/ 89 h 220"/>
                <a:gd name="T16" fmla="*/ 71 w 222"/>
                <a:gd name="T17" fmla="*/ 145 h 220"/>
                <a:gd name="T18" fmla="*/ 79 w 222"/>
                <a:gd name="T19" fmla="*/ 153 h 220"/>
                <a:gd name="T20" fmla="*/ 87 w 222"/>
                <a:gd name="T21" fmla="*/ 153 h 220"/>
                <a:gd name="T22" fmla="*/ 87 w 222"/>
                <a:gd name="T23" fmla="*/ 211 h 220"/>
                <a:gd name="T24" fmla="*/ 95 w 222"/>
                <a:gd name="T25" fmla="*/ 220 h 220"/>
                <a:gd name="T26" fmla="*/ 128 w 222"/>
                <a:gd name="T27" fmla="*/ 220 h 220"/>
                <a:gd name="T28" fmla="*/ 136 w 222"/>
                <a:gd name="T29" fmla="*/ 211 h 220"/>
                <a:gd name="T30" fmla="*/ 136 w 222"/>
                <a:gd name="T31" fmla="*/ 153 h 220"/>
                <a:gd name="T32" fmla="*/ 144 w 222"/>
                <a:gd name="T33" fmla="*/ 153 h 220"/>
                <a:gd name="T34" fmla="*/ 152 w 222"/>
                <a:gd name="T35" fmla="*/ 145 h 220"/>
                <a:gd name="T36" fmla="*/ 152 w 222"/>
                <a:gd name="T37" fmla="*/ 89 h 220"/>
                <a:gd name="T38" fmla="*/ 144 w 222"/>
                <a:gd name="T39" fmla="*/ 81 h 220"/>
                <a:gd name="T40" fmla="*/ 184 w 222"/>
                <a:gd name="T41" fmla="*/ 46 h 220"/>
                <a:gd name="T42" fmla="*/ 207 w 222"/>
                <a:gd name="T43" fmla="*/ 23 h 220"/>
                <a:gd name="T44" fmla="*/ 184 w 222"/>
                <a:gd name="T45" fmla="*/ 0 h 220"/>
                <a:gd name="T46" fmla="*/ 161 w 222"/>
                <a:gd name="T47" fmla="*/ 23 h 220"/>
                <a:gd name="T48" fmla="*/ 184 w 222"/>
                <a:gd name="T49" fmla="*/ 46 h 220"/>
                <a:gd name="T50" fmla="*/ 214 w 222"/>
                <a:gd name="T51" fmla="*/ 55 h 220"/>
                <a:gd name="T52" fmla="*/ 154 w 222"/>
                <a:gd name="T53" fmla="*/ 55 h 220"/>
                <a:gd name="T54" fmla="*/ 146 w 222"/>
                <a:gd name="T55" fmla="*/ 63 h 220"/>
                <a:gd name="T56" fmla="*/ 146 w 222"/>
                <a:gd name="T57" fmla="*/ 64 h 220"/>
                <a:gd name="T58" fmla="*/ 169 w 222"/>
                <a:gd name="T59" fmla="*/ 89 h 220"/>
                <a:gd name="T60" fmla="*/ 169 w 222"/>
                <a:gd name="T61" fmla="*/ 145 h 220"/>
                <a:gd name="T62" fmla="*/ 161 w 222"/>
                <a:gd name="T63" fmla="*/ 163 h 220"/>
                <a:gd name="T64" fmla="*/ 161 w 222"/>
                <a:gd name="T65" fmla="*/ 177 h 220"/>
                <a:gd name="T66" fmla="*/ 169 w 222"/>
                <a:gd name="T67" fmla="*/ 185 h 220"/>
                <a:gd name="T68" fmla="*/ 199 w 222"/>
                <a:gd name="T69" fmla="*/ 185 h 220"/>
                <a:gd name="T70" fmla="*/ 207 w 222"/>
                <a:gd name="T71" fmla="*/ 177 h 220"/>
                <a:gd name="T72" fmla="*/ 207 w 222"/>
                <a:gd name="T73" fmla="*/ 123 h 220"/>
                <a:gd name="T74" fmla="*/ 214 w 222"/>
                <a:gd name="T75" fmla="*/ 123 h 220"/>
                <a:gd name="T76" fmla="*/ 222 w 222"/>
                <a:gd name="T77" fmla="*/ 115 h 220"/>
                <a:gd name="T78" fmla="*/ 222 w 222"/>
                <a:gd name="T79" fmla="*/ 63 h 220"/>
                <a:gd name="T80" fmla="*/ 214 w 222"/>
                <a:gd name="T81" fmla="*/ 55 h 220"/>
                <a:gd name="T82" fmla="*/ 62 w 222"/>
                <a:gd name="T83" fmla="*/ 23 h 220"/>
                <a:gd name="T84" fmla="*/ 39 w 222"/>
                <a:gd name="T85" fmla="*/ 0 h 220"/>
                <a:gd name="T86" fmla="*/ 16 w 222"/>
                <a:gd name="T87" fmla="*/ 23 h 220"/>
                <a:gd name="T88" fmla="*/ 39 w 222"/>
                <a:gd name="T89" fmla="*/ 46 h 220"/>
                <a:gd name="T90" fmla="*/ 62 w 222"/>
                <a:gd name="T91" fmla="*/ 23 h 220"/>
                <a:gd name="T92" fmla="*/ 0 w 222"/>
                <a:gd name="T93" fmla="*/ 63 h 220"/>
                <a:gd name="T94" fmla="*/ 0 w 222"/>
                <a:gd name="T95" fmla="*/ 115 h 220"/>
                <a:gd name="T96" fmla="*/ 8 w 222"/>
                <a:gd name="T97" fmla="*/ 123 h 220"/>
                <a:gd name="T98" fmla="*/ 15 w 222"/>
                <a:gd name="T99" fmla="*/ 123 h 220"/>
                <a:gd name="T100" fmla="*/ 15 w 222"/>
                <a:gd name="T101" fmla="*/ 177 h 220"/>
                <a:gd name="T102" fmla="*/ 23 w 222"/>
                <a:gd name="T103" fmla="*/ 185 h 220"/>
                <a:gd name="T104" fmla="*/ 54 w 222"/>
                <a:gd name="T105" fmla="*/ 185 h 220"/>
                <a:gd name="T106" fmla="*/ 61 w 222"/>
                <a:gd name="T107" fmla="*/ 177 h 220"/>
                <a:gd name="T108" fmla="*/ 61 w 222"/>
                <a:gd name="T109" fmla="*/ 163 h 220"/>
                <a:gd name="T110" fmla="*/ 53 w 222"/>
                <a:gd name="T111" fmla="*/ 145 h 220"/>
                <a:gd name="T112" fmla="*/ 53 w 222"/>
                <a:gd name="T113" fmla="*/ 89 h 220"/>
                <a:gd name="T114" fmla="*/ 76 w 222"/>
                <a:gd name="T115" fmla="*/ 64 h 220"/>
                <a:gd name="T116" fmla="*/ 76 w 222"/>
                <a:gd name="T117" fmla="*/ 63 h 220"/>
                <a:gd name="T118" fmla="*/ 69 w 222"/>
                <a:gd name="T119" fmla="*/ 55 h 220"/>
                <a:gd name="T120" fmla="*/ 8 w 222"/>
                <a:gd name="T121" fmla="*/ 55 h 220"/>
                <a:gd name="T122" fmla="*/ 0 w 222"/>
                <a:gd name="T123" fmla="*/ 63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22" h="220">
                  <a:moveTo>
                    <a:pt x="87" y="46"/>
                  </a:moveTo>
                  <a:cubicBezTo>
                    <a:pt x="87" y="32"/>
                    <a:pt x="98" y="21"/>
                    <a:pt x="111" y="21"/>
                  </a:cubicBezTo>
                  <a:cubicBezTo>
                    <a:pt x="125" y="21"/>
                    <a:pt x="136" y="32"/>
                    <a:pt x="136" y="46"/>
                  </a:cubicBezTo>
                  <a:cubicBezTo>
                    <a:pt x="136" y="59"/>
                    <a:pt x="125" y="70"/>
                    <a:pt x="111" y="70"/>
                  </a:cubicBezTo>
                  <a:cubicBezTo>
                    <a:pt x="98" y="70"/>
                    <a:pt x="87" y="59"/>
                    <a:pt x="87" y="46"/>
                  </a:cubicBezTo>
                  <a:close/>
                  <a:moveTo>
                    <a:pt x="144" y="81"/>
                  </a:moveTo>
                  <a:cubicBezTo>
                    <a:pt x="79" y="81"/>
                    <a:pt x="79" y="81"/>
                    <a:pt x="79" y="81"/>
                  </a:cubicBezTo>
                  <a:cubicBezTo>
                    <a:pt x="75" y="81"/>
                    <a:pt x="71" y="84"/>
                    <a:pt x="71" y="89"/>
                  </a:cubicBezTo>
                  <a:cubicBezTo>
                    <a:pt x="71" y="145"/>
                    <a:pt x="71" y="145"/>
                    <a:pt x="71" y="145"/>
                  </a:cubicBezTo>
                  <a:cubicBezTo>
                    <a:pt x="71" y="149"/>
                    <a:pt x="75" y="153"/>
                    <a:pt x="79" y="153"/>
                  </a:cubicBezTo>
                  <a:cubicBezTo>
                    <a:pt x="87" y="153"/>
                    <a:pt x="87" y="153"/>
                    <a:pt x="87" y="153"/>
                  </a:cubicBezTo>
                  <a:cubicBezTo>
                    <a:pt x="87" y="211"/>
                    <a:pt x="87" y="211"/>
                    <a:pt x="87" y="211"/>
                  </a:cubicBezTo>
                  <a:cubicBezTo>
                    <a:pt x="87" y="216"/>
                    <a:pt x="91" y="220"/>
                    <a:pt x="95" y="220"/>
                  </a:cubicBezTo>
                  <a:cubicBezTo>
                    <a:pt x="128" y="220"/>
                    <a:pt x="128" y="220"/>
                    <a:pt x="128" y="220"/>
                  </a:cubicBezTo>
                  <a:cubicBezTo>
                    <a:pt x="133" y="220"/>
                    <a:pt x="136" y="216"/>
                    <a:pt x="136" y="211"/>
                  </a:cubicBezTo>
                  <a:cubicBezTo>
                    <a:pt x="136" y="153"/>
                    <a:pt x="136" y="153"/>
                    <a:pt x="136" y="153"/>
                  </a:cubicBezTo>
                  <a:cubicBezTo>
                    <a:pt x="144" y="153"/>
                    <a:pt x="144" y="153"/>
                    <a:pt x="144" y="153"/>
                  </a:cubicBezTo>
                  <a:cubicBezTo>
                    <a:pt x="149" y="153"/>
                    <a:pt x="152" y="149"/>
                    <a:pt x="152" y="145"/>
                  </a:cubicBezTo>
                  <a:cubicBezTo>
                    <a:pt x="152" y="89"/>
                    <a:pt x="152" y="89"/>
                    <a:pt x="152" y="89"/>
                  </a:cubicBezTo>
                  <a:cubicBezTo>
                    <a:pt x="152" y="84"/>
                    <a:pt x="149" y="81"/>
                    <a:pt x="144" y="81"/>
                  </a:cubicBezTo>
                  <a:close/>
                  <a:moveTo>
                    <a:pt x="184" y="46"/>
                  </a:moveTo>
                  <a:cubicBezTo>
                    <a:pt x="197" y="46"/>
                    <a:pt x="207" y="35"/>
                    <a:pt x="207" y="23"/>
                  </a:cubicBezTo>
                  <a:cubicBezTo>
                    <a:pt x="207" y="10"/>
                    <a:pt x="197" y="0"/>
                    <a:pt x="184" y="0"/>
                  </a:cubicBezTo>
                  <a:cubicBezTo>
                    <a:pt x="171" y="0"/>
                    <a:pt x="161" y="10"/>
                    <a:pt x="161" y="23"/>
                  </a:cubicBezTo>
                  <a:cubicBezTo>
                    <a:pt x="161" y="35"/>
                    <a:pt x="171" y="46"/>
                    <a:pt x="184" y="46"/>
                  </a:cubicBezTo>
                  <a:close/>
                  <a:moveTo>
                    <a:pt x="214" y="55"/>
                  </a:moveTo>
                  <a:cubicBezTo>
                    <a:pt x="154" y="55"/>
                    <a:pt x="154" y="55"/>
                    <a:pt x="154" y="55"/>
                  </a:cubicBezTo>
                  <a:cubicBezTo>
                    <a:pt x="150" y="55"/>
                    <a:pt x="146" y="59"/>
                    <a:pt x="146" y="63"/>
                  </a:cubicBezTo>
                  <a:cubicBezTo>
                    <a:pt x="146" y="64"/>
                    <a:pt x="146" y="64"/>
                    <a:pt x="146" y="64"/>
                  </a:cubicBezTo>
                  <a:cubicBezTo>
                    <a:pt x="159" y="65"/>
                    <a:pt x="169" y="76"/>
                    <a:pt x="169" y="89"/>
                  </a:cubicBezTo>
                  <a:cubicBezTo>
                    <a:pt x="169" y="145"/>
                    <a:pt x="169" y="145"/>
                    <a:pt x="169" y="145"/>
                  </a:cubicBezTo>
                  <a:cubicBezTo>
                    <a:pt x="169" y="152"/>
                    <a:pt x="166" y="158"/>
                    <a:pt x="161" y="163"/>
                  </a:cubicBezTo>
                  <a:cubicBezTo>
                    <a:pt x="161" y="177"/>
                    <a:pt x="161" y="177"/>
                    <a:pt x="161" y="177"/>
                  </a:cubicBezTo>
                  <a:cubicBezTo>
                    <a:pt x="161" y="181"/>
                    <a:pt x="165" y="185"/>
                    <a:pt x="169" y="185"/>
                  </a:cubicBezTo>
                  <a:cubicBezTo>
                    <a:pt x="199" y="185"/>
                    <a:pt x="199" y="185"/>
                    <a:pt x="199" y="185"/>
                  </a:cubicBezTo>
                  <a:cubicBezTo>
                    <a:pt x="204" y="185"/>
                    <a:pt x="207" y="181"/>
                    <a:pt x="207" y="177"/>
                  </a:cubicBezTo>
                  <a:cubicBezTo>
                    <a:pt x="207" y="123"/>
                    <a:pt x="207" y="123"/>
                    <a:pt x="207" y="123"/>
                  </a:cubicBezTo>
                  <a:cubicBezTo>
                    <a:pt x="214" y="123"/>
                    <a:pt x="214" y="123"/>
                    <a:pt x="214" y="123"/>
                  </a:cubicBezTo>
                  <a:cubicBezTo>
                    <a:pt x="219" y="123"/>
                    <a:pt x="222" y="119"/>
                    <a:pt x="222" y="115"/>
                  </a:cubicBezTo>
                  <a:cubicBezTo>
                    <a:pt x="222" y="63"/>
                    <a:pt x="222" y="63"/>
                    <a:pt x="222" y="63"/>
                  </a:cubicBezTo>
                  <a:cubicBezTo>
                    <a:pt x="222" y="59"/>
                    <a:pt x="219" y="55"/>
                    <a:pt x="214" y="55"/>
                  </a:cubicBezTo>
                  <a:close/>
                  <a:moveTo>
                    <a:pt x="62" y="23"/>
                  </a:moveTo>
                  <a:cubicBezTo>
                    <a:pt x="62" y="10"/>
                    <a:pt x="51" y="0"/>
                    <a:pt x="39" y="0"/>
                  </a:cubicBezTo>
                  <a:cubicBezTo>
                    <a:pt x="26" y="0"/>
                    <a:pt x="16" y="10"/>
                    <a:pt x="16" y="23"/>
                  </a:cubicBezTo>
                  <a:cubicBezTo>
                    <a:pt x="16" y="35"/>
                    <a:pt x="26" y="46"/>
                    <a:pt x="39" y="46"/>
                  </a:cubicBezTo>
                  <a:cubicBezTo>
                    <a:pt x="51" y="46"/>
                    <a:pt x="62" y="35"/>
                    <a:pt x="62" y="23"/>
                  </a:cubicBezTo>
                  <a:close/>
                  <a:moveTo>
                    <a:pt x="0" y="63"/>
                  </a:moveTo>
                  <a:cubicBezTo>
                    <a:pt x="0" y="115"/>
                    <a:pt x="0" y="115"/>
                    <a:pt x="0" y="115"/>
                  </a:cubicBezTo>
                  <a:cubicBezTo>
                    <a:pt x="0" y="119"/>
                    <a:pt x="4" y="123"/>
                    <a:pt x="8" y="123"/>
                  </a:cubicBezTo>
                  <a:cubicBezTo>
                    <a:pt x="15" y="123"/>
                    <a:pt x="15" y="123"/>
                    <a:pt x="15" y="123"/>
                  </a:cubicBezTo>
                  <a:cubicBezTo>
                    <a:pt x="15" y="177"/>
                    <a:pt x="15" y="177"/>
                    <a:pt x="15" y="177"/>
                  </a:cubicBezTo>
                  <a:cubicBezTo>
                    <a:pt x="15" y="181"/>
                    <a:pt x="19" y="185"/>
                    <a:pt x="23" y="185"/>
                  </a:cubicBezTo>
                  <a:cubicBezTo>
                    <a:pt x="54" y="185"/>
                    <a:pt x="54" y="185"/>
                    <a:pt x="54" y="185"/>
                  </a:cubicBezTo>
                  <a:cubicBezTo>
                    <a:pt x="58" y="185"/>
                    <a:pt x="61" y="181"/>
                    <a:pt x="61" y="177"/>
                  </a:cubicBezTo>
                  <a:cubicBezTo>
                    <a:pt x="61" y="163"/>
                    <a:pt x="61" y="163"/>
                    <a:pt x="61" y="163"/>
                  </a:cubicBezTo>
                  <a:cubicBezTo>
                    <a:pt x="57" y="158"/>
                    <a:pt x="53" y="152"/>
                    <a:pt x="53" y="145"/>
                  </a:cubicBezTo>
                  <a:cubicBezTo>
                    <a:pt x="53" y="89"/>
                    <a:pt x="53" y="89"/>
                    <a:pt x="53" y="89"/>
                  </a:cubicBezTo>
                  <a:cubicBezTo>
                    <a:pt x="53" y="76"/>
                    <a:pt x="64" y="65"/>
                    <a:pt x="76" y="64"/>
                  </a:cubicBezTo>
                  <a:cubicBezTo>
                    <a:pt x="76" y="63"/>
                    <a:pt x="76" y="63"/>
                    <a:pt x="76" y="63"/>
                  </a:cubicBezTo>
                  <a:cubicBezTo>
                    <a:pt x="76" y="59"/>
                    <a:pt x="73" y="55"/>
                    <a:pt x="69" y="55"/>
                  </a:cubicBezTo>
                  <a:cubicBezTo>
                    <a:pt x="8" y="55"/>
                    <a:pt x="8" y="55"/>
                    <a:pt x="8" y="55"/>
                  </a:cubicBezTo>
                  <a:cubicBezTo>
                    <a:pt x="4" y="55"/>
                    <a:pt x="0" y="59"/>
                    <a:pt x="0" y="63"/>
                  </a:cubicBezTo>
                  <a:close/>
                </a:path>
              </a:pathLst>
            </a:custGeom>
            <a:solidFill>
              <a:schemeClr val="accent6">
                <a:lumMod val="50000"/>
              </a:schemeClr>
            </a:solidFill>
            <a:ln>
              <a:noFill/>
            </a:ln>
          </p:spPr>
          <p:txBody>
            <a:bodyPr vert="horz" wrap="square" lIns="91440" tIns="45720" rIns="91440" bIns="45720" numCol="1" anchor="t" anchorCtr="0" compatLnSpc="1">
              <a:prstTxWarp prst="textNoShape">
                <a:avLst/>
              </a:prstTxWarp>
            </a:bodyPr>
            <a:lstStyle/>
            <a:p>
              <a:endParaRPr lang="ru-RU"/>
            </a:p>
          </p:txBody>
        </p:sp>
      </p:grpSp>
      <p:grpSp>
        <p:nvGrpSpPr>
          <p:cNvPr id="322" name="Group 262"/>
          <p:cNvGrpSpPr/>
          <p:nvPr/>
        </p:nvGrpSpPr>
        <p:grpSpPr>
          <a:xfrm>
            <a:off x="7079506" y="2992560"/>
            <a:ext cx="961407" cy="1945467"/>
            <a:chOff x="2990605" y="3369727"/>
            <a:chExt cx="573889" cy="1161299"/>
          </a:xfrm>
        </p:grpSpPr>
        <p:grpSp>
          <p:nvGrpSpPr>
            <p:cNvPr id="323" name="Group 148"/>
            <p:cNvGrpSpPr/>
            <p:nvPr/>
          </p:nvGrpSpPr>
          <p:grpSpPr>
            <a:xfrm>
              <a:off x="2990605" y="3369727"/>
              <a:ext cx="573889" cy="1161299"/>
              <a:chOff x="2794000" y="476250"/>
              <a:chExt cx="3032125" cy="6135688"/>
            </a:xfrm>
          </p:grpSpPr>
          <p:sp>
            <p:nvSpPr>
              <p:cNvPr id="410" name="Freeform 553"/>
              <p:cNvSpPr>
                <a:spLocks/>
              </p:cNvSpPr>
              <p:nvPr/>
            </p:nvSpPr>
            <p:spPr bwMode="auto">
              <a:xfrm>
                <a:off x="4292600" y="1319213"/>
                <a:ext cx="1454150" cy="2355850"/>
              </a:xfrm>
              <a:custGeom>
                <a:avLst/>
                <a:gdLst>
                  <a:gd name="T0" fmla="*/ 210 w 386"/>
                  <a:gd name="T1" fmla="*/ 27 h 626"/>
                  <a:gd name="T2" fmla="*/ 200 w 386"/>
                  <a:gd name="T3" fmla="*/ 38 h 626"/>
                  <a:gd name="T4" fmla="*/ 178 w 386"/>
                  <a:gd name="T5" fmla="*/ 70 h 626"/>
                  <a:gd name="T6" fmla="*/ 141 w 386"/>
                  <a:gd name="T7" fmla="*/ 93 h 626"/>
                  <a:gd name="T8" fmla="*/ 105 w 386"/>
                  <a:gd name="T9" fmla="*/ 90 h 626"/>
                  <a:gd name="T10" fmla="*/ 89 w 386"/>
                  <a:gd name="T11" fmla="*/ 67 h 626"/>
                  <a:gd name="T12" fmla="*/ 84 w 386"/>
                  <a:gd name="T13" fmla="*/ 39 h 626"/>
                  <a:gd name="T14" fmla="*/ 86 w 386"/>
                  <a:gd name="T15" fmla="*/ 10 h 626"/>
                  <a:gd name="T16" fmla="*/ 33 w 386"/>
                  <a:gd name="T17" fmla="*/ 22 h 626"/>
                  <a:gd name="T18" fmla="*/ 1 w 386"/>
                  <a:gd name="T19" fmla="*/ 77 h 626"/>
                  <a:gd name="T20" fmla="*/ 10 w 386"/>
                  <a:gd name="T21" fmla="*/ 91 h 626"/>
                  <a:gd name="T22" fmla="*/ 19 w 386"/>
                  <a:gd name="T23" fmla="*/ 107 h 626"/>
                  <a:gd name="T24" fmla="*/ 35 w 386"/>
                  <a:gd name="T25" fmla="*/ 139 h 626"/>
                  <a:gd name="T26" fmla="*/ 45 w 386"/>
                  <a:gd name="T27" fmla="*/ 173 h 626"/>
                  <a:gd name="T28" fmla="*/ 52 w 386"/>
                  <a:gd name="T29" fmla="*/ 213 h 626"/>
                  <a:gd name="T30" fmla="*/ 65 w 386"/>
                  <a:gd name="T31" fmla="*/ 299 h 626"/>
                  <a:gd name="T32" fmla="*/ 68 w 386"/>
                  <a:gd name="T33" fmla="*/ 352 h 626"/>
                  <a:gd name="T34" fmla="*/ 55 w 386"/>
                  <a:gd name="T35" fmla="*/ 403 h 626"/>
                  <a:gd name="T36" fmla="*/ 79 w 386"/>
                  <a:gd name="T37" fmla="*/ 516 h 626"/>
                  <a:gd name="T38" fmla="*/ 261 w 386"/>
                  <a:gd name="T39" fmla="*/ 514 h 626"/>
                  <a:gd name="T40" fmla="*/ 297 w 386"/>
                  <a:gd name="T41" fmla="*/ 524 h 626"/>
                  <a:gd name="T42" fmla="*/ 323 w 386"/>
                  <a:gd name="T43" fmla="*/ 550 h 626"/>
                  <a:gd name="T44" fmla="*/ 323 w 386"/>
                  <a:gd name="T45" fmla="*/ 604 h 626"/>
                  <a:gd name="T46" fmla="*/ 341 w 386"/>
                  <a:gd name="T47" fmla="*/ 626 h 626"/>
                  <a:gd name="T48" fmla="*/ 366 w 386"/>
                  <a:gd name="T49" fmla="*/ 488 h 626"/>
                  <a:gd name="T50" fmla="*/ 352 w 386"/>
                  <a:gd name="T51" fmla="*/ 346 h 626"/>
                  <a:gd name="T52" fmla="*/ 386 w 386"/>
                  <a:gd name="T53" fmla="*/ 110 h 626"/>
                  <a:gd name="T54" fmla="*/ 378 w 386"/>
                  <a:gd name="T55" fmla="*/ 97 h 626"/>
                  <a:gd name="T56" fmla="*/ 335 w 386"/>
                  <a:gd name="T57" fmla="*/ 53 h 626"/>
                  <a:gd name="T58" fmla="*/ 217 w 386"/>
                  <a:gd name="T59" fmla="*/ 1 h 626"/>
                  <a:gd name="T60" fmla="*/ 212 w 386"/>
                  <a:gd name="T61" fmla="*/ 0 h 626"/>
                  <a:gd name="T62" fmla="*/ 218 w 386"/>
                  <a:gd name="T63" fmla="*/ 13 h 626"/>
                  <a:gd name="T64" fmla="*/ 210 w 386"/>
                  <a:gd name="T65" fmla="*/ 27 h 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86" h="626">
                    <a:moveTo>
                      <a:pt x="210" y="27"/>
                    </a:moveTo>
                    <a:cubicBezTo>
                      <a:pt x="207" y="31"/>
                      <a:pt x="204" y="34"/>
                      <a:pt x="200" y="38"/>
                    </a:cubicBezTo>
                    <a:cubicBezTo>
                      <a:pt x="192" y="48"/>
                      <a:pt x="187" y="60"/>
                      <a:pt x="178" y="70"/>
                    </a:cubicBezTo>
                    <a:cubicBezTo>
                      <a:pt x="169" y="81"/>
                      <a:pt x="155" y="90"/>
                      <a:pt x="141" y="93"/>
                    </a:cubicBezTo>
                    <a:cubicBezTo>
                      <a:pt x="129" y="96"/>
                      <a:pt x="116" y="96"/>
                      <a:pt x="105" y="90"/>
                    </a:cubicBezTo>
                    <a:cubicBezTo>
                      <a:pt x="97" y="85"/>
                      <a:pt x="92" y="76"/>
                      <a:pt x="89" y="67"/>
                    </a:cubicBezTo>
                    <a:cubicBezTo>
                      <a:pt x="85" y="58"/>
                      <a:pt x="85" y="48"/>
                      <a:pt x="84" y="39"/>
                    </a:cubicBezTo>
                    <a:cubicBezTo>
                      <a:pt x="84" y="29"/>
                      <a:pt x="84" y="19"/>
                      <a:pt x="86" y="10"/>
                    </a:cubicBezTo>
                    <a:cubicBezTo>
                      <a:pt x="68" y="11"/>
                      <a:pt x="50" y="15"/>
                      <a:pt x="33" y="22"/>
                    </a:cubicBezTo>
                    <a:cubicBezTo>
                      <a:pt x="19" y="38"/>
                      <a:pt x="9" y="57"/>
                      <a:pt x="1" y="77"/>
                    </a:cubicBezTo>
                    <a:cubicBezTo>
                      <a:pt x="0" y="78"/>
                      <a:pt x="9" y="89"/>
                      <a:pt x="10" y="91"/>
                    </a:cubicBezTo>
                    <a:cubicBezTo>
                      <a:pt x="13" y="96"/>
                      <a:pt x="16" y="101"/>
                      <a:pt x="19" y="107"/>
                    </a:cubicBezTo>
                    <a:cubicBezTo>
                      <a:pt x="25" y="117"/>
                      <a:pt x="30" y="128"/>
                      <a:pt x="35" y="139"/>
                    </a:cubicBezTo>
                    <a:cubicBezTo>
                      <a:pt x="40" y="151"/>
                      <a:pt x="43" y="161"/>
                      <a:pt x="45" y="173"/>
                    </a:cubicBezTo>
                    <a:cubicBezTo>
                      <a:pt x="47" y="187"/>
                      <a:pt x="50" y="200"/>
                      <a:pt x="52" y="213"/>
                    </a:cubicBezTo>
                    <a:cubicBezTo>
                      <a:pt x="56" y="242"/>
                      <a:pt x="61" y="270"/>
                      <a:pt x="65" y="299"/>
                    </a:cubicBezTo>
                    <a:cubicBezTo>
                      <a:pt x="68" y="317"/>
                      <a:pt x="71" y="334"/>
                      <a:pt x="68" y="352"/>
                    </a:cubicBezTo>
                    <a:cubicBezTo>
                      <a:pt x="65" y="369"/>
                      <a:pt x="56" y="386"/>
                      <a:pt x="55" y="403"/>
                    </a:cubicBezTo>
                    <a:cubicBezTo>
                      <a:pt x="52" y="443"/>
                      <a:pt x="62" y="481"/>
                      <a:pt x="79" y="516"/>
                    </a:cubicBezTo>
                    <a:cubicBezTo>
                      <a:pt x="140" y="510"/>
                      <a:pt x="201" y="504"/>
                      <a:pt x="261" y="514"/>
                    </a:cubicBezTo>
                    <a:cubicBezTo>
                      <a:pt x="273" y="516"/>
                      <a:pt x="285" y="519"/>
                      <a:pt x="297" y="524"/>
                    </a:cubicBezTo>
                    <a:cubicBezTo>
                      <a:pt x="308" y="530"/>
                      <a:pt x="318" y="539"/>
                      <a:pt x="323" y="550"/>
                    </a:cubicBezTo>
                    <a:cubicBezTo>
                      <a:pt x="331" y="567"/>
                      <a:pt x="327" y="586"/>
                      <a:pt x="323" y="604"/>
                    </a:cubicBezTo>
                    <a:cubicBezTo>
                      <a:pt x="329" y="611"/>
                      <a:pt x="334" y="619"/>
                      <a:pt x="341" y="626"/>
                    </a:cubicBezTo>
                    <a:cubicBezTo>
                      <a:pt x="360" y="583"/>
                      <a:pt x="367" y="536"/>
                      <a:pt x="366" y="488"/>
                    </a:cubicBezTo>
                    <a:cubicBezTo>
                      <a:pt x="364" y="440"/>
                      <a:pt x="357" y="393"/>
                      <a:pt x="352" y="346"/>
                    </a:cubicBezTo>
                    <a:cubicBezTo>
                      <a:pt x="386" y="110"/>
                      <a:pt x="386" y="110"/>
                      <a:pt x="386" y="110"/>
                    </a:cubicBezTo>
                    <a:cubicBezTo>
                      <a:pt x="384" y="106"/>
                      <a:pt x="381" y="101"/>
                      <a:pt x="378" y="97"/>
                    </a:cubicBezTo>
                    <a:cubicBezTo>
                      <a:pt x="367" y="80"/>
                      <a:pt x="353" y="64"/>
                      <a:pt x="335" y="53"/>
                    </a:cubicBezTo>
                    <a:cubicBezTo>
                      <a:pt x="298" y="31"/>
                      <a:pt x="258" y="13"/>
                      <a:pt x="217" y="1"/>
                    </a:cubicBezTo>
                    <a:cubicBezTo>
                      <a:pt x="215" y="0"/>
                      <a:pt x="213" y="0"/>
                      <a:pt x="212" y="0"/>
                    </a:cubicBezTo>
                    <a:cubicBezTo>
                      <a:pt x="216" y="3"/>
                      <a:pt x="218" y="8"/>
                      <a:pt x="218" y="13"/>
                    </a:cubicBezTo>
                    <a:cubicBezTo>
                      <a:pt x="218" y="18"/>
                      <a:pt x="214" y="23"/>
                      <a:pt x="210" y="27"/>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1" name="Freeform 554"/>
              <p:cNvSpPr>
                <a:spLocks/>
              </p:cNvSpPr>
              <p:nvPr/>
            </p:nvSpPr>
            <p:spPr bwMode="auto">
              <a:xfrm>
                <a:off x="4564063" y="1319213"/>
                <a:ext cx="598488" cy="406400"/>
              </a:xfrm>
              <a:custGeom>
                <a:avLst/>
                <a:gdLst>
                  <a:gd name="T0" fmla="*/ 0 w 159"/>
                  <a:gd name="T1" fmla="*/ 24 h 108"/>
                  <a:gd name="T2" fmla="*/ 0 w 159"/>
                  <a:gd name="T3" fmla="*/ 39 h 108"/>
                  <a:gd name="T4" fmla="*/ 5 w 159"/>
                  <a:gd name="T5" fmla="*/ 71 h 108"/>
                  <a:gd name="T6" fmla="*/ 27 w 159"/>
                  <a:gd name="T7" fmla="*/ 100 h 108"/>
                  <a:gd name="T8" fmla="*/ 54 w 159"/>
                  <a:gd name="T9" fmla="*/ 108 h 108"/>
                  <a:gd name="T10" fmla="*/ 72 w 159"/>
                  <a:gd name="T11" fmla="*/ 105 h 108"/>
                  <a:gd name="T12" fmla="*/ 116 w 159"/>
                  <a:gd name="T13" fmla="*/ 78 h 108"/>
                  <a:gd name="T14" fmla="*/ 128 w 159"/>
                  <a:gd name="T15" fmla="*/ 60 h 108"/>
                  <a:gd name="T16" fmla="*/ 138 w 159"/>
                  <a:gd name="T17" fmla="*/ 46 h 108"/>
                  <a:gd name="T18" fmla="*/ 143 w 159"/>
                  <a:gd name="T19" fmla="*/ 41 h 108"/>
                  <a:gd name="T20" fmla="*/ 148 w 159"/>
                  <a:gd name="T21" fmla="*/ 35 h 108"/>
                  <a:gd name="T22" fmla="*/ 149 w 159"/>
                  <a:gd name="T23" fmla="*/ 33 h 108"/>
                  <a:gd name="T24" fmla="*/ 158 w 159"/>
                  <a:gd name="T25" fmla="*/ 18 h 108"/>
                  <a:gd name="T26" fmla="*/ 155 w 159"/>
                  <a:gd name="T27" fmla="*/ 4 h 108"/>
                  <a:gd name="T28" fmla="*/ 145 w 159"/>
                  <a:gd name="T29" fmla="*/ 1 h 108"/>
                  <a:gd name="T30" fmla="*/ 140 w 159"/>
                  <a:gd name="T31" fmla="*/ 0 h 108"/>
                  <a:gd name="T32" fmla="*/ 146 w 159"/>
                  <a:gd name="T33" fmla="*/ 13 h 108"/>
                  <a:gd name="T34" fmla="*/ 138 w 159"/>
                  <a:gd name="T35" fmla="*/ 27 h 108"/>
                  <a:gd name="T36" fmla="*/ 128 w 159"/>
                  <a:gd name="T37" fmla="*/ 38 h 108"/>
                  <a:gd name="T38" fmla="*/ 106 w 159"/>
                  <a:gd name="T39" fmla="*/ 70 h 108"/>
                  <a:gd name="T40" fmla="*/ 69 w 159"/>
                  <a:gd name="T41" fmla="*/ 93 h 108"/>
                  <a:gd name="T42" fmla="*/ 33 w 159"/>
                  <a:gd name="T43" fmla="*/ 90 h 108"/>
                  <a:gd name="T44" fmla="*/ 17 w 159"/>
                  <a:gd name="T45" fmla="*/ 67 h 108"/>
                  <a:gd name="T46" fmla="*/ 12 w 159"/>
                  <a:gd name="T47" fmla="*/ 39 h 108"/>
                  <a:gd name="T48" fmla="*/ 14 w 159"/>
                  <a:gd name="T49" fmla="*/ 10 h 108"/>
                  <a:gd name="T50" fmla="*/ 0 w 159"/>
                  <a:gd name="T51" fmla="*/ 11 h 108"/>
                  <a:gd name="T52" fmla="*/ 0 w 159"/>
                  <a:gd name="T53" fmla="*/ 2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9" h="108">
                    <a:moveTo>
                      <a:pt x="0" y="24"/>
                    </a:moveTo>
                    <a:cubicBezTo>
                      <a:pt x="0" y="29"/>
                      <a:pt x="0" y="33"/>
                      <a:pt x="0" y="39"/>
                    </a:cubicBezTo>
                    <a:cubicBezTo>
                      <a:pt x="0" y="49"/>
                      <a:pt x="1" y="60"/>
                      <a:pt x="5" y="71"/>
                    </a:cubicBezTo>
                    <a:cubicBezTo>
                      <a:pt x="9" y="84"/>
                      <a:pt x="17" y="94"/>
                      <a:pt x="27" y="100"/>
                    </a:cubicBezTo>
                    <a:cubicBezTo>
                      <a:pt x="35" y="105"/>
                      <a:pt x="44" y="108"/>
                      <a:pt x="54" y="108"/>
                    </a:cubicBezTo>
                    <a:cubicBezTo>
                      <a:pt x="60" y="108"/>
                      <a:pt x="66" y="107"/>
                      <a:pt x="72" y="105"/>
                    </a:cubicBezTo>
                    <a:cubicBezTo>
                      <a:pt x="89" y="101"/>
                      <a:pt x="104" y="91"/>
                      <a:pt x="116" y="78"/>
                    </a:cubicBezTo>
                    <a:cubicBezTo>
                      <a:pt x="121" y="72"/>
                      <a:pt x="124" y="66"/>
                      <a:pt x="128" y="60"/>
                    </a:cubicBezTo>
                    <a:cubicBezTo>
                      <a:pt x="131" y="55"/>
                      <a:pt x="134" y="50"/>
                      <a:pt x="138" y="46"/>
                    </a:cubicBezTo>
                    <a:cubicBezTo>
                      <a:pt x="139" y="44"/>
                      <a:pt x="141" y="42"/>
                      <a:pt x="143" y="41"/>
                    </a:cubicBezTo>
                    <a:cubicBezTo>
                      <a:pt x="144" y="39"/>
                      <a:pt x="146" y="37"/>
                      <a:pt x="148" y="35"/>
                    </a:cubicBezTo>
                    <a:cubicBezTo>
                      <a:pt x="149" y="33"/>
                      <a:pt x="149" y="33"/>
                      <a:pt x="149" y="33"/>
                    </a:cubicBezTo>
                    <a:cubicBezTo>
                      <a:pt x="152" y="30"/>
                      <a:pt x="156" y="25"/>
                      <a:pt x="158" y="18"/>
                    </a:cubicBezTo>
                    <a:cubicBezTo>
                      <a:pt x="159" y="13"/>
                      <a:pt x="157" y="9"/>
                      <a:pt x="155" y="4"/>
                    </a:cubicBezTo>
                    <a:cubicBezTo>
                      <a:pt x="152" y="3"/>
                      <a:pt x="148" y="2"/>
                      <a:pt x="145" y="1"/>
                    </a:cubicBezTo>
                    <a:cubicBezTo>
                      <a:pt x="143" y="0"/>
                      <a:pt x="141" y="0"/>
                      <a:pt x="140" y="0"/>
                    </a:cubicBezTo>
                    <a:cubicBezTo>
                      <a:pt x="144" y="3"/>
                      <a:pt x="146" y="8"/>
                      <a:pt x="146" y="13"/>
                    </a:cubicBezTo>
                    <a:cubicBezTo>
                      <a:pt x="146" y="18"/>
                      <a:pt x="142" y="23"/>
                      <a:pt x="138" y="27"/>
                    </a:cubicBezTo>
                    <a:cubicBezTo>
                      <a:pt x="135" y="31"/>
                      <a:pt x="132" y="34"/>
                      <a:pt x="128" y="38"/>
                    </a:cubicBezTo>
                    <a:cubicBezTo>
                      <a:pt x="120" y="48"/>
                      <a:pt x="115" y="60"/>
                      <a:pt x="106" y="70"/>
                    </a:cubicBezTo>
                    <a:cubicBezTo>
                      <a:pt x="97" y="81"/>
                      <a:pt x="83" y="90"/>
                      <a:pt x="69" y="93"/>
                    </a:cubicBezTo>
                    <a:cubicBezTo>
                      <a:pt x="57" y="96"/>
                      <a:pt x="44" y="96"/>
                      <a:pt x="33" y="90"/>
                    </a:cubicBezTo>
                    <a:cubicBezTo>
                      <a:pt x="25" y="85"/>
                      <a:pt x="20" y="76"/>
                      <a:pt x="17" y="67"/>
                    </a:cubicBezTo>
                    <a:cubicBezTo>
                      <a:pt x="13" y="58"/>
                      <a:pt x="13" y="48"/>
                      <a:pt x="12" y="39"/>
                    </a:cubicBezTo>
                    <a:cubicBezTo>
                      <a:pt x="12" y="29"/>
                      <a:pt x="12" y="19"/>
                      <a:pt x="14" y="10"/>
                    </a:cubicBezTo>
                    <a:cubicBezTo>
                      <a:pt x="10" y="10"/>
                      <a:pt x="5" y="11"/>
                      <a:pt x="0" y="11"/>
                    </a:cubicBezTo>
                    <a:cubicBezTo>
                      <a:pt x="0" y="16"/>
                      <a:pt x="0" y="20"/>
                      <a:pt x="0" y="24"/>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2" name="Freeform 555"/>
              <p:cNvSpPr>
                <a:spLocks/>
              </p:cNvSpPr>
              <p:nvPr/>
            </p:nvSpPr>
            <p:spPr bwMode="auto">
              <a:xfrm>
                <a:off x="5387975" y="1733550"/>
                <a:ext cx="438150" cy="708025"/>
              </a:xfrm>
              <a:custGeom>
                <a:avLst/>
                <a:gdLst>
                  <a:gd name="T0" fmla="*/ 95 w 116"/>
                  <a:gd name="T1" fmla="*/ 0 h 188"/>
                  <a:gd name="T2" fmla="*/ 101 w 116"/>
                  <a:gd name="T3" fmla="*/ 15 h 188"/>
                  <a:gd name="T4" fmla="*/ 109 w 116"/>
                  <a:gd name="T5" fmla="*/ 52 h 188"/>
                  <a:gd name="T6" fmla="*/ 111 w 116"/>
                  <a:gd name="T7" fmla="*/ 177 h 188"/>
                  <a:gd name="T8" fmla="*/ 93 w 116"/>
                  <a:gd name="T9" fmla="*/ 183 h 188"/>
                  <a:gd name="T10" fmla="*/ 12 w 116"/>
                  <a:gd name="T11" fmla="*/ 187 h 188"/>
                  <a:gd name="T12" fmla="*/ 4 w 116"/>
                  <a:gd name="T13" fmla="*/ 127 h 188"/>
                  <a:gd name="T14" fmla="*/ 14 w 116"/>
                  <a:gd name="T15" fmla="*/ 92 h 188"/>
                  <a:gd name="T16" fmla="*/ 7 w 116"/>
                  <a:gd name="T17" fmla="*/ 58 h 188"/>
                  <a:gd name="T18" fmla="*/ 95 w 116"/>
                  <a:gd name="T19"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88">
                    <a:moveTo>
                      <a:pt x="95" y="0"/>
                    </a:moveTo>
                    <a:cubicBezTo>
                      <a:pt x="98" y="5"/>
                      <a:pt x="100" y="10"/>
                      <a:pt x="101" y="15"/>
                    </a:cubicBezTo>
                    <a:cubicBezTo>
                      <a:pt x="105" y="27"/>
                      <a:pt x="107" y="40"/>
                      <a:pt x="109" y="52"/>
                    </a:cubicBezTo>
                    <a:cubicBezTo>
                      <a:pt x="116" y="94"/>
                      <a:pt x="116" y="136"/>
                      <a:pt x="111" y="177"/>
                    </a:cubicBezTo>
                    <a:cubicBezTo>
                      <a:pt x="106" y="181"/>
                      <a:pt x="99" y="182"/>
                      <a:pt x="93" y="183"/>
                    </a:cubicBezTo>
                    <a:cubicBezTo>
                      <a:pt x="66" y="187"/>
                      <a:pt x="39" y="188"/>
                      <a:pt x="12" y="187"/>
                    </a:cubicBezTo>
                    <a:cubicBezTo>
                      <a:pt x="3" y="169"/>
                      <a:pt x="0" y="147"/>
                      <a:pt x="4" y="127"/>
                    </a:cubicBezTo>
                    <a:cubicBezTo>
                      <a:pt x="7" y="115"/>
                      <a:pt x="12" y="104"/>
                      <a:pt x="14" y="92"/>
                    </a:cubicBezTo>
                    <a:cubicBezTo>
                      <a:pt x="16" y="81"/>
                      <a:pt x="15" y="68"/>
                      <a:pt x="7" y="58"/>
                    </a:cubicBezTo>
                    <a:cubicBezTo>
                      <a:pt x="22" y="38"/>
                      <a:pt x="75" y="5"/>
                      <a:pt x="95" y="0"/>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3" name="Freeform 556"/>
              <p:cNvSpPr>
                <a:spLocks/>
              </p:cNvSpPr>
              <p:nvPr/>
            </p:nvSpPr>
            <p:spPr bwMode="auto">
              <a:xfrm>
                <a:off x="4295775" y="1609725"/>
                <a:ext cx="203200" cy="598488"/>
              </a:xfrm>
              <a:custGeom>
                <a:avLst/>
                <a:gdLst>
                  <a:gd name="T0" fmla="*/ 54 w 54"/>
                  <a:gd name="T1" fmla="*/ 159 h 159"/>
                  <a:gd name="T2" fmla="*/ 51 w 54"/>
                  <a:gd name="T3" fmla="*/ 136 h 159"/>
                  <a:gd name="T4" fmla="*/ 44 w 54"/>
                  <a:gd name="T5" fmla="*/ 96 h 159"/>
                  <a:gd name="T6" fmla="*/ 34 w 54"/>
                  <a:gd name="T7" fmla="*/ 62 h 159"/>
                  <a:gd name="T8" fmla="*/ 18 w 54"/>
                  <a:gd name="T9" fmla="*/ 30 h 159"/>
                  <a:gd name="T10" fmla="*/ 9 w 54"/>
                  <a:gd name="T11" fmla="*/ 14 h 159"/>
                  <a:gd name="T12" fmla="*/ 0 w 54"/>
                  <a:gd name="T13" fmla="*/ 0 h 159"/>
                  <a:gd name="T14" fmla="*/ 4 w 54"/>
                  <a:gd name="T15" fmla="*/ 33 h 159"/>
                  <a:gd name="T16" fmla="*/ 5 w 54"/>
                  <a:gd name="T17" fmla="*/ 47 h 159"/>
                  <a:gd name="T18" fmla="*/ 8 w 54"/>
                  <a:gd name="T19" fmla="*/ 65 h 159"/>
                  <a:gd name="T20" fmla="*/ 5 w 54"/>
                  <a:gd name="T21" fmla="*/ 139 h 159"/>
                  <a:gd name="T22" fmla="*/ 54 w 54"/>
                  <a:gd name="T23"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 h="159">
                    <a:moveTo>
                      <a:pt x="54" y="159"/>
                    </a:moveTo>
                    <a:cubicBezTo>
                      <a:pt x="53" y="152"/>
                      <a:pt x="52" y="144"/>
                      <a:pt x="51" y="136"/>
                    </a:cubicBezTo>
                    <a:cubicBezTo>
                      <a:pt x="49" y="123"/>
                      <a:pt x="46" y="110"/>
                      <a:pt x="44" y="96"/>
                    </a:cubicBezTo>
                    <a:cubicBezTo>
                      <a:pt x="42" y="84"/>
                      <a:pt x="39" y="74"/>
                      <a:pt x="34" y="62"/>
                    </a:cubicBezTo>
                    <a:cubicBezTo>
                      <a:pt x="29" y="51"/>
                      <a:pt x="24" y="40"/>
                      <a:pt x="18" y="30"/>
                    </a:cubicBezTo>
                    <a:cubicBezTo>
                      <a:pt x="15" y="24"/>
                      <a:pt x="12" y="19"/>
                      <a:pt x="9" y="14"/>
                    </a:cubicBezTo>
                    <a:cubicBezTo>
                      <a:pt x="8" y="12"/>
                      <a:pt x="0" y="3"/>
                      <a:pt x="0" y="0"/>
                    </a:cubicBezTo>
                    <a:cubicBezTo>
                      <a:pt x="1" y="11"/>
                      <a:pt x="3" y="22"/>
                      <a:pt x="4" y="33"/>
                    </a:cubicBezTo>
                    <a:cubicBezTo>
                      <a:pt x="4" y="38"/>
                      <a:pt x="4" y="42"/>
                      <a:pt x="5" y="47"/>
                    </a:cubicBezTo>
                    <a:cubicBezTo>
                      <a:pt x="6" y="53"/>
                      <a:pt x="7" y="59"/>
                      <a:pt x="8" y="65"/>
                    </a:cubicBezTo>
                    <a:cubicBezTo>
                      <a:pt x="10" y="90"/>
                      <a:pt x="7" y="114"/>
                      <a:pt x="5" y="139"/>
                    </a:cubicBezTo>
                    <a:cubicBezTo>
                      <a:pt x="19" y="150"/>
                      <a:pt x="36" y="157"/>
                      <a:pt x="54" y="159"/>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4" name="Freeform 557"/>
              <p:cNvSpPr>
                <a:spLocks/>
              </p:cNvSpPr>
              <p:nvPr/>
            </p:nvSpPr>
            <p:spPr bwMode="auto">
              <a:xfrm>
                <a:off x="4202113" y="476250"/>
                <a:ext cx="790575" cy="708025"/>
              </a:xfrm>
              <a:custGeom>
                <a:avLst/>
                <a:gdLst>
                  <a:gd name="T0" fmla="*/ 23 w 210"/>
                  <a:gd name="T1" fmla="*/ 137 h 188"/>
                  <a:gd name="T2" fmla="*/ 49 w 210"/>
                  <a:gd name="T3" fmla="*/ 132 h 188"/>
                  <a:gd name="T4" fmla="*/ 80 w 210"/>
                  <a:gd name="T5" fmla="*/ 119 h 188"/>
                  <a:gd name="T6" fmla="*/ 98 w 210"/>
                  <a:gd name="T7" fmla="*/ 118 h 188"/>
                  <a:gd name="T8" fmla="*/ 105 w 210"/>
                  <a:gd name="T9" fmla="*/ 133 h 188"/>
                  <a:gd name="T10" fmla="*/ 126 w 210"/>
                  <a:gd name="T11" fmla="*/ 147 h 188"/>
                  <a:gd name="T12" fmla="*/ 145 w 210"/>
                  <a:gd name="T13" fmla="*/ 162 h 188"/>
                  <a:gd name="T14" fmla="*/ 146 w 210"/>
                  <a:gd name="T15" fmla="*/ 177 h 188"/>
                  <a:gd name="T16" fmla="*/ 156 w 210"/>
                  <a:gd name="T17" fmla="*/ 187 h 188"/>
                  <a:gd name="T18" fmla="*/ 163 w 210"/>
                  <a:gd name="T19" fmla="*/ 176 h 188"/>
                  <a:gd name="T20" fmla="*/ 179 w 210"/>
                  <a:gd name="T21" fmla="*/ 144 h 188"/>
                  <a:gd name="T22" fmla="*/ 201 w 210"/>
                  <a:gd name="T23" fmla="*/ 136 h 188"/>
                  <a:gd name="T24" fmla="*/ 206 w 210"/>
                  <a:gd name="T25" fmla="*/ 120 h 188"/>
                  <a:gd name="T26" fmla="*/ 207 w 210"/>
                  <a:gd name="T27" fmla="*/ 84 h 188"/>
                  <a:gd name="T28" fmla="*/ 195 w 210"/>
                  <a:gd name="T29" fmla="*/ 51 h 188"/>
                  <a:gd name="T30" fmla="*/ 90 w 210"/>
                  <a:gd name="T31" fmla="*/ 6 h 188"/>
                  <a:gd name="T32" fmla="*/ 42 w 210"/>
                  <a:gd name="T33" fmla="*/ 27 h 188"/>
                  <a:gd name="T34" fmla="*/ 11 w 210"/>
                  <a:gd name="T35" fmla="*/ 62 h 188"/>
                  <a:gd name="T36" fmla="*/ 4 w 210"/>
                  <a:gd name="T37" fmla="*/ 124 h 188"/>
                  <a:gd name="T38" fmla="*/ 23 w 210"/>
                  <a:gd name="T39" fmla="*/ 137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0" h="188">
                    <a:moveTo>
                      <a:pt x="23" y="137"/>
                    </a:moveTo>
                    <a:cubicBezTo>
                      <a:pt x="32" y="139"/>
                      <a:pt x="41" y="135"/>
                      <a:pt x="49" y="132"/>
                    </a:cubicBezTo>
                    <a:cubicBezTo>
                      <a:pt x="59" y="127"/>
                      <a:pt x="70" y="123"/>
                      <a:pt x="80" y="119"/>
                    </a:cubicBezTo>
                    <a:cubicBezTo>
                      <a:pt x="86" y="117"/>
                      <a:pt x="93" y="114"/>
                      <a:pt x="98" y="118"/>
                    </a:cubicBezTo>
                    <a:cubicBezTo>
                      <a:pt x="102" y="122"/>
                      <a:pt x="103" y="128"/>
                      <a:pt x="105" y="133"/>
                    </a:cubicBezTo>
                    <a:cubicBezTo>
                      <a:pt x="109" y="141"/>
                      <a:pt x="118" y="144"/>
                      <a:pt x="126" y="147"/>
                    </a:cubicBezTo>
                    <a:cubicBezTo>
                      <a:pt x="134" y="150"/>
                      <a:pt x="143" y="154"/>
                      <a:pt x="145" y="162"/>
                    </a:cubicBezTo>
                    <a:cubicBezTo>
                      <a:pt x="147" y="167"/>
                      <a:pt x="146" y="172"/>
                      <a:pt x="146" y="177"/>
                    </a:cubicBezTo>
                    <a:cubicBezTo>
                      <a:pt x="147" y="183"/>
                      <a:pt x="151" y="188"/>
                      <a:pt x="156" y="187"/>
                    </a:cubicBezTo>
                    <a:cubicBezTo>
                      <a:pt x="160" y="186"/>
                      <a:pt x="162" y="180"/>
                      <a:pt x="163" y="176"/>
                    </a:cubicBezTo>
                    <a:cubicBezTo>
                      <a:pt x="166" y="164"/>
                      <a:pt x="171" y="153"/>
                      <a:pt x="179" y="144"/>
                    </a:cubicBezTo>
                    <a:cubicBezTo>
                      <a:pt x="185" y="139"/>
                      <a:pt x="193" y="136"/>
                      <a:pt x="201" y="136"/>
                    </a:cubicBezTo>
                    <a:cubicBezTo>
                      <a:pt x="202" y="130"/>
                      <a:pt x="204" y="125"/>
                      <a:pt x="206" y="120"/>
                    </a:cubicBezTo>
                    <a:cubicBezTo>
                      <a:pt x="210" y="108"/>
                      <a:pt x="209" y="96"/>
                      <a:pt x="207" y="84"/>
                    </a:cubicBezTo>
                    <a:cubicBezTo>
                      <a:pt x="204" y="73"/>
                      <a:pt x="199" y="62"/>
                      <a:pt x="195" y="51"/>
                    </a:cubicBezTo>
                    <a:cubicBezTo>
                      <a:pt x="179" y="14"/>
                      <a:pt x="129" y="0"/>
                      <a:pt x="90" y="6"/>
                    </a:cubicBezTo>
                    <a:cubicBezTo>
                      <a:pt x="72" y="9"/>
                      <a:pt x="56" y="17"/>
                      <a:pt x="42" y="27"/>
                    </a:cubicBezTo>
                    <a:cubicBezTo>
                      <a:pt x="29" y="37"/>
                      <a:pt x="18" y="48"/>
                      <a:pt x="11" y="62"/>
                    </a:cubicBezTo>
                    <a:cubicBezTo>
                      <a:pt x="2" y="81"/>
                      <a:pt x="0" y="103"/>
                      <a:pt x="4" y="124"/>
                    </a:cubicBezTo>
                    <a:cubicBezTo>
                      <a:pt x="9" y="131"/>
                      <a:pt x="15" y="136"/>
                      <a:pt x="23" y="137"/>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5" name="Freeform 558"/>
              <p:cNvSpPr>
                <a:spLocks/>
              </p:cNvSpPr>
              <p:nvPr/>
            </p:nvSpPr>
            <p:spPr bwMode="auto">
              <a:xfrm>
                <a:off x="4216400" y="904875"/>
                <a:ext cx="757238" cy="639763"/>
              </a:xfrm>
              <a:custGeom>
                <a:avLst/>
                <a:gdLst>
                  <a:gd name="T0" fmla="*/ 200 w 201"/>
                  <a:gd name="T1" fmla="*/ 41 h 170"/>
                  <a:gd name="T2" fmla="*/ 197 w 201"/>
                  <a:gd name="T3" fmla="*/ 23 h 170"/>
                  <a:gd name="T4" fmla="*/ 197 w 201"/>
                  <a:gd name="T5" fmla="*/ 22 h 170"/>
                  <a:gd name="T6" fmla="*/ 175 w 201"/>
                  <a:gd name="T7" fmla="*/ 30 h 170"/>
                  <a:gd name="T8" fmla="*/ 159 w 201"/>
                  <a:gd name="T9" fmla="*/ 62 h 170"/>
                  <a:gd name="T10" fmla="*/ 152 w 201"/>
                  <a:gd name="T11" fmla="*/ 73 h 170"/>
                  <a:gd name="T12" fmla="*/ 142 w 201"/>
                  <a:gd name="T13" fmla="*/ 63 h 170"/>
                  <a:gd name="T14" fmla="*/ 141 w 201"/>
                  <a:gd name="T15" fmla="*/ 48 h 170"/>
                  <a:gd name="T16" fmla="*/ 122 w 201"/>
                  <a:gd name="T17" fmla="*/ 33 h 170"/>
                  <a:gd name="T18" fmla="*/ 101 w 201"/>
                  <a:gd name="T19" fmla="*/ 19 h 170"/>
                  <a:gd name="T20" fmla="*/ 94 w 201"/>
                  <a:gd name="T21" fmla="*/ 4 h 170"/>
                  <a:gd name="T22" fmla="*/ 76 w 201"/>
                  <a:gd name="T23" fmla="*/ 5 h 170"/>
                  <a:gd name="T24" fmla="*/ 45 w 201"/>
                  <a:gd name="T25" fmla="*/ 18 h 170"/>
                  <a:gd name="T26" fmla="*/ 19 w 201"/>
                  <a:gd name="T27" fmla="*/ 23 h 170"/>
                  <a:gd name="T28" fmla="*/ 0 w 201"/>
                  <a:gd name="T29" fmla="*/ 11 h 170"/>
                  <a:gd name="T30" fmla="*/ 19 w 201"/>
                  <a:gd name="T31" fmla="*/ 69 h 170"/>
                  <a:gd name="T32" fmla="*/ 28 w 201"/>
                  <a:gd name="T33" fmla="*/ 108 h 170"/>
                  <a:gd name="T34" fmla="*/ 27 w 201"/>
                  <a:gd name="T35" fmla="*/ 119 h 170"/>
                  <a:gd name="T36" fmla="*/ 33 w 201"/>
                  <a:gd name="T37" fmla="*/ 128 h 170"/>
                  <a:gd name="T38" fmla="*/ 43 w 201"/>
                  <a:gd name="T39" fmla="*/ 127 h 170"/>
                  <a:gd name="T40" fmla="*/ 53 w 201"/>
                  <a:gd name="T41" fmla="*/ 136 h 170"/>
                  <a:gd name="T42" fmla="*/ 57 w 201"/>
                  <a:gd name="T43" fmla="*/ 150 h 170"/>
                  <a:gd name="T44" fmla="*/ 78 w 201"/>
                  <a:gd name="T45" fmla="*/ 168 h 170"/>
                  <a:gd name="T46" fmla="*/ 108 w 201"/>
                  <a:gd name="T47" fmla="*/ 158 h 170"/>
                  <a:gd name="T48" fmla="*/ 164 w 201"/>
                  <a:gd name="T49" fmla="*/ 111 h 170"/>
                  <a:gd name="T50" fmla="*/ 192 w 201"/>
                  <a:gd name="T51" fmla="*/ 77 h 170"/>
                  <a:gd name="T52" fmla="*/ 192 w 201"/>
                  <a:gd name="T53" fmla="*/ 73 h 170"/>
                  <a:gd name="T54" fmla="*/ 200 w 201"/>
                  <a:gd name="T55" fmla="*/ 4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01" h="170">
                    <a:moveTo>
                      <a:pt x="200" y="41"/>
                    </a:moveTo>
                    <a:cubicBezTo>
                      <a:pt x="200" y="35"/>
                      <a:pt x="197" y="29"/>
                      <a:pt x="197" y="23"/>
                    </a:cubicBezTo>
                    <a:cubicBezTo>
                      <a:pt x="197" y="23"/>
                      <a:pt x="197" y="22"/>
                      <a:pt x="197" y="22"/>
                    </a:cubicBezTo>
                    <a:cubicBezTo>
                      <a:pt x="189" y="22"/>
                      <a:pt x="181" y="25"/>
                      <a:pt x="175" y="30"/>
                    </a:cubicBezTo>
                    <a:cubicBezTo>
                      <a:pt x="167" y="39"/>
                      <a:pt x="162" y="50"/>
                      <a:pt x="159" y="62"/>
                    </a:cubicBezTo>
                    <a:cubicBezTo>
                      <a:pt x="158" y="66"/>
                      <a:pt x="156" y="72"/>
                      <a:pt x="152" y="73"/>
                    </a:cubicBezTo>
                    <a:cubicBezTo>
                      <a:pt x="147" y="74"/>
                      <a:pt x="143" y="69"/>
                      <a:pt x="142" y="63"/>
                    </a:cubicBezTo>
                    <a:cubicBezTo>
                      <a:pt x="142" y="58"/>
                      <a:pt x="143" y="53"/>
                      <a:pt x="141" y="48"/>
                    </a:cubicBezTo>
                    <a:cubicBezTo>
                      <a:pt x="139" y="40"/>
                      <a:pt x="130" y="36"/>
                      <a:pt x="122" y="33"/>
                    </a:cubicBezTo>
                    <a:cubicBezTo>
                      <a:pt x="114" y="30"/>
                      <a:pt x="105" y="27"/>
                      <a:pt x="101" y="19"/>
                    </a:cubicBezTo>
                    <a:cubicBezTo>
                      <a:pt x="99" y="14"/>
                      <a:pt x="98" y="8"/>
                      <a:pt x="94" y="4"/>
                    </a:cubicBezTo>
                    <a:cubicBezTo>
                      <a:pt x="89" y="0"/>
                      <a:pt x="82" y="3"/>
                      <a:pt x="76" y="5"/>
                    </a:cubicBezTo>
                    <a:cubicBezTo>
                      <a:pt x="66" y="9"/>
                      <a:pt x="55" y="13"/>
                      <a:pt x="45" y="18"/>
                    </a:cubicBezTo>
                    <a:cubicBezTo>
                      <a:pt x="37" y="21"/>
                      <a:pt x="28" y="25"/>
                      <a:pt x="19" y="23"/>
                    </a:cubicBezTo>
                    <a:cubicBezTo>
                      <a:pt x="11" y="22"/>
                      <a:pt x="5" y="17"/>
                      <a:pt x="0" y="11"/>
                    </a:cubicBezTo>
                    <a:cubicBezTo>
                      <a:pt x="3" y="31"/>
                      <a:pt x="11" y="50"/>
                      <a:pt x="19" y="69"/>
                    </a:cubicBezTo>
                    <a:cubicBezTo>
                      <a:pt x="24" y="82"/>
                      <a:pt x="30" y="95"/>
                      <a:pt x="28" y="108"/>
                    </a:cubicBezTo>
                    <a:cubicBezTo>
                      <a:pt x="28" y="112"/>
                      <a:pt x="27" y="115"/>
                      <a:pt x="27" y="119"/>
                    </a:cubicBezTo>
                    <a:cubicBezTo>
                      <a:pt x="27" y="123"/>
                      <a:pt x="29" y="127"/>
                      <a:pt x="33" y="128"/>
                    </a:cubicBezTo>
                    <a:cubicBezTo>
                      <a:pt x="36" y="128"/>
                      <a:pt x="39" y="127"/>
                      <a:pt x="43" y="127"/>
                    </a:cubicBezTo>
                    <a:cubicBezTo>
                      <a:pt x="48" y="127"/>
                      <a:pt x="51" y="131"/>
                      <a:pt x="53" y="136"/>
                    </a:cubicBezTo>
                    <a:cubicBezTo>
                      <a:pt x="55" y="140"/>
                      <a:pt x="55" y="145"/>
                      <a:pt x="57" y="150"/>
                    </a:cubicBezTo>
                    <a:cubicBezTo>
                      <a:pt x="60" y="159"/>
                      <a:pt x="68" y="166"/>
                      <a:pt x="78" y="168"/>
                    </a:cubicBezTo>
                    <a:cubicBezTo>
                      <a:pt x="88" y="170"/>
                      <a:pt x="99" y="163"/>
                      <a:pt x="108" y="158"/>
                    </a:cubicBezTo>
                    <a:cubicBezTo>
                      <a:pt x="130" y="146"/>
                      <a:pt x="148" y="129"/>
                      <a:pt x="164" y="111"/>
                    </a:cubicBezTo>
                    <a:cubicBezTo>
                      <a:pt x="174" y="100"/>
                      <a:pt x="184" y="89"/>
                      <a:pt x="192" y="77"/>
                    </a:cubicBezTo>
                    <a:cubicBezTo>
                      <a:pt x="192" y="76"/>
                      <a:pt x="192" y="74"/>
                      <a:pt x="192" y="73"/>
                    </a:cubicBezTo>
                    <a:cubicBezTo>
                      <a:pt x="192" y="61"/>
                      <a:pt x="201" y="52"/>
                      <a:pt x="200" y="41"/>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6" name="Freeform 559"/>
              <p:cNvSpPr>
                <a:spLocks/>
              </p:cNvSpPr>
              <p:nvPr/>
            </p:nvSpPr>
            <p:spPr bwMode="auto">
              <a:xfrm>
                <a:off x="4613275" y="1195388"/>
                <a:ext cx="500063" cy="485775"/>
              </a:xfrm>
              <a:custGeom>
                <a:avLst/>
                <a:gdLst>
                  <a:gd name="T0" fmla="*/ 127 w 133"/>
                  <a:gd name="T1" fmla="*/ 33 h 129"/>
                  <a:gd name="T2" fmla="*/ 102 w 133"/>
                  <a:gd name="T3" fmla="*/ 22 h 129"/>
                  <a:gd name="T4" fmla="*/ 87 w 133"/>
                  <a:gd name="T5" fmla="*/ 0 h 129"/>
                  <a:gd name="T6" fmla="*/ 59 w 133"/>
                  <a:gd name="T7" fmla="*/ 34 h 129"/>
                  <a:gd name="T8" fmla="*/ 3 w 133"/>
                  <a:gd name="T9" fmla="*/ 81 h 129"/>
                  <a:gd name="T10" fmla="*/ 0 w 133"/>
                  <a:gd name="T11" fmla="*/ 83 h 129"/>
                  <a:gd name="T12" fmla="*/ 4 w 133"/>
                  <a:gd name="T13" fmla="*/ 100 h 129"/>
                  <a:gd name="T14" fmla="*/ 20 w 133"/>
                  <a:gd name="T15" fmla="*/ 123 h 129"/>
                  <a:gd name="T16" fmla="*/ 56 w 133"/>
                  <a:gd name="T17" fmla="*/ 126 h 129"/>
                  <a:gd name="T18" fmla="*/ 93 w 133"/>
                  <a:gd name="T19" fmla="*/ 103 h 129"/>
                  <a:gd name="T20" fmla="*/ 115 w 133"/>
                  <a:gd name="T21" fmla="*/ 71 h 129"/>
                  <a:gd name="T22" fmla="*/ 125 w 133"/>
                  <a:gd name="T23" fmla="*/ 60 h 129"/>
                  <a:gd name="T24" fmla="*/ 133 w 133"/>
                  <a:gd name="T25" fmla="*/ 46 h 129"/>
                  <a:gd name="T26" fmla="*/ 127 w 133"/>
                  <a:gd name="T27" fmla="*/ 33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3" h="129">
                    <a:moveTo>
                      <a:pt x="127" y="33"/>
                    </a:moveTo>
                    <a:cubicBezTo>
                      <a:pt x="118" y="30"/>
                      <a:pt x="109" y="27"/>
                      <a:pt x="102" y="22"/>
                    </a:cubicBezTo>
                    <a:cubicBezTo>
                      <a:pt x="94" y="17"/>
                      <a:pt x="88" y="9"/>
                      <a:pt x="87" y="0"/>
                    </a:cubicBezTo>
                    <a:cubicBezTo>
                      <a:pt x="79" y="12"/>
                      <a:pt x="69" y="23"/>
                      <a:pt x="59" y="34"/>
                    </a:cubicBezTo>
                    <a:cubicBezTo>
                      <a:pt x="43" y="52"/>
                      <a:pt x="25" y="69"/>
                      <a:pt x="3" y="81"/>
                    </a:cubicBezTo>
                    <a:cubicBezTo>
                      <a:pt x="2" y="82"/>
                      <a:pt x="1" y="82"/>
                      <a:pt x="0" y="83"/>
                    </a:cubicBezTo>
                    <a:cubicBezTo>
                      <a:pt x="1" y="89"/>
                      <a:pt x="2" y="95"/>
                      <a:pt x="4" y="100"/>
                    </a:cubicBezTo>
                    <a:cubicBezTo>
                      <a:pt x="7" y="109"/>
                      <a:pt x="12" y="118"/>
                      <a:pt x="20" y="123"/>
                    </a:cubicBezTo>
                    <a:cubicBezTo>
                      <a:pt x="31" y="129"/>
                      <a:pt x="44" y="129"/>
                      <a:pt x="56" y="126"/>
                    </a:cubicBezTo>
                    <a:cubicBezTo>
                      <a:pt x="70" y="123"/>
                      <a:pt x="84" y="114"/>
                      <a:pt x="93" y="103"/>
                    </a:cubicBezTo>
                    <a:cubicBezTo>
                      <a:pt x="102" y="93"/>
                      <a:pt x="107" y="81"/>
                      <a:pt x="115" y="71"/>
                    </a:cubicBezTo>
                    <a:cubicBezTo>
                      <a:pt x="119" y="67"/>
                      <a:pt x="122" y="64"/>
                      <a:pt x="125" y="60"/>
                    </a:cubicBezTo>
                    <a:cubicBezTo>
                      <a:pt x="129" y="56"/>
                      <a:pt x="133" y="51"/>
                      <a:pt x="133" y="46"/>
                    </a:cubicBezTo>
                    <a:cubicBezTo>
                      <a:pt x="133" y="41"/>
                      <a:pt x="131" y="36"/>
                      <a:pt x="127" y="33"/>
                    </a:cubicBezTo>
                    <a:close/>
                  </a:path>
                </a:pathLst>
              </a:custGeom>
              <a:solidFill>
                <a:srgbClr val="FDBB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7" name="Freeform 560"/>
              <p:cNvSpPr>
                <a:spLocks/>
              </p:cNvSpPr>
              <p:nvPr/>
            </p:nvSpPr>
            <p:spPr bwMode="auto">
              <a:xfrm>
                <a:off x="4144957" y="3221042"/>
                <a:ext cx="1393824" cy="2795586"/>
              </a:xfrm>
              <a:custGeom>
                <a:avLst/>
                <a:gdLst>
                  <a:gd name="T0" fmla="*/ 362 w 370"/>
                  <a:gd name="T1" fmla="*/ 45 h 743"/>
                  <a:gd name="T2" fmla="*/ 336 w 370"/>
                  <a:gd name="T3" fmla="*/ 19 h 743"/>
                  <a:gd name="T4" fmla="*/ 300 w 370"/>
                  <a:gd name="T5" fmla="*/ 9 h 743"/>
                  <a:gd name="T6" fmla="*/ 148 w 370"/>
                  <a:gd name="T7" fmla="*/ 8 h 743"/>
                  <a:gd name="T8" fmla="*/ 130 w 370"/>
                  <a:gd name="T9" fmla="*/ 35 h 743"/>
                  <a:gd name="T10" fmla="*/ 88 w 370"/>
                  <a:gd name="T11" fmla="*/ 107 h 743"/>
                  <a:gd name="T12" fmla="*/ 19 w 370"/>
                  <a:gd name="T13" fmla="*/ 241 h 743"/>
                  <a:gd name="T14" fmla="*/ 12 w 370"/>
                  <a:gd name="T15" fmla="*/ 376 h 743"/>
                  <a:gd name="T16" fmla="*/ 40 w 370"/>
                  <a:gd name="T17" fmla="*/ 499 h 743"/>
                  <a:gd name="T18" fmla="*/ 41 w 370"/>
                  <a:gd name="T19" fmla="*/ 596 h 743"/>
                  <a:gd name="T20" fmla="*/ 60 w 370"/>
                  <a:gd name="T21" fmla="*/ 690 h 743"/>
                  <a:gd name="T22" fmla="*/ 136 w 370"/>
                  <a:gd name="T23" fmla="*/ 743 h 743"/>
                  <a:gd name="T24" fmla="*/ 172 w 370"/>
                  <a:gd name="T25" fmla="*/ 733 h 743"/>
                  <a:gd name="T26" fmla="*/ 193 w 370"/>
                  <a:gd name="T27" fmla="*/ 701 h 743"/>
                  <a:gd name="T28" fmla="*/ 182 w 370"/>
                  <a:gd name="T29" fmla="*/ 496 h 743"/>
                  <a:gd name="T30" fmla="*/ 188 w 370"/>
                  <a:gd name="T31" fmla="*/ 431 h 743"/>
                  <a:gd name="T32" fmla="*/ 154 w 370"/>
                  <a:gd name="T33" fmla="*/ 311 h 743"/>
                  <a:gd name="T34" fmla="*/ 151 w 370"/>
                  <a:gd name="T35" fmla="*/ 303 h 743"/>
                  <a:gd name="T36" fmla="*/ 161 w 370"/>
                  <a:gd name="T37" fmla="*/ 294 h 743"/>
                  <a:gd name="T38" fmla="*/ 256 w 370"/>
                  <a:gd name="T39" fmla="*/ 212 h 743"/>
                  <a:gd name="T40" fmla="*/ 317 w 370"/>
                  <a:gd name="T41" fmla="*/ 164 h 743"/>
                  <a:gd name="T42" fmla="*/ 347 w 370"/>
                  <a:gd name="T43" fmla="*/ 128 h 743"/>
                  <a:gd name="T44" fmla="*/ 362 w 370"/>
                  <a:gd name="T45" fmla="*/ 98 h 743"/>
                  <a:gd name="T46" fmla="*/ 362 w 370"/>
                  <a:gd name="T47" fmla="*/ 45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70" h="743">
                    <a:moveTo>
                      <a:pt x="362" y="45"/>
                    </a:moveTo>
                    <a:cubicBezTo>
                      <a:pt x="357" y="34"/>
                      <a:pt x="347" y="25"/>
                      <a:pt x="336" y="19"/>
                    </a:cubicBezTo>
                    <a:cubicBezTo>
                      <a:pt x="324" y="14"/>
                      <a:pt x="312" y="11"/>
                      <a:pt x="300" y="9"/>
                    </a:cubicBezTo>
                    <a:cubicBezTo>
                      <a:pt x="250" y="0"/>
                      <a:pt x="198" y="3"/>
                      <a:pt x="148" y="8"/>
                    </a:cubicBezTo>
                    <a:cubicBezTo>
                      <a:pt x="142" y="17"/>
                      <a:pt x="136" y="26"/>
                      <a:pt x="130" y="35"/>
                    </a:cubicBezTo>
                    <a:cubicBezTo>
                      <a:pt x="116" y="59"/>
                      <a:pt x="102" y="83"/>
                      <a:pt x="88" y="107"/>
                    </a:cubicBezTo>
                    <a:cubicBezTo>
                      <a:pt x="63" y="150"/>
                      <a:pt x="39" y="195"/>
                      <a:pt x="19" y="241"/>
                    </a:cubicBezTo>
                    <a:cubicBezTo>
                      <a:pt x="0" y="284"/>
                      <a:pt x="2" y="331"/>
                      <a:pt x="12" y="376"/>
                    </a:cubicBezTo>
                    <a:cubicBezTo>
                      <a:pt x="21" y="417"/>
                      <a:pt x="36" y="457"/>
                      <a:pt x="40" y="499"/>
                    </a:cubicBezTo>
                    <a:cubicBezTo>
                      <a:pt x="43" y="531"/>
                      <a:pt x="41" y="564"/>
                      <a:pt x="41" y="596"/>
                    </a:cubicBezTo>
                    <a:cubicBezTo>
                      <a:pt x="41" y="628"/>
                      <a:pt x="45" y="661"/>
                      <a:pt x="60" y="690"/>
                    </a:cubicBezTo>
                    <a:cubicBezTo>
                      <a:pt x="75" y="718"/>
                      <a:pt x="103" y="742"/>
                      <a:pt x="136" y="743"/>
                    </a:cubicBezTo>
                    <a:cubicBezTo>
                      <a:pt x="148" y="743"/>
                      <a:pt x="162" y="740"/>
                      <a:pt x="172" y="733"/>
                    </a:cubicBezTo>
                    <a:cubicBezTo>
                      <a:pt x="182" y="725"/>
                      <a:pt x="189" y="713"/>
                      <a:pt x="193" y="701"/>
                    </a:cubicBezTo>
                    <a:cubicBezTo>
                      <a:pt x="214" y="635"/>
                      <a:pt x="182" y="565"/>
                      <a:pt x="182" y="496"/>
                    </a:cubicBezTo>
                    <a:cubicBezTo>
                      <a:pt x="182" y="474"/>
                      <a:pt x="186" y="453"/>
                      <a:pt x="188" y="431"/>
                    </a:cubicBezTo>
                    <a:cubicBezTo>
                      <a:pt x="192" y="389"/>
                      <a:pt x="180" y="345"/>
                      <a:pt x="154" y="311"/>
                    </a:cubicBezTo>
                    <a:cubicBezTo>
                      <a:pt x="153" y="308"/>
                      <a:pt x="151" y="306"/>
                      <a:pt x="151" y="303"/>
                    </a:cubicBezTo>
                    <a:cubicBezTo>
                      <a:pt x="151" y="298"/>
                      <a:pt x="157" y="296"/>
                      <a:pt x="161" y="294"/>
                    </a:cubicBezTo>
                    <a:cubicBezTo>
                      <a:pt x="201" y="279"/>
                      <a:pt x="224" y="240"/>
                      <a:pt x="256" y="212"/>
                    </a:cubicBezTo>
                    <a:cubicBezTo>
                      <a:pt x="275" y="195"/>
                      <a:pt x="298" y="181"/>
                      <a:pt x="317" y="164"/>
                    </a:cubicBezTo>
                    <a:cubicBezTo>
                      <a:pt x="329" y="153"/>
                      <a:pt x="339" y="141"/>
                      <a:pt x="347" y="128"/>
                    </a:cubicBezTo>
                    <a:cubicBezTo>
                      <a:pt x="353" y="119"/>
                      <a:pt x="357" y="108"/>
                      <a:pt x="362" y="98"/>
                    </a:cubicBezTo>
                    <a:cubicBezTo>
                      <a:pt x="366" y="81"/>
                      <a:pt x="370" y="62"/>
                      <a:pt x="362" y="45"/>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8" name="Freeform 561"/>
              <p:cNvSpPr>
                <a:spLocks/>
              </p:cNvSpPr>
              <p:nvPr/>
            </p:nvSpPr>
            <p:spPr bwMode="auto">
              <a:xfrm>
                <a:off x="3252788" y="2930525"/>
                <a:ext cx="1450975" cy="2355850"/>
              </a:xfrm>
              <a:custGeom>
                <a:avLst/>
                <a:gdLst>
                  <a:gd name="T0" fmla="*/ 281 w 385"/>
                  <a:gd name="T1" fmla="*/ 222 h 626"/>
                  <a:gd name="T2" fmla="*/ 308 w 385"/>
                  <a:gd name="T3" fmla="*/ 213 h 626"/>
                  <a:gd name="T4" fmla="*/ 325 w 385"/>
                  <a:gd name="T5" fmla="*/ 184 h 626"/>
                  <a:gd name="T6" fmla="*/ 367 w 385"/>
                  <a:gd name="T7" fmla="*/ 112 h 626"/>
                  <a:gd name="T8" fmla="*/ 385 w 385"/>
                  <a:gd name="T9" fmla="*/ 85 h 626"/>
                  <a:gd name="T10" fmla="*/ 356 w 385"/>
                  <a:gd name="T11" fmla="*/ 88 h 626"/>
                  <a:gd name="T12" fmla="*/ 332 w 385"/>
                  <a:gd name="T13" fmla="*/ 10 h 626"/>
                  <a:gd name="T14" fmla="*/ 287 w 385"/>
                  <a:gd name="T15" fmla="*/ 3 h 626"/>
                  <a:gd name="T16" fmla="*/ 234 w 385"/>
                  <a:gd name="T17" fmla="*/ 26 h 626"/>
                  <a:gd name="T18" fmla="*/ 80 w 385"/>
                  <a:gd name="T19" fmla="*/ 127 h 626"/>
                  <a:gd name="T20" fmla="*/ 9 w 385"/>
                  <a:gd name="T21" fmla="*/ 220 h 626"/>
                  <a:gd name="T22" fmla="*/ 1 w 385"/>
                  <a:gd name="T23" fmla="*/ 289 h 626"/>
                  <a:gd name="T24" fmla="*/ 3 w 385"/>
                  <a:gd name="T25" fmla="*/ 325 h 626"/>
                  <a:gd name="T26" fmla="*/ 13 w 385"/>
                  <a:gd name="T27" fmla="*/ 357 h 626"/>
                  <a:gd name="T28" fmla="*/ 24 w 385"/>
                  <a:gd name="T29" fmla="*/ 452 h 626"/>
                  <a:gd name="T30" fmla="*/ 19 w 385"/>
                  <a:gd name="T31" fmla="*/ 497 h 626"/>
                  <a:gd name="T32" fmla="*/ 25 w 385"/>
                  <a:gd name="T33" fmla="*/ 546 h 626"/>
                  <a:gd name="T34" fmla="*/ 47 w 385"/>
                  <a:gd name="T35" fmla="*/ 608 h 626"/>
                  <a:gd name="T36" fmla="*/ 110 w 385"/>
                  <a:gd name="T37" fmla="*/ 625 h 626"/>
                  <a:gd name="T38" fmla="*/ 163 w 385"/>
                  <a:gd name="T39" fmla="*/ 608 h 626"/>
                  <a:gd name="T40" fmla="*/ 166 w 385"/>
                  <a:gd name="T41" fmla="*/ 525 h 626"/>
                  <a:gd name="T42" fmla="*/ 171 w 385"/>
                  <a:gd name="T43" fmla="*/ 429 h 626"/>
                  <a:gd name="T44" fmla="*/ 180 w 385"/>
                  <a:gd name="T45" fmla="*/ 344 h 626"/>
                  <a:gd name="T46" fmla="*/ 154 w 385"/>
                  <a:gd name="T47" fmla="*/ 264 h 626"/>
                  <a:gd name="T48" fmla="*/ 281 w 385"/>
                  <a:gd name="T49" fmla="*/ 222 h 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85" h="626">
                    <a:moveTo>
                      <a:pt x="281" y="222"/>
                    </a:moveTo>
                    <a:cubicBezTo>
                      <a:pt x="290" y="219"/>
                      <a:pt x="300" y="216"/>
                      <a:pt x="308" y="213"/>
                    </a:cubicBezTo>
                    <a:cubicBezTo>
                      <a:pt x="314" y="203"/>
                      <a:pt x="319" y="193"/>
                      <a:pt x="325" y="184"/>
                    </a:cubicBezTo>
                    <a:cubicBezTo>
                      <a:pt x="339" y="160"/>
                      <a:pt x="353" y="136"/>
                      <a:pt x="367" y="112"/>
                    </a:cubicBezTo>
                    <a:cubicBezTo>
                      <a:pt x="373" y="103"/>
                      <a:pt x="379" y="94"/>
                      <a:pt x="385" y="85"/>
                    </a:cubicBezTo>
                    <a:cubicBezTo>
                      <a:pt x="375" y="86"/>
                      <a:pt x="365" y="87"/>
                      <a:pt x="356" y="88"/>
                    </a:cubicBezTo>
                    <a:cubicBezTo>
                      <a:pt x="343" y="63"/>
                      <a:pt x="335" y="37"/>
                      <a:pt x="332" y="10"/>
                    </a:cubicBezTo>
                    <a:cubicBezTo>
                      <a:pt x="319" y="2"/>
                      <a:pt x="302" y="0"/>
                      <a:pt x="287" y="3"/>
                    </a:cubicBezTo>
                    <a:cubicBezTo>
                      <a:pt x="268" y="6"/>
                      <a:pt x="251" y="16"/>
                      <a:pt x="234" y="26"/>
                    </a:cubicBezTo>
                    <a:cubicBezTo>
                      <a:pt x="181" y="56"/>
                      <a:pt x="127" y="87"/>
                      <a:pt x="80" y="127"/>
                    </a:cubicBezTo>
                    <a:cubicBezTo>
                      <a:pt x="50" y="152"/>
                      <a:pt x="22" y="182"/>
                      <a:pt x="9" y="220"/>
                    </a:cubicBezTo>
                    <a:cubicBezTo>
                      <a:pt x="2" y="242"/>
                      <a:pt x="0" y="266"/>
                      <a:pt x="1" y="289"/>
                    </a:cubicBezTo>
                    <a:cubicBezTo>
                      <a:pt x="1" y="301"/>
                      <a:pt x="2" y="313"/>
                      <a:pt x="3" y="325"/>
                    </a:cubicBezTo>
                    <a:cubicBezTo>
                      <a:pt x="4" y="336"/>
                      <a:pt x="9" y="346"/>
                      <a:pt x="13" y="357"/>
                    </a:cubicBezTo>
                    <a:cubicBezTo>
                      <a:pt x="22" y="388"/>
                      <a:pt x="26" y="420"/>
                      <a:pt x="24" y="452"/>
                    </a:cubicBezTo>
                    <a:cubicBezTo>
                      <a:pt x="23" y="467"/>
                      <a:pt x="17" y="483"/>
                      <a:pt x="19" y="497"/>
                    </a:cubicBezTo>
                    <a:cubicBezTo>
                      <a:pt x="21" y="513"/>
                      <a:pt x="23" y="530"/>
                      <a:pt x="25" y="546"/>
                    </a:cubicBezTo>
                    <a:cubicBezTo>
                      <a:pt x="27" y="568"/>
                      <a:pt x="30" y="593"/>
                      <a:pt x="47" y="608"/>
                    </a:cubicBezTo>
                    <a:cubicBezTo>
                      <a:pt x="63" y="624"/>
                      <a:pt x="87" y="625"/>
                      <a:pt x="110" y="625"/>
                    </a:cubicBezTo>
                    <a:cubicBezTo>
                      <a:pt x="129" y="626"/>
                      <a:pt x="152" y="625"/>
                      <a:pt x="163" y="608"/>
                    </a:cubicBezTo>
                    <a:cubicBezTo>
                      <a:pt x="177" y="586"/>
                      <a:pt x="166" y="549"/>
                      <a:pt x="166" y="525"/>
                    </a:cubicBezTo>
                    <a:cubicBezTo>
                      <a:pt x="165" y="493"/>
                      <a:pt x="167" y="461"/>
                      <a:pt x="171" y="429"/>
                    </a:cubicBezTo>
                    <a:cubicBezTo>
                      <a:pt x="175" y="401"/>
                      <a:pt x="180" y="373"/>
                      <a:pt x="180" y="344"/>
                    </a:cubicBezTo>
                    <a:cubicBezTo>
                      <a:pt x="179" y="315"/>
                      <a:pt x="172" y="286"/>
                      <a:pt x="154" y="264"/>
                    </a:cubicBezTo>
                    <a:cubicBezTo>
                      <a:pt x="197" y="251"/>
                      <a:pt x="239" y="236"/>
                      <a:pt x="281" y="222"/>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19" name="Freeform 644"/>
              <p:cNvSpPr>
                <a:spLocks/>
              </p:cNvSpPr>
              <p:nvPr/>
            </p:nvSpPr>
            <p:spPr bwMode="auto">
              <a:xfrm>
                <a:off x="3471863" y="2151063"/>
                <a:ext cx="1081088" cy="1268413"/>
              </a:xfrm>
              <a:custGeom>
                <a:avLst/>
                <a:gdLst>
                  <a:gd name="T0" fmla="*/ 287 w 287"/>
                  <a:gd name="T1" fmla="*/ 115 h 337"/>
                  <a:gd name="T2" fmla="*/ 283 w 287"/>
                  <a:gd name="T3" fmla="*/ 78 h 337"/>
                  <a:gd name="T4" fmla="*/ 273 w 287"/>
                  <a:gd name="T5" fmla="*/ 15 h 337"/>
                  <a:gd name="T6" fmla="*/ 232 w 287"/>
                  <a:gd name="T7" fmla="*/ 0 h 337"/>
                  <a:gd name="T8" fmla="*/ 224 w 287"/>
                  <a:gd name="T9" fmla="*/ 60 h 337"/>
                  <a:gd name="T10" fmla="*/ 200 w 287"/>
                  <a:gd name="T11" fmla="*/ 95 h 337"/>
                  <a:gd name="T12" fmla="*/ 175 w 287"/>
                  <a:gd name="T13" fmla="*/ 143 h 337"/>
                  <a:gd name="T14" fmla="*/ 137 w 287"/>
                  <a:gd name="T15" fmla="*/ 227 h 337"/>
                  <a:gd name="T16" fmla="*/ 130 w 287"/>
                  <a:gd name="T17" fmla="*/ 226 h 337"/>
                  <a:gd name="T18" fmla="*/ 85 w 287"/>
                  <a:gd name="T19" fmla="*/ 231 h 337"/>
                  <a:gd name="T20" fmla="*/ 42 w 287"/>
                  <a:gd name="T21" fmla="*/ 245 h 337"/>
                  <a:gd name="T22" fmla="*/ 18 w 287"/>
                  <a:gd name="T23" fmla="*/ 273 h 337"/>
                  <a:gd name="T24" fmla="*/ 0 w 287"/>
                  <a:gd name="T25" fmla="*/ 321 h 337"/>
                  <a:gd name="T26" fmla="*/ 0 w 287"/>
                  <a:gd name="T27" fmla="*/ 328 h 337"/>
                  <a:gd name="T28" fmla="*/ 5 w 287"/>
                  <a:gd name="T29" fmla="*/ 333 h 337"/>
                  <a:gd name="T30" fmla="*/ 14 w 287"/>
                  <a:gd name="T31" fmla="*/ 327 h 337"/>
                  <a:gd name="T32" fmla="*/ 21 w 287"/>
                  <a:gd name="T33" fmla="*/ 314 h 337"/>
                  <a:gd name="T34" fmla="*/ 19 w 287"/>
                  <a:gd name="T35" fmla="*/ 324 h 337"/>
                  <a:gd name="T36" fmla="*/ 20 w 287"/>
                  <a:gd name="T37" fmla="*/ 333 h 337"/>
                  <a:gd name="T38" fmla="*/ 32 w 287"/>
                  <a:gd name="T39" fmla="*/ 333 h 337"/>
                  <a:gd name="T40" fmla="*/ 37 w 287"/>
                  <a:gd name="T41" fmla="*/ 322 h 337"/>
                  <a:gd name="T42" fmla="*/ 64 w 287"/>
                  <a:gd name="T43" fmla="*/ 272 h 337"/>
                  <a:gd name="T44" fmla="*/ 76 w 287"/>
                  <a:gd name="T45" fmla="*/ 266 h 337"/>
                  <a:gd name="T46" fmla="*/ 88 w 287"/>
                  <a:gd name="T47" fmla="*/ 271 h 337"/>
                  <a:gd name="T48" fmla="*/ 86 w 287"/>
                  <a:gd name="T49" fmla="*/ 285 h 337"/>
                  <a:gd name="T50" fmla="*/ 74 w 287"/>
                  <a:gd name="T51" fmla="*/ 295 h 337"/>
                  <a:gd name="T52" fmla="*/ 55 w 287"/>
                  <a:gd name="T53" fmla="*/ 308 h 337"/>
                  <a:gd name="T54" fmla="*/ 49 w 287"/>
                  <a:gd name="T55" fmla="*/ 321 h 337"/>
                  <a:gd name="T56" fmla="*/ 56 w 287"/>
                  <a:gd name="T57" fmla="*/ 327 h 337"/>
                  <a:gd name="T58" fmla="*/ 66 w 287"/>
                  <a:gd name="T59" fmla="*/ 325 h 337"/>
                  <a:gd name="T60" fmla="*/ 92 w 287"/>
                  <a:gd name="T61" fmla="*/ 313 h 337"/>
                  <a:gd name="T62" fmla="*/ 126 w 287"/>
                  <a:gd name="T63" fmla="*/ 292 h 337"/>
                  <a:gd name="T64" fmla="*/ 154 w 287"/>
                  <a:gd name="T65" fmla="*/ 262 h 337"/>
                  <a:gd name="T66" fmla="*/ 221 w 287"/>
                  <a:gd name="T67" fmla="*/ 200 h 337"/>
                  <a:gd name="T68" fmla="*/ 281 w 287"/>
                  <a:gd name="T69" fmla="*/ 127 h 337"/>
                  <a:gd name="T70" fmla="*/ 287 w 287"/>
                  <a:gd name="T71" fmla="*/ 115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87" h="337">
                    <a:moveTo>
                      <a:pt x="287" y="115"/>
                    </a:moveTo>
                    <a:cubicBezTo>
                      <a:pt x="287" y="103"/>
                      <a:pt x="285" y="90"/>
                      <a:pt x="283" y="78"/>
                    </a:cubicBezTo>
                    <a:cubicBezTo>
                      <a:pt x="280" y="57"/>
                      <a:pt x="277" y="36"/>
                      <a:pt x="273" y="15"/>
                    </a:cubicBezTo>
                    <a:cubicBezTo>
                      <a:pt x="259" y="13"/>
                      <a:pt x="244" y="8"/>
                      <a:pt x="232" y="0"/>
                    </a:cubicBezTo>
                    <a:cubicBezTo>
                      <a:pt x="233" y="21"/>
                      <a:pt x="232" y="42"/>
                      <a:pt x="224" y="60"/>
                    </a:cubicBezTo>
                    <a:cubicBezTo>
                      <a:pt x="218" y="73"/>
                      <a:pt x="208" y="83"/>
                      <a:pt x="200" y="95"/>
                    </a:cubicBezTo>
                    <a:cubicBezTo>
                      <a:pt x="190" y="110"/>
                      <a:pt x="183" y="126"/>
                      <a:pt x="175" y="143"/>
                    </a:cubicBezTo>
                    <a:cubicBezTo>
                      <a:pt x="162" y="171"/>
                      <a:pt x="149" y="199"/>
                      <a:pt x="137" y="227"/>
                    </a:cubicBezTo>
                    <a:cubicBezTo>
                      <a:pt x="135" y="227"/>
                      <a:pt x="132" y="227"/>
                      <a:pt x="130" y="226"/>
                    </a:cubicBezTo>
                    <a:cubicBezTo>
                      <a:pt x="116" y="229"/>
                      <a:pt x="100" y="229"/>
                      <a:pt x="85" y="231"/>
                    </a:cubicBezTo>
                    <a:cubicBezTo>
                      <a:pt x="70" y="233"/>
                      <a:pt x="55" y="236"/>
                      <a:pt x="42" y="245"/>
                    </a:cubicBezTo>
                    <a:cubicBezTo>
                      <a:pt x="32" y="252"/>
                      <a:pt x="24" y="262"/>
                      <a:pt x="18" y="273"/>
                    </a:cubicBezTo>
                    <a:cubicBezTo>
                      <a:pt x="9" y="288"/>
                      <a:pt x="3" y="304"/>
                      <a:pt x="0" y="321"/>
                    </a:cubicBezTo>
                    <a:cubicBezTo>
                      <a:pt x="0" y="324"/>
                      <a:pt x="0" y="326"/>
                      <a:pt x="0" y="328"/>
                    </a:cubicBezTo>
                    <a:cubicBezTo>
                      <a:pt x="1" y="330"/>
                      <a:pt x="2" y="333"/>
                      <a:pt x="5" y="333"/>
                    </a:cubicBezTo>
                    <a:cubicBezTo>
                      <a:pt x="9" y="334"/>
                      <a:pt x="12" y="330"/>
                      <a:pt x="14" y="327"/>
                    </a:cubicBezTo>
                    <a:cubicBezTo>
                      <a:pt x="16" y="323"/>
                      <a:pt x="19" y="318"/>
                      <a:pt x="21" y="314"/>
                    </a:cubicBezTo>
                    <a:cubicBezTo>
                      <a:pt x="20" y="317"/>
                      <a:pt x="19" y="321"/>
                      <a:pt x="19" y="324"/>
                    </a:cubicBezTo>
                    <a:cubicBezTo>
                      <a:pt x="18" y="327"/>
                      <a:pt x="18" y="331"/>
                      <a:pt x="20" y="333"/>
                    </a:cubicBezTo>
                    <a:cubicBezTo>
                      <a:pt x="23" y="337"/>
                      <a:pt x="28" y="336"/>
                      <a:pt x="32" y="333"/>
                    </a:cubicBezTo>
                    <a:cubicBezTo>
                      <a:pt x="35" y="330"/>
                      <a:pt x="36" y="326"/>
                      <a:pt x="37" y="322"/>
                    </a:cubicBezTo>
                    <a:cubicBezTo>
                      <a:pt x="43" y="303"/>
                      <a:pt x="49" y="285"/>
                      <a:pt x="64" y="272"/>
                    </a:cubicBezTo>
                    <a:cubicBezTo>
                      <a:pt x="67" y="269"/>
                      <a:pt x="71" y="267"/>
                      <a:pt x="76" y="266"/>
                    </a:cubicBezTo>
                    <a:cubicBezTo>
                      <a:pt x="80" y="265"/>
                      <a:pt x="85" y="267"/>
                      <a:pt x="88" y="271"/>
                    </a:cubicBezTo>
                    <a:cubicBezTo>
                      <a:pt x="91" y="275"/>
                      <a:pt x="89" y="281"/>
                      <a:pt x="86" y="285"/>
                    </a:cubicBezTo>
                    <a:cubicBezTo>
                      <a:pt x="83" y="289"/>
                      <a:pt x="78" y="292"/>
                      <a:pt x="74" y="295"/>
                    </a:cubicBezTo>
                    <a:cubicBezTo>
                      <a:pt x="68" y="299"/>
                      <a:pt x="61" y="304"/>
                      <a:pt x="55" y="308"/>
                    </a:cubicBezTo>
                    <a:cubicBezTo>
                      <a:pt x="51" y="312"/>
                      <a:pt x="47" y="316"/>
                      <a:pt x="49" y="321"/>
                    </a:cubicBezTo>
                    <a:cubicBezTo>
                      <a:pt x="50" y="324"/>
                      <a:pt x="53" y="326"/>
                      <a:pt x="56" y="327"/>
                    </a:cubicBezTo>
                    <a:cubicBezTo>
                      <a:pt x="60" y="327"/>
                      <a:pt x="63" y="326"/>
                      <a:pt x="66" y="325"/>
                    </a:cubicBezTo>
                    <a:cubicBezTo>
                      <a:pt x="75" y="322"/>
                      <a:pt x="84" y="317"/>
                      <a:pt x="92" y="313"/>
                    </a:cubicBezTo>
                    <a:cubicBezTo>
                      <a:pt x="104" y="306"/>
                      <a:pt x="116" y="300"/>
                      <a:pt x="126" y="292"/>
                    </a:cubicBezTo>
                    <a:cubicBezTo>
                      <a:pt x="137" y="283"/>
                      <a:pt x="145" y="272"/>
                      <a:pt x="154" y="262"/>
                    </a:cubicBezTo>
                    <a:cubicBezTo>
                      <a:pt x="174" y="239"/>
                      <a:pt x="197" y="218"/>
                      <a:pt x="221" y="200"/>
                    </a:cubicBezTo>
                    <a:cubicBezTo>
                      <a:pt x="247" y="181"/>
                      <a:pt x="266" y="155"/>
                      <a:pt x="281" y="127"/>
                    </a:cubicBezTo>
                    <a:cubicBezTo>
                      <a:pt x="283" y="123"/>
                      <a:pt x="285" y="119"/>
                      <a:pt x="287" y="115"/>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20" name="Freeform 648"/>
              <p:cNvSpPr>
                <a:spLocks/>
              </p:cNvSpPr>
              <p:nvPr/>
            </p:nvSpPr>
            <p:spPr bwMode="auto">
              <a:xfrm>
                <a:off x="4695825" y="2411413"/>
                <a:ext cx="1103313" cy="1466850"/>
              </a:xfrm>
              <a:custGeom>
                <a:avLst/>
                <a:gdLst>
                  <a:gd name="T0" fmla="*/ 291 w 293"/>
                  <a:gd name="T1" fmla="*/ 10 h 390"/>
                  <a:gd name="T2" fmla="*/ 289 w 293"/>
                  <a:gd name="T3" fmla="*/ 0 h 390"/>
                  <a:gd name="T4" fmla="*/ 277 w 293"/>
                  <a:gd name="T5" fmla="*/ 3 h 390"/>
                  <a:gd name="T6" fmla="*/ 205 w 293"/>
                  <a:gd name="T7" fmla="*/ 7 h 390"/>
                  <a:gd name="T8" fmla="*/ 217 w 293"/>
                  <a:gd name="T9" fmla="*/ 63 h 390"/>
                  <a:gd name="T10" fmla="*/ 218 w 293"/>
                  <a:gd name="T11" fmla="*/ 74 h 390"/>
                  <a:gd name="T12" fmla="*/ 207 w 293"/>
                  <a:gd name="T13" fmla="*/ 87 h 390"/>
                  <a:gd name="T14" fmla="*/ 191 w 293"/>
                  <a:gd name="T15" fmla="*/ 102 h 390"/>
                  <a:gd name="T16" fmla="*/ 162 w 293"/>
                  <a:gd name="T17" fmla="*/ 133 h 390"/>
                  <a:gd name="T18" fmla="*/ 112 w 293"/>
                  <a:gd name="T19" fmla="*/ 202 h 390"/>
                  <a:gd name="T20" fmla="*/ 49 w 293"/>
                  <a:gd name="T21" fmla="*/ 262 h 390"/>
                  <a:gd name="T22" fmla="*/ 18 w 293"/>
                  <a:gd name="T23" fmla="*/ 316 h 390"/>
                  <a:gd name="T24" fmla="*/ 2 w 293"/>
                  <a:gd name="T25" fmla="*/ 354 h 390"/>
                  <a:gd name="T26" fmla="*/ 0 w 293"/>
                  <a:gd name="T27" fmla="*/ 363 h 390"/>
                  <a:gd name="T28" fmla="*/ 4 w 293"/>
                  <a:gd name="T29" fmla="*/ 370 h 390"/>
                  <a:gd name="T30" fmla="*/ 13 w 293"/>
                  <a:gd name="T31" fmla="*/ 368 h 390"/>
                  <a:gd name="T32" fmla="*/ 18 w 293"/>
                  <a:gd name="T33" fmla="*/ 360 h 390"/>
                  <a:gd name="T34" fmla="*/ 50 w 293"/>
                  <a:gd name="T35" fmla="*/ 313 h 390"/>
                  <a:gd name="T36" fmla="*/ 24 w 293"/>
                  <a:gd name="T37" fmla="*/ 375 h 390"/>
                  <a:gd name="T38" fmla="*/ 26 w 293"/>
                  <a:gd name="T39" fmla="*/ 387 h 390"/>
                  <a:gd name="T40" fmla="*/ 32 w 293"/>
                  <a:gd name="T41" fmla="*/ 387 h 390"/>
                  <a:gd name="T42" fmla="*/ 41 w 293"/>
                  <a:gd name="T43" fmla="*/ 378 h 390"/>
                  <a:gd name="T44" fmla="*/ 68 w 293"/>
                  <a:gd name="T45" fmla="*/ 334 h 390"/>
                  <a:gd name="T46" fmla="*/ 47 w 293"/>
                  <a:gd name="T47" fmla="*/ 378 h 390"/>
                  <a:gd name="T48" fmla="*/ 47 w 293"/>
                  <a:gd name="T49" fmla="*/ 385 h 390"/>
                  <a:gd name="T50" fmla="*/ 58 w 293"/>
                  <a:gd name="T51" fmla="*/ 386 h 390"/>
                  <a:gd name="T52" fmla="*/ 91 w 293"/>
                  <a:gd name="T53" fmla="*/ 335 h 390"/>
                  <a:gd name="T54" fmla="*/ 74 w 293"/>
                  <a:gd name="T55" fmla="*/ 379 h 390"/>
                  <a:gd name="T56" fmla="*/ 80 w 293"/>
                  <a:gd name="T57" fmla="*/ 386 h 390"/>
                  <a:gd name="T58" fmla="*/ 90 w 293"/>
                  <a:gd name="T59" fmla="*/ 377 h 390"/>
                  <a:gd name="T60" fmla="*/ 107 w 293"/>
                  <a:gd name="T61" fmla="*/ 341 h 390"/>
                  <a:gd name="T62" fmla="*/ 125 w 293"/>
                  <a:gd name="T63" fmla="*/ 285 h 390"/>
                  <a:gd name="T64" fmla="*/ 132 w 293"/>
                  <a:gd name="T65" fmla="*/ 270 h 390"/>
                  <a:gd name="T66" fmla="*/ 156 w 293"/>
                  <a:gd name="T67" fmla="*/ 247 h 390"/>
                  <a:gd name="T68" fmla="*/ 202 w 293"/>
                  <a:gd name="T69" fmla="*/ 202 h 390"/>
                  <a:gd name="T70" fmla="*/ 269 w 293"/>
                  <a:gd name="T71" fmla="*/ 128 h 390"/>
                  <a:gd name="T72" fmla="*/ 291 w 293"/>
                  <a:gd name="T73" fmla="*/ 53 h 390"/>
                  <a:gd name="T74" fmla="*/ 291 w 293"/>
                  <a:gd name="T75" fmla="*/ 10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93" h="390">
                    <a:moveTo>
                      <a:pt x="291" y="10"/>
                    </a:moveTo>
                    <a:cubicBezTo>
                      <a:pt x="291" y="7"/>
                      <a:pt x="290" y="3"/>
                      <a:pt x="289" y="0"/>
                    </a:cubicBezTo>
                    <a:cubicBezTo>
                      <a:pt x="286" y="2"/>
                      <a:pt x="281" y="3"/>
                      <a:pt x="277" y="3"/>
                    </a:cubicBezTo>
                    <a:cubicBezTo>
                      <a:pt x="253" y="7"/>
                      <a:pt x="229" y="8"/>
                      <a:pt x="205" y="7"/>
                    </a:cubicBezTo>
                    <a:cubicBezTo>
                      <a:pt x="207" y="26"/>
                      <a:pt x="211" y="45"/>
                      <a:pt x="217" y="63"/>
                    </a:cubicBezTo>
                    <a:cubicBezTo>
                      <a:pt x="218" y="67"/>
                      <a:pt x="218" y="70"/>
                      <a:pt x="218" y="74"/>
                    </a:cubicBezTo>
                    <a:cubicBezTo>
                      <a:pt x="216" y="81"/>
                      <a:pt x="212" y="83"/>
                      <a:pt x="207" y="87"/>
                    </a:cubicBezTo>
                    <a:cubicBezTo>
                      <a:pt x="201" y="91"/>
                      <a:pt x="196" y="97"/>
                      <a:pt x="191" y="102"/>
                    </a:cubicBezTo>
                    <a:cubicBezTo>
                      <a:pt x="181" y="112"/>
                      <a:pt x="172" y="122"/>
                      <a:pt x="162" y="133"/>
                    </a:cubicBezTo>
                    <a:cubicBezTo>
                      <a:pt x="144" y="155"/>
                      <a:pt x="127" y="178"/>
                      <a:pt x="112" y="202"/>
                    </a:cubicBezTo>
                    <a:cubicBezTo>
                      <a:pt x="96" y="227"/>
                      <a:pt x="68" y="239"/>
                      <a:pt x="49" y="262"/>
                    </a:cubicBezTo>
                    <a:cubicBezTo>
                      <a:pt x="35" y="278"/>
                      <a:pt x="27" y="298"/>
                      <a:pt x="18" y="316"/>
                    </a:cubicBezTo>
                    <a:cubicBezTo>
                      <a:pt x="12" y="329"/>
                      <a:pt x="7" y="341"/>
                      <a:pt x="2" y="354"/>
                    </a:cubicBezTo>
                    <a:cubicBezTo>
                      <a:pt x="1" y="357"/>
                      <a:pt x="0" y="360"/>
                      <a:pt x="0" y="363"/>
                    </a:cubicBezTo>
                    <a:cubicBezTo>
                      <a:pt x="0" y="366"/>
                      <a:pt x="1" y="369"/>
                      <a:pt x="4" y="370"/>
                    </a:cubicBezTo>
                    <a:cubicBezTo>
                      <a:pt x="7" y="371"/>
                      <a:pt x="11" y="370"/>
                      <a:pt x="13" y="368"/>
                    </a:cubicBezTo>
                    <a:cubicBezTo>
                      <a:pt x="15" y="366"/>
                      <a:pt x="17" y="363"/>
                      <a:pt x="18" y="360"/>
                    </a:cubicBezTo>
                    <a:cubicBezTo>
                      <a:pt x="25" y="344"/>
                      <a:pt x="41" y="327"/>
                      <a:pt x="50" y="313"/>
                    </a:cubicBezTo>
                    <a:cubicBezTo>
                      <a:pt x="52" y="312"/>
                      <a:pt x="30" y="357"/>
                      <a:pt x="24" y="375"/>
                    </a:cubicBezTo>
                    <a:cubicBezTo>
                      <a:pt x="23" y="379"/>
                      <a:pt x="22" y="384"/>
                      <a:pt x="26" y="387"/>
                    </a:cubicBezTo>
                    <a:cubicBezTo>
                      <a:pt x="28" y="388"/>
                      <a:pt x="30" y="388"/>
                      <a:pt x="32" y="387"/>
                    </a:cubicBezTo>
                    <a:cubicBezTo>
                      <a:pt x="36" y="386"/>
                      <a:pt x="39" y="382"/>
                      <a:pt x="41" y="378"/>
                    </a:cubicBezTo>
                    <a:cubicBezTo>
                      <a:pt x="54" y="350"/>
                      <a:pt x="85" y="298"/>
                      <a:pt x="68" y="334"/>
                    </a:cubicBezTo>
                    <a:cubicBezTo>
                      <a:pt x="61" y="348"/>
                      <a:pt x="55" y="365"/>
                      <a:pt x="47" y="378"/>
                    </a:cubicBezTo>
                    <a:cubicBezTo>
                      <a:pt x="46" y="381"/>
                      <a:pt x="46" y="383"/>
                      <a:pt x="47" y="385"/>
                    </a:cubicBezTo>
                    <a:cubicBezTo>
                      <a:pt x="49" y="390"/>
                      <a:pt x="55" y="389"/>
                      <a:pt x="58" y="386"/>
                    </a:cubicBezTo>
                    <a:cubicBezTo>
                      <a:pt x="73" y="370"/>
                      <a:pt x="91" y="332"/>
                      <a:pt x="91" y="335"/>
                    </a:cubicBezTo>
                    <a:cubicBezTo>
                      <a:pt x="90" y="345"/>
                      <a:pt x="73" y="373"/>
                      <a:pt x="74" y="379"/>
                    </a:cubicBezTo>
                    <a:cubicBezTo>
                      <a:pt x="74" y="383"/>
                      <a:pt x="76" y="386"/>
                      <a:pt x="80" y="386"/>
                    </a:cubicBezTo>
                    <a:cubicBezTo>
                      <a:pt x="85" y="387"/>
                      <a:pt x="88" y="382"/>
                      <a:pt x="90" y="377"/>
                    </a:cubicBezTo>
                    <a:cubicBezTo>
                      <a:pt x="96" y="365"/>
                      <a:pt x="102" y="353"/>
                      <a:pt x="107" y="341"/>
                    </a:cubicBezTo>
                    <a:cubicBezTo>
                      <a:pt x="114" y="326"/>
                      <a:pt x="123" y="301"/>
                      <a:pt x="125" y="285"/>
                    </a:cubicBezTo>
                    <a:cubicBezTo>
                      <a:pt x="126" y="280"/>
                      <a:pt x="128" y="275"/>
                      <a:pt x="132" y="270"/>
                    </a:cubicBezTo>
                    <a:cubicBezTo>
                      <a:pt x="140" y="262"/>
                      <a:pt x="148" y="255"/>
                      <a:pt x="156" y="247"/>
                    </a:cubicBezTo>
                    <a:cubicBezTo>
                      <a:pt x="171" y="232"/>
                      <a:pt x="187" y="217"/>
                      <a:pt x="202" y="202"/>
                    </a:cubicBezTo>
                    <a:cubicBezTo>
                      <a:pt x="226" y="178"/>
                      <a:pt x="250" y="155"/>
                      <a:pt x="269" y="128"/>
                    </a:cubicBezTo>
                    <a:cubicBezTo>
                      <a:pt x="283" y="110"/>
                      <a:pt x="293" y="76"/>
                      <a:pt x="291" y="53"/>
                    </a:cubicBezTo>
                    <a:cubicBezTo>
                      <a:pt x="290" y="38"/>
                      <a:pt x="291" y="24"/>
                      <a:pt x="291" y="10"/>
                    </a:cubicBezTo>
                    <a:close/>
                  </a:path>
                </a:pathLst>
              </a:custGeom>
              <a:solidFill>
                <a:srgbClr val="FDC9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21" name="Freeform 649"/>
              <p:cNvSpPr>
                <a:spLocks/>
              </p:cNvSpPr>
              <p:nvPr/>
            </p:nvSpPr>
            <p:spPr bwMode="auto">
              <a:xfrm>
                <a:off x="2794000" y="5324475"/>
                <a:ext cx="1125538" cy="346075"/>
              </a:xfrm>
              <a:custGeom>
                <a:avLst/>
                <a:gdLst>
                  <a:gd name="T0" fmla="*/ 225 w 299"/>
                  <a:gd name="T1" fmla="*/ 18 h 92"/>
                  <a:gd name="T2" fmla="*/ 146 w 299"/>
                  <a:gd name="T3" fmla="*/ 50 h 92"/>
                  <a:gd name="T4" fmla="*/ 64 w 299"/>
                  <a:gd name="T5" fmla="*/ 73 h 92"/>
                  <a:gd name="T6" fmla="*/ 2 w 299"/>
                  <a:gd name="T7" fmla="*/ 48 h 92"/>
                  <a:gd name="T8" fmla="*/ 1 w 299"/>
                  <a:gd name="T9" fmla="*/ 53 h 92"/>
                  <a:gd name="T10" fmla="*/ 12 w 299"/>
                  <a:gd name="T11" fmla="*/ 78 h 92"/>
                  <a:gd name="T12" fmla="*/ 39 w 299"/>
                  <a:gd name="T13" fmla="*/ 88 h 92"/>
                  <a:gd name="T14" fmla="*/ 121 w 299"/>
                  <a:gd name="T15" fmla="*/ 74 h 92"/>
                  <a:gd name="T16" fmla="*/ 199 w 299"/>
                  <a:gd name="T17" fmla="*/ 40 h 92"/>
                  <a:gd name="T18" fmla="*/ 261 w 299"/>
                  <a:gd name="T19" fmla="*/ 28 h 92"/>
                  <a:gd name="T20" fmla="*/ 293 w 299"/>
                  <a:gd name="T21" fmla="*/ 15 h 92"/>
                  <a:gd name="T22" fmla="*/ 299 w 299"/>
                  <a:gd name="T23" fmla="*/ 0 h 92"/>
                  <a:gd name="T24" fmla="*/ 276 w 299"/>
                  <a:gd name="T25" fmla="*/ 8 h 92"/>
                  <a:gd name="T26" fmla="*/ 225 w 299"/>
                  <a:gd name="T27" fmla="*/ 18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9" h="92">
                    <a:moveTo>
                      <a:pt x="225" y="18"/>
                    </a:moveTo>
                    <a:cubicBezTo>
                      <a:pt x="197" y="24"/>
                      <a:pt x="171" y="38"/>
                      <a:pt x="146" y="50"/>
                    </a:cubicBezTo>
                    <a:cubicBezTo>
                      <a:pt x="120" y="62"/>
                      <a:pt x="93" y="73"/>
                      <a:pt x="64" y="73"/>
                    </a:cubicBezTo>
                    <a:cubicBezTo>
                      <a:pt x="41" y="73"/>
                      <a:pt x="17" y="64"/>
                      <a:pt x="2" y="48"/>
                    </a:cubicBezTo>
                    <a:cubicBezTo>
                      <a:pt x="1" y="50"/>
                      <a:pt x="1" y="51"/>
                      <a:pt x="1" y="53"/>
                    </a:cubicBezTo>
                    <a:cubicBezTo>
                      <a:pt x="0" y="62"/>
                      <a:pt x="5" y="72"/>
                      <a:pt x="12" y="78"/>
                    </a:cubicBezTo>
                    <a:cubicBezTo>
                      <a:pt x="20" y="84"/>
                      <a:pt x="29" y="87"/>
                      <a:pt x="39" y="88"/>
                    </a:cubicBezTo>
                    <a:cubicBezTo>
                      <a:pt x="67" y="92"/>
                      <a:pt x="95" y="85"/>
                      <a:pt x="121" y="74"/>
                    </a:cubicBezTo>
                    <a:cubicBezTo>
                      <a:pt x="147" y="63"/>
                      <a:pt x="172" y="49"/>
                      <a:pt x="199" y="40"/>
                    </a:cubicBezTo>
                    <a:cubicBezTo>
                      <a:pt x="219" y="34"/>
                      <a:pt x="240" y="30"/>
                      <a:pt x="261" y="28"/>
                    </a:cubicBezTo>
                    <a:cubicBezTo>
                      <a:pt x="272" y="26"/>
                      <a:pt x="285" y="24"/>
                      <a:pt x="293" y="15"/>
                    </a:cubicBezTo>
                    <a:cubicBezTo>
                      <a:pt x="297" y="11"/>
                      <a:pt x="298" y="5"/>
                      <a:pt x="299" y="0"/>
                    </a:cubicBezTo>
                    <a:cubicBezTo>
                      <a:pt x="292" y="4"/>
                      <a:pt x="284" y="6"/>
                      <a:pt x="276" y="8"/>
                    </a:cubicBezTo>
                    <a:cubicBezTo>
                      <a:pt x="259" y="13"/>
                      <a:pt x="241" y="14"/>
                      <a:pt x="225" y="18"/>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22" name="Freeform 650"/>
              <p:cNvSpPr>
                <a:spLocks/>
              </p:cNvSpPr>
              <p:nvPr/>
            </p:nvSpPr>
            <p:spPr bwMode="auto">
              <a:xfrm>
                <a:off x="3005138" y="5132388"/>
                <a:ext cx="442913" cy="331788"/>
              </a:xfrm>
              <a:custGeom>
                <a:avLst/>
                <a:gdLst>
                  <a:gd name="T0" fmla="*/ 28 w 118"/>
                  <a:gd name="T1" fmla="*/ 87 h 88"/>
                  <a:gd name="T2" fmla="*/ 46 w 118"/>
                  <a:gd name="T3" fmla="*/ 81 h 88"/>
                  <a:gd name="T4" fmla="*/ 118 w 118"/>
                  <a:gd name="T5" fmla="*/ 28 h 88"/>
                  <a:gd name="T6" fmla="*/ 113 w 118"/>
                  <a:gd name="T7" fmla="*/ 23 h 88"/>
                  <a:gd name="T8" fmla="*/ 98 w 118"/>
                  <a:gd name="T9" fmla="*/ 0 h 88"/>
                  <a:gd name="T10" fmla="*/ 64 w 118"/>
                  <a:gd name="T11" fmla="*/ 18 h 88"/>
                  <a:gd name="T12" fmla="*/ 0 w 118"/>
                  <a:gd name="T13" fmla="*/ 54 h 88"/>
                  <a:gd name="T14" fmla="*/ 14 w 118"/>
                  <a:gd name="T15" fmla="*/ 75 h 88"/>
                  <a:gd name="T16" fmla="*/ 28 w 118"/>
                  <a:gd name="T17" fmla="*/ 8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 h="88">
                    <a:moveTo>
                      <a:pt x="28" y="87"/>
                    </a:moveTo>
                    <a:cubicBezTo>
                      <a:pt x="34" y="88"/>
                      <a:pt x="41" y="85"/>
                      <a:pt x="46" y="81"/>
                    </a:cubicBezTo>
                    <a:cubicBezTo>
                      <a:pt x="71" y="65"/>
                      <a:pt x="95" y="47"/>
                      <a:pt x="118" y="28"/>
                    </a:cubicBezTo>
                    <a:cubicBezTo>
                      <a:pt x="116" y="26"/>
                      <a:pt x="114" y="25"/>
                      <a:pt x="113" y="23"/>
                    </a:cubicBezTo>
                    <a:cubicBezTo>
                      <a:pt x="105" y="17"/>
                      <a:pt x="101" y="9"/>
                      <a:pt x="98" y="0"/>
                    </a:cubicBezTo>
                    <a:cubicBezTo>
                      <a:pt x="86" y="5"/>
                      <a:pt x="75" y="12"/>
                      <a:pt x="64" y="18"/>
                    </a:cubicBezTo>
                    <a:cubicBezTo>
                      <a:pt x="43" y="31"/>
                      <a:pt x="21" y="42"/>
                      <a:pt x="0" y="54"/>
                    </a:cubicBezTo>
                    <a:cubicBezTo>
                      <a:pt x="5" y="61"/>
                      <a:pt x="10" y="68"/>
                      <a:pt x="14" y="75"/>
                    </a:cubicBezTo>
                    <a:cubicBezTo>
                      <a:pt x="18" y="80"/>
                      <a:pt x="22" y="85"/>
                      <a:pt x="28" y="87"/>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23" name="Freeform 651"/>
              <p:cNvSpPr>
                <a:spLocks/>
              </p:cNvSpPr>
              <p:nvPr/>
            </p:nvSpPr>
            <p:spPr bwMode="auto">
              <a:xfrm>
                <a:off x="2800350" y="5154613"/>
                <a:ext cx="1122363" cy="444500"/>
              </a:xfrm>
              <a:custGeom>
                <a:avLst/>
                <a:gdLst>
                  <a:gd name="T0" fmla="*/ 298 w 298"/>
                  <a:gd name="T1" fmla="*/ 27 h 118"/>
                  <a:gd name="T2" fmla="*/ 289 w 298"/>
                  <a:gd name="T3" fmla="*/ 0 h 118"/>
                  <a:gd name="T4" fmla="*/ 283 w 298"/>
                  <a:gd name="T5" fmla="*/ 17 h 118"/>
                  <a:gd name="T6" fmla="*/ 230 w 298"/>
                  <a:gd name="T7" fmla="*/ 34 h 118"/>
                  <a:gd name="T8" fmla="*/ 172 w 298"/>
                  <a:gd name="T9" fmla="*/ 22 h 118"/>
                  <a:gd name="T10" fmla="*/ 100 w 298"/>
                  <a:gd name="T11" fmla="*/ 75 h 118"/>
                  <a:gd name="T12" fmla="*/ 82 w 298"/>
                  <a:gd name="T13" fmla="*/ 81 h 118"/>
                  <a:gd name="T14" fmla="*/ 68 w 298"/>
                  <a:gd name="T15" fmla="*/ 69 h 118"/>
                  <a:gd name="T16" fmla="*/ 54 w 298"/>
                  <a:gd name="T17" fmla="*/ 48 h 118"/>
                  <a:gd name="T18" fmla="*/ 20 w 298"/>
                  <a:gd name="T19" fmla="*/ 70 h 118"/>
                  <a:gd name="T20" fmla="*/ 0 w 298"/>
                  <a:gd name="T21" fmla="*/ 93 h 118"/>
                  <a:gd name="T22" fmla="*/ 62 w 298"/>
                  <a:gd name="T23" fmla="*/ 118 h 118"/>
                  <a:gd name="T24" fmla="*/ 144 w 298"/>
                  <a:gd name="T25" fmla="*/ 95 h 118"/>
                  <a:gd name="T26" fmla="*/ 223 w 298"/>
                  <a:gd name="T27" fmla="*/ 63 h 118"/>
                  <a:gd name="T28" fmla="*/ 274 w 298"/>
                  <a:gd name="T29" fmla="*/ 53 h 118"/>
                  <a:gd name="T30" fmla="*/ 297 w 298"/>
                  <a:gd name="T31" fmla="*/ 45 h 118"/>
                  <a:gd name="T32" fmla="*/ 298 w 298"/>
                  <a:gd name="T33" fmla="*/ 27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98" h="118">
                    <a:moveTo>
                      <a:pt x="298" y="27"/>
                    </a:moveTo>
                    <a:cubicBezTo>
                      <a:pt x="297" y="17"/>
                      <a:pt x="296" y="7"/>
                      <a:pt x="289" y="0"/>
                    </a:cubicBezTo>
                    <a:cubicBezTo>
                      <a:pt x="288" y="7"/>
                      <a:pt x="286" y="12"/>
                      <a:pt x="283" y="17"/>
                    </a:cubicBezTo>
                    <a:cubicBezTo>
                      <a:pt x="272" y="34"/>
                      <a:pt x="249" y="35"/>
                      <a:pt x="230" y="34"/>
                    </a:cubicBezTo>
                    <a:cubicBezTo>
                      <a:pt x="210" y="34"/>
                      <a:pt x="188" y="33"/>
                      <a:pt x="172" y="22"/>
                    </a:cubicBezTo>
                    <a:cubicBezTo>
                      <a:pt x="149" y="41"/>
                      <a:pt x="125" y="59"/>
                      <a:pt x="100" y="75"/>
                    </a:cubicBezTo>
                    <a:cubicBezTo>
                      <a:pt x="95" y="79"/>
                      <a:pt x="88" y="82"/>
                      <a:pt x="82" y="81"/>
                    </a:cubicBezTo>
                    <a:cubicBezTo>
                      <a:pt x="76" y="79"/>
                      <a:pt x="72" y="74"/>
                      <a:pt x="68" y="69"/>
                    </a:cubicBezTo>
                    <a:cubicBezTo>
                      <a:pt x="64" y="62"/>
                      <a:pt x="59" y="55"/>
                      <a:pt x="54" y="48"/>
                    </a:cubicBezTo>
                    <a:cubicBezTo>
                      <a:pt x="42" y="55"/>
                      <a:pt x="31" y="62"/>
                      <a:pt x="20" y="70"/>
                    </a:cubicBezTo>
                    <a:cubicBezTo>
                      <a:pt x="11" y="76"/>
                      <a:pt x="3" y="84"/>
                      <a:pt x="0" y="93"/>
                    </a:cubicBezTo>
                    <a:cubicBezTo>
                      <a:pt x="15" y="109"/>
                      <a:pt x="39" y="118"/>
                      <a:pt x="62" y="118"/>
                    </a:cubicBezTo>
                    <a:cubicBezTo>
                      <a:pt x="91" y="118"/>
                      <a:pt x="118" y="107"/>
                      <a:pt x="144" y="95"/>
                    </a:cubicBezTo>
                    <a:cubicBezTo>
                      <a:pt x="169" y="83"/>
                      <a:pt x="195" y="69"/>
                      <a:pt x="223" y="63"/>
                    </a:cubicBezTo>
                    <a:cubicBezTo>
                      <a:pt x="239" y="59"/>
                      <a:pt x="257" y="58"/>
                      <a:pt x="274" y="53"/>
                    </a:cubicBezTo>
                    <a:cubicBezTo>
                      <a:pt x="282" y="51"/>
                      <a:pt x="290" y="49"/>
                      <a:pt x="297" y="45"/>
                    </a:cubicBezTo>
                    <a:cubicBezTo>
                      <a:pt x="298" y="39"/>
                      <a:pt x="298" y="33"/>
                      <a:pt x="298"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24" name="Freeform 652"/>
              <p:cNvSpPr>
                <a:spLocks/>
              </p:cNvSpPr>
              <p:nvPr/>
            </p:nvSpPr>
            <p:spPr bwMode="auto">
              <a:xfrm>
                <a:off x="4054475" y="6076950"/>
                <a:ext cx="693738" cy="534988"/>
              </a:xfrm>
              <a:custGeom>
                <a:avLst/>
                <a:gdLst>
                  <a:gd name="T0" fmla="*/ 148 w 184"/>
                  <a:gd name="T1" fmla="*/ 63 h 142"/>
                  <a:gd name="T2" fmla="*/ 40 w 184"/>
                  <a:gd name="T3" fmla="*/ 116 h 142"/>
                  <a:gd name="T4" fmla="*/ 19 w 184"/>
                  <a:gd name="T5" fmla="*/ 111 h 142"/>
                  <a:gd name="T6" fmla="*/ 3 w 184"/>
                  <a:gd name="T7" fmla="*/ 82 h 142"/>
                  <a:gd name="T8" fmla="*/ 3 w 184"/>
                  <a:gd name="T9" fmla="*/ 81 h 142"/>
                  <a:gd name="T10" fmla="*/ 0 w 184"/>
                  <a:gd name="T11" fmla="*/ 99 h 142"/>
                  <a:gd name="T12" fmla="*/ 10 w 184"/>
                  <a:gd name="T13" fmla="*/ 126 h 142"/>
                  <a:gd name="T14" fmla="*/ 48 w 184"/>
                  <a:gd name="T15" fmla="*/ 140 h 142"/>
                  <a:gd name="T16" fmla="*/ 141 w 184"/>
                  <a:gd name="T17" fmla="*/ 104 h 142"/>
                  <a:gd name="T18" fmla="*/ 167 w 184"/>
                  <a:gd name="T19" fmla="*/ 54 h 142"/>
                  <a:gd name="T20" fmla="*/ 184 w 184"/>
                  <a:gd name="T21" fmla="*/ 0 h 142"/>
                  <a:gd name="T22" fmla="*/ 173 w 184"/>
                  <a:gd name="T23" fmla="*/ 18 h 142"/>
                  <a:gd name="T24" fmla="*/ 148 w 184"/>
                  <a:gd name="T25" fmla="*/ 63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42">
                    <a:moveTo>
                      <a:pt x="148" y="63"/>
                    </a:moveTo>
                    <a:cubicBezTo>
                      <a:pt x="124" y="97"/>
                      <a:pt x="82" y="118"/>
                      <a:pt x="40" y="116"/>
                    </a:cubicBezTo>
                    <a:cubicBezTo>
                      <a:pt x="32" y="116"/>
                      <a:pt x="25" y="115"/>
                      <a:pt x="19" y="111"/>
                    </a:cubicBezTo>
                    <a:cubicBezTo>
                      <a:pt x="9" y="105"/>
                      <a:pt x="4" y="93"/>
                      <a:pt x="3" y="82"/>
                    </a:cubicBezTo>
                    <a:cubicBezTo>
                      <a:pt x="3" y="81"/>
                      <a:pt x="3" y="81"/>
                      <a:pt x="3" y="81"/>
                    </a:cubicBezTo>
                    <a:cubicBezTo>
                      <a:pt x="1" y="87"/>
                      <a:pt x="0" y="93"/>
                      <a:pt x="0" y="99"/>
                    </a:cubicBezTo>
                    <a:cubicBezTo>
                      <a:pt x="0" y="109"/>
                      <a:pt x="3" y="119"/>
                      <a:pt x="10" y="126"/>
                    </a:cubicBezTo>
                    <a:cubicBezTo>
                      <a:pt x="19" y="137"/>
                      <a:pt x="34" y="140"/>
                      <a:pt x="48" y="140"/>
                    </a:cubicBezTo>
                    <a:cubicBezTo>
                      <a:pt x="83" y="142"/>
                      <a:pt x="119" y="131"/>
                      <a:pt x="141" y="104"/>
                    </a:cubicBezTo>
                    <a:cubicBezTo>
                      <a:pt x="153" y="90"/>
                      <a:pt x="160" y="72"/>
                      <a:pt x="167" y="54"/>
                    </a:cubicBezTo>
                    <a:cubicBezTo>
                      <a:pt x="173" y="36"/>
                      <a:pt x="179" y="18"/>
                      <a:pt x="184" y="0"/>
                    </a:cubicBezTo>
                    <a:cubicBezTo>
                      <a:pt x="180" y="6"/>
                      <a:pt x="177" y="12"/>
                      <a:pt x="173" y="18"/>
                    </a:cubicBezTo>
                    <a:cubicBezTo>
                      <a:pt x="165" y="33"/>
                      <a:pt x="158" y="49"/>
                      <a:pt x="148" y="63"/>
                    </a:cubicBezTo>
                    <a:close/>
                  </a:path>
                </a:pathLst>
              </a:custGeom>
              <a:solidFill>
                <a:srgbClr val="231F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25" name="Freeform 653"/>
              <p:cNvSpPr>
                <a:spLocks/>
              </p:cNvSpPr>
              <p:nvPr/>
            </p:nvSpPr>
            <p:spPr bwMode="auto">
              <a:xfrm>
                <a:off x="4144963" y="5824538"/>
                <a:ext cx="425450" cy="493713"/>
              </a:xfrm>
              <a:custGeom>
                <a:avLst/>
                <a:gdLst>
                  <a:gd name="T0" fmla="*/ 113 w 113"/>
                  <a:gd name="T1" fmla="*/ 46 h 131"/>
                  <a:gd name="T2" fmla="*/ 61 w 113"/>
                  <a:gd name="T3" fmla="*/ 0 h 131"/>
                  <a:gd name="T4" fmla="*/ 32 w 113"/>
                  <a:gd name="T5" fmla="*/ 68 h 131"/>
                  <a:gd name="T6" fmla="*/ 0 w 113"/>
                  <a:gd name="T7" fmla="*/ 109 h 131"/>
                  <a:gd name="T8" fmla="*/ 73 w 113"/>
                  <a:gd name="T9" fmla="*/ 131 h 131"/>
                  <a:gd name="T10" fmla="*/ 113 w 113"/>
                  <a:gd name="T11" fmla="*/ 46 h 131"/>
                </a:gdLst>
                <a:ahLst/>
                <a:cxnLst>
                  <a:cxn ang="0">
                    <a:pos x="T0" y="T1"/>
                  </a:cxn>
                  <a:cxn ang="0">
                    <a:pos x="T2" y="T3"/>
                  </a:cxn>
                  <a:cxn ang="0">
                    <a:pos x="T4" y="T5"/>
                  </a:cxn>
                  <a:cxn ang="0">
                    <a:pos x="T6" y="T7"/>
                  </a:cxn>
                  <a:cxn ang="0">
                    <a:pos x="T8" y="T9"/>
                  </a:cxn>
                  <a:cxn ang="0">
                    <a:pos x="T10" y="T11"/>
                  </a:cxn>
                </a:cxnLst>
                <a:rect l="0" t="0" r="r" b="b"/>
                <a:pathLst>
                  <a:path w="113" h="131">
                    <a:moveTo>
                      <a:pt x="113" y="46"/>
                    </a:moveTo>
                    <a:cubicBezTo>
                      <a:pt x="91" y="38"/>
                      <a:pt x="73" y="21"/>
                      <a:pt x="61" y="0"/>
                    </a:cubicBezTo>
                    <a:cubicBezTo>
                      <a:pt x="60" y="24"/>
                      <a:pt x="47" y="48"/>
                      <a:pt x="32" y="68"/>
                    </a:cubicBezTo>
                    <a:cubicBezTo>
                      <a:pt x="22" y="82"/>
                      <a:pt x="10" y="95"/>
                      <a:pt x="0" y="109"/>
                    </a:cubicBezTo>
                    <a:cubicBezTo>
                      <a:pt x="25" y="113"/>
                      <a:pt x="50" y="120"/>
                      <a:pt x="73" y="131"/>
                    </a:cubicBezTo>
                    <a:cubicBezTo>
                      <a:pt x="90" y="105"/>
                      <a:pt x="103" y="76"/>
                      <a:pt x="113" y="46"/>
                    </a:cubicBezTo>
                    <a:close/>
                  </a:path>
                </a:pathLst>
              </a:custGeom>
              <a:solidFill>
                <a:srgbClr val="0757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26" name="Freeform 654"/>
              <p:cNvSpPr>
                <a:spLocks/>
              </p:cNvSpPr>
              <p:nvPr/>
            </p:nvSpPr>
            <p:spPr bwMode="auto">
              <a:xfrm>
                <a:off x="4067175" y="5991225"/>
                <a:ext cx="703263" cy="530225"/>
              </a:xfrm>
              <a:custGeom>
                <a:avLst/>
                <a:gdLst>
                  <a:gd name="T0" fmla="*/ 157 w 187"/>
                  <a:gd name="T1" fmla="*/ 7 h 141"/>
                  <a:gd name="T2" fmla="*/ 134 w 187"/>
                  <a:gd name="T3" fmla="*/ 2 h 141"/>
                  <a:gd name="T4" fmla="*/ 103 w 187"/>
                  <a:gd name="T5" fmla="*/ 71 h 141"/>
                  <a:gd name="T6" fmla="*/ 78 w 187"/>
                  <a:gd name="T7" fmla="*/ 81 h 141"/>
                  <a:gd name="T8" fmla="*/ 21 w 187"/>
                  <a:gd name="T9" fmla="*/ 65 h 141"/>
                  <a:gd name="T10" fmla="*/ 4 w 187"/>
                  <a:gd name="T11" fmla="*/ 93 h 141"/>
                  <a:gd name="T12" fmla="*/ 0 w 187"/>
                  <a:gd name="T13" fmla="*/ 104 h 141"/>
                  <a:gd name="T14" fmla="*/ 16 w 187"/>
                  <a:gd name="T15" fmla="*/ 134 h 141"/>
                  <a:gd name="T16" fmla="*/ 37 w 187"/>
                  <a:gd name="T17" fmla="*/ 139 h 141"/>
                  <a:gd name="T18" fmla="*/ 145 w 187"/>
                  <a:gd name="T19" fmla="*/ 86 h 141"/>
                  <a:gd name="T20" fmla="*/ 170 w 187"/>
                  <a:gd name="T21" fmla="*/ 41 h 141"/>
                  <a:gd name="T22" fmla="*/ 176 w 187"/>
                  <a:gd name="T23" fmla="*/ 31 h 141"/>
                  <a:gd name="T24" fmla="*/ 185 w 187"/>
                  <a:gd name="T25" fmla="*/ 9 h 141"/>
                  <a:gd name="T26" fmla="*/ 187 w 187"/>
                  <a:gd name="T27" fmla="*/ 0 h 141"/>
                  <a:gd name="T28" fmla="*/ 157 w 187"/>
                  <a:gd name="T29" fmla="*/ 7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41">
                    <a:moveTo>
                      <a:pt x="157" y="7"/>
                    </a:moveTo>
                    <a:cubicBezTo>
                      <a:pt x="149" y="7"/>
                      <a:pt x="142" y="5"/>
                      <a:pt x="134" y="2"/>
                    </a:cubicBezTo>
                    <a:cubicBezTo>
                      <a:pt x="126" y="26"/>
                      <a:pt x="116" y="50"/>
                      <a:pt x="103" y="71"/>
                    </a:cubicBezTo>
                    <a:cubicBezTo>
                      <a:pt x="98" y="80"/>
                      <a:pt x="88" y="84"/>
                      <a:pt x="78" y="81"/>
                    </a:cubicBezTo>
                    <a:cubicBezTo>
                      <a:pt x="60" y="73"/>
                      <a:pt x="41" y="68"/>
                      <a:pt x="21" y="65"/>
                    </a:cubicBezTo>
                    <a:cubicBezTo>
                      <a:pt x="15" y="74"/>
                      <a:pt x="9" y="83"/>
                      <a:pt x="4" y="93"/>
                    </a:cubicBezTo>
                    <a:cubicBezTo>
                      <a:pt x="3" y="96"/>
                      <a:pt x="1" y="100"/>
                      <a:pt x="0" y="104"/>
                    </a:cubicBezTo>
                    <a:cubicBezTo>
                      <a:pt x="0" y="116"/>
                      <a:pt x="5" y="128"/>
                      <a:pt x="16" y="134"/>
                    </a:cubicBezTo>
                    <a:cubicBezTo>
                      <a:pt x="22" y="138"/>
                      <a:pt x="29" y="139"/>
                      <a:pt x="37" y="139"/>
                    </a:cubicBezTo>
                    <a:cubicBezTo>
                      <a:pt x="79" y="141"/>
                      <a:pt x="121" y="120"/>
                      <a:pt x="145" y="86"/>
                    </a:cubicBezTo>
                    <a:cubicBezTo>
                      <a:pt x="155" y="72"/>
                      <a:pt x="162" y="56"/>
                      <a:pt x="170" y="41"/>
                    </a:cubicBezTo>
                    <a:cubicBezTo>
                      <a:pt x="172" y="38"/>
                      <a:pt x="174" y="34"/>
                      <a:pt x="176" y="31"/>
                    </a:cubicBezTo>
                    <a:cubicBezTo>
                      <a:pt x="178" y="25"/>
                      <a:pt x="182" y="15"/>
                      <a:pt x="185" y="9"/>
                    </a:cubicBezTo>
                    <a:cubicBezTo>
                      <a:pt x="186" y="6"/>
                      <a:pt x="186" y="3"/>
                      <a:pt x="187" y="0"/>
                    </a:cubicBezTo>
                    <a:cubicBezTo>
                      <a:pt x="178" y="5"/>
                      <a:pt x="167" y="7"/>
                      <a:pt x="157" y="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nvGrpSpPr>
            <p:cNvPr id="324" name="Group 149"/>
            <p:cNvGrpSpPr/>
            <p:nvPr/>
          </p:nvGrpSpPr>
          <p:grpSpPr>
            <a:xfrm>
              <a:off x="3068125" y="3775956"/>
              <a:ext cx="391507" cy="294156"/>
              <a:chOff x="3203575" y="2622550"/>
              <a:chExt cx="2068513" cy="1554163"/>
            </a:xfrm>
          </p:grpSpPr>
          <p:sp>
            <p:nvSpPr>
              <p:cNvPr id="325" name="Freeform 562"/>
              <p:cNvSpPr>
                <a:spLocks/>
              </p:cNvSpPr>
              <p:nvPr/>
            </p:nvSpPr>
            <p:spPr bwMode="auto">
              <a:xfrm>
                <a:off x="3219450" y="2960688"/>
                <a:ext cx="2052638" cy="1185863"/>
              </a:xfrm>
              <a:custGeom>
                <a:avLst/>
                <a:gdLst>
                  <a:gd name="T0" fmla="*/ 316 w 545"/>
                  <a:gd name="T1" fmla="*/ 313 h 315"/>
                  <a:gd name="T2" fmla="*/ 2 w 545"/>
                  <a:gd name="T3" fmla="*/ 132 h 315"/>
                  <a:gd name="T4" fmla="*/ 2 w 545"/>
                  <a:gd name="T5" fmla="*/ 127 h 315"/>
                  <a:gd name="T6" fmla="*/ 219 w 545"/>
                  <a:gd name="T7" fmla="*/ 1 h 315"/>
                  <a:gd name="T8" fmla="*/ 229 w 545"/>
                  <a:gd name="T9" fmla="*/ 1 h 315"/>
                  <a:gd name="T10" fmla="*/ 542 w 545"/>
                  <a:gd name="T11" fmla="*/ 182 h 315"/>
                  <a:gd name="T12" fmla="*/ 542 w 545"/>
                  <a:gd name="T13" fmla="*/ 188 h 315"/>
                  <a:gd name="T14" fmla="*/ 325 w 545"/>
                  <a:gd name="T15" fmla="*/ 313 h 315"/>
                  <a:gd name="T16" fmla="*/ 316 w 545"/>
                  <a:gd name="T17" fmla="*/ 313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5" h="315">
                    <a:moveTo>
                      <a:pt x="316" y="313"/>
                    </a:moveTo>
                    <a:cubicBezTo>
                      <a:pt x="2" y="132"/>
                      <a:pt x="2" y="132"/>
                      <a:pt x="2" y="132"/>
                    </a:cubicBezTo>
                    <a:cubicBezTo>
                      <a:pt x="0" y="130"/>
                      <a:pt x="0" y="128"/>
                      <a:pt x="2" y="127"/>
                    </a:cubicBezTo>
                    <a:cubicBezTo>
                      <a:pt x="219" y="1"/>
                      <a:pt x="219" y="1"/>
                      <a:pt x="219" y="1"/>
                    </a:cubicBezTo>
                    <a:cubicBezTo>
                      <a:pt x="222" y="0"/>
                      <a:pt x="226" y="0"/>
                      <a:pt x="229" y="1"/>
                    </a:cubicBezTo>
                    <a:cubicBezTo>
                      <a:pt x="542" y="182"/>
                      <a:pt x="542" y="182"/>
                      <a:pt x="542" y="182"/>
                    </a:cubicBezTo>
                    <a:cubicBezTo>
                      <a:pt x="545" y="184"/>
                      <a:pt x="545" y="186"/>
                      <a:pt x="542" y="188"/>
                    </a:cubicBezTo>
                    <a:cubicBezTo>
                      <a:pt x="325" y="313"/>
                      <a:pt x="325" y="313"/>
                      <a:pt x="325" y="313"/>
                    </a:cubicBezTo>
                    <a:cubicBezTo>
                      <a:pt x="323" y="315"/>
                      <a:pt x="319" y="315"/>
                      <a:pt x="316" y="313"/>
                    </a:cubicBezTo>
                    <a:close/>
                  </a:path>
                </a:pathLst>
              </a:custGeom>
              <a:solidFill>
                <a:srgbClr val="EEF1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26" name="Freeform 563"/>
              <p:cNvSpPr>
                <a:spLocks/>
              </p:cNvSpPr>
              <p:nvPr/>
            </p:nvSpPr>
            <p:spPr bwMode="auto">
              <a:xfrm>
                <a:off x="3302000" y="3386138"/>
                <a:ext cx="142875" cy="82550"/>
              </a:xfrm>
              <a:custGeom>
                <a:avLst/>
                <a:gdLst>
                  <a:gd name="T0" fmla="*/ 37 w 38"/>
                  <a:gd name="T1" fmla="*/ 16 h 22"/>
                  <a:gd name="T2" fmla="*/ 9 w 38"/>
                  <a:gd name="T3" fmla="*/ 0 h 22"/>
                  <a:gd name="T4" fmla="*/ 7 w 38"/>
                  <a:gd name="T5" fmla="*/ 0 h 22"/>
                  <a:gd name="T6" fmla="*/ 1 w 38"/>
                  <a:gd name="T7" fmla="*/ 4 h 22"/>
                  <a:gd name="T8" fmla="*/ 1 w 38"/>
                  <a:gd name="T9" fmla="*/ 5 h 22"/>
                  <a:gd name="T10" fmla="*/ 29 w 38"/>
                  <a:gd name="T11" fmla="*/ 21 h 22"/>
                  <a:gd name="T12" fmla="*/ 31 w 38"/>
                  <a:gd name="T13" fmla="*/ 21 h 22"/>
                  <a:gd name="T14" fmla="*/ 37 w 38"/>
                  <a:gd name="T15" fmla="*/ 18 h 22"/>
                  <a:gd name="T16" fmla="*/ 37 w 38"/>
                  <a:gd name="T17" fmla="*/ 16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6"/>
                    </a:moveTo>
                    <a:cubicBezTo>
                      <a:pt x="9" y="0"/>
                      <a:pt x="9" y="0"/>
                      <a:pt x="9" y="0"/>
                    </a:cubicBezTo>
                    <a:cubicBezTo>
                      <a:pt x="9" y="0"/>
                      <a:pt x="8" y="0"/>
                      <a:pt x="7" y="0"/>
                    </a:cubicBezTo>
                    <a:cubicBezTo>
                      <a:pt x="1" y="4"/>
                      <a:pt x="1" y="4"/>
                      <a:pt x="1" y="4"/>
                    </a:cubicBezTo>
                    <a:cubicBezTo>
                      <a:pt x="0" y="4"/>
                      <a:pt x="0" y="5"/>
                      <a:pt x="1" y="5"/>
                    </a:cubicBezTo>
                    <a:cubicBezTo>
                      <a:pt x="29" y="21"/>
                      <a:pt x="29" y="21"/>
                      <a:pt x="29" y="21"/>
                    </a:cubicBezTo>
                    <a:cubicBezTo>
                      <a:pt x="29" y="22"/>
                      <a:pt x="30" y="22"/>
                      <a:pt x="31" y="21"/>
                    </a:cubicBezTo>
                    <a:cubicBezTo>
                      <a:pt x="37" y="18"/>
                      <a:pt x="37" y="18"/>
                      <a:pt x="37" y="18"/>
                    </a:cubicBezTo>
                    <a:cubicBezTo>
                      <a:pt x="38" y="17"/>
                      <a:pt x="38" y="17"/>
                      <a:pt x="37" y="16"/>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27" name="Freeform 564"/>
              <p:cNvSpPr>
                <a:spLocks/>
              </p:cNvSpPr>
              <p:nvPr/>
            </p:nvSpPr>
            <p:spPr bwMode="auto">
              <a:xfrm>
                <a:off x="3425825" y="3457575"/>
                <a:ext cx="106363" cy="60325"/>
              </a:xfrm>
              <a:custGeom>
                <a:avLst/>
                <a:gdLst>
                  <a:gd name="T0" fmla="*/ 27 w 28"/>
                  <a:gd name="T1" fmla="*/ 11 h 16"/>
                  <a:gd name="T2" fmla="*/ 9 w 28"/>
                  <a:gd name="T3" fmla="*/ 0 h 16"/>
                  <a:gd name="T4" fmla="*/ 7 w 28"/>
                  <a:gd name="T5" fmla="*/ 0 h 16"/>
                  <a:gd name="T6" fmla="*/ 1 w 28"/>
                  <a:gd name="T7" fmla="*/ 4 h 16"/>
                  <a:gd name="T8" fmla="*/ 1 w 28"/>
                  <a:gd name="T9" fmla="*/ 5 h 16"/>
                  <a:gd name="T10" fmla="*/ 19 w 28"/>
                  <a:gd name="T11" fmla="*/ 15 h 16"/>
                  <a:gd name="T12" fmla="*/ 21 w 28"/>
                  <a:gd name="T13" fmla="*/ 15 h 16"/>
                  <a:gd name="T14" fmla="*/ 27 w 28"/>
                  <a:gd name="T15" fmla="*/ 12 h 16"/>
                  <a:gd name="T16" fmla="*/ 27 w 28"/>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7" y="11"/>
                    </a:moveTo>
                    <a:cubicBezTo>
                      <a:pt x="9" y="0"/>
                      <a:pt x="9" y="0"/>
                      <a:pt x="9" y="0"/>
                    </a:cubicBezTo>
                    <a:cubicBezTo>
                      <a:pt x="8" y="0"/>
                      <a:pt x="7" y="0"/>
                      <a:pt x="7" y="0"/>
                    </a:cubicBezTo>
                    <a:cubicBezTo>
                      <a:pt x="1" y="4"/>
                      <a:pt x="1" y="4"/>
                      <a:pt x="1" y="4"/>
                    </a:cubicBezTo>
                    <a:cubicBezTo>
                      <a:pt x="0" y="4"/>
                      <a:pt x="0" y="5"/>
                      <a:pt x="1" y="5"/>
                    </a:cubicBezTo>
                    <a:cubicBezTo>
                      <a:pt x="19" y="15"/>
                      <a:pt x="19" y="15"/>
                      <a:pt x="19" y="15"/>
                    </a:cubicBezTo>
                    <a:cubicBezTo>
                      <a:pt x="19" y="16"/>
                      <a:pt x="20" y="16"/>
                      <a:pt x="21" y="15"/>
                    </a:cubicBezTo>
                    <a:cubicBezTo>
                      <a:pt x="27" y="12"/>
                      <a:pt x="27" y="12"/>
                      <a:pt x="27" y="12"/>
                    </a:cubicBezTo>
                    <a:cubicBezTo>
                      <a:pt x="28" y="12"/>
                      <a:pt x="28"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28" name="Freeform 565"/>
              <p:cNvSpPr>
                <a:spLocks/>
              </p:cNvSpPr>
              <p:nvPr/>
            </p:nvSpPr>
            <p:spPr bwMode="auto">
              <a:xfrm>
                <a:off x="3508375" y="3506788"/>
                <a:ext cx="106363" cy="60325"/>
              </a:xfrm>
              <a:custGeom>
                <a:avLst/>
                <a:gdLst>
                  <a:gd name="T0" fmla="*/ 27 w 28"/>
                  <a:gd name="T1" fmla="*/ 10 h 16"/>
                  <a:gd name="T2" fmla="*/ 9 w 28"/>
                  <a:gd name="T3" fmla="*/ 0 h 16"/>
                  <a:gd name="T4" fmla="*/ 7 w 28"/>
                  <a:gd name="T5" fmla="*/ 0 h 16"/>
                  <a:gd name="T6" fmla="*/ 1 w 28"/>
                  <a:gd name="T7" fmla="*/ 4 h 16"/>
                  <a:gd name="T8" fmla="*/ 1 w 28"/>
                  <a:gd name="T9" fmla="*/ 5 h 16"/>
                  <a:gd name="T10" fmla="*/ 19 w 28"/>
                  <a:gd name="T11" fmla="*/ 15 h 16"/>
                  <a:gd name="T12" fmla="*/ 21 w 28"/>
                  <a:gd name="T13" fmla="*/ 15 h 16"/>
                  <a:gd name="T14" fmla="*/ 27 w 28"/>
                  <a:gd name="T15" fmla="*/ 12 h 16"/>
                  <a:gd name="T16" fmla="*/ 27 w 28"/>
                  <a:gd name="T17"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7" y="10"/>
                    </a:moveTo>
                    <a:cubicBezTo>
                      <a:pt x="9" y="0"/>
                      <a:pt x="9" y="0"/>
                      <a:pt x="9" y="0"/>
                    </a:cubicBezTo>
                    <a:cubicBezTo>
                      <a:pt x="9" y="0"/>
                      <a:pt x="8" y="0"/>
                      <a:pt x="7" y="0"/>
                    </a:cubicBezTo>
                    <a:cubicBezTo>
                      <a:pt x="1" y="4"/>
                      <a:pt x="1" y="4"/>
                      <a:pt x="1" y="4"/>
                    </a:cubicBezTo>
                    <a:cubicBezTo>
                      <a:pt x="0" y="4"/>
                      <a:pt x="0" y="5"/>
                      <a:pt x="1" y="5"/>
                    </a:cubicBezTo>
                    <a:cubicBezTo>
                      <a:pt x="19" y="15"/>
                      <a:pt x="19" y="15"/>
                      <a:pt x="19" y="15"/>
                    </a:cubicBezTo>
                    <a:cubicBezTo>
                      <a:pt x="19" y="16"/>
                      <a:pt x="20" y="16"/>
                      <a:pt x="21" y="15"/>
                    </a:cubicBezTo>
                    <a:cubicBezTo>
                      <a:pt x="27" y="12"/>
                      <a:pt x="27" y="12"/>
                      <a:pt x="27" y="12"/>
                    </a:cubicBezTo>
                    <a:cubicBezTo>
                      <a:pt x="28" y="11"/>
                      <a:pt x="28" y="11"/>
                      <a:pt x="2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29" name="Freeform 566"/>
              <p:cNvSpPr>
                <a:spLocks/>
              </p:cNvSpPr>
              <p:nvPr/>
            </p:nvSpPr>
            <p:spPr bwMode="auto">
              <a:xfrm>
                <a:off x="3592513" y="3556000"/>
                <a:ext cx="104775" cy="55563"/>
              </a:xfrm>
              <a:custGeom>
                <a:avLst/>
                <a:gdLst>
                  <a:gd name="T0" fmla="*/ 27 w 28"/>
                  <a:gd name="T1" fmla="*/ 10 h 15"/>
                  <a:gd name="T2" fmla="*/ 9 w 28"/>
                  <a:gd name="T3" fmla="*/ 0 h 15"/>
                  <a:gd name="T4" fmla="*/ 7 w 28"/>
                  <a:gd name="T5" fmla="*/ 0 h 15"/>
                  <a:gd name="T6" fmla="*/ 1 w 28"/>
                  <a:gd name="T7" fmla="*/ 3 h 15"/>
                  <a:gd name="T8" fmla="*/ 1 w 28"/>
                  <a:gd name="T9" fmla="*/ 5 h 15"/>
                  <a:gd name="T10" fmla="*/ 19 w 28"/>
                  <a:gd name="T11" fmla="*/ 15 h 15"/>
                  <a:gd name="T12" fmla="*/ 21 w 28"/>
                  <a:gd name="T13" fmla="*/ 15 h 15"/>
                  <a:gd name="T14" fmla="*/ 27 w 28"/>
                  <a:gd name="T15" fmla="*/ 12 h 15"/>
                  <a:gd name="T16" fmla="*/ 27 w 28"/>
                  <a:gd name="T17" fmla="*/ 1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5">
                    <a:moveTo>
                      <a:pt x="27" y="10"/>
                    </a:moveTo>
                    <a:cubicBezTo>
                      <a:pt x="9" y="0"/>
                      <a:pt x="9" y="0"/>
                      <a:pt x="9" y="0"/>
                    </a:cubicBezTo>
                    <a:cubicBezTo>
                      <a:pt x="9" y="0"/>
                      <a:pt x="8" y="0"/>
                      <a:pt x="7" y="0"/>
                    </a:cubicBezTo>
                    <a:cubicBezTo>
                      <a:pt x="1" y="3"/>
                      <a:pt x="1" y="3"/>
                      <a:pt x="1" y="3"/>
                    </a:cubicBezTo>
                    <a:cubicBezTo>
                      <a:pt x="0" y="4"/>
                      <a:pt x="0" y="4"/>
                      <a:pt x="1" y="5"/>
                    </a:cubicBezTo>
                    <a:cubicBezTo>
                      <a:pt x="19" y="15"/>
                      <a:pt x="19" y="15"/>
                      <a:pt x="19" y="15"/>
                    </a:cubicBezTo>
                    <a:cubicBezTo>
                      <a:pt x="20" y="15"/>
                      <a:pt x="21" y="15"/>
                      <a:pt x="21" y="15"/>
                    </a:cubicBezTo>
                    <a:cubicBezTo>
                      <a:pt x="27" y="12"/>
                      <a:pt x="27" y="12"/>
                      <a:pt x="27" y="12"/>
                    </a:cubicBezTo>
                    <a:cubicBezTo>
                      <a:pt x="28" y="11"/>
                      <a:pt x="28" y="11"/>
                      <a:pt x="2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0" name="Freeform 567"/>
              <p:cNvSpPr>
                <a:spLocks/>
              </p:cNvSpPr>
              <p:nvPr/>
            </p:nvSpPr>
            <p:spPr bwMode="auto">
              <a:xfrm>
                <a:off x="3678238" y="3600450"/>
                <a:ext cx="101600" cy="60325"/>
              </a:xfrm>
              <a:custGeom>
                <a:avLst/>
                <a:gdLst>
                  <a:gd name="T0" fmla="*/ 27 w 27"/>
                  <a:gd name="T1" fmla="*/ 11 h 16"/>
                  <a:gd name="T2" fmla="*/ 9 w 27"/>
                  <a:gd name="T3" fmla="*/ 1 h 16"/>
                  <a:gd name="T4" fmla="*/ 6 w 27"/>
                  <a:gd name="T5" fmla="*/ 1 h 16"/>
                  <a:gd name="T6" fmla="*/ 0 w 27"/>
                  <a:gd name="T7" fmla="*/ 4 h 16"/>
                  <a:gd name="T8" fmla="*/ 0 w 27"/>
                  <a:gd name="T9" fmla="*/ 6 h 16"/>
                  <a:gd name="T10" fmla="*/ 18 w 27"/>
                  <a:gd name="T11" fmla="*/ 16 h 16"/>
                  <a:gd name="T12" fmla="*/ 20 w 27"/>
                  <a:gd name="T13" fmla="*/ 16 h 16"/>
                  <a:gd name="T14" fmla="*/ 27 w 27"/>
                  <a:gd name="T15" fmla="*/ 12 h 16"/>
                  <a:gd name="T16" fmla="*/ 27 w 27"/>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16">
                    <a:moveTo>
                      <a:pt x="27" y="11"/>
                    </a:moveTo>
                    <a:cubicBezTo>
                      <a:pt x="9" y="1"/>
                      <a:pt x="9" y="1"/>
                      <a:pt x="9" y="1"/>
                    </a:cubicBezTo>
                    <a:cubicBezTo>
                      <a:pt x="8" y="0"/>
                      <a:pt x="7" y="0"/>
                      <a:pt x="6" y="1"/>
                    </a:cubicBezTo>
                    <a:cubicBezTo>
                      <a:pt x="0" y="4"/>
                      <a:pt x="0" y="4"/>
                      <a:pt x="0" y="4"/>
                    </a:cubicBezTo>
                    <a:cubicBezTo>
                      <a:pt x="0" y="5"/>
                      <a:pt x="0" y="5"/>
                      <a:pt x="0" y="6"/>
                    </a:cubicBezTo>
                    <a:cubicBezTo>
                      <a:pt x="18" y="16"/>
                      <a:pt x="18" y="16"/>
                      <a:pt x="18" y="16"/>
                    </a:cubicBezTo>
                    <a:cubicBezTo>
                      <a:pt x="19" y="16"/>
                      <a:pt x="20" y="16"/>
                      <a:pt x="20" y="16"/>
                    </a:cubicBezTo>
                    <a:cubicBezTo>
                      <a:pt x="27" y="12"/>
                      <a:pt x="27" y="12"/>
                      <a:pt x="27" y="12"/>
                    </a:cubicBezTo>
                    <a:cubicBezTo>
                      <a:pt x="27" y="12"/>
                      <a:pt x="27"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1" name="Freeform 568"/>
              <p:cNvSpPr>
                <a:spLocks/>
              </p:cNvSpPr>
              <p:nvPr/>
            </p:nvSpPr>
            <p:spPr bwMode="auto">
              <a:xfrm>
                <a:off x="3760788" y="3649663"/>
                <a:ext cx="101600" cy="60325"/>
              </a:xfrm>
              <a:custGeom>
                <a:avLst/>
                <a:gdLst>
                  <a:gd name="T0" fmla="*/ 27 w 27"/>
                  <a:gd name="T1" fmla="*/ 11 h 16"/>
                  <a:gd name="T2" fmla="*/ 9 w 27"/>
                  <a:gd name="T3" fmla="*/ 0 h 16"/>
                  <a:gd name="T4" fmla="*/ 7 w 27"/>
                  <a:gd name="T5" fmla="*/ 0 h 16"/>
                  <a:gd name="T6" fmla="*/ 0 w 27"/>
                  <a:gd name="T7" fmla="*/ 4 h 16"/>
                  <a:gd name="T8" fmla="*/ 0 w 27"/>
                  <a:gd name="T9" fmla="*/ 5 h 16"/>
                  <a:gd name="T10" fmla="*/ 18 w 27"/>
                  <a:gd name="T11" fmla="*/ 16 h 16"/>
                  <a:gd name="T12" fmla="*/ 21 w 27"/>
                  <a:gd name="T13" fmla="*/ 16 h 16"/>
                  <a:gd name="T14" fmla="*/ 27 w 27"/>
                  <a:gd name="T15" fmla="*/ 12 h 16"/>
                  <a:gd name="T16" fmla="*/ 27 w 27"/>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16">
                    <a:moveTo>
                      <a:pt x="27" y="11"/>
                    </a:moveTo>
                    <a:cubicBezTo>
                      <a:pt x="9" y="0"/>
                      <a:pt x="9" y="0"/>
                      <a:pt x="9" y="0"/>
                    </a:cubicBezTo>
                    <a:cubicBezTo>
                      <a:pt x="8" y="0"/>
                      <a:pt x="7" y="0"/>
                      <a:pt x="7" y="0"/>
                    </a:cubicBezTo>
                    <a:cubicBezTo>
                      <a:pt x="0" y="4"/>
                      <a:pt x="0" y="4"/>
                      <a:pt x="0" y="4"/>
                    </a:cubicBezTo>
                    <a:cubicBezTo>
                      <a:pt x="0" y="4"/>
                      <a:pt x="0" y="5"/>
                      <a:pt x="0" y="5"/>
                    </a:cubicBezTo>
                    <a:cubicBezTo>
                      <a:pt x="18" y="16"/>
                      <a:pt x="18" y="16"/>
                      <a:pt x="18" y="16"/>
                    </a:cubicBezTo>
                    <a:cubicBezTo>
                      <a:pt x="19" y="16"/>
                      <a:pt x="20" y="16"/>
                      <a:pt x="21" y="16"/>
                    </a:cubicBezTo>
                    <a:cubicBezTo>
                      <a:pt x="27" y="12"/>
                      <a:pt x="27" y="12"/>
                      <a:pt x="27" y="12"/>
                    </a:cubicBezTo>
                    <a:cubicBezTo>
                      <a:pt x="27" y="12"/>
                      <a:pt x="27"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2" name="Freeform 569"/>
              <p:cNvSpPr>
                <a:spLocks/>
              </p:cNvSpPr>
              <p:nvPr/>
            </p:nvSpPr>
            <p:spPr bwMode="auto">
              <a:xfrm>
                <a:off x="3844925" y="3698875"/>
                <a:ext cx="104775" cy="60325"/>
              </a:xfrm>
              <a:custGeom>
                <a:avLst/>
                <a:gdLst>
                  <a:gd name="T0" fmla="*/ 27 w 28"/>
                  <a:gd name="T1" fmla="*/ 11 h 16"/>
                  <a:gd name="T2" fmla="*/ 9 w 28"/>
                  <a:gd name="T3" fmla="*/ 0 h 16"/>
                  <a:gd name="T4" fmla="*/ 7 w 28"/>
                  <a:gd name="T5" fmla="*/ 0 h 16"/>
                  <a:gd name="T6" fmla="*/ 1 w 28"/>
                  <a:gd name="T7" fmla="*/ 4 h 16"/>
                  <a:gd name="T8" fmla="*/ 1 w 28"/>
                  <a:gd name="T9" fmla="*/ 5 h 16"/>
                  <a:gd name="T10" fmla="*/ 19 w 28"/>
                  <a:gd name="T11" fmla="*/ 16 h 16"/>
                  <a:gd name="T12" fmla="*/ 21 w 28"/>
                  <a:gd name="T13" fmla="*/ 16 h 16"/>
                  <a:gd name="T14" fmla="*/ 27 w 28"/>
                  <a:gd name="T15" fmla="*/ 12 h 16"/>
                  <a:gd name="T16" fmla="*/ 27 w 28"/>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7" y="11"/>
                    </a:moveTo>
                    <a:cubicBezTo>
                      <a:pt x="9" y="0"/>
                      <a:pt x="9" y="0"/>
                      <a:pt x="9" y="0"/>
                    </a:cubicBezTo>
                    <a:cubicBezTo>
                      <a:pt x="8" y="0"/>
                      <a:pt x="7" y="0"/>
                      <a:pt x="7" y="0"/>
                    </a:cubicBezTo>
                    <a:cubicBezTo>
                      <a:pt x="1" y="4"/>
                      <a:pt x="1" y="4"/>
                      <a:pt x="1" y="4"/>
                    </a:cubicBezTo>
                    <a:cubicBezTo>
                      <a:pt x="0" y="4"/>
                      <a:pt x="0" y="5"/>
                      <a:pt x="1" y="5"/>
                    </a:cubicBezTo>
                    <a:cubicBezTo>
                      <a:pt x="19" y="16"/>
                      <a:pt x="19" y="16"/>
                      <a:pt x="19" y="16"/>
                    </a:cubicBezTo>
                    <a:cubicBezTo>
                      <a:pt x="19" y="16"/>
                      <a:pt x="20" y="16"/>
                      <a:pt x="21" y="16"/>
                    </a:cubicBezTo>
                    <a:cubicBezTo>
                      <a:pt x="27" y="12"/>
                      <a:pt x="27" y="12"/>
                      <a:pt x="27" y="12"/>
                    </a:cubicBezTo>
                    <a:cubicBezTo>
                      <a:pt x="28" y="12"/>
                      <a:pt x="28"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3" name="Freeform 570"/>
              <p:cNvSpPr>
                <a:spLocks/>
              </p:cNvSpPr>
              <p:nvPr/>
            </p:nvSpPr>
            <p:spPr bwMode="auto">
              <a:xfrm>
                <a:off x="3927475" y="3746500"/>
                <a:ext cx="104775" cy="60325"/>
              </a:xfrm>
              <a:custGeom>
                <a:avLst/>
                <a:gdLst>
                  <a:gd name="T0" fmla="*/ 27 w 28"/>
                  <a:gd name="T1" fmla="*/ 11 h 16"/>
                  <a:gd name="T2" fmla="*/ 9 w 28"/>
                  <a:gd name="T3" fmla="*/ 0 h 16"/>
                  <a:gd name="T4" fmla="*/ 7 w 28"/>
                  <a:gd name="T5" fmla="*/ 0 h 16"/>
                  <a:gd name="T6" fmla="*/ 1 w 28"/>
                  <a:gd name="T7" fmla="*/ 4 h 16"/>
                  <a:gd name="T8" fmla="*/ 1 w 28"/>
                  <a:gd name="T9" fmla="*/ 5 h 16"/>
                  <a:gd name="T10" fmla="*/ 19 w 28"/>
                  <a:gd name="T11" fmla="*/ 15 h 16"/>
                  <a:gd name="T12" fmla="*/ 21 w 28"/>
                  <a:gd name="T13" fmla="*/ 15 h 16"/>
                  <a:gd name="T14" fmla="*/ 27 w 28"/>
                  <a:gd name="T15" fmla="*/ 12 h 16"/>
                  <a:gd name="T16" fmla="*/ 27 w 28"/>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7" y="11"/>
                    </a:moveTo>
                    <a:cubicBezTo>
                      <a:pt x="9" y="0"/>
                      <a:pt x="9" y="0"/>
                      <a:pt x="9" y="0"/>
                    </a:cubicBezTo>
                    <a:cubicBezTo>
                      <a:pt x="9" y="0"/>
                      <a:pt x="8" y="0"/>
                      <a:pt x="7" y="0"/>
                    </a:cubicBezTo>
                    <a:cubicBezTo>
                      <a:pt x="1" y="4"/>
                      <a:pt x="1" y="4"/>
                      <a:pt x="1" y="4"/>
                    </a:cubicBezTo>
                    <a:cubicBezTo>
                      <a:pt x="0" y="4"/>
                      <a:pt x="0" y="5"/>
                      <a:pt x="1" y="5"/>
                    </a:cubicBezTo>
                    <a:cubicBezTo>
                      <a:pt x="19" y="15"/>
                      <a:pt x="19" y="15"/>
                      <a:pt x="19" y="15"/>
                    </a:cubicBezTo>
                    <a:cubicBezTo>
                      <a:pt x="19" y="16"/>
                      <a:pt x="20" y="16"/>
                      <a:pt x="21" y="15"/>
                    </a:cubicBezTo>
                    <a:cubicBezTo>
                      <a:pt x="27" y="12"/>
                      <a:pt x="27" y="12"/>
                      <a:pt x="27" y="12"/>
                    </a:cubicBezTo>
                    <a:cubicBezTo>
                      <a:pt x="28" y="11"/>
                      <a:pt x="28"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4" name="Freeform 571"/>
              <p:cNvSpPr>
                <a:spLocks/>
              </p:cNvSpPr>
              <p:nvPr/>
            </p:nvSpPr>
            <p:spPr bwMode="auto">
              <a:xfrm>
                <a:off x="4010025" y="3795713"/>
                <a:ext cx="104775" cy="60325"/>
              </a:xfrm>
              <a:custGeom>
                <a:avLst/>
                <a:gdLst>
                  <a:gd name="T0" fmla="*/ 27 w 28"/>
                  <a:gd name="T1" fmla="*/ 10 h 16"/>
                  <a:gd name="T2" fmla="*/ 9 w 28"/>
                  <a:gd name="T3" fmla="*/ 0 h 16"/>
                  <a:gd name="T4" fmla="*/ 7 w 28"/>
                  <a:gd name="T5" fmla="*/ 0 h 16"/>
                  <a:gd name="T6" fmla="*/ 1 w 28"/>
                  <a:gd name="T7" fmla="*/ 4 h 16"/>
                  <a:gd name="T8" fmla="*/ 1 w 28"/>
                  <a:gd name="T9" fmla="*/ 5 h 16"/>
                  <a:gd name="T10" fmla="*/ 19 w 28"/>
                  <a:gd name="T11" fmla="*/ 15 h 16"/>
                  <a:gd name="T12" fmla="*/ 21 w 28"/>
                  <a:gd name="T13" fmla="*/ 15 h 16"/>
                  <a:gd name="T14" fmla="*/ 27 w 28"/>
                  <a:gd name="T15" fmla="*/ 12 h 16"/>
                  <a:gd name="T16" fmla="*/ 27 w 28"/>
                  <a:gd name="T17"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7" y="10"/>
                    </a:moveTo>
                    <a:cubicBezTo>
                      <a:pt x="9" y="0"/>
                      <a:pt x="9" y="0"/>
                      <a:pt x="9" y="0"/>
                    </a:cubicBezTo>
                    <a:cubicBezTo>
                      <a:pt x="9" y="0"/>
                      <a:pt x="8" y="0"/>
                      <a:pt x="7" y="0"/>
                    </a:cubicBezTo>
                    <a:cubicBezTo>
                      <a:pt x="1" y="4"/>
                      <a:pt x="1" y="4"/>
                      <a:pt x="1" y="4"/>
                    </a:cubicBezTo>
                    <a:cubicBezTo>
                      <a:pt x="0" y="4"/>
                      <a:pt x="0" y="4"/>
                      <a:pt x="1" y="5"/>
                    </a:cubicBezTo>
                    <a:cubicBezTo>
                      <a:pt x="19" y="15"/>
                      <a:pt x="19" y="15"/>
                      <a:pt x="19" y="15"/>
                    </a:cubicBezTo>
                    <a:cubicBezTo>
                      <a:pt x="20" y="16"/>
                      <a:pt x="21" y="16"/>
                      <a:pt x="21" y="15"/>
                    </a:cubicBezTo>
                    <a:cubicBezTo>
                      <a:pt x="27" y="12"/>
                      <a:pt x="27" y="12"/>
                      <a:pt x="27" y="12"/>
                    </a:cubicBezTo>
                    <a:cubicBezTo>
                      <a:pt x="28" y="11"/>
                      <a:pt x="28" y="11"/>
                      <a:pt x="2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5" name="Freeform 572"/>
              <p:cNvSpPr>
                <a:spLocks/>
              </p:cNvSpPr>
              <p:nvPr/>
            </p:nvSpPr>
            <p:spPr bwMode="auto">
              <a:xfrm>
                <a:off x="4097338" y="3841750"/>
                <a:ext cx="101600" cy="60325"/>
              </a:xfrm>
              <a:custGeom>
                <a:avLst/>
                <a:gdLst>
                  <a:gd name="T0" fmla="*/ 27 w 27"/>
                  <a:gd name="T1" fmla="*/ 11 h 16"/>
                  <a:gd name="T2" fmla="*/ 9 w 27"/>
                  <a:gd name="T3" fmla="*/ 1 h 16"/>
                  <a:gd name="T4" fmla="*/ 6 w 27"/>
                  <a:gd name="T5" fmla="*/ 1 h 16"/>
                  <a:gd name="T6" fmla="*/ 0 w 27"/>
                  <a:gd name="T7" fmla="*/ 4 h 16"/>
                  <a:gd name="T8" fmla="*/ 0 w 27"/>
                  <a:gd name="T9" fmla="*/ 6 h 16"/>
                  <a:gd name="T10" fmla="*/ 18 w 27"/>
                  <a:gd name="T11" fmla="*/ 16 h 16"/>
                  <a:gd name="T12" fmla="*/ 20 w 27"/>
                  <a:gd name="T13" fmla="*/ 16 h 16"/>
                  <a:gd name="T14" fmla="*/ 27 w 27"/>
                  <a:gd name="T15" fmla="*/ 12 h 16"/>
                  <a:gd name="T16" fmla="*/ 27 w 27"/>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16">
                    <a:moveTo>
                      <a:pt x="27" y="11"/>
                    </a:moveTo>
                    <a:cubicBezTo>
                      <a:pt x="9" y="1"/>
                      <a:pt x="9" y="1"/>
                      <a:pt x="9" y="1"/>
                    </a:cubicBezTo>
                    <a:cubicBezTo>
                      <a:pt x="8" y="0"/>
                      <a:pt x="7" y="0"/>
                      <a:pt x="6" y="1"/>
                    </a:cubicBezTo>
                    <a:cubicBezTo>
                      <a:pt x="0" y="4"/>
                      <a:pt x="0" y="4"/>
                      <a:pt x="0" y="4"/>
                    </a:cubicBezTo>
                    <a:cubicBezTo>
                      <a:pt x="0" y="5"/>
                      <a:pt x="0" y="5"/>
                      <a:pt x="0" y="6"/>
                    </a:cubicBezTo>
                    <a:cubicBezTo>
                      <a:pt x="18" y="16"/>
                      <a:pt x="18" y="16"/>
                      <a:pt x="18" y="16"/>
                    </a:cubicBezTo>
                    <a:cubicBezTo>
                      <a:pt x="19" y="16"/>
                      <a:pt x="20" y="16"/>
                      <a:pt x="20" y="16"/>
                    </a:cubicBezTo>
                    <a:cubicBezTo>
                      <a:pt x="27" y="12"/>
                      <a:pt x="27" y="12"/>
                      <a:pt x="27" y="12"/>
                    </a:cubicBezTo>
                    <a:cubicBezTo>
                      <a:pt x="27" y="12"/>
                      <a:pt x="27" y="12"/>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6" name="Freeform 573"/>
              <p:cNvSpPr>
                <a:spLocks/>
              </p:cNvSpPr>
              <p:nvPr/>
            </p:nvSpPr>
            <p:spPr bwMode="auto">
              <a:xfrm>
                <a:off x="4179888" y="3890963"/>
                <a:ext cx="101600" cy="58738"/>
              </a:xfrm>
              <a:custGeom>
                <a:avLst/>
                <a:gdLst>
                  <a:gd name="T0" fmla="*/ 27 w 27"/>
                  <a:gd name="T1" fmla="*/ 11 h 16"/>
                  <a:gd name="T2" fmla="*/ 9 w 27"/>
                  <a:gd name="T3" fmla="*/ 1 h 16"/>
                  <a:gd name="T4" fmla="*/ 7 w 27"/>
                  <a:gd name="T5" fmla="*/ 1 h 16"/>
                  <a:gd name="T6" fmla="*/ 0 w 27"/>
                  <a:gd name="T7" fmla="*/ 4 h 16"/>
                  <a:gd name="T8" fmla="*/ 0 w 27"/>
                  <a:gd name="T9" fmla="*/ 5 h 16"/>
                  <a:gd name="T10" fmla="*/ 18 w 27"/>
                  <a:gd name="T11" fmla="*/ 16 h 16"/>
                  <a:gd name="T12" fmla="*/ 21 w 27"/>
                  <a:gd name="T13" fmla="*/ 16 h 16"/>
                  <a:gd name="T14" fmla="*/ 27 w 27"/>
                  <a:gd name="T15" fmla="*/ 12 h 16"/>
                  <a:gd name="T16" fmla="*/ 27 w 27"/>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16">
                    <a:moveTo>
                      <a:pt x="27" y="11"/>
                    </a:moveTo>
                    <a:cubicBezTo>
                      <a:pt x="9" y="1"/>
                      <a:pt x="9" y="1"/>
                      <a:pt x="9" y="1"/>
                    </a:cubicBezTo>
                    <a:cubicBezTo>
                      <a:pt x="8" y="0"/>
                      <a:pt x="7" y="0"/>
                      <a:pt x="7" y="1"/>
                    </a:cubicBezTo>
                    <a:cubicBezTo>
                      <a:pt x="0" y="4"/>
                      <a:pt x="0" y="4"/>
                      <a:pt x="0" y="4"/>
                    </a:cubicBezTo>
                    <a:cubicBezTo>
                      <a:pt x="0" y="5"/>
                      <a:pt x="0" y="5"/>
                      <a:pt x="0" y="5"/>
                    </a:cubicBezTo>
                    <a:cubicBezTo>
                      <a:pt x="18" y="16"/>
                      <a:pt x="18" y="16"/>
                      <a:pt x="18" y="16"/>
                    </a:cubicBezTo>
                    <a:cubicBezTo>
                      <a:pt x="19" y="16"/>
                      <a:pt x="20" y="16"/>
                      <a:pt x="21" y="16"/>
                    </a:cubicBezTo>
                    <a:cubicBezTo>
                      <a:pt x="27" y="12"/>
                      <a:pt x="27" y="12"/>
                      <a:pt x="27" y="12"/>
                    </a:cubicBezTo>
                    <a:cubicBezTo>
                      <a:pt x="27" y="12"/>
                      <a:pt x="27"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7" name="Freeform 574"/>
              <p:cNvSpPr>
                <a:spLocks/>
              </p:cNvSpPr>
              <p:nvPr/>
            </p:nvSpPr>
            <p:spPr bwMode="auto">
              <a:xfrm>
                <a:off x="4262438" y="3938588"/>
                <a:ext cx="104775" cy="60325"/>
              </a:xfrm>
              <a:custGeom>
                <a:avLst/>
                <a:gdLst>
                  <a:gd name="T0" fmla="*/ 27 w 28"/>
                  <a:gd name="T1" fmla="*/ 11 h 16"/>
                  <a:gd name="T2" fmla="*/ 9 w 28"/>
                  <a:gd name="T3" fmla="*/ 0 h 16"/>
                  <a:gd name="T4" fmla="*/ 7 w 28"/>
                  <a:gd name="T5" fmla="*/ 0 h 16"/>
                  <a:gd name="T6" fmla="*/ 1 w 28"/>
                  <a:gd name="T7" fmla="*/ 4 h 16"/>
                  <a:gd name="T8" fmla="*/ 1 w 28"/>
                  <a:gd name="T9" fmla="*/ 5 h 16"/>
                  <a:gd name="T10" fmla="*/ 19 w 28"/>
                  <a:gd name="T11" fmla="*/ 16 h 16"/>
                  <a:gd name="T12" fmla="*/ 21 w 28"/>
                  <a:gd name="T13" fmla="*/ 16 h 16"/>
                  <a:gd name="T14" fmla="*/ 27 w 28"/>
                  <a:gd name="T15" fmla="*/ 12 h 16"/>
                  <a:gd name="T16" fmla="*/ 27 w 28"/>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7" y="11"/>
                    </a:moveTo>
                    <a:cubicBezTo>
                      <a:pt x="9" y="0"/>
                      <a:pt x="9" y="0"/>
                      <a:pt x="9" y="0"/>
                    </a:cubicBezTo>
                    <a:cubicBezTo>
                      <a:pt x="8" y="0"/>
                      <a:pt x="7" y="0"/>
                      <a:pt x="7" y="0"/>
                    </a:cubicBezTo>
                    <a:cubicBezTo>
                      <a:pt x="1" y="4"/>
                      <a:pt x="1" y="4"/>
                      <a:pt x="1" y="4"/>
                    </a:cubicBezTo>
                    <a:cubicBezTo>
                      <a:pt x="0" y="4"/>
                      <a:pt x="0" y="5"/>
                      <a:pt x="1" y="5"/>
                    </a:cubicBezTo>
                    <a:cubicBezTo>
                      <a:pt x="19" y="16"/>
                      <a:pt x="19" y="16"/>
                      <a:pt x="19" y="16"/>
                    </a:cubicBezTo>
                    <a:cubicBezTo>
                      <a:pt x="19" y="16"/>
                      <a:pt x="20" y="16"/>
                      <a:pt x="21" y="16"/>
                    </a:cubicBezTo>
                    <a:cubicBezTo>
                      <a:pt x="27" y="12"/>
                      <a:pt x="27" y="12"/>
                      <a:pt x="27" y="12"/>
                    </a:cubicBezTo>
                    <a:cubicBezTo>
                      <a:pt x="28" y="12"/>
                      <a:pt x="28"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8" name="Freeform 575"/>
              <p:cNvSpPr>
                <a:spLocks/>
              </p:cNvSpPr>
              <p:nvPr/>
            </p:nvSpPr>
            <p:spPr bwMode="auto">
              <a:xfrm>
                <a:off x="4344988" y="3987800"/>
                <a:ext cx="106363" cy="60325"/>
              </a:xfrm>
              <a:custGeom>
                <a:avLst/>
                <a:gdLst>
                  <a:gd name="T0" fmla="*/ 27 w 28"/>
                  <a:gd name="T1" fmla="*/ 11 h 16"/>
                  <a:gd name="T2" fmla="*/ 9 w 28"/>
                  <a:gd name="T3" fmla="*/ 0 h 16"/>
                  <a:gd name="T4" fmla="*/ 7 w 28"/>
                  <a:gd name="T5" fmla="*/ 0 h 16"/>
                  <a:gd name="T6" fmla="*/ 1 w 28"/>
                  <a:gd name="T7" fmla="*/ 4 h 16"/>
                  <a:gd name="T8" fmla="*/ 1 w 28"/>
                  <a:gd name="T9" fmla="*/ 5 h 16"/>
                  <a:gd name="T10" fmla="*/ 19 w 28"/>
                  <a:gd name="T11" fmla="*/ 16 h 16"/>
                  <a:gd name="T12" fmla="*/ 21 w 28"/>
                  <a:gd name="T13" fmla="*/ 16 h 16"/>
                  <a:gd name="T14" fmla="*/ 27 w 28"/>
                  <a:gd name="T15" fmla="*/ 12 h 16"/>
                  <a:gd name="T16" fmla="*/ 27 w 28"/>
                  <a:gd name="T17"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7" y="11"/>
                    </a:moveTo>
                    <a:cubicBezTo>
                      <a:pt x="9" y="0"/>
                      <a:pt x="9" y="0"/>
                      <a:pt x="9" y="0"/>
                    </a:cubicBezTo>
                    <a:cubicBezTo>
                      <a:pt x="9" y="0"/>
                      <a:pt x="8" y="0"/>
                      <a:pt x="7" y="0"/>
                    </a:cubicBezTo>
                    <a:cubicBezTo>
                      <a:pt x="1" y="4"/>
                      <a:pt x="1" y="4"/>
                      <a:pt x="1" y="4"/>
                    </a:cubicBezTo>
                    <a:cubicBezTo>
                      <a:pt x="0" y="4"/>
                      <a:pt x="0" y="5"/>
                      <a:pt x="1" y="5"/>
                    </a:cubicBezTo>
                    <a:cubicBezTo>
                      <a:pt x="19" y="16"/>
                      <a:pt x="19" y="16"/>
                      <a:pt x="19" y="16"/>
                    </a:cubicBezTo>
                    <a:cubicBezTo>
                      <a:pt x="19" y="16"/>
                      <a:pt x="20" y="16"/>
                      <a:pt x="21" y="16"/>
                    </a:cubicBezTo>
                    <a:cubicBezTo>
                      <a:pt x="27" y="12"/>
                      <a:pt x="27" y="12"/>
                      <a:pt x="27" y="12"/>
                    </a:cubicBezTo>
                    <a:cubicBezTo>
                      <a:pt x="28" y="12"/>
                      <a:pt x="28" y="11"/>
                      <a:pt x="2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39" name="Freeform 576"/>
              <p:cNvSpPr>
                <a:spLocks/>
              </p:cNvSpPr>
              <p:nvPr/>
            </p:nvSpPr>
            <p:spPr bwMode="auto">
              <a:xfrm>
                <a:off x="4427538" y="4037013"/>
                <a:ext cx="106363" cy="60325"/>
              </a:xfrm>
              <a:custGeom>
                <a:avLst/>
                <a:gdLst>
                  <a:gd name="T0" fmla="*/ 28 w 28"/>
                  <a:gd name="T1" fmla="*/ 10 h 16"/>
                  <a:gd name="T2" fmla="*/ 9 w 28"/>
                  <a:gd name="T3" fmla="*/ 0 h 16"/>
                  <a:gd name="T4" fmla="*/ 7 w 28"/>
                  <a:gd name="T5" fmla="*/ 0 h 16"/>
                  <a:gd name="T6" fmla="*/ 1 w 28"/>
                  <a:gd name="T7" fmla="*/ 4 h 16"/>
                  <a:gd name="T8" fmla="*/ 1 w 28"/>
                  <a:gd name="T9" fmla="*/ 5 h 16"/>
                  <a:gd name="T10" fmla="*/ 19 w 28"/>
                  <a:gd name="T11" fmla="*/ 15 h 16"/>
                  <a:gd name="T12" fmla="*/ 21 w 28"/>
                  <a:gd name="T13" fmla="*/ 15 h 16"/>
                  <a:gd name="T14" fmla="*/ 28 w 28"/>
                  <a:gd name="T15" fmla="*/ 12 h 16"/>
                  <a:gd name="T16" fmla="*/ 28 w 28"/>
                  <a:gd name="T17"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16">
                    <a:moveTo>
                      <a:pt x="28" y="10"/>
                    </a:moveTo>
                    <a:cubicBezTo>
                      <a:pt x="9" y="0"/>
                      <a:pt x="9" y="0"/>
                      <a:pt x="9" y="0"/>
                    </a:cubicBezTo>
                    <a:cubicBezTo>
                      <a:pt x="9" y="0"/>
                      <a:pt x="8" y="0"/>
                      <a:pt x="7" y="0"/>
                    </a:cubicBezTo>
                    <a:cubicBezTo>
                      <a:pt x="1" y="4"/>
                      <a:pt x="1" y="4"/>
                      <a:pt x="1" y="4"/>
                    </a:cubicBezTo>
                    <a:cubicBezTo>
                      <a:pt x="0" y="4"/>
                      <a:pt x="0" y="5"/>
                      <a:pt x="1" y="5"/>
                    </a:cubicBezTo>
                    <a:cubicBezTo>
                      <a:pt x="19" y="15"/>
                      <a:pt x="19" y="15"/>
                      <a:pt x="19" y="15"/>
                    </a:cubicBezTo>
                    <a:cubicBezTo>
                      <a:pt x="20" y="16"/>
                      <a:pt x="21" y="16"/>
                      <a:pt x="21" y="15"/>
                    </a:cubicBezTo>
                    <a:cubicBezTo>
                      <a:pt x="28" y="12"/>
                      <a:pt x="28" y="12"/>
                      <a:pt x="28" y="12"/>
                    </a:cubicBezTo>
                    <a:cubicBezTo>
                      <a:pt x="28" y="11"/>
                      <a:pt x="28" y="11"/>
                      <a:pt x="2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0" name="Freeform 577"/>
              <p:cNvSpPr>
                <a:spLocks/>
              </p:cNvSpPr>
              <p:nvPr/>
            </p:nvSpPr>
            <p:spPr bwMode="auto">
              <a:xfrm>
                <a:off x="3343275" y="3336925"/>
                <a:ext cx="147638" cy="82550"/>
              </a:xfrm>
              <a:custGeom>
                <a:avLst/>
                <a:gdLst>
                  <a:gd name="T0" fmla="*/ 38 w 39"/>
                  <a:gd name="T1" fmla="*/ 11 h 22"/>
                  <a:gd name="T2" fmla="*/ 21 w 39"/>
                  <a:gd name="T3" fmla="*/ 1 h 22"/>
                  <a:gd name="T4" fmla="*/ 18 w 39"/>
                  <a:gd name="T5" fmla="*/ 1 h 22"/>
                  <a:gd name="T6" fmla="*/ 1 w 39"/>
                  <a:gd name="T7" fmla="*/ 11 h 22"/>
                  <a:gd name="T8" fmla="*/ 1 w 39"/>
                  <a:gd name="T9" fmla="*/ 12 h 22"/>
                  <a:gd name="T10" fmla="*/ 18 w 39"/>
                  <a:gd name="T11" fmla="*/ 22 h 22"/>
                  <a:gd name="T12" fmla="*/ 21 w 39"/>
                  <a:gd name="T13" fmla="*/ 22 h 22"/>
                  <a:gd name="T14" fmla="*/ 38 w 39"/>
                  <a:gd name="T15" fmla="*/ 12 h 22"/>
                  <a:gd name="T16" fmla="*/ 38 w 39"/>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1"/>
                    </a:moveTo>
                    <a:cubicBezTo>
                      <a:pt x="21" y="1"/>
                      <a:pt x="21" y="1"/>
                      <a:pt x="21"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1" y="22"/>
                    </a:cubicBezTo>
                    <a:cubicBezTo>
                      <a:pt x="38" y="12"/>
                      <a:pt x="38" y="12"/>
                      <a:pt x="38" y="12"/>
                    </a:cubicBezTo>
                    <a:cubicBezTo>
                      <a:pt x="39" y="12"/>
                      <a:pt x="39"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1" name="Freeform 578"/>
              <p:cNvSpPr>
                <a:spLocks/>
              </p:cNvSpPr>
              <p:nvPr/>
            </p:nvSpPr>
            <p:spPr bwMode="auto">
              <a:xfrm>
                <a:off x="3425825" y="3292475"/>
                <a:ext cx="185738" cy="104775"/>
              </a:xfrm>
              <a:custGeom>
                <a:avLst/>
                <a:gdLst>
                  <a:gd name="T0" fmla="*/ 49 w 49"/>
                  <a:gd name="T1" fmla="*/ 17 h 28"/>
                  <a:gd name="T2" fmla="*/ 20 w 49"/>
                  <a:gd name="T3" fmla="*/ 0 h 28"/>
                  <a:gd name="T4" fmla="*/ 18 w 49"/>
                  <a:gd name="T5" fmla="*/ 0 h 28"/>
                  <a:gd name="T6" fmla="*/ 0 w 49"/>
                  <a:gd name="T7" fmla="*/ 10 h 28"/>
                  <a:gd name="T8" fmla="*/ 0 w 49"/>
                  <a:gd name="T9" fmla="*/ 12 h 28"/>
                  <a:gd name="T10" fmla="*/ 29 w 49"/>
                  <a:gd name="T11" fmla="*/ 28 h 28"/>
                  <a:gd name="T12" fmla="*/ 31 w 49"/>
                  <a:gd name="T13" fmla="*/ 28 h 28"/>
                  <a:gd name="T14" fmla="*/ 49 w 49"/>
                  <a:gd name="T15" fmla="*/ 18 h 28"/>
                  <a:gd name="T16" fmla="*/ 49 w 49"/>
                  <a:gd name="T17" fmla="*/ 1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 h="28">
                    <a:moveTo>
                      <a:pt x="49" y="17"/>
                    </a:moveTo>
                    <a:cubicBezTo>
                      <a:pt x="20" y="0"/>
                      <a:pt x="20" y="0"/>
                      <a:pt x="20" y="0"/>
                    </a:cubicBezTo>
                    <a:cubicBezTo>
                      <a:pt x="19" y="0"/>
                      <a:pt x="18" y="0"/>
                      <a:pt x="18" y="0"/>
                    </a:cubicBezTo>
                    <a:cubicBezTo>
                      <a:pt x="0" y="10"/>
                      <a:pt x="0" y="10"/>
                      <a:pt x="0" y="10"/>
                    </a:cubicBezTo>
                    <a:cubicBezTo>
                      <a:pt x="0" y="11"/>
                      <a:pt x="0" y="11"/>
                      <a:pt x="0" y="12"/>
                    </a:cubicBezTo>
                    <a:cubicBezTo>
                      <a:pt x="29" y="28"/>
                      <a:pt x="29" y="28"/>
                      <a:pt x="29" y="28"/>
                    </a:cubicBezTo>
                    <a:cubicBezTo>
                      <a:pt x="30" y="28"/>
                      <a:pt x="31" y="28"/>
                      <a:pt x="31" y="28"/>
                    </a:cubicBezTo>
                    <a:cubicBezTo>
                      <a:pt x="49" y="18"/>
                      <a:pt x="49" y="18"/>
                      <a:pt x="49" y="18"/>
                    </a:cubicBezTo>
                    <a:cubicBezTo>
                      <a:pt x="49" y="18"/>
                      <a:pt x="49" y="17"/>
                      <a:pt x="49" y="17"/>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2" name="Freeform 579"/>
              <p:cNvSpPr>
                <a:spLocks/>
              </p:cNvSpPr>
              <p:nvPr/>
            </p:nvSpPr>
            <p:spPr bwMode="auto">
              <a:xfrm>
                <a:off x="3505200" y="3246438"/>
                <a:ext cx="207963" cy="117475"/>
              </a:xfrm>
              <a:custGeom>
                <a:avLst/>
                <a:gdLst>
                  <a:gd name="T0" fmla="*/ 54 w 55"/>
                  <a:gd name="T1" fmla="*/ 20 h 31"/>
                  <a:gd name="T2" fmla="*/ 20 w 55"/>
                  <a:gd name="T3" fmla="*/ 0 h 31"/>
                  <a:gd name="T4" fmla="*/ 18 w 55"/>
                  <a:gd name="T5" fmla="*/ 0 h 31"/>
                  <a:gd name="T6" fmla="*/ 1 w 55"/>
                  <a:gd name="T7" fmla="*/ 10 h 31"/>
                  <a:gd name="T8" fmla="*/ 1 w 55"/>
                  <a:gd name="T9" fmla="*/ 11 h 31"/>
                  <a:gd name="T10" fmla="*/ 35 w 55"/>
                  <a:gd name="T11" fmla="*/ 31 h 31"/>
                  <a:gd name="T12" fmla="*/ 37 w 55"/>
                  <a:gd name="T13" fmla="*/ 31 h 31"/>
                  <a:gd name="T14" fmla="*/ 54 w 55"/>
                  <a:gd name="T15" fmla="*/ 21 h 31"/>
                  <a:gd name="T16" fmla="*/ 54 w 55"/>
                  <a:gd name="T17" fmla="*/ 2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31">
                    <a:moveTo>
                      <a:pt x="54" y="20"/>
                    </a:moveTo>
                    <a:cubicBezTo>
                      <a:pt x="20" y="0"/>
                      <a:pt x="20" y="0"/>
                      <a:pt x="20" y="0"/>
                    </a:cubicBezTo>
                    <a:cubicBezTo>
                      <a:pt x="20" y="0"/>
                      <a:pt x="19" y="0"/>
                      <a:pt x="18" y="0"/>
                    </a:cubicBezTo>
                    <a:cubicBezTo>
                      <a:pt x="1" y="10"/>
                      <a:pt x="1" y="10"/>
                      <a:pt x="1" y="10"/>
                    </a:cubicBezTo>
                    <a:cubicBezTo>
                      <a:pt x="0" y="10"/>
                      <a:pt x="0" y="11"/>
                      <a:pt x="1" y="11"/>
                    </a:cubicBezTo>
                    <a:cubicBezTo>
                      <a:pt x="35" y="31"/>
                      <a:pt x="35" y="31"/>
                      <a:pt x="35" y="31"/>
                    </a:cubicBezTo>
                    <a:cubicBezTo>
                      <a:pt x="35" y="31"/>
                      <a:pt x="36" y="31"/>
                      <a:pt x="37" y="31"/>
                    </a:cubicBezTo>
                    <a:cubicBezTo>
                      <a:pt x="54" y="21"/>
                      <a:pt x="54" y="21"/>
                      <a:pt x="54" y="21"/>
                    </a:cubicBezTo>
                    <a:cubicBezTo>
                      <a:pt x="55" y="21"/>
                      <a:pt x="55" y="20"/>
                      <a:pt x="54" y="2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3" name="Freeform 580"/>
              <p:cNvSpPr>
                <a:spLocks/>
              </p:cNvSpPr>
              <p:nvPr/>
            </p:nvSpPr>
            <p:spPr bwMode="auto">
              <a:xfrm>
                <a:off x="3584575" y="3197225"/>
                <a:ext cx="252413" cy="147638"/>
              </a:xfrm>
              <a:custGeom>
                <a:avLst/>
                <a:gdLst>
                  <a:gd name="T0" fmla="*/ 66 w 67"/>
                  <a:gd name="T1" fmla="*/ 27 h 39"/>
                  <a:gd name="T2" fmla="*/ 21 w 67"/>
                  <a:gd name="T3" fmla="*/ 1 h 39"/>
                  <a:gd name="T4" fmla="*/ 18 w 67"/>
                  <a:gd name="T5" fmla="*/ 1 h 39"/>
                  <a:gd name="T6" fmla="*/ 1 w 67"/>
                  <a:gd name="T7" fmla="*/ 11 h 39"/>
                  <a:gd name="T8" fmla="*/ 1 w 67"/>
                  <a:gd name="T9" fmla="*/ 12 h 39"/>
                  <a:gd name="T10" fmla="*/ 46 w 67"/>
                  <a:gd name="T11" fmla="*/ 38 h 39"/>
                  <a:gd name="T12" fmla="*/ 49 w 67"/>
                  <a:gd name="T13" fmla="*/ 38 h 39"/>
                  <a:gd name="T14" fmla="*/ 66 w 67"/>
                  <a:gd name="T15" fmla="*/ 28 h 39"/>
                  <a:gd name="T16" fmla="*/ 66 w 67"/>
                  <a:gd name="T1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 h="39">
                    <a:moveTo>
                      <a:pt x="66" y="27"/>
                    </a:moveTo>
                    <a:cubicBezTo>
                      <a:pt x="21" y="1"/>
                      <a:pt x="21" y="1"/>
                      <a:pt x="21" y="1"/>
                    </a:cubicBezTo>
                    <a:cubicBezTo>
                      <a:pt x="20" y="0"/>
                      <a:pt x="19" y="0"/>
                      <a:pt x="18" y="1"/>
                    </a:cubicBezTo>
                    <a:cubicBezTo>
                      <a:pt x="1" y="11"/>
                      <a:pt x="1" y="11"/>
                      <a:pt x="1" y="11"/>
                    </a:cubicBezTo>
                    <a:cubicBezTo>
                      <a:pt x="0" y="11"/>
                      <a:pt x="0" y="12"/>
                      <a:pt x="1" y="12"/>
                    </a:cubicBezTo>
                    <a:cubicBezTo>
                      <a:pt x="46" y="38"/>
                      <a:pt x="46" y="38"/>
                      <a:pt x="46" y="38"/>
                    </a:cubicBezTo>
                    <a:cubicBezTo>
                      <a:pt x="47" y="39"/>
                      <a:pt x="48" y="39"/>
                      <a:pt x="49" y="38"/>
                    </a:cubicBezTo>
                    <a:cubicBezTo>
                      <a:pt x="66" y="28"/>
                      <a:pt x="66" y="28"/>
                      <a:pt x="66" y="28"/>
                    </a:cubicBezTo>
                    <a:cubicBezTo>
                      <a:pt x="67" y="28"/>
                      <a:pt x="67" y="27"/>
                      <a:pt x="66" y="27"/>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4" name="Freeform 581"/>
              <p:cNvSpPr>
                <a:spLocks/>
              </p:cNvSpPr>
              <p:nvPr/>
            </p:nvSpPr>
            <p:spPr bwMode="auto">
              <a:xfrm>
                <a:off x="3430588" y="3386138"/>
                <a:ext cx="142875" cy="82550"/>
              </a:xfrm>
              <a:custGeom>
                <a:avLst/>
                <a:gdLst>
                  <a:gd name="T0" fmla="*/ 37 w 38"/>
                  <a:gd name="T1" fmla="*/ 11 h 22"/>
                  <a:gd name="T2" fmla="*/ 20 w 38"/>
                  <a:gd name="T3" fmla="*/ 0 h 22"/>
                  <a:gd name="T4" fmla="*/ 18 w 38"/>
                  <a:gd name="T5" fmla="*/ 0 h 22"/>
                  <a:gd name="T6" fmla="*/ 0 w 38"/>
                  <a:gd name="T7" fmla="*/ 11 h 22"/>
                  <a:gd name="T8" fmla="*/ 0 w 38"/>
                  <a:gd name="T9" fmla="*/ 12 h 22"/>
                  <a:gd name="T10" fmla="*/ 18 w 38"/>
                  <a:gd name="T11" fmla="*/ 22 h 22"/>
                  <a:gd name="T12" fmla="*/ 20 w 38"/>
                  <a:gd name="T13" fmla="*/ 22 h 22"/>
                  <a:gd name="T14" fmla="*/ 37 w 38"/>
                  <a:gd name="T15" fmla="*/ 12 h 22"/>
                  <a:gd name="T16" fmla="*/ 37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1"/>
                    </a:moveTo>
                    <a:cubicBezTo>
                      <a:pt x="20" y="0"/>
                      <a:pt x="20" y="0"/>
                      <a:pt x="20" y="0"/>
                    </a:cubicBezTo>
                    <a:cubicBezTo>
                      <a:pt x="19" y="0"/>
                      <a:pt x="18" y="0"/>
                      <a:pt x="18" y="0"/>
                    </a:cubicBezTo>
                    <a:cubicBezTo>
                      <a:pt x="0" y="11"/>
                      <a:pt x="0" y="11"/>
                      <a:pt x="0" y="11"/>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5" name="Freeform 582"/>
              <p:cNvSpPr>
                <a:spLocks/>
              </p:cNvSpPr>
              <p:nvPr/>
            </p:nvSpPr>
            <p:spPr bwMode="auto">
              <a:xfrm>
                <a:off x="3513138" y="3435350"/>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2 h 22"/>
                  <a:gd name="T10" fmla="*/ 18 w 38"/>
                  <a:gd name="T11" fmla="*/ 22 h 22"/>
                  <a:gd name="T12" fmla="*/ 20 w 38"/>
                  <a:gd name="T13" fmla="*/ 22 h 22"/>
                  <a:gd name="T14" fmla="*/ 37 w 38"/>
                  <a:gd name="T15" fmla="*/ 12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6" name="Freeform 583"/>
              <p:cNvSpPr>
                <a:spLocks/>
              </p:cNvSpPr>
              <p:nvPr/>
            </p:nvSpPr>
            <p:spPr bwMode="auto">
              <a:xfrm>
                <a:off x="3595688" y="3482975"/>
                <a:ext cx="142875" cy="84138"/>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1 h 22"/>
                  <a:gd name="T12" fmla="*/ 20 w 38"/>
                  <a:gd name="T13" fmla="*/ 21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19" y="0"/>
                      <a:pt x="19" y="0"/>
                      <a:pt x="18" y="0"/>
                    </a:cubicBezTo>
                    <a:cubicBezTo>
                      <a:pt x="1" y="10"/>
                      <a:pt x="1" y="10"/>
                      <a:pt x="1" y="10"/>
                    </a:cubicBezTo>
                    <a:cubicBezTo>
                      <a:pt x="0" y="10"/>
                      <a:pt x="0" y="11"/>
                      <a:pt x="1" y="11"/>
                    </a:cubicBezTo>
                    <a:cubicBezTo>
                      <a:pt x="18" y="21"/>
                      <a:pt x="18" y="21"/>
                      <a:pt x="18" y="21"/>
                    </a:cubicBezTo>
                    <a:cubicBezTo>
                      <a:pt x="19" y="22"/>
                      <a:pt x="19" y="22"/>
                      <a:pt x="20" y="21"/>
                    </a:cubicBezTo>
                    <a:cubicBezTo>
                      <a:pt x="38" y="11"/>
                      <a:pt x="38" y="11"/>
                      <a:pt x="38" y="11"/>
                    </a:cubicBezTo>
                    <a:cubicBezTo>
                      <a:pt x="38" y="11"/>
                      <a:pt x="38"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7" name="Freeform 584"/>
              <p:cNvSpPr>
                <a:spLocks/>
              </p:cNvSpPr>
              <p:nvPr/>
            </p:nvSpPr>
            <p:spPr bwMode="auto">
              <a:xfrm>
                <a:off x="3678238" y="3532188"/>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1 h 22"/>
                  <a:gd name="T12" fmla="*/ 20 w 38"/>
                  <a:gd name="T13" fmla="*/ 21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0" y="21"/>
                    </a:cubicBezTo>
                    <a:cubicBezTo>
                      <a:pt x="38" y="11"/>
                      <a:pt x="38" y="11"/>
                      <a:pt x="38" y="11"/>
                    </a:cubicBezTo>
                    <a:cubicBezTo>
                      <a:pt x="38" y="11"/>
                      <a:pt x="38"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8" name="Freeform 585"/>
              <p:cNvSpPr>
                <a:spLocks/>
              </p:cNvSpPr>
              <p:nvPr/>
            </p:nvSpPr>
            <p:spPr bwMode="auto">
              <a:xfrm>
                <a:off x="3760788" y="3578225"/>
                <a:ext cx="144463" cy="82550"/>
              </a:xfrm>
              <a:custGeom>
                <a:avLst/>
                <a:gdLst>
                  <a:gd name="T0" fmla="*/ 38 w 38"/>
                  <a:gd name="T1" fmla="*/ 11 h 22"/>
                  <a:gd name="T2" fmla="*/ 20 w 38"/>
                  <a:gd name="T3" fmla="*/ 1 h 22"/>
                  <a:gd name="T4" fmla="*/ 18 w 38"/>
                  <a:gd name="T5" fmla="*/ 1 h 22"/>
                  <a:gd name="T6" fmla="*/ 1 w 38"/>
                  <a:gd name="T7" fmla="*/ 11 h 22"/>
                  <a:gd name="T8" fmla="*/ 1 w 38"/>
                  <a:gd name="T9" fmla="*/ 12 h 22"/>
                  <a:gd name="T10" fmla="*/ 18 w 38"/>
                  <a:gd name="T11" fmla="*/ 22 h 22"/>
                  <a:gd name="T12" fmla="*/ 20 w 38"/>
                  <a:gd name="T13" fmla="*/ 22 h 22"/>
                  <a:gd name="T14" fmla="*/ 38 w 38"/>
                  <a:gd name="T15" fmla="*/ 12 h 22"/>
                  <a:gd name="T16" fmla="*/ 38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1"/>
                    </a:moveTo>
                    <a:cubicBezTo>
                      <a:pt x="20" y="1"/>
                      <a:pt x="20" y="1"/>
                      <a:pt x="20"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0" y="22"/>
                    </a:cubicBezTo>
                    <a:cubicBezTo>
                      <a:pt x="38" y="12"/>
                      <a:pt x="38" y="12"/>
                      <a:pt x="38" y="12"/>
                    </a:cubicBezTo>
                    <a:cubicBezTo>
                      <a:pt x="38" y="12"/>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49" name="Freeform 586"/>
              <p:cNvSpPr>
                <a:spLocks/>
              </p:cNvSpPr>
              <p:nvPr/>
            </p:nvSpPr>
            <p:spPr bwMode="auto">
              <a:xfrm>
                <a:off x="3844925" y="3627438"/>
                <a:ext cx="146050" cy="82550"/>
              </a:xfrm>
              <a:custGeom>
                <a:avLst/>
                <a:gdLst>
                  <a:gd name="T0" fmla="*/ 38 w 39"/>
                  <a:gd name="T1" fmla="*/ 10 h 22"/>
                  <a:gd name="T2" fmla="*/ 21 w 39"/>
                  <a:gd name="T3" fmla="*/ 0 h 22"/>
                  <a:gd name="T4" fmla="*/ 18 w 39"/>
                  <a:gd name="T5" fmla="*/ 0 h 22"/>
                  <a:gd name="T6" fmla="*/ 1 w 39"/>
                  <a:gd name="T7" fmla="*/ 10 h 22"/>
                  <a:gd name="T8" fmla="*/ 1 w 39"/>
                  <a:gd name="T9" fmla="*/ 12 h 22"/>
                  <a:gd name="T10" fmla="*/ 18 w 39"/>
                  <a:gd name="T11" fmla="*/ 22 h 22"/>
                  <a:gd name="T12" fmla="*/ 21 w 39"/>
                  <a:gd name="T13" fmla="*/ 22 h 22"/>
                  <a:gd name="T14" fmla="*/ 38 w 39"/>
                  <a:gd name="T15" fmla="*/ 12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1" y="0"/>
                      <a:pt x="21" y="0"/>
                      <a:pt x="21"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1" y="22"/>
                    </a:cubicBezTo>
                    <a:cubicBezTo>
                      <a:pt x="38" y="12"/>
                      <a:pt x="38" y="12"/>
                      <a:pt x="38" y="12"/>
                    </a:cubicBezTo>
                    <a:cubicBezTo>
                      <a:pt x="39" y="11"/>
                      <a:pt x="39"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0" name="Freeform 587"/>
              <p:cNvSpPr>
                <a:spLocks/>
              </p:cNvSpPr>
              <p:nvPr/>
            </p:nvSpPr>
            <p:spPr bwMode="auto">
              <a:xfrm>
                <a:off x="3930650" y="3675063"/>
                <a:ext cx="142875" cy="84138"/>
              </a:xfrm>
              <a:custGeom>
                <a:avLst/>
                <a:gdLst>
                  <a:gd name="T0" fmla="*/ 37 w 38"/>
                  <a:gd name="T1" fmla="*/ 10 h 22"/>
                  <a:gd name="T2" fmla="*/ 20 w 38"/>
                  <a:gd name="T3" fmla="*/ 0 h 22"/>
                  <a:gd name="T4" fmla="*/ 18 w 38"/>
                  <a:gd name="T5" fmla="*/ 0 h 22"/>
                  <a:gd name="T6" fmla="*/ 0 w 38"/>
                  <a:gd name="T7" fmla="*/ 10 h 22"/>
                  <a:gd name="T8" fmla="*/ 0 w 38"/>
                  <a:gd name="T9" fmla="*/ 12 h 22"/>
                  <a:gd name="T10" fmla="*/ 18 w 38"/>
                  <a:gd name="T11" fmla="*/ 22 h 22"/>
                  <a:gd name="T12" fmla="*/ 20 w 38"/>
                  <a:gd name="T13" fmla="*/ 22 h 22"/>
                  <a:gd name="T14" fmla="*/ 37 w 38"/>
                  <a:gd name="T15" fmla="*/ 12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1" name="Freeform 588"/>
              <p:cNvSpPr>
                <a:spLocks/>
              </p:cNvSpPr>
              <p:nvPr/>
            </p:nvSpPr>
            <p:spPr bwMode="auto">
              <a:xfrm>
                <a:off x="4013200" y="3724275"/>
                <a:ext cx="144463" cy="82550"/>
              </a:xfrm>
              <a:custGeom>
                <a:avLst/>
                <a:gdLst>
                  <a:gd name="T0" fmla="*/ 37 w 38"/>
                  <a:gd name="T1" fmla="*/ 10 h 22"/>
                  <a:gd name="T2" fmla="*/ 20 w 38"/>
                  <a:gd name="T3" fmla="*/ 0 h 22"/>
                  <a:gd name="T4" fmla="*/ 18 w 38"/>
                  <a:gd name="T5" fmla="*/ 0 h 22"/>
                  <a:gd name="T6" fmla="*/ 0 w 38"/>
                  <a:gd name="T7" fmla="*/ 10 h 22"/>
                  <a:gd name="T8" fmla="*/ 0 w 38"/>
                  <a:gd name="T9" fmla="*/ 11 h 22"/>
                  <a:gd name="T10" fmla="*/ 18 w 38"/>
                  <a:gd name="T11" fmla="*/ 21 h 22"/>
                  <a:gd name="T12" fmla="*/ 20 w 38"/>
                  <a:gd name="T13" fmla="*/ 21 h 22"/>
                  <a:gd name="T14" fmla="*/ 37 w 38"/>
                  <a:gd name="T15" fmla="*/ 11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0"/>
                      <a:pt x="0" y="11"/>
                      <a:pt x="0" y="11"/>
                    </a:cubicBezTo>
                    <a:cubicBezTo>
                      <a:pt x="18" y="21"/>
                      <a:pt x="18" y="21"/>
                      <a:pt x="18" y="21"/>
                    </a:cubicBezTo>
                    <a:cubicBezTo>
                      <a:pt x="18" y="22"/>
                      <a:pt x="19" y="22"/>
                      <a:pt x="20" y="21"/>
                    </a:cubicBezTo>
                    <a:cubicBezTo>
                      <a:pt x="37" y="11"/>
                      <a:pt x="37" y="11"/>
                      <a:pt x="37" y="11"/>
                    </a:cubicBezTo>
                    <a:cubicBezTo>
                      <a:pt x="38" y="11"/>
                      <a:pt x="38" y="10"/>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2" name="Freeform 589"/>
              <p:cNvSpPr>
                <a:spLocks/>
              </p:cNvSpPr>
              <p:nvPr/>
            </p:nvSpPr>
            <p:spPr bwMode="auto">
              <a:xfrm>
                <a:off x="4097338" y="3770313"/>
                <a:ext cx="142875" cy="85725"/>
              </a:xfrm>
              <a:custGeom>
                <a:avLst/>
                <a:gdLst>
                  <a:gd name="T0" fmla="*/ 37 w 38"/>
                  <a:gd name="T1" fmla="*/ 11 h 23"/>
                  <a:gd name="T2" fmla="*/ 20 w 38"/>
                  <a:gd name="T3" fmla="*/ 1 h 23"/>
                  <a:gd name="T4" fmla="*/ 18 w 38"/>
                  <a:gd name="T5" fmla="*/ 1 h 23"/>
                  <a:gd name="T6" fmla="*/ 0 w 38"/>
                  <a:gd name="T7" fmla="*/ 11 h 23"/>
                  <a:gd name="T8" fmla="*/ 0 w 38"/>
                  <a:gd name="T9" fmla="*/ 12 h 23"/>
                  <a:gd name="T10" fmla="*/ 18 w 38"/>
                  <a:gd name="T11" fmla="*/ 22 h 23"/>
                  <a:gd name="T12" fmla="*/ 20 w 38"/>
                  <a:gd name="T13" fmla="*/ 22 h 23"/>
                  <a:gd name="T14" fmla="*/ 37 w 38"/>
                  <a:gd name="T15" fmla="*/ 12 h 23"/>
                  <a:gd name="T16" fmla="*/ 37 w 38"/>
                  <a:gd name="T17" fmla="*/ 1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3">
                    <a:moveTo>
                      <a:pt x="37" y="11"/>
                    </a:moveTo>
                    <a:cubicBezTo>
                      <a:pt x="20" y="1"/>
                      <a:pt x="20" y="1"/>
                      <a:pt x="20" y="1"/>
                    </a:cubicBezTo>
                    <a:cubicBezTo>
                      <a:pt x="19" y="0"/>
                      <a:pt x="18" y="0"/>
                      <a:pt x="18" y="1"/>
                    </a:cubicBezTo>
                    <a:cubicBezTo>
                      <a:pt x="0" y="11"/>
                      <a:pt x="0" y="11"/>
                      <a:pt x="0" y="11"/>
                    </a:cubicBezTo>
                    <a:cubicBezTo>
                      <a:pt x="0" y="11"/>
                      <a:pt x="0" y="12"/>
                      <a:pt x="0" y="12"/>
                    </a:cubicBezTo>
                    <a:cubicBezTo>
                      <a:pt x="18" y="22"/>
                      <a:pt x="18" y="22"/>
                      <a:pt x="18" y="22"/>
                    </a:cubicBezTo>
                    <a:cubicBezTo>
                      <a:pt x="18" y="23"/>
                      <a:pt x="19" y="23"/>
                      <a:pt x="20" y="22"/>
                    </a:cubicBezTo>
                    <a:cubicBezTo>
                      <a:pt x="37" y="12"/>
                      <a:pt x="37" y="12"/>
                      <a:pt x="37" y="12"/>
                    </a:cubicBezTo>
                    <a:cubicBezTo>
                      <a:pt x="38" y="12"/>
                      <a:pt x="38" y="11"/>
                      <a:pt x="3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3" name="Freeform 590"/>
              <p:cNvSpPr>
                <a:spLocks/>
              </p:cNvSpPr>
              <p:nvPr/>
            </p:nvSpPr>
            <p:spPr bwMode="auto">
              <a:xfrm>
                <a:off x="4179888" y="3817938"/>
                <a:ext cx="142875" cy="84138"/>
              </a:xfrm>
              <a:custGeom>
                <a:avLst/>
                <a:gdLst>
                  <a:gd name="T0" fmla="*/ 38 w 38"/>
                  <a:gd name="T1" fmla="*/ 11 h 22"/>
                  <a:gd name="T2" fmla="*/ 20 w 38"/>
                  <a:gd name="T3" fmla="*/ 1 h 22"/>
                  <a:gd name="T4" fmla="*/ 18 w 38"/>
                  <a:gd name="T5" fmla="*/ 1 h 22"/>
                  <a:gd name="T6" fmla="*/ 1 w 38"/>
                  <a:gd name="T7" fmla="*/ 11 h 22"/>
                  <a:gd name="T8" fmla="*/ 1 w 38"/>
                  <a:gd name="T9" fmla="*/ 12 h 22"/>
                  <a:gd name="T10" fmla="*/ 18 w 38"/>
                  <a:gd name="T11" fmla="*/ 22 h 22"/>
                  <a:gd name="T12" fmla="*/ 20 w 38"/>
                  <a:gd name="T13" fmla="*/ 22 h 22"/>
                  <a:gd name="T14" fmla="*/ 38 w 38"/>
                  <a:gd name="T15" fmla="*/ 12 h 22"/>
                  <a:gd name="T16" fmla="*/ 38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1"/>
                    </a:moveTo>
                    <a:cubicBezTo>
                      <a:pt x="20" y="1"/>
                      <a:pt x="20" y="1"/>
                      <a:pt x="20"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0" y="22"/>
                    </a:cubicBezTo>
                    <a:cubicBezTo>
                      <a:pt x="38" y="12"/>
                      <a:pt x="38" y="12"/>
                      <a:pt x="38" y="12"/>
                    </a:cubicBezTo>
                    <a:cubicBezTo>
                      <a:pt x="38" y="12"/>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4" name="Freeform 591"/>
              <p:cNvSpPr>
                <a:spLocks/>
              </p:cNvSpPr>
              <p:nvPr/>
            </p:nvSpPr>
            <p:spPr bwMode="auto">
              <a:xfrm>
                <a:off x="4262438" y="3867150"/>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2 h 22"/>
                  <a:gd name="T10" fmla="*/ 18 w 38"/>
                  <a:gd name="T11" fmla="*/ 22 h 22"/>
                  <a:gd name="T12" fmla="*/ 20 w 38"/>
                  <a:gd name="T13" fmla="*/ 22 h 22"/>
                  <a:gd name="T14" fmla="*/ 38 w 38"/>
                  <a:gd name="T15" fmla="*/ 12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0" y="22"/>
                    </a:cubicBezTo>
                    <a:cubicBezTo>
                      <a:pt x="38" y="12"/>
                      <a:pt x="38" y="12"/>
                      <a:pt x="38" y="12"/>
                    </a:cubicBezTo>
                    <a:cubicBezTo>
                      <a:pt x="38" y="11"/>
                      <a:pt x="38"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5" name="Freeform 592"/>
              <p:cNvSpPr>
                <a:spLocks/>
              </p:cNvSpPr>
              <p:nvPr/>
            </p:nvSpPr>
            <p:spPr bwMode="auto">
              <a:xfrm>
                <a:off x="4344988" y="3916363"/>
                <a:ext cx="147638" cy="82550"/>
              </a:xfrm>
              <a:custGeom>
                <a:avLst/>
                <a:gdLst>
                  <a:gd name="T0" fmla="*/ 38 w 39"/>
                  <a:gd name="T1" fmla="*/ 10 h 22"/>
                  <a:gd name="T2" fmla="*/ 21 w 39"/>
                  <a:gd name="T3" fmla="*/ 0 h 22"/>
                  <a:gd name="T4" fmla="*/ 18 w 39"/>
                  <a:gd name="T5" fmla="*/ 0 h 22"/>
                  <a:gd name="T6" fmla="*/ 1 w 39"/>
                  <a:gd name="T7" fmla="*/ 10 h 22"/>
                  <a:gd name="T8" fmla="*/ 1 w 39"/>
                  <a:gd name="T9" fmla="*/ 12 h 22"/>
                  <a:gd name="T10" fmla="*/ 18 w 39"/>
                  <a:gd name="T11" fmla="*/ 22 h 22"/>
                  <a:gd name="T12" fmla="*/ 21 w 39"/>
                  <a:gd name="T13" fmla="*/ 22 h 22"/>
                  <a:gd name="T14" fmla="*/ 38 w 39"/>
                  <a:gd name="T15" fmla="*/ 12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1" y="0"/>
                      <a:pt x="21" y="0"/>
                      <a:pt x="21"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1" y="22"/>
                    </a:cubicBezTo>
                    <a:cubicBezTo>
                      <a:pt x="38" y="12"/>
                      <a:pt x="38" y="12"/>
                      <a:pt x="38" y="12"/>
                    </a:cubicBezTo>
                    <a:cubicBezTo>
                      <a:pt x="39" y="11"/>
                      <a:pt x="39"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6" name="Freeform 593"/>
              <p:cNvSpPr>
                <a:spLocks/>
              </p:cNvSpPr>
              <p:nvPr/>
            </p:nvSpPr>
            <p:spPr bwMode="auto">
              <a:xfrm>
                <a:off x="3551238" y="3363913"/>
                <a:ext cx="142875" cy="82550"/>
              </a:xfrm>
              <a:custGeom>
                <a:avLst/>
                <a:gdLst>
                  <a:gd name="T0" fmla="*/ 38 w 38"/>
                  <a:gd name="T1" fmla="*/ 11 h 22"/>
                  <a:gd name="T2" fmla="*/ 20 w 38"/>
                  <a:gd name="T3" fmla="*/ 0 h 22"/>
                  <a:gd name="T4" fmla="*/ 18 w 38"/>
                  <a:gd name="T5" fmla="*/ 0 h 22"/>
                  <a:gd name="T6" fmla="*/ 1 w 38"/>
                  <a:gd name="T7" fmla="*/ 11 h 22"/>
                  <a:gd name="T8" fmla="*/ 1 w 38"/>
                  <a:gd name="T9" fmla="*/ 12 h 22"/>
                  <a:gd name="T10" fmla="*/ 18 w 38"/>
                  <a:gd name="T11" fmla="*/ 22 h 22"/>
                  <a:gd name="T12" fmla="*/ 20 w 38"/>
                  <a:gd name="T13" fmla="*/ 22 h 22"/>
                  <a:gd name="T14" fmla="*/ 38 w 38"/>
                  <a:gd name="T15" fmla="*/ 12 h 22"/>
                  <a:gd name="T16" fmla="*/ 38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1"/>
                    </a:moveTo>
                    <a:cubicBezTo>
                      <a:pt x="20" y="0"/>
                      <a:pt x="20" y="0"/>
                      <a:pt x="20" y="0"/>
                    </a:cubicBezTo>
                    <a:cubicBezTo>
                      <a:pt x="20" y="0"/>
                      <a:pt x="19" y="0"/>
                      <a:pt x="18" y="0"/>
                    </a:cubicBezTo>
                    <a:cubicBezTo>
                      <a:pt x="1" y="11"/>
                      <a:pt x="1" y="11"/>
                      <a:pt x="1" y="11"/>
                    </a:cubicBezTo>
                    <a:cubicBezTo>
                      <a:pt x="0" y="11"/>
                      <a:pt x="0" y="11"/>
                      <a:pt x="1" y="12"/>
                    </a:cubicBezTo>
                    <a:cubicBezTo>
                      <a:pt x="18" y="22"/>
                      <a:pt x="18" y="22"/>
                      <a:pt x="18" y="22"/>
                    </a:cubicBezTo>
                    <a:cubicBezTo>
                      <a:pt x="19" y="22"/>
                      <a:pt x="20" y="22"/>
                      <a:pt x="20" y="22"/>
                    </a:cubicBezTo>
                    <a:cubicBezTo>
                      <a:pt x="38" y="12"/>
                      <a:pt x="38" y="12"/>
                      <a:pt x="38" y="12"/>
                    </a:cubicBezTo>
                    <a:cubicBezTo>
                      <a:pt x="38" y="11"/>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7" name="Freeform 594"/>
              <p:cNvSpPr>
                <a:spLocks/>
              </p:cNvSpPr>
              <p:nvPr/>
            </p:nvSpPr>
            <p:spPr bwMode="auto">
              <a:xfrm>
                <a:off x="3633788" y="3411538"/>
                <a:ext cx="142875" cy="84138"/>
              </a:xfrm>
              <a:custGeom>
                <a:avLst/>
                <a:gdLst>
                  <a:gd name="T0" fmla="*/ 38 w 38"/>
                  <a:gd name="T1" fmla="*/ 10 h 22"/>
                  <a:gd name="T2" fmla="*/ 20 w 38"/>
                  <a:gd name="T3" fmla="*/ 0 h 22"/>
                  <a:gd name="T4" fmla="*/ 18 w 38"/>
                  <a:gd name="T5" fmla="*/ 0 h 22"/>
                  <a:gd name="T6" fmla="*/ 1 w 38"/>
                  <a:gd name="T7" fmla="*/ 10 h 22"/>
                  <a:gd name="T8" fmla="*/ 1 w 38"/>
                  <a:gd name="T9" fmla="*/ 12 h 22"/>
                  <a:gd name="T10" fmla="*/ 18 w 38"/>
                  <a:gd name="T11" fmla="*/ 22 h 22"/>
                  <a:gd name="T12" fmla="*/ 20 w 38"/>
                  <a:gd name="T13" fmla="*/ 22 h 22"/>
                  <a:gd name="T14" fmla="*/ 38 w 38"/>
                  <a:gd name="T15" fmla="*/ 12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0" y="22"/>
                    </a:cubicBezTo>
                    <a:cubicBezTo>
                      <a:pt x="38" y="12"/>
                      <a:pt x="38" y="12"/>
                      <a:pt x="38" y="12"/>
                    </a:cubicBezTo>
                    <a:cubicBezTo>
                      <a:pt x="38" y="11"/>
                      <a:pt x="38"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8" name="Freeform 595"/>
              <p:cNvSpPr>
                <a:spLocks/>
              </p:cNvSpPr>
              <p:nvPr/>
            </p:nvSpPr>
            <p:spPr bwMode="auto">
              <a:xfrm>
                <a:off x="3716338" y="3460750"/>
                <a:ext cx="146050" cy="82550"/>
              </a:xfrm>
              <a:custGeom>
                <a:avLst/>
                <a:gdLst>
                  <a:gd name="T0" fmla="*/ 38 w 39"/>
                  <a:gd name="T1" fmla="*/ 10 h 22"/>
                  <a:gd name="T2" fmla="*/ 21 w 39"/>
                  <a:gd name="T3" fmla="*/ 0 h 22"/>
                  <a:gd name="T4" fmla="*/ 18 w 39"/>
                  <a:gd name="T5" fmla="*/ 0 h 22"/>
                  <a:gd name="T6" fmla="*/ 1 w 39"/>
                  <a:gd name="T7" fmla="*/ 10 h 22"/>
                  <a:gd name="T8" fmla="*/ 1 w 39"/>
                  <a:gd name="T9" fmla="*/ 11 h 22"/>
                  <a:gd name="T10" fmla="*/ 18 w 39"/>
                  <a:gd name="T11" fmla="*/ 21 h 22"/>
                  <a:gd name="T12" fmla="*/ 21 w 39"/>
                  <a:gd name="T13" fmla="*/ 21 h 22"/>
                  <a:gd name="T14" fmla="*/ 38 w 39"/>
                  <a:gd name="T15" fmla="*/ 11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1" y="0"/>
                      <a:pt x="21" y="0"/>
                      <a:pt x="21"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1" y="21"/>
                    </a:cubicBezTo>
                    <a:cubicBezTo>
                      <a:pt x="38" y="11"/>
                      <a:pt x="38" y="11"/>
                      <a:pt x="38" y="11"/>
                    </a:cubicBezTo>
                    <a:cubicBezTo>
                      <a:pt x="39" y="11"/>
                      <a:pt x="39"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59" name="Freeform 596"/>
              <p:cNvSpPr>
                <a:spLocks/>
              </p:cNvSpPr>
              <p:nvPr/>
            </p:nvSpPr>
            <p:spPr bwMode="auto">
              <a:xfrm>
                <a:off x="3803650" y="3509963"/>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1 h 22"/>
                  <a:gd name="T10" fmla="*/ 18 w 38"/>
                  <a:gd name="T11" fmla="*/ 21 h 22"/>
                  <a:gd name="T12" fmla="*/ 20 w 38"/>
                  <a:gd name="T13" fmla="*/ 21 h 22"/>
                  <a:gd name="T14" fmla="*/ 37 w 38"/>
                  <a:gd name="T15" fmla="*/ 11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0"/>
                      <a:pt x="0" y="11"/>
                      <a:pt x="0" y="11"/>
                    </a:cubicBezTo>
                    <a:cubicBezTo>
                      <a:pt x="18" y="21"/>
                      <a:pt x="18" y="21"/>
                      <a:pt x="18" y="21"/>
                    </a:cubicBezTo>
                    <a:cubicBezTo>
                      <a:pt x="18" y="22"/>
                      <a:pt x="19" y="22"/>
                      <a:pt x="20" y="21"/>
                    </a:cubicBezTo>
                    <a:cubicBezTo>
                      <a:pt x="37" y="11"/>
                      <a:pt x="37" y="11"/>
                      <a:pt x="37" y="11"/>
                    </a:cubicBezTo>
                    <a:cubicBezTo>
                      <a:pt x="38" y="11"/>
                      <a:pt x="38" y="10"/>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0" name="Freeform 597"/>
              <p:cNvSpPr>
                <a:spLocks/>
              </p:cNvSpPr>
              <p:nvPr/>
            </p:nvSpPr>
            <p:spPr bwMode="auto">
              <a:xfrm>
                <a:off x="3886200" y="3556000"/>
                <a:ext cx="142875" cy="82550"/>
              </a:xfrm>
              <a:custGeom>
                <a:avLst/>
                <a:gdLst>
                  <a:gd name="T0" fmla="*/ 37 w 38"/>
                  <a:gd name="T1" fmla="*/ 11 h 22"/>
                  <a:gd name="T2" fmla="*/ 20 w 38"/>
                  <a:gd name="T3" fmla="*/ 1 h 22"/>
                  <a:gd name="T4" fmla="*/ 18 w 38"/>
                  <a:gd name="T5" fmla="*/ 1 h 22"/>
                  <a:gd name="T6" fmla="*/ 0 w 38"/>
                  <a:gd name="T7" fmla="*/ 11 h 22"/>
                  <a:gd name="T8" fmla="*/ 0 w 38"/>
                  <a:gd name="T9" fmla="*/ 12 h 22"/>
                  <a:gd name="T10" fmla="*/ 18 w 38"/>
                  <a:gd name="T11" fmla="*/ 22 h 22"/>
                  <a:gd name="T12" fmla="*/ 20 w 38"/>
                  <a:gd name="T13" fmla="*/ 22 h 22"/>
                  <a:gd name="T14" fmla="*/ 37 w 38"/>
                  <a:gd name="T15" fmla="*/ 12 h 22"/>
                  <a:gd name="T16" fmla="*/ 37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1"/>
                    </a:moveTo>
                    <a:cubicBezTo>
                      <a:pt x="20" y="1"/>
                      <a:pt x="20" y="1"/>
                      <a:pt x="20" y="1"/>
                    </a:cubicBezTo>
                    <a:cubicBezTo>
                      <a:pt x="19" y="0"/>
                      <a:pt x="18" y="0"/>
                      <a:pt x="18" y="1"/>
                    </a:cubicBezTo>
                    <a:cubicBezTo>
                      <a:pt x="0" y="11"/>
                      <a:pt x="0" y="11"/>
                      <a:pt x="0" y="11"/>
                    </a:cubicBezTo>
                    <a:cubicBezTo>
                      <a:pt x="0" y="11"/>
                      <a:pt x="0" y="12"/>
                      <a:pt x="0" y="12"/>
                    </a:cubicBezTo>
                    <a:cubicBezTo>
                      <a:pt x="18" y="22"/>
                      <a:pt x="18" y="22"/>
                      <a:pt x="18" y="22"/>
                    </a:cubicBezTo>
                    <a:cubicBezTo>
                      <a:pt x="18" y="22"/>
                      <a:pt x="19" y="22"/>
                      <a:pt x="20" y="22"/>
                    </a:cubicBezTo>
                    <a:cubicBezTo>
                      <a:pt x="37" y="12"/>
                      <a:pt x="37" y="12"/>
                      <a:pt x="37" y="12"/>
                    </a:cubicBezTo>
                    <a:cubicBezTo>
                      <a:pt x="38" y="12"/>
                      <a:pt x="38" y="11"/>
                      <a:pt x="3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1" name="Freeform 598"/>
              <p:cNvSpPr>
                <a:spLocks/>
              </p:cNvSpPr>
              <p:nvPr/>
            </p:nvSpPr>
            <p:spPr bwMode="auto">
              <a:xfrm>
                <a:off x="3968750" y="3603625"/>
                <a:ext cx="142875" cy="84138"/>
              </a:xfrm>
              <a:custGeom>
                <a:avLst/>
                <a:gdLst>
                  <a:gd name="T0" fmla="*/ 37 w 38"/>
                  <a:gd name="T1" fmla="*/ 11 h 22"/>
                  <a:gd name="T2" fmla="*/ 20 w 38"/>
                  <a:gd name="T3" fmla="*/ 0 h 22"/>
                  <a:gd name="T4" fmla="*/ 18 w 38"/>
                  <a:gd name="T5" fmla="*/ 0 h 22"/>
                  <a:gd name="T6" fmla="*/ 0 w 38"/>
                  <a:gd name="T7" fmla="*/ 11 h 22"/>
                  <a:gd name="T8" fmla="*/ 0 w 38"/>
                  <a:gd name="T9" fmla="*/ 12 h 22"/>
                  <a:gd name="T10" fmla="*/ 18 w 38"/>
                  <a:gd name="T11" fmla="*/ 22 h 22"/>
                  <a:gd name="T12" fmla="*/ 20 w 38"/>
                  <a:gd name="T13" fmla="*/ 22 h 22"/>
                  <a:gd name="T14" fmla="*/ 37 w 38"/>
                  <a:gd name="T15" fmla="*/ 12 h 22"/>
                  <a:gd name="T16" fmla="*/ 37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1"/>
                    </a:moveTo>
                    <a:cubicBezTo>
                      <a:pt x="20" y="0"/>
                      <a:pt x="20" y="0"/>
                      <a:pt x="20" y="0"/>
                    </a:cubicBezTo>
                    <a:cubicBezTo>
                      <a:pt x="19" y="0"/>
                      <a:pt x="19" y="0"/>
                      <a:pt x="18" y="0"/>
                    </a:cubicBezTo>
                    <a:cubicBezTo>
                      <a:pt x="0" y="11"/>
                      <a:pt x="0" y="11"/>
                      <a:pt x="0" y="11"/>
                    </a:cubicBezTo>
                    <a:cubicBezTo>
                      <a:pt x="0" y="11"/>
                      <a:pt x="0" y="11"/>
                      <a:pt x="0" y="12"/>
                    </a:cubicBezTo>
                    <a:cubicBezTo>
                      <a:pt x="18" y="22"/>
                      <a:pt x="18" y="22"/>
                      <a:pt x="18" y="22"/>
                    </a:cubicBezTo>
                    <a:cubicBezTo>
                      <a:pt x="19" y="22"/>
                      <a:pt x="19" y="22"/>
                      <a:pt x="20" y="22"/>
                    </a:cubicBezTo>
                    <a:cubicBezTo>
                      <a:pt x="37" y="12"/>
                      <a:pt x="37" y="12"/>
                      <a:pt x="37" y="12"/>
                    </a:cubicBezTo>
                    <a:cubicBezTo>
                      <a:pt x="38" y="11"/>
                      <a:pt x="38" y="11"/>
                      <a:pt x="3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2" name="Freeform 599"/>
              <p:cNvSpPr>
                <a:spLocks/>
              </p:cNvSpPr>
              <p:nvPr/>
            </p:nvSpPr>
            <p:spPr bwMode="auto">
              <a:xfrm>
                <a:off x="4051300" y="3652838"/>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2 h 22"/>
                  <a:gd name="T10" fmla="*/ 18 w 38"/>
                  <a:gd name="T11" fmla="*/ 22 h 22"/>
                  <a:gd name="T12" fmla="*/ 20 w 38"/>
                  <a:gd name="T13" fmla="*/ 22 h 22"/>
                  <a:gd name="T14" fmla="*/ 38 w 38"/>
                  <a:gd name="T15" fmla="*/ 12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0" y="22"/>
                    </a:cubicBezTo>
                    <a:cubicBezTo>
                      <a:pt x="38" y="12"/>
                      <a:pt x="38" y="12"/>
                      <a:pt x="38" y="12"/>
                    </a:cubicBezTo>
                    <a:cubicBezTo>
                      <a:pt x="38" y="11"/>
                      <a:pt x="38"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3" name="Freeform 600"/>
              <p:cNvSpPr>
                <a:spLocks/>
              </p:cNvSpPr>
              <p:nvPr/>
            </p:nvSpPr>
            <p:spPr bwMode="auto">
              <a:xfrm>
                <a:off x="4133850" y="3702050"/>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1 h 22"/>
                  <a:gd name="T12" fmla="*/ 20 w 38"/>
                  <a:gd name="T13" fmla="*/ 21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0" y="21"/>
                    </a:cubicBezTo>
                    <a:cubicBezTo>
                      <a:pt x="38" y="11"/>
                      <a:pt x="38" y="11"/>
                      <a:pt x="38" y="11"/>
                    </a:cubicBezTo>
                    <a:cubicBezTo>
                      <a:pt x="38" y="11"/>
                      <a:pt x="38"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4" name="Freeform 601"/>
              <p:cNvSpPr>
                <a:spLocks/>
              </p:cNvSpPr>
              <p:nvPr/>
            </p:nvSpPr>
            <p:spPr bwMode="auto">
              <a:xfrm>
                <a:off x="4216400" y="3746500"/>
                <a:ext cx="147638" cy="87313"/>
              </a:xfrm>
              <a:custGeom>
                <a:avLst/>
                <a:gdLst>
                  <a:gd name="T0" fmla="*/ 38 w 39"/>
                  <a:gd name="T1" fmla="*/ 11 h 23"/>
                  <a:gd name="T2" fmla="*/ 21 w 39"/>
                  <a:gd name="T3" fmla="*/ 1 h 23"/>
                  <a:gd name="T4" fmla="*/ 18 w 39"/>
                  <a:gd name="T5" fmla="*/ 1 h 23"/>
                  <a:gd name="T6" fmla="*/ 1 w 39"/>
                  <a:gd name="T7" fmla="*/ 11 h 23"/>
                  <a:gd name="T8" fmla="*/ 1 w 39"/>
                  <a:gd name="T9" fmla="*/ 12 h 23"/>
                  <a:gd name="T10" fmla="*/ 18 w 39"/>
                  <a:gd name="T11" fmla="*/ 22 h 23"/>
                  <a:gd name="T12" fmla="*/ 21 w 39"/>
                  <a:gd name="T13" fmla="*/ 22 h 23"/>
                  <a:gd name="T14" fmla="*/ 38 w 39"/>
                  <a:gd name="T15" fmla="*/ 12 h 23"/>
                  <a:gd name="T16" fmla="*/ 38 w 39"/>
                  <a:gd name="T17" fmla="*/ 1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3">
                    <a:moveTo>
                      <a:pt x="38" y="11"/>
                    </a:moveTo>
                    <a:cubicBezTo>
                      <a:pt x="21" y="1"/>
                      <a:pt x="21" y="1"/>
                      <a:pt x="21" y="1"/>
                    </a:cubicBezTo>
                    <a:cubicBezTo>
                      <a:pt x="20" y="0"/>
                      <a:pt x="19" y="0"/>
                      <a:pt x="18" y="1"/>
                    </a:cubicBezTo>
                    <a:cubicBezTo>
                      <a:pt x="1" y="11"/>
                      <a:pt x="1" y="11"/>
                      <a:pt x="1" y="11"/>
                    </a:cubicBezTo>
                    <a:cubicBezTo>
                      <a:pt x="0" y="11"/>
                      <a:pt x="0" y="12"/>
                      <a:pt x="1" y="12"/>
                    </a:cubicBezTo>
                    <a:cubicBezTo>
                      <a:pt x="18" y="22"/>
                      <a:pt x="18" y="22"/>
                      <a:pt x="18" y="22"/>
                    </a:cubicBezTo>
                    <a:cubicBezTo>
                      <a:pt x="19" y="23"/>
                      <a:pt x="20" y="23"/>
                      <a:pt x="21" y="22"/>
                    </a:cubicBezTo>
                    <a:cubicBezTo>
                      <a:pt x="38" y="12"/>
                      <a:pt x="38" y="12"/>
                      <a:pt x="38" y="12"/>
                    </a:cubicBezTo>
                    <a:cubicBezTo>
                      <a:pt x="39" y="12"/>
                      <a:pt x="39"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5" name="Freeform 602"/>
              <p:cNvSpPr>
                <a:spLocks/>
              </p:cNvSpPr>
              <p:nvPr/>
            </p:nvSpPr>
            <p:spPr bwMode="auto">
              <a:xfrm>
                <a:off x="4303713" y="3795713"/>
                <a:ext cx="142875" cy="82550"/>
              </a:xfrm>
              <a:custGeom>
                <a:avLst/>
                <a:gdLst>
                  <a:gd name="T0" fmla="*/ 37 w 38"/>
                  <a:gd name="T1" fmla="*/ 11 h 22"/>
                  <a:gd name="T2" fmla="*/ 20 w 38"/>
                  <a:gd name="T3" fmla="*/ 1 h 22"/>
                  <a:gd name="T4" fmla="*/ 18 w 38"/>
                  <a:gd name="T5" fmla="*/ 1 h 22"/>
                  <a:gd name="T6" fmla="*/ 0 w 38"/>
                  <a:gd name="T7" fmla="*/ 11 h 22"/>
                  <a:gd name="T8" fmla="*/ 0 w 38"/>
                  <a:gd name="T9" fmla="*/ 12 h 22"/>
                  <a:gd name="T10" fmla="*/ 18 w 38"/>
                  <a:gd name="T11" fmla="*/ 22 h 22"/>
                  <a:gd name="T12" fmla="*/ 20 w 38"/>
                  <a:gd name="T13" fmla="*/ 22 h 22"/>
                  <a:gd name="T14" fmla="*/ 37 w 38"/>
                  <a:gd name="T15" fmla="*/ 12 h 22"/>
                  <a:gd name="T16" fmla="*/ 37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1"/>
                    </a:moveTo>
                    <a:cubicBezTo>
                      <a:pt x="20" y="1"/>
                      <a:pt x="20" y="1"/>
                      <a:pt x="20" y="1"/>
                    </a:cubicBezTo>
                    <a:cubicBezTo>
                      <a:pt x="19" y="0"/>
                      <a:pt x="18" y="0"/>
                      <a:pt x="18" y="1"/>
                    </a:cubicBezTo>
                    <a:cubicBezTo>
                      <a:pt x="0" y="11"/>
                      <a:pt x="0" y="11"/>
                      <a:pt x="0" y="11"/>
                    </a:cubicBezTo>
                    <a:cubicBezTo>
                      <a:pt x="0" y="11"/>
                      <a:pt x="0" y="12"/>
                      <a:pt x="0" y="12"/>
                    </a:cubicBezTo>
                    <a:cubicBezTo>
                      <a:pt x="18" y="22"/>
                      <a:pt x="18" y="22"/>
                      <a:pt x="18" y="22"/>
                    </a:cubicBezTo>
                    <a:cubicBezTo>
                      <a:pt x="18" y="22"/>
                      <a:pt x="19" y="22"/>
                      <a:pt x="20" y="22"/>
                    </a:cubicBezTo>
                    <a:cubicBezTo>
                      <a:pt x="37" y="12"/>
                      <a:pt x="37" y="12"/>
                      <a:pt x="37" y="12"/>
                    </a:cubicBezTo>
                    <a:cubicBezTo>
                      <a:pt x="38" y="12"/>
                      <a:pt x="38" y="11"/>
                      <a:pt x="3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6" name="Freeform 603"/>
              <p:cNvSpPr>
                <a:spLocks/>
              </p:cNvSpPr>
              <p:nvPr/>
            </p:nvSpPr>
            <p:spPr bwMode="auto">
              <a:xfrm>
                <a:off x="4386263" y="3844925"/>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2 h 22"/>
                  <a:gd name="T10" fmla="*/ 18 w 38"/>
                  <a:gd name="T11" fmla="*/ 22 h 22"/>
                  <a:gd name="T12" fmla="*/ 20 w 38"/>
                  <a:gd name="T13" fmla="*/ 22 h 22"/>
                  <a:gd name="T14" fmla="*/ 37 w 38"/>
                  <a:gd name="T15" fmla="*/ 12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7" name="Freeform 604"/>
              <p:cNvSpPr>
                <a:spLocks/>
              </p:cNvSpPr>
              <p:nvPr/>
            </p:nvSpPr>
            <p:spPr bwMode="auto">
              <a:xfrm>
                <a:off x="4468813" y="3894138"/>
                <a:ext cx="144463" cy="82550"/>
              </a:xfrm>
              <a:custGeom>
                <a:avLst/>
                <a:gdLst>
                  <a:gd name="T0" fmla="*/ 37 w 38"/>
                  <a:gd name="T1" fmla="*/ 10 h 22"/>
                  <a:gd name="T2" fmla="*/ 20 w 38"/>
                  <a:gd name="T3" fmla="*/ 0 h 22"/>
                  <a:gd name="T4" fmla="*/ 18 w 38"/>
                  <a:gd name="T5" fmla="*/ 0 h 22"/>
                  <a:gd name="T6" fmla="*/ 0 w 38"/>
                  <a:gd name="T7" fmla="*/ 10 h 22"/>
                  <a:gd name="T8" fmla="*/ 0 w 38"/>
                  <a:gd name="T9" fmla="*/ 12 h 22"/>
                  <a:gd name="T10" fmla="*/ 18 w 38"/>
                  <a:gd name="T11" fmla="*/ 22 h 22"/>
                  <a:gd name="T12" fmla="*/ 20 w 38"/>
                  <a:gd name="T13" fmla="*/ 22 h 22"/>
                  <a:gd name="T14" fmla="*/ 37 w 38"/>
                  <a:gd name="T15" fmla="*/ 12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8" name="Freeform 605"/>
              <p:cNvSpPr>
                <a:spLocks/>
              </p:cNvSpPr>
              <p:nvPr/>
            </p:nvSpPr>
            <p:spPr bwMode="auto">
              <a:xfrm>
                <a:off x="3652838" y="3328988"/>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2 h 22"/>
                  <a:gd name="T10" fmla="*/ 18 w 38"/>
                  <a:gd name="T11" fmla="*/ 22 h 22"/>
                  <a:gd name="T12" fmla="*/ 20 w 38"/>
                  <a:gd name="T13" fmla="*/ 22 h 22"/>
                  <a:gd name="T14" fmla="*/ 37 w 38"/>
                  <a:gd name="T15" fmla="*/ 12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69" name="Freeform 606"/>
              <p:cNvSpPr>
                <a:spLocks/>
              </p:cNvSpPr>
              <p:nvPr/>
            </p:nvSpPr>
            <p:spPr bwMode="auto">
              <a:xfrm>
                <a:off x="3735388" y="3378200"/>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1 h 22"/>
                  <a:gd name="T10" fmla="*/ 18 w 38"/>
                  <a:gd name="T11" fmla="*/ 21 h 22"/>
                  <a:gd name="T12" fmla="*/ 20 w 38"/>
                  <a:gd name="T13" fmla="*/ 21 h 22"/>
                  <a:gd name="T14" fmla="*/ 37 w 38"/>
                  <a:gd name="T15" fmla="*/ 11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0"/>
                      <a:pt x="0" y="11"/>
                      <a:pt x="0" y="11"/>
                    </a:cubicBezTo>
                    <a:cubicBezTo>
                      <a:pt x="18" y="21"/>
                      <a:pt x="18" y="21"/>
                      <a:pt x="18" y="21"/>
                    </a:cubicBezTo>
                    <a:cubicBezTo>
                      <a:pt x="18" y="22"/>
                      <a:pt x="19" y="22"/>
                      <a:pt x="20" y="21"/>
                    </a:cubicBezTo>
                    <a:cubicBezTo>
                      <a:pt x="37" y="11"/>
                      <a:pt x="37" y="11"/>
                      <a:pt x="37" y="11"/>
                    </a:cubicBezTo>
                    <a:cubicBezTo>
                      <a:pt x="38" y="11"/>
                      <a:pt x="38" y="10"/>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0" name="Freeform 607"/>
              <p:cNvSpPr>
                <a:spLocks/>
              </p:cNvSpPr>
              <p:nvPr/>
            </p:nvSpPr>
            <p:spPr bwMode="auto">
              <a:xfrm>
                <a:off x="3817938" y="3424238"/>
                <a:ext cx="142875" cy="85725"/>
              </a:xfrm>
              <a:custGeom>
                <a:avLst/>
                <a:gdLst>
                  <a:gd name="T0" fmla="*/ 38 w 38"/>
                  <a:gd name="T1" fmla="*/ 11 h 23"/>
                  <a:gd name="T2" fmla="*/ 20 w 38"/>
                  <a:gd name="T3" fmla="*/ 1 h 23"/>
                  <a:gd name="T4" fmla="*/ 18 w 38"/>
                  <a:gd name="T5" fmla="*/ 1 h 23"/>
                  <a:gd name="T6" fmla="*/ 1 w 38"/>
                  <a:gd name="T7" fmla="*/ 11 h 23"/>
                  <a:gd name="T8" fmla="*/ 1 w 38"/>
                  <a:gd name="T9" fmla="*/ 12 h 23"/>
                  <a:gd name="T10" fmla="*/ 18 w 38"/>
                  <a:gd name="T11" fmla="*/ 22 h 23"/>
                  <a:gd name="T12" fmla="*/ 20 w 38"/>
                  <a:gd name="T13" fmla="*/ 22 h 23"/>
                  <a:gd name="T14" fmla="*/ 38 w 38"/>
                  <a:gd name="T15" fmla="*/ 12 h 23"/>
                  <a:gd name="T16" fmla="*/ 38 w 38"/>
                  <a:gd name="T17" fmla="*/ 1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3">
                    <a:moveTo>
                      <a:pt x="38" y="11"/>
                    </a:moveTo>
                    <a:cubicBezTo>
                      <a:pt x="20" y="1"/>
                      <a:pt x="20" y="1"/>
                      <a:pt x="20" y="1"/>
                    </a:cubicBezTo>
                    <a:cubicBezTo>
                      <a:pt x="20" y="0"/>
                      <a:pt x="19" y="0"/>
                      <a:pt x="18" y="1"/>
                    </a:cubicBezTo>
                    <a:cubicBezTo>
                      <a:pt x="1" y="11"/>
                      <a:pt x="1" y="11"/>
                      <a:pt x="1" y="11"/>
                    </a:cubicBezTo>
                    <a:cubicBezTo>
                      <a:pt x="0" y="11"/>
                      <a:pt x="0" y="12"/>
                      <a:pt x="1" y="12"/>
                    </a:cubicBezTo>
                    <a:cubicBezTo>
                      <a:pt x="18" y="22"/>
                      <a:pt x="18" y="22"/>
                      <a:pt x="18" y="22"/>
                    </a:cubicBezTo>
                    <a:cubicBezTo>
                      <a:pt x="19" y="23"/>
                      <a:pt x="20" y="23"/>
                      <a:pt x="20" y="22"/>
                    </a:cubicBezTo>
                    <a:cubicBezTo>
                      <a:pt x="38" y="12"/>
                      <a:pt x="38" y="12"/>
                      <a:pt x="38" y="12"/>
                    </a:cubicBezTo>
                    <a:cubicBezTo>
                      <a:pt x="38" y="12"/>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1" name="Freeform 608"/>
              <p:cNvSpPr>
                <a:spLocks/>
              </p:cNvSpPr>
              <p:nvPr/>
            </p:nvSpPr>
            <p:spPr bwMode="auto">
              <a:xfrm>
                <a:off x="3900488" y="3471863"/>
                <a:ext cx="142875" cy="84138"/>
              </a:xfrm>
              <a:custGeom>
                <a:avLst/>
                <a:gdLst>
                  <a:gd name="T0" fmla="*/ 38 w 38"/>
                  <a:gd name="T1" fmla="*/ 11 h 22"/>
                  <a:gd name="T2" fmla="*/ 20 w 38"/>
                  <a:gd name="T3" fmla="*/ 1 h 22"/>
                  <a:gd name="T4" fmla="*/ 18 w 38"/>
                  <a:gd name="T5" fmla="*/ 1 h 22"/>
                  <a:gd name="T6" fmla="*/ 1 w 38"/>
                  <a:gd name="T7" fmla="*/ 11 h 22"/>
                  <a:gd name="T8" fmla="*/ 1 w 38"/>
                  <a:gd name="T9" fmla="*/ 12 h 22"/>
                  <a:gd name="T10" fmla="*/ 18 w 38"/>
                  <a:gd name="T11" fmla="*/ 22 h 22"/>
                  <a:gd name="T12" fmla="*/ 20 w 38"/>
                  <a:gd name="T13" fmla="*/ 22 h 22"/>
                  <a:gd name="T14" fmla="*/ 38 w 38"/>
                  <a:gd name="T15" fmla="*/ 12 h 22"/>
                  <a:gd name="T16" fmla="*/ 38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1"/>
                    </a:moveTo>
                    <a:cubicBezTo>
                      <a:pt x="20" y="1"/>
                      <a:pt x="20" y="1"/>
                      <a:pt x="20"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0" y="22"/>
                    </a:cubicBezTo>
                    <a:cubicBezTo>
                      <a:pt x="38" y="12"/>
                      <a:pt x="38" y="12"/>
                      <a:pt x="38" y="12"/>
                    </a:cubicBezTo>
                    <a:cubicBezTo>
                      <a:pt x="38" y="12"/>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2" name="Freeform 609"/>
              <p:cNvSpPr>
                <a:spLocks/>
              </p:cNvSpPr>
              <p:nvPr/>
            </p:nvSpPr>
            <p:spPr bwMode="auto">
              <a:xfrm>
                <a:off x="3983038" y="3521075"/>
                <a:ext cx="147638" cy="82550"/>
              </a:xfrm>
              <a:custGeom>
                <a:avLst/>
                <a:gdLst>
                  <a:gd name="T0" fmla="*/ 38 w 39"/>
                  <a:gd name="T1" fmla="*/ 10 h 22"/>
                  <a:gd name="T2" fmla="*/ 20 w 39"/>
                  <a:gd name="T3" fmla="*/ 0 h 22"/>
                  <a:gd name="T4" fmla="*/ 18 w 39"/>
                  <a:gd name="T5" fmla="*/ 0 h 22"/>
                  <a:gd name="T6" fmla="*/ 1 w 39"/>
                  <a:gd name="T7" fmla="*/ 10 h 22"/>
                  <a:gd name="T8" fmla="*/ 1 w 39"/>
                  <a:gd name="T9" fmla="*/ 12 h 22"/>
                  <a:gd name="T10" fmla="*/ 18 w 39"/>
                  <a:gd name="T11" fmla="*/ 22 h 22"/>
                  <a:gd name="T12" fmla="*/ 20 w 39"/>
                  <a:gd name="T13" fmla="*/ 22 h 22"/>
                  <a:gd name="T14" fmla="*/ 38 w 39"/>
                  <a:gd name="T15" fmla="*/ 12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0" y="0"/>
                      <a:pt x="20" y="0"/>
                      <a:pt x="20"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0" y="22"/>
                    </a:cubicBezTo>
                    <a:cubicBezTo>
                      <a:pt x="38" y="12"/>
                      <a:pt x="38" y="12"/>
                      <a:pt x="38" y="12"/>
                    </a:cubicBezTo>
                    <a:cubicBezTo>
                      <a:pt x="39" y="11"/>
                      <a:pt x="39"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3" name="Freeform 610"/>
              <p:cNvSpPr>
                <a:spLocks/>
              </p:cNvSpPr>
              <p:nvPr/>
            </p:nvSpPr>
            <p:spPr bwMode="auto">
              <a:xfrm>
                <a:off x="4067175" y="3570288"/>
                <a:ext cx="146050" cy="82550"/>
              </a:xfrm>
              <a:custGeom>
                <a:avLst/>
                <a:gdLst>
                  <a:gd name="T0" fmla="*/ 38 w 39"/>
                  <a:gd name="T1" fmla="*/ 10 h 22"/>
                  <a:gd name="T2" fmla="*/ 21 w 39"/>
                  <a:gd name="T3" fmla="*/ 0 h 22"/>
                  <a:gd name="T4" fmla="*/ 18 w 39"/>
                  <a:gd name="T5" fmla="*/ 0 h 22"/>
                  <a:gd name="T6" fmla="*/ 1 w 39"/>
                  <a:gd name="T7" fmla="*/ 10 h 22"/>
                  <a:gd name="T8" fmla="*/ 1 w 39"/>
                  <a:gd name="T9" fmla="*/ 12 h 22"/>
                  <a:gd name="T10" fmla="*/ 18 w 39"/>
                  <a:gd name="T11" fmla="*/ 22 h 22"/>
                  <a:gd name="T12" fmla="*/ 21 w 39"/>
                  <a:gd name="T13" fmla="*/ 22 h 22"/>
                  <a:gd name="T14" fmla="*/ 38 w 39"/>
                  <a:gd name="T15" fmla="*/ 12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1" y="0"/>
                      <a:pt x="21" y="0"/>
                      <a:pt x="21"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1" y="22"/>
                    </a:cubicBezTo>
                    <a:cubicBezTo>
                      <a:pt x="38" y="12"/>
                      <a:pt x="38" y="12"/>
                      <a:pt x="38" y="12"/>
                    </a:cubicBezTo>
                    <a:cubicBezTo>
                      <a:pt x="39" y="11"/>
                      <a:pt x="39"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4" name="Freeform 611"/>
              <p:cNvSpPr>
                <a:spLocks/>
              </p:cNvSpPr>
              <p:nvPr/>
            </p:nvSpPr>
            <p:spPr bwMode="auto">
              <a:xfrm>
                <a:off x="4152900" y="3619500"/>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1 h 22"/>
                  <a:gd name="T10" fmla="*/ 18 w 38"/>
                  <a:gd name="T11" fmla="*/ 21 h 22"/>
                  <a:gd name="T12" fmla="*/ 20 w 38"/>
                  <a:gd name="T13" fmla="*/ 21 h 22"/>
                  <a:gd name="T14" fmla="*/ 37 w 38"/>
                  <a:gd name="T15" fmla="*/ 11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0"/>
                      <a:pt x="0" y="11"/>
                      <a:pt x="0" y="11"/>
                    </a:cubicBezTo>
                    <a:cubicBezTo>
                      <a:pt x="18" y="21"/>
                      <a:pt x="18" y="21"/>
                      <a:pt x="18" y="21"/>
                    </a:cubicBezTo>
                    <a:cubicBezTo>
                      <a:pt x="18" y="22"/>
                      <a:pt x="19" y="22"/>
                      <a:pt x="20" y="21"/>
                    </a:cubicBezTo>
                    <a:cubicBezTo>
                      <a:pt x="37" y="11"/>
                      <a:pt x="37" y="11"/>
                      <a:pt x="37" y="11"/>
                    </a:cubicBezTo>
                    <a:cubicBezTo>
                      <a:pt x="38" y="11"/>
                      <a:pt x="38" y="10"/>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5" name="Freeform 612"/>
              <p:cNvSpPr>
                <a:spLocks/>
              </p:cNvSpPr>
              <p:nvPr/>
            </p:nvSpPr>
            <p:spPr bwMode="auto">
              <a:xfrm>
                <a:off x="4235450" y="3663950"/>
                <a:ext cx="142875" cy="87313"/>
              </a:xfrm>
              <a:custGeom>
                <a:avLst/>
                <a:gdLst>
                  <a:gd name="T0" fmla="*/ 37 w 38"/>
                  <a:gd name="T1" fmla="*/ 11 h 23"/>
                  <a:gd name="T2" fmla="*/ 20 w 38"/>
                  <a:gd name="T3" fmla="*/ 1 h 23"/>
                  <a:gd name="T4" fmla="*/ 18 w 38"/>
                  <a:gd name="T5" fmla="*/ 1 h 23"/>
                  <a:gd name="T6" fmla="*/ 0 w 38"/>
                  <a:gd name="T7" fmla="*/ 11 h 23"/>
                  <a:gd name="T8" fmla="*/ 0 w 38"/>
                  <a:gd name="T9" fmla="*/ 12 h 23"/>
                  <a:gd name="T10" fmla="*/ 18 w 38"/>
                  <a:gd name="T11" fmla="*/ 22 h 23"/>
                  <a:gd name="T12" fmla="*/ 20 w 38"/>
                  <a:gd name="T13" fmla="*/ 22 h 23"/>
                  <a:gd name="T14" fmla="*/ 37 w 38"/>
                  <a:gd name="T15" fmla="*/ 12 h 23"/>
                  <a:gd name="T16" fmla="*/ 37 w 38"/>
                  <a:gd name="T17" fmla="*/ 1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3">
                    <a:moveTo>
                      <a:pt x="37" y="11"/>
                    </a:moveTo>
                    <a:cubicBezTo>
                      <a:pt x="20" y="1"/>
                      <a:pt x="20" y="1"/>
                      <a:pt x="20" y="1"/>
                    </a:cubicBezTo>
                    <a:cubicBezTo>
                      <a:pt x="19" y="0"/>
                      <a:pt x="18" y="0"/>
                      <a:pt x="18" y="1"/>
                    </a:cubicBezTo>
                    <a:cubicBezTo>
                      <a:pt x="0" y="11"/>
                      <a:pt x="0" y="11"/>
                      <a:pt x="0" y="11"/>
                    </a:cubicBezTo>
                    <a:cubicBezTo>
                      <a:pt x="0" y="11"/>
                      <a:pt x="0" y="12"/>
                      <a:pt x="0" y="12"/>
                    </a:cubicBezTo>
                    <a:cubicBezTo>
                      <a:pt x="18" y="22"/>
                      <a:pt x="18" y="22"/>
                      <a:pt x="18" y="22"/>
                    </a:cubicBezTo>
                    <a:cubicBezTo>
                      <a:pt x="18" y="23"/>
                      <a:pt x="19" y="23"/>
                      <a:pt x="20" y="22"/>
                    </a:cubicBezTo>
                    <a:cubicBezTo>
                      <a:pt x="37" y="12"/>
                      <a:pt x="37" y="12"/>
                      <a:pt x="37" y="12"/>
                    </a:cubicBezTo>
                    <a:cubicBezTo>
                      <a:pt x="38" y="12"/>
                      <a:pt x="38" y="11"/>
                      <a:pt x="3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6" name="Freeform 613"/>
              <p:cNvSpPr>
                <a:spLocks/>
              </p:cNvSpPr>
              <p:nvPr/>
            </p:nvSpPr>
            <p:spPr bwMode="auto">
              <a:xfrm>
                <a:off x="4319588" y="3713163"/>
                <a:ext cx="142875" cy="82550"/>
              </a:xfrm>
              <a:custGeom>
                <a:avLst/>
                <a:gdLst>
                  <a:gd name="T0" fmla="*/ 38 w 38"/>
                  <a:gd name="T1" fmla="*/ 11 h 22"/>
                  <a:gd name="T2" fmla="*/ 20 w 38"/>
                  <a:gd name="T3" fmla="*/ 1 h 22"/>
                  <a:gd name="T4" fmla="*/ 18 w 38"/>
                  <a:gd name="T5" fmla="*/ 1 h 22"/>
                  <a:gd name="T6" fmla="*/ 1 w 38"/>
                  <a:gd name="T7" fmla="*/ 11 h 22"/>
                  <a:gd name="T8" fmla="*/ 1 w 38"/>
                  <a:gd name="T9" fmla="*/ 12 h 22"/>
                  <a:gd name="T10" fmla="*/ 18 w 38"/>
                  <a:gd name="T11" fmla="*/ 22 h 22"/>
                  <a:gd name="T12" fmla="*/ 20 w 38"/>
                  <a:gd name="T13" fmla="*/ 22 h 22"/>
                  <a:gd name="T14" fmla="*/ 38 w 38"/>
                  <a:gd name="T15" fmla="*/ 12 h 22"/>
                  <a:gd name="T16" fmla="*/ 38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1"/>
                    </a:moveTo>
                    <a:cubicBezTo>
                      <a:pt x="20" y="1"/>
                      <a:pt x="20" y="1"/>
                      <a:pt x="20"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0" y="22"/>
                    </a:cubicBezTo>
                    <a:cubicBezTo>
                      <a:pt x="38" y="12"/>
                      <a:pt x="38" y="12"/>
                      <a:pt x="38" y="12"/>
                    </a:cubicBezTo>
                    <a:cubicBezTo>
                      <a:pt x="38" y="12"/>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7" name="Freeform 614"/>
              <p:cNvSpPr>
                <a:spLocks/>
              </p:cNvSpPr>
              <p:nvPr/>
            </p:nvSpPr>
            <p:spPr bwMode="auto">
              <a:xfrm>
                <a:off x="4402138" y="3762375"/>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2 h 22"/>
                  <a:gd name="T10" fmla="*/ 18 w 38"/>
                  <a:gd name="T11" fmla="*/ 22 h 22"/>
                  <a:gd name="T12" fmla="*/ 20 w 38"/>
                  <a:gd name="T13" fmla="*/ 22 h 22"/>
                  <a:gd name="T14" fmla="*/ 38 w 38"/>
                  <a:gd name="T15" fmla="*/ 12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0" y="22"/>
                    </a:cubicBezTo>
                    <a:cubicBezTo>
                      <a:pt x="38" y="12"/>
                      <a:pt x="38" y="12"/>
                      <a:pt x="38" y="12"/>
                    </a:cubicBezTo>
                    <a:cubicBezTo>
                      <a:pt x="38" y="11"/>
                      <a:pt x="38"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8" name="Freeform 615"/>
              <p:cNvSpPr>
                <a:spLocks/>
              </p:cNvSpPr>
              <p:nvPr/>
            </p:nvSpPr>
            <p:spPr bwMode="auto">
              <a:xfrm>
                <a:off x="4484688" y="3811588"/>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2 h 22"/>
                  <a:gd name="T12" fmla="*/ 20 w 38"/>
                  <a:gd name="T13" fmla="*/ 22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1"/>
                      <a:pt x="0" y="11"/>
                      <a:pt x="1" y="11"/>
                    </a:cubicBezTo>
                    <a:cubicBezTo>
                      <a:pt x="18" y="22"/>
                      <a:pt x="18" y="22"/>
                      <a:pt x="18" y="22"/>
                    </a:cubicBezTo>
                    <a:cubicBezTo>
                      <a:pt x="19" y="22"/>
                      <a:pt x="20" y="22"/>
                      <a:pt x="20" y="22"/>
                    </a:cubicBezTo>
                    <a:cubicBezTo>
                      <a:pt x="38" y="11"/>
                      <a:pt x="38" y="11"/>
                      <a:pt x="38" y="11"/>
                    </a:cubicBezTo>
                    <a:cubicBezTo>
                      <a:pt x="38" y="11"/>
                      <a:pt x="38"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79" name="Freeform 616"/>
              <p:cNvSpPr>
                <a:spLocks/>
              </p:cNvSpPr>
              <p:nvPr/>
            </p:nvSpPr>
            <p:spPr bwMode="auto">
              <a:xfrm>
                <a:off x="3773488" y="3306763"/>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2 h 22"/>
                  <a:gd name="T10" fmla="*/ 18 w 38"/>
                  <a:gd name="T11" fmla="*/ 22 h 22"/>
                  <a:gd name="T12" fmla="*/ 20 w 38"/>
                  <a:gd name="T13" fmla="*/ 22 h 22"/>
                  <a:gd name="T14" fmla="*/ 38 w 38"/>
                  <a:gd name="T15" fmla="*/ 12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0" y="22"/>
                    </a:cubicBezTo>
                    <a:cubicBezTo>
                      <a:pt x="38" y="12"/>
                      <a:pt x="38" y="12"/>
                      <a:pt x="38" y="12"/>
                    </a:cubicBezTo>
                    <a:cubicBezTo>
                      <a:pt x="38" y="11"/>
                      <a:pt x="38"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0" name="Freeform 617"/>
              <p:cNvSpPr>
                <a:spLocks/>
              </p:cNvSpPr>
              <p:nvPr/>
            </p:nvSpPr>
            <p:spPr bwMode="auto">
              <a:xfrm>
                <a:off x="3667125" y="3152775"/>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2 h 22"/>
                  <a:gd name="T12" fmla="*/ 20 w 38"/>
                  <a:gd name="T13" fmla="*/ 22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1"/>
                      <a:pt x="0" y="11"/>
                      <a:pt x="1" y="11"/>
                    </a:cubicBezTo>
                    <a:cubicBezTo>
                      <a:pt x="18" y="22"/>
                      <a:pt x="18" y="22"/>
                      <a:pt x="18" y="22"/>
                    </a:cubicBezTo>
                    <a:cubicBezTo>
                      <a:pt x="19" y="22"/>
                      <a:pt x="20" y="22"/>
                      <a:pt x="20" y="22"/>
                    </a:cubicBezTo>
                    <a:cubicBezTo>
                      <a:pt x="38" y="11"/>
                      <a:pt x="38" y="11"/>
                      <a:pt x="38" y="11"/>
                    </a:cubicBezTo>
                    <a:cubicBezTo>
                      <a:pt x="38" y="11"/>
                      <a:pt x="38"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1" name="Freeform 618"/>
              <p:cNvSpPr>
                <a:spLocks/>
              </p:cNvSpPr>
              <p:nvPr/>
            </p:nvSpPr>
            <p:spPr bwMode="auto">
              <a:xfrm>
                <a:off x="3749675" y="3201988"/>
                <a:ext cx="147638" cy="82550"/>
              </a:xfrm>
              <a:custGeom>
                <a:avLst/>
                <a:gdLst>
                  <a:gd name="T0" fmla="*/ 38 w 39"/>
                  <a:gd name="T1" fmla="*/ 10 h 22"/>
                  <a:gd name="T2" fmla="*/ 21 w 39"/>
                  <a:gd name="T3" fmla="*/ 0 h 22"/>
                  <a:gd name="T4" fmla="*/ 18 w 39"/>
                  <a:gd name="T5" fmla="*/ 0 h 22"/>
                  <a:gd name="T6" fmla="*/ 1 w 39"/>
                  <a:gd name="T7" fmla="*/ 10 h 22"/>
                  <a:gd name="T8" fmla="*/ 1 w 39"/>
                  <a:gd name="T9" fmla="*/ 11 h 22"/>
                  <a:gd name="T10" fmla="*/ 18 w 39"/>
                  <a:gd name="T11" fmla="*/ 21 h 22"/>
                  <a:gd name="T12" fmla="*/ 21 w 39"/>
                  <a:gd name="T13" fmla="*/ 21 h 22"/>
                  <a:gd name="T14" fmla="*/ 38 w 39"/>
                  <a:gd name="T15" fmla="*/ 11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1" y="0"/>
                      <a:pt x="21" y="0"/>
                      <a:pt x="21"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1" y="21"/>
                    </a:cubicBezTo>
                    <a:cubicBezTo>
                      <a:pt x="38" y="11"/>
                      <a:pt x="38" y="11"/>
                      <a:pt x="38" y="11"/>
                    </a:cubicBezTo>
                    <a:cubicBezTo>
                      <a:pt x="39" y="11"/>
                      <a:pt x="39"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2" name="Freeform 619"/>
              <p:cNvSpPr>
                <a:spLocks/>
              </p:cNvSpPr>
              <p:nvPr/>
            </p:nvSpPr>
            <p:spPr bwMode="auto">
              <a:xfrm>
                <a:off x="3832225" y="3246438"/>
                <a:ext cx="147638" cy="82550"/>
              </a:xfrm>
              <a:custGeom>
                <a:avLst/>
                <a:gdLst>
                  <a:gd name="T0" fmla="*/ 38 w 39"/>
                  <a:gd name="T1" fmla="*/ 11 h 22"/>
                  <a:gd name="T2" fmla="*/ 21 w 39"/>
                  <a:gd name="T3" fmla="*/ 1 h 22"/>
                  <a:gd name="T4" fmla="*/ 18 w 39"/>
                  <a:gd name="T5" fmla="*/ 1 h 22"/>
                  <a:gd name="T6" fmla="*/ 1 w 39"/>
                  <a:gd name="T7" fmla="*/ 11 h 22"/>
                  <a:gd name="T8" fmla="*/ 1 w 39"/>
                  <a:gd name="T9" fmla="*/ 12 h 22"/>
                  <a:gd name="T10" fmla="*/ 18 w 39"/>
                  <a:gd name="T11" fmla="*/ 22 h 22"/>
                  <a:gd name="T12" fmla="*/ 21 w 39"/>
                  <a:gd name="T13" fmla="*/ 22 h 22"/>
                  <a:gd name="T14" fmla="*/ 38 w 39"/>
                  <a:gd name="T15" fmla="*/ 12 h 22"/>
                  <a:gd name="T16" fmla="*/ 38 w 39"/>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1"/>
                    </a:moveTo>
                    <a:cubicBezTo>
                      <a:pt x="21" y="1"/>
                      <a:pt x="21" y="1"/>
                      <a:pt x="21"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1" y="22"/>
                    </a:cubicBezTo>
                    <a:cubicBezTo>
                      <a:pt x="38" y="12"/>
                      <a:pt x="38" y="12"/>
                      <a:pt x="38" y="12"/>
                    </a:cubicBezTo>
                    <a:cubicBezTo>
                      <a:pt x="39" y="12"/>
                      <a:pt x="39"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3" name="Freeform 620"/>
              <p:cNvSpPr>
                <a:spLocks/>
              </p:cNvSpPr>
              <p:nvPr/>
            </p:nvSpPr>
            <p:spPr bwMode="auto">
              <a:xfrm>
                <a:off x="3919538" y="3295650"/>
                <a:ext cx="165100" cy="98425"/>
              </a:xfrm>
              <a:custGeom>
                <a:avLst/>
                <a:gdLst>
                  <a:gd name="T0" fmla="*/ 43 w 44"/>
                  <a:gd name="T1" fmla="*/ 14 h 26"/>
                  <a:gd name="T2" fmla="*/ 20 w 44"/>
                  <a:gd name="T3" fmla="*/ 1 h 26"/>
                  <a:gd name="T4" fmla="*/ 18 w 44"/>
                  <a:gd name="T5" fmla="*/ 1 h 26"/>
                  <a:gd name="T6" fmla="*/ 0 w 44"/>
                  <a:gd name="T7" fmla="*/ 11 h 26"/>
                  <a:gd name="T8" fmla="*/ 0 w 44"/>
                  <a:gd name="T9" fmla="*/ 12 h 26"/>
                  <a:gd name="T10" fmla="*/ 24 w 44"/>
                  <a:gd name="T11" fmla="*/ 25 h 26"/>
                  <a:gd name="T12" fmla="*/ 26 w 44"/>
                  <a:gd name="T13" fmla="*/ 25 h 26"/>
                  <a:gd name="T14" fmla="*/ 43 w 44"/>
                  <a:gd name="T15" fmla="*/ 15 h 26"/>
                  <a:gd name="T16" fmla="*/ 43 w 44"/>
                  <a:gd name="T17" fmla="*/ 14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26">
                    <a:moveTo>
                      <a:pt x="43" y="14"/>
                    </a:moveTo>
                    <a:cubicBezTo>
                      <a:pt x="20" y="1"/>
                      <a:pt x="20" y="1"/>
                      <a:pt x="20" y="1"/>
                    </a:cubicBezTo>
                    <a:cubicBezTo>
                      <a:pt x="19" y="0"/>
                      <a:pt x="18" y="0"/>
                      <a:pt x="18" y="1"/>
                    </a:cubicBezTo>
                    <a:cubicBezTo>
                      <a:pt x="0" y="11"/>
                      <a:pt x="0" y="11"/>
                      <a:pt x="0" y="11"/>
                    </a:cubicBezTo>
                    <a:cubicBezTo>
                      <a:pt x="0" y="11"/>
                      <a:pt x="0" y="12"/>
                      <a:pt x="0" y="12"/>
                    </a:cubicBezTo>
                    <a:cubicBezTo>
                      <a:pt x="24" y="25"/>
                      <a:pt x="24" y="25"/>
                      <a:pt x="24" y="25"/>
                    </a:cubicBezTo>
                    <a:cubicBezTo>
                      <a:pt x="24" y="26"/>
                      <a:pt x="25" y="26"/>
                      <a:pt x="26" y="25"/>
                    </a:cubicBezTo>
                    <a:cubicBezTo>
                      <a:pt x="43" y="15"/>
                      <a:pt x="43" y="15"/>
                      <a:pt x="43" y="15"/>
                    </a:cubicBezTo>
                    <a:cubicBezTo>
                      <a:pt x="44" y="15"/>
                      <a:pt x="44" y="14"/>
                      <a:pt x="43" y="14"/>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4" name="Freeform 621"/>
              <p:cNvSpPr>
                <a:spLocks/>
              </p:cNvSpPr>
              <p:nvPr/>
            </p:nvSpPr>
            <p:spPr bwMode="auto">
              <a:xfrm>
                <a:off x="4021138" y="3355975"/>
                <a:ext cx="477838" cy="274638"/>
              </a:xfrm>
              <a:custGeom>
                <a:avLst/>
                <a:gdLst>
                  <a:gd name="T0" fmla="*/ 126 w 127"/>
                  <a:gd name="T1" fmla="*/ 62 h 73"/>
                  <a:gd name="T2" fmla="*/ 20 w 127"/>
                  <a:gd name="T3" fmla="*/ 0 h 73"/>
                  <a:gd name="T4" fmla="*/ 18 w 127"/>
                  <a:gd name="T5" fmla="*/ 0 h 73"/>
                  <a:gd name="T6" fmla="*/ 1 w 127"/>
                  <a:gd name="T7" fmla="*/ 10 h 73"/>
                  <a:gd name="T8" fmla="*/ 1 w 127"/>
                  <a:gd name="T9" fmla="*/ 12 h 73"/>
                  <a:gd name="T10" fmla="*/ 107 w 127"/>
                  <a:gd name="T11" fmla="*/ 73 h 73"/>
                  <a:gd name="T12" fmla="*/ 109 w 127"/>
                  <a:gd name="T13" fmla="*/ 73 h 73"/>
                  <a:gd name="T14" fmla="*/ 126 w 127"/>
                  <a:gd name="T15" fmla="*/ 63 h 73"/>
                  <a:gd name="T16" fmla="*/ 126 w 127"/>
                  <a:gd name="T17" fmla="*/ 62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73">
                    <a:moveTo>
                      <a:pt x="126" y="62"/>
                    </a:moveTo>
                    <a:cubicBezTo>
                      <a:pt x="20" y="0"/>
                      <a:pt x="20" y="0"/>
                      <a:pt x="20" y="0"/>
                    </a:cubicBezTo>
                    <a:cubicBezTo>
                      <a:pt x="20" y="0"/>
                      <a:pt x="19" y="0"/>
                      <a:pt x="18" y="0"/>
                    </a:cubicBezTo>
                    <a:cubicBezTo>
                      <a:pt x="1" y="10"/>
                      <a:pt x="1" y="10"/>
                      <a:pt x="1" y="10"/>
                    </a:cubicBezTo>
                    <a:cubicBezTo>
                      <a:pt x="0" y="11"/>
                      <a:pt x="0" y="11"/>
                      <a:pt x="1" y="12"/>
                    </a:cubicBezTo>
                    <a:cubicBezTo>
                      <a:pt x="107" y="73"/>
                      <a:pt x="107" y="73"/>
                      <a:pt x="107" y="73"/>
                    </a:cubicBezTo>
                    <a:cubicBezTo>
                      <a:pt x="107" y="73"/>
                      <a:pt x="108" y="73"/>
                      <a:pt x="109" y="73"/>
                    </a:cubicBezTo>
                    <a:cubicBezTo>
                      <a:pt x="126" y="63"/>
                      <a:pt x="126" y="63"/>
                      <a:pt x="126" y="63"/>
                    </a:cubicBezTo>
                    <a:cubicBezTo>
                      <a:pt x="127" y="62"/>
                      <a:pt x="127" y="62"/>
                      <a:pt x="126" y="62"/>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5" name="Freeform 622"/>
              <p:cNvSpPr>
                <a:spLocks/>
              </p:cNvSpPr>
              <p:nvPr/>
            </p:nvSpPr>
            <p:spPr bwMode="auto">
              <a:xfrm>
                <a:off x="3856038" y="3355975"/>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1 h 22"/>
                  <a:gd name="T12" fmla="*/ 20 w 38"/>
                  <a:gd name="T13" fmla="*/ 21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0" y="21"/>
                    </a:cubicBezTo>
                    <a:cubicBezTo>
                      <a:pt x="38" y="11"/>
                      <a:pt x="38" y="11"/>
                      <a:pt x="38" y="11"/>
                    </a:cubicBezTo>
                    <a:cubicBezTo>
                      <a:pt x="38" y="11"/>
                      <a:pt x="38"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6" name="Freeform 623"/>
              <p:cNvSpPr>
                <a:spLocks/>
              </p:cNvSpPr>
              <p:nvPr/>
            </p:nvSpPr>
            <p:spPr bwMode="auto">
              <a:xfrm>
                <a:off x="3938588" y="3405188"/>
                <a:ext cx="146050" cy="82550"/>
              </a:xfrm>
              <a:custGeom>
                <a:avLst/>
                <a:gdLst>
                  <a:gd name="T0" fmla="*/ 38 w 39"/>
                  <a:gd name="T1" fmla="*/ 10 h 22"/>
                  <a:gd name="T2" fmla="*/ 20 w 39"/>
                  <a:gd name="T3" fmla="*/ 0 h 22"/>
                  <a:gd name="T4" fmla="*/ 18 w 39"/>
                  <a:gd name="T5" fmla="*/ 0 h 22"/>
                  <a:gd name="T6" fmla="*/ 1 w 39"/>
                  <a:gd name="T7" fmla="*/ 10 h 22"/>
                  <a:gd name="T8" fmla="*/ 1 w 39"/>
                  <a:gd name="T9" fmla="*/ 11 h 22"/>
                  <a:gd name="T10" fmla="*/ 18 w 39"/>
                  <a:gd name="T11" fmla="*/ 21 h 22"/>
                  <a:gd name="T12" fmla="*/ 20 w 39"/>
                  <a:gd name="T13" fmla="*/ 21 h 22"/>
                  <a:gd name="T14" fmla="*/ 38 w 39"/>
                  <a:gd name="T15" fmla="*/ 11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0" y="0"/>
                      <a:pt x="20" y="0"/>
                      <a:pt x="20"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0" y="21"/>
                    </a:cubicBezTo>
                    <a:cubicBezTo>
                      <a:pt x="38" y="11"/>
                      <a:pt x="38" y="11"/>
                      <a:pt x="38" y="11"/>
                    </a:cubicBezTo>
                    <a:cubicBezTo>
                      <a:pt x="39" y="11"/>
                      <a:pt x="39"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7" name="Freeform 624"/>
              <p:cNvSpPr>
                <a:spLocks/>
              </p:cNvSpPr>
              <p:nvPr/>
            </p:nvSpPr>
            <p:spPr bwMode="auto">
              <a:xfrm>
                <a:off x="4021138" y="3449638"/>
                <a:ext cx="147638" cy="82550"/>
              </a:xfrm>
              <a:custGeom>
                <a:avLst/>
                <a:gdLst>
                  <a:gd name="T0" fmla="*/ 38 w 39"/>
                  <a:gd name="T1" fmla="*/ 11 h 22"/>
                  <a:gd name="T2" fmla="*/ 21 w 39"/>
                  <a:gd name="T3" fmla="*/ 1 h 22"/>
                  <a:gd name="T4" fmla="*/ 18 w 39"/>
                  <a:gd name="T5" fmla="*/ 1 h 22"/>
                  <a:gd name="T6" fmla="*/ 1 w 39"/>
                  <a:gd name="T7" fmla="*/ 11 h 22"/>
                  <a:gd name="T8" fmla="*/ 1 w 39"/>
                  <a:gd name="T9" fmla="*/ 12 h 22"/>
                  <a:gd name="T10" fmla="*/ 18 w 39"/>
                  <a:gd name="T11" fmla="*/ 22 h 22"/>
                  <a:gd name="T12" fmla="*/ 21 w 39"/>
                  <a:gd name="T13" fmla="*/ 22 h 22"/>
                  <a:gd name="T14" fmla="*/ 38 w 39"/>
                  <a:gd name="T15" fmla="*/ 12 h 22"/>
                  <a:gd name="T16" fmla="*/ 38 w 39"/>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1"/>
                    </a:moveTo>
                    <a:cubicBezTo>
                      <a:pt x="21" y="1"/>
                      <a:pt x="21" y="1"/>
                      <a:pt x="21"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1" y="22"/>
                    </a:cubicBezTo>
                    <a:cubicBezTo>
                      <a:pt x="38" y="12"/>
                      <a:pt x="38" y="12"/>
                      <a:pt x="38" y="12"/>
                    </a:cubicBezTo>
                    <a:cubicBezTo>
                      <a:pt x="39" y="12"/>
                      <a:pt x="39"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8" name="Freeform 625"/>
              <p:cNvSpPr>
                <a:spLocks/>
              </p:cNvSpPr>
              <p:nvPr/>
            </p:nvSpPr>
            <p:spPr bwMode="auto">
              <a:xfrm>
                <a:off x="4108450" y="3498850"/>
                <a:ext cx="142875" cy="82550"/>
              </a:xfrm>
              <a:custGeom>
                <a:avLst/>
                <a:gdLst>
                  <a:gd name="T0" fmla="*/ 37 w 38"/>
                  <a:gd name="T1" fmla="*/ 11 h 22"/>
                  <a:gd name="T2" fmla="*/ 20 w 38"/>
                  <a:gd name="T3" fmla="*/ 0 h 22"/>
                  <a:gd name="T4" fmla="*/ 18 w 38"/>
                  <a:gd name="T5" fmla="*/ 0 h 22"/>
                  <a:gd name="T6" fmla="*/ 0 w 38"/>
                  <a:gd name="T7" fmla="*/ 11 h 22"/>
                  <a:gd name="T8" fmla="*/ 0 w 38"/>
                  <a:gd name="T9" fmla="*/ 12 h 22"/>
                  <a:gd name="T10" fmla="*/ 18 w 38"/>
                  <a:gd name="T11" fmla="*/ 22 h 22"/>
                  <a:gd name="T12" fmla="*/ 20 w 38"/>
                  <a:gd name="T13" fmla="*/ 22 h 22"/>
                  <a:gd name="T14" fmla="*/ 37 w 38"/>
                  <a:gd name="T15" fmla="*/ 12 h 22"/>
                  <a:gd name="T16" fmla="*/ 37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1"/>
                    </a:moveTo>
                    <a:cubicBezTo>
                      <a:pt x="20" y="0"/>
                      <a:pt x="20" y="0"/>
                      <a:pt x="20" y="0"/>
                    </a:cubicBezTo>
                    <a:cubicBezTo>
                      <a:pt x="19" y="0"/>
                      <a:pt x="18" y="0"/>
                      <a:pt x="18" y="0"/>
                    </a:cubicBezTo>
                    <a:cubicBezTo>
                      <a:pt x="0" y="11"/>
                      <a:pt x="0" y="11"/>
                      <a:pt x="0" y="11"/>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89" name="Freeform 626"/>
              <p:cNvSpPr>
                <a:spLocks/>
              </p:cNvSpPr>
              <p:nvPr/>
            </p:nvSpPr>
            <p:spPr bwMode="auto">
              <a:xfrm>
                <a:off x="4191000" y="3548063"/>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2 h 22"/>
                  <a:gd name="T10" fmla="*/ 18 w 38"/>
                  <a:gd name="T11" fmla="*/ 22 h 22"/>
                  <a:gd name="T12" fmla="*/ 20 w 38"/>
                  <a:gd name="T13" fmla="*/ 22 h 22"/>
                  <a:gd name="T14" fmla="*/ 37 w 38"/>
                  <a:gd name="T15" fmla="*/ 12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1"/>
                      <a:pt x="0" y="11"/>
                      <a:pt x="0" y="12"/>
                    </a:cubicBezTo>
                    <a:cubicBezTo>
                      <a:pt x="18" y="22"/>
                      <a:pt x="18" y="22"/>
                      <a:pt x="18" y="22"/>
                    </a:cubicBezTo>
                    <a:cubicBezTo>
                      <a:pt x="18" y="22"/>
                      <a:pt x="19" y="22"/>
                      <a:pt x="20" y="22"/>
                    </a:cubicBezTo>
                    <a:cubicBezTo>
                      <a:pt x="37" y="12"/>
                      <a:pt x="37" y="12"/>
                      <a:pt x="37" y="12"/>
                    </a:cubicBezTo>
                    <a:cubicBezTo>
                      <a:pt x="38" y="11"/>
                      <a:pt x="38" y="11"/>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0" name="Freeform 627"/>
              <p:cNvSpPr>
                <a:spLocks/>
              </p:cNvSpPr>
              <p:nvPr/>
            </p:nvSpPr>
            <p:spPr bwMode="auto">
              <a:xfrm>
                <a:off x="4273550" y="3597275"/>
                <a:ext cx="142875" cy="82550"/>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1 h 22"/>
                  <a:gd name="T12" fmla="*/ 20 w 38"/>
                  <a:gd name="T13" fmla="*/ 21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0" y="21"/>
                    </a:cubicBezTo>
                    <a:cubicBezTo>
                      <a:pt x="38" y="11"/>
                      <a:pt x="38" y="11"/>
                      <a:pt x="38" y="11"/>
                    </a:cubicBezTo>
                    <a:cubicBezTo>
                      <a:pt x="38" y="11"/>
                      <a:pt x="38"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1" name="Freeform 628"/>
              <p:cNvSpPr>
                <a:spLocks/>
              </p:cNvSpPr>
              <p:nvPr/>
            </p:nvSpPr>
            <p:spPr bwMode="auto">
              <a:xfrm>
                <a:off x="4356100" y="3644900"/>
                <a:ext cx="142875" cy="84138"/>
              </a:xfrm>
              <a:custGeom>
                <a:avLst/>
                <a:gdLst>
                  <a:gd name="T0" fmla="*/ 38 w 38"/>
                  <a:gd name="T1" fmla="*/ 10 h 22"/>
                  <a:gd name="T2" fmla="*/ 20 w 38"/>
                  <a:gd name="T3" fmla="*/ 0 h 22"/>
                  <a:gd name="T4" fmla="*/ 18 w 38"/>
                  <a:gd name="T5" fmla="*/ 0 h 22"/>
                  <a:gd name="T6" fmla="*/ 1 w 38"/>
                  <a:gd name="T7" fmla="*/ 10 h 22"/>
                  <a:gd name="T8" fmla="*/ 1 w 38"/>
                  <a:gd name="T9" fmla="*/ 11 h 22"/>
                  <a:gd name="T10" fmla="*/ 18 w 38"/>
                  <a:gd name="T11" fmla="*/ 21 h 22"/>
                  <a:gd name="T12" fmla="*/ 20 w 38"/>
                  <a:gd name="T13" fmla="*/ 21 h 22"/>
                  <a:gd name="T14" fmla="*/ 38 w 38"/>
                  <a:gd name="T15" fmla="*/ 11 h 22"/>
                  <a:gd name="T16" fmla="*/ 38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0"/>
                    </a:moveTo>
                    <a:cubicBezTo>
                      <a:pt x="20" y="0"/>
                      <a:pt x="20" y="0"/>
                      <a:pt x="20" y="0"/>
                    </a:cubicBezTo>
                    <a:cubicBezTo>
                      <a:pt x="20" y="0"/>
                      <a:pt x="19" y="0"/>
                      <a:pt x="18" y="0"/>
                    </a:cubicBezTo>
                    <a:cubicBezTo>
                      <a:pt x="1" y="10"/>
                      <a:pt x="1" y="10"/>
                      <a:pt x="1" y="10"/>
                    </a:cubicBezTo>
                    <a:cubicBezTo>
                      <a:pt x="0" y="10"/>
                      <a:pt x="0" y="11"/>
                      <a:pt x="1" y="11"/>
                    </a:cubicBezTo>
                    <a:cubicBezTo>
                      <a:pt x="18" y="21"/>
                      <a:pt x="18" y="21"/>
                      <a:pt x="18" y="21"/>
                    </a:cubicBezTo>
                    <a:cubicBezTo>
                      <a:pt x="19" y="22"/>
                      <a:pt x="20" y="22"/>
                      <a:pt x="20" y="21"/>
                    </a:cubicBezTo>
                    <a:cubicBezTo>
                      <a:pt x="38" y="11"/>
                      <a:pt x="38" y="11"/>
                      <a:pt x="38" y="11"/>
                    </a:cubicBezTo>
                    <a:cubicBezTo>
                      <a:pt x="38" y="11"/>
                      <a:pt x="38" y="10"/>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2" name="Freeform 629"/>
              <p:cNvSpPr>
                <a:spLocks/>
              </p:cNvSpPr>
              <p:nvPr/>
            </p:nvSpPr>
            <p:spPr bwMode="auto">
              <a:xfrm>
                <a:off x="4438650" y="3597275"/>
                <a:ext cx="166688" cy="93663"/>
              </a:xfrm>
              <a:custGeom>
                <a:avLst/>
                <a:gdLst>
                  <a:gd name="T0" fmla="*/ 43 w 44"/>
                  <a:gd name="T1" fmla="*/ 14 h 25"/>
                  <a:gd name="T2" fmla="*/ 20 w 44"/>
                  <a:gd name="T3" fmla="*/ 0 h 25"/>
                  <a:gd name="T4" fmla="*/ 18 w 44"/>
                  <a:gd name="T5" fmla="*/ 0 h 25"/>
                  <a:gd name="T6" fmla="*/ 0 w 44"/>
                  <a:gd name="T7" fmla="*/ 10 h 25"/>
                  <a:gd name="T8" fmla="*/ 0 w 44"/>
                  <a:gd name="T9" fmla="*/ 12 h 25"/>
                  <a:gd name="T10" fmla="*/ 24 w 44"/>
                  <a:gd name="T11" fmla="*/ 25 h 25"/>
                  <a:gd name="T12" fmla="*/ 26 w 44"/>
                  <a:gd name="T13" fmla="*/ 25 h 25"/>
                  <a:gd name="T14" fmla="*/ 43 w 44"/>
                  <a:gd name="T15" fmla="*/ 15 h 25"/>
                  <a:gd name="T16" fmla="*/ 43 w 44"/>
                  <a:gd name="T17" fmla="*/ 1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25">
                    <a:moveTo>
                      <a:pt x="43" y="14"/>
                    </a:moveTo>
                    <a:cubicBezTo>
                      <a:pt x="20" y="0"/>
                      <a:pt x="20" y="0"/>
                      <a:pt x="20" y="0"/>
                    </a:cubicBezTo>
                    <a:cubicBezTo>
                      <a:pt x="19" y="0"/>
                      <a:pt x="18" y="0"/>
                      <a:pt x="18" y="0"/>
                    </a:cubicBezTo>
                    <a:cubicBezTo>
                      <a:pt x="0" y="10"/>
                      <a:pt x="0" y="10"/>
                      <a:pt x="0" y="10"/>
                    </a:cubicBezTo>
                    <a:cubicBezTo>
                      <a:pt x="0" y="11"/>
                      <a:pt x="0" y="11"/>
                      <a:pt x="0" y="12"/>
                    </a:cubicBezTo>
                    <a:cubicBezTo>
                      <a:pt x="24" y="25"/>
                      <a:pt x="24" y="25"/>
                      <a:pt x="24" y="25"/>
                    </a:cubicBezTo>
                    <a:cubicBezTo>
                      <a:pt x="24" y="25"/>
                      <a:pt x="25" y="25"/>
                      <a:pt x="26" y="25"/>
                    </a:cubicBezTo>
                    <a:cubicBezTo>
                      <a:pt x="43" y="15"/>
                      <a:pt x="43" y="15"/>
                      <a:pt x="43" y="15"/>
                    </a:cubicBezTo>
                    <a:cubicBezTo>
                      <a:pt x="44" y="15"/>
                      <a:pt x="44" y="14"/>
                      <a:pt x="43" y="14"/>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3" name="Freeform 630"/>
              <p:cNvSpPr>
                <a:spLocks/>
              </p:cNvSpPr>
              <p:nvPr/>
            </p:nvSpPr>
            <p:spPr bwMode="auto">
              <a:xfrm>
                <a:off x="4438650" y="3690938"/>
                <a:ext cx="144463" cy="82550"/>
              </a:xfrm>
              <a:custGeom>
                <a:avLst/>
                <a:gdLst>
                  <a:gd name="T0" fmla="*/ 38 w 38"/>
                  <a:gd name="T1" fmla="*/ 11 h 22"/>
                  <a:gd name="T2" fmla="*/ 20 w 38"/>
                  <a:gd name="T3" fmla="*/ 1 h 22"/>
                  <a:gd name="T4" fmla="*/ 18 w 38"/>
                  <a:gd name="T5" fmla="*/ 1 h 22"/>
                  <a:gd name="T6" fmla="*/ 1 w 38"/>
                  <a:gd name="T7" fmla="*/ 11 h 22"/>
                  <a:gd name="T8" fmla="*/ 1 w 38"/>
                  <a:gd name="T9" fmla="*/ 12 h 22"/>
                  <a:gd name="T10" fmla="*/ 18 w 38"/>
                  <a:gd name="T11" fmla="*/ 22 h 22"/>
                  <a:gd name="T12" fmla="*/ 20 w 38"/>
                  <a:gd name="T13" fmla="*/ 22 h 22"/>
                  <a:gd name="T14" fmla="*/ 38 w 38"/>
                  <a:gd name="T15" fmla="*/ 12 h 22"/>
                  <a:gd name="T16" fmla="*/ 38 w 38"/>
                  <a:gd name="T17" fmla="*/ 11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8" y="11"/>
                    </a:moveTo>
                    <a:cubicBezTo>
                      <a:pt x="20" y="1"/>
                      <a:pt x="20" y="1"/>
                      <a:pt x="20" y="1"/>
                    </a:cubicBezTo>
                    <a:cubicBezTo>
                      <a:pt x="20" y="0"/>
                      <a:pt x="19" y="0"/>
                      <a:pt x="18" y="1"/>
                    </a:cubicBezTo>
                    <a:cubicBezTo>
                      <a:pt x="1" y="11"/>
                      <a:pt x="1" y="11"/>
                      <a:pt x="1" y="11"/>
                    </a:cubicBezTo>
                    <a:cubicBezTo>
                      <a:pt x="0" y="11"/>
                      <a:pt x="0" y="12"/>
                      <a:pt x="1" y="12"/>
                    </a:cubicBezTo>
                    <a:cubicBezTo>
                      <a:pt x="18" y="22"/>
                      <a:pt x="18" y="22"/>
                      <a:pt x="18" y="22"/>
                    </a:cubicBezTo>
                    <a:cubicBezTo>
                      <a:pt x="19" y="22"/>
                      <a:pt x="20" y="22"/>
                      <a:pt x="20" y="22"/>
                    </a:cubicBezTo>
                    <a:cubicBezTo>
                      <a:pt x="38" y="12"/>
                      <a:pt x="38" y="12"/>
                      <a:pt x="38" y="12"/>
                    </a:cubicBezTo>
                    <a:cubicBezTo>
                      <a:pt x="38" y="12"/>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4" name="Freeform 631"/>
              <p:cNvSpPr>
                <a:spLocks/>
              </p:cNvSpPr>
              <p:nvPr/>
            </p:nvSpPr>
            <p:spPr bwMode="auto">
              <a:xfrm>
                <a:off x="4541838" y="3657600"/>
                <a:ext cx="146050" cy="82550"/>
              </a:xfrm>
              <a:custGeom>
                <a:avLst/>
                <a:gdLst>
                  <a:gd name="T0" fmla="*/ 38 w 39"/>
                  <a:gd name="T1" fmla="*/ 10 h 22"/>
                  <a:gd name="T2" fmla="*/ 21 w 39"/>
                  <a:gd name="T3" fmla="*/ 0 h 22"/>
                  <a:gd name="T4" fmla="*/ 19 w 39"/>
                  <a:gd name="T5" fmla="*/ 0 h 22"/>
                  <a:gd name="T6" fmla="*/ 1 w 39"/>
                  <a:gd name="T7" fmla="*/ 10 h 22"/>
                  <a:gd name="T8" fmla="*/ 1 w 39"/>
                  <a:gd name="T9" fmla="*/ 12 h 22"/>
                  <a:gd name="T10" fmla="*/ 19 w 39"/>
                  <a:gd name="T11" fmla="*/ 22 h 22"/>
                  <a:gd name="T12" fmla="*/ 21 w 39"/>
                  <a:gd name="T13" fmla="*/ 22 h 22"/>
                  <a:gd name="T14" fmla="*/ 38 w 39"/>
                  <a:gd name="T15" fmla="*/ 12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1" y="0"/>
                      <a:pt x="21" y="0"/>
                      <a:pt x="21" y="0"/>
                    </a:cubicBezTo>
                    <a:cubicBezTo>
                      <a:pt x="20" y="0"/>
                      <a:pt x="19" y="0"/>
                      <a:pt x="19" y="0"/>
                    </a:cubicBezTo>
                    <a:cubicBezTo>
                      <a:pt x="1" y="10"/>
                      <a:pt x="1" y="10"/>
                      <a:pt x="1" y="10"/>
                    </a:cubicBezTo>
                    <a:cubicBezTo>
                      <a:pt x="0" y="11"/>
                      <a:pt x="0" y="11"/>
                      <a:pt x="1" y="12"/>
                    </a:cubicBezTo>
                    <a:cubicBezTo>
                      <a:pt x="19" y="22"/>
                      <a:pt x="19" y="22"/>
                      <a:pt x="19" y="22"/>
                    </a:cubicBezTo>
                    <a:cubicBezTo>
                      <a:pt x="19" y="22"/>
                      <a:pt x="20" y="22"/>
                      <a:pt x="21" y="22"/>
                    </a:cubicBezTo>
                    <a:cubicBezTo>
                      <a:pt x="38" y="12"/>
                      <a:pt x="38" y="12"/>
                      <a:pt x="38" y="12"/>
                    </a:cubicBezTo>
                    <a:cubicBezTo>
                      <a:pt x="39" y="11"/>
                      <a:pt x="39"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5" name="Freeform 632"/>
              <p:cNvSpPr>
                <a:spLocks/>
              </p:cNvSpPr>
              <p:nvPr/>
            </p:nvSpPr>
            <p:spPr bwMode="auto">
              <a:xfrm>
                <a:off x="4627563" y="3705225"/>
                <a:ext cx="142875" cy="84138"/>
              </a:xfrm>
              <a:custGeom>
                <a:avLst/>
                <a:gdLst>
                  <a:gd name="T0" fmla="*/ 37 w 38"/>
                  <a:gd name="T1" fmla="*/ 10 h 22"/>
                  <a:gd name="T2" fmla="*/ 20 w 38"/>
                  <a:gd name="T3" fmla="*/ 0 h 22"/>
                  <a:gd name="T4" fmla="*/ 18 w 38"/>
                  <a:gd name="T5" fmla="*/ 0 h 22"/>
                  <a:gd name="T6" fmla="*/ 0 w 38"/>
                  <a:gd name="T7" fmla="*/ 10 h 22"/>
                  <a:gd name="T8" fmla="*/ 0 w 38"/>
                  <a:gd name="T9" fmla="*/ 11 h 22"/>
                  <a:gd name="T10" fmla="*/ 18 w 38"/>
                  <a:gd name="T11" fmla="*/ 21 h 22"/>
                  <a:gd name="T12" fmla="*/ 20 w 38"/>
                  <a:gd name="T13" fmla="*/ 21 h 22"/>
                  <a:gd name="T14" fmla="*/ 37 w 38"/>
                  <a:gd name="T15" fmla="*/ 11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0"/>
                      <a:pt x="0" y="11"/>
                      <a:pt x="0" y="11"/>
                    </a:cubicBezTo>
                    <a:cubicBezTo>
                      <a:pt x="18" y="21"/>
                      <a:pt x="18" y="21"/>
                      <a:pt x="18" y="21"/>
                    </a:cubicBezTo>
                    <a:cubicBezTo>
                      <a:pt x="18" y="22"/>
                      <a:pt x="19" y="22"/>
                      <a:pt x="20" y="21"/>
                    </a:cubicBezTo>
                    <a:cubicBezTo>
                      <a:pt x="37" y="11"/>
                      <a:pt x="37" y="11"/>
                      <a:pt x="37" y="11"/>
                    </a:cubicBezTo>
                    <a:cubicBezTo>
                      <a:pt x="38" y="11"/>
                      <a:pt x="38" y="10"/>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6" name="Freeform 633"/>
              <p:cNvSpPr>
                <a:spLocks/>
              </p:cNvSpPr>
              <p:nvPr/>
            </p:nvSpPr>
            <p:spPr bwMode="auto">
              <a:xfrm>
                <a:off x="4710113" y="3754438"/>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1 h 22"/>
                  <a:gd name="T10" fmla="*/ 18 w 38"/>
                  <a:gd name="T11" fmla="*/ 21 h 22"/>
                  <a:gd name="T12" fmla="*/ 20 w 38"/>
                  <a:gd name="T13" fmla="*/ 21 h 22"/>
                  <a:gd name="T14" fmla="*/ 37 w 38"/>
                  <a:gd name="T15" fmla="*/ 11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0"/>
                      <a:pt x="0" y="11"/>
                      <a:pt x="0" y="11"/>
                    </a:cubicBezTo>
                    <a:cubicBezTo>
                      <a:pt x="18" y="21"/>
                      <a:pt x="18" y="21"/>
                      <a:pt x="18" y="21"/>
                    </a:cubicBezTo>
                    <a:cubicBezTo>
                      <a:pt x="18" y="22"/>
                      <a:pt x="19" y="22"/>
                      <a:pt x="20" y="21"/>
                    </a:cubicBezTo>
                    <a:cubicBezTo>
                      <a:pt x="37" y="11"/>
                      <a:pt x="37" y="11"/>
                      <a:pt x="37" y="11"/>
                    </a:cubicBezTo>
                    <a:cubicBezTo>
                      <a:pt x="38" y="11"/>
                      <a:pt x="38" y="10"/>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7" name="Freeform 634"/>
              <p:cNvSpPr>
                <a:spLocks/>
              </p:cNvSpPr>
              <p:nvPr/>
            </p:nvSpPr>
            <p:spPr bwMode="auto">
              <a:xfrm>
                <a:off x="4792663" y="3800475"/>
                <a:ext cx="144463" cy="85725"/>
              </a:xfrm>
              <a:custGeom>
                <a:avLst/>
                <a:gdLst>
                  <a:gd name="T0" fmla="*/ 38 w 38"/>
                  <a:gd name="T1" fmla="*/ 11 h 23"/>
                  <a:gd name="T2" fmla="*/ 20 w 38"/>
                  <a:gd name="T3" fmla="*/ 1 h 23"/>
                  <a:gd name="T4" fmla="*/ 18 w 38"/>
                  <a:gd name="T5" fmla="*/ 1 h 23"/>
                  <a:gd name="T6" fmla="*/ 1 w 38"/>
                  <a:gd name="T7" fmla="*/ 11 h 23"/>
                  <a:gd name="T8" fmla="*/ 1 w 38"/>
                  <a:gd name="T9" fmla="*/ 12 h 23"/>
                  <a:gd name="T10" fmla="*/ 18 w 38"/>
                  <a:gd name="T11" fmla="*/ 22 h 23"/>
                  <a:gd name="T12" fmla="*/ 20 w 38"/>
                  <a:gd name="T13" fmla="*/ 22 h 23"/>
                  <a:gd name="T14" fmla="*/ 38 w 38"/>
                  <a:gd name="T15" fmla="*/ 12 h 23"/>
                  <a:gd name="T16" fmla="*/ 38 w 38"/>
                  <a:gd name="T17" fmla="*/ 1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3">
                    <a:moveTo>
                      <a:pt x="38" y="11"/>
                    </a:moveTo>
                    <a:cubicBezTo>
                      <a:pt x="20" y="1"/>
                      <a:pt x="20" y="1"/>
                      <a:pt x="20" y="1"/>
                    </a:cubicBezTo>
                    <a:cubicBezTo>
                      <a:pt x="20" y="0"/>
                      <a:pt x="19" y="0"/>
                      <a:pt x="18" y="1"/>
                    </a:cubicBezTo>
                    <a:cubicBezTo>
                      <a:pt x="1" y="11"/>
                      <a:pt x="1" y="11"/>
                      <a:pt x="1" y="11"/>
                    </a:cubicBezTo>
                    <a:cubicBezTo>
                      <a:pt x="0" y="11"/>
                      <a:pt x="0" y="12"/>
                      <a:pt x="1" y="12"/>
                    </a:cubicBezTo>
                    <a:cubicBezTo>
                      <a:pt x="18" y="22"/>
                      <a:pt x="18" y="22"/>
                      <a:pt x="18" y="22"/>
                    </a:cubicBezTo>
                    <a:cubicBezTo>
                      <a:pt x="19" y="23"/>
                      <a:pt x="20" y="23"/>
                      <a:pt x="20" y="22"/>
                    </a:cubicBezTo>
                    <a:cubicBezTo>
                      <a:pt x="38" y="12"/>
                      <a:pt x="38" y="12"/>
                      <a:pt x="38" y="12"/>
                    </a:cubicBezTo>
                    <a:cubicBezTo>
                      <a:pt x="38" y="12"/>
                      <a:pt x="38" y="11"/>
                      <a:pt x="38" y="11"/>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8" name="Freeform 635"/>
              <p:cNvSpPr>
                <a:spLocks/>
              </p:cNvSpPr>
              <p:nvPr/>
            </p:nvSpPr>
            <p:spPr bwMode="auto">
              <a:xfrm>
                <a:off x="4522788" y="3740150"/>
                <a:ext cx="146050" cy="82550"/>
              </a:xfrm>
              <a:custGeom>
                <a:avLst/>
                <a:gdLst>
                  <a:gd name="T0" fmla="*/ 38 w 39"/>
                  <a:gd name="T1" fmla="*/ 10 h 22"/>
                  <a:gd name="T2" fmla="*/ 21 w 39"/>
                  <a:gd name="T3" fmla="*/ 0 h 22"/>
                  <a:gd name="T4" fmla="*/ 18 w 39"/>
                  <a:gd name="T5" fmla="*/ 0 h 22"/>
                  <a:gd name="T6" fmla="*/ 1 w 39"/>
                  <a:gd name="T7" fmla="*/ 10 h 22"/>
                  <a:gd name="T8" fmla="*/ 1 w 39"/>
                  <a:gd name="T9" fmla="*/ 12 h 22"/>
                  <a:gd name="T10" fmla="*/ 18 w 39"/>
                  <a:gd name="T11" fmla="*/ 22 h 22"/>
                  <a:gd name="T12" fmla="*/ 21 w 39"/>
                  <a:gd name="T13" fmla="*/ 22 h 22"/>
                  <a:gd name="T14" fmla="*/ 38 w 39"/>
                  <a:gd name="T15" fmla="*/ 12 h 22"/>
                  <a:gd name="T16" fmla="*/ 38 w 39"/>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22">
                    <a:moveTo>
                      <a:pt x="38" y="10"/>
                    </a:moveTo>
                    <a:cubicBezTo>
                      <a:pt x="21" y="0"/>
                      <a:pt x="21" y="0"/>
                      <a:pt x="21" y="0"/>
                    </a:cubicBezTo>
                    <a:cubicBezTo>
                      <a:pt x="20" y="0"/>
                      <a:pt x="19" y="0"/>
                      <a:pt x="18" y="0"/>
                    </a:cubicBezTo>
                    <a:cubicBezTo>
                      <a:pt x="1" y="10"/>
                      <a:pt x="1" y="10"/>
                      <a:pt x="1" y="10"/>
                    </a:cubicBezTo>
                    <a:cubicBezTo>
                      <a:pt x="0" y="11"/>
                      <a:pt x="0" y="11"/>
                      <a:pt x="1" y="12"/>
                    </a:cubicBezTo>
                    <a:cubicBezTo>
                      <a:pt x="18" y="22"/>
                      <a:pt x="18" y="22"/>
                      <a:pt x="18" y="22"/>
                    </a:cubicBezTo>
                    <a:cubicBezTo>
                      <a:pt x="19" y="22"/>
                      <a:pt x="20" y="22"/>
                      <a:pt x="21" y="22"/>
                    </a:cubicBezTo>
                    <a:cubicBezTo>
                      <a:pt x="38" y="12"/>
                      <a:pt x="38" y="12"/>
                      <a:pt x="38" y="12"/>
                    </a:cubicBezTo>
                    <a:cubicBezTo>
                      <a:pt x="39" y="11"/>
                      <a:pt x="39" y="11"/>
                      <a:pt x="38"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399" name="Freeform 636"/>
              <p:cNvSpPr>
                <a:spLocks/>
              </p:cNvSpPr>
              <p:nvPr/>
            </p:nvSpPr>
            <p:spPr bwMode="auto">
              <a:xfrm>
                <a:off x="4567238" y="3860800"/>
                <a:ext cx="207963" cy="115888"/>
              </a:xfrm>
              <a:custGeom>
                <a:avLst/>
                <a:gdLst>
                  <a:gd name="T0" fmla="*/ 55 w 55"/>
                  <a:gd name="T1" fmla="*/ 20 h 31"/>
                  <a:gd name="T2" fmla="*/ 21 w 55"/>
                  <a:gd name="T3" fmla="*/ 0 h 31"/>
                  <a:gd name="T4" fmla="*/ 18 w 55"/>
                  <a:gd name="T5" fmla="*/ 0 h 31"/>
                  <a:gd name="T6" fmla="*/ 1 w 55"/>
                  <a:gd name="T7" fmla="*/ 10 h 31"/>
                  <a:gd name="T8" fmla="*/ 1 w 55"/>
                  <a:gd name="T9" fmla="*/ 11 h 31"/>
                  <a:gd name="T10" fmla="*/ 35 w 55"/>
                  <a:gd name="T11" fmla="*/ 31 h 31"/>
                  <a:gd name="T12" fmla="*/ 37 w 55"/>
                  <a:gd name="T13" fmla="*/ 31 h 31"/>
                  <a:gd name="T14" fmla="*/ 55 w 55"/>
                  <a:gd name="T15" fmla="*/ 21 h 31"/>
                  <a:gd name="T16" fmla="*/ 55 w 55"/>
                  <a:gd name="T17" fmla="*/ 2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31">
                    <a:moveTo>
                      <a:pt x="55" y="20"/>
                    </a:moveTo>
                    <a:cubicBezTo>
                      <a:pt x="21" y="0"/>
                      <a:pt x="21" y="0"/>
                      <a:pt x="21" y="0"/>
                    </a:cubicBezTo>
                    <a:cubicBezTo>
                      <a:pt x="20" y="0"/>
                      <a:pt x="19" y="0"/>
                      <a:pt x="18" y="0"/>
                    </a:cubicBezTo>
                    <a:cubicBezTo>
                      <a:pt x="1" y="10"/>
                      <a:pt x="1" y="10"/>
                      <a:pt x="1" y="10"/>
                    </a:cubicBezTo>
                    <a:cubicBezTo>
                      <a:pt x="0" y="10"/>
                      <a:pt x="0" y="11"/>
                      <a:pt x="1" y="11"/>
                    </a:cubicBezTo>
                    <a:cubicBezTo>
                      <a:pt x="35" y="31"/>
                      <a:pt x="35" y="31"/>
                      <a:pt x="35" y="31"/>
                    </a:cubicBezTo>
                    <a:cubicBezTo>
                      <a:pt x="36" y="31"/>
                      <a:pt x="37" y="31"/>
                      <a:pt x="37" y="31"/>
                    </a:cubicBezTo>
                    <a:cubicBezTo>
                      <a:pt x="55" y="21"/>
                      <a:pt x="55" y="21"/>
                      <a:pt x="55" y="21"/>
                    </a:cubicBezTo>
                    <a:cubicBezTo>
                      <a:pt x="55" y="21"/>
                      <a:pt x="55" y="20"/>
                      <a:pt x="55" y="2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0" name="Freeform 637"/>
              <p:cNvSpPr>
                <a:spLocks/>
              </p:cNvSpPr>
              <p:nvPr/>
            </p:nvSpPr>
            <p:spPr bwMode="auto">
              <a:xfrm>
                <a:off x="4608513" y="3789363"/>
                <a:ext cx="249238" cy="142875"/>
              </a:xfrm>
              <a:custGeom>
                <a:avLst/>
                <a:gdLst>
                  <a:gd name="T0" fmla="*/ 65 w 66"/>
                  <a:gd name="T1" fmla="*/ 26 h 38"/>
                  <a:gd name="T2" fmla="*/ 20 w 66"/>
                  <a:gd name="T3" fmla="*/ 0 h 38"/>
                  <a:gd name="T4" fmla="*/ 18 w 66"/>
                  <a:gd name="T5" fmla="*/ 0 h 38"/>
                  <a:gd name="T6" fmla="*/ 0 w 66"/>
                  <a:gd name="T7" fmla="*/ 10 h 38"/>
                  <a:gd name="T8" fmla="*/ 0 w 66"/>
                  <a:gd name="T9" fmla="*/ 12 h 38"/>
                  <a:gd name="T10" fmla="*/ 45 w 66"/>
                  <a:gd name="T11" fmla="*/ 38 h 38"/>
                  <a:gd name="T12" fmla="*/ 48 w 66"/>
                  <a:gd name="T13" fmla="*/ 38 h 38"/>
                  <a:gd name="T14" fmla="*/ 65 w 66"/>
                  <a:gd name="T15" fmla="*/ 28 h 38"/>
                  <a:gd name="T16" fmla="*/ 65 w 66"/>
                  <a:gd name="T17" fmla="*/ 26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38">
                    <a:moveTo>
                      <a:pt x="65" y="26"/>
                    </a:moveTo>
                    <a:cubicBezTo>
                      <a:pt x="20" y="0"/>
                      <a:pt x="20" y="0"/>
                      <a:pt x="20" y="0"/>
                    </a:cubicBezTo>
                    <a:cubicBezTo>
                      <a:pt x="19" y="0"/>
                      <a:pt x="18" y="0"/>
                      <a:pt x="18" y="0"/>
                    </a:cubicBezTo>
                    <a:cubicBezTo>
                      <a:pt x="0" y="10"/>
                      <a:pt x="0" y="10"/>
                      <a:pt x="0" y="10"/>
                    </a:cubicBezTo>
                    <a:cubicBezTo>
                      <a:pt x="0" y="11"/>
                      <a:pt x="0" y="11"/>
                      <a:pt x="0" y="12"/>
                    </a:cubicBezTo>
                    <a:cubicBezTo>
                      <a:pt x="45" y="38"/>
                      <a:pt x="45" y="38"/>
                      <a:pt x="45" y="38"/>
                    </a:cubicBezTo>
                    <a:cubicBezTo>
                      <a:pt x="46" y="38"/>
                      <a:pt x="47" y="38"/>
                      <a:pt x="48" y="38"/>
                    </a:cubicBezTo>
                    <a:cubicBezTo>
                      <a:pt x="65" y="28"/>
                      <a:pt x="65" y="28"/>
                      <a:pt x="65" y="28"/>
                    </a:cubicBezTo>
                    <a:cubicBezTo>
                      <a:pt x="66" y="27"/>
                      <a:pt x="66" y="27"/>
                      <a:pt x="65" y="26"/>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1" name="Freeform 638"/>
              <p:cNvSpPr>
                <a:spLocks/>
              </p:cNvSpPr>
              <p:nvPr/>
            </p:nvSpPr>
            <p:spPr bwMode="auto">
              <a:xfrm>
                <a:off x="4552950" y="3943350"/>
                <a:ext cx="142875" cy="82550"/>
              </a:xfrm>
              <a:custGeom>
                <a:avLst/>
                <a:gdLst>
                  <a:gd name="T0" fmla="*/ 37 w 38"/>
                  <a:gd name="T1" fmla="*/ 10 h 22"/>
                  <a:gd name="T2" fmla="*/ 20 w 38"/>
                  <a:gd name="T3" fmla="*/ 0 h 22"/>
                  <a:gd name="T4" fmla="*/ 18 w 38"/>
                  <a:gd name="T5" fmla="*/ 0 h 22"/>
                  <a:gd name="T6" fmla="*/ 0 w 38"/>
                  <a:gd name="T7" fmla="*/ 10 h 22"/>
                  <a:gd name="T8" fmla="*/ 0 w 38"/>
                  <a:gd name="T9" fmla="*/ 11 h 22"/>
                  <a:gd name="T10" fmla="*/ 18 w 38"/>
                  <a:gd name="T11" fmla="*/ 21 h 22"/>
                  <a:gd name="T12" fmla="*/ 20 w 38"/>
                  <a:gd name="T13" fmla="*/ 21 h 22"/>
                  <a:gd name="T14" fmla="*/ 37 w 38"/>
                  <a:gd name="T15" fmla="*/ 11 h 22"/>
                  <a:gd name="T16" fmla="*/ 37 w 38"/>
                  <a:gd name="T17" fmla="*/ 10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22">
                    <a:moveTo>
                      <a:pt x="37" y="10"/>
                    </a:moveTo>
                    <a:cubicBezTo>
                      <a:pt x="20" y="0"/>
                      <a:pt x="20" y="0"/>
                      <a:pt x="20" y="0"/>
                    </a:cubicBezTo>
                    <a:cubicBezTo>
                      <a:pt x="19" y="0"/>
                      <a:pt x="18" y="0"/>
                      <a:pt x="18" y="0"/>
                    </a:cubicBezTo>
                    <a:cubicBezTo>
                      <a:pt x="0" y="10"/>
                      <a:pt x="0" y="10"/>
                      <a:pt x="0" y="10"/>
                    </a:cubicBezTo>
                    <a:cubicBezTo>
                      <a:pt x="0" y="10"/>
                      <a:pt x="0" y="11"/>
                      <a:pt x="0" y="11"/>
                    </a:cubicBezTo>
                    <a:cubicBezTo>
                      <a:pt x="18" y="21"/>
                      <a:pt x="18" y="21"/>
                      <a:pt x="18" y="21"/>
                    </a:cubicBezTo>
                    <a:cubicBezTo>
                      <a:pt x="18" y="22"/>
                      <a:pt x="19" y="22"/>
                      <a:pt x="20" y="21"/>
                    </a:cubicBezTo>
                    <a:cubicBezTo>
                      <a:pt x="37" y="11"/>
                      <a:pt x="37" y="11"/>
                      <a:pt x="37" y="11"/>
                    </a:cubicBezTo>
                    <a:cubicBezTo>
                      <a:pt x="38" y="11"/>
                      <a:pt x="38" y="10"/>
                      <a:pt x="37" y="10"/>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2" name="Freeform 639"/>
              <p:cNvSpPr>
                <a:spLocks/>
              </p:cNvSpPr>
              <p:nvPr/>
            </p:nvSpPr>
            <p:spPr bwMode="auto">
              <a:xfrm>
                <a:off x="4427538" y="3962400"/>
                <a:ext cx="188913" cy="107950"/>
              </a:xfrm>
              <a:custGeom>
                <a:avLst/>
                <a:gdLst>
                  <a:gd name="T0" fmla="*/ 50 w 50"/>
                  <a:gd name="T1" fmla="*/ 18 h 29"/>
                  <a:gd name="T2" fmla="*/ 20 w 50"/>
                  <a:gd name="T3" fmla="*/ 1 h 29"/>
                  <a:gd name="T4" fmla="*/ 18 w 50"/>
                  <a:gd name="T5" fmla="*/ 1 h 29"/>
                  <a:gd name="T6" fmla="*/ 1 w 50"/>
                  <a:gd name="T7" fmla="*/ 11 h 29"/>
                  <a:gd name="T8" fmla="*/ 1 w 50"/>
                  <a:gd name="T9" fmla="*/ 12 h 29"/>
                  <a:gd name="T10" fmla="*/ 30 w 50"/>
                  <a:gd name="T11" fmla="*/ 29 h 29"/>
                  <a:gd name="T12" fmla="*/ 32 w 50"/>
                  <a:gd name="T13" fmla="*/ 29 h 29"/>
                  <a:gd name="T14" fmla="*/ 50 w 50"/>
                  <a:gd name="T15" fmla="*/ 19 h 29"/>
                  <a:gd name="T16" fmla="*/ 50 w 50"/>
                  <a:gd name="T17" fmla="*/ 18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29">
                    <a:moveTo>
                      <a:pt x="50" y="18"/>
                    </a:moveTo>
                    <a:cubicBezTo>
                      <a:pt x="20" y="1"/>
                      <a:pt x="20" y="1"/>
                      <a:pt x="20" y="1"/>
                    </a:cubicBezTo>
                    <a:cubicBezTo>
                      <a:pt x="20" y="0"/>
                      <a:pt x="19" y="0"/>
                      <a:pt x="18" y="1"/>
                    </a:cubicBezTo>
                    <a:cubicBezTo>
                      <a:pt x="1" y="11"/>
                      <a:pt x="1" y="11"/>
                      <a:pt x="1" y="11"/>
                    </a:cubicBezTo>
                    <a:cubicBezTo>
                      <a:pt x="0" y="11"/>
                      <a:pt x="0" y="12"/>
                      <a:pt x="1" y="12"/>
                    </a:cubicBezTo>
                    <a:cubicBezTo>
                      <a:pt x="30" y="29"/>
                      <a:pt x="30" y="29"/>
                      <a:pt x="30" y="29"/>
                    </a:cubicBezTo>
                    <a:cubicBezTo>
                      <a:pt x="31" y="29"/>
                      <a:pt x="32" y="29"/>
                      <a:pt x="32" y="29"/>
                    </a:cubicBezTo>
                    <a:cubicBezTo>
                      <a:pt x="50" y="19"/>
                      <a:pt x="50" y="19"/>
                      <a:pt x="50" y="19"/>
                    </a:cubicBezTo>
                    <a:cubicBezTo>
                      <a:pt x="50" y="19"/>
                      <a:pt x="50" y="18"/>
                      <a:pt x="50" y="18"/>
                    </a:cubicBezTo>
                    <a:close/>
                  </a:path>
                </a:pathLst>
              </a:custGeom>
              <a:solidFill>
                <a:srgbClr val="4140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3" name="Freeform 640"/>
              <p:cNvSpPr>
                <a:spLocks/>
              </p:cNvSpPr>
              <p:nvPr/>
            </p:nvSpPr>
            <p:spPr bwMode="auto">
              <a:xfrm>
                <a:off x="4108450" y="3171825"/>
                <a:ext cx="793750" cy="458788"/>
              </a:xfrm>
              <a:custGeom>
                <a:avLst/>
                <a:gdLst>
                  <a:gd name="T0" fmla="*/ 211 w 211"/>
                  <a:gd name="T1" fmla="*/ 75 h 122"/>
                  <a:gd name="T2" fmla="*/ 81 w 211"/>
                  <a:gd name="T3" fmla="*/ 0 h 122"/>
                  <a:gd name="T4" fmla="*/ 79 w 211"/>
                  <a:gd name="T5" fmla="*/ 0 h 122"/>
                  <a:gd name="T6" fmla="*/ 1 w 211"/>
                  <a:gd name="T7" fmla="*/ 45 h 122"/>
                  <a:gd name="T8" fmla="*/ 1 w 211"/>
                  <a:gd name="T9" fmla="*/ 47 h 122"/>
                  <a:gd name="T10" fmla="*/ 131 w 211"/>
                  <a:gd name="T11" fmla="*/ 121 h 122"/>
                  <a:gd name="T12" fmla="*/ 133 w 211"/>
                  <a:gd name="T13" fmla="*/ 121 h 122"/>
                  <a:gd name="T14" fmla="*/ 211 w 211"/>
                  <a:gd name="T15" fmla="*/ 76 h 122"/>
                  <a:gd name="T16" fmla="*/ 211 w 211"/>
                  <a:gd name="T17" fmla="*/ 7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 h="122">
                    <a:moveTo>
                      <a:pt x="211" y="75"/>
                    </a:moveTo>
                    <a:cubicBezTo>
                      <a:pt x="81" y="0"/>
                      <a:pt x="81" y="0"/>
                      <a:pt x="81" y="0"/>
                    </a:cubicBezTo>
                    <a:cubicBezTo>
                      <a:pt x="81" y="0"/>
                      <a:pt x="80" y="0"/>
                      <a:pt x="79" y="0"/>
                    </a:cubicBezTo>
                    <a:cubicBezTo>
                      <a:pt x="1" y="45"/>
                      <a:pt x="1" y="45"/>
                      <a:pt x="1" y="45"/>
                    </a:cubicBezTo>
                    <a:cubicBezTo>
                      <a:pt x="0" y="46"/>
                      <a:pt x="0" y="46"/>
                      <a:pt x="1" y="47"/>
                    </a:cubicBezTo>
                    <a:cubicBezTo>
                      <a:pt x="131" y="121"/>
                      <a:pt x="131" y="121"/>
                      <a:pt x="131" y="121"/>
                    </a:cubicBezTo>
                    <a:cubicBezTo>
                      <a:pt x="131" y="122"/>
                      <a:pt x="132" y="122"/>
                      <a:pt x="133" y="121"/>
                    </a:cubicBezTo>
                    <a:cubicBezTo>
                      <a:pt x="211" y="76"/>
                      <a:pt x="211" y="76"/>
                      <a:pt x="211" y="76"/>
                    </a:cubicBezTo>
                    <a:cubicBezTo>
                      <a:pt x="211" y="76"/>
                      <a:pt x="211" y="76"/>
                      <a:pt x="211" y="75"/>
                    </a:cubicBezTo>
                    <a:close/>
                  </a:path>
                </a:pathLst>
              </a:custGeom>
              <a:solidFill>
                <a:srgbClr val="D1D3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4" name="Freeform 641"/>
              <p:cNvSpPr>
                <a:spLocks/>
              </p:cNvSpPr>
              <p:nvPr/>
            </p:nvSpPr>
            <p:spPr bwMode="auto">
              <a:xfrm>
                <a:off x="3478213" y="3611563"/>
                <a:ext cx="663575" cy="384175"/>
              </a:xfrm>
              <a:custGeom>
                <a:avLst/>
                <a:gdLst>
                  <a:gd name="T0" fmla="*/ 418 w 418"/>
                  <a:gd name="T1" fmla="*/ 228 h 242"/>
                  <a:gd name="T2" fmla="*/ 24 w 418"/>
                  <a:gd name="T3" fmla="*/ 0 h 242"/>
                  <a:gd name="T4" fmla="*/ 0 w 418"/>
                  <a:gd name="T5" fmla="*/ 14 h 242"/>
                  <a:gd name="T6" fmla="*/ 394 w 418"/>
                  <a:gd name="T7" fmla="*/ 242 h 242"/>
                  <a:gd name="T8" fmla="*/ 418 w 418"/>
                  <a:gd name="T9" fmla="*/ 228 h 242"/>
                </a:gdLst>
                <a:ahLst/>
                <a:cxnLst>
                  <a:cxn ang="0">
                    <a:pos x="T0" y="T1"/>
                  </a:cxn>
                  <a:cxn ang="0">
                    <a:pos x="T2" y="T3"/>
                  </a:cxn>
                  <a:cxn ang="0">
                    <a:pos x="T4" y="T5"/>
                  </a:cxn>
                  <a:cxn ang="0">
                    <a:pos x="T6" y="T7"/>
                  </a:cxn>
                  <a:cxn ang="0">
                    <a:pos x="T8" y="T9"/>
                  </a:cxn>
                </a:cxnLst>
                <a:rect l="0" t="0" r="r" b="b"/>
                <a:pathLst>
                  <a:path w="418" h="242">
                    <a:moveTo>
                      <a:pt x="418" y="228"/>
                    </a:moveTo>
                    <a:lnTo>
                      <a:pt x="24" y="0"/>
                    </a:lnTo>
                    <a:lnTo>
                      <a:pt x="0" y="14"/>
                    </a:lnTo>
                    <a:lnTo>
                      <a:pt x="394" y="242"/>
                    </a:lnTo>
                    <a:lnTo>
                      <a:pt x="418" y="228"/>
                    </a:lnTo>
                    <a:close/>
                  </a:path>
                </a:pathLst>
              </a:custGeom>
              <a:solidFill>
                <a:srgbClr val="C3C3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5" name="Freeform 642"/>
              <p:cNvSpPr>
                <a:spLocks/>
              </p:cNvSpPr>
              <p:nvPr/>
            </p:nvSpPr>
            <p:spPr bwMode="auto">
              <a:xfrm>
                <a:off x="3219450" y="3460750"/>
                <a:ext cx="2047875" cy="715963"/>
              </a:xfrm>
              <a:custGeom>
                <a:avLst/>
                <a:gdLst>
                  <a:gd name="T0" fmla="*/ 542 w 544"/>
                  <a:gd name="T1" fmla="*/ 55 h 190"/>
                  <a:gd name="T2" fmla="*/ 325 w 544"/>
                  <a:gd name="T3" fmla="*/ 180 h 190"/>
                  <a:gd name="T4" fmla="*/ 316 w 544"/>
                  <a:gd name="T5" fmla="*/ 180 h 190"/>
                  <a:gd name="T6" fmla="*/ 4 w 544"/>
                  <a:gd name="T7" fmla="*/ 0 h 190"/>
                  <a:gd name="T8" fmla="*/ 2 w 544"/>
                  <a:gd name="T9" fmla="*/ 2 h 190"/>
                  <a:gd name="T10" fmla="*/ 2 w 544"/>
                  <a:gd name="T11" fmla="*/ 7 h 190"/>
                  <a:gd name="T12" fmla="*/ 316 w 544"/>
                  <a:gd name="T13" fmla="*/ 188 h 190"/>
                  <a:gd name="T14" fmla="*/ 325 w 544"/>
                  <a:gd name="T15" fmla="*/ 188 h 190"/>
                  <a:gd name="T16" fmla="*/ 542 w 544"/>
                  <a:gd name="T17" fmla="*/ 63 h 190"/>
                  <a:gd name="T18" fmla="*/ 544 w 544"/>
                  <a:gd name="T19" fmla="*/ 60 h 190"/>
                  <a:gd name="T20" fmla="*/ 544 w 544"/>
                  <a:gd name="T21" fmla="*/ 52 h 190"/>
                  <a:gd name="T22" fmla="*/ 542 w 544"/>
                  <a:gd name="T23" fmla="*/ 55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4" h="190">
                    <a:moveTo>
                      <a:pt x="542" y="55"/>
                    </a:moveTo>
                    <a:cubicBezTo>
                      <a:pt x="325" y="180"/>
                      <a:pt x="325" y="180"/>
                      <a:pt x="325" y="180"/>
                    </a:cubicBezTo>
                    <a:cubicBezTo>
                      <a:pt x="323" y="182"/>
                      <a:pt x="319" y="182"/>
                      <a:pt x="316" y="180"/>
                    </a:cubicBezTo>
                    <a:cubicBezTo>
                      <a:pt x="4" y="0"/>
                      <a:pt x="4" y="0"/>
                      <a:pt x="4" y="0"/>
                    </a:cubicBezTo>
                    <a:cubicBezTo>
                      <a:pt x="2" y="2"/>
                      <a:pt x="2" y="2"/>
                      <a:pt x="2" y="2"/>
                    </a:cubicBezTo>
                    <a:cubicBezTo>
                      <a:pt x="0" y="3"/>
                      <a:pt x="0" y="5"/>
                      <a:pt x="2" y="7"/>
                    </a:cubicBezTo>
                    <a:cubicBezTo>
                      <a:pt x="316" y="188"/>
                      <a:pt x="316" y="188"/>
                      <a:pt x="316" y="188"/>
                    </a:cubicBezTo>
                    <a:cubicBezTo>
                      <a:pt x="319" y="190"/>
                      <a:pt x="323" y="190"/>
                      <a:pt x="325" y="188"/>
                    </a:cubicBezTo>
                    <a:cubicBezTo>
                      <a:pt x="542" y="63"/>
                      <a:pt x="542" y="63"/>
                      <a:pt x="542" y="63"/>
                    </a:cubicBezTo>
                    <a:cubicBezTo>
                      <a:pt x="544" y="62"/>
                      <a:pt x="544" y="61"/>
                      <a:pt x="544" y="60"/>
                    </a:cubicBezTo>
                    <a:cubicBezTo>
                      <a:pt x="544" y="52"/>
                      <a:pt x="544" y="52"/>
                      <a:pt x="544" y="52"/>
                    </a:cubicBezTo>
                    <a:cubicBezTo>
                      <a:pt x="544" y="53"/>
                      <a:pt x="544" y="54"/>
                      <a:pt x="542" y="55"/>
                    </a:cubicBezTo>
                    <a:close/>
                  </a:path>
                </a:pathLst>
              </a:custGeom>
              <a:solidFill>
                <a:srgbClr val="B4C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6" name="Rectangle 643"/>
              <p:cNvSpPr>
                <a:spLocks noChangeArrowheads="1"/>
              </p:cNvSpPr>
              <p:nvPr/>
            </p:nvSpPr>
            <p:spPr bwMode="auto">
              <a:xfrm>
                <a:off x="5267325" y="3657600"/>
                <a:ext cx="1588" cy="1588"/>
              </a:xfrm>
              <a:prstGeom prst="rect">
                <a:avLst/>
              </a:prstGeom>
              <a:solidFill>
                <a:srgbClr val="BCBE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7" name="Freeform 645"/>
              <p:cNvSpPr>
                <a:spLocks/>
              </p:cNvSpPr>
              <p:nvPr/>
            </p:nvSpPr>
            <p:spPr bwMode="auto">
              <a:xfrm>
                <a:off x="3203575" y="2625725"/>
                <a:ext cx="1217613" cy="1546225"/>
              </a:xfrm>
              <a:custGeom>
                <a:avLst/>
                <a:gdLst>
                  <a:gd name="T0" fmla="*/ 319 w 323"/>
                  <a:gd name="T1" fmla="*/ 409 h 411"/>
                  <a:gd name="T2" fmla="*/ 5 w 323"/>
                  <a:gd name="T3" fmla="*/ 228 h 411"/>
                  <a:gd name="T4" fmla="*/ 0 w 323"/>
                  <a:gd name="T5" fmla="*/ 221 h 411"/>
                  <a:gd name="T6" fmla="*/ 0 w 323"/>
                  <a:gd name="T7" fmla="*/ 4 h 411"/>
                  <a:gd name="T8" fmla="*/ 5 w 323"/>
                  <a:gd name="T9" fmla="*/ 2 h 411"/>
                  <a:gd name="T10" fmla="*/ 319 w 323"/>
                  <a:gd name="T11" fmla="*/ 183 h 411"/>
                  <a:gd name="T12" fmla="*/ 323 w 323"/>
                  <a:gd name="T13" fmla="*/ 190 h 411"/>
                  <a:gd name="T14" fmla="*/ 323 w 323"/>
                  <a:gd name="T15" fmla="*/ 407 h 411"/>
                  <a:gd name="T16" fmla="*/ 319 w 323"/>
                  <a:gd name="T17" fmla="*/ 409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3" h="411">
                    <a:moveTo>
                      <a:pt x="319" y="409"/>
                    </a:moveTo>
                    <a:cubicBezTo>
                      <a:pt x="5" y="228"/>
                      <a:pt x="5" y="228"/>
                      <a:pt x="5" y="228"/>
                    </a:cubicBezTo>
                    <a:cubicBezTo>
                      <a:pt x="2" y="226"/>
                      <a:pt x="0" y="223"/>
                      <a:pt x="0" y="221"/>
                    </a:cubicBezTo>
                    <a:cubicBezTo>
                      <a:pt x="0" y="4"/>
                      <a:pt x="0" y="4"/>
                      <a:pt x="0" y="4"/>
                    </a:cubicBezTo>
                    <a:cubicBezTo>
                      <a:pt x="0" y="1"/>
                      <a:pt x="2" y="0"/>
                      <a:pt x="5" y="2"/>
                    </a:cubicBezTo>
                    <a:cubicBezTo>
                      <a:pt x="319" y="183"/>
                      <a:pt x="319" y="183"/>
                      <a:pt x="319" y="183"/>
                    </a:cubicBezTo>
                    <a:cubicBezTo>
                      <a:pt x="321" y="184"/>
                      <a:pt x="323" y="188"/>
                      <a:pt x="323" y="190"/>
                    </a:cubicBezTo>
                    <a:cubicBezTo>
                      <a:pt x="323" y="407"/>
                      <a:pt x="323" y="407"/>
                      <a:pt x="323" y="407"/>
                    </a:cubicBezTo>
                    <a:cubicBezTo>
                      <a:pt x="323" y="410"/>
                      <a:pt x="321" y="411"/>
                      <a:pt x="319" y="409"/>
                    </a:cubicBezTo>
                    <a:close/>
                  </a:path>
                </a:pathLst>
              </a:custGeom>
              <a:solidFill>
                <a:srgbClr val="EEF1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8" name="Freeform 646"/>
              <p:cNvSpPr>
                <a:spLocks/>
              </p:cNvSpPr>
              <p:nvPr/>
            </p:nvSpPr>
            <p:spPr bwMode="auto">
              <a:xfrm>
                <a:off x="3211513" y="2622550"/>
                <a:ext cx="1220788" cy="1543050"/>
              </a:xfrm>
              <a:custGeom>
                <a:avLst/>
                <a:gdLst>
                  <a:gd name="T0" fmla="*/ 320 w 324"/>
                  <a:gd name="T1" fmla="*/ 182 h 410"/>
                  <a:gd name="T2" fmla="*/ 6 w 324"/>
                  <a:gd name="T3" fmla="*/ 1 h 410"/>
                  <a:gd name="T4" fmla="*/ 2 w 324"/>
                  <a:gd name="T5" fmla="*/ 1 h 410"/>
                  <a:gd name="T6" fmla="*/ 2 w 324"/>
                  <a:gd name="T7" fmla="*/ 1 h 410"/>
                  <a:gd name="T8" fmla="*/ 0 w 324"/>
                  <a:gd name="T9" fmla="*/ 2 h 410"/>
                  <a:gd name="T10" fmla="*/ 0 w 324"/>
                  <a:gd name="T11" fmla="*/ 2 h 410"/>
                  <a:gd name="T12" fmla="*/ 3 w 324"/>
                  <a:gd name="T13" fmla="*/ 3 h 410"/>
                  <a:gd name="T14" fmla="*/ 317 w 324"/>
                  <a:gd name="T15" fmla="*/ 184 h 410"/>
                  <a:gd name="T16" fmla="*/ 321 w 324"/>
                  <a:gd name="T17" fmla="*/ 191 h 410"/>
                  <a:gd name="T18" fmla="*/ 321 w 324"/>
                  <a:gd name="T19" fmla="*/ 408 h 410"/>
                  <a:gd name="T20" fmla="*/ 321 w 324"/>
                  <a:gd name="T21" fmla="*/ 409 h 410"/>
                  <a:gd name="T22" fmla="*/ 324 w 324"/>
                  <a:gd name="T23" fmla="*/ 407 h 410"/>
                  <a:gd name="T24" fmla="*/ 324 w 324"/>
                  <a:gd name="T25" fmla="*/ 190 h 410"/>
                  <a:gd name="T26" fmla="*/ 320 w 324"/>
                  <a:gd name="T27" fmla="*/ 182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4" h="410">
                    <a:moveTo>
                      <a:pt x="320" y="182"/>
                    </a:moveTo>
                    <a:cubicBezTo>
                      <a:pt x="6" y="1"/>
                      <a:pt x="6" y="1"/>
                      <a:pt x="6" y="1"/>
                    </a:cubicBezTo>
                    <a:cubicBezTo>
                      <a:pt x="4" y="1"/>
                      <a:pt x="3" y="0"/>
                      <a:pt x="2" y="1"/>
                    </a:cubicBezTo>
                    <a:cubicBezTo>
                      <a:pt x="2" y="1"/>
                      <a:pt x="2" y="1"/>
                      <a:pt x="2" y="1"/>
                    </a:cubicBezTo>
                    <a:cubicBezTo>
                      <a:pt x="0" y="2"/>
                      <a:pt x="0" y="2"/>
                      <a:pt x="0" y="2"/>
                    </a:cubicBezTo>
                    <a:cubicBezTo>
                      <a:pt x="0" y="2"/>
                      <a:pt x="0" y="2"/>
                      <a:pt x="0" y="2"/>
                    </a:cubicBezTo>
                    <a:cubicBezTo>
                      <a:pt x="1" y="2"/>
                      <a:pt x="2" y="2"/>
                      <a:pt x="3" y="3"/>
                    </a:cubicBezTo>
                    <a:cubicBezTo>
                      <a:pt x="317" y="184"/>
                      <a:pt x="317" y="184"/>
                      <a:pt x="317" y="184"/>
                    </a:cubicBezTo>
                    <a:cubicBezTo>
                      <a:pt x="319" y="185"/>
                      <a:pt x="321" y="189"/>
                      <a:pt x="321" y="191"/>
                    </a:cubicBezTo>
                    <a:cubicBezTo>
                      <a:pt x="321" y="408"/>
                      <a:pt x="321" y="408"/>
                      <a:pt x="321" y="408"/>
                    </a:cubicBezTo>
                    <a:cubicBezTo>
                      <a:pt x="321" y="409"/>
                      <a:pt x="321" y="409"/>
                      <a:pt x="321" y="409"/>
                    </a:cubicBezTo>
                    <a:cubicBezTo>
                      <a:pt x="323" y="410"/>
                      <a:pt x="324" y="409"/>
                      <a:pt x="324" y="407"/>
                    </a:cubicBezTo>
                    <a:cubicBezTo>
                      <a:pt x="324" y="190"/>
                      <a:pt x="324" y="190"/>
                      <a:pt x="324" y="190"/>
                    </a:cubicBezTo>
                    <a:cubicBezTo>
                      <a:pt x="324" y="187"/>
                      <a:pt x="322" y="184"/>
                      <a:pt x="320" y="182"/>
                    </a:cubicBezTo>
                    <a:close/>
                  </a:path>
                </a:pathLst>
              </a:custGeom>
              <a:solidFill>
                <a:srgbClr val="B4C0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sp>
            <p:nvSpPr>
              <p:cNvPr id="409" name="Freeform 647"/>
              <p:cNvSpPr>
                <a:spLocks/>
              </p:cNvSpPr>
              <p:nvPr/>
            </p:nvSpPr>
            <p:spPr bwMode="auto">
              <a:xfrm>
                <a:off x="3686175" y="3235325"/>
                <a:ext cx="252413" cy="327025"/>
              </a:xfrm>
              <a:custGeom>
                <a:avLst/>
                <a:gdLst>
                  <a:gd name="T0" fmla="*/ 67 w 67"/>
                  <a:gd name="T1" fmla="*/ 63 h 87"/>
                  <a:gd name="T2" fmla="*/ 34 w 67"/>
                  <a:gd name="T3" fmla="*/ 77 h 87"/>
                  <a:gd name="T4" fmla="*/ 0 w 67"/>
                  <a:gd name="T5" fmla="*/ 24 h 87"/>
                  <a:gd name="T6" fmla="*/ 34 w 67"/>
                  <a:gd name="T7" fmla="*/ 10 h 87"/>
                  <a:gd name="T8" fmla="*/ 67 w 67"/>
                  <a:gd name="T9" fmla="*/ 63 h 87"/>
                </a:gdLst>
                <a:ahLst/>
                <a:cxnLst>
                  <a:cxn ang="0">
                    <a:pos x="T0" y="T1"/>
                  </a:cxn>
                  <a:cxn ang="0">
                    <a:pos x="T2" y="T3"/>
                  </a:cxn>
                  <a:cxn ang="0">
                    <a:pos x="T4" y="T5"/>
                  </a:cxn>
                  <a:cxn ang="0">
                    <a:pos x="T6" y="T7"/>
                  </a:cxn>
                  <a:cxn ang="0">
                    <a:pos x="T8" y="T9"/>
                  </a:cxn>
                </a:cxnLst>
                <a:rect l="0" t="0" r="r" b="b"/>
                <a:pathLst>
                  <a:path w="67" h="87">
                    <a:moveTo>
                      <a:pt x="67" y="63"/>
                    </a:moveTo>
                    <a:cubicBezTo>
                      <a:pt x="67" y="81"/>
                      <a:pt x="52" y="87"/>
                      <a:pt x="34" y="77"/>
                    </a:cubicBezTo>
                    <a:cubicBezTo>
                      <a:pt x="15" y="66"/>
                      <a:pt x="0" y="43"/>
                      <a:pt x="0" y="24"/>
                    </a:cubicBezTo>
                    <a:cubicBezTo>
                      <a:pt x="0" y="6"/>
                      <a:pt x="15" y="0"/>
                      <a:pt x="34" y="10"/>
                    </a:cubicBezTo>
                    <a:cubicBezTo>
                      <a:pt x="52" y="21"/>
                      <a:pt x="67" y="44"/>
                      <a:pt x="67" y="63"/>
                    </a:cubicBez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ru-RU"/>
              </a:p>
            </p:txBody>
          </p:sp>
        </p:grpSp>
      </p:grpSp>
    </p:spTree>
    <p:extLst>
      <p:ext uri="{BB962C8B-B14F-4D97-AF65-F5344CB8AC3E}">
        <p14:creationId xmlns:p14="http://schemas.microsoft.com/office/powerpoint/2010/main" val="39089351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iterate type="lt">
                                    <p:tmAbs val="50"/>
                                  </p:iterate>
                                  <p:childTnLst>
                                    <p:set>
                                      <p:cBhvr>
                                        <p:cTn id="6" dur="1" fill="hold">
                                          <p:stCondLst>
                                            <p:cond delay="0"/>
                                          </p:stCondLst>
                                        </p:cTn>
                                        <p:tgtEl>
                                          <p:spTgt spid="149"/>
                                        </p:tgtEl>
                                        <p:attrNameLst>
                                          <p:attrName>style.visibility</p:attrName>
                                        </p:attrNameLst>
                                      </p:cBhvr>
                                      <p:to>
                                        <p:strVal val="visible"/>
                                      </p:to>
                                    </p:set>
                                  </p:childTnLst>
                                </p:cTn>
                              </p:par>
                            </p:childTnLst>
                          </p:cTn>
                        </p:par>
                        <p:par>
                          <p:cTn id="7" fill="hold">
                            <p:stCondLst>
                              <p:cond delay="401"/>
                            </p:stCondLst>
                            <p:childTnLst>
                              <p:par>
                                <p:cTn id="8" presetID="53" presetClass="entr" presetSubtype="16" fill="hold" nodeType="afterEffect">
                                  <p:stCondLst>
                                    <p:cond delay="0"/>
                                  </p:stCondLst>
                                  <p:childTnLst>
                                    <p:set>
                                      <p:cBhvr>
                                        <p:cTn id="9" dur="1" fill="hold">
                                          <p:stCondLst>
                                            <p:cond delay="0"/>
                                          </p:stCondLst>
                                        </p:cTn>
                                        <p:tgtEl>
                                          <p:spTgt spid="84"/>
                                        </p:tgtEl>
                                        <p:attrNameLst>
                                          <p:attrName>style.visibility</p:attrName>
                                        </p:attrNameLst>
                                      </p:cBhvr>
                                      <p:to>
                                        <p:strVal val="visible"/>
                                      </p:to>
                                    </p:set>
                                    <p:anim calcmode="lin" valueType="num">
                                      <p:cBhvr>
                                        <p:cTn id="10" dur="500" fill="hold"/>
                                        <p:tgtEl>
                                          <p:spTgt spid="84"/>
                                        </p:tgtEl>
                                        <p:attrNameLst>
                                          <p:attrName>ppt_w</p:attrName>
                                        </p:attrNameLst>
                                      </p:cBhvr>
                                      <p:tavLst>
                                        <p:tav tm="0">
                                          <p:val>
                                            <p:fltVal val="0"/>
                                          </p:val>
                                        </p:tav>
                                        <p:tav tm="100000">
                                          <p:val>
                                            <p:strVal val="#ppt_w"/>
                                          </p:val>
                                        </p:tav>
                                      </p:tavLst>
                                    </p:anim>
                                    <p:anim calcmode="lin" valueType="num">
                                      <p:cBhvr>
                                        <p:cTn id="11" dur="500" fill="hold"/>
                                        <p:tgtEl>
                                          <p:spTgt spid="84"/>
                                        </p:tgtEl>
                                        <p:attrNameLst>
                                          <p:attrName>ppt_h</p:attrName>
                                        </p:attrNameLst>
                                      </p:cBhvr>
                                      <p:tavLst>
                                        <p:tav tm="0">
                                          <p:val>
                                            <p:fltVal val="0"/>
                                          </p:val>
                                        </p:tav>
                                        <p:tav tm="100000">
                                          <p:val>
                                            <p:strVal val="#ppt_h"/>
                                          </p:val>
                                        </p:tav>
                                      </p:tavLst>
                                    </p:anim>
                                    <p:animEffect transition="in" filter="fade">
                                      <p:cBhvr>
                                        <p:cTn id="12" dur="500"/>
                                        <p:tgtEl>
                                          <p:spTgt spid="84"/>
                                        </p:tgtEl>
                                      </p:cBhvr>
                                    </p:animEffect>
                                  </p:childTnLst>
                                </p:cTn>
                              </p:par>
                            </p:childTnLst>
                          </p:cTn>
                        </p:par>
                        <p:par>
                          <p:cTn id="13" fill="hold">
                            <p:stCondLst>
                              <p:cond delay="901"/>
                            </p:stCondLst>
                            <p:childTnLst>
                              <p:par>
                                <p:cTn id="14" presetID="22" presetClass="entr" presetSubtype="1" fill="hold" nodeType="afterEffect">
                                  <p:stCondLst>
                                    <p:cond delay="0"/>
                                  </p:stCondLst>
                                  <p:childTnLst>
                                    <p:set>
                                      <p:cBhvr>
                                        <p:cTn id="15" dur="1" fill="hold">
                                          <p:stCondLst>
                                            <p:cond delay="0"/>
                                          </p:stCondLst>
                                        </p:cTn>
                                        <p:tgtEl>
                                          <p:spTgt spid="265"/>
                                        </p:tgtEl>
                                        <p:attrNameLst>
                                          <p:attrName>style.visibility</p:attrName>
                                        </p:attrNameLst>
                                      </p:cBhvr>
                                      <p:to>
                                        <p:strVal val="visible"/>
                                      </p:to>
                                    </p:set>
                                    <p:animEffect transition="in" filter="wipe(up)">
                                      <p:cBhvr>
                                        <p:cTn id="16" dur="500"/>
                                        <p:tgtEl>
                                          <p:spTgt spid="265"/>
                                        </p:tgtEl>
                                      </p:cBhvr>
                                    </p:animEffect>
                                  </p:childTnLst>
                                </p:cTn>
                              </p:par>
                            </p:childTnLst>
                          </p:cTn>
                        </p:par>
                        <p:par>
                          <p:cTn id="17" fill="hold">
                            <p:stCondLst>
                              <p:cond delay="1401"/>
                            </p:stCondLst>
                            <p:childTnLst>
                              <p:par>
                                <p:cTn id="18" presetID="1" presetClass="entr" presetSubtype="0" fill="hold" grpId="0" nodeType="afterEffect">
                                  <p:stCondLst>
                                    <p:cond delay="0"/>
                                  </p:stCondLst>
                                  <p:iterate type="lt">
                                    <p:tmAbs val="50"/>
                                  </p:iterate>
                                  <p:childTnLst>
                                    <p:set>
                                      <p:cBhvr>
                                        <p:cTn id="19" dur="1" fill="hold">
                                          <p:stCondLst>
                                            <p:cond delay="0"/>
                                          </p:stCondLst>
                                        </p:cTn>
                                        <p:tgtEl>
                                          <p:spTgt spid="97"/>
                                        </p:tgtEl>
                                        <p:attrNameLst>
                                          <p:attrName>style.visibility</p:attrName>
                                        </p:attrNameLst>
                                      </p:cBhvr>
                                      <p:to>
                                        <p:strVal val="visible"/>
                                      </p:to>
                                    </p:set>
                                  </p:childTnLst>
                                </p:cTn>
                              </p:par>
                            </p:childTnLst>
                          </p:cTn>
                        </p:par>
                        <p:par>
                          <p:cTn id="20" fill="hold">
                            <p:stCondLst>
                              <p:cond delay="8752"/>
                            </p:stCondLst>
                            <p:childTnLst>
                              <p:par>
                                <p:cTn id="21" presetID="1" presetClass="entr" presetSubtype="0" fill="hold" grpId="0" nodeType="afterEffect">
                                  <p:stCondLst>
                                    <p:cond delay="0"/>
                                  </p:stCondLst>
                                  <p:iterate type="lt">
                                    <p:tmAbs val="50"/>
                                  </p:iterate>
                                  <p:childTnLst>
                                    <p:set>
                                      <p:cBhvr>
                                        <p:cTn id="22" dur="1" fill="hold">
                                          <p:stCondLst>
                                            <p:cond delay="0"/>
                                          </p:stCondLst>
                                        </p:cTn>
                                        <p:tgtEl>
                                          <p:spTgt spid="150"/>
                                        </p:tgtEl>
                                        <p:attrNameLst>
                                          <p:attrName>style.visibility</p:attrName>
                                        </p:attrNameLst>
                                      </p:cBhvr>
                                      <p:to>
                                        <p:strVal val="visible"/>
                                      </p:to>
                                    </p:set>
                                  </p:childTnLst>
                                </p:cTn>
                              </p:par>
                              <p:par>
                                <p:cTn id="23" presetID="2" presetClass="entr" presetSubtype="1" decel="100000" fill="hold" nodeType="withEffect">
                                  <p:stCondLst>
                                    <p:cond delay="0"/>
                                  </p:stCondLst>
                                  <p:childTnLst>
                                    <p:set>
                                      <p:cBhvr>
                                        <p:cTn id="24" dur="1" fill="hold">
                                          <p:stCondLst>
                                            <p:cond delay="0"/>
                                          </p:stCondLst>
                                        </p:cTn>
                                        <p:tgtEl>
                                          <p:spTgt spid="322"/>
                                        </p:tgtEl>
                                        <p:attrNameLst>
                                          <p:attrName>style.visibility</p:attrName>
                                        </p:attrNameLst>
                                      </p:cBhvr>
                                      <p:to>
                                        <p:strVal val="visible"/>
                                      </p:to>
                                    </p:set>
                                    <p:anim calcmode="lin" valueType="num">
                                      <p:cBhvr additive="base">
                                        <p:cTn id="25" dur="1000" fill="hold"/>
                                        <p:tgtEl>
                                          <p:spTgt spid="322"/>
                                        </p:tgtEl>
                                        <p:attrNameLst>
                                          <p:attrName>ppt_x</p:attrName>
                                        </p:attrNameLst>
                                      </p:cBhvr>
                                      <p:tavLst>
                                        <p:tav tm="0">
                                          <p:val>
                                            <p:strVal val="#ppt_x"/>
                                          </p:val>
                                        </p:tav>
                                        <p:tav tm="100000">
                                          <p:val>
                                            <p:strVal val="#ppt_x"/>
                                          </p:val>
                                        </p:tav>
                                      </p:tavLst>
                                    </p:anim>
                                    <p:anim calcmode="lin" valueType="num">
                                      <p:cBhvr additive="base">
                                        <p:cTn id="26" dur="1000" fill="hold"/>
                                        <p:tgtEl>
                                          <p:spTgt spid="322"/>
                                        </p:tgtEl>
                                        <p:attrNameLst>
                                          <p:attrName>ppt_y</p:attrName>
                                        </p:attrNameLst>
                                      </p:cBhvr>
                                      <p:tavLst>
                                        <p:tav tm="0">
                                          <p:val>
                                            <p:strVal val="0-#ppt_h/2"/>
                                          </p:val>
                                        </p:tav>
                                        <p:tav tm="100000">
                                          <p:val>
                                            <p:strVal val="#ppt_y"/>
                                          </p:val>
                                        </p:tav>
                                      </p:tavLst>
                                    </p:anim>
                                  </p:childTnLst>
                                </p:cTn>
                              </p:par>
                            </p:childTnLst>
                          </p:cTn>
                        </p:par>
                        <p:par>
                          <p:cTn id="27" fill="hold">
                            <p:stCondLst>
                              <p:cond delay="9752"/>
                            </p:stCondLst>
                            <p:childTnLst>
                              <p:par>
                                <p:cTn id="28" presetID="1" presetClass="entr" presetSubtype="0" fill="hold" grpId="0" nodeType="afterEffect">
                                  <p:stCondLst>
                                    <p:cond delay="0"/>
                                  </p:stCondLst>
                                  <p:iterate type="lt">
                                    <p:tmAbs val="50"/>
                                  </p:iterate>
                                  <p:childTnLst>
                                    <p:set>
                                      <p:cBhvr>
                                        <p:cTn id="29" dur="1" fill="hold">
                                          <p:stCondLst>
                                            <p:cond delay="0"/>
                                          </p:stCondLst>
                                        </p:cTn>
                                        <p:tgtEl>
                                          <p:spTgt spid="136"/>
                                        </p:tgtEl>
                                        <p:attrNameLst>
                                          <p:attrName>style.visibility</p:attrName>
                                        </p:attrNameLst>
                                      </p:cBhvr>
                                      <p:to>
                                        <p:strVal val="visible"/>
                                      </p:to>
                                    </p:set>
                                  </p:childTnLst>
                                </p:cTn>
                              </p:par>
                            </p:childTnLst>
                          </p:cTn>
                        </p:par>
                        <p:par>
                          <p:cTn id="30" fill="hold">
                            <p:stCondLst>
                              <p:cond delay="12553"/>
                            </p:stCondLst>
                            <p:childTnLst>
                              <p:par>
                                <p:cTn id="31" presetID="22" presetClass="entr" presetSubtype="4" fill="hold" nodeType="afterEffect">
                                  <p:stCondLst>
                                    <p:cond delay="0"/>
                                  </p:stCondLst>
                                  <p:childTnLst>
                                    <p:set>
                                      <p:cBhvr>
                                        <p:cTn id="32" dur="1" fill="hold">
                                          <p:stCondLst>
                                            <p:cond delay="0"/>
                                          </p:stCondLst>
                                        </p:cTn>
                                        <p:tgtEl>
                                          <p:spTgt spid="40"/>
                                        </p:tgtEl>
                                        <p:attrNameLst>
                                          <p:attrName>style.visibility</p:attrName>
                                        </p:attrNameLst>
                                      </p:cBhvr>
                                      <p:to>
                                        <p:strVal val="visible"/>
                                      </p:to>
                                    </p:set>
                                    <p:animEffect transition="in" filter="wipe(down)">
                                      <p:cBhvr>
                                        <p:cTn id="33"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p:bldP spid="149" grpId="0"/>
      <p:bldP spid="150" grpId="0"/>
      <p:bldP spid="136" grpId="0"/>
    </p:bldLst>
  </p:timing>
</p:sld>
</file>

<file path=ppt/theme/theme1.xml><?xml version="1.0" encoding="utf-8"?>
<a:theme xmlns:a="http://schemas.openxmlformats.org/drawingml/2006/main" name="Tema de Office">
  <a:themeElements>
    <a:clrScheme name="Black friday Themes">
      <a:dk1>
        <a:srgbClr val="000000"/>
      </a:dk1>
      <a:lt1>
        <a:srgbClr val="FFFFFF"/>
      </a:lt1>
      <a:dk2>
        <a:srgbClr val="B346E0"/>
      </a:dk2>
      <a:lt2>
        <a:srgbClr val="E7E6E6"/>
      </a:lt2>
      <a:accent1>
        <a:srgbClr val="220F4C"/>
      </a:accent1>
      <a:accent2>
        <a:srgbClr val="2E186D"/>
      </a:accent2>
      <a:accent3>
        <a:srgbClr val="7925A8"/>
      </a:accent3>
      <a:accent4>
        <a:srgbClr val="9429B9"/>
      </a:accent4>
      <a:accent5>
        <a:srgbClr val="C53ABF"/>
      </a:accent5>
      <a:accent6>
        <a:srgbClr val="F9087E"/>
      </a:accent6>
      <a:hlink>
        <a:srgbClr val="262626"/>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lack friday  powerpoint template" id="{25680E01-26BC-9A44-B1B9-B03FFC27C29E}" vid="{9816417A-38CF-474D-88CB-5EC1DECF6AC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10662</TotalTime>
  <Words>688</Words>
  <Application>Microsoft Office PowerPoint</Application>
  <PresentationFormat>Widescreen</PresentationFormat>
  <Paragraphs>107</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Calibri Light</vt:lpstr>
      <vt:lpstr>Gill Sans</vt:lpstr>
      <vt:lpstr>Lato Black</vt:lpstr>
      <vt:lpstr>Lato Light</vt:lpstr>
      <vt:lpstr>Montserrat Black</vt:lpstr>
      <vt:lpstr>Raleway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571</cp:revision>
  <dcterms:created xsi:type="dcterms:W3CDTF">2020-03-21T22:03:23Z</dcterms:created>
  <dcterms:modified xsi:type="dcterms:W3CDTF">2025-04-27T20:41:14Z</dcterms:modified>
</cp:coreProperties>
</file>