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webextensions/taskpanes.xml" ContentType="application/vnd.ms-office.webextensiontaskpanes+xml"/>
  <Override PartName="/ppt/webextensions/webextension1.xml" ContentType="application/vnd.ms-office.webextension+xml"/>
  <Override PartName="/ppt/webextensions/webextension2.xml" ContentType="application/vnd.ms-office.webextension+xml"/>
  <Override PartName="/ppt/webextensions/webextension3.xml" ContentType="application/vnd.ms-office.webextension+xml"/>
  <Override PartName="/ppt/webextensions/webextension4.xml" ContentType="application/vnd.ms-office.webextens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thumbnail" Target="docProps/thumbnail.jpeg"/><Relationship Id="rId2" Type="http://schemas.openxmlformats.org/officeDocument/2006/relationships/officeDocument" Target="ppt/presentation.xml"/><Relationship Id="rId1" Type="http://schemas.microsoft.com/office/2011/relationships/webextensiontaskpanes" Target="ppt/webextensions/taskpanes.xml"/><Relationship Id="rId5" Type="http://schemas.openxmlformats.org/officeDocument/2006/relationships/extended-properties" Target="docProps/app.xml"/><Relationship Id="rId4" Type="http://schemas.openxmlformats.org/package/2006/relationships/metadata/core-properties" Target="docProps/core.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6"/>
  </p:notesMasterIdLst>
  <p:handoutMasterIdLst>
    <p:handoutMasterId r:id="rId17"/>
  </p:handoutMasterIdLst>
  <p:sldIdLst>
    <p:sldId id="4129" r:id="rId2"/>
    <p:sldId id="1779" r:id="rId3"/>
    <p:sldId id="3350" r:id="rId4"/>
    <p:sldId id="4094" r:id="rId5"/>
    <p:sldId id="4096" r:id="rId6"/>
    <p:sldId id="1535" r:id="rId7"/>
    <p:sldId id="4099" r:id="rId8"/>
    <p:sldId id="4104" r:id="rId9"/>
    <p:sldId id="1533" r:id="rId10"/>
    <p:sldId id="4106" r:id="rId11"/>
    <p:sldId id="4101" r:id="rId12"/>
    <p:sldId id="4102" r:id="rId13"/>
    <p:sldId id="4110" r:id="rId14"/>
    <p:sldId id="1791" r:id="rId15"/>
  </p:sldIdLst>
  <p:sldSz cx="12192000" cy="6858000"/>
  <p:notesSz cx="6858000" cy="9144000"/>
  <p:defaultText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1FFFF"/>
    <a:srgbClr val="950091"/>
    <a:srgbClr val="FF92FA"/>
    <a:srgbClr val="FFFFFF"/>
    <a:srgbClr val="FC0FD9"/>
    <a:srgbClr val="345EF0"/>
    <a:srgbClr val="FF2BF9"/>
    <a:srgbClr val="00D3FE"/>
    <a:srgbClr val="3C36D3"/>
    <a:srgbClr val="05477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84DEB13-3BE6-40CD-9BED-EECC18A3042C}" v="2" dt="2025-05-10T21:22:04.396"/>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0735" autoAdjust="0"/>
    <p:restoredTop sz="94660"/>
  </p:normalViewPr>
  <p:slideViewPr>
    <p:cSldViewPr snapToGrid="0">
      <p:cViewPr varScale="1">
        <p:scale>
          <a:sx n="112" d="100"/>
          <a:sy n="112" d="100"/>
        </p:scale>
        <p:origin x="798" y="108"/>
      </p:cViewPr>
      <p:guideLst/>
    </p:cSldViewPr>
  </p:slideViewPr>
  <p:notesTextViewPr>
    <p:cViewPr>
      <p:scale>
        <a:sx n="3" d="2"/>
        <a:sy n="3" d="2"/>
      </p:scale>
      <p:origin x="0" y="0"/>
    </p:cViewPr>
  </p:notesTextViewPr>
  <p:notesViewPr>
    <p:cSldViewPr snapToGrid="0">
      <p:cViewPr varScale="1">
        <p:scale>
          <a:sx n="55" d="100"/>
          <a:sy n="55" d="100"/>
        </p:scale>
        <p:origin x="2880" y="9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microsoft.com/office/2015/10/relationships/revisionInfo" Target="revisionInfo.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olie Serrano Delgado" userId="d52b4219-5c60-4a0c-87ad-b1ec335c0c37" providerId="ADAL" clId="{684DEB13-3BE6-40CD-9BED-EECC18A3042C}"/>
    <pc:docChg chg="addSld delSld modSld sldOrd">
      <pc:chgData name="Jolie Serrano Delgado" userId="d52b4219-5c60-4a0c-87ad-b1ec335c0c37" providerId="ADAL" clId="{684DEB13-3BE6-40CD-9BED-EECC18A3042C}" dt="2025-05-10T21:22:06.219" v="7" actId="47"/>
      <pc:docMkLst>
        <pc:docMk/>
      </pc:docMkLst>
      <pc:sldChg chg="del">
        <pc:chgData name="Jolie Serrano Delgado" userId="d52b4219-5c60-4a0c-87ad-b1ec335c0c37" providerId="ADAL" clId="{684DEB13-3BE6-40CD-9BED-EECC18A3042C}" dt="2025-05-10T21:21:51.491" v="3" actId="47"/>
        <pc:sldMkLst>
          <pc:docMk/>
          <pc:sldMk cId="3313802975" sldId="1772"/>
        </pc:sldMkLst>
      </pc:sldChg>
      <pc:sldChg chg="modSp del mod">
        <pc:chgData name="Jolie Serrano Delgado" userId="d52b4219-5c60-4a0c-87ad-b1ec335c0c37" providerId="ADAL" clId="{684DEB13-3BE6-40CD-9BED-EECC18A3042C}" dt="2025-05-10T21:22:06.219" v="7" actId="47"/>
        <pc:sldMkLst>
          <pc:docMk/>
          <pc:sldMk cId="3460216635" sldId="1778"/>
        </pc:sldMkLst>
        <pc:spChg chg="mod">
          <ac:chgData name="Jolie Serrano Delgado" userId="d52b4219-5c60-4a0c-87ad-b1ec335c0c37" providerId="ADAL" clId="{684DEB13-3BE6-40CD-9BED-EECC18A3042C}" dt="2025-05-10T21:21:58.025" v="4" actId="21"/>
          <ac:spMkLst>
            <pc:docMk/>
            <pc:sldMk cId="3460216635" sldId="1778"/>
            <ac:spMk id="5" creationId="{58E10FA7-5A2D-4C09-8B3F-7195A9CE858D}"/>
          </ac:spMkLst>
        </pc:spChg>
      </pc:sldChg>
      <pc:sldChg chg="add ord">
        <pc:chgData name="Jolie Serrano Delgado" userId="d52b4219-5c60-4a0c-87ad-b1ec335c0c37" providerId="ADAL" clId="{684DEB13-3BE6-40CD-9BED-EECC18A3042C}" dt="2025-05-10T21:21:50.085" v="2"/>
        <pc:sldMkLst>
          <pc:docMk/>
          <pc:sldMk cId="3573392034" sldId="1791"/>
        </pc:sldMkLst>
      </pc:sldChg>
      <pc:sldChg chg="modSp add mod">
        <pc:chgData name="Jolie Serrano Delgado" userId="d52b4219-5c60-4a0c-87ad-b1ec335c0c37" providerId="ADAL" clId="{684DEB13-3BE6-40CD-9BED-EECC18A3042C}" dt="2025-05-10T21:22:04.396" v="6" actId="207"/>
        <pc:sldMkLst>
          <pc:docMk/>
          <pc:sldMk cId="0" sldId="4129"/>
        </pc:sldMkLst>
        <pc:spChg chg="mod">
          <ac:chgData name="Jolie Serrano Delgado" userId="d52b4219-5c60-4a0c-87ad-b1ec335c0c37" providerId="ADAL" clId="{684DEB13-3BE6-40CD-9BED-EECC18A3042C}" dt="2025-05-10T21:22:04.396" v="6" actId="207"/>
          <ac:spMkLst>
            <pc:docMk/>
            <pc:sldMk cId="0" sldId="4129"/>
            <ac:spMk id="55309" creationId="{00000000-0000-0000-0000-000000000000}"/>
          </ac:spMkLst>
        </pc:spChg>
      </pc:sldChg>
      <pc:sldMasterChg chg="delSldLayout">
        <pc:chgData name="Jolie Serrano Delgado" userId="d52b4219-5c60-4a0c-87ad-b1ec335c0c37" providerId="ADAL" clId="{684DEB13-3BE6-40CD-9BED-EECC18A3042C}" dt="2025-05-10T21:22:06.219" v="7" actId="47"/>
        <pc:sldMasterMkLst>
          <pc:docMk/>
          <pc:sldMasterMk cId="3968079979" sldId="2147483648"/>
        </pc:sldMasterMkLst>
        <pc:sldLayoutChg chg="del">
          <pc:chgData name="Jolie Serrano Delgado" userId="d52b4219-5c60-4a0c-87ad-b1ec335c0c37" providerId="ADAL" clId="{684DEB13-3BE6-40CD-9BED-EECC18A3042C}" dt="2025-05-10T21:21:51.491" v="3" actId="47"/>
          <pc:sldLayoutMkLst>
            <pc:docMk/>
            <pc:sldMasterMk cId="3968079979" sldId="2147483648"/>
            <pc:sldLayoutMk cId="2586065029" sldId="2147483707"/>
          </pc:sldLayoutMkLst>
        </pc:sldLayoutChg>
        <pc:sldLayoutChg chg="del">
          <pc:chgData name="Jolie Serrano Delgado" userId="d52b4219-5c60-4a0c-87ad-b1ec335c0c37" providerId="ADAL" clId="{684DEB13-3BE6-40CD-9BED-EECC18A3042C}" dt="2025-05-10T21:22:06.219" v="7" actId="47"/>
          <pc:sldLayoutMkLst>
            <pc:docMk/>
            <pc:sldMasterMk cId="3968079979" sldId="2147483648"/>
            <pc:sldLayoutMk cId="499554375" sldId="2147483713"/>
          </pc:sldLayoutMkLst>
        </pc:sldLayoutChg>
      </pc:sldMaster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a:extLst>
              <a:ext uri="{FF2B5EF4-FFF2-40B4-BE49-F238E27FC236}">
                <a16:creationId xmlns:a16="http://schemas.microsoft.com/office/drawing/2014/main" id="{B4EFCAFE-212C-4734-BC77-7E2EAA445D60}"/>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s-CO"/>
          </a:p>
        </p:txBody>
      </p:sp>
      <p:sp>
        <p:nvSpPr>
          <p:cNvPr id="3" name="Marcador de fecha 2">
            <a:extLst>
              <a:ext uri="{FF2B5EF4-FFF2-40B4-BE49-F238E27FC236}">
                <a16:creationId xmlns:a16="http://schemas.microsoft.com/office/drawing/2014/main" id="{50A26631-D6CC-4646-B826-30D44D508505}"/>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304159EF-ED2B-408F-BCA3-D34D4F7DB760}" type="datetimeFigureOut">
              <a:rPr lang="es-CO" smtClean="0"/>
              <a:t>10/05/2025</a:t>
            </a:fld>
            <a:endParaRPr lang="es-CO"/>
          </a:p>
        </p:txBody>
      </p:sp>
      <p:sp>
        <p:nvSpPr>
          <p:cNvPr id="4" name="Marcador de pie de página 3">
            <a:extLst>
              <a:ext uri="{FF2B5EF4-FFF2-40B4-BE49-F238E27FC236}">
                <a16:creationId xmlns:a16="http://schemas.microsoft.com/office/drawing/2014/main" id="{7D82AC57-3955-4BDA-8F61-BF1320FB63C8}"/>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s-CO"/>
          </a:p>
        </p:txBody>
      </p:sp>
      <p:sp>
        <p:nvSpPr>
          <p:cNvPr id="5" name="Marcador de número de diapositiva 4">
            <a:extLst>
              <a:ext uri="{FF2B5EF4-FFF2-40B4-BE49-F238E27FC236}">
                <a16:creationId xmlns:a16="http://schemas.microsoft.com/office/drawing/2014/main" id="{2BB30DE2-14A2-4BFD-BD83-BC2335DB66C1}"/>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1EBDCDF6-AAFB-4FAC-BBF4-14E3AC0CA55B}" type="slidenum">
              <a:rPr lang="es-CO" smtClean="0"/>
              <a:t>‹#›</a:t>
            </a:fld>
            <a:endParaRPr lang="es-CO"/>
          </a:p>
        </p:txBody>
      </p:sp>
    </p:spTree>
    <p:extLst>
      <p:ext uri="{BB962C8B-B14F-4D97-AF65-F5344CB8AC3E}">
        <p14:creationId xmlns:p14="http://schemas.microsoft.com/office/powerpoint/2010/main" val="1196822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s-CO"/>
          </a:p>
        </p:txBody>
      </p:sp>
      <p:sp>
        <p:nvSpPr>
          <p:cNvPr id="3" name="Marcador de fech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DA488C5-1697-4F06-B106-3EE216118B56}" type="datetimeFigureOut">
              <a:rPr lang="es-CO" smtClean="0"/>
              <a:t>10/05/2025</a:t>
            </a:fld>
            <a:endParaRPr lang="es-CO"/>
          </a:p>
        </p:txBody>
      </p:sp>
      <p:sp>
        <p:nvSpPr>
          <p:cNvPr id="4" name="Marcador de imagen d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s-CO"/>
          </a:p>
        </p:txBody>
      </p:sp>
      <p:sp>
        <p:nvSpPr>
          <p:cNvPr id="5" name="Marcador de nota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6" name="Marcador de pie de pá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s-CO"/>
          </a:p>
        </p:txBody>
      </p:sp>
      <p:sp>
        <p:nvSpPr>
          <p:cNvPr id="7" name="Marcador de número de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C1B8975-4C2E-4E2E-9D18-43E3EE8DFED9}" type="slidenum">
              <a:rPr lang="es-CO" smtClean="0"/>
              <a:t>‹#›</a:t>
            </a:fld>
            <a:endParaRPr lang="es-CO"/>
          </a:p>
        </p:txBody>
      </p:sp>
    </p:spTree>
    <p:extLst>
      <p:ext uri="{BB962C8B-B14F-4D97-AF65-F5344CB8AC3E}">
        <p14:creationId xmlns:p14="http://schemas.microsoft.com/office/powerpoint/2010/main" val="189982580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Portada">
    <p:spTree>
      <p:nvGrpSpPr>
        <p:cNvPr id="1" name=""/>
        <p:cNvGrpSpPr/>
        <p:nvPr/>
      </p:nvGrpSpPr>
      <p:grpSpPr>
        <a:xfrm>
          <a:off x="0" y="0"/>
          <a:ext cx="0" cy="0"/>
          <a:chOff x="0" y="0"/>
          <a:chExt cx="0" cy="0"/>
        </a:xfrm>
      </p:grpSpPr>
      <p:sp>
        <p:nvSpPr>
          <p:cNvPr id="3" name="Rectángulo 2">
            <a:extLst>
              <a:ext uri="{FF2B5EF4-FFF2-40B4-BE49-F238E27FC236}">
                <a16:creationId xmlns:a16="http://schemas.microsoft.com/office/drawing/2014/main" id="{52AD2B1D-919F-4B4B-9EA4-6B8862BB2E92}"/>
              </a:ext>
            </a:extLst>
          </p:cNvPr>
          <p:cNvSpPr/>
          <p:nvPr userDrawn="1"/>
        </p:nvSpPr>
        <p:spPr>
          <a:xfrm>
            <a:off x="9296400" y="4686300"/>
            <a:ext cx="2895600" cy="21717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p>
        </p:txBody>
      </p:sp>
    </p:spTree>
    <p:extLst>
      <p:ext uri="{BB962C8B-B14F-4D97-AF65-F5344CB8AC3E}">
        <p14:creationId xmlns:p14="http://schemas.microsoft.com/office/powerpoint/2010/main" val="37612735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Diapositiva 9">
    <p:spTree>
      <p:nvGrpSpPr>
        <p:cNvPr id="1" name=""/>
        <p:cNvGrpSpPr/>
        <p:nvPr/>
      </p:nvGrpSpPr>
      <p:grpSpPr>
        <a:xfrm>
          <a:off x="0" y="0"/>
          <a:ext cx="0" cy="0"/>
          <a:chOff x="0" y="0"/>
          <a:chExt cx="0" cy="0"/>
        </a:xfrm>
      </p:grpSpPr>
    </p:spTree>
    <p:extLst>
      <p:ext uri="{BB962C8B-B14F-4D97-AF65-F5344CB8AC3E}">
        <p14:creationId xmlns:p14="http://schemas.microsoft.com/office/powerpoint/2010/main" val="67191004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Diapositiva 10">
    <p:spTree>
      <p:nvGrpSpPr>
        <p:cNvPr id="1" name=""/>
        <p:cNvGrpSpPr/>
        <p:nvPr/>
      </p:nvGrpSpPr>
      <p:grpSpPr>
        <a:xfrm>
          <a:off x="0" y="0"/>
          <a:ext cx="0" cy="0"/>
          <a:chOff x="0" y="0"/>
          <a:chExt cx="0" cy="0"/>
        </a:xfrm>
      </p:grpSpPr>
      <p:sp>
        <p:nvSpPr>
          <p:cNvPr id="9" name="Marcador de posición de imagen 8">
            <a:extLst>
              <a:ext uri="{FF2B5EF4-FFF2-40B4-BE49-F238E27FC236}">
                <a16:creationId xmlns:a16="http://schemas.microsoft.com/office/drawing/2014/main" id="{4A1E1C62-7682-45EB-A414-2445831CA734}"/>
              </a:ext>
            </a:extLst>
          </p:cNvPr>
          <p:cNvSpPr>
            <a:spLocks noGrp="1"/>
          </p:cNvSpPr>
          <p:nvPr>
            <p:ph type="pic" sz="quarter" idx="10"/>
          </p:nvPr>
        </p:nvSpPr>
        <p:spPr>
          <a:xfrm>
            <a:off x="9582150" y="1371600"/>
            <a:ext cx="2305050" cy="4076700"/>
          </a:xfrm>
          <a:prstGeom prst="rect">
            <a:avLst/>
          </a:prstGeom>
        </p:spPr>
        <p:txBody>
          <a:bodyPr/>
          <a:lstStyle/>
          <a:p>
            <a:endParaRPr lang="en-US"/>
          </a:p>
        </p:txBody>
      </p:sp>
      <p:sp>
        <p:nvSpPr>
          <p:cNvPr id="11" name="Marcador de posición de imagen 10">
            <a:extLst>
              <a:ext uri="{FF2B5EF4-FFF2-40B4-BE49-F238E27FC236}">
                <a16:creationId xmlns:a16="http://schemas.microsoft.com/office/drawing/2014/main" id="{67FDB8DE-73CA-434E-AB2D-412B8633F229}"/>
              </a:ext>
            </a:extLst>
          </p:cNvPr>
          <p:cNvSpPr>
            <a:spLocks noGrp="1"/>
          </p:cNvSpPr>
          <p:nvPr>
            <p:ph type="pic" sz="quarter" idx="11"/>
          </p:nvPr>
        </p:nvSpPr>
        <p:spPr>
          <a:xfrm>
            <a:off x="7277100" y="1047750"/>
            <a:ext cx="2609850" cy="4648200"/>
          </a:xfrm>
          <a:prstGeom prst="rect">
            <a:avLst/>
          </a:prstGeom>
        </p:spPr>
        <p:txBody>
          <a:bodyPr/>
          <a:lstStyle/>
          <a:p>
            <a:endParaRPr lang="en-US"/>
          </a:p>
        </p:txBody>
      </p:sp>
    </p:spTree>
    <p:extLst>
      <p:ext uri="{BB962C8B-B14F-4D97-AF65-F5344CB8AC3E}">
        <p14:creationId xmlns:p14="http://schemas.microsoft.com/office/powerpoint/2010/main" val="215561807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9_Diseño personalizado">
    <p:spTree>
      <p:nvGrpSpPr>
        <p:cNvPr id="1" name=""/>
        <p:cNvGrpSpPr/>
        <p:nvPr/>
      </p:nvGrpSpPr>
      <p:grpSpPr>
        <a:xfrm>
          <a:off x="0" y="0"/>
          <a:ext cx="0" cy="0"/>
          <a:chOff x="0" y="0"/>
          <a:chExt cx="0" cy="0"/>
        </a:xfrm>
      </p:grpSpPr>
      <p:sp>
        <p:nvSpPr>
          <p:cNvPr id="6" name="Marcador de posición de imagen 5">
            <a:extLst>
              <a:ext uri="{FF2B5EF4-FFF2-40B4-BE49-F238E27FC236}">
                <a16:creationId xmlns:a16="http://schemas.microsoft.com/office/drawing/2014/main" id="{B4AE9F9E-652F-43BC-A855-1A8A6E6F909B}"/>
              </a:ext>
            </a:extLst>
          </p:cNvPr>
          <p:cNvSpPr>
            <a:spLocks noGrp="1"/>
          </p:cNvSpPr>
          <p:nvPr>
            <p:ph type="pic" sz="quarter" idx="10"/>
          </p:nvPr>
        </p:nvSpPr>
        <p:spPr>
          <a:xfrm>
            <a:off x="0" y="0"/>
            <a:ext cx="12192000" cy="6858000"/>
          </a:xfrm>
          <a:prstGeom prst="rect">
            <a:avLst/>
          </a:prstGeom>
        </p:spPr>
        <p:txBody>
          <a:bodyPr/>
          <a:lstStyle/>
          <a:p>
            <a:endParaRPr lang="en-US"/>
          </a:p>
        </p:txBody>
      </p:sp>
    </p:spTree>
    <p:extLst>
      <p:ext uri="{BB962C8B-B14F-4D97-AF65-F5344CB8AC3E}">
        <p14:creationId xmlns:p14="http://schemas.microsoft.com/office/powerpoint/2010/main" val="426196979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Default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313547749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Slide 4">
    <p:spTree>
      <p:nvGrpSpPr>
        <p:cNvPr id="1" name=""/>
        <p:cNvGrpSpPr/>
        <p:nvPr/>
      </p:nvGrpSpPr>
      <p:grpSpPr>
        <a:xfrm>
          <a:off x="0" y="0"/>
          <a:ext cx="0" cy="0"/>
          <a:chOff x="0" y="0"/>
          <a:chExt cx="0" cy="0"/>
        </a:xfrm>
      </p:grpSpPr>
      <p:sp>
        <p:nvSpPr>
          <p:cNvPr id="3" name="Picture Placeholder 2">
            <a:extLst>
              <a:ext uri="{FF2B5EF4-FFF2-40B4-BE49-F238E27FC236}">
                <a16:creationId xmlns:a16="http://schemas.microsoft.com/office/drawing/2014/main" id="{431EA71D-5D0A-42D9-A757-0C45FB472686}"/>
              </a:ext>
            </a:extLst>
          </p:cNvPr>
          <p:cNvSpPr>
            <a:spLocks noGrp="1"/>
          </p:cNvSpPr>
          <p:nvPr>
            <p:ph type="pic" sz="quarter" idx="10"/>
          </p:nvPr>
        </p:nvSpPr>
        <p:spPr>
          <a:xfrm>
            <a:off x="114300" y="2388507"/>
            <a:ext cx="2395538" cy="2395538"/>
          </a:xfrm>
          <a:prstGeom prst="rect">
            <a:avLst/>
          </a:prstGeom>
        </p:spPr>
        <p:txBody>
          <a:bodyPr/>
          <a:lstStyle/>
          <a:p>
            <a:endParaRPr lang="en-US"/>
          </a:p>
        </p:txBody>
      </p:sp>
      <p:sp>
        <p:nvSpPr>
          <p:cNvPr id="5" name="Picture Placeholder 2">
            <a:extLst>
              <a:ext uri="{FF2B5EF4-FFF2-40B4-BE49-F238E27FC236}">
                <a16:creationId xmlns:a16="http://schemas.microsoft.com/office/drawing/2014/main" id="{A33792EB-5EB7-499F-AE34-F6A59AFFBAF3}"/>
              </a:ext>
            </a:extLst>
          </p:cNvPr>
          <p:cNvSpPr>
            <a:spLocks noGrp="1"/>
          </p:cNvSpPr>
          <p:nvPr>
            <p:ph type="pic" sz="quarter" idx="11"/>
          </p:nvPr>
        </p:nvSpPr>
        <p:spPr>
          <a:xfrm>
            <a:off x="2509838" y="2388507"/>
            <a:ext cx="2395538" cy="2395538"/>
          </a:xfrm>
          <a:prstGeom prst="rect">
            <a:avLst/>
          </a:prstGeom>
        </p:spPr>
        <p:txBody>
          <a:bodyPr/>
          <a:lstStyle/>
          <a:p>
            <a:endParaRPr lang="en-US" dirty="0"/>
          </a:p>
        </p:txBody>
      </p:sp>
      <p:sp>
        <p:nvSpPr>
          <p:cNvPr id="6" name="Picture Placeholder 2">
            <a:extLst>
              <a:ext uri="{FF2B5EF4-FFF2-40B4-BE49-F238E27FC236}">
                <a16:creationId xmlns:a16="http://schemas.microsoft.com/office/drawing/2014/main" id="{0FD891F0-8288-4B77-AEDA-EF650CBC9F3B}"/>
              </a:ext>
            </a:extLst>
          </p:cNvPr>
          <p:cNvSpPr>
            <a:spLocks noGrp="1"/>
          </p:cNvSpPr>
          <p:nvPr>
            <p:ph type="pic" sz="quarter" idx="12"/>
          </p:nvPr>
        </p:nvSpPr>
        <p:spPr>
          <a:xfrm>
            <a:off x="4905376" y="2388507"/>
            <a:ext cx="2395538" cy="2395538"/>
          </a:xfrm>
          <a:prstGeom prst="rect">
            <a:avLst/>
          </a:prstGeom>
        </p:spPr>
        <p:txBody>
          <a:bodyPr/>
          <a:lstStyle/>
          <a:p>
            <a:endParaRPr lang="en-US"/>
          </a:p>
        </p:txBody>
      </p:sp>
      <p:sp>
        <p:nvSpPr>
          <p:cNvPr id="7" name="Picture Placeholder 2">
            <a:extLst>
              <a:ext uri="{FF2B5EF4-FFF2-40B4-BE49-F238E27FC236}">
                <a16:creationId xmlns:a16="http://schemas.microsoft.com/office/drawing/2014/main" id="{A8CD87C3-3E77-4FD2-8690-91C3FC3D1EB1}"/>
              </a:ext>
            </a:extLst>
          </p:cNvPr>
          <p:cNvSpPr>
            <a:spLocks noGrp="1"/>
          </p:cNvSpPr>
          <p:nvPr>
            <p:ph type="pic" sz="quarter" idx="13"/>
          </p:nvPr>
        </p:nvSpPr>
        <p:spPr>
          <a:xfrm>
            <a:off x="7300914" y="2388507"/>
            <a:ext cx="2395538" cy="2395538"/>
          </a:xfrm>
          <a:prstGeom prst="rect">
            <a:avLst/>
          </a:prstGeom>
        </p:spPr>
        <p:txBody>
          <a:bodyPr/>
          <a:lstStyle/>
          <a:p>
            <a:endParaRPr lang="en-US"/>
          </a:p>
        </p:txBody>
      </p:sp>
      <p:sp>
        <p:nvSpPr>
          <p:cNvPr id="8" name="Picture Placeholder 2">
            <a:extLst>
              <a:ext uri="{FF2B5EF4-FFF2-40B4-BE49-F238E27FC236}">
                <a16:creationId xmlns:a16="http://schemas.microsoft.com/office/drawing/2014/main" id="{2ED64D09-912A-4350-9657-F8F1E4ED7715}"/>
              </a:ext>
            </a:extLst>
          </p:cNvPr>
          <p:cNvSpPr>
            <a:spLocks noGrp="1"/>
          </p:cNvSpPr>
          <p:nvPr>
            <p:ph type="pic" sz="quarter" idx="14"/>
          </p:nvPr>
        </p:nvSpPr>
        <p:spPr>
          <a:xfrm>
            <a:off x="9696452" y="2388507"/>
            <a:ext cx="2395538" cy="2395538"/>
          </a:xfrm>
          <a:prstGeom prst="rect">
            <a:avLst/>
          </a:prstGeom>
        </p:spPr>
        <p:txBody>
          <a:bodyPr/>
          <a:lstStyle/>
          <a:p>
            <a:endParaRPr lang="en-US"/>
          </a:p>
        </p:txBody>
      </p:sp>
      <p:sp>
        <p:nvSpPr>
          <p:cNvPr id="9" name="Title 8">
            <a:extLst>
              <a:ext uri="{FF2B5EF4-FFF2-40B4-BE49-F238E27FC236}">
                <a16:creationId xmlns:a16="http://schemas.microsoft.com/office/drawing/2014/main" id="{FDFA3459-B3B7-4D15-B520-F0CBD7DE87AE}"/>
              </a:ext>
            </a:extLst>
          </p:cNvPr>
          <p:cNvSpPr>
            <a:spLocks noGrp="1"/>
          </p:cNvSpPr>
          <p:nvPr>
            <p:ph type="title"/>
          </p:nvPr>
        </p:nvSpPr>
        <p:spPr>
          <a:xfrm>
            <a:off x="838200" y="365125"/>
            <a:ext cx="10515600" cy="796925"/>
          </a:xfrm>
          <a:prstGeom prst="rect">
            <a:avLst/>
          </a:prstGeom>
        </p:spPr>
        <p:txBody>
          <a:bodyPr/>
          <a:lstStyle>
            <a:lvl1pPr algn="ctr">
              <a:defRPr>
                <a:solidFill>
                  <a:srgbClr val="170E5B"/>
                </a:solidFill>
              </a:defRPr>
            </a:lvl1pPr>
          </a:lstStyle>
          <a:p>
            <a:r>
              <a:rPr lang="en-US" dirty="0"/>
              <a:t>Click to edit Master title style</a:t>
            </a:r>
          </a:p>
        </p:txBody>
      </p:sp>
      <p:sp>
        <p:nvSpPr>
          <p:cNvPr id="11" name="Text Placeholder 10">
            <a:extLst>
              <a:ext uri="{FF2B5EF4-FFF2-40B4-BE49-F238E27FC236}">
                <a16:creationId xmlns:a16="http://schemas.microsoft.com/office/drawing/2014/main" id="{2BDF81F8-9C15-4400-8E7B-43F1D28769AC}"/>
              </a:ext>
            </a:extLst>
          </p:cNvPr>
          <p:cNvSpPr>
            <a:spLocks noGrp="1"/>
          </p:cNvSpPr>
          <p:nvPr>
            <p:ph type="body" sz="quarter" idx="15"/>
          </p:nvPr>
        </p:nvSpPr>
        <p:spPr>
          <a:xfrm>
            <a:off x="571500" y="1428750"/>
            <a:ext cx="11049000" cy="628650"/>
          </a:xfrm>
          <a:prstGeom prst="rect">
            <a:avLst/>
          </a:prstGeom>
        </p:spPr>
        <p:txBody>
          <a:bodyPr/>
          <a:lstStyle>
            <a:lvl1pPr marL="0" indent="0">
              <a:buNone/>
              <a:defRPr sz="1800"/>
            </a:lvl1pPr>
          </a:lstStyle>
          <a:p>
            <a:pPr lvl="0"/>
            <a:endParaRPr lang="en-US" dirty="0"/>
          </a:p>
        </p:txBody>
      </p:sp>
    </p:spTree>
    <p:extLst>
      <p:ext uri="{BB962C8B-B14F-4D97-AF65-F5344CB8AC3E}">
        <p14:creationId xmlns:p14="http://schemas.microsoft.com/office/powerpoint/2010/main" val="2461754287"/>
      </p:ext>
    </p:extLst>
  </p:cSld>
  <p:clrMapOvr>
    <a:masterClrMapping/>
  </p:clrMapOvr>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Slide 6">
    <p:spTree>
      <p:nvGrpSpPr>
        <p:cNvPr id="1" name=""/>
        <p:cNvGrpSpPr/>
        <p:nvPr/>
      </p:nvGrpSpPr>
      <p:grpSpPr>
        <a:xfrm>
          <a:off x="0" y="0"/>
          <a:ext cx="0" cy="0"/>
          <a:chOff x="0" y="0"/>
          <a:chExt cx="0" cy="0"/>
        </a:xfrm>
      </p:grpSpPr>
      <p:sp>
        <p:nvSpPr>
          <p:cNvPr id="8" name="Picture Placeholder 7">
            <a:extLst>
              <a:ext uri="{FF2B5EF4-FFF2-40B4-BE49-F238E27FC236}">
                <a16:creationId xmlns:a16="http://schemas.microsoft.com/office/drawing/2014/main" id="{7602A2E7-4B08-439A-BA9D-D3B99BC907AD}"/>
              </a:ext>
            </a:extLst>
          </p:cNvPr>
          <p:cNvSpPr>
            <a:spLocks noGrp="1"/>
          </p:cNvSpPr>
          <p:nvPr>
            <p:ph type="pic" sz="quarter" idx="14"/>
          </p:nvPr>
        </p:nvSpPr>
        <p:spPr>
          <a:xfrm>
            <a:off x="1" y="3429000"/>
            <a:ext cx="6096000" cy="3429000"/>
          </a:xfrm>
          <a:prstGeom prst="rect">
            <a:avLst/>
          </a:prstGeom>
        </p:spPr>
        <p:txBody>
          <a:bodyPr/>
          <a:lstStyle/>
          <a:p>
            <a:endParaRPr lang="en-US"/>
          </a:p>
        </p:txBody>
      </p:sp>
      <p:sp>
        <p:nvSpPr>
          <p:cNvPr id="11" name="Picture Placeholder 10">
            <a:extLst>
              <a:ext uri="{FF2B5EF4-FFF2-40B4-BE49-F238E27FC236}">
                <a16:creationId xmlns:a16="http://schemas.microsoft.com/office/drawing/2014/main" id="{8E22CE17-8E1D-4289-BC80-D61C4C347A4A}"/>
              </a:ext>
            </a:extLst>
          </p:cNvPr>
          <p:cNvSpPr>
            <a:spLocks noGrp="1"/>
          </p:cNvSpPr>
          <p:nvPr>
            <p:ph type="pic" sz="quarter" idx="15"/>
          </p:nvPr>
        </p:nvSpPr>
        <p:spPr>
          <a:xfrm>
            <a:off x="6096000" y="0"/>
            <a:ext cx="3062513" cy="3429000"/>
          </a:xfrm>
          <a:prstGeom prst="rect">
            <a:avLst/>
          </a:prstGeom>
        </p:spPr>
        <p:txBody>
          <a:bodyPr/>
          <a:lstStyle/>
          <a:p>
            <a:endParaRPr lang="en-US"/>
          </a:p>
        </p:txBody>
      </p:sp>
      <p:sp>
        <p:nvSpPr>
          <p:cNvPr id="15" name="Picture Placeholder 10">
            <a:extLst>
              <a:ext uri="{FF2B5EF4-FFF2-40B4-BE49-F238E27FC236}">
                <a16:creationId xmlns:a16="http://schemas.microsoft.com/office/drawing/2014/main" id="{CB389557-C5C5-4B4D-B20D-0EA09D02DEA6}"/>
              </a:ext>
            </a:extLst>
          </p:cNvPr>
          <p:cNvSpPr>
            <a:spLocks noGrp="1"/>
          </p:cNvSpPr>
          <p:nvPr>
            <p:ph type="pic" sz="quarter" idx="16"/>
          </p:nvPr>
        </p:nvSpPr>
        <p:spPr>
          <a:xfrm>
            <a:off x="9158513" y="0"/>
            <a:ext cx="3033486" cy="3429000"/>
          </a:xfrm>
          <a:prstGeom prst="rect">
            <a:avLst/>
          </a:prstGeom>
        </p:spPr>
        <p:txBody>
          <a:bodyPr/>
          <a:lstStyle/>
          <a:p>
            <a:endParaRPr lang="en-US"/>
          </a:p>
        </p:txBody>
      </p:sp>
      <p:sp>
        <p:nvSpPr>
          <p:cNvPr id="16" name="Picture Placeholder 10">
            <a:extLst>
              <a:ext uri="{FF2B5EF4-FFF2-40B4-BE49-F238E27FC236}">
                <a16:creationId xmlns:a16="http://schemas.microsoft.com/office/drawing/2014/main" id="{D8C41961-4D05-4945-9EC0-BB9A2DEB93DB}"/>
              </a:ext>
            </a:extLst>
          </p:cNvPr>
          <p:cNvSpPr>
            <a:spLocks noGrp="1"/>
          </p:cNvSpPr>
          <p:nvPr>
            <p:ph type="pic" sz="quarter" idx="17"/>
          </p:nvPr>
        </p:nvSpPr>
        <p:spPr>
          <a:xfrm>
            <a:off x="6096000" y="3429000"/>
            <a:ext cx="3062513" cy="3429000"/>
          </a:xfrm>
          <a:prstGeom prst="rect">
            <a:avLst/>
          </a:prstGeom>
        </p:spPr>
        <p:txBody>
          <a:bodyPr/>
          <a:lstStyle/>
          <a:p>
            <a:endParaRPr lang="en-US"/>
          </a:p>
        </p:txBody>
      </p:sp>
      <p:sp>
        <p:nvSpPr>
          <p:cNvPr id="17" name="Picture Placeholder 10">
            <a:extLst>
              <a:ext uri="{FF2B5EF4-FFF2-40B4-BE49-F238E27FC236}">
                <a16:creationId xmlns:a16="http://schemas.microsoft.com/office/drawing/2014/main" id="{A4912692-5F1E-4D34-8443-8B6365C8D9D6}"/>
              </a:ext>
            </a:extLst>
          </p:cNvPr>
          <p:cNvSpPr>
            <a:spLocks noGrp="1"/>
          </p:cNvSpPr>
          <p:nvPr>
            <p:ph type="pic" sz="quarter" idx="18"/>
          </p:nvPr>
        </p:nvSpPr>
        <p:spPr>
          <a:xfrm>
            <a:off x="9158513" y="3429000"/>
            <a:ext cx="3033486" cy="3429000"/>
          </a:xfrm>
          <a:prstGeom prst="rect">
            <a:avLst/>
          </a:prstGeom>
        </p:spPr>
        <p:txBody>
          <a:bodyPr/>
          <a:lstStyle/>
          <a:p>
            <a:endParaRPr lang="en-US"/>
          </a:p>
        </p:txBody>
      </p:sp>
    </p:spTree>
    <p:extLst>
      <p:ext uri="{BB962C8B-B14F-4D97-AF65-F5344CB8AC3E}">
        <p14:creationId xmlns:p14="http://schemas.microsoft.com/office/powerpoint/2010/main" val="14945694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userDrawn="1">
  <p:cSld name="Thank You Slide 10">
    <p:spTree>
      <p:nvGrpSpPr>
        <p:cNvPr id="1" name=""/>
        <p:cNvGrpSpPr/>
        <p:nvPr/>
      </p:nvGrpSpPr>
      <p:grpSpPr>
        <a:xfrm>
          <a:off x="0" y="0"/>
          <a:ext cx="0" cy="0"/>
          <a:chOff x="0" y="0"/>
          <a:chExt cx="0" cy="0"/>
        </a:xfrm>
      </p:grpSpPr>
      <p:sp>
        <p:nvSpPr>
          <p:cNvPr id="4" name="Picture Placeholder 3">
            <a:extLst>
              <a:ext uri="{FF2B5EF4-FFF2-40B4-BE49-F238E27FC236}">
                <a16:creationId xmlns:a16="http://schemas.microsoft.com/office/drawing/2014/main" id="{28AC2DF6-9EFA-B245-B08B-C32F142D25E1}"/>
              </a:ext>
            </a:extLst>
          </p:cNvPr>
          <p:cNvSpPr>
            <a:spLocks noGrp="1"/>
          </p:cNvSpPr>
          <p:nvPr>
            <p:ph type="pic" sz="quarter" idx="11"/>
          </p:nvPr>
        </p:nvSpPr>
        <p:spPr>
          <a:xfrm>
            <a:off x="5494367" y="1341"/>
            <a:ext cx="3732798" cy="5843978"/>
          </a:xfrm>
          <a:custGeom>
            <a:avLst/>
            <a:gdLst>
              <a:gd name="connsiteX0" fmla="*/ 0 w 7463652"/>
              <a:gd name="connsiteY0" fmla="*/ 0 h 11687955"/>
              <a:gd name="connsiteX1" fmla="*/ 6153278 w 7463652"/>
              <a:gd name="connsiteY1" fmla="*/ 0 h 11687955"/>
              <a:gd name="connsiteX2" fmla="*/ 7463652 w 7463652"/>
              <a:gd name="connsiteY2" fmla="*/ 4224803 h 11687955"/>
              <a:gd name="connsiteX3" fmla="*/ 0 w 7463652"/>
              <a:gd name="connsiteY3" fmla="*/ 11687955 h 11687955"/>
            </a:gdLst>
            <a:ahLst/>
            <a:cxnLst>
              <a:cxn ang="0">
                <a:pos x="connsiteX0" y="connsiteY0"/>
              </a:cxn>
              <a:cxn ang="0">
                <a:pos x="connsiteX1" y="connsiteY1"/>
              </a:cxn>
              <a:cxn ang="0">
                <a:pos x="connsiteX2" y="connsiteY2"/>
              </a:cxn>
              <a:cxn ang="0">
                <a:pos x="connsiteX3" y="connsiteY3"/>
              </a:cxn>
            </a:cxnLst>
            <a:rect l="l" t="t" r="r" b="b"/>
            <a:pathLst>
              <a:path w="7463652" h="11687955">
                <a:moveTo>
                  <a:pt x="0" y="0"/>
                </a:moveTo>
                <a:lnTo>
                  <a:pt x="6153278" y="0"/>
                </a:lnTo>
                <a:cubicBezTo>
                  <a:pt x="6979112" y="1200681"/>
                  <a:pt x="7463652" y="2656694"/>
                  <a:pt x="7463652" y="4224803"/>
                </a:cubicBezTo>
                <a:cubicBezTo>
                  <a:pt x="7463652" y="8346227"/>
                  <a:pt x="4121700" y="11687955"/>
                  <a:pt x="0" y="11687955"/>
                </a:cubicBezTo>
                <a:close/>
              </a:path>
            </a:pathLst>
          </a:custGeom>
          <a:solidFill>
            <a:schemeClr val="bg2">
              <a:lumMod val="95000"/>
            </a:schemeClr>
          </a:solidFill>
        </p:spPr>
        <p:txBody>
          <a:bodyPr wrap="square" anchor="ctr">
            <a:noAutofit/>
          </a:bodyPr>
          <a:lstStyle>
            <a:lvl1pPr marL="0" indent="0" algn="ctr">
              <a:buNone/>
              <a:defRPr sz="1200"/>
            </a:lvl1pPr>
          </a:lstStyle>
          <a:p>
            <a:endParaRPr lang="en-US"/>
          </a:p>
        </p:txBody>
      </p:sp>
    </p:spTree>
    <p:extLst>
      <p:ext uri="{BB962C8B-B14F-4D97-AF65-F5344CB8AC3E}">
        <p14:creationId xmlns:p14="http://schemas.microsoft.com/office/powerpoint/2010/main" val="383303201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userDrawn="1">
  <p:cSld name="Title and Content">
    <p:spTree>
      <p:nvGrpSpPr>
        <p:cNvPr id="1" name=""/>
        <p:cNvGrpSpPr/>
        <p:nvPr/>
      </p:nvGrpSpPr>
      <p:grpSpPr>
        <a:xfrm>
          <a:off x="0" y="0"/>
          <a:ext cx="0" cy="0"/>
          <a:chOff x="0" y="0"/>
          <a:chExt cx="0" cy="0"/>
        </a:xfrm>
      </p:grpSpPr>
    </p:spTree>
    <p:extLst>
      <p:ext uri="{BB962C8B-B14F-4D97-AF65-F5344CB8AC3E}">
        <p14:creationId xmlns:p14="http://schemas.microsoft.com/office/powerpoint/2010/main" val="272289167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userDrawn="1">
  <p:cSld name="4_Diseño personalizado">
    <p:spTree>
      <p:nvGrpSpPr>
        <p:cNvPr id="1" name=""/>
        <p:cNvGrpSpPr/>
        <p:nvPr/>
      </p:nvGrpSpPr>
      <p:grpSpPr>
        <a:xfrm>
          <a:off x="0" y="0"/>
          <a:ext cx="0" cy="0"/>
          <a:chOff x="0" y="0"/>
          <a:chExt cx="0" cy="0"/>
        </a:xfrm>
      </p:grpSpPr>
      <p:sp>
        <p:nvSpPr>
          <p:cNvPr id="5" name="Picture Placeholder 4">
            <a:extLst>
              <a:ext uri="{FF2B5EF4-FFF2-40B4-BE49-F238E27FC236}">
                <a16:creationId xmlns:a16="http://schemas.microsoft.com/office/drawing/2014/main" id="{BA5B7A72-B186-EC36-C88A-38743385E8A9}"/>
              </a:ext>
            </a:extLst>
          </p:cNvPr>
          <p:cNvSpPr>
            <a:spLocks noGrp="1"/>
          </p:cNvSpPr>
          <p:nvPr>
            <p:ph type="pic" sz="quarter" idx="10"/>
          </p:nvPr>
        </p:nvSpPr>
        <p:spPr>
          <a:xfrm>
            <a:off x="0" y="2"/>
            <a:ext cx="9479844" cy="5504657"/>
          </a:xfrm>
          <a:prstGeom prst="rect">
            <a:avLst/>
          </a:prstGeom>
        </p:spPr>
        <p:txBody>
          <a:bodyPr/>
          <a:lstStyle>
            <a:lvl1pPr>
              <a:defRPr>
                <a:latin typeface="Lato Light" panose="020F0302020204030203" pitchFamily="34" charset="0"/>
              </a:defRPr>
            </a:lvl1pPr>
          </a:lstStyle>
          <a:p>
            <a:endParaRPr lang="es-CO" dirty="0"/>
          </a:p>
        </p:txBody>
      </p:sp>
    </p:spTree>
    <p:extLst>
      <p:ext uri="{BB962C8B-B14F-4D97-AF65-F5344CB8AC3E}">
        <p14:creationId xmlns:p14="http://schemas.microsoft.com/office/powerpoint/2010/main" val="208198478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Diapositiva 1">
    <p:spTree>
      <p:nvGrpSpPr>
        <p:cNvPr id="1" name=""/>
        <p:cNvGrpSpPr/>
        <p:nvPr/>
      </p:nvGrpSpPr>
      <p:grpSpPr>
        <a:xfrm>
          <a:off x="0" y="0"/>
          <a:ext cx="0" cy="0"/>
          <a:chOff x="0" y="0"/>
          <a:chExt cx="0" cy="0"/>
        </a:xfrm>
      </p:grpSpPr>
    </p:spTree>
    <p:extLst>
      <p:ext uri="{BB962C8B-B14F-4D97-AF65-F5344CB8AC3E}">
        <p14:creationId xmlns:p14="http://schemas.microsoft.com/office/powerpoint/2010/main" val="29677171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Diapositiva 2">
    <p:spTree>
      <p:nvGrpSpPr>
        <p:cNvPr id="1" name=""/>
        <p:cNvGrpSpPr/>
        <p:nvPr/>
      </p:nvGrpSpPr>
      <p:grpSpPr>
        <a:xfrm>
          <a:off x="0" y="0"/>
          <a:ext cx="0" cy="0"/>
          <a:chOff x="0" y="0"/>
          <a:chExt cx="0" cy="0"/>
        </a:xfrm>
      </p:grpSpPr>
      <p:sp>
        <p:nvSpPr>
          <p:cNvPr id="5" name="Marcador de posición de imagen 10">
            <a:extLst>
              <a:ext uri="{FF2B5EF4-FFF2-40B4-BE49-F238E27FC236}">
                <a16:creationId xmlns:a16="http://schemas.microsoft.com/office/drawing/2014/main" id="{68494928-CF9A-408F-BDFF-886015B1FE8D}"/>
              </a:ext>
            </a:extLst>
          </p:cNvPr>
          <p:cNvSpPr>
            <a:spLocks noGrp="1"/>
          </p:cNvSpPr>
          <p:nvPr>
            <p:ph type="pic" sz="quarter" idx="10"/>
          </p:nvPr>
        </p:nvSpPr>
        <p:spPr>
          <a:xfrm>
            <a:off x="0" y="0"/>
            <a:ext cx="12192000" cy="6858000"/>
          </a:xfrm>
          <a:prstGeom prst="rect">
            <a:avLst/>
          </a:prstGeom>
        </p:spPr>
        <p:txBody>
          <a:bodyPr/>
          <a:lstStyle>
            <a:lvl1pPr>
              <a:defRPr sz="2000"/>
            </a:lvl1pPr>
          </a:lstStyle>
          <a:p>
            <a:endParaRPr lang="en-US"/>
          </a:p>
        </p:txBody>
      </p:sp>
    </p:spTree>
    <p:extLst>
      <p:ext uri="{BB962C8B-B14F-4D97-AF65-F5344CB8AC3E}">
        <p14:creationId xmlns:p14="http://schemas.microsoft.com/office/powerpoint/2010/main" val="20683189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Diapositiva 3">
    <p:spTree>
      <p:nvGrpSpPr>
        <p:cNvPr id="1" name=""/>
        <p:cNvGrpSpPr/>
        <p:nvPr/>
      </p:nvGrpSpPr>
      <p:grpSpPr>
        <a:xfrm>
          <a:off x="0" y="0"/>
          <a:ext cx="0" cy="0"/>
          <a:chOff x="0" y="0"/>
          <a:chExt cx="0" cy="0"/>
        </a:xfrm>
      </p:grpSpPr>
      <p:sp>
        <p:nvSpPr>
          <p:cNvPr id="6" name="Marcador de posición de imagen 10">
            <a:extLst>
              <a:ext uri="{FF2B5EF4-FFF2-40B4-BE49-F238E27FC236}">
                <a16:creationId xmlns:a16="http://schemas.microsoft.com/office/drawing/2014/main" id="{68494928-CF9A-408F-BDFF-886015B1FE8D}"/>
              </a:ext>
            </a:extLst>
          </p:cNvPr>
          <p:cNvSpPr>
            <a:spLocks noGrp="1"/>
          </p:cNvSpPr>
          <p:nvPr>
            <p:ph type="pic" sz="quarter" idx="10"/>
          </p:nvPr>
        </p:nvSpPr>
        <p:spPr>
          <a:xfrm>
            <a:off x="0" y="0"/>
            <a:ext cx="12192000" cy="6858000"/>
          </a:xfrm>
          <a:prstGeom prst="rect">
            <a:avLst/>
          </a:prstGeom>
        </p:spPr>
        <p:txBody>
          <a:bodyPr/>
          <a:lstStyle>
            <a:lvl1pPr>
              <a:defRPr sz="2000"/>
            </a:lvl1pPr>
          </a:lstStyle>
          <a:p>
            <a:endParaRPr lang="en-US"/>
          </a:p>
        </p:txBody>
      </p:sp>
    </p:spTree>
    <p:extLst>
      <p:ext uri="{BB962C8B-B14F-4D97-AF65-F5344CB8AC3E}">
        <p14:creationId xmlns:p14="http://schemas.microsoft.com/office/powerpoint/2010/main" val="107286900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Diapositiva 4">
    <p:spTree>
      <p:nvGrpSpPr>
        <p:cNvPr id="1" name=""/>
        <p:cNvGrpSpPr/>
        <p:nvPr/>
      </p:nvGrpSpPr>
      <p:grpSpPr>
        <a:xfrm>
          <a:off x="0" y="0"/>
          <a:ext cx="0" cy="0"/>
          <a:chOff x="0" y="0"/>
          <a:chExt cx="0" cy="0"/>
        </a:xfrm>
      </p:grpSpPr>
      <p:sp>
        <p:nvSpPr>
          <p:cNvPr id="7" name="Marcador de posición de imagen 2">
            <a:extLst>
              <a:ext uri="{FF2B5EF4-FFF2-40B4-BE49-F238E27FC236}">
                <a16:creationId xmlns:a16="http://schemas.microsoft.com/office/drawing/2014/main" id="{2C4FB51C-EAB8-454B-AA5E-2D566DE1471E}"/>
              </a:ext>
            </a:extLst>
          </p:cNvPr>
          <p:cNvSpPr>
            <a:spLocks noGrp="1"/>
          </p:cNvSpPr>
          <p:nvPr>
            <p:ph type="pic" sz="quarter" idx="10"/>
          </p:nvPr>
        </p:nvSpPr>
        <p:spPr>
          <a:xfrm>
            <a:off x="362855" y="714376"/>
            <a:ext cx="4317207" cy="2162174"/>
          </a:xfrm>
          <a:prstGeom prst="rect">
            <a:avLst/>
          </a:prstGeom>
        </p:spPr>
        <p:txBody>
          <a:bodyPr/>
          <a:lstStyle>
            <a:lvl1pPr>
              <a:defRPr sz="1800"/>
            </a:lvl1pPr>
          </a:lstStyle>
          <a:p>
            <a:endParaRPr lang="en-US"/>
          </a:p>
        </p:txBody>
      </p:sp>
    </p:spTree>
    <p:extLst>
      <p:ext uri="{BB962C8B-B14F-4D97-AF65-F5344CB8AC3E}">
        <p14:creationId xmlns:p14="http://schemas.microsoft.com/office/powerpoint/2010/main" val="282205748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Diapositiva 5">
    <p:spTree>
      <p:nvGrpSpPr>
        <p:cNvPr id="1" name=""/>
        <p:cNvGrpSpPr/>
        <p:nvPr/>
      </p:nvGrpSpPr>
      <p:grpSpPr>
        <a:xfrm>
          <a:off x="0" y="0"/>
          <a:ext cx="0" cy="0"/>
          <a:chOff x="0" y="0"/>
          <a:chExt cx="0" cy="0"/>
        </a:xfrm>
      </p:grpSpPr>
      <p:sp>
        <p:nvSpPr>
          <p:cNvPr id="7" name="Marcador de posición de imagen 6"/>
          <p:cNvSpPr>
            <a:spLocks noGrp="1"/>
          </p:cNvSpPr>
          <p:nvPr>
            <p:ph type="pic" sz="quarter" idx="10"/>
          </p:nvPr>
        </p:nvSpPr>
        <p:spPr>
          <a:xfrm>
            <a:off x="2686050" y="697296"/>
            <a:ext cx="2152650" cy="3095109"/>
          </a:xfrm>
          <a:prstGeom prst="rect">
            <a:avLst/>
          </a:prstGeom>
        </p:spPr>
        <p:txBody>
          <a:bodyPr/>
          <a:lstStyle/>
          <a:p>
            <a:endParaRPr lang="en-US"/>
          </a:p>
        </p:txBody>
      </p:sp>
      <p:sp>
        <p:nvSpPr>
          <p:cNvPr id="9" name="Marcador de posición de imagen 6"/>
          <p:cNvSpPr>
            <a:spLocks noGrp="1"/>
          </p:cNvSpPr>
          <p:nvPr>
            <p:ph type="pic" sz="quarter" idx="12"/>
          </p:nvPr>
        </p:nvSpPr>
        <p:spPr>
          <a:xfrm>
            <a:off x="6896100" y="697296"/>
            <a:ext cx="2152650" cy="3095109"/>
          </a:xfrm>
          <a:prstGeom prst="rect">
            <a:avLst/>
          </a:prstGeom>
        </p:spPr>
        <p:txBody>
          <a:bodyPr/>
          <a:lstStyle/>
          <a:p>
            <a:endParaRPr lang="en-US"/>
          </a:p>
        </p:txBody>
      </p:sp>
      <p:sp>
        <p:nvSpPr>
          <p:cNvPr id="8" name="Marcador de posición de imagen 6"/>
          <p:cNvSpPr>
            <a:spLocks noGrp="1"/>
          </p:cNvSpPr>
          <p:nvPr>
            <p:ph type="pic" sz="quarter" idx="11"/>
          </p:nvPr>
        </p:nvSpPr>
        <p:spPr>
          <a:xfrm>
            <a:off x="4343400" y="362857"/>
            <a:ext cx="3048000" cy="3802743"/>
          </a:xfrm>
          <a:prstGeom prst="rect">
            <a:avLst/>
          </a:prstGeom>
        </p:spPr>
        <p:txBody>
          <a:bodyPr/>
          <a:lstStyle/>
          <a:p>
            <a:endParaRPr lang="en-US"/>
          </a:p>
        </p:txBody>
      </p:sp>
    </p:spTree>
    <p:extLst>
      <p:ext uri="{BB962C8B-B14F-4D97-AF65-F5344CB8AC3E}">
        <p14:creationId xmlns:p14="http://schemas.microsoft.com/office/powerpoint/2010/main" val="24991339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Diapositiva 6">
    <p:spTree>
      <p:nvGrpSpPr>
        <p:cNvPr id="1" name=""/>
        <p:cNvGrpSpPr/>
        <p:nvPr/>
      </p:nvGrpSpPr>
      <p:grpSpPr>
        <a:xfrm>
          <a:off x="0" y="0"/>
          <a:ext cx="0" cy="0"/>
          <a:chOff x="0" y="0"/>
          <a:chExt cx="0" cy="0"/>
        </a:xfrm>
      </p:grpSpPr>
      <p:sp>
        <p:nvSpPr>
          <p:cNvPr id="7" name="Marcador de posición de imagen 3">
            <a:extLst>
              <a:ext uri="{FF2B5EF4-FFF2-40B4-BE49-F238E27FC236}">
                <a16:creationId xmlns:a16="http://schemas.microsoft.com/office/drawing/2014/main" id="{8932BA8E-B107-45BD-83DB-D4B6684C29AE}"/>
              </a:ext>
            </a:extLst>
          </p:cNvPr>
          <p:cNvSpPr>
            <a:spLocks noGrp="1"/>
          </p:cNvSpPr>
          <p:nvPr>
            <p:ph type="pic" sz="quarter" idx="10" hasCustomPrompt="1"/>
          </p:nvPr>
        </p:nvSpPr>
        <p:spPr>
          <a:xfrm>
            <a:off x="7334250" y="0"/>
            <a:ext cx="4857750" cy="6858000"/>
          </a:xfrm>
          <a:prstGeom prst="rect">
            <a:avLst/>
          </a:prstGeom>
        </p:spPr>
        <p:txBody>
          <a:bodyPr/>
          <a:lstStyle>
            <a:lvl1pPr marL="0" indent="0">
              <a:buNone/>
              <a:defRPr sz="2000"/>
            </a:lvl1pPr>
          </a:lstStyle>
          <a:p>
            <a:r>
              <a:rPr lang="en-US" noProof="0" dirty="0"/>
              <a:t>Click on the Icon to add an image</a:t>
            </a:r>
            <a:endParaRPr lang="es-CO" dirty="0"/>
          </a:p>
        </p:txBody>
      </p:sp>
    </p:spTree>
    <p:extLst>
      <p:ext uri="{BB962C8B-B14F-4D97-AF65-F5344CB8AC3E}">
        <p14:creationId xmlns:p14="http://schemas.microsoft.com/office/powerpoint/2010/main" val="35818076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Diapositiva 7">
    <p:spTree>
      <p:nvGrpSpPr>
        <p:cNvPr id="1" name=""/>
        <p:cNvGrpSpPr/>
        <p:nvPr/>
      </p:nvGrpSpPr>
      <p:grpSpPr>
        <a:xfrm>
          <a:off x="0" y="0"/>
          <a:ext cx="0" cy="0"/>
          <a:chOff x="0" y="0"/>
          <a:chExt cx="0" cy="0"/>
        </a:xfrm>
      </p:grpSpPr>
      <p:sp>
        <p:nvSpPr>
          <p:cNvPr id="3" name="Marcador de posición de imagen 3">
            <a:extLst>
              <a:ext uri="{FF2B5EF4-FFF2-40B4-BE49-F238E27FC236}">
                <a16:creationId xmlns:a16="http://schemas.microsoft.com/office/drawing/2014/main" id="{5F5567E8-3E6D-4407-B177-D2D3262F61AE}"/>
              </a:ext>
            </a:extLst>
          </p:cNvPr>
          <p:cNvSpPr>
            <a:spLocks noGrp="1"/>
          </p:cNvSpPr>
          <p:nvPr>
            <p:ph type="pic" sz="quarter" idx="10"/>
          </p:nvPr>
        </p:nvSpPr>
        <p:spPr>
          <a:xfrm>
            <a:off x="5559879" y="1000579"/>
            <a:ext cx="1914978" cy="1914978"/>
          </a:xfrm>
          <a:prstGeom prst="ellipse">
            <a:avLst/>
          </a:prstGeom>
        </p:spPr>
        <p:txBody>
          <a:bodyPr/>
          <a:lstStyle>
            <a:lvl1pPr marL="0" indent="0">
              <a:buNone/>
              <a:defRPr sz="1600"/>
            </a:lvl1pPr>
          </a:lstStyle>
          <a:p>
            <a:endParaRPr lang="en-US" dirty="0"/>
          </a:p>
        </p:txBody>
      </p:sp>
      <p:sp>
        <p:nvSpPr>
          <p:cNvPr id="5" name="Marcador de posición de imagen 3">
            <a:extLst>
              <a:ext uri="{FF2B5EF4-FFF2-40B4-BE49-F238E27FC236}">
                <a16:creationId xmlns:a16="http://schemas.microsoft.com/office/drawing/2014/main" id="{5F5567E8-3E6D-4407-B177-D2D3262F61AE}"/>
              </a:ext>
            </a:extLst>
          </p:cNvPr>
          <p:cNvSpPr>
            <a:spLocks noGrp="1"/>
          </p:cNvSpPr>
          <p:nvPr>
            <p:ph type="pic" sz="quarter" idx="11"/>
          </p:nvPr>
        </p:nvSpPr>
        <p:spPr>
          <a:xfrm>
            <a:off x="5559879" y="3576865"/>
            <a:ext cx="1914978" cy="1914978"/>
          </a:xfrm>
          <a:prstGeom prst="ellipse">
            <a:avLst/>
          </a:prstGeom>
        </p:spPr>
        <p:txBody>
          <a:bodyPr/>
          <a:lstStyle>
            <a:lvl1pPr marL="0" indent="0">
              <a:buNone/>
              <a:defRPr sz="1600"/>
            </a:lvl1pPr>
          </a:lstStyle>
          <a:p>
            <a:endParaRPr lang="en-US" dirty="0"/>
          </a:p>
        </p:txBody>
      </p:sp>
    </p:spTree>
    <p:extLst>
      <p:ext uri="{BB962C8B-B14F-4D97-AF65-F5344CB8AC3E}">
        <p14:creationId xmlns:p14="http://schemas.microsoft.com/office/powerpoint/2010/main" val="258529611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Diapositiva 8">
    <p:spTree>
      <p:nvGrpSpPr>
        <p:cNvPr id="1" name=""/>
        <p:cNvGrpSpPr/>
        <p:nvPr/>
      </p:nvGrpSpPr>
      <p:grpSpPr>
        <a:xfrm>
          <a:off x="0" y="0"/>
          <a:ext cx="0" cy="0"/>
          <a:chOff x="0" y="0"/>
          <a:chExt cx="0" cy="0"/>
        </a:xfrm>
      </p:grpSpPr>
      <p:sp>
        <p:nvSpPr>
          <p:cNvPr id="4" name="Marcador de posición de imagen 3">
            <a:extLst>
              <a:ext uri="{FF2B5EF4-FFF2-40B4-BE49-F238E27FC236}">
                <a16:creationId xmlns:a16="http://schemas.microsoft.com/office/drawing/2014/main" id="{5F5567E8-3E6D-4407-B177-D2D3262F61AE}"/>
              </a:ext>
            </a:extLst>
          </p:cNvPr>
          <p:cNvSpPr>
            <a:spLocks noGrp="1"/>
          </p:cNvSpPr>
          <p:nvPr>
            <p:ph type="pic" sz="quarter" idx="10"/>
          </p:nvPr>
        </p:nvSpPr>
        <p:spPr>
          <a:xfrm>
            <a:off x="1365250" y="1581150"/>
            <a:ext cx="3638550" cy="3638550"/>
          </a:xfrm>
          <a:prstGeom prst="ellipse">
            <a:avLst/>
          </a:prstGeom>
        </p:spPr>
        <p:txBody>
          <a:bodyPr/>
          <a:lstStyle/>
          <a:p>
            <a:endParaRPr lang="en-US"/>
          </a:p>
        </p:txBody>
      </p:sp>
    </p:spTree>
    <p:extLst>
      <p:ext uri="{BB962C8B-B14F-4D97-AF65-F5344CB8AC3E}">
        <p14:creationId xmlns:p14="http://schemas.microsoft.com/office/powerpoint/2010/main" val="30885425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image" Target="../media/image1.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hyperlink" Target="http://free-powerpoint-templates-download.com/" TargetMode="Externa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image" Target="../media/image2.png"/><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hyperlink" Target="https://slidesgratis.com/" TargetMode="Externa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Rectángulo 3">
            <a:extLst>
              <a:ext uri="{FF2B5EF4-FFF2-40B4-BE49-F238E27FC236}">
                <a16:creationId xmlns:a16="http://schemas.microsoft.com/office/drawing/2014/main" id="{517EEEA6-41DF-4DA7-9145-B9D6D18D11EF}"/>
              </a:ext>
            </a:extLst>
          </p:cNvPr>
          <p:cNvSpPr/>
          <p:nvPr userDrawn="1"/>
        </p:nvSpPr>
        <p:spPr>
          <a:xfrm>
            <a:off x="0" y="-1178145"/>
            <a:ext cx="12192000" cy="1160711"/>
          </a:xfrm>
          <a:prstGeom prst="rect">
            <a:avLst/>
          </a:prstGeom>
          <a:solidFill>
            <a:srgbClr val="4C033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CuadroTexto 4">
            <a:extLst>
              <a:ext uri="{FF2B5EF4-FFF2-40B4-BE49-F238E27FC236}">
                <a16:creationId xmlns:a16="http://schemas.microsoft.com/office/drawing/2014/main" id="{98554778-3CBD-4CEA-8118-6E137767477E}"/>
              </a:ext>
            </a:extLst>
          </p:cNvPr>
          <p:cNvSpPr txBox="1"/>
          <p:nvPr userDrawn="1"/>
        </p:nvSpPr>
        <p:spPr>
          <a:xfrm>
            <a:off x="1659310" y="-688899"/>
            <a:ext cx="2367636" cy="369332"/>
          </a:xfrm>
          <a:prstGeom prst="rect">
            <a:avLst/>
          </a:prstGeom>
          <a:noFill/>
        </p:spPr>
        <p:txBody>
          <a:bodyPr wrap="none" rtlCol="0">
            <a:spAutoFit/>
          </a:bodyPr>
          <a:lstStyle/>
          <a:p>
            <a:r>
              <a:rPr lang="en-US" dirty="0">
                <a:solidFill>
                  <a:schemeClr val="bg1"/>
                </a:solidFill>
                <a:hlinkClick r:id="rId20">
                  <a:extLst>
                    <a:ext uri="{A12FA001-AC4F-418D-AE19-62706E023703}">
                      <ahyp:hlinkClr xmlns:ahyp="http://schemas.microsoft.com/office/drawing/2018/hyperlinkcolor" val="tx"/>
                    </a:ext>
                  </a:extLst>
                </a:hlinkClick>
              </a:rPr>
              <a:t>http://ppthemes.com/</a:t>
            </a:r>
            <a:r>
              <a:rPr lang="en-US" dirty="0">
                <a:solidFill>
                  <a:schemeClr val="bg1"/>
                </a:solidFill>
              </a:rPr>
              <a:t> </a:t>
            </a:r>
          </a:p>
        </p:txBody>
      </p:sp>
      <p:pic>
        <p:nvPicPr>
          <p:cNvPr id="8" name="Imagen 7">
            <a:extLst>
              <a:ext uri="{FF2B5EF4-FFF2-40B4-BE49-F238E27FC236}">
                <a16:creationId xmlns:a16="http://schemas.microsoft.com/office/drawing/2014/main" id="{6FF01F04-39F1-462C-B506-5DE4232D30A6}"/>
              </a:ext>
            </a:extLst>
          </p:cNvPr>
          <p:cNvPicPr>
            <a:picLocks noChangeAspect="1"/>
          </p:cNvPicPr>
          <p:nvPr userDrawn="1"/>
        </p:nvPicPr>
        <p:blipFill>
          <a:blip r:embed="rId21">
            <a:extLst>
              <a:ext uri="{28A0092B-C50C-407E-A947-70E740481C1C}">
                <a14:useLocalDpi xmlns:a14="http://schemas.microsoft.com/office/drawing/2010/main" val="0"/>
              </a:ext>
            </a:extLst>
          </a:blip>
          <a:stretch>
            <a:fillRect/>
          </a:stretch>
        </p:blipFill>
        <p:spPr>
          <a:xfrm>
            <a:off x="7009453" y="-1083156"/>
            <a:ext cx="1555777" cy="970735"/>
          </a:xfrm>
          <a:prstGeom prst="rect">
            <a:avLst/>
          </a:prstGeom>
        </p:spPr>
      </p:pic>
      <p:sp>
        <p:nvSpPr>
          <p:cNvPr id="9" name="CuadroTexto 8">
            <a:extLst>
              <a:ext uri="{FF2B5EF4-FFF2-40B4-BE49-F238E27FC236}">
                <a16:creationId xmlns:a16="http://schemas.microsoft.com/office/drawing/2014/main" id="{900B17B7-C9A3-41CE-939E-E45D1955FCD3}"/>
              </a:ext>
            </a:extLst>
          </p:cNvPr>
          <p:cNvSpPr txBox="1"/>
          <p:nvPr userDrawn="1"/>
        </p:nvSpPr>
        <p:spPr>
          <a:xfrm>
            <a:off x="8659820" y="-645106"/>
            <a:ext cx="2659702" cy="369332"/>
          </a:xfrm>
          <a:prstGeom prst="rect">
            <a:avLst/>
          </a:prstGeom>
          <a:noFill/>
        </p:spPr>
        <p:txBody>
          <a:bodyPr wrap="none" rtlCol="0">
            <a:spAutoFit/>
          </a:bodyPr>
          <a:lstStyle/>
          <a:p>
            <a:r>
              <a:rPr lang="en-US" dirty="0">
                <a:solidFill>
                  <a:schemeClr val="bg1"/>
                </a:solidFill>
                <a:hlinkClick r:id="rId22">
                  <a:extLst>
                    <a:ext uri="{A12FA001-AC4F-418D-AE19-62706E023703}">
                      <ahyp:hlinkClr xmlns:ahyp="http://schemas.microsoft.com/office/drawing/2018/hyperlinkcolor" val="tx"/>
                    </a:ext>
                  </a:extLst>
                </a:hlinkClick>
              </a:rPr>
              <a:t>https://slidesgratis.com/</a:t>
            </a:r>
            <a:r>
              <a:rPr lang="en-US" dirty="0">
                <a:solidFill>
                  <a:schemeClr val="bg1"/>
                </a:solidFill>
              </a:rPr>
              <a:t> </a:t>
            </a:r>
          </a:p>
        </p:txBody>
      </p:sp>
      <p:pic>
        <p:nvPicPr>
          <p:cNvPr id="14" name="Imagen 13">
            <a:extLst>
              <a:ext uri="{FF2B5EF4-FFF2-40B4-BE49-F238E27FC236}">
                <a16:creationId xmlns:a16="http://schemas.microsoft.com/office/drawing/2014/main" id="{37C819BA-7AFD-4214-A544-2BC37CACF3A1}"/>
              </a:ext>
            </a:extLst>
          </p:cNvPr>
          <p:cNvPicPr>
            <a:picLocks noChangeAspect="1"/>
          </p:cNvPicPr>
          <p:nvPr userDrawn="1"/>
        </p:nvPicPr>
        <p:blipFill rotWithShape="1">
          <a:blip r:embed="rId23" cstate="hqprint">
            <a:extLst>
              <a:ext uri="{28A0092B-C50C-407E-A947-70E740481C1C}">
                <a14:useLocalDpi xmlns:a14="http://schemas.microsoft.com/office/drawing/2010/main" val="0"/>
              </a:ext>
            </a:extLst>
          </a:blip>
          <a:srcRect t="26389" r="12615" b="30833"/>
          <a:stretch/>
        </p:blipFill>
        <p:spPr>
          <a:xfrm>
            <a:off x="321364" y="-974539"/>
            <a:ext cx="1337946" cy="654972"/>
          </a:xfrm>
          <a:prstGeom prst="rect">
            <a:avLst/>
          </a:prstGeom>
        </p:spPr>
      </p:pic>
    </p:spTree>
    <p:extLst>
      <p:ext uri="{BB962C8B-B14F-4D97-AF65-F5344CB8AC3E}">
        <p14:creationId xmlns:p14="http://schemas.microsoft.com/office/powerpoint/2010/main" val="3968079979"/>
      </p:ext>
    </p:extLst>
  </p:cSld>
  <p:clrMap bg1="lt1" tx1="dk1" bg2="lt2" tx2="dk2" accent1="accent1" accent2="accent2" accent3="accent3" accent4="accent4" accent5="accent5" accent6="accent6" hlink="hlink" folHlink="folHlink"/>
  <p:sldLayoutIdLst>
    <p:sldLayoutId id="2147483676" r:id="rId1"/>
    <p:sldLayoutId id="2147483695" r:id="rId2"/>
    <p:sldLayoutId id="2147483702" r:id="rId3"/>
    <p:sldLayoutId id="2147483692" r:id="rId4"/>
    <p:sldLayoutId id="2147483688" r:id="rId5"/>
    <p:sldLayoutId id="2147483689" r:id="rId6"/>
    <p:sldLayoutId id="2147483686" r:id="rId7"/>
    <p:sldLayoutId id="2147483668" r:id="rId8"/>
    <p:sldLayoutId id="2147483682" r:id="rId9"/>
    <p:sldLayoutId id="2147483660" r:id="rId10"/>
    <p:sldLayoutId id="2147483699" r:id="rId11"/>
    <p:sldLayoutId id="2147483698" r:id="rId12"/>
    <p:sldLayoutId id="2147483714" r:id="rId13"/>
    <p:sldLayoutId id="2147483716" r:id="rId14"/>
    <p:sldLayoutId id="2147483717" r:id="rId15"/>
    <p:sldLayoutId id="2147483718" r:id="rId16"/>
    <p:sldLayoutId id="2147483719" r:id="rId17"/>
    <p:sldLayoutId id="2147483720" r:id="rId18"/>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fontsquirrel.com/fonts/nautilus-pompilius" TargetMode="External"/><Relationship Id="rId2" Type="http://schemas.openxmlformats.org/officeDocument/2006/relationships/hyperlink" Target="https://fonts.google.com/specimen/Lato" TargetMode="External"/><Relationship Id="rId1" Type="http://schemas.openxmlformats.org/officeDocument/2006/relationships/slideLayout" Target="../slideLayouts/slideLayout17.xml"/><Relationship Id="rId4" Type="http://schemas.openxmlformats.org/officeDocument/2006/relationships/hyperlink" Target="https://free-powerpoint-templates-download.com/" TargetMode="Externa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16.xml"/></Relationships>
</file>

<file path=ppt/slides/_rels/slide14.xml.rels><?xml version="1.0" encoding="UTF-8" standalone="yes"?>
<Relationships xmlns="http://schemas.openxmlformats.org/package/2006/relationships"><Relationship Id="rId8" Type="http://schemas.openxmlformats.org/officeDocument/2006/relationships/hyperlink" Target="http://www.slidesgratis.com/" TargetMode="External"/><Relationship Id="rId3" Type="http://schemas.openxmlformats.org/officeDocument/2006/relationships/hyperlink" Target="https://www.facebook.com/ppthemess" TargetMode="External"/><Relationship Id="rId7" Type="http://schemas.openxmlformats.org/officeDocument/2006/relationships/hyperlink" Target="https://ppthemes.com/" TargetMode="External"/><Relationship Id="rId2" Type="http://schemas.openxmlformats.org/officeDocument/2006/relationships/hyperlink" Target="https://www.instagram.com/ppthemes/" TargetMode="External"/><Relationship Id="rId1" Type="http://schemas.openxmlformats.org/officeDocument/2006/relationships/slideLayout" Target="../slideLayouts/slideLayout18.xml"/><Relationship Id="rId6" Type="http://schemas.openxmlformats.org/officeDocument/2006/relationships/hyperlink" Target="https://www.facebook.com/pptheme" TargetMode="External"/><Relationship Id="rId5" Type="http://schemas.openxmlformats.org/officeDocument/2006/relationships/hyperlink" Target="https://www.tiktok.com/@Ppthemes" TargetMode="External"/><Relationship Id="rId4" Type="http://schemas.openxmlformats.org/officeDocument/2006/relationships/hyperlink" Target="https://www.youtube.com/@Ppthemes" TargetMode="External"/><Relationship Id="rId9" Type="http://schemas.openxmlformats.org/officeDocument/2006/relationships/hyperlink" Target="https://www.pptbundle.com/" TargetMode="External"/></Relationships>
</file>

<file path=ppt/slides/_rels/slide2.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image" Target="../media/image3.jpg"/><Relationship Id="rId1" Type="http://schemas.openxmlformats.org/officeDocument/2006/relationships/slideLayout" Target="../slideLayouts/slideLayout2.xml"/><Relationship Id="rId4" Type="http://schemas.openxmlformats.org/officeDocument/2006/relationships/image" Target="../media/image5.jp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ángulo 17">
            <a:extLst>
              <a:ext uri="{FF2B5EF4-FFF2-40B4-BE49-F238E27FC236}">
                <a16:creationId xmlns:a16="http://schemas.microsoft.com/office/drawing/2014/main" id="{8F5F15BF-00E8-0146-9639-0FB07145B42A}"/>
              </a:ext>
            </a:extLst>
          </p:cNvPr>
          <p:cNvSpPr/>
          <p:nvPr/>
        </p:nvSpPr>
        <p:spPr>
          <a:xfrm>
            <a:off x="4763" y="1785"/>
            <a:ext cx="12182478" cy="6854429"/>
          </a:xfrm>
          <a:prstGeom prst="rect">
            <a:avLst/>
          </a:prstGeom>
          <a:solidFill>
            <a:schemeClr val="accent5">
              <a:lumMod val="50000"/>
              <a:alpha val="85098"/>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latin typeface="Lato Light" panose="020F0302020204030203" pitchFamily="34" charset="0"/>
            </a:endParaRPr>
          </a:p>
        </p:txBody>
      </p:sp>
      <p:sp>
        <p:nvSpPr>
          <p:cNvPr id="63" name="Text Box 322"/>
          <p:cNvSpPr txBox="1">
            <a:spLocks noChangeArrowheads="1"/>
          </p:cNvSpPr>
          <p:nvPr/>
        </p:nvSpPr>
        <p:spPr bwMode="auto">
          <a:xfrm>
            <a:off x="2054229" y="1921911"/>
            <a:ext cx="801501" cy="830548"/>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cap="flat">
                <a:solidFill>
                  <a:srgbClr val="808080"/>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lIns="0" tIns="0" rIns="0" bIns="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913533">
              <a:defRPr/>
            </a:pPr>
            <a:r>
              <a:rPr lang="en-US" sz="5397" dirty="0">
                <a:solidFill>
                  <a:schemeClr val="accent2"/>
                </a:solidFill>
                <a:latin typeface="Lato Light" panose="020F0302020204030203" pitchFamily="34" charset="0"/>
                <a:cs typeface="Lato Black"/>
              </a:rPr>
              <a:t>01</a:t>
            </a:r>
          </a:p>
        </p:txBody>
      </p:sp>
      <p:sp>
        <p:nvSpPr>
          <p:cNvPr id="75" name="Text Box 334"/>
          <p:cNvSpPr txBox="1">
            <a:spLocks noChangeArrowheads="1"/>
          </p:cNvSpPr>
          <p:nvPr/>
        </p:nvSpPr>
        <p:spPr bwMode="auto">
          <a:xfrm>
            <a:off x="2054229" y="2935531"/>
            <a:ext cx="801501" cy="830548"/>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cap="flat">
                <a:solidFill>
                  <a:srgbClr val="808080"/>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lIns="0" tIns="0" rIns="0" bIns="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913533">
              <a:defRPr/>
            </a:pPr>
            <a:r>
              <a:rPr lang="en-US" sz="5397" dirty="0">
                <a:solidFill>
                  <a:schemeClr val="accent2"/>
                </a:solidFill>
                <a:latin typeface="Lato Light" panose="020F0302020204030203" pitchFamily="34" charset="0"/>
                <a:cs typeface="Lato Black"/>
              </a:rPr>
              <a:t>02</a:t>
            </a:r>
          </a:p>
        </p:txBody>
      </p:sp>
      <p:sp>
        <p:nvSpPr>
          <p:cNvPr id="87" name="Text Box 346"/>
          <p:cNvSpPr txBox="1">
            <a:spLocks noChangeArrowheads="1"/>
          </p:cNvSpPr>
          <p:nvPr/>
        </p:nvSpPr>
        <p:spPr bwMode="auto">
          <a:xfrm>
            <a:off x="2054229" y="3953117"/>
            <a:ext cx="801501" cy="830548"/>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cap="flat">
                <a:solidFill>
                  <a:srgbClr val="808080"/>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lIns="0" tIns="0" rIns="0" bIns="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913533">
              <a:defRPr/>
            </a:pPr>
            <a:r>
              <a:rPr lang="en-US" sz="5397" dirty="0">
                <a:solidFill>
                  <a:schemeClr val="accent2"/>
                </a:solidFill>
                <a:latin typeface="Lato Light" panose="020F0302020204030203" pitchFamily="34" charset="0"/>
                <a:cs typeface="Lato Black"/>
              </a:rPr>
              <a:t>03</a:t>
            </a:r>
          </a:p>
        </p:txBody>
      </p:sp>
      <p:sp>
        <p:nvSpPr>
          <p:cNvPr id="99" name="Text Box 358"/>
          <p:cNvSpPr txBox="1">
            <a:spLocks noChangeArrowheads="1"/>
          </p:cNvSpPr>
          <p:nvPr/>
        </p:nvSpPr>
        <p:spPr bwMode="auto">
          <a:xfrm>
            <a:off x="2054229" y="4969116"/>
            <a:ext cx="801501" cy="830548"/>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cap="flat">
                <a:solidFill>
                  <a:srgbClr val="808080"/>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lIns="0" tIns="0" rIns="0" bIns="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913533">
              <a:defRPr/>
            </a:pPr>
            <a:r>
              <a:rPr lang="en-US" sz="5397" dirty="0">
                <a:solidFill>
                  <a:schemeClr val="accent2"/>
                </a:solidFill>
                <a:latin typeface="Lato Light" panose="020F0302020204030203" pitchFamily="34" charset="0"/>
                <a:cs typeface="Lato Black"/>
              </a:rPr>
              <a:t>04</a:t>
            </a:r>
          </a:p>
        </p:txBody>
      </p:sp>
      <p:sp>
        <p:nvSpPr>
          <p:cNvPr id="55309" name="TextBox 121"/>
          <p:cNvSpPr txBox="1">
            <a:spLocks noChangeArrowheads="1"/>
          </p:cNvSpPr>
          <p:nvPr/>
        </p:nvSpPr>
        <p:spPr bwMode="auto">
          <a:xfrm>
            <a:off x="2928242" y="1963334"/>
            <a:ext cx="7317417" cy="8006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626" tIns="54813" rIns="109626" bIns="54813">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ja-JP" sz="1400" b="1" dirty="0">
                <a:solidFill>
                  <a:schemeClr val="bg1"/>
                </a:solidFill>
                <a:cs typeface="Arial" panose="020B0604020202020204" pitchFamily="34" charset="0"/>
              </a:rPr>
              <a:t>Download and install</a:t>
            </a:r>
            <a:r>
              <a:rPr lang="en-US" altLang="ja-JP" sz="1400" dirty="0">
                <a:solidFill>
                  <a:schemeClr val="bg1"/>
                </a:solidFill>
                <a:cs typeface="Arial" panose="020B0604020202020204" pitchFamily="34" charset="0"/>
              </a:rPr>
              <a:t> </a:t>
            </a:r>
            <a:r>
              <a:rPr lang="en-US" altLang="ja-JP" sz="1400" b="1" dirty="0">
                <a:solidFill>
                  <a:schemeClr val="bg1"/>
                </a:solidFill>
                <a:latin typeface="+mn-lt"/>
                <a:cs typeface="Calibri" panose="020F0502020204030204" pitchFamily="34" charset="0"/>
                <a:hlinkClick r:id="rId2">
                  <a:extLst>
                    <a:ext uri="{A12FA001-AC4F-418D-AE19-62706E023703}">
                      <ahyp:hlinkClr xmlns:ahyp="http://schemas.microsoft.com/office/drawing/2018/hyperlinkcolor" val="tx"/>
                    </a:ext>
                  </a:extLst>
                </a:hlinkClick>
              </a:rPr>
              <a:t>Lato Light </a:t>
            </a:r>
            <a:r>
              <a:rPr lang="en-US" altLang="ja-JP" sz="1400" b="1" dirty="0">
                <a:solidFill>
                  <a:schemeClr val="bg1"/>
                </a:solidFill>
                <a:latin typeface="+mn-lt"/>
                <a:cs typeface="Calibri" panose="020F0502020204030204" pitchFamily="34" charset="0"/>
              </a:rPr>
              <a:t>and </a:t>
            </a:r>
            <a:r>
              <a:rPr lang="en-US" altLang="ja-JP" sz="1400" b="1" dirty="0">
                <a:solidFill>
                  <a:schemeClr val="bg1"/>
                </a:solidFill>
                <a:latin typeface="+mn-lt"/>
                <a:cs typeface="Calibri" panose="020F0502020204030204" pitchFamily="34" charset="0"/>
                <a:hlinkClick r:id="rId3">
                  <a:extLst>
                    <a:ext uri="{A12FA001-AC4F-418D-AE19-62706E023703}">
                      <ahyp:hlinkClr xmlns:ahyp="http://schemas.microsoft.com/office/drawing/2018/hyperlinkcolor" val="tx"/>
                    </a:ext>
                  </a:extLst>
                </a:hlinkClick>
              </a:rPr>
              <a:t>Nautilus Pompilius </a:t>
            </a:r>
            <a:r>
              <a:rPr lang="en-US" altLang="ja-JP" sz="1400" dirty="0">
                <a:solidFill>
                  <a:schemeClr val="bg1"/>
                </a:solidFill>
                <a:cs typeface="Arial" panose="020B0604020202020204" pitchFamily="34" charset="0"/>
              </a:rPr>
              <a:t>before editing this template to ensure it looks just as you found it on </a:t>
            </a:r>
            <a:r>
              <a:rPr lang="en-US" altLang="ja-JP" sz="1400" dirty="0">
                <a:solidFill>
                  <a:schemeClr val="bg1"/>
                </a:solidFill>
                <a:cs typeface="Arial" panose="020B0604020202020204" pitchFamily="34" charset="0"/>
                <a:hlinkClick r:id="rId4">
                  <a:extLst>
                    <a:ext uri="{A12FA001-AC4F-418D-AE19-62706E023703}">
                      <ahyp:hlinkClr xmlns:ahyp="http://schemas.microsoft.com/office/drawing/2018/hyperlinkcolor" val="tx"/>
                    </a:ext>
                  </a:extLst>
                </a:hlinkClick>
              </a:rPr>
              <a:t>PPThemes.com</a:t>
            </a:r>
            <a:r>
              <a:rPr lang="en-US" altLang="ja-JP" sz="1400" dirty="0">
                <a:solidFill>
                  <a:schemeClr val="bg1"/>
                </a:solidFill>
                <a:cs typeface="Arial" panose="020B0604020202020204" pitchFamily="34" charset="0"/>
              </a:rPr>
              <a:t>. Otherwise, the fonts will change, altering the design of your template.</a:t>
            </a:r>
            <a:endParaRPr lang="en-US" altLang="es-MX" sz="1400" b="1" dirty="0">
              <a:solidFill>
                <a:schemeClr val="bg1"/>
              </a:solidFill>
              <a:cs typeface="Arial" panose="020B0604020202020204" pitchFamily="34" charset="0"/>
            </a:endParaRPr>
          </a:p>
        </p:txBody>
      </p:sp>
      <p:sp>
        <p:nvSpPr>
          <p:cNvPr id="55311" name="TextBox 124"/>
          <p:cNvSpPr txBox="1">
            <a:spLocks noChangeArrowheads="1"/>
          </p:cNvSpPr>
          <p:nvPr/>
        </p:nvSpPr>
        <p:spPr bwMode="auto">
          <a:xfrm>
            <a:off x="2928240" y="5000276"/>
            <a:ext cx="7317416" cy="8006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626" tIns="54813" rIns="109626" bIns="54813">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es-MX" sz="1400" dirty="0">
                <a:solidFill>
                  <a:schemeClr val="bg1"/>
                </a:solidFill>
                <a:cs typeface="Arial" panose="020B0604020202020204" pitchFamily="34" charset="0"/>
              </a:rPr>
              <a:t>Enjoy! If you like this template, don’t forget to leave a comment and share it on your social media—someone else might find it helpful too. And remember to check back often! We’ll keep uploading new options to help you keep impressing your audience.</a:t>
            </a:r>
          </a:p>
        </p:txBody>
      </p:sp>
      <p:sp>
        <p:nvSpPr>
          <p:cNvPr id="55317" name="TextBox 29"/>
          <p:cNvSpPr txBox="1">
            <a:spLocks noChangeArrowheads="1"/>
          </p:cNvSpPr>
          <p:nvPr/>
        </p:nvSpPr>
        <p:spPr bwMode="auto">
          <a:xfrm>
            <a:off x="2029397" y="507482"/>
            <a:ext cx="3151825" cy="5997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3297" b="1" dirty="0">
                <a:solidFill>
                  <a:schemeClr val="bg1"/>
                </a:solidFill>
                <a:cs typeface="Arial" panose="020B0604020202020204" pitchFamily="34" charset="0"/>
              </a:rPr>
              <a:t>Read Before Use</a:t>
            </a:r>
          </a:p>
        </p:txBody>
      </p:sp>
      <p:grpSp>
        <p:nvGrpSpPr>
          <p:cNvPr id="55318" name="Group 30"/>
          <p:cNvGrpSpPr>
            <a:grpSpLocks/>
          </p:cNvGrpSpPr>
          <p:nvPr/>
        </p:nvGrpSpPr>
        <p:grpSpPr bwMode="auto">
          <a:xfrm>
            <a:off x="2109503" y="1101537"/>
            <a:ext cx="1138935" cy="36486"/>
            <a:chOff x="1775295" y="2028842"/>
            <a:chExt cx="3021910" cy="45719"/>
          </a:xfrm>
          <a:solidFill>
            <a:srgbClr val="0099B8"/>
          </a:solidFill>
        </p:grpSpPr>
        <p:sp>
          <p:nvSpPr>
            <p:cNvPr id="32" name="Rectangle 31"/>
            <p:cNvSpPr/>
            <p:nvPr/>
          </p:nvSpPr>
          <p:spPr>
            <a:xfrm flipV="1">
              <a:off x="1775295" y="2028842"/>
              <a:ext cx="540830"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06" tIns="60902" rIns="121806" bIns="60902" anchor="ctr"/>
            <a:lstStyle/>
            <a:p>
              <a:pPr algn="ctr" defTabSz="913533">
                <a:defRPr/>
              </a:pPr>
              <a:endParaRPr lang="en-US" sz="900" dirty="0">
                <a:solidFill>
                  <a:schemeClr val="bg1"/>
                </a:solidFill>
                <a:latin typeface="Lato Light" panose="020F0302020204030203" pitchFamily="34" charset="0"/>
              </a:endParaRPr>
            </a:p>
          </p:txBody>
        </p:sp>
        <p:sp>
          <p:nvSpPr>
            <p:cNvPr id="33" name="Rectangle 32"/>
            <p:cNvSpPr/>
            <p:nvPr/>
          </p:nvSpPr>
          <p:spPr>
            <a:xfrm flipV="1">
              <a:off x="2391883" y="2028842"/>
              <a:ext cx="538725"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06" tIns="60902" rIns="121806" bIns="60902" anchor="ctr"/>
            <a:lstStyle/>
            <a:p>
              <a:pPr algn="ctr" defTabSz="913533">
                <a:defRPr/>
              </a:pPr>
              <a:endParaRPr lang="en-US" sz="900" dirty="0">
                <a:solidFill>
                  <a:schemeClr val="bg1"/>
                </a:solidFill>
                <a:latin typeface="Lato Light" panose="020F0302020204030203" pitchFamily="34" charset="0"/>
              </a:endParaRPr>
            </a:p>
          </p:txBody>
        </p:sp>
        <p:sp>
          <p:nvSpPr>
            <p:cNvPr id="34" name="Rectangle 33"/>
            <p:cNvSpPr/>
            <p:nvPr/>
          </p:nvSpPr>
          <p:spPr>
            <a:xfrm flipV="1">
              <a:off x="3025305" y="2028842"/>
              <a:ext cx="540830"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06" tIns="60902" rIns="121806" bIns="60902" anchor="ctr"/>
            <a:lstStyle/>
            <a:p>
              <a:pPr algn="ctr" defTabSz="913533">
                <a:defRPr/>
              </a:pPr>
              <a:endParaRPr lang="en-US" sz="900" dirty="0">
                <a:solidFill>
                  <a:schemeClr val="bg1"/>
                </a:solidFill>
                <a:latin typeface="Lato Light" panose="020F0302020204030203" pitchFamily="34" charset="0"/>
              </a:endParaRPr>
            </a:p>
          </p:txBody>
        </p:sp>
        <p:sp>
          <p:nvSpPr>
            <p:cNvPr id="35" name="Rectangle 34"/>
            <p:cNvSpPr/>
            <p:nvPr/>
          </p:nvSpPr>
          <p:spPr>
            <a:xfrm flipV="1">
              <a:off x="3641893" y="2028842"/>
              <a:ext cx="538725"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06" tIns="60902" rIns="121806" bIns="60902" anchor="ctr"/>
            <a:lstStyle/>
            <a:p>
              <a:pPr algn="ctr" defTabSz="913533">
                <a:defRPr/>
              </a:pPr>
              <a:endParaRPr lang="en-US" sz="900" dirty="0">
                <a:solidFill>
                  <a:schemeClr val="bg1"/>
                </a:solidFill>
                <a:latin typeface="Lato Light" panose="020F0302020204030203" pitchFamily="34" charset="0"/>
              </a:endParaRPr>
            </a:p>
          </p:txBody>
        </p:sp>
        <p:sp>
          <p:nvSpPr>
            <p:cNvPr id="36" name="Rectangle 35"/>
            <p:cNvSpPr/>
            <p:nvPr/>
          </p:nvSpPr>
          <p:spPr>
            <a:xfrm flipV="1">
              <a:off x="4256376" y="2028842"/>
              <a:ext cx="540829"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06" tIns="60902" rIns="121806" bIns="60902" anchor="ctr"/>
            <a:lstStyle/>
            <a:p>
              <a:pPr algn="ctr" defTabSz="913533">
                <a:defRPr/>
              </a:pPr>
              <a:endParaRPr lang="en-US" sz="900" dirty="0">
                <a:solidFill>
                  <a:schemeClr val="bg1"/>
                </a:solidFill>
                <a:latin typeface="Lato Light" panose="020F0302020204030203" pitchFamily="34" charset="0"/>
              </a:endParaRPr>
            </a:p>
          </p:txBody>
        </p:sp>
      </p:grpSp>
      <p:sp>
        <p:nvSpPr>
          <p:cNvPr id="30" name="TextBox 121">
            <a:extLst>
              <a:ext uri="{FF2B5EF4-FFF2-40B4-BE49-F238E27FC236}">
                <a16:creationId xmlns:a16="http://schemas.microsoft.com/office/drawing/2014/main" id="{4994152A-3327-45D6-9425-D1DCEF519E86}"/>
              </a:ext>
            </a:extLst>
          </p:cNvPr>
          <p:cNvSpPr txBox="1">
            <a:spLocks noChangeArrowheads="1"/>
          </p:cNvSpPr>
          <p:nvPr/>
        </p:nvSpPr>
        <p:spPr bwMode="auto">
          <a:xfrm>
            <a:off x="2928241" y="4018443"/>
            <a:ext cx="7317416" cy="8006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626" tIns="54813" rIns="109626" bIns="54813">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es-MX" sz="1400" dirty="0">
                <a:solidFill>
                  <a:schemeClr val="bg1"/>
                </a:solidFill>
                <a:cs typeface="Arial" panose="020B0604020202020204" pitchFamily="34" charset="0"/>
              </a:rPr>
              <a:t>Some images may be missing, giving you the freedom to use your own. The images used were sourced from www.pexels.com, where you can find free alternatives. Feel free to replace them with your own!</a:t>
            </a:r>
          </a:p>
        </p:txBody>
      </p:sp>
      <p:sp>
        <p:nvSpPr>
          <p:cNvPr id="2" name="Rectángulo 1">
            <a:extLst>
              <a:ext uri="{FF2B5EF4-FFF2-40B4-BE49-F238E27FC236}">
                <a16:creationId xmlns:a16="http://schemas.microsoft.com/office/drawing/2014/main" id="{A861E1E4-650F-4B58-BD99-93E6FC21ADED}"/>
              </a:ext>
            </a:extLst>
          </p:cNvPr>
          <p:cNvSpPr/>
          <p:nvPr/>
        </p:nvSpPr>
        <p:spPr>
          <a:xfrm>
            <a:off x="2029396" y="1084176"/>
            <a:ext cx="6091240" cy="645882"/>
          </a:xfrm>
          <a:prstGeom prst="rect">
            <a:avLst/>
          </a:prstGeom>
        </p:spPr>
        <p:txBody>
          <a:bodyPr>
            <a:spAutoFit/>
          </a:bodyPr>
          <a:lstStyle/>
          <a:p>
            <a:r>
              <a:rPr lang="en-US" sz="3597" b="1" dirty="0">
                <a:solidFill>
                  <a:schemeClr val="accent2"/>
                </a:solidFill>
                <a:latin typeface="Lato Light" panose="020F0302020204030203" pitchFamily="34" charset="0"/>
              </a:rPr>
              <a:t>Thanks for downloading</a:t>
            </a:r>
          </a:p>
        </p:txBody>
      </p:sp>
      <p:sp>
        <p:nvSpPr>
          <p:cNvPr id="3" name="Rectángulo 2">
            <a:extLst>
              <a:ext uri="{FF2B5EF4-FFF2-40B4-BE49-F238E27FC236}">
                <a16:creationId xmlns:a16="http://schemas.microsoft.com/office/drawing/2014/main" id="{4FD16BAF-8F85-4252-90D0-A30F2681D6B9}"/>
              </a:ext>
            </a:extLst>
          </p:cNvPr>
          <p:cNvSpPr/>
          <p:nvPr/>
        </p:nvSpPr>
        <p:spPr>
          <a:xfrm>
            <a:off x="3044603" y="3035114"/>
            <a:ext cx="7223830" cy="782265"/>
          </a:xfrm>
          <a:prstGeom prst="rect">
            <a:avLst/>
          </a:prstGeom>
        </p:spPr>
        <p:txBody>
          <a:bodyPr wrap="square">
            <a:spAutoFit/>
          </a:bodyPr>
          <a:lstStyle/>
          <a:p>
            <a:pPr>
              <a:lnSpc>
                <a:spcPct val="110000"/>
              </a:lnSpc>
            </a:pPr>
            <a:r>
              <a:rPr lang="en-US" altLang="es-MX" sz="1400" dirty="0">
                <a:solidFill>
                  <a:schemeClr val="bg1"/>
                </a:solidFill>
                <a:latin typeface="Lato Light" panose="020F0302020204030203" pitchFamily="34" charset="0"/>
                <a:cs typeface="Arial" panose="020B0604020202020204" pitchFamily="34" charset="0"/>
              </a:rPr>
              <a:t>Someone once said, </a:t>
            </a:r>
            <a:r>
              <a:rPr lang="en-US" altLang="es-MX" sz="1400" b="1" dirty="0">
                <a:solidFill>
                  <a:schemeClr val="bg1"/>
                </a:solidFill>
                <a:latin typeface="Lato Light" panose="020F0302020204030203" pitchFamily="34" charset="0"/>
                <a:cs typeface="Arial" panose="020B0604020202020204" pitchFamily="34" charset="0"/>
              </a:rPr>
              <a:t>"Creativity is the key to future success." </a:t>
            </a:r>
            <a:r>
              <a:rPr lang="en-US" altLang="es-MX" sz="1400" dirty="0">
                <a:solidFill>
                  <a:schemeClr val="bg1"/>
                </a:solidFill>
                <a:latin typeface="Lato Light" panose="020F0302020204030203" pitchFamily="34" charset="0"/>
                <a:cs typeface="Arial" panose="020B0604020202020204" pitchFamily="34" charset="0"/>
              </a:rPr>
              <a:t>Feel free to make this template your own—unleash your creativity by customizing the colors, icons, and images to match your brand!</a:t>
            </a:r>
          </a:p>
        </p:txBody>
      </p:sp>
    </p:spTree>
  </p:cSld>
  <p:clrMapOvr>
    <a:masterClrMapping/>
  </p:clrMapOvr>
  <p:transition advClick="0"/>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Freeform 1">
            <a:extLst>
              <a:ext uri="{FF2B5EF4-FFF2-40B4-BE49-F238E27FC236}">
                <a16:creationId xmlns:a16="http://schemas.microsoft.com/office/drawing/2014/main" id="{5C19BA8F-AB58-3A48-BF54-CC4E7691C4BB}"/>
              </a:ext>
            </a:extLst>
          </p:cNvPr>
          <p:cNvSpPr>
            <a:spLocks noChangeArrowheads="1"/>
          </p:cNvSpPr>
          <p:nvPr/>
        </p:nvSpPr>
        <p:spPr bwMode="auto">
          <a:xfrm>
            <a:off x="1465" y="1340"/>
            <a:ext cx="12189071" cy="2474618"/>
          </a:xfrm>
          <a:custGeom>
            <a:avLst/>
            <a:gdLst>
              <a:gd name="T0" fmla="*/ 0 w 19570"/>
              <a:gd name="T1" fmla="*/ 3970 h 3971"/>
              <a:gd name="T2" fmla="*/ 19569 w 19570"/>
              <a:gd name="T3" fmla="*/ 3970 h 3971"/>
              <a:gd name="T4" fmla="*/ 19569 w 19570"/>
              <a:gd name="T5" fmla="*/ 0 h 3971"/>
              <a:gd name="T6" fmla="*/ 0 w 19570"/>
              <a:gd name="T7" fmla="*/ 0 h 3971"/>
              <a:gd name="T8" fmla="*/ 0 w 19570"/>
              <a:gd name="T9" fmla="*/ 3970 h 3971"/>
            </a:gdLst>
            <a:ahLst/>
            <a:cxnLst>
              <a:cxn ang="0">
                <a:pos x="T0" y="T1"/>
              </a:cxn>
              <a:cxn ang="0">
                <a:pos x="T2" y="T3"/>
              </a:cxn>
              <a:cxn ang="0">
                <a:pos x="T4" y="T5"/>
              </a:cxn>
              <a:cxn ang="0">
                <a:pos x="T6" y="T7"/>
              </a:cxn>
              <a:cxn ang="0">
                <a:pos x="T8" y="T9"/>
              </a:cxn>
            </a:cxnLst>
            <a:rect l="0" t="0" r="r" b="b"/>
            <a:pathLst>
              <a:path w="19570" h="3971">
                <a:moveTo>
                  <a:pt x="0" y="3970"/>
                </a:moveTo>
                <a:lnTo>
                  <a:pt x="19569" y="3970"/>
                </a:lnTo>
                <a:lnTo>
                  <a:pt x="19569" y="0"/>
                </a:lnTo>
                <a:lnTo>
                  <a:pt x="0" y="0"/>
                </a:lnTo>
                <a:lnTo>
                  <a:pt x="0" y="3970"/>
                </a:lnTo>
              </a:path>
            </a:pathLst>
          </a:custGeom>
          <a:solidFill>
            <a:schemeClr val="accent4"/>
          </a:solidFill>
          <a:ln>
            <a:noFill/>
          </a:ln>
          <a:effectLst/>
        </p:spPr>
        <p:txBody>
          <a:bodyPr wrap="none" anchor="ctr"/>
          <a:lstStyle/>
          <a:p>
            <a:endParaRPr lang="en-US" dirty="0">
              <a:latin typeface="Poppins" pitchFamily="2" charset="77"/>
            </a:endParaRPr>
          </a:p>
        </p:txBody>
      </p:sp>
      <p:sp>
        <p:nvSpPr>
          <p:cNvPr id="13" name="Freeform 2">
            <a:extLst>
              <a:ext uri="{FF2B5EF4-FFF2-40B4-BE49-F238E27FC236}">
                <a16:creationId xmlns:a16="http://schemas.microsoft.com/office/drawing/2014/main" id="{EEBCE490-5863-344E-983D-8E8E03B0FDA1}"/>
              </a:ext>
            </a:extLst>
          </p:cNvPr>
          <p:cNvSpPr>
            <a:spLocks noChangeArrowheads="1"/>
          </p:cNvSpPr>
          <p:nvPr/>
        </p:nvSpPr>
        <p:spPr bwMode="auto">
          <a:xfrm>
            <a:off x="1465" y="2467718"/>
            <a:ext cx="12189071" cy="4388944"/>
          </a:xfrm>
          <a:custGeom>
            <a:avLst/>
            <a:gdLst>
              <a:gd name="T0" fmla="*/ 0 w 19570"/>
              <a:gd name="T1" fmla="*/ 7046 h 7047"/>
              <a:gd name="T2" fmla="*/ 19569 w 19570"/>
              <a:gd name="T3" fmla="*/ 7046 h 7047"/>
              <a:gd name="T4" fmla="*/ 19569 w 19570"/>
              <a:gd name="T5" fmla="*/ 0 h 7047"/>
              <a:gd name="T6" fmla="*/ 0 w 19570"/>
              <a:gd name="T7" fmla="*/ 0 h 7047"/>
              <a:gd name="T8" fmla="*/ 0 w 19570"/>
              <a:gd name="T9" fmla="*/ 7046 h 7047"/>
            </a:gdLst>
            <a:ahLst/>
            <a:cxnLst>
              <a:cxn ang="0">
                <a:pos x="T0" y="T1"/>
              </a:cxn>
              <a:cxn ang="0">
                <a:pos x="T2" y="T3"/>
              </a:cxn>
              <a:cxn ang="0">
                <a:pos x="T4" y="T5"/>
              </a:cxn>
              <a:cxn ang="0">
                <a:pos x="T6" y="T7"/>
              </a:cxn>
              <a:cxn ang="0">
                <a:pos x="T8" y="T9"/>
              </a:cxn>
            </a:cxnLst>
            <a:rect l="0" t="0" r="r" b="b"/>
            <a:pathLst>
              <a:path w="19570" h="7047">
                <a:moveTo>
                  <a:pt x="0" y="7046"/>
                </a:moveTo>
                <a:lnTo>
                  <a:pt x="19569" y="7046"/>
                </a:lnTo>
                <a:lnTo>
                  <a:pt x="19569" y="0"/>
                </a:lnTo>
                <a:lnTo>
                  <a:pt x="0" y="0"/>
                </a:lnTo>
                <a:lnTo>
                  <a:pt x="0" y="7046"/>
                </a:lnTo>
              </a:path>
            </a:pathLst>
          </a:custGeom>
          <a:solidFill>
            <a:schemeClr val="accent3">
              <a:lumMod val="50000"/>
            </a:schemeClr>
          </a:solidFill>
          <a:ln>
            <a:noFill/>
          </a:ln>
          <a:effectLst/>
        </p:spPr>
        <p:txBody>
          <a:bodyPr wrap="none" anchor="ctr"/>
          <a:lstStyle/>
          <a:p>
            <a:endParaRPr lang="en-US" dirty="0">
              <a:latin typeface="Poppins" pitchFamily="2" charset="77"/>
            </a:endParaRPr>
          </a:p>
        </p:txBody>
      </p:sp>
      <p:grpSp>
        <p:nvGrpSpPr>
          <p:cNvPr id="105" name="Group 104">
            <a:extLst>
              <a:ext uri="{FF2B5EF4-FFF2-40B4-BE49-F238E27FC236}">
                <a16:creationId xmlns:a16="http://schemas.microsoft.com/office/drawing/2014/main" id="{194E2C48-D593-A54A-A9AB-C53E0D15ED57}"/>
              </a:ext>
            </a:extLst>
          </p:cNvPr>
          <p:cNvGrpSpPr/>
          <p:nvPr/>
        </p:nvGrpSpPr>
        <p:grpSpPr>
          <a:xfrm>
            <a:off x="754011" y="1984329"/>
            <a:ext cx="5797911" cy="4154867"/>
            <a:chOff x="1504847" y="3968657"/>
            <a:chExt cx="11595821" cy="8309734"/>
          </a:xfrm>
        </p:grpSpPr>
        <p:sp>
          <p:nvSpPr>
            <p:cNvPr id="14" name="Freeform 63">
              <a:extLst>
                <a:ext uri="{FF2B5EF4-FFF2-40B4-BE49-F238E27FC236}">
                  <a16:creationId xmlns:a16="http://schemas.microsoft.com/office/drawing/2014/main" id="{B1B58272-E5CE-3B4E-88B7-6366892AF498}"/>
                </a:ext>
              </a:extLst>
            </p:cNvPr>
            <p:cNvSpPr>
              <a:spLocks noChangeArrowheads="1"/>
            </p:cNvSpPr>
            <p:nvPr/>
          </p:nvSpPr>
          <p:spPr bwMode="auto">
            <a:xfrm>
              <a:off x="4866592" y="4842054"/>
              <a:ext cx="829449" cy="307611"/>
            </a:xfrm>
            <a:custGeom>
              <a:avLst/>
              <a:gdLst>
                <a:gd name="T0" fmla="*/ 541 w 666"/>
                <a:gd name="T1" fmla="*/ 248 h 249"/>
                <a:gd name="T2" fmla="*/ 124 w 666"/>
                <a:gd name="T3" fmla="*/ 248 h 249"/>
                <a:gd name="T4" fmla="*/ 124 w 666"/>
                <a:gd name="T5" fmla="*/ 248 h 249"/>
                <a:gd name="T6" fmla="*/ 0 w 666"/>
                <a:gd name="T7" fmla="*/ 124 h 249"/>
                <a:gd name="T8" fmla="*/ 0 w 666"/>
                <a:gd name="T9" fmla="*/ 124 h 249"/>
                <a:gd name="T10" fmla="*/ 124 w 666"/>
                <a:gd name="T11" fmla="*/ 0 h 249"/>
                <a:gd name="T12" fmla="*/ 541 w 666"/>
                <a:gd name="T13" fmla="*/ 0 h 249"/>
                <a:gd name="T14" fmla="*/ 541 w 666"/>
                <a:gd name="T15" fmla="*/ 0 h 249"/>
                <a:gd name="T16" fmla="*/ 665 w 666"/>
                <a:gd name="T17" fmla="*/ 124 h 249"/>
                <a:gd name="T18" fmla="*/ 665 w 666"/>
                <a:gd name="T19" fmla="*/ 124 h 249"/>
                <a:gd name="T20" fmla="*/ 541 w 666"/>
                <a:gd name="T21" fmla="*/ 248 h 24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666" h="249">
                  <a:moveTo>
                    <a:pt x="541" y="248"/>
                  </a:moveTo>
                  <a:lnTo>
                    <a:pt x="124" y="248"/>
                  </a:lnTo>
                  <a:lnTo>
                    <a:pt x="124" y="248"/>
                  </a:lnTo>
                  <a:cubicBezTo>
                    <a:pt x="55" y="248"/>
                    <a:pt x="0" y="193"/>
                    <a:pt x="0" y="124"/>
                  </a:cubicBezTo>
                  <a:lnTo>
                    <a:pt x="0" y="124"/>
                  </a:lnTo>
                  <a:cubicBezTo>
                    <a:pt x="0" y="55"/>
                    <a:pt x="55" y="0"/>
                    <a:pt x="124" y="0"/>
                  </a:cubicBezTo>
                  <a:lnTo>
                    <a:pt x="541" y="0"/>
                  </a:lnTo>
                  <a:lnTo>
                    <a:pt x="541" y="0"/>
                  </a:lnTo>
                  <a:cubicBezTo>
                    <a:pt x="610" y="0"/>
                    <a:pt x="665" y="55"/>
                    <a:pt x="665" y="124"/>
                  </a:cubicBezTo>
                  <a:lnTo>
                    <a:pt x="665" y="124"/>
                  </a:lnTo>
                  <a:cubicBezTo>
                    <a:pt x="665" y="193"/>
                    <a:pt x="610" y="248"/>
                    <a:pt x="541" y="248"/>
                  </a:cubicBezTo>
                </a:path>
              </a:pathLst>
            </a:custGeom>
            <a:solidFill>
              <a:srgbClr val="2B3A93"/>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15" name="Freeform 64">
              <a:extLst>
                <a:ext uri="{FF2B5EF4-FFF2-40B4-BE49-F238E27FC236}">
                  <a16:creationId xmlns:a16="http://schemas.microsoft.com/office/drawing/2014/main" id="{355C84FD-8303-5144-9011-89730349590F}"/>
                </a:ext>
              </a:extLst>
            </p:cNvPr>
            <p:cNvSpPr>
              <a:spLocks noChangeArrowheads="1"/>
            </p:cNvSpPr>
            <p:nvPr/>
          </p:nvSpPr>
          <p:spPr bwMode="auto">
            <a:xfrm>
              <a:off x="4866592" y="5435301"/>
              <a:ext cx="829449" cy="307611"/>
            </a:xfrm>
            <a:custGeom>
              <a:avLst/>
              <a:gdLst>
                <a:gd name="T0" fmla="*/ 541 w 666"/>
                <a:gd name="T1" fmla="*/ 247 h 248"/>
                <a:gd name="T2" fmla="*/ 124 w 666"/>
                <a:gd name="T3" fmla="*/ 247 h 248"/>
                <a:gd name="T4" fmla="*/ 124 w 666"/>
                <a:gd name="T5" fmla="*/ 247 h 248"/>
                <a:gd name="T6" fmla="*/ 0 w 666"/>
                <a:gd name="T7" fmla="*/ 123 h 248"/>
                <a:gd name="T8" fmla="*/ 0 w 666"/>
                <a:gd name="T9" fmla="*/ 123 h 248"/>
                <a:gd name="T10" fmla="*/ 124 w 666"/>
                <a:gd name="T11" fmla="*/ 0 h 248"/>
                <a:gd name="T12" fmla="*/ 541 w 666"/>
                <a:gd name="T13" fmla="*/ 0 h 248"/>
                <a:gd name="T14" fmla="*/ 541 w 666"/>
                <a:gd name="T15" fmla="*/ 0 h 248"/>
                <a:gd name="T16" fmla="*/ 665 w 666"/>
                <a:gd name="T17" fmla="*/ 123 h 248"/>
                <a:gd name="T18" fmla="*/ 665 w 666"/>
                <a:gd name="T19" fmla="*/ 123 h 248"/>
                <a:gd name="T20" fmla="*/ 541 w 666"/>
                <a:gd name="T21" fmla="*/ 247 h 2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666" h="248">
                  <a:moveTo>
                    <a:pt x="541" y="247"/>
                  </a:moveTo>
                  <a:lnTo>
                    <a:pt x="124" y="247"/>
                  </a:lnTo>
                  <a:lnTo>
                    <a:pt x="124" y="247"/>
                  </a:lnTo>
                  <a:cubicBezTo>
                    <a:pt x="55" y="247"/>
                    <a:pt x="0" y="192"/>
                    <a:pt x="0" y="123"/>
                  </a:cubicBezTo>
                  <a:lnTo>
                    <a:pt x="0" y="123"/>
                  </a:lnTo>
                  <a:cubicBezTo>
                    <a:pt x="0" y="55"/>
                    <a:pt x="55" y="0"/>
                    <a:pt x="124" y="0"/>
                  </a:cubicBezTo>
                  <a:lnTo>
                    <a:pt x="541" y="0"/>
                  </a:lnTo>
                  <a:lnTo>
                    <a:pt x="541" y="0"/>
                  </a:lnTo>
                  <a:cubicBezTo>
                    <a:pt x="610" y="0"/>
                    <a:pt x="665" y="55"/>
                    <a:pt x="665" y="123"/>
                  </a:cubicBezTo>
                  <a:lnTo>
                    <a:pt x="665" y="123"/>
                  </a:lnTo>
                  <a:cubicBezTo>
                    <a:pt x="665" y="192"/>
                    <a:pt x="610" y="247"/>
                    <a:pt x="541" y="247"/>
                  </a:cubicBezTo>
                </a:path>
              </a:pathLst>
            </a:custGeom>
            <a:solidFill>
              <a:srgbClr val="10154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16" name="Freeform 65">
              <a:extLst>
                <a:ext uri="{FF2B5EF4-FFF2-40B4-BE49-F238E27FC236}">
                  <a16:creationId xmlns:a16="http://schemas.microsoft.com/office/drawing/2014/main" id="{A47FD046-B8C9-6C43-A523-F59A7DDC362A}"/>
                </a:ext>
              </a:extLst>
            </p:cNvPr>
            <p:cNvSpPr>
              <a:spLocks noChangeArrowheads="1"/>
            </p:cNvSpPr>
            <p:nvPr/>
          </p:nvSpPr>
          <p:spPr bwMode="auto">
            <a:xfrm>
              <a:off x="4866592" y="6023057"/>
              <a:ext cx="829449" cy="307611"/>
            </a:xfrm>
            <a:custGeom>
              <a:avLst/>
              <a:gdLst>
                <a:gd name="T0" fmla="*/ 541 w 666"/>
                <a:gd name="T1" fmla="*/ 248 h 249"/>
                <a:gd name="T2" fmla="*/ 124 w 666"/>
                <a:gd name="T3" fmla="*/ 248 h 249"/>
                <a:gd name="T4" fmla="*/ 124 w 666"/>
                <a:gd name="T5" fmla="*/ 248 h 249"/>
                <a:gd name="T6" fmla="*/ 0 w 666"/>
                <a:gd name="T7" fmla="*/ 124 h 249"/>
                <a:gd name="T8" fmla="*/ 0 w 666"/>
                <a:gd name="T9" fmla="*/ 124 h 249"/>
                <a:gd name="T10" fmla="*/ 124 w 666"/>
                <a:gd name="T11" fmla="*/ 0 h 249"/>
                <a:gd name="T12" fmla="*/ 541 w 666"/>
                <a:gd name="T13" fmla="*/ 0 h 249"/>
                <a:gd name="T14" fmla="*/ 541 w 666"/>
                <a:gd name="T15" fmla="*/ 0 h 249"/>
                <a:gd name="T16" fmla="*/ 665 w 666"/>
                <a:gd name="T17" fmla="*/ 124 h 249"/>
                <a:gd name="T18" fmla="*/ 665 w 666"/>
                <a:gd name="T19" fmla="*/ 124 h 249"/>
                <a:gd name="T20" fmla="*/ 541 w 666"/>
                <a:gd name="T21" fmla="*/ 248 h 24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666" h="249">
                  <a:moveTo>
                    <a:pt x="541" y="248"/>
                  </a:moveTo>
                  <a:lnTo>
                    <a:pt x="124" y="248"/>
                  </a:lnTo>
                  <a:lnTo>
                    <a:pt x="124" y="248"/>
                  </a:lnTo>
                  <a:cubicBezTo>
                    <a:pt x="55" y="248"/>
                    <a:pt x="0" y="192"/>
                    <a:pt x="0" y="124"/>
                  </a:cubicBezTo>
                  <a:lnTo>
                    <a:pt x="0" y="124"/>
                  </a:lnTo>
                  <a:cubicBezTo>
                    <a:pt x="0" y="55"/>
                    <a:pt x="55" y="0"/>
                    <a:pt x="124" y="0"/>
                  </a:cubicBezTo>
                  <a:lnTo>
                    <a:pt x="541" y="0"/>
                  </a:lnTo>
                  <a:lnTo>
                    <a:pt x="541" y="0"/>
                  </a:lnTo>
                  <a:cubicBezTo>
                    <a:pt x="610" y="0"/>
                    <a:pt x="665" y="55"/>
                    <a:pt x="665" y="124"/>
                  </a:cubicBezTo>
                  <a:lnTo>
                    <a:pt x="665" y="124"/>
                  </a:lnTo>
                  <a:cubicBezTo>
                    <a:pt x="665" y="192"/>
                    <a:pt x="610" y="248"/>
                    <a:pt x="541" y="248"/>
                  </a:cubicBezTo>
                </a:path>
              </a:pathLst>
            </a:custGeom>
            <a:solidFill>
              <a:srgbClr val="2B3A93"/>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17" name="Freeform 66">
              <a:extLst>
                <a:ext uri="{FF2B5EF4-FFF2-40B4-BE49-F238E27FC236}">
                  <a16:creationId xmlns:a16="http://schemas.microsoft.com/office/drawing/2014/main" id="{0154A0E1-D1E7-B94E-9619-E19A932091F7}"/>
                </a:ext>
              </a:extLst>
            </p:cNvPr>
            <p:cNvSpPr>
              <a:spLocks noChangeArrowheads="1"/>
            </p:cNvSpPr>
            <p:nvPr/>
          </p:nvSpPr>
          <p:spPr bwMode="auto">
            <a:xfrm>
              <a:off x="5382941" y="4836559"/>
              <a:ext cx="313101" cy="313105"/>
            </a:xfrm>
            <a:custGeom>
              <a:avLst/>
              <a:gdLst>
                <a:gd name="T0" fmla="*/ 251 w 252"/>
                <a:gd name="T1" fmla="*/ 126 h 252"/>
                <a:gd name="T2" fmla="*/ 251 w 252"/>
                <a:gd name="T3" fmla="*/ 126 h 252"/>
                <a:gd name="T4" fmla="*/ 125 w 252"/>
                <a:gd name="T5" fmla="*/ 251 h 252"/>
                <a:gd name="T6" fmla="*/ 125 w 252"/>
                <a:gd name="T7" fmla="*/ 251 h 252"/>
                <a:gd name="T8" fmla="*/ 0 w 252"/>
                <a:gd name="T9" fmla="*/ 126 h 252"/>
                <a:gd name="T10" fmla="*/ 0 w 252"/>
                <a:gd name="T11" fmla="*/ 126 h 252"/>
                <a:gd name="T12" fmla="*/ 125 w 252"/>
                <a:gd name="T13" fmla="*/ 0 h 252"/>
                <a:gd name="T14" fmla="*/ 125 w 252"/>
                <a:gd name="T15" fmla="*/ 0 h 252"/>
                <a:gd name="T16" fmla="*/ 251 w 252"/>
                <a:gd name="T17" fmla="*/ 126 h 2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52" h="252">
                  <a:moveTo>
                    <a:pt x="251" y="126"/>
                  </a:moveTo>
                  <a:lnTo>
                    <a:pt x="251" y="126"/>
                  </a:lnTo>
                  <a:cubicBezTo>
                    <a:pt x="251" y="195"/>
                    <a:pt x="195" y="251"/>
                    <a:pt x="125" y="251"/>
                  </a:cubicBezTo>
                  <a:lnTo>
                    <a:pt x="125" y="251"/>
                  </a:lnTo>
                  <a:cubicBezTo>
                    <a:pt x="56" y="251"/>
                    <a:pt x="0" y="195"/>
                    <a:pt x="0" y="126"/>
                  </a:cubicBezTo>
                  <a:lnTo>
                    <a:pt x="0" y="126"/>
                  </a:lnTo>
                  <a:cubicBezTo>
                    <a:pt x="0" y="56"/>
                    <a:pt x="56" y="0"/>
                    <a:pt x="125" y="0"/>
                  </a:cubicBezTo>
                  <a:lnTo>
                    <a:pt x="125" y="0"/>
                  </a:lnTo>
                  <a:cubicBezTo>
                    <a:pt x="195" y="0"/>
                    <a:pt x="251" y="56"/>
                    <a:pt x="251" y="126"/>
                  </a:cubicBez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18" name="Freeform 67">
              <a:extLst>
                <a:ext uri="{FF2B5EF4-FFF2-40B4-BE49-F238E27FC236}">
                  <a16:creationId xmlns:a16="http://schemas.microsoft.com/office/drawing/2014/main" id="{C5735E28-D356-834B-B17B-E549AD9C1755}"/>
                </a:ext>
              </a:extLst>
            </p:cNvPr>
            <p:cNvSpPr>
              <a:spLocks noChangeArrowheads="1"/>
            </p:cNvSpPr>
            <p:nvPr/>
          </p:nvSpPr>
          <p:spPr bwMode="auto">
            <a:xfrm>
              <a:off x="4866593" y="5429807"/>
              <a:ext cx="313101" cy="313105"/>
            </a:xfrm>
            <a:custGeom>
              <a:avLst/>
              <a:gdLst>
                <a:gd name="T0" fmla="*/ 249 w 250"/>
                <a:gd name="T1" fmla="*/ 126 h 251"/>
                <a:gd name="T2" fmla="*/ 249 w 250"/>
                <a:gd name="T3" fmla="*/ 126 h 251"/>
                <a:gd name="T4" fmla="*/ 124 w 250"/>
                <a:gd name="T5" fmla="*/ 250 h 251"/>
                <a:gd name="T6" fmla="*/ 124 w 250"/>
                <a:gd name="T7" fmla="*/ 250 h 251"/>
                <a:gd name="T8" fmla="*/ 0 w 250"/>
                <a:gd name="T9" fmla="*/ 126 h 251"/>
                <a:gd name="T10" fmla="*/ 0 w 250"/>
                <a:gd name="T11" fmla="*/ 126 h 251"/>
                <a:gd name="T12" fmla="*/ 124 w 250"/>
                <a:gd name="T13" fmla="*/ 0 h 251"/>
                <a:gd name="T14" fmla="*/ 124 w 250"/>
                <a:gd name="T15" fmla="*/ 0 h 251"/>
                <a:gd name="T16" fmla="*/ 249 w 250"/>
                <a:gd name="T17" fmla="*/ 126 h 2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50" h="251">
                  <a:moveTo>
                    <a:pt x="249" y="126"/>
                  </a:moveTo>
                  <a:lnTo>
                    <a:pt x="249" y="126"/>
                  </a:lnTo>
                  <a:cubicBezTo>
                    <a:pt x="249" y="194"/>
                    <a:pt x="193" y="250"/>
                    <a:pt x="124" y="250"/>
                  </a:cubicBezTo>
                  <a:lnTo>
                    <a:pt x="124" y="250"/>
                  </a:lnTo>
                  <a:cubicBezTo>
                    <a:pt x="55" y="250"/>
                    <a:pt x="0" y="194"/>
                    <a:pt x="0" y="126"/>
                  </a:cubicBezTo>
                  <a:lnTo>
                    <a:pt x="0" y="126"/>
                  </a:lnTo>
                  <a:cubicBezTo>
                    <a:pt x="0" y="57"/>
                    <a:pt x="55" y="0"/>
                    <a:pt x="124" y="0"/>
                  </a:cubicBezTo>
                  <a:lnTo>
                    <a:pt x="124" y="0"/>
                  </a:lnTo>
                  <a:cubicBezTo>
                    <a:pt x="193" y="0"/>
                    <a:pt x="249" y="57"/>
                    <a:pt x="249" y="126"/>
                  </a:cubicBezTo>
                </a:path>
              </a:pathLst>
            </a:custGeom>
            <a:solidFill>
              <a:srgbClr val="A9DFEE"/>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19" name="Freeform 68">
              <a:extLst>
                <a:ext uri="{FF2B5EF4-FFF2-40B4-BE49-F238E27FC236}">
                  <a16:creationId xmlns:a16="http://schemas.microsoft.com/office/drawing/2014/main" id="{69B08351-0C56-CD44-963E-3B5949256B02}"/>
                </a:ext>
              </a:extLst>
            </p:cNvPr>
            <p:cNvSpPr>
              <a:spLocks noChangeArrowheads="1"/>
            </p:cNvSpPr>
            <p:nvPr/>
          </p:nvSpPr>
          <p:spPr bwMode="auto">
            <a:xfrm>
              <a:off x="5382941" y="6023057"/>
              <a:ext cx="313101" cy="313105"/>
            </a:xfrm>
            <a:custGeom>
              <a:avLst/>
              <a:gdLst>
                <a:gd name="T0" fmla="*/ 250 w 251"/>
                <a:gd name="T1" fmla="*/ 126 h 251"/>
                <a:gd name="T2" fmla="*/ 250 w 251"/>
                <a:gd name="T3" fmla="*/ 126 h 251"/>
                <a:gd name="T4" fmla="*/ 124 w 251"/>
                <a:gd name="T5" fmla="*/ 250 h 251"/>
                <a:gd name="T6" fmla="*/ 124 w 251"/>
                <a:gd name="T7" fmla="*/ 250 h 251"/>
                <a:gd name="T8" fmla="*/ 0 w 251"/>
                <a:gd name="T9" fmla="*/ 126 h 251"/>
                <a:gd name="T10" fmla="*/ 0 w 251"/>
                <a:gd name="T11" fmla="*/ 126 h 251"/>
                <a:gd name="T12" fmla="*/ 124 w 251"/>
                <a:gd name="T13" fmla="*/ 0 h 251"/>
                <a:gd name="T14" fmla="*/ 124 w 251"/>
                <a:gd name="T15" fmla="*/ 0 h 251"/>
                <a:gd name="T16" fmla="*/ 250 w 251"/>
                <a:gd name="T17" fmla="*/ 126 h 2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51" h="251">
                  <a:moveTo>
                    <a:pt x="250" y="126"/>
                  </a:moveTo>
                  <a:lnTo>
                    <a:pt x="250" y="126"/>
                  </a:lnTo>
                  <a:cubicBezTo>
                    <a:pt x="250" y="195"/>
                    <a:pt x="193" y="250"/>
                    <a:pt x="124" y="250"/>
                  </a:cubicBezTo>
                  <a:lnTo>
                    <a:pt x="124" y="250"/>
                  </a:lnTo>
                  <a:cubicBezTo>
                    <a:pt x="55" y="250"/>
                    <a:pt x="0" y="195"/>
                    <a:pt x="0" y="126"/>
                  </a:cubicBezTo>
                  <a:lnTo>
                    <a:pt x="0" y="126"/>
                  </a:lnTo>
                  <a:cubicBezTo>
                    <a:pt x="0" y="56"/>
                    <a:pt x="55" y="0"/>
                    <a:pt x="124" y="0"/>
                  </a:cubicBezTo>
                  <a:lnTo>
                    <a:pt x="124" y="0"/>
                  </a:lnTo>
                  <a:cubicBezTo>
                    <a:pt x="193" y="0"/>
                    <a:pt x="250" y="56"/>
                    <a:pt x="250" y="126"/>
                  </a:cubicBez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20" name="Freeform 19">
              <a:extLst>
                <a:ext uri="{FF2B5EF4-FFF2-40B4-BE49-F238E27FC236}">
                  <a16:creationId xmlns:a16="http://schemas.microsoft.com/office/drawing/2014/main" id="{327C93A5-EEE7-1141-86C2-19FF1284274A}"/>
                </a:ext>
              </a:extLst>
            </p:cNvPr>
            <p:cNvSpPr>
              <a:spLocks noChangeArrowheads="1"/>
            </p:cNvSpPr>
            <p:nvPr/>
          </p:nvSpPr>
          <p:spPr bwMode="auto">
            <a:xfrm>
              <a:off x="7948190" y="6028553"/>
              <a:ext cx="311863" cy="311859"/>
            </a:xfrm>
            <a:custGeom>
              <a:avLst/>
              <a:gdLst>
                <a:gd name="connsiteX0" fmla="*/ 152579 w 311863"/>
                <a:gd name="connsiteY0" fmla="*/ 65917 h 311859"/>
                <a:gd name="connsiteX1" fmla="*/ 60426 w 311863"/>
                <a:gd name="connsiteY1" fmla="*/ 159299 h 311859"/>
                <a:gd name="connsiteX2" fmla="*/ 152579 w 311863"/>
                <a:gd name="connsiteY2" fmla="*/ 251452 h 311859"/>
                <a:gd name="connsiteX3" fmla="*/ 245961 w 311863"/>
                <a:gd name="connsiteY3" fmla="*/ 159299 h 311859"/>
                <a:gd name="connsiteX4" fmla="*/ 152579 w 311863"/>
                <a:gd name="connsiteY4" fmla="*/ 65917 h 311859"/>
                <a:gd name="connsiteX5" fmla="*/ 0 w 311863"/>
                <a:gd name="connsiteY5" fmla="*/ 0 h 311859"/>
                <a:gd name="connsiteX6" fmla="*/ 311863 w 311863"/>
                <a:gd name="connsiteY6" fmla="*/ 0 h 311859"/>
                <a:gd name="connsiteX7" fmla="*/ 311863 w 311863"/>
                <a:gd name="connsiteY7" fmla="*/ 311859 h 311859"/>
                <a:gd name="connsiteX8" fmla="*/ 0 w 311863"/>
                <a:gd name="connsiteY8" fmla="*/ 311859 h 3118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11863" h="311859">
                  <a:moveTo>
                    <a:pt x="152579" y="65917"/>
                  </a:moveTo>
                  <a:cubicBezTo>
                    <a:pt x="102202" y="65917"/>
                    <a:pt x="60426" y="107693"/>
                    <a:pt x="60426" y="159299"/>
                  </a:cubicBezTo>
                  <a:cubicBezTo>
                    <a:pt x="60426" y="209676"/>
                    <a:pt x="102202" y="251452"/>
                    <a:pt x="152579" y="251452"/>
                  </a:cubicBezTo>
                  <a:cubicBezTo>
                    <a:pt x="204185" y="251452"/>
                    <a:pt x="245961" y="209676"/>
                    <a:pt x="245961" y="159299"/>
                  </a:cubicBezTo>
                  <a:cubicBezTo>
                    <a:pt x="245961" y="107693"/>
                    <a:pt x="204185" y="65917"/>
                    <a:pt x="152579" y="65917"/>
                  </a:cubicBezTo>
                  <a:close/>
                  <a:moveTo>
                    <a:pt x="0" y="0"/>
                  </a:moveTo>
                  <a:lnTo>
                    <a:pt x="311863" y="0"/>
                  </a:lnTo>
                  <a:lnTo>
                    <a:pt x="311863" y="311859"/>
                  </a:lnTo>
                  <a:lnTo>
                    <a:pt x="0" y="311859"/>
                  </a:lnTo>
                  <a:close/>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dirty="0">
                <a:latin typeface="Poppins" pitchFamily="2" charset="77"/>
              </a:endParaRPr>
            </a:p>
          </p:txBody>
        </p:sp>
        <p:sp>
          <p:nvSpPr>
            <p:cNvPr id="21" name="Freeform 70">
              <a:extLst>
                <a:ext uri="{FF2B5EF4-FFF2-40B4-BE49-F238E27FC236}">
                  <a16:creationId xmlns:a16="http://schemas.microsoft.com/office/drawing/2014/main" id="{69952E9F-7E07-E34B-BF26-010552B64B41}"/>
                </a:ext>
              </a:extLst>
            </p:cNvPr>
            <p:cNvSpPr>
              <a:spLocks noChangeArrowheads="1"/>
            </p:cNvSpPr>
            <p:nvPr/>
          </p:nvSpPr>
          <p:spPr bwMode="auto">
            <a:xfrm>
              <a:off x="8843559" y="6028553"/>
              <a:ext cx="313101" cy="313101"/>
            </a:xfrm>
            <a:custGeom>
              <a:avLst/>
              <a:gdLst>
                <a:gd name="T0" fmla="*/ 251 w 252"/>
                <a:gd name="T1" fmla="*/ 251 h 252"/>
                <a:gd name="T2" fmla="*/ 0 w 252"/>
                <a:gd name="T3" fmla="*/ 251 h 252"/>
                <a:gd name="T4" fmla="*/ 0 w 252"/>
                <a:gd name="T5" fmla="*/ 0 h 252"/>
                <a:gd name="T6" fmla="*/ 251 w 252"/>
                <a:gd name="T7" fmla="*/ 0 h 252"/>
                <a:gd name="T8" fmla="*/ 251 w 252"/>
                <a:gd name="T9" fmla="*/ 251 h 252"/>
              </a:gdLst>
              <a:ahLst/>
              <a:cxnLst>
                <a:cxn ang="0">
                  <a:pos x="T0" y="T1"/>
                </a:cxn>
                <a:cxn ang="0">
                  <a:pos x="T2" y="T3"/>
                </a:cxn>
                <a:cxn ang="0">
                  <a:pos x="T4" y="T5"/>
                </a:cxn>
                <a:cxn ang="0">
                  <a:pos x="T6" y="T7"/>
                </a:cxn>
                <a:cxn ang="0">
                  <a:pos x="T8" y="T9"/>
                </a:cxn>
              </a:cxnLst>
              <a:rect l="0" t="0" r="r" b="b"/>
              <a:pathLst>
                <a:path w="252" h="252">
                  <a:moveTo>
                    <a:pt x="251" y="251"/>
                  </a:moveTo>
                  <a:lnTo>
                    <a:pt x="0" y="251"/>
                  </a:lnTo>
                  <a:lnTo>
                    <a:pt x="0" y="0"/>
                  </a:lnTo>
                  <a:lnTo>
                    <a:pt x="251" y="0"/>
                  </a:lnTo>
                  <a:lnTo>
                    <a:pt x="251" y="251"/>
                  </a:ln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22" name="Freeform 21">
              <a:extLst>
                <a:ext uri="{FF2B5EF4-FFF2-40B4-BE49-F238E27FC236}">
                  <a16:creationId xmlns:a16="http://schemas.microsoft.com/office/drawing/2014/main" id="{1C010CED-F9E7-9844-AADF-4070124EEC8C}"/>
                </a:ext>
              </a:extLst>
            </p:cNvPr>
            <p:cNvSpPr>
              <a:spLocks noChangeArrowheads="1"/>
            </p:cNvSpPr>
            <p:nvPr/>
          </p:nvSpPr>
          <p:spPr bwMode="auto">
            <a:xfrm>
              <a:off x="9760895" y="6028553"/>
              <a:ext cx="311863" cy="311859"/>
            </a:xfrm>
            <a:custGeom>
              <a:avLst/>
              <a:gdLst>
                <a:gd name="connsiteX0" fmla="*/ 152571 w 311863"/>
                <a:gd name="connsiteY0" fmla="*/ 104364 h 311859"/>
                <a:gd name="connsiteX1" fmla="*/ 43944 w 311863"/>
                <a:gd name="connsiteY1" fmla="*/ 212991 h 311859"/>
                <a:gd name="connsiteX2" fmla="*/ 262432 w 311863"/>
                <a:gd name="connsiteY2" fmla="*/ 212991 h 311859"/>
                <a:gd name="connsiteX3" fmla="*/ 0 w 311863"/>
                <a:gd name="connsiteY3" fmla="*/ 0 h 311859"/>
                <a:gd name="connsiteX4" fmla="*/ 311863 w 311863"/>
                <a:gd name="connsiteY4" fmla="*/ 0 h 311859"/>
                <a:gd name="connsiteX5" fmla="*/ 311863 w 311863"/>
                <a:gd name="connsiteY5" fmla="*/ 311859 h 311859"/>
                <a:gd name="connsiteX6" fmla="*/ 0 w 311863"/>
                <a:gd name="connsiteY6" fmla="*/ 311859 h 3118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11863" h="311859">
                  <a:moveTo>
                    <a:pt x="152571" y="104364"/>
                  </a:moveTo>
                  <a:lnTo>
                    <a:pt x="43944" y="212991"/>
                  </a:lnTo>
                  <a:lnTo>
                    <a:pt x="262432" y="212991"/>
                  </a:lnTo>
                  <a:close/>
                  <a:moveTo>
                    <a:pt x="0" y="0"/>
                  </a:moveTo>
                  <a:lnTo>
                    <a:pt x="311863" y="0"/>
                  </a:lnTo>
                  <a:lnTo>
                    <a:pt x="311863" y="311859"/>
                  </a:lnTo>
                  <a:lnTo>
                    <a:pt x="0" y="311859"/>
                  </a:lnTo>
                  <a:close/>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dirty="0">
                <a:latin typeface="Poppins" pitchFamily="2" charset="77"/>
              </a:endParaRPr>
            </a:p>
          </p:txBody>
        </p:sp>
        <p:sp>
          <p:nvSpPr>
            <p:cNvPr id="23" name="Freeform 73">
              <a:extLst>
                <a:ext uri="{FF2B5EF4-FFF2-40B4-BE49-F238E27FC236}">
                  <a16:creationId xmlns:a16="http://schemas.microsoft.com/office/drawing/2014/main" id="{7CF3218D-BF71-E649-884E-58DBA2E2AF51}"/>
                </a:ext>
              </a:extLst>
            </p:cNvPr>
            <p:cNvSpPr>
              <a:spLocks noChangeArrowheads="1"/>
            </p:cNvSpPr>
            <p:nvPr/>
          </p:nvSpPr>
          <p:spPr bwMode="auto">
            <a:xfrm>
              <a:off x="8887503" y="6077987"/>
              <a:ext cx="219722" cy="219722"/>
            </a:xfrm>
            <a:custGeom>
              <a:avLst/>
              <a:gdLst>
                <a:gd name="T0" fmla="*/ 177 w 178"/>
                <a:gd name="T1" fmla="*/ 89 h 178"/>
                <a:gd name="T2" fmla="*/ 89 w 178"/>
                <a:gd name="T3" fmla="*/ 177 h 178"/>
                <a:gd name="T4" fmla="*/ 0 w 178"/>
                <a:gd name="T5" fmla="*/ 89 h 178"/>
                <a:gd name="T6" fmla="*/ 89 w 178"/>
                <a:gd name="T7" fmla="*/ 0 h 178"/>
                <a:gd name="T8" fmla="*/ 177 w 178"/>
                <a:gd name="T9" fmla="*/ 89 h 178"/>
              </a:gdLst>
              <a:ahLst/>
              <a:cxnLst>
                <a:cxn ang="0">
                  <a:pos x="T0" y="T1"/>
                </a:cxn>
                <a:cxn ang="0">
                  <a:pos x="T2" y="T3"/>
                </a:cxn>
                <a:cxn ang="0">
                  <a:pos x="T4" y="T5"/>
                </a:cxn>
                <a:cxn ang="0">
                  <a:pos x="T6" y="T7"/>
                </a:cxn>
                <a:cxn ang="0">
                  <a:pos x="T8" y="T9"/>
                </a:cxn>
              </a:cxnLst>
              <a:rect l="0" t="0" r="r" b="b"/>
              <a:pathLst>
                <a:path w="178" h="178">
                  <a:moveTo>
                    <a:pt x="177" y="89"/>
                  </a:moveTo>
                  <a:lnTo>
                    <a:pt x="89" y="177"/>
                  </a:lnTo>
                  <a:lnTo>
                    <a:pt x="0" y="89"/>
                  </a:lnTo>
                  <a:lnTo>
                    <a:pt x="89" y="0"/>
                  </a:lnTo>
                  <a:lnTo>
                    <a:pt x="177" y="89"/>
                  </a:lnTo>
                </a:path>
              </a:pathLst>
            </a:custGeom>
            <a:solidFill>
              <a:srgbClr val="10154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24" name="Freeform 23">
              <a:extLst>
                <a:ext uri="{FF2B5EF4-FFF2-40B4-BE49-F238E27FC236}">
                  <a16:creationId xmlns:a16="http://schemas.microsoft.com/office/drawing/2014/main" id="{3B76F9EE-F4CF-3549-B187-75F75352B8AB}"/>
                </a:ext>
              </a:extLst>
            </p:cNvPr>
            <p:cNvSpPr>
              <a:spLocks noChangeArrowheads="1"/>
            </p:cNvSpPr>
            <p:nvPr/>
          </p:nvSpPr>
          <p:spPr bwMode="auto">
            <a:xfrm>
              <a:off x="12089947" y="6879971"/>
              <a:ext cx="998488" cy="262402"/>
            </a:xfrm>
            <a:custGeom>
              <a:avLst/>
              <a:gdLst>
                <a:gd name="connsiteX0" fmla="*/ 642689 w 998488"/>
                <a:gd name="connsiteY0" fmla="*/ 214233 h 262402"/>
                <a:gd name="connsiteX1" fmla="*/ 998488 w 998488"/>
                <a:gd name="connsiteY1" fmla="*/ 214233 h 262402"/>
                <a:gd name="connsiteX2" fmla="*/ 998488 w 998488"/>
                <a:gd name="connsiteY2" fmla="*/ 262402 h 262402"/>
                <a:gd name="connsiteX3" fmla="*/ 642689 w 998488"/>
                <a:gd name="connsiteY3" fmla="*/ 262402 h 262402"/>
                <a:gd name="connsiteX4" fmla="*/ 0 w 998488"/>
                <a:gd name="connsiteY4" fmla="*/ 0 h 262402"/>
                <a:gd name="connsiteX5" fmla="*/ 993001 w 998488"/>
                <a:gd name="connsiteY5" fmla="*/ 0 h 262402"/>
                <a:gd name="connsiteX6" fmla="*/ 993001 w 998488"/>
                <a:gd name="connsiteY6" fmla="*/ 48204 h 262402"/>
                <a:gd name="connsiteX7" fmla="*/ 0 w 998488"/>
                <a:gd name="connsiteY7" fmla="*/ 48204 h 2624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998488" h="262402">
                  <a:moveTo>
                    <a:pt x="642689" y="214233"/>
                  </a:moveTo>
                  <a:lnTo>
                    <a:pt x="998488" y="214233"/>
                  </a:lnTo>
                  <a:lnTo>
                    <a:pt x="998488" y="262402"/>
                  </a:lnTo>
                  <a:lnTo>
                    <a:pt x="642689" y="262402"/>
                  </a:lnTo>
                  <a:close/>
                  <a:moveTo>
                    <a:pt x="0" y="0"/>
                  </a:moveTo>
                  <a:lnTo>
                    <a:pt x="993001" y="0"/>
                  </a:lnTo>
                  <a:lnTo>
                    <a:pt x="993001" y="48204"/>
                  </a:lnTo>
                  <a:lnTo>
                    <a:pt x="0" y="48204"/>
                  </a:lnTo>
                  <a:close/>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dirty="0">
                <a:latin typeface="Poppins" pitchFamily="2" charset="77"/>
              </a:endParaRPr>
            </a:p>
          </p:txBody>
        </p:sp>
        <p:sp>
          <p:nvSpPr>
            <p:cNvPr id="25" name="Freeform 77">
              <a:extLst>
                <a:ext uri="{FF2B5EF4-FFF2-40B4-BE49-F238E27FC236}">
                  <a16:creationId xmlns:a16="http://schemas.microsoft.com/office/drawing/2014/main" id="{53F36D84-B857-E54A-B3C5-F61BE585FD21}"/>
                </a:ext>
              </a:extLst>
            </p:cNvPr>
            <p:cNvSpPr>
              <a:spLocks noChangeArrowheads="1"/>
            </p:cNvSpPr>
            <p:nvPr/>
          </p:nvSpPr>
          <p:spPr bwMode="auto">
            <a:xfrm>
              <a:off x="10936408" y="4380637"/>
              <a:ext cx="2164260" cy="1999469"/>
            </a:xfrm>
            <a:custGeom>
              <a:avLst/>
              <a:gdLst>
                <a:gd name="T0" fmla="*/ 1735 w 1736"/>
                <a:gd name="T1" fmla="*/ 1605 h 1606"/>
                <a:gd name="T2" fmla="*/ 0 w 1736"/>
                <a:gd name="T3" fmla="*/ 1605 h 1606"/>
                <a:gd name="T4" fmla="*/ 0 w 1736"/>
                <a:gd name="T5" fmla="*/ 0 h 1606"/>
                <a:gd name="T6" fmla="*/ 1735 w 1736"/>
                <a:gd name="T7" fmla="*/ 0 h 1606"/>
                <a:gd name="T8" fmla="*/ 1735 w 1736"/>
                <a:gd name="T9" fmla="*/ 1605 h 1606"/>
              </a:gdLst>
              <a:ahLst/>
              <a:cxnLst>
                <a:cxn ang="0">
                  <a:pos x="T0" y="T1"/>
                </a:cxn>
                <a:cxn ang="0">
                  <a:pos x="T2" y="T3"/>
                </a:cxn>
                <a:cxn ang="0">
                  <a:pos x="T4" y="T5"/>
                </a:cxn>
                <a:cxn ang="0">
                  <a:pos x="T6" y="T7"/>
                </a:cxn>
                <a:cxn ang="0">
                  <a:pos x="T8" y="T9"/>
                </a:cxn>
              </a:cxnLst>
              <a:rect l="0" t="0" r="r" b="b"/>
              <a:pathLst>
                <a:path w="1736" h="1606">
                  <a:moveTo>
                    <a:pt x="1735" y="1605"/>
                  </a:moveTo>
                  <a:lnTo>
                    <a:pt x="0" y="1605"/>
                  </a:lnTo>
                  <a:lnTo>
                    <a:pt x="0" y="0"/>
                  </a:lnTo>
                  <a:lnTo>
                    <a:pt x="1735" y="0"/>
                  </a:lnTo>
                  <a:lnTo>
                    <a:pt x="1735" y="1605"/>
                  </a:ln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26" name="Freeform 25">
              <a:extLst>
                <a:ext uri="{FF2B5EF4-FFF2-40B4-BE49-F238E27FC236}">
                  <a16:creationId xmlns:a16="http://schemas.microsoft.com/office/drawing/2014/main" id="{B60CA1FA-5145-514A-A718-16E4F3EE0A6A}"/>
                </a:ext>
              </a:extLst>
            </p:cNvPr>
            <p:cNvSpPr>
              <a:spLocks noChangeArrowheads="1"/>
            </p:cNvSpPr>
            <p:nvPr/>
          </p:nvSpPr>
          <p:spPr bwMode="auto">
            <a:xfrm>
              <a:off x="11947127" y="4924450"/>
              <a:ext cx="993001" cy="1267648"/>
            </a:xfrm>
            <a:custGeom>
              <a:avLst/>
              <a:gdLst>
                <a:gd name="connsiteX0" fmla="*/ 0 w 993001"/>
                <a:gd name="connsiteY0" fmla="*/ 752549 h 1267648"/>
                <a:gd name="connsiteX1" fmla="*/ 993001 w 993001"/>
                <a:gd name="connsiteY1" fmla="*/ 752549 h 1267648"/>
                <a:gd name="connsiteX2" fmla="*/ 993001 w 993001"/>
                <a:gd name="connsiteY2" fmla="*/ 1267648 h 1267648"/>
                <a:gd name="connsiteX3" fmla="*/ 0 w 993001"/>
                <a:gd name="connsiteY3" fmla="*/ 1267648 h 1267648"/>
                <a:gd name="connsiteX4" fmla="*/ 126342 w 993001"/>
                <a:gd name="connsiteY4" fmla="*/ 549302 h 1267648"/>
                <a:gd name="connsiteX5" fmla="*/ 910596 w 993001"/>
                <a:gd name="connsiteY5" fmla="*/ 549302 h 1267648"/>
                <a:gd name="connsiteX6" fmla="*/ 910596 w 993001"/>
                <a:gd name="connsiteY6" fmla="*/ 597475 h 1267648"/>
                <a:gd name="connsiteX7" fmla="*/ 126342 w 993001"/>
                <a:gd name="connsiteY7" fmla="*/ 597475 h 1267648"/>
                <a:gd name="connsiteX8" fmla="*/ 60427 w 993001"/>
                <a:gd name="connsiteY8" fmla="*/ 0 h 1267648"/>
                <a:gd name="connsiteX9" fmla="*/ 835960 w 993001"/>
                <a:gd name="connsiteY9" fmla="*/ 0 h 1267648"/>
                <a:gd name="connsiteX10" fmla="*/ 949058 w 993001"/>
                <a:gd name="connsiteY10" fmla="*/ 139456 h 1267648"/>
                <a:gd name="connsiteX11" fmla="*/ 835960 w 993001"/>
                <a:gd name="connsiteY11" fmla="*/ 278912 h 1267648"/>
                <a:gd name="connsiteX12" fmla="*/ 60427 w 993001"/>
                <a:gd name="connsiteY12" fmla="*/ 278912 h 1267648"/>
                <a:gd name="connsiteX13" fmla="*/ 173526 w 993001"/>
                <a:gd name="connsiteY13" fmla="*/ 139456 h 12676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993001" h="1267648">
                  <a:moveTo>
                    <a:pt x="0" y="752549"/>
                  </a:moveTo>
                  <a:lnTo>
                    <a:pt x="993001" y="752549"/>
                  </a:lnTo>
                  <a:lnTo>
                    <a:pt x="993001" y="1267648"/>
                  </a:lnTo>
                  <a:lnTo>
                    <a:pt x="0" y="1267648"/>
                  </a:lnTo>
                  <a:close/>
                  <a:moveTo>
                    <a:pt x="126342" y="549302"/>
                  </a:moveTo>
                  <a:lnTo>
                    <a:pt x="910596" y="549302"/>
                  </a:lnTo>
                  <a:lnTo>
                    <a:pt x="910596" y="597475"/>
                  </a:lnTo>
                  <a:lnTo>
                    <a:pt x="126342" y="597475"/>
                  </a:lnTo>
                  <a:close/>
                  <a:moveTo>
                    <a:pt x="60427" y="0"/>
                  </a:moveTo>
                  <a:lnTo>
                    <a:pt x="835960" y="0"/>
                  </a:lnTo>
                  <a:lnTo>
                    <a:pt x="949058" y="139456"/>
                  </a:lnTo>
                  <a:lnTo>
                    <a:pt x="835960" y="278912"/>
                  </a:lnTo>
                  <a:lnTo>
                    <a:pt x="60427" y="278912"/>
                  </a:lnTo>
                  <a:lnTo>
                    <a:pt x="173526" y="139456"/>
                  </a:lnTo>
                  <a:close/>
                </a:path>
              </a:pathLst>
            </a:custGeom>
            <a:solidFill>
              <a:srgbClr val="A9DFEE"/>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dirty="0">
                <a:latin typeface="Poppins" pitchFamily="2" charset="77"/>
              </a:endParaRPr>
            </a:p>
          </p:txBody>
        </p:sp>
        <p:sp>
          <p:nvSpPr>
            <p:cNvPr id="27" name="Freeform 26">
              <a:extLst>
                <a:ext uri="{FF2B5EF4-FFF2-40B4-BE49-F238E27FC236}">
                  <a16:creationId xmlns:a16="http://schemas.microsoft.com/office/drawing/2014/main" id="{5C016A32-067C-004B-8FE1-A111940E5915}"/>
                </a:ext>
              </a:extLst>
            </p:cNvPr>
            <p:cNvSpPr>
              <a:spLocks noChangeArrowheads="1"/>
            </p:cNvSpPr>
            <p:nvPr/>
          </p:nvSpPr>
          <p:spPr bwMode="auto">
            <a:xfrm>
              <a:off x="11090212" y="4600359"/>
              <a:ext cx="1767511" cy="1591738"/>
            </a:xfrm>
            <a:custGeom>
              <a:avLst/>
              <a:gdLst>
                <a:gd name="connsiteX0" fmla="*/ 0 w 1767511"/>
                <a:gd name="connsiteY0" fmla="*/ 1076639 h 1591738"/>
                <a:gd name="connsiteX1" fmla="*/ 767780 w 1767511"/>
                <a:gd name="connsiteY1" fmla="*/ 1076639 h 1591738"/>
                <a:gd name="connsiteX2" fmla="*/ 767780 w 1767511"/>
                <a:gd name="connsiteY2" fmla="*/ 1591738 h 1591738"/>
                <a:gd name="connsiteX3" fmla="*/ 0 w 1767511"/>
                <a:gd name="connsiteY3" fmla="*/ 1591738 h 1591738"/>
                <a:gd name="connsiteX4" fmla="*/ 2 w 1767511"/>
                <a:gd name="connsiteY4" fmla="*/ 873392 h 1591738"/>
                <a:gd name="connsiteX5" fmla="*/ 784264 w 1767511"/>
                <a:gd name="connsiteY5" fmla="*/ 873392 h 1591738"/>
                <a:gd name="connsiteX6" fmla="*/ 784264 w 1767511"/>
                <a:gd name="connsiteY6" fmla="*/ 921565 h 1591738"/>
                <a:gd name="connsiteX7" fmla="*/ 2 w 1767511"/>
                <a:gd name="connsiteY7" fmla="*/ 921565 h 1591738"/>
                <a:gd name="connsiteX8" fmla="*/ 983257 w 1767511"/>
                <a:gd name="connsiteY8" fmla="*/ 769028 h 1591738"/>
                <a:gd name="connsiteX9" fmla="*/ 1767511 w 1767511"/>
                <a:gd name="connsiteY9" fmla="*/ 769028 h 1591738"/>
                <a:gd name="connsiteX10" fmla="*/ 1767511 w 1767511"/>
                <a:gd name="connsiteY10" fmla="*/ 822650 h 1591738"/>
                <a:gd name="connsiteX11" fmla="*/ 983257 w 1767511"/>
                <a:gd name="connsiteY11" fmla="*/ 822650 h 1591738"/>
                <a:gd name="connsiteX12" fmla="*/ 2 w 1767511"/>
                <a:gd name="connsiteY12" fmla="*/ 769028 h 1591738"/>
                <a:gd name="connsiteX13" fmla="*/ 784264 w 1767511"/>
                <a:gd name="connsiteY13" fmla="*/ 769028 h 1591738"/>
                <a:gd name="connsiteX14" fmla="*/ 784264 w 1767511"/>
                <a:gd name="connsiteY14" fmla="*/ 817196 h 1591738"/>
                <a:gd name="connsiteX15" fmla="*/ 2 w 1767511"/>
                <a:gd name="connsiteY15" fmla="*/ 817196 h 1591738"/>
                <a:gd name="connsiteX16" fmla="*/ 230709 w 1767511"/>
                <a:gd name="connsiteY16" fmla="*/ 324090 h 1591738"/>
                <a:gd name="connsiteX17" fmla="*/ 840324 w 1767511"/>
                <a:gd name="connsiteY17" fmla="*/ 324090 h 1591738"/>
                <a:gd name="connsiteX18" fmla="*/ 954549 w 1767511"/>
                <a:gd name="connsiteY18" fmla="*/ 463546 h 1591738"/>
                <a:gd name="connsiteX19" fmla="*/ 840324 w 1767511"/>
                <a:gd name="connsiteY19" fmla="*/ 603002 h 1591738"/>
                <a:gd name="connsiteX20" fmla="*/ 230709 w 1767511"/>
                <a:gd name="connsiteY20" fmla="*/ 603002 h 1591738"/>
                <a:gd name="connsiteX21" fmla="*/ 384515 w 1767511"/>
                <a:gd name="connsiteY21" fmla="*/ 0 h 1591738"/>
                <a:gd name="connsiteX22" fmla="*/ 1454416 w 1767511"/>
                <a:gd name="connsiteY22" fmla="*/ 0 h 1591738"/>
                <a:gd name="connsiteX23" fmla="*/ 1454416 w 1767511"/>
                <a:gd name="connsiteY23" fmla="*/ 53652 h 1591738"/>
                <a:gd name="connsiteX24" fmla="*/ 384515 w 1767511"/>
                <a:gd name="connsiteY24" fmla="*/ 53652 h 15917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1767511" h="1591738">
                  <a:moveTo>
                    <a:pt x="0" y="1076639"/>
                  </a:moveTo>
                  <a:lnTo>
                    <a:pt x="767780" y="1076639"/>
                  </a:lnTo>
                  <a:lnTo>
                    <a:pt x="767780" y="1591738"/>
                  </a:lnTo>
                  <a:lnTo>
                    <a:pt x="0" y="1591738"/>
                  </a:lnTo>
                  <a:close/>
                  <a:moveTo>
                    <a:pt x="2" y="873392"/>
                  </a:moveTo>
                  <a:lnTo>
                    <a:pt x="784264" y="873392"/>
                  </a:lnTo>
                  <a:lnTo>
                    <a:pt x="784264" y="921565"/>
                  </a:lnTo>
                  <a:lnTo>
                    <a:pt x="2" y="921565"/>
                  </a:lnTo>
                  <a:close/>
                  <a:moveTo>
                    <a:pt x="983257" y="769028"/>
                  </a:moveTo>
                  <a:lnTo>
                    <a:pt x="1767511" y="769028"/>
                  </a:lnTo>
                  <a:lnTo>
                    <a:pt x="1767511" y="822650"/>
                  </a:lnTo>
                  <a:lnTo>
                    <a:pt x="983257" y="822650"/>
                  </a:lnTo>
                  <a:close/>
                  <a:moveTo>
                    <a:pt x="2" y="769028"/>
                  </a:moveTo>
                  <a:lnTo>
                    <a:pt x="784264" y="769028"/>
                  </a:lnTo>
                  <a:lnTo>
                    <a:pt x="784264" y="817196"/>
                  </a:lnTo>
                  <a:lnTo>
                    <a:pt x="2" y="817196"/>
                  </a:lnTo>
                  <a:close/>
                  <a:moveTo>
                    <a:pt x="230709" y="324090"/>
                  </a:moveTo>
                  <a:lnTo>
                    <a:pt x="840324" y="324090"/>
                  </a:lnTo>
                  <a:lnTo>
                    <a:pt x="954549" y="463546"/>
                  </a:lnTo>
                  <a:lnTo>
                    <a:pt x="840324" y="603002"/>
                  </a:lnTo>
                  <a:lnTo>
                    <a:pt x="230709" y="603002"/>
                  </a:lnTo>
                  <a:close/>
                  <a:moveTo>
                    <a:pt x="384515" y="0"/>
                  </a:moveTo>
                  <a:lnTo>
                    <a:pt x="1454416" y="0"/>
                  </a:lnTo>
                  <a:lnTo>
                    <a:pt x="1454416" y="53652"/>
                  </a:lnTo>
                  <a:lnTo>
                    <a:pt x="384515" y="53652"/>
                  </a:lnTo>
                  <a:close/>
                </a:path>
              </a:pathLst>
            </a:custGeom>
            <a:solidFill>
              <a:srgbClr val="58C4E1"/>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dirty="0">
                <a:latin typeface="Poppins" pitchFamily="2" charset="77"/>
              </a:endParaRPr>
            </a:p>
          </p:txBody>
        </p:sp>
        <p:sp>
          <p:nvSpPr>
            <p:cNvPr id="28" name="Freeform 27">
              <a:extLst>
                <a:ext uri="{FF2B5EF4-FFF2-40B4-BE49-F238E27FC236}">
                  <a16:creationId xmlns:a16="http://schemas.microsoft.com/office/drawing/2014/main" id="{02546DD4-94BD-FB40-99F0-5D9FB919A45D}"/>
                </a:ext>
              </a:extLst>
            </p:cNvPr>
            <p:cNvSpPr>
              <a:spLocks noChangeArrowheads="1"/>
            </p:cNvSpPr>
            <p:nvPr/>
          </p:nvSpPr>
          <p:spPr bwMode="auto">
            <a:xfrm>
              <a:off x="12271221" y="5753899"/>
              <a:ext cx="377774" cy="394253"/>
            </a:xfrm>
            <a:custGeom>
              <a:avLst/>
              <a:gdLst>
                <a:gd name="connsiteX0" fmla="*/ 292650 w 377774"/>
                <a:gd name="connsiteY0" fmla="*/ 278150 h 394253"/>
                <a:gd name="connsiteX1" fmla="*/ 259565 w 377774"/>
                <a:gd name="connsiteY1" fmla="*/ 311857 h 394253"/>
                <a:gd name="connsiteX2" fmla="*/ 292650 w 377774"/>
                <a:gd name="connsiteY2" fmla="*/ 346813 h 394253"/>
                <a:gd name="connsiteX3" fmla="*/ 325736 w 377774"/>
                <a:gd name="connsiteY3" fmla="*/ 311857 h 394253"/>
                <a:gd name="connsiteX4" fmla="*/ 292650 w 377774"/>
                <a:gd name="connsiteY4" fmla="*/ 278150 h 394253"/>
                <a:gd name="connsiteX5" fmla="*/ 292650 w 377774"/>
                <a:gd name="connsiteY5" fmla="*/ 230710 h 394253"/>
                <a:gd name="connsiteX6" fmla="*/ 372301 w 377774"/>
                <a:gd name="connsiteY6" fmla="*/ 311857 h 394253"/>
                <a:gd name="connsiteX7" fmla="*/ 292650 w 377774"/>
                <a:gd name="connsiteY7" fmla="*/ 394253 h 394253"/>
                <a:gd name="connsiteX8" fmla="*/ 214225 w 377774"/>
                <a:gd name="connsiteY8" fmla="*/ 311857 h 394253"/>
                <a:gd name="connsiteX9" fmla="*/ 292650 w 377774"/>
                <a:gd name="connsiteY9" fmla="*/ 230710 h 394253"/>
                <a:gd name="connsiteX10" fmla="*/ 78423 w 377774"/>
                <a:gd name="connsiteY10" fmla="*/ 65167 h 394253"/>
                <a:gd name="connsiteX11" fmla="*/ 46564 w 377774"/>
                <a:gd name="connsiteY11" fmla="*/ 97626 h 394253"/>
                <a:gd name="connsiteX12" fmla="*/ 78423 w 377774"/>
                <a:gd name="connsiteY12" fmla="*/ 132582 h 394253"/>
                <a:gd name="connsiteX13" fmla="*/ 111508 w 377774"/>
                <a:gd name="connsiteY13" fmla="*/ 97626 h 394253"/>
                <a:gd name="connsiteX14" fmla="*/ 78423 w 377774"/>
                <a:gd name="connsiteY14" fmla="*/ 65167 h 394253"/>
                <a:gd name="connsiteX15" fmla="*/ 78423 w 377774"/>
                <a:gd name="connsiteY15" fmla="*/ 16479 h 394253"/>
                <a:gd name="connsiteX16" fmla="*/ 158072 w 377774"/>
                <a:gd name="connsiteY16" fmla="*/ 97626 h 394253"/>
                <a:gd name="connsiteX17" fmla="*/ 78423 w 377774"/>
                <a:gd name="connsiteY17" fmla="*/ 180022 h 394253"/>
                <a:gd name="connsiteX18" fmla="*/ 0 w 377774"/>
                <a:gd name="connsiteY18" fmla="*/ 97626 h 394253"/>
                <a:gd name="connsiteX19" fmla="*/ 78423 w 377774"/>
                <a:gd name="connsiteY19" fmla="*/ 16479 h 394253"/>
                <a:gd name="connsiteX20" fmla="*/ 344203 w 377774"/>
                <a:gd name="connsiteY20" fmla="*/ 0 h 394253"/>
                <a:gd name="connsiteX21" fmla="*/ 377774 w 377774"/>
                <a:gd name="connsiteY21" fmla="*/ 33571 h 394253"/>
                <a:gd name="connsiteX22" fmla="*/ 43312 w 377774"/>
                <a:gd name="connsiteY22" fmla="*/ 366789 h 394253"/>
                <a:gd name="connsiteX23" fmla="*/ 10985 w 377774"/>
                <a:gd name="connsiteY23" fmla="*/ 333218 h 3942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377774" h="394253">
                  <a:moveTo>
                    <a:pt x="292650" y="278150"/>
                  </a:moveTo>
                  <a:cubicBezTo>
                    <a:pt x="275495" y="278150"/>
                    <a:pt x="259565" y="294379"/>
                    <a:pt x="259565" y="311857"/>
                  </a:cubicBezTo>
                  <a:cubicBezTo>
                    <a:pt x="259565" y="330584"/>
                    <a:pt x="275495" y="346813"/>
                    <a:pt x="292650" y="346813"/>
                  </a:cubicBezTo>
                  <a:cubicBezTo>
                    <a:pt x="311031" y="346813"/>
                    <a:pt x="325736" y="330584"/>
                    <a:pt x="325736" y="311857"/>
                  </a:cubicBezTo>
                  <a:cubicBezTo>
                    <a:pt x="325736" y="294379"/>
                    <a:pt x="311031" y="278150"/>
                    <a:pt x="292650" y="278150"/>
                  </a:cubicBezTo>
                  <a:close/>
                  <a:moveTo>
                    <a:pt x="292650" y="230710"/>
                  </a:moveTo>
                  <a:cubicBezTo>
                    <a:pt x="336764" y="230710"/>
                    <a:pt x="372301" y="268163"/>
                    <a:pt x="372301" y="311857"/>
                  </a:cubicBezTo>
                  <a:cubicBezTo>
                    <a:pt x="372301" y="356800"/>
                    <a:pt x="336764" y="394253"/>
                    <a:pt x="292650" y="394253"/>
                  </a:cubicBezTo>
                  <a:cubicBezTo>
                    <a:pt x="248536" y="394253"/>
                    <a:pt x="214225" y="356800"/>
                    <a:pt x="214225" y="311857"/>
                  </a:cubicBezTo>
                  <a:cubicBezTo>
                    <a:pt x="214225" y="268163"/>
                    <a:pt x="248536" y="230710"/>
                    <a:pt x="292650" y="230710"/>
                  </a:cubicBezTo>
                  <a:close/>
                  <a:moveTo>
                    <a:pt x="78423" y="65167"/>
                  </a:moveTo>
                  <a:cubicBezTo>
                    <a:pt x="61268" y="65167"/>
                    <a:pt x="46564" y="80148"/>
                    <a:pt x="46564" y="97626"/>
                  </a:cubicBezTo>
                  <a:cubicBezTo>
                    <a:pt x="46564" y="117601"/>
                    <a:pt x="61268" y="132582"/>
                    <a:pt x="78423" y="132582"/>
                  </a:cubicBezTo>
                  <a:cubicBezTo>
                    <a:pt x="96804" y="132582"/>
                    <a:pt x="111508" y="117601"/>
                    <a:pt x="111508" y="97626"/>
                  </a:cubicBezTo>
                  <a:cubicBezTo>
                    <a:pt x="111508" y="80148"/>
                    <a:pt x="96804" y="65167"/>
                    <a:pt x="78423" y="65167"/>
                  </a:cubicBezTo>
                  <a:close/>
                  <a:moveTo>
                    <a:pt x="78423" y="16479"/>
                  </a:moveTo>
                  <a:cubicBezTo>
                    <a:pt x="122536" y="16479"/>
                    <a:pt x="158072" y="53932"/>
                    <a:pt x="158072" y="97626"/>
                  </a:cubicBezTo>
                  <a:cubicBezTo>
                    <a:pt x="158072" y="143818"/>
                    <a:pt x="122536" y="180022"/>
                    <a:pt x="78423" y="180022"/>
                  </a:cubicBezTo>
                  <a:cubicBezTo>
                    <a:pt x="34310" y="180022"/>
                    <a:pt x="0" y="143818"/>
                    <a:pt x="0" y="97626"/>
                  </a:cubicBezTo>
                  <a:cubicBezTo>
                    <a:pt x="0" y="53932"/>
                    <a:pt x="34310" y="16479"/>
                    <a:pt x="78423" y="16479"/>
                  </a:cubicBezTo>
                  <a:close/>
                  <a:moveTo>
                    <a:pt x="344203" y="0"/>
                  </a:moveTo>
                  <a:lnTo>
                    <a:pt x="377774" y="33571"/>
                  </a:lnTo>
                  <a:lnTo>
                    <a:pt x="43312" y="366789"/>
                  </a:lnTo>
                  <a:lnTo>
                    <a:pt x="10985" y="333218"/>
                  </a:lnTo>
                  <a:close/>
                </a:path>
              </a:pathLst>
            </a:custGeom>
            <a:solidFill>
              <a:srgbClr val="58C4E1"/>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dirty="0">
                <a:latin typeface="Poppins" pitchFamily="2" charset="77"/>
              </a:endParaRPr>
            </a:p>
          </p:txBody>
        </p:sp>
        <p:sp>
          <p:nvSpPr>
            <p:cNvPr id="29" name="Freeform 28">
              <a:extLst>
                <a:ext uri="{FF2B5EF4-FFF2-40B4-BE49-F238E27FC236}">
                  <a16:creationId xmlns:a16="http://schemas.microsoft.com/office/drawing/2014/main" id="{80FB4B8B-9978-AA4A-A8A2-BDEE8B6FEC53}"/>
                </a:ext>
              </a:extLst>
            </p:cNvPr>
            <p:cNvSpPr>
              <a:spLocks noChangeArrowheads="1"/>
            </p:cNvSpPr>
            <p:nvPr/>
          </p:nvSpPr>
          <p:spPr bwMode="auto">
            <a:xfrm>
              <a:off x="11271487" y="5753899"/>
              <a:ext cx="377774" cy="394253"/>
            </a:xfrm>
            <a:custGeom>
              <a:avLst/>
              <a:gdLst>
                <a:gd name="connsiteX0" fmla="*/ 295994 w 377774"/>
                <a:gd name="connsiteY0" fmla="*/ 278150 h 394253"/>
                <a:gd name="connsiteX1" fmla="*/ 262029 w 377774"/>
                <a:gd name="connsiteY1" fmla="*/ 311857 h 394253"/>
                <a:gd name="connsiteX2" fmla="*/ 295994 w 377774"/>
                <a:gd name="connsiteY2" fmla="*/ 346813 h 394253"/>
                <a:gd name="connsiteX3" fmla="*/ 329958 w 377774"/>
                <a:gd name="connsiteY3" fmla="*/ 311857 h 394253"/>
                <a:gd name="connsiteX4" fmla="*/ 295994 w 377774"/>
                <a:gd name="connsiteY4" fmla="*/ 278150 h 394253"/>
                <a:gd name="connsiteX5" fmla="*/ 295994 w 377774"/>
                <a:gd name="connsiteY5" fmla="*/ 230710 h 394253"/>
                <a:gd name="connsiteX6" fmla="*/ 377760 w 377774"/>
                <a:gd name="connsiteY6" fmla="*/ 311857 h 394253"/>
                <a:gd name="connsiteX7" fmla="*/ 295994 w 377774"/>
                <a:gd name="connsiteY7" fmla="*/ 394253 h 394253"/>
                <a:gd name="connsiteX8" fmla="*/ 214227 w 377774"/>
                <a:gd name="connsiteY8" fmla="*/ 311857 h 394253"/>
                <a:gd name="connsiteX9" fmla="*/ 295994 w 377774"/>
                <a:gd name="connsiteY9" fmla="*/ 230710 h 394253"/>
                <a:gd name="connsiteX10" fmla="*/ 78423 w 377774"/>
                <a:gd name="connsiteY10" fmla="*/ 65167 h 394253"/>
                <a:gd name="connsiteX11" fmla="*/ 45338 w 377774"/>
                <a:gd name="connsiteY11" fmla="*/ 97626 h 394253"/>
                <a:gd name="connsiteX12" fmla="*/ 78423 w 377774"/>
                <a:gd name="connsiteY12" fmla="*/ 132582 h 394253"/>
                <a:gd name="connsiteX13" fmla="*/ 111508 w 377774"/>
                <a:gd name="connsiteY13" fmla="*/ 97626 h 394253"/>
                <a:gd name="connsiteX14" fmla="*/ 78423 w 377774"/>
                <a:gd name="connsiteY14" fmla="*/ 65167 h 394253"/>
                <a:gd name="connsiteX15" fmla="*/ 78423 w 377774"/>
                <a:gd name="connsiteY15" fmla="*/ 16479 h 394253"/>
                <a:gd name="connsiteX16" fmla="*/ 158072 w 377774"/>
                <a:gd name="connsiteY16" fmla="*/ 97626 h 394253"/>
                <a:gd name="connsiteX17" fmla="*/ 78423 w 377774"/>
                <a:gd name="connsiteY17" fmla="*/ 180022 h 394253"/>
                <a:gd name="connsiteX18" fmla="*/ 0 w 377774"/>
                <a:gd name="connsiteY18" fmla="*/ 97626 h 394253"/>
                <a:gd name="connsiteX19" fmla="*/ 78423 w 377774"/>
                <a:gd name="connsiteY19" fmla="*/ 16479 h 394253"/>
                <a:gd name="connsiteX20" fmla="*/ 344203 w 377774"/>
                <a:gd name="connsiteY20" fmla="*/ 0 h 394253"/>
                <a:gd name="connsiteX21" fmla="*/ 377774 w 377774"/>
                <a:gd name="connsiteY21" fmla="*/ 33571 h 394253"/>
                <a:gd name="connsiteX22" fmla="*/ 43312 w 377774"/>
                <a:gd name="connsiteY22" fmla="*/ 366789 h 394253"/>
                <a:gd name="connsiteX23" fmla="*/ 10985 w 377774"/>
                <a:gd name="connsiteY23" fmla="*/ 333218 h 3942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377774" h="394253">
                  <a:moveTo>
                    <a:pt x="295994" y="278150"/>
                  </a:moveTo>
                  <a:cubicBezTo>
                    <a:pt x="277124" y="278150"/>
                    <a:pt x="262029" y="294379"/>
                    <a:pt x="262029" y="311857"/>
                  </a:cubicBezTo>
                  <a:cubicBezTo>
                    <a:pt x="262029" y="330584"/>
                    <a:pt x="277124" y="346813"/>
                    <a:pt x="295994" y="346813"/>
                  </a:cubicBezTo>
                  <a:cubicBezTo>
                    <a:pt x="314863" y="346813"/>
                    <a:pt x="329958" y="330584"/>
                    <a:pt x="329958" y="311857"/>
                  </a:cubicBezTo>
                  <a:cubicBezTo>
                    <a:pt x="329958" y="294379"/>
                    <a:pt x="314863" y="278150"/>
                    <a:pt x="295994" y="278150"/>
                  </a:cubicBezTo>
                  <a:close/>
                  <a:moveTo>
                    <a:pt x="295994" y="230710"/>
                  </a:moveTo>
                  <a:cubicBezTo>
                    <a:pt x="341280" y="230710"/>
                    <a:pt x="377760" y="268163"/>
                    <a:pt x="377760" y="311857"/>
                  </a:cubicBezTo>
                  <a:cubicBezTo>
                    <a:pt x="377760" y="356800"/>
                    <a:pt x="341280" y="394253"/>
                    <a:pt x="295994" y="394253"/>
                  </a:cubicBezTo>
                  <a:cubicBezTo>
                    <a:pt x="250707" y="394253"/>
                    <a:pt x="214227" y="356800"/>
                    <a:pt x="214227" y="311857"/>
                  </a:cubicBezTo>
                  <a:cubicBezTo>
                    <a:pt x="214227" y="268163"/>
                    <a:pt x="250707" y="230710"/>
                    <a:pt x="295994" y="230710"/>
                  </a:cubicBezTo>
                  <a:close/>
                  <a:moveTo>
                    <a:pt x="78423" y="65167"/>
                  </a:moveTo>
                  <a:cubicBezTo>
                    <a:pt x="61268" y="65167"/>
                    <a:pt x="45338" y="80148"/>
                    <a:pt x="45338" y="97626"/>
                  </a:cubicBezTo>
                  <a:cubicBezTo>
                    <a:pt x="45338" y="117601"/>
                    <a:pt x="61268" y="132582"/>
                    <a:pt x="78423" y="132582"/>
                  </a:cubicBezTo>
                  <a:cubicBezTo>
                    <a:pt x="96804" y="132582"/>
                    <a:pt x="111508" y="117601"/>
                    <a:pt x="111508" y="97626"/>
                  </a:cubicBezTo>
                  <a:cubicBezTo>
                    <a:pt x="111508" y="80148"/>
                    <a:pt x="96804" y="65167"/>
                    <a:pt x="78423" y="65167"/>
                  </a:cubicBezTo>
                  <a:close/>
                  <a:moveTo>
                    <a:pt x="78423" y="16479"/>
                  </a:moveTo>
                  <a:cubicBezTo>
                    <a:pt x="122536" y="16479"/>
                    <a:pt x="158072" y="53932"/>
                    <a:pt x="158072" y="97626"/>
                  </a:cubicBezTo>
                  <a:cubicBezTo>
                    <a:pt x="158072" y="143818"/>
                    <a:pt x="122536" y="180022"/>
                    <a:pt x="78423" y="180022"/>
                  </a:cubicBezTo>
                  <a:cubicBezTo>
                    <a:pt x="34310" y="180022"/>
                    <a:pt x="0" y="143818"/>
                    <a:pt x="0" y="97626"/>
                  </a:cubicBezTo>
                  <a:cubicBezTo>
                    <a:pt x="0" y="53932"/>
                    <a:pt x="34310" y="16479"/>
                    <a:pt x="78423" y="16479"/>
                  </a:cubicBezTo>
                  <a:close/>
                  <a:moveTo>
                    <a:pt x="344203" y="0"/>
                  </a:moveTo>
                  <a:lnTo>
                    <a:pt x="377774" y="33571"/>
                  </a:lnTo>
                  <a:lnTo>
                    <a:pt x="43312" y="366789"/>
                  </a:lnTo>
                  <a:lnTo>
                    <a:pt x="10985" y="333218"/>
                  </a:lnTo>
                  <a:close/>
                </a:path>
              </a:pathLst>
            </a:custGeom>
            <a:solidFill>
              <a:srgbClr val="A9DFEE"/>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dirty="0">
                <a:latin typeface="Poppins" pitchFamily="2" charset="77"/>
              </a:endParaRPr>
            </a:p>
          </p:txBody>
        </p:sp>
        <p:sp>
          <p:nvSpPr>
            <p:cNvPr id="30" name="Freeform 93">
              <a:extLst>
                <a:ext uri="{FF2B5EF4-FFF2-40B4-BE49-F238E27FC236}">
                  <a16:creationId xmlns:a16="http://schemas.microsoft.com/office/drawing/2014/main" id="{FBDD975A-1F8A-3B48-8DD9-8474BE108CE2}"/>
                </a:ext>
              </a:extLst>
            </p:cNvPr>
            <p:cNvSpPr>
              <a:spLocks noChangeArrowheads="1"/>
            </p:cNvSpPr>
            <p:nvPr/>
          </p:nvSpPr>
          <p:spPr bwMode="auto">
            <a:xfrm>
              <a:off x="11095707" y="4924446"/>
              <a:ext cx="148310" cy="285639"/>
            </a:xfrm>
            <a:custGeom>
              <a:avLst/>
              <a:gdLst>
                <a:gd name="T0" fmla="*/ 120 w 121"/>
                <a:gd name="T1" fmla="*/ 0 h 228"/>
                <a:gd name="T2" fmla="*/ 0 w 121"/>
                <a:gd name="T3" fmla="*/ 0 h 228"/>
                <a:gd name="T4" fmla="*/ 0 w 121"/>
                <a:gd name="T5" fmla="*/ 227 h 228"/>
                <a:gd name="T6" fmla="*/ 120 w 121"/>
                <a:gd name="T7" fmla="*/ 227 h 228"/>
                <a:gd name="T8" fmla="*/ 120 w 121"/>
                <a:gd name="T9" fmla="*/ 0 h 228"/>
              </a:gdLst>
              <a:ahLst/>
              <a:cxnLst>
                <a:cxn ang="0">
                  <a:pos x="T0" y="T1"/>
                </a:cxn>
                <a:cxn ang="0">
                  <a:pos x="T2" y="T3"/>
                </a:cxn>
                <a:cxn ang="0">
                  <a:pos x="T4" y="T5"/>
                </a:cxn>
                <a:cxn ang="0">
                  <a:pos x="T6" y="T7"/>
                </a:cxn>
                <a:cxn ang="0">
                  <a:pos x="T8" y="T9"/>
                </a:cxn>
              </a:cxnLst>
              <a:rect l="0" t="0" r="r" b="b"/>
              <a:pathLst>
                <a:path w="121" h="228">
                  <a:moveTo>
                    <a:pt x="120" y="0"/>
                  </a:moveTo>
                  <a:lnTo>
                    <a:pt x="0" y="0"/>
                  </a:lnTo>
                  <a:lnTo>
                    <a:pt x="0" y="227"/>
                  </a:lnTo>
                  <a:lnTo>
                    <a:pt x="120" y="227"/>
                  </a:lnTo>
                  <a:lnTo>
                    <a:pt x="120" y="0"/>
                  </a:lnTo>
                </a:path>
              </a:pathLst>
            </a:custGeom>
            <a:solidFill>
              <a:srgbClr val="EA634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31" name="Freeform 30">
              <a:extLst>
                <a:ext uri="{FF2B5EF4-FFF2-40B4-BE49-F238E27FC236}">
                  <a16:creationId xmlns:a16="http://schemas.microsoft.com/office/drawing/2014/main" id="{0A9E2C61-B390-214B-A10F-F93F724A88C2}"/>
                </a:ext>
              </a:extLst>
            </p:cNvPr>
            <p:cNvSpPr>
              <a:spLocks noChangeArrowheads="1"/>
            </p:cNvSpPr>
            <p:nvPr/>
          </p:nvSpPr>
          <p:spPr bwMode="auto">
            <a:xfrm>
              <a:off x="3581221" y="4677264"/>
              <a:ext cx="646939" cy="174510"/>
            </a:xfrm>
            <a:custGeom>
              <a:avLst/>
              <a:gdLst>
                <a:gd name="connsiteX0" fmla="*/ 324088 w 646939"/>
                <a:gd name="connsiteY0" fmla="*/ 126337 h 174510"/>
                <a:gd name="connsiteX1" fmla="*/ 646939 w 646939"/>
                <a:gd name="connsiteY1" fmla="*/ 126337 h 174510"/>
                <a:gd name="connsiteX2" fmla="*/ 646939 w 646939"/>
                <a:gd name="connsiteY2" fmla="*/ 174510 h 174510"/>
                <a:gd name="connsiteX3" fmla="*/ 324088 w 646939"/>
                <a:gd name="connsiteY3" fmla="*/ 174510 h 174510"/>
                <a:gd name="connsiteX4" fmla="*/ 0 w 646939"/>
                <a:gd name="connsiteY4" fmla="*/ 0 h 174510"/>
                <a:gd name="connsiteX5" fmla="*/ 646938 w 646939"/>
                <a:gd name="connsiteY5" fmla="*/ 0 h 174510"/>
                <a:gd name="connsiteX6" fmla="*/ 646938 w 646939"/>
                <a:gd name="connsiteY6" fmla="*/ 48169 h 174510"/>
                <a:gd name="connsiteX7" fmla="*/ 0 w 646939"/>
                <a:gd name="connsiteY7" fmla="*/ 48169 h 1745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646939" h="174510">
                  <a:moveTo>
                    <a:pt x="324088" y="126337"/>
                  </a:moveTo>
                  <a:lnTo>
                    <a:pt x="646939" y="126337"/>
                  </a:lnTo>
                  <a:lnTo>
                    <a:pt x="646939" y="174510"/>
                  </a:lnTo>
                  <a:lnTo>
                    <a:pt x="324088" y="174510"/>
                  </a:lnTo>
                  <a:close/>
                  <a:moveTo>
                    <a:pt x="0" y="0"/>
                  </a:moveTo>
                  <a:lnTo>
                    <a:pt x="646938" y="0"/>
                  </a:lnTo>
                  <a:lnTo>
                    <a:pt x="646938" y="48169"/>
                  </a:lnTo>
                  <a:lnTo>
                    <a:pt x="0" y="48169"/>
                  </a:lnTo>
                  <a:close/>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dirty="0">
                <a:latin typeface="Poppins" pitchFamily="2" charset="77"/>
              </a:endParaRPr>
            </a:p>
          </p:txBody>
        </p:sp>
        <p:sp>
          <p:nvSpPr>
            <p:cNvPr id="32" name="Freeform 31">
              <a:extLst>
                <a:ext uri="{FF2B5EF4-FFF2-40B4-BE49-F238E27FC236}">
                  <a16:creationId xmlns:a16="http://schemas.microsoft.com/office/drawing/2014/main" id="{19B9AC40-D728-BD4A-93D5-84F64C326458}"/>
                </a:ext>
              </a:extLst>
            </p:cNvPr>
            <p:cNvSpPr>
              <a:spLocks noChangeArrowheads="1"/>
            </p:cNvSpPr>
            <p:nvPr/>
          </p:nvSpPr>
          <p:spPr bwMode="auto">
            <a:xfrm>
              <a:off x="1504847" y="7253497"/>
              <a:ext cx="646940" cy="174479"/>
            </a:xfrm>
            <a:custGeom>
              <a:avLst/>
              <a:gdLst>
                <a:gd name="connsiteX0" fmla="*/ 0 w 646940"/>
                <a:gd name="connsiteY0" fmla="*/ 126344 h 174479"/>
                <a:gd name="connsiteX1" fmla="*/ 322851 w 646940"/>
                <a:gd name="connsiteY1" fmla="*/ 126344 h 174479"/>
                <a:gd name="connsiteX2" fmla="*/ 322851 w 646940"/>
                <a:gd name="connsiteY2" fmla="*/ 174479 h 174479"/>
                <a:gd name="connsiteX3" fmla="*/ 0 w 646940"/>
                <a:gd name="connsiteY3" fmla="*/ 174479 h 174479"/>
                <a:gd name="connsiteX4" fmla="*/ 2 w 646940"/>
                <a:gd name="connsiteY4" fmla="*/ 0 h 174479"/>
                <a:gd name="connsiteX5" fmla="*/ 646940 w 646940"/>
                <a:gd name="connsiteY5" fmla="*/ 0 h 174479"/>
                <a:gd name="connsiteX6" fmla="*/ 646940 w 646940"/>
                <a:gd name="connsiteY6" fmla="*/ 48139 h 174479"/>
                <a:gd name="connsiteX7" fmla="*/ 2 w 646940"/>
                <a:gd name="connsiteY7" fmla="*/ 48139 h 1744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646940" h="174479">
                  <a:moveTo>
                    <a:pt x="0" y="126344"/>
                  </a:moveTo>
                  <a:lnTo>
                    <a:pt x="322851" y="126344"/>
                  </a:lnTo>
                  <a:lnTo>
                    <a:pt x="322851" y="174479"/>
                  </a:lnTo>
                  <a:lnTo>
                    <a:pt x="0" y="174479"/>
                  </a:lnTo>
                  <a:close/>
                  <a:moveTo>
                    <a:pt x="2" y="0"/>
                  </a:moveTo>
                  <a:lnTo>
                    <a:pt x="646940" y="0"/>
                  </a:lnTo>
                  <a:lnTo>
                    <a:pt x="646940" y="48139"/>
                  </a:lnTo>
                  <a:lnTo>
                    <a:pt x="2" y="48139"/>
                  </a:lnTo>
                  <a:close/>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dirty="0">
                <a:latin typeface="Poppins" pitchFamily="2" charset="77"/>
              </a:endParaRPr>
            </a:p>
          </p:txBody>
        </p:sp>
        <p:sp>
          <p:nvSpPr>
            <p:cNvPr id="33" name="Freeform 98">
              <a:extLst>
                <a:ext uri="{FF2B5EF4-FFF2-40B4-BE49-F238E27FC236}">
                  <a16:creationId xmlns:a16="http://schemas.microsoft.com/office/drawing/2014/main" id="{3A004A35-9844-3341-BC95-CC4E7FFA37A9}"/>
                </a:ext>
              </a:extLst>
            </p:cNvPr>
            <p:cNvSpPr>
              <a:spLocks noChangeArrowheads="1"/>
            </p:cNvSpPr>
            <p:nvPr/>
          </p:nvSpPr>
          <p:spPr bwMode="auto">
            <a:xfrm>
              <a:off x="2185986" y="6555885"/>
              <a:ext cx="340569" cy="340569"/>
            </a:xfrm>
            <a:custGeom>
              <a:avLst/>
              <a:gdLst>
                <a:gd name="T0" fmla="*/ 272 w 273"/>
                <a:gd name="T1" fmla="*/ 136 h 272"/>
                <a:gd name="T2" fmla="*/ 272 w 273"/>
                <a:gd name="T3" fmla="*/ 136 h 272"/>
                <a:gd name="T4" fmla="*/ 136 w 273"/>
                <a:gd name="T5" fmla="*/ 271 h 272"/>
                <a:gd name="T6" fmla="*/ 136 w 273"/>
                <a:gd name="T7" fmla="*/ 271 h 272"/>
                <a:gd name="T8" fmla="*/ 0 w 273"/>
                <a:gd name="T9" fmla="*/ 136 h 272"/>
                <a:gd name="T10" fmla="*/ 0 w 273"/>
                <a:gd name="T11" fmla="*/ 136 h 272"/>
                <a:gd name="T12" fmla="*/ 136 w 273"/>
                <a:gd name="T13" fmla="*/ 0 h 272"/>
                <a:gd name="T14" fmla="*/ 136 w 273"/>
                <a:gd name="T15" fmla="*/ 0 h 272"/>
                <a:gd name="T16" fmla="*/ 272 w 273"/>
                <a:gd name="T17" fmla="*/ 136 h 27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73" h="272">
                  <a:moveTo>
                    <a:pt x="272" y="136"/>
                  </a:moveTo>
                  <a:lnTo>
                    <a:pt x="272" y="136"/>
                  </a:lnTo>
                  <a:cubicBezTo>
                    <a:pt x="272" y="211"/>
                    <a:pt x="211" y="271"/>
                    <a:pt x="136" y="271"/>
                  </a:cubicBezTo>
                  <a:lnTo>
                    <a:pt x="136" y="271"/>
                  </a:lnTo>
                  <a:cubicBezTo>
                    <a:pt x="61" y="271"/>
                    <a:pt x="0" y="211"/>
                    <a:pt x="0" y="136"/>
                  </a:cubicBezTo>
                  <a:lnTo>
                    <a:pt x="0" y="136"/>
                  </a:lnTo>
                  <a:cubicBezTo>
                    <a:pt x="0" y="61"/>
                    <a:pt x="61" y="0"/>
                    <a:pt x="136" y="0"/>
                  </a:cubicBezTo>
                  <a:lnTo>
                    <a:pt x="136" y="0"/>
                  </a:lnTo>
                  <a:cubicBezTo>
                    <a:pt x="211" y="0"/>
                    <a:pt x="272" y="61"/>
                    <a:pt x="272" y="136"/>
                  </a:cubicBezTo>
                </a:path>
              </a:pathLst>
            </a:custGeom>
            <a:solidFill>
              <a:srgbClr val="A9DFEE"/>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34" name="Freeform 99">
              <a:extLst>
                <a:ext uri="{FF2B5EF4-FFF2-40B4-BE49-F238E27FC236}">
                  <a16:creationId xmlns:a16="http://schemas.microsoft.com/office/drawing/2014/main" id="{4993B7FF-AF05-0242-A451-470432D28044}"/>
                </a:ext>
              </a:extLst>
            </p:cNvPr>
            <p:cNvSpPr>
              <a:spLocks noChangeArrowheads="1"/>
            </p:cNvSpPr>
            <p:nvPr/>
          </p:nvSpPr>
          <p:spPr bwMode="auto">
            <a:xfrm>
              <a:off x="3180226" y="5193608"/>
              <a:ext cx="329583" cy="329582"/>
            </a:xfrm>
            <a:custGeom>
              <a:avLst/>
              <a:gdLst>
                <a:gd name="T0" fmla="*/ 262 w 263"/>
                <a:gd name="T1" fmla="*/ 131 h 263"/>
                <a:gd name="T2" fmla="*/ 262 w 263"/>
                <a:gd name="T3" fmla="*/ 131 h 263"/>
                <a:gd name="T4" fmla="*/ 131 w 263"/>
                <a:gd name="T5" fmla="*/ 262 h 263"/>
                <a:gd name="T6" fmla="*/ 131 w 263"/>
                <a:gd name="T7" fmla="*/ 262 h 263"/>
                <a:gd name="T8" fmla="*/ 0 w 263"/>
                <a:gd name="T9" fmla="*/ 131 h 263"/>
                <a:gd name="T10" fmla="*/ 0 w 263"/>
                <a:gd name="T11" fmla="*/ 131 h 263"/>
                <a:gd name="T12" fmla="*/ 131 w 263"/>
                <a:gd name="T13" fmla="*/ 0 h 263"/>
                <a:gd name="T14" fmla="*/ 131 w 263"/>
                <a:gd name="T15" fmla="*/ 0 h 263"/>
                <a:gd name="T16" fmla="*/ 262 w 263"/>
                <a:gd name="T17" fmla="*/ 131 h 26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63" h="263">
                  <a:moveTo>
                    <a:pt x="262" y="131"/>
                  </a:moveTo>
                  <a:lnTo>
                    <a:pt x="262" y="131"/>
                  </a:lnTo>
                  <a:cubicBezTo>
                    <a:pt x="262" y="203"/>
                    <a:pt x="203" y="262"/>
                    <a:pt x="131" y="262"/>
                  </a:cubicBezTo>
                  <a:lnTo>
                    <a:pt x="131" y="262"/>
                  </a:lnTo>
                  <a:cubicBezTo>
                    <a:pt x="59" y="262"/>
                    <a:pt x="0" y="203"/>
                    <a:pt x="0" y="131"/>
                  </a:cubicBezTo>
                  <a:lnTo>
                    <a:pt x="0" y="131"/>
                  </a:lnTo>
                  <a:cubicBezTo>
                    <a:pt x="0" y="59"/>
                    <a:pt x="59" y="0"/>
                    <a:pt x="131" y="0"/>
                  </a:cubicBezTo>
                  <a:lnTo>
                    <a:pt x="131" y="0"/>
                  </a:lnTo>
                  <a:cubicBezTo>
                    <a:pt x="203" y="0"/>
                    <a:pt x="262" y="59"/>
                    <a:pt x="262" y="131"/>
                  </a:cubicBezTo>
                </a:path>
              </a:pathLst>
            </a:custGeom>
            <a:solidFill>
              <a:srgbClr val="A9DFEE"/>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35" name="Freeform 100">
              <a:extLst>
                <a:ext uri="{FF2B5EF4-FFF2-40B4-BE49-F238E27FC236}">
                  <a16:creationId xmlns:a16="http://schemas.microsoft.com/office/drawing/2014/main" id="{3C2E8786-7979-2444-B8F5-C2565F5A0505}"/>
                </a:ext>
              </a:extLst>
            </p:cNvPr>
            <p:cNvSpPr>
              <a:spLocks noChangeArrowheads="1"/>
            </p:cNvSpPr>
            <p:nvPr/>
          </p:nvSpPr>
          <p:spPr bwMode="auto">
            <a:xfrm>
              <a:off x="3366989" y="4968394"/>
              <a:ext cx="302120" cy="362541"/>
            </a:xfrm>
            <a:custGeom>
              <a:avLst/>
              <a:gdLst>
                <a:gd name="T0" fmla="*/ 11 w 243"/>
                <a:gd name="T1" fmla="*/ 291 h 292"/>
                <a:gd name="T2" fmla="*/ 0 w 243"/>
                <a:gd name="T3" fmla="*/ 282 h 292"/>
                <a:gd name="T4" fmla="*/ 230 w 243"/>
                <a:gd name="T5" fmla="*/ 0 h 292"/>
                <a:gd name="T6" fmla="*/ 242 w 243"/>
                <a:gd name="T7" fmla="*/ 10 h 292"/>
                <a:gd name="T8" fmla="*/ 11 w 243"/>
                <a:gd name="T9" fmla="*/ 291 h 292"/>
              </a:gdLst>
              <a:ahLst/>
              <a:cxnLst>
                <a:cxn ang="0">
                  <a:pos x="T0" y="T1"/>
                </a:cxn>
                <a:cxn ang="0">
                  <a:pos x="T2" y="T3"/>
                </a:cxn>
                <a:cxn ang="0">
                  <a:pos x="T4" y="T5"/>
                </a:cxn>
                <a:cxn ang="0">
                  <a:pos x="T6" y="T7"/>
                </a:cxn>
                <a:cxn ang="0">
                  <a:pos x="T8" y="T9"/>
                </a:cxn>
              </a:cxnLst>
              <a:rect l="0" t="0" r="r" b="b"/>
              <a:pathLst>
                <a:path w="243" h="292">
                  <a:moveTo>
                    <a:pt x="11" y="291"/>
                  </a:moveTo>
                  <a:lnTo>
                    <a:pt x="0" y="282"/>
                  </a:lnTo>
                  <a:lnTo>
                    <a:pt x="230" y="0"/>
                  </a:lnTo>
                  <a:lnTo>
                    <a:pt x="242" y="10"/>
                  </a:lnTo>
                  <a:lnTo>
                    <a:pt x="11" y="291"/>
                  </a:lnTo>
                </a:path>
              </a:pathLst>
            </a:custGeom>
            <a:solidFill>
              <a:srgbClr val="10154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36" name="Freeform 101">
              <a:extLst>
                <a:ext uri="{FF2B5EF4-FFF2-40B4-BE49-F238E27FC236}">
                  <a16:creationId xmlns:a16="http://schemas.microsoft.com/office/drawing/2014/main" id="{6BD3A2D6-6434-1F4F-A162-7F5A2FF31A6D}"/>
                </a:ext>
              </a:extLst>
            </p:cNvPr>
            <p:cNvSpPr>
              <a:spLocks noChangeArrowheads="1"/>
            </p:cNvSpPr>
            <p:nvPr/>
          </p:nvSpPr>
          <p:spPr bwMode="auto">
            <a:xfrm>
              <a:off x="2021195" y="6764622"/>
              <a:ext cx="302116" cy="362541"/>
            </a:xfrm>
            <a:custGeom>
              <a:avLst/>
              <a:gdLst>
                <a:gd name="T0" fmla="*/ 11 w 243"/>
                <a:gd name="T1" fmla="*/ 290 h 291"/>
                <a:gd name="T2" fmla="*/ 0 w 243"/>
                <a:gd name="T3" fmla="*/ 281 h 291"/>
                <a:gd name="T4" fmla="*/ 230 w 243"/>
                <a:gd name="T5" fmla="*/ 0 h 291"/>
                <a:gd name="T6" fmla="*/ 242 w 243"/>
                <a:gd name="T7" fmla="*/ 10 h 291"/>
                <a:gd name="T8" fmla="*/ 11 w 243"/>
                <a:gd name="T9" fmla="*/ 290 h 291"/>
              </a:gdLst>
              <a:ahLst/>
              <a:cxnLst>
                <a:cxn ang="0">
                  <a:pos x="T0" y="T1"/>
                </a:cxn>
                <a:cxn ang="0">
                  <a:pos x="T2" y="T3"/>
                </a:cxn>
                <a:cxn ang="0">
                  <a:pos x="T4" y="T5"/>
                </a:cxn>
                <a:cxn ang="0">
                  <a:pos x="T6" y="T7"/>
                </a:cxn>
                <a:cxn ang="0">
                  <a:pos x="T8" y="T9"/>
                </a:cxn>
              </a:cxnLst>
              <a:rect l="0" t="0" r="r" b="b"/>
              <a:pathLst>
                <a:path w="243" h="291">
                  <a:moveTo>
                    <a:pt x="11" y="290"/>
                  </a:moveTo>
                  <a:lnTo>
                    <a:pt x="0" y="281"/>
                  </a:lnTo>
                  <a:lnTo>
                    <a:pt x="230" y="0"/>
                  </a:lnTo>
                  <a:lnTo>
                    <a:pt x="242" y="10"/>
                  </a:lnTo>
                  <a:lnTo>
                    <a:pt x="11" y="290"/>
                  </a:lnTo>
                </a:path>
              </a:pathLst>
            </a:custGeom>
            <a:solidFill>
              <a:srgbClr val="10154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37" name="Freeform 102">
              <a:extLst>
                <a:ext uri="{FF2B5EF4-FFF2-40B4-BE49-F238E27FC236}">
                  <a16:creationId xmlns:a16="http://schemas.microsoft.com/office/drawing/2014/main" id="{3F311DA7-72C2-9245-8441-C0636F6BAFE6}"/>
                </a:ext>
              </a:extLst>
            </p:cNvPr>
            <p:cNvSpPr>
              <a:spLocks noChangeArrowheads="1"/>
            </p:cNvSpPr>
            <p:nvPr/>
          </p:nvSpPr>
          <p:spPr bwMode="auto">
            <a:xfrm>
              <a:off x="2575991" y="3974152"/>
              <a:ext cx="565785" cy="4614159"/>
            </a:xfrm>
            <a:custGeom>
              <a:avLst/>
              <a:gdLst>
                <a:gd name="T0" fmla="*/ 131 w 452"/>
                <a:gd name="T1" fmla="*/ 2834 h 3706"/>
                <a:gd name="T2" fmla="*/ 131 w 452"/>
                <a:gd name="T3" fmla="*/ 2834 h 3706"/>
                <a:gd name="T4" fmla="*/ 135 w 452"/>
                <a:gd name="T5" fmla="*/ 2686 h 3706"/>
                <a:gd name="T6" fmla="*/ 384 w 452"/>
                <a:gd name="T7" fmla="*/ 2422 h 3706"/>
                <a:gd name="T8" fmla="*/ 384 w 452"/>
                <a:gd name="T9" fmla="*/ 2422 h 3706"/>
                <a:gd name="T10" fmla="*/ 382 w 452"/>
                <a:gd name="T11" fmla="*/ 2195 h 3706"/>
                <a:gd name="T12" fmla="*/ 143 w 452"/>
                <a:gd name="T13" fmla="*/ 1953 h 3706"/>
                <a:gd name="T14" fmla="*/ 143 w 452"/>
                <a:gd name="T15" fmla="*/ 1953 h 3706"/>
                <a:gd name="T16" fmla="*/ 142 w 452"/>
                <a:gd name="T17" fmla="*/ 1798 h 3706"/>
                <a:gd name="T18" fmla="*/ 390 w 452"/>
                <a:gd name="T19" fmla="*/ 1538 h 3706"/>
                <a:gd name="T20" fmla="*/ 390 w 452"/>
                <a:gd name="T21" fmla="*/ 1538 h 3706"/>
                <a:gd name="T22" fmla="*/ 397 w 452"/>
                <a:gd name="T23" fmla="*/ 1319 h 3706"/>
                <a:gd name="T24" fmla="*/ 135 w 452"/>
                <a:gd name="T25" fmla="*/ 1005 h 3706"/>
                <a:gd name="T26" fmla="*/ 135 w 452"/>
                <a:gd name="T27" fmla="*/ 1005 h 3706"/>
                <a:gd name="T28" fmla="*/ 144 w 452"/>
                <a:gd name="T29" fmla="*/ 852 h 3706"/>
                <a:gd name="T30" fmla="*/ 377 w 452"/>
                <a:gd name="T31" fmla="*/ 634 h 3706"/>
                <a:gd name="T32" fmla="*/ 377 w 452"/>
                <a:gd name="T33" fmla="*/ 634 h 3706"/>
                <a:gd name="T34" fmla="*/ 389 w 452"/>
                <a:gd name="T35" fmla="*/ 407 h 3706"/>
                <a:gd name="T36" fmla="*/ 41 w 452"/>
                <a:gd name="T37" fmla="*/ 0 h 3706"/>
                <a:gd name="T38" fmla="*/ 0 w 452"/>
                <a:gd name="T39" fmla="*/ 35 h 3706"/>
                <a:gd name="T40" fmla="*/ 350 w 452"/>
                <a:gd name="T41" fmla="*/ 441 h 3706"/>
                <a:gd name="T42" fmla="*/ 350 w 452"/>
                <a:gd name="T43" fmla="*/ 441 h 3706"/>
                <a:gd name="T44" fmla="*/ 341 w 452"/>
                <a:gd name="T45" fmla="*/ 595 h 3706"/>
                <a:gd name="T46" fmla="*/ 107 w 452"/>
                <a:gd name="T47" fmla="*/ 813 h 3706"/>
                <a:gd name="T48" fmla="*/ 107 w 452"/>
                <a:gd name="T49" fmla="*/ 813 h 3706"/>
                <a:gd name="T50" fmla="*/ 94 w 452"/>
                <a:gd name="T51" fmla="*/ 1038 h 3706"/>
                <a:gd name="T52" fmla="*/ 356 w 452"/>
                <a:gd name="T53" fmla="*/ 1353 h 3706"/>
                <a:gd name="T54" fmla="*/ 356 w 452"/>
                <a:gd name="T55" fmla="*/ 1353 h 3706"/>
                <a:gd name="T56" fmla="*/ 352 w 452"/>
                <a:gd name="T57" fmla="*/ 1501 h 3706"/>
                <a:gd name="T58" fmla="*/ 103 w 452"/>
                <a:gd name="T59" fmla="*/ 1762 h 3706"/>
                <a:gd name="T60" fmla="*/ 103 w 452"/>
                <a:gd name="T61" fmla="*/ 1762 h 3706"/>
                <a:gd name="T62" fmla="*/ 105 w 452"/>
                <a:gd name="T63" fmla="*/ 1991 h 3706"/>
                <a:gd name="T64" fmla="*/ 343 w 452"/>
                <a:gd name="T65" fmla="*/ 2233 h 3706"/>
                <a:gd name="T66" fmla="*/ 343 w 452"/>
                <a:gd name="T67" fmla="*/ 2233 h 3706"/>
                <a:gd name="T68" fmla="*/ 345 w 452"/>
                <a:gd name="T69" fmla="*/ 2386 h 3706"/>
                <a:gd name="T70" fmla="*/ 96 w 452"/>
                <a:gd name="T71" fmla="*/ 2649 h 3706"/>
                <a:gd name="T72" fmla="*/ 96 w 452"/>
                <a:gd name="T73" fmla="*/ 2649 h 3706"/>
                <a:gd name="T74" fmla="*/ 91 w 452"/>
                <a:gd name="T75" fmla="*/ 2869 h 3706"/>
                <a:gd name="T76" fmla="*/ 352 w 452"/>
                <a:gd name="T77" fmla="*/ 3172 h 3706"/>
                <a:gd name="T78" fmla="*/ 352 w 452"/>
                <a:gd name="T79" fmla="*/ 3172 h 3706"/>
                <a:gd name="T80" fmla="*/ 346 w 452"/>
                <a:gd name="T81" fmla="*/ 3324 h 3706"/>
                <a:gd name="T82" fmla="*/ 1 w 452"/>
                <a:gd name="T83" fmla="*/ 3668 h 3706"/>
                <a:gd name="T84" fmla="*/ 38 w 452"/>
                <a:gd name="T85" fmla="*/ 3705 h 3706"/>
                <a:gd name="T86" fmla="*/ 384 w 452"/>
                <a:gd name="T87" fmla="*/ 3361 h 3706"/>
                <a:gd name="T88" fmla="*/ 384 w 452"/>
                <a:gd name="T89" fmla="*/ 3361 h 3706"/>
                <a:gd name="T90" fmla="*/ 393 w 452"/>
                <a:gd name="T91" fmla="*/ 3138 h 3706"/>
                <a:gd name="T92" fmla="*/ 131 w 452"/>
                <a:gd name="T93" fmla="*/ 2834 h 370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Lst>
              <a:rect l="0" t="0" r="r" b="b"/>
              <a:pathLst>
                <a:path w="452" h="3706">
                  <a:moveTo>
                    <a:pt x="131" y="2834"/>
                  </a:moveTo>
                  <a:lnTo>
                    <a:pt x="131" y="2834"/>
                  </a:lnTo>
                  <a:cubicBezTo>
                    <a:pt x="94" y="2791"/>
                    <a:pt x="96" y="2727"/>
                    <a:pt x="135" y="2686"/>
                  </a:cubicBezTo>
                  <a:lnTo>
                    <a:pt x="384" y="2422"/>
                  </a:lnTo>
                  <a:lnTo>
                    <a:pt x="384" y="2422"/>
                  </a:lnTo>
                  <a:cubicBezTo>
                    <a:pt x="445" y="2358"/>
                    <a:pt x="444" y="2258"/>
                    <a:pt x="382" y="2195"/>
                  </a:cubicBezTo>
                  <a:lnTo>
                    <a:pt x="143" y="1953"/>
                  </a:lnTo>
                  <a:lnTo>
                    <a:pt x="143" y="1953"/>
                  </a:lnTo>
                  <a:cubicBezTo>
                    <a:pt x="101" y="1910"/>
                    <a:pt x="100" y="1842"/>
                    <a:pt x="142" y="1798"/>
                  </a:cubicBezTo>
                  <a:lnTo>
                    <a:pt x="390" y="1538"/>
                  </a:lnTo>
                  <a:lnTo>
                    <a:pt x="390" y="1538"/>
                  </a:lnTo>
                  <a:cubicBezTo>
                    <a:pt x="447" y="1477"/>
                    <a:pt x="451" y="1383"/>
                    <a:pt x="397" y="1319"/>
                  </a:cubicBezTo>
                  <a:lnTo>
                    <a:pt x="135" y="1005"/>
                  </a:lnTo>
                  <a:lnTo>
                    <a:pt x="135" y="1005"/>
                  </a:lnTo>
                  <a:cubicBezTo>
                    <a:pt x="96" y="959"/>
                    <a:pt x="101" y="892"/>
                    <a:pt x="144" y="852"/>
                  </a:cubicBezTo>
                  <a:lnTo>
                    <a:pt x="377" y="634"/>
                  </a:lnTo>
                  <a:lnTo>
                    <a:pt x="377" y="634"/>
                  </a:lnTo>
                  <a:cubicBezTo>
                    <a:pt x="442" y="573"/>
                    <a:pt x="447" y="474"/>
                    <a:pt x="389" y="407"/>
                  </a:cubicBezTo>
                  <a:lnTo>
                    <a:pt x="41" y="0"/>
                  </a:lnTo>
                  <a:lnTo>
                    <a:pt x="0" y="35"/>
                  </a:lnTo>
                  <a:lnTo>
                    <a:pt x="350" y="441"/>
                  </a:lnTo>
                  <a:lnTo>
                    <a:pt x="350" y="441"/>
                  </a:lnTo>
                  <a:cubicBezTo>
                    <a:pt x="388" y="487"/>
                    <a:pt x="384" y="554"/>
                    <a:pt x="341" y="595"/>
                  </a:cubicBezTo>
                  <a:lnTo>
                    <a:pt x="107" y="813"/>
                  </a:lnTo>
                  <a:lnTo>
                    <a:pt x="107" y="813"/>
                  </a:lnTo>
                  <a:cubicBezTo>
                    <a:pt x="44" y="873"/>
                    <a:pt x="38" y="971"/>
                    <a:pt x="94" y="1038"/>
                  </a:cubicBezTo>
                  <a:lnTo>
                    <a:pt x="356" y="1353"/>
                  </a:lnTo>
                  <a:lnTo>
                    <a:pt x="356" y="1353"/>
                  </a:lnTo>
                  <a:cubicBezTo>
                    <a:pt x="393" y="1397"/>
                    <a:pt x="391" y="1460"/>
                    <a:pt x="352" y="1501"/>
                  </a:cubicBezTo>
                  <a:lnTo>
                    <a:pt x="103" y="1762"/>
                  </a:lnTo>
                  <a:lnTo>
                    <a:pt x="103" y="1762"/>
                  </a:lnTo>
                  <a:cubicBezTo>
                    <a:pt x="42" y="1827"/>
                    <a:pt x="43" y="1927"/>
                    <a:pt x="105" y="1991"/>
                  </a:cubicBezTo>
                  <a:lnTo>
                    <a:pt x="343" y="2233"/>
                  </a:lnTo>
                  <a:lnTo>
                    <a:pt x="343" y="2233"/>
                  </a:lnTo>
                  <a:cubicBezTo>
                    <a:pt x="386" y="2275"/>
                    <a:pt x="387" y="2342"/>
                    <a:pt x="345" y="2386"/>
                  </a:cubicBezTo>
                  <a:lnTo>
                    <a:pt x="96" y="2649"/>
                  </a:lnTo>
                  <a:lnTo>
                    <a:pt x="96" y="2649"/>
                  </a:lnTo>
                  <a:cubicBezTo>
                    <a:pt x="38" y="2710"/>
                    <a:pt x="36" y="2805"/>
                    <a:pt x="91" y="2869"/>
                  </a:cubicBezTo>
                  <a:lnTo>
                    <a:pt x="352" y="3172"/>
                  </a:lnTo>
                  <a:lnTo>
                    <a:pt x="352" y="3172"/>
                  </a:lnTo>
                  <a:cubicBezTo>
                    <a:pt x="390" y="3216"/>
                    <a:pt x="388" y="3283"/>
                    <a:pt x="346" y="3324"/>
                  </a:cubicBezTo>
                  <a:lnTo>
                    <a:pt x="1" y="3668"/>
                  </a:lnTo>
                  <a:lnTo>
                    <a:pt x="38" y="3705"/>
                  </a:lnTo>
                  <a:lnTo>
                    <a:pt x="384" y="3361"/>
                  </a:lnTo>
                  <a:lnTo>
                    <a:pt x="384" y="3361"/>
                  </a:lnTo>
                  <a:cubicBezTo>
                    <a:pt x="445" y="3301"/>
                    <a:pt x="448" y="3203"/>
                    <a:pt x="393" y="3138"/>
                  </a:cubicBezTo>
                  <a:lnTo>
                    <a:pt x="131" y="2834"/>
                  </a:lnTo>
                </a:path>
              </a:pathLst>
            </a:custGeom>
            <a:solidFill>
              <a:srgbClr val="EA634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38" name="Freeform 103">
              <a:extLst>
                <a:ext uri="{FF2B5EF4-FFF2-40B4-BE49-F238E27FC236}">
                  <a16:creationId xmlns:a16="http://schemas.microsoft.com/office/drawing/2014/main" id="{1975550C-0DA6-304E-BD71-7EDB2F1E56B6}"/>
                </a:ext>
              </a:extLst>
            </p:cNvPr>
            <p:cNvSpPr>
              <a:spLocks noChangeArrowheads="1"/>
            </p:cNvSpPr>
            <p:nvPr/>
          </p:nvSpPr>
          <p:spPr bwMode="auto">
            <a:xfrm>
              <a:off x="2614442" y="3974152"/>
              <a:ext cx="565782" cy="4614159"/>
            </a:xfrm>
            <a:custGeom>
              <a:avLst/>
              <a:gdLst>
                <a:gd name="T0" fmla="*/ 99 w 452"/>
                <a:gd name="T1" fmla="*/ 3172 h 3706"/>
                <a:gd name="T2" fmla="*/ 360 w 452"/>
                <a:gd name="T3" fmla="*/ 2869 h 3706"/>
                <a:gd name="T4" fmla="*/ 360 w 452"/>
                <a:gd name="T5" fmla="*/ 2869 h 3706"/>
                <a:gd name="T6" fmla="*/ 354 w 452"/>
                <a:gd name="T7" fmla="*/ 2649 h 3706"/>
                <a:gd name="T8" fmla="*/ 106 w 452"/>
                <a:gd name="T9" fmla="*/ 2386 h 3706"/>
                <a:gd name="T10" fmla="*/ 106 w 452"/>
                <a:gd name="T11" fmla="*/ 2386 h 3706"/>
                <a:gd name="T12" fmla="*/ 107 w 452"/>
                <a:gd name="T13" fmla="*/ 2233 h 3706"/>
                <a:gd name="T14" fmla="*/ 346 w 452"/>
                <a:gd name="T15" fmla="*/ 1991 h 3706"/>
                <a:gd name="T16" fmla="*/ 346 w 452"/>
                <a:gd name="T17" fmla="*/ 1991 h 3706"/>
                <a:gd name="T18" fmla="*/ 348 w 452"/>
                <a:gd name="T19" fmla="*/ 1762 h 3706"/>
                <a:gd name="T20" fmla="*/ 100 w 452"/>
                <a:gd name="T21" fmla="*/ 1501 h 3706"/>
                <a:gd name="T22" fmla="*/ 100 w 452"/>
                <a:gd name="T23" fmla="*/ 1501 h 3706"/>
                <a:gd name="T24" fmla="*/ 95 w 452"/>
                <a:gd name="T25" fmla="*/ 1353 h 3706"/>
                <a:gd name="T26" fmla="*/ 358 w 452"/>
                <a:gd name="T27" fmla="*/ 1038 h 3706"/>
                <a:gd name="T28" fmla="*/ 358 w 452"/>
                <a:gd name="T29" fmla="*/ 1038 h 3706"/>
                <a:gd name="T30" fmla="*/ 343 w 452"/>
                <a:gd name="T31" fmla="*/ 813 h 3706"/>
                <a:gd name="T32" fmla="*/ 110 w 452"/>
                <a:gd name="T33" fmla="*/ 595 h 3706"/>
                <a:gd name="T34" fmla="*/ 110 w 452"/>
                <a:gd name="T35" fmla="*/ 595 h 3706"/>
                <a:gd name="T36" fmla="*/ 102 w 452"/>
                <a:gd name="T37" fmla="*/ 441 h 3706"/>
                <a:gd name="T38" fmla="*/ 451 w 452"/>
                <a:gd name="T39" fmla="*/ 35 h 3706"/>
                <a:gd name="T40" fmla="*/ 411 w 452"/>
                <a:gd name="T41" fmla="*/ 0 h 3706"/>
                <a:gd name="T42" fmla="*/ 61 w 452"/>
                <a:gd name="T43" fmla="*/ 407 h 3706"/>
                <a:gd name="T44" fmla="*/ 61 w 452"/>
                <a:gd name="T45" fmla="*/ 407 h 3706"/>
                <a:gd name="T46" fmla="*/ 74 w 452"/>
                <a:gd name="T47" fmla="*/ 634 h 3706"/>
                <a:gd name="T48" fmla="*/ 307 w 452"/>
                <a:gd name="T49" fmla="*/ 852 h 3706"/>
                <a:gd name="T50" fmla="*/ 307 w 452"/>
                <a:gd name="T51" fmla="*/ 852 h 3706"/>
                <a:gd name="T52" fmla="*/ 317 w 452"/>
                <a:gd name="T53" fmla="*/ 1005 h 3706"/>
                <a:gd name="T54" fmla="*/ 54 w 452"/>
                <a:gd name="T55" fmla="*/ 1319 h 3706"/>
                <a:gd name="T56" fmla="*/ 54 w 452"/>
                <a:gd name="T57" fmla="*/ 1319 h 3706"/>
                <a:gd name="T58" fmla="*/ 61 w 452"/>
                <a:gd name="T59" fmla="*/ 1538 h 3706"/>
                <a:gd name="T60" fmla="*/ 309 w 452"/>
                <a:gd name="T61" fmla="*/ 1798 h 3706"/>
                <a:gd name="T62" fmla="*/ 309 w 452"/>
                <a:gd name="T63" fmla="*/ 1798 h 3706"/>
                <a:gd name="T64" fmla="*/ 308 w 452"/>
                <a:gd name="T65" fmla="*/ 1953 h 3706"/>
                <a:gd name="T66" fmla="*/ 70 w 452"/>
                <a:gd name="T67" fmla="*/ 2195 h 3706"/>
                <a:gd name="T68" fmla="*/ 70 w 452"/>
                <a:gd name="T69" fmla="*/ 2195 h 3706"/>
                <a:gd name="T70" fmla="*/ 67 w 452"/>
                <a:gd name="T71" fmla="*/ 2422 h 3706"/>
                <a:gd name="T72" fmla="*/ 316 w 452"/>
                <a:gd name="T73" fmla="*/ 2686 h 3706"/>
                <a:gd name="T74" fmla="*/ 316 w 452"/>
                <a:gd name="T75" fmla="*/ 2686 h 3706"/>
                <a:gd name="T76" fmla="*/ 320 w 452"/>
                <a:gd name="T77" fmla="*/ 2834 h 3706"/>
                <a:gd name="T78" fmla="*/ 59 w 452"/>
                <a:gd name="T79" fmla="*/ 3138 h 3706"/>
                <a:gd name="T80" fmla="*/ 59 w 452"/>
                <a:gd name="T81" fmla="*/ 3138 h 3706"/>
                <a:gd name="T82" fmla="*/ 67 w 452"/>
                <a:gd name="T83" fmla="*/ 3361 h 3706"/>
                <a:gd name="T84" fmla="*/ 412 w 452"/>
                <a:gd name="T85" fmla="*/ 3705 h 3706"/>
                <a:gd name="T86" fmla="*/ 450 w 452"/>
                <a:gd name="T87" fmla="*/ 3668 h 3706"/>
                <a:gd name="T88" fmla="*/ 105 w 452"/>
                <a:gd name="T89" fmla="*/ 3324 h 3706"/>
                <a:gd name="T90" fmla="*/ 105 w 452"/>
                <a:gd name="T91" fmla="*/ 3324 h 3706"/>
                <a:gd name="T92" fmla="*/ 99 w 452"/>
                <a:gd name="T93" fmla="*/ 3172 h 370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Lst>
              <a:rect l="0" t="0" r="r" b="b"/>
              <a:pathLst>
                <a:path w="452" h="3706">
                  <a:moveTo>
                    <a:pt x="99" y="3172"/>
                  </a:moveTo>
                  <a:lnTo>
                    <a:pt x="360" y="2869"/>
                  </a:lnTo>
                  <a:lnTo>
                    <a:pt x="360" y="2869"/>
                  </a:lnTo>
                  <a:cubicBezTo>
                    <a:pt x="415" y="2805"/>
                    <a:pt x="412" y="2710"/>
                    <a:pt x="354" y="2649"/>
                  </a:cubicBezTo>
                  <a:lnTo>
                    <a:pt x="106" y="2386"/>
                  </a:lnTo>
                  <a:lnTo>
                    <a:pt x="106" y="2386"/>
                  </a:lnTo>
                  <a:cubicBezTo>
                    <a:pt x="65" y="2342"/>
                    <a:pt x="65" y="2275"/>
                    <a:pt x="107" y="2233"/>
                  </a:cubicBezTo>
                  <a:lnTo>
                    <a:pt x="346" y="1991"/>
                  </a:lnTo>
                  <a:lnTo>
                    <a:pt x="346" y="1991"/>
                  </a:lnTo>
                  <a:cubicBezTo>
                    <a:pt x="409" y="1927"/>
                    <a:pt x="410" y="1827"/>
                    <a:pt x="348" y="1762"/>
                  </a:cubicBezTo>
                  <a:lnTo>
                    <a:pt x="100" y="1501"/>
                  </a:lnTo>
                  <a:lnTo>
                    <a:pt x="100" y="1501"/>
                  </a:lnTo>
                  <a:cubicBezTo>
                    <a:pt x="60" y="1460"/>
                    <a:pt x="59" y="1397"/>
                    <a:pt x="95" y="1353"/>
                  </a:cubicBezTo>
                  <a:lnTo>
                    <a:pt x="358" y="1038"/>
                  </a:lnTo>
                  <a:lnTo>
                    <a:pt x="358" y="1038"/>
                  </a:lnTo>
                  <a:cubicBezTo>
                    <a:pt x="414" y="971"/>
                    <a:pt x="408" y="873"/>
                    <a:pt x="343" y="813"/>
                  </a:cubicBezTo>
                  <a:lnTo>
                    <a:pt x="110" y="595"/>
                  </a:lnTo>
                  <a:lnTo>
                    <a:pt x="110" y="595"/>
                  </a:lnTo>
                  <a:cubicBezTo>
                    <a:pt x="66" y="554"/>
                    <a:pt x="63" y="487"/>
                    <a:pt x="102" y="441"/>
                  </a:cubicBezTo>
                  <a:lnTo>
                    <a:pt x="451" y="35"/>
                  </a:lnTo>
                  <a:lnTo>
                    <a:pt x="411" y="0"/>
                  </a:lnTo>
                  <a:lnTo>
                    <a:pt x="61" y="407"/>
                  </a:lnTo>
                  <a:lnTo>
                    <a:pt x="61" y="407"/>
                  </a:lnTo>
                  <a:cubicBezTo>
                    <a:pt x="4" y="474"/>
                    <a:pt x="9" y="573"/>
                    <a:pt x="74" y="634"/>
                  </a:cubicBezTo>
                  <a:lnTo>
                    <a:pt x="307" y="852"/>
                  </a:lnTo>
                  <a:lnTo>
                    <a:pt x="307" y="852"/>
                  </a:lnTo>
                  <a:cubicBezTo>
                    <a:pt x="351" y="892"/>
                    <a:pt x="354" y="959"/>
                    <a:pt x="317" y="1005"/>
                  </a:cubicBezTo>
                  <a:lnTo>
                    <a:pt x="54" y="1319"/>
                  </a:lnTo>
                  <a:lnTo>
                    <a:pt x="54" y="1319"/>
                  </a:lnTo>
                  <a:cubicBezTo>
                    <a:pt x="0" y="1383"/>
                    <a:pt x="3" y="1477"/>
                    <a:pt x="61" y="1538"/>
                  </a:cubicBezTo>
                  <a:lnTo>
                    <a:pt x="309" y="1798"/>
                  </a:lnTo>
                  <a:lnTo>
                    <a:pt x="309" y="1798"/>
                  </a:lnTo>
                  <a:cubicBezTo>
                    <a:pt x="352" y="1842"/>
                    <a:pt x="351" y="1910"/>
                    <a:pt x="308" y="1953"/>
                  </a:cubicBezTo>
                  <a:lnTo>
                    <a:pt x="70" y="2195"/>
                  </a:lnTo>
                  <a:lnTo>
                    <a:pt x="70" y="2195"/>
                  </a:lnTo>
                  <a:cubicBezTo>
                    <a:pt x="7" y="2258"/>
                    <a:pt x="7" y="2358"/>
                    <a:pt x="67" y="2422"/>
                  </a:cubicBezTo>
                  <a:lnTo>
                    <a:pt x="316" y="2686"/>
                  </a:lnTo>
                  <a:lnTo>
                    <a:pt x="316" y="2686"/>
                  </a:lnTo>
                  <a:cubicBezTo>
                    <a:pt x="356" y="2727"/>
                    <a:pt x="357" y="2791"/>
                    <a:pt x="320" y="2834"/>
                  </a:cubicBezTo>
                  <a:lnTo>
                    <a:pt x="59" y="3138"/>
                  </a:lnTo>
                  <a:lnTo>
                    <a:pt x="59" y="3138"/>
                  </a:lnTo>
                  <a:cubicBezTo>
                    <a:pt x="3" y="3203"/>
                    <a:pt x="7" y="3301"/>
                    <a:pt x="67" y="3361"/>
                  </a:cubicBezTo>
                  <a:lnTo>
                    <a:pt x="412" y="3705"/>
                  </a:lnTo>
                  <a:lnTo>
                    <a:pt x="450" y="3668"/>
                  </a:lnTo>
                  <a:lnTo>
                    <a:pt x="105" y="3324"/>
                  </a:lnTo>
                  <a:lnTo>
                    <a:pt x="105" y="3324"/>
                  </a:lnTo>
                  <a:cubicBezTo>
                    <a:pt x="64" y="3283"/>
                    <a:pt x="61" y="3216"/>
                    <a:pt x="99" y="3172"/>
                  </a:cubicBezTo>
                </a:path>
              </a:pathLst>
            </a:custGeom>
            <a:solidFill>
              <a:srgbClr val="10154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39" name="Freeform 38">
              <a:extLst>
                <a:ext uri="{FF2B5EF4-FFF2-40B4-BE49-F238E27FC236}">
                  <a16:creationId xmlns:a16="http://schemas.microsoft.com/office/drawing/2014/main" id="{2DC6FEED-4B5C-614A-8518-4377475F237B}"/>
                </a:ext>
              </a:extLst>
            </p:cNvPr>
            <p:cNvSpPr>
              <a:spLocks noChangeArrowheads="1"/>
            </p:cNvSpPr>
            <p:nvPr/>
          </p:nvSpPr>
          <p:spPr bwMode="auto">
            <a:xfrm>
              <a:off x="2372752" y="3968657"/>
              <a:ext cx="1064407" cy="4623924"/>
            </a:xfrm>
            <a:custGeom>
              <a:avLst/>
              <a:gdLst>
                <a:gd name="connsiteX0" fmla="*/ 0 w 1064407"/>
                <a:gd name="connsiteY0" fmla="*/ 4559228 h 4623924"/>
                <a:gd name="connsiteX1" fmla="*/ 1064407 w 1064407"/>
                <a:gd name="connsiteY1" fmla="*/ 4559228 h 4623924"/>
                <a:gd name="connsiteX2" fmla="*/ 1064407 w 1064407"/>
                <a:gd name="connsiteY2" fmla="*/ 4623924 h 4623924"/>
                <a:gd name="connsiteX3" fmla="*/ 0 w 1064407"/>
                <a:gd name="connsiteY3" fmla="*/ 4623924 h 4623924"/>
                <a:gd name="connsiteX4" fmla="*/ 0 w 1064407"/>
                <a:gd name="connsiteY4" fmla="*/ 0 h 4623924"/>
                <a:gd name="connsiteX5" fmla="*/ 1064407 w 1064407"/>
                <a:gd name="connsiteY5" fmla="*/ 0 h 4623924"/>
                <a:gd name="connsiteX6" fmla="*/ 1064407 w 1064407"/>
                <a:gd name="connsiteY6" fmla="*/ 64649 h 4623924"/>
                <a:gd name="connsiteX7" fmla="*/ 0 w 1064407"/>
                <a:gd name="connsiteY7" fmla="*/ 64649 h 462392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064407" h="4623924">
                  <a:moveTo>
                    <a:pt x="0" y="4559228"/>
                  </a:moveTo>
                  <a:lnTo>
                    <a:pt x="1064407" y="4559228"/>
                  </a:lnTo>
                  <a:lnTo>
                    <a:pt x="1064407" y="4623924"/>
                  </a:lnTo>
                  <a:lnTo>
                    <a:pt x="0" y="4623924"/>
                  </a:lnTo>
                  <a:close/>
                  <a:moveTo>
                    <a:pt x="0" y="0"/>
                  </a:moveTo>
                  <a:lnTo>
                    <a:pt x="1064407" y="0"/>
                  </a:lnTo>
                  <a:lnTo>
                    <a:pt x="1064407" y="64649"/>
                  </a:lnTo>
                  <a:lnTo>
                    <a:pt x="0" y="64649"/>
                  </a:lnTo>
                  <a:close/>
                </a:path>
              </a:pathLst>
            </a:custGeom>
            <a:solidFill>
              <a:srgbClr val="A9DFEE"/>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dirty="0">
                <a:latin typeface="Poppins" pitchFamily="2" charset="77"/>
              </a:endParaRPr>
            </a:p>
          </p:txBody>
        </p:sp>
        <p:sp>
          <p:nvSpPr>
            <p:cNvPr id="40" name="Freeform 39">
              <a:extLst>
                <a:ext uri="{FF2B5EF4-FFF2-40B4-BE49-F238E27FC236}">
                  <a16:creationId xmlns:a16="http://schemas.microsoft.com/office/drawing/2014/main" id="{16A30BFE-5FCD-D748-BEB2-76429BDB9262}"/>
                </a:ext>
              </a:extLst>
            </p:cNvPr>
            <p:cNvSpPr>
              <a:spLocks noChangeArrowheads="1"/>
            </p:cNvSpPr>
            <p:nvPr/>
          </p:nvSpPr>
          <p:spPr bwMode="auto">
            <a:xfrm>
              <a:off x="6206895" y="4864025"/>
              <a:ext cx="1306102" cy="1339045"/>
            </a:xfrm>
            <a:custGeom>
              <a:avLst/>
              <a:gdLst>
                <a:gd name="connsiteX0" fmla="*/ 0 w 1306102"/>
                <a:gd name="connsiteY0" fmla="*/ 1142554 h 1339045"/>
                <a:gd name="connsiteX1" fmla="*/ 652421 w 1306102"/>
                <a:gd name="connsiteY1" fmla="*/ 1142554 h 1339045"/>
                <a:gd name="connsiteX2" fmla="*/ 652421 w 1306102"/>
                <a:gd name="connsiteY2" fmla="*/ 1339045 h 1339045"/>
                <a:gd name="connsiteX3" fmla="*/ 0 w 1306102"/>
                <a:gd name="connsiteY3" fmla="*/ 1339045 h 1339045"/>
                <a:gd name="connsiteX4" fmla="*/ 2 w 1306102"/>
                <a:gd name="connsiteY4" fmla="*/ 763534 h 1339045"/>
                <a:gd name="connsiteX5" fmla="*/ 1020461 w 1306102"/>
                <a:gd name="connsiteY5" fmla="*/ 763534 h 1339045"/>
                <a:gd name="connsiteX6" fmla="*/ 1020461 w 1306102"/>
                <a:gd name="connsiteY6" fmla="*/ 954559 h 1339045"/>
                <a:gd name="connsiteX7" fmla="*/ 2 w 1306102"/>
                <a:gd name="connsiteY7" fmla="*/ 954559 h 1339045"/>
                <a:gd name="connsiteX8" fmla="*/ 2 w 1306102"/>
                <a:gd name="connsiteY8" fmla="*/ 379019 h 1339045"/>
                <a:gd name="connsiteX9" fmla="*/ 1306102 w 1306102"/>
                <a:gd name="connsiteY9" fmla="*/ 379019 h 1339045"/>
                <a:gd name="connsiteX10" fmla="*/ 1306102 w 1306102"/>
                <a:gd name="connsiteY10" fmla="*/ 575510 h 1339045"/>
                <a:gd name="connsiteX11" fmla="*/ 2 w 1306102"/>
                <a:gd name="connsiteY11" fmla="*/ 575510 h 1339045"/>
                <a:gd name="connsiteX12" fmla="*/ 0 w 1306102"/>
                <a:gd name="connsiteY12" fmla="*/ 0 h 1339045"/>
                <a:gd name="connsiteX13" fmla="*/ 762287 w 1306102"/>
                <a:gd name="connsiteY13" fmla="*/ 0 h 1339045"/>
                <a:gd name="connsiteX14" fmla="*/ 762287 w 1306102"/>
                <a:gd name="connsiteY14" fmla="*/ 191023 h 1339045"/>
                <a:gd name="connsiteX15" fmla="*/ 0 w 1306102"/>
                <a:gd name="connsiteY15" fmla="*/ 191023 h 13390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1306102" h="1339045">
                  <a:moveTo>
                    <a:pt x="0" y="1142554"/>
                  </a:moveTo>
                  <a:lnTo>
                    <a:pt x="652421" y="1142554"/>
                  </a:lnTo>
                  <a:lnTo>
                    <a:pt x="652421" y="1339045"/>
                  </a:lnTo>
                  <a:lnTo>
                    <a:pt x="0" y="1339045"/>
                  </a:lnTo>
                  <a:close/>
                  <a:moveTo>
                    <a:pt x="2" y="763534"/>
                  </a:moveTo>
                  <a:lnTo>
                    <a:pt x="1020461" y="763534"/>
                  </a:lnTo>
                  <a:lnTo>
                    <a:pt x="1020461" y="954559"/>
                  </a:lnTo>
                  <a:lnTo>
                    <a:pt x="2" y="954559"/>
                  </a:lnTo>
                  <a:close/>
                  <a:moveTo>
                    <a:pt x="2" y="379019"/>
                  </a:moveTo>
                  <a:lnTo>
                    <a:pt x="1306102" y="379019"/>
                  </a:lnTo>
                  <a:lnTo>
                    <a:pt x="1306102" y="575510"/>
                  </a:lnTo>
                  <a:lnTo>
                    <a:pt x="2" y="575510"/>
                  </a:lnTo>
                  <a:close/>
                  <a:moveTo>
                    <a:pt x="0" y="0"/>
                  </a:moveTo>
                  <a:lnTo>
                    <a:pt x="762287" y="0"/>
                  </a:lnTo>
                  <a:lnTo>
                    <a:pt x="762287" y="191023"/>
                  </a:lnTo>
                  <a:lnTo>
                    <a:pt x="0" y="191023"/>
                  </a:lnTo>
                  <a:close/>
                </a:path>
              </a:pathLst>
            </a:custGeom>
            <a:solidFill>
              <a:srgbClr val="EA634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dirty="0">
                <a:latin typeface="Poppins" pitchFamily="2" charset="77"/>
              </a:endParaRPr>
            </a:p>
          </p:txBody>
        </p:sp>
        <p:sp>
          <p:nvSpPr>
            <p:cNvPr id="41" name="Freeform 110">
              <a:extLst>
                <a:ext uri="{FF2B5EF4-FFF2-40B4-BE49-F238E27FC236}">
                  <a16:creationId xmlns:a16="http://schemas.microsoft.com/office/drawing/2014/main" id="{C7DCD2F7-0F6C-E147-BA8C-4822608178A6}"/>
                </a:ext>
              </a:extLst>
            </p:cNvPr>
            <p:cNvSpPr>
              <a:spLocks noChangeArrowheads="1"/>
            </p:cNvSpPr>
            <p:nvPr/>
          </p:nvSpPr>
          <p:spPr bwMode="auto">
            <a:xfrm>
              <a:off x="6195910" y="4666275"/>
              <a:ext cx="27464" cy="1713830"/>
            </a:xfrm>
            <a:custGeom>
              <a:avLst/>
              <a:gdLst>
                <a:gd name="T0" fmla="*/ 23 w 24"/>
                <a:gd name="T1" fmla="*/ 1376 h 1377"/>
                <a:gd name="T2" fmla="*/ 0 w 24"/>
                <a:gd name="T3" fmla="*/ 1376 h 1377"/>
                <a:gd name="T4" fmla="*/ 0 w 24"/>
                <a:gd name="T5" fmla="*/ 0 h 1377"/>
                <a:gd name="T6" fmla="*/ 23 w 24"/>
                <a:gd name="T7" fmla="*/ 0 h 1377"/>
                <a:gd name="T8" fmla="*/ 23 w 24"/>
                <a:gd name="T9" fmla="*/ 1376 h 1377"/>
              </a:gdLst>
              <a:ahLst/>
              <a:cxnLst>
                <a:cxn ang="0">
                  <a:pos x="T0" y="T1"/>
                </a:cxn>
                <a:cxn ang="0">
                  <a:pos x="T2" y="T3"/>
                </a:cxn>
                <a:cxn ang="0">
                  <a:pos x="T4" y="T5"/>
                </a:cxn>
                <a:cxn ang="0">
                  <a:pos x="T6" y="T7"/>
                </a:cxn>
                <a:cxn ang="0">
                  <a:pos x="T8" y="T9"/>
                </a:cxn>
              </a:cxnLst>
              <a:rect l="0" t="0" r="r" b="b"/>
              <a:pathLst>
                <a:path w="24" h="1377">
                  <a:moveTo>
                    <a:pt x="23" y="1376"/>
                  </a:moveTo>
                  <a:lnTo>
                    <a:pt x="0" y="1376"/>
                  </a:lnTo>
                  <a:lnTo>
                    <a:pt x="0" y="0"/>
                  </a:lnTo>
                  <a:lnTo>
                    <a:pt x="23" y="0"/>
                  </a:lnTo>
                  <a:lnTo>
                    <a:pt x="23" y="1376"/>
                  </a:lnTo>
                </a:path>
              </a:pathLst>
            </a:custGeom>
            <a:solidFill>
              <a:srgbClr val="10154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42" name="Freeform 111">
              <a:extLst>
                <a:ext uri="{FF2B5EF4-FFF2-40B4-BE49-F238E27FC236}">
                  <a16:creationId xmlns:a16="http://schemas.microsoft.com/office/drawing/2014/main" id="{DE4D3ED1-E33E-E04C-8D36-9F5E597E992B}"/>
                </a:ext>
              </a:extLst>
            </p:cNvPr>
            <p:cNvSpPr>
              <a:spLocks noChangeArrowheads="1"/>
            </p:cNvSpPr>
            <p:nvPr/>
          </p:nvSpPr>
          <p:spPr bwMode="auto">
            <a:xfrm>
              <a:off x="4674334" y="6704195"/>
              <a:ext cx="5053603" cy="2960754"/>
            </a:xfrm>
            <a:custGeom>
              <a:avLst/>
              <a:gdLst>
                <a:gd name="T0" fmla="*/ 4055 w 4056"/>
                <a:gd name="T1" fmla="*/ 2374 h 2375"/>
                <a:gd name="T2" fmla="*/ 0 w 4056"/>
                <a:gd name="T3" fmla="*/ 2374 h 2375"/>
                <a:gd name="T4" fmla="*/ 0 w 4056"/>
                <a:gd name="T5" fmla="*/ 0 h 2375"/>
                <a:gd name="T6" fmla="*/ 4055 w 4056"/>
                <a:gd name="T7" fmla="*/ 0 h 2375"/>
                <a:gd name="T8" fmla="*/ 4055 w 4056"/>
                <a:gd name="T9" fmla="*/ 2374 h 2375"/>
              </a:gdLst>
              <a:ahLst/>
              <a:cxnLst>
                <a:cxn ang="0">
                  <a:pos x="T0" y="T1"/>
                </a:cxn>
                <a:cxn ang="0">
                  <a:pos x="T2" y="T3"/>
                </a:cxn>
                <a:cxn ang="0">
                  <a:pos x="T4" y="T5"/>
                </a:cxn>
                <a:cxn ang="0">
                  <a:pos x="T6" y="T7"/>
                </a:cxn>
                <a:cxn ang="0">
                  <a:pos x="T8" y="T9"/>
                </a:cxn>
              </a:cxnLst>
              <a:rect l="0" t="0" r="r" b="b"/>
              <a:pathLst>
                <a:path w="4056" h="2375">
                  <a:moveTo>
                    <a:pt x="4055" y="2374"/>
                  </a:moveTo>
                  <a:lnTo>
                    <a:pt x="0" y="2374"/>
                  </a:lnTo>
                  <a:lnTo>
                    <a:pt x="0" y="0"/>
                  </a:lnTo>
                  <a:lnTo>
                    <a:pt x="4055" y="0"/>
                  </a:lnTo>
                  <a:lnTo>
                    <a:pt x="4055" y="2374"/>
                  </a:lnTo>
                </a:path>
              </a:pathLst>
            </a:custGeom>
            <a:solidFill>
              <a:srgbClr val="A9DFEE"/>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43" name="Freeform 112">
              <a:extLst>
                <a:ext uri="{FF2B5EF4-FFF2-40B4-BE49-F238E27FC236}">
                  <a16:creationId xmlns:a16="http://schemas.microsoft.com/office/drawing/2014/main" id="{1B380D37-BE97-864E-BDCD-C4B6FA8C4155}"/>
                </a:ext>
              </a:extLst>
            </p:cNvPr>
            <p:cNvSpPr>
              <a:spLocks noChangeArrowheads="1"/>
            </p:cNvSpPr>
            <p:nvPr/>
          </p:nvSpPr>
          <p:spPr bwMode="auto">
            <a:xfrm>
              <a:off x="4866593" y="6896453"/>
              <a:ext cx="3504564" cy="2570746"/>
            </a:xfrm>
            <a:custGeom>
              <a:avLst/>
              <a:gdLst>
                <a:gd name="T0" fmla="*/ 0 w 2815"/>
                <a:gd name="T1" fmla="*/ 2064 h 2065"/>
                <a:gd name="T2" fmla="*/ 2814 w 2815"/>
                <a:gd name="T3" fmla="*/ 2064 h 2065"/>
                <a:gd name="T4" fmla="*/ 2814 w 2815"/>
                <a:gd name="T5" fmla="*/ 0 h 2065"/>
                <a:gd name="T6" fmla="*/ 0 w 2815"/>
                <a:gd name="T7" fmla="*/ 0 h 2065"/>
                <a:gd name="T8" fmla="*/ 0 w 2815"/>
                <a:gd name="T9" fmla="*/ 2064 h 2065"/>
              </a:gdLst>
              <a:ahLst/>
              <a:cxnLst>
                <a:cxn ang="0">
                  <a:pos x="T0" y="T1"/>
                </a:cxn>
                <a:cxn ang="0">
                  <a:pos x="T2" y="T3"/>
                </a:cxn>
                <a:cxn ang="0">
                  <a:pos x="T4" y="T5"/>
                </a:cxn>
                <a:cxn ang="0">
                  <a:pos x="T6" y="T7"/>
                </a:cxn>
                <a:cxn ang="0">
                  <a:pos x="T8" y="T9"/>
                </a:cxn>
              </a:cxnLst>
              <a:rect l="0" t="0" r="r" b="b"/>
              <a:pathLst>
                <a:path w="2815" h="2065">
                  <a:moveTo>
                    <a:pt x="0" y="2064"/>
                  </a:moveTo>
                  <a:lnTo>
                    <a:pt x="2814" y="2064"/>
                  </a:lnTo>
                  <a:lnTo>
                    <a:pt x="2814" y="0"/>
                  </a:lnTo>
                  <a:lnTo>
                    <a:pt x="0" y="0"/>
                  </a:lnTo>
                  <a:lnTo>
                    <a:pt x="0" y="2064"/>
                  </a:lnTo>
                </a:path>
              </a:pathLst>
            </a:custGeom>
            <a:solidFill>
              <a:srgbClr val="58C4E1"/>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44" name="Freeform 113">
              <a:extLst>
                <a:ext uri="{FF2B5EF4-FFF2-40B4-BE49-F238E27FC236}">
                  <a16:creationId xmlns:a16="http://schemas.microsoft.com/office/drawing/2014/main" id="{C49E334A-7280-A64A-AA93-56DDAC6340D4}"/>
                </a:ext>
              </a:extLst>
            </p:cNvPr>
            <p:cNvSpPr>
              <a:spLocks noChangeArrowheads="1"/>
            </p:cNvSpPr>
            <p:nvPr/>
          </p:nvSpPr>
          <p:spPr bwMode="auto">
            <a:xfrm>
              <a:off x="8371155" y="6896453"/>
              <a:ext cx="1159031" cy="2570746"/>
            </a:xfrm>
            <a:custGeom>
              <a:avLst/>
              <a:gdLst>
                <a:gd name="T0" fmla="*/ 931 w 932"/>
                <a:gd name="T1" fmla="*/ 0 h 2065"/>
                <a:gd name="T2" fmla="*/ 0 w 932"/>
                <a:gd name="T3" fmla="*/ 0 h 2065"/>
                <a:gd name="T4" fmla="*/ 0 w 932"/>
                <a:gd name="T5" fmla="*/ 2064 h 2065"/>
                <a:gd name="T6" fmla="*/ 931 w 932"/>
                <a:gd name="T7" fmla="*/ 2064 h 2065"/>
                <a:gd name="T8" fmla="*/ 931 w 932"/>
                <a:gd name="T9" fmla="*/ 0 h 2065"/>
              </a:gdLst>
              <a:ahLst/>
              <a:cxnLst>
                <a:cxn ang="0">
                  <a:pos x="T0" y="T1"/>
                </a:cxn>
                <a:cxn ang="0">
                  <a:pos x="T2" y="T3"/>
                </a:cxn>
                <a:cxn ang="0">
                  <a:pos x="T4" y="T5"/>
                </a:cxn>
                <a:cxn ang="0">
                  <a:pos x="T6" y="T7"/>
                </a:cxn>
                <a:cxn ang="0">
                  <a:pos x="T8" y="T9"/>
                </a:cxn>
              </a:cxnLst>
              <a:rect l="0" t="0" r="r" b="b"/>
              <a:pathLst>
                <a:path w="932" h="2065">
                  <a:moveTo>
                    <a:pt x="931" y="0"/>
                  </a:moveTo>
                  <a:lnTo>
                    <a:pt x="0" y="0"/>
                  </a:lnTo>
                  <a:lnTo>
                    <a:pt x="0" y="2064"/>
                  </a:lnTo>
                  <a:lnTo>
                    <a:pt x="931" y="2064"/>
                  </a:lnTo>
                  <a:lnTo>
                    <a:pt x="931" y="0"/>
                  </a:lnTo>
                </a:path>
              </a:pathLst>
            </a:custGeom>
            <a:solidFill>
              <a:srgbClr val="3BBADC"/>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45" name="Freeform 114">
              <a:extLst>
                <a:ext uri="{FF2B5EF4-FFF2-40B4-BE49-F238E27FC236}">
                  <a16:creationId xmlns:a16="http://schemas.microsoft.com/office/drawing/2014/main" id="{7F51D276-4427-D347-B4BA-86A9A3508E31}"/>
                </a:ext>
              </a:extLst>
            </p:cNvPr>
            <p:cNvSpPr>
              <a:spLocks noChangeArrowheads="1"/>
            </p:cNvSpPr>
            <p:nvPr/>
          </p:nvSpPr>
          <p:spPr bwMode="auto">
            <a:xfrm>
              <a:off x="5772944" y="7171107"/>
              <a:ext cx="1878621" cy="1878621"/>
            </a:xfrm>
            <a:custGeom>
              <a:avLst/>
              <a:gdLst>
                <a:gd name="T0" fmla="*/ 1508 w 1509"/>
                <a:gd name="T1" fmla="*/ 754 h 1510"/>
                <a:gd name="T2" fmla="*/ 1508 w 1509"/>
                <a:gd name="T3" fmla="*/ 754 h 1510"/>
                <a:gd name="T4" fmla="*/ 753 w 1509"/>
                <a:gd name="T5" fmla="*/ 1509 h 1510"/>
                <a:gd name="T6" fmla="*/ 753 w 1509"/>
                <a:gd name="T7" fmla="*/ 1509 h 1510"/>
                <a:gd name="T8" fmla="*/ 0 w 1509"/>
                <a:gd name="T9" fmla="*/ 754 h 1510"/>
                <a:gd name="T10" fmla="*/ 0 w 1509"/>
                <a:gd name="T11" fmla="*/ 754 h 1510"/>
                <a:gd name="T12" fmla="*/ 753 w 1509"/>
                <a:gd name="T13" fmla="*/ 0 h 1510"/>
                <a:gd name="T14" fmla="*/ 753 w 1509"/>
                <a:gd name="T15" fmla="*/ 0 h 1510"/>
                <a:gd name="T16" fmla="*/ 1508 w 1509"/>
                <a:gd name="T17" fmla="*/ 754 h 15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509" h="1510">
                  <a:moveTo>
                    <a:pt x="1508" y="754"/>
                  </a:moveTo>
                  <a:lnTo>
                    <a:pt x="1508" y="754"/>
                  </a:lnTo>
                  <a:cubicBezTo>
                    <a:pt x="1508" y="1171"/>
                    <a:pt x="1170" y="1509"/>
                    <a:pt x="753" y="1509"/>
                  </a:cubicBezTo>
                  <a:lnTo>
                    <a:pt x="753" y="1509"/>
                  </a:lnTo>
                  <a:cubicBezTo>
                    <a:pt x="337" y="1509"/>
                    <a:pt x="0" y="1171"/>
                    <a:pt x="0" y="754"/>
                  </a:cubicBezTo>
                  <a:lnTo>
                    <a:pt x="0" y="754"/>
                  </a:lnTo>
                  <a:cubicBezTo>
                    <a:pt x="0" y="338"/>
                    <a:pt x="337" y="0"/>
                    <a:pt x="753" y="0"/>
                  </a:cubicBezTo>
                  <a:lnTo>
                    <a:pt x="753" y="0"/>
                  </a:lnTo>
                  <a:cubicBezTo>
                    <a:pt x="1170" y="0"/>
                    <a:pt x="1508" y="338"/>
                    <a:pt x="1508" y="754"/>
                  </a:cubicBezTo>
                </a:path>
              </a:pathLst>
            </a:custGeom>
            <a:solidFill>
              <a:srgbClr val="3BBADC"/>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46" name="Freeform 45">
              <a:extLst>
                <a:ext uri="{FF2B5EF4-FFF2-40B4-BE49-F238E27FC236}">
                  <a16:creationId xmlns:a16="http://schemas.microsoft.com/office/drawing/2014/main" id="{3BDD279F-D675-1A45-B26F-9E836D694B5B}"/>
                </a:ext>
              </a:extLst>
            </p:cNvPr>
            <p:cNvSpPr>
              <a:spLocks noChangeArrowheads="1"/>
            </p:cNvSpPr>
            <p:nvPr/>
          </p:nvSpPr>
          <p:spPr bwMode="auto">
            <a:xfrm>
              <a:off x="6592636" y="7375552"/>
              <a:ext cx="607254" cy="649983"/>
            </a:xfrm>
            <a:custGeom>
              <a:avLst/>
              <a:gdLst>
                <a:gd name="connsiteX0" fmla="*/ 134599 w 607254"/>
                <a:gd name="connsiteY0" fmla="*/ 384558 h 649983"/>
                <a:gd name="connsiteX1" fmla="*/ 265440 w 607254"/>
                <a:gd name="connsiteY1" fmla="*/ 518513 h 649983"/>
                <a:gd name="connsiteX2" fmla="*/ 130861 w 607254"/>
                <a:gd name="connsiteY2" fmla="*/ 649964 h 649983"/>
                <a:gd name="connsiteX3" fmla="*/ 20 w 607254"/>
                <a:gd name="connsiteY3" fmla="*/ 516009 h 649983"/>
                <a:gd name="connsiteX4" fmla="*/ 134599 w 607254"/>
                <a:gd name="connsiteY4" fmla="*/ 384558 h 649983"/>
                <a:gd name="connsiteX5" fmla="*/ 507505 w 607254"/>
                <a:gd name="connsiteY5" fmla="*/ 25 h 649983"/>
                <a:gd name="connsiteX6" fmla="*/ 607254 w 607254"/>
                <a:gd name="connsiteY6" fmla="*/ 101031 h 649983"/>
                <a:gd name="connsiteX7" fmla="*/ 505011 w 607254"/>
                <a:gd name="connsiteY7" fmla="*/ 199573 h 649983"/>
                <a:gd name="connsiteX8" fmla="*/ 405261 w 607254"/>
                <a:gd name="connsiteY8" fmla="*/ 98567 h 649983"/>
                <a:gd name="connsiteX9" fmla="*/ 507505 w 607254"/>
                <a:gd name="connsiteY9" fmla="*/ 25 h 6499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07254" h="649983">
                  <a:moveTo>
                    <a:pt x="134599" y="384558"/>
                  </a:moveTo>
                  <a:cubicBezTo>
                    <a:pt x="206873" y="384558"/>
                    <a:pt x="266686" y="445902"/>
                    <a:pt x="265440" y="518513"/>
                  </a:cubicBezTo>
                  <a:cubicBezTo>
                    <a:pt x="264194" y="592376"/>
                    <a:pt x="204381" y="651216"/>
                    <a:pt x="130861" y="649964"/>
                  </a:cubicBezTo>
                  <a:cubicBezTo>
                    <a:pt x="58587" y="649964"/>
                    <a:pt x="-1226" y="589872"/>
                    <a:pt x="20" y="516009"/>
                  </a:cubicBezTo>
                  <a:cubicBezTo>
                    <a:pt x="1266" y="442146"/>
                    <a:pt x="59833" y="383306"/>
                    <a:pt x="134599" y="384558"/>
                  </a:cubicBezTo>
                  <a:close/>
                  <a:moveTo>
                    <a:pt x="507505" y="25"/>
                  </a:moveTo>
                  <a:cubicBezTo>
                    <a:pt x="562367" y="1256"/>
                    <a:pt x="607254" y="45600"/>
                    <a:pt x="607254" y="101031"/>
                  </a:cubicBezTo>
                  <a:cubicBezTo>
                    <a:pt x="606007" y="156461"/>
                    <a:pt x="561120" y="200805"/>
                    <a:pt x="505011" y="199573"/>
                  </a:cubicBezTo>
                  <a:cubicBezTo>
                    <a:pt x="448902" y="198341"/>
                    <a:pt x="405261" y="153997"/>
                    <a:pt x="405261" y="98567"/>
                  </a:cubicBezTo>
                  <a:cubicBezTo>
                    <a:pt x="405261" y="43137"/>
                    <a:pt x="451395" y="-1207"/>
                    <a:pt x="507505" y="25"/>
                  </a:cubicBezTo>
                  <a:close/>
                </a:path>
              </a:pathLst>
            </a:custGeom>
            <a:solidFill>
              <a:srgbClr val="EA634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dirty="0">
                <a:latin typeface="Poppins" pitchFamily="2" charset="77"/>
              </a:endParaRPr>
            </a:p>
          </p:txBody>
        </p:sp>
        <p:sp>
          <p:nvSpPr>
            <p:cNvPr id="47" name="Freeform 46">
              <a:extLst>
                <a:ext uri="{FF2B5EF4-FFF2-40B4-BE49-F238E27FC236}">
                  <a16:creationId xmlns:a16="http://schemas.microsoft.com/office/drawing/2014/main" id="{FDC84173-076B-EE46-B634-545C0547C6DB}"/>
                </a:ext>
              </a:extLst>
            </p:cNvPr>
            <p:cNvSpPr>
              <a:spLocks noChangeArrowheads="1"/>
            </p:cNvSpPr>
            <p:nvPr/>
          </p:nvSpPr>
          <p:spPr bwMode="auto">
            <a:xfrm>
              <a:off x="6014638" y="7462234"/>
              <a:ext cx="1289620" cy="795256"/>
            </a:xfrm>
            <a:custGeom>
              <a:avLst/>
              <a:gdLst>
                <a:gd name="connsiteX0" fmla="*/ 277356 w 1289620"/>
                <a:gd name="connsiteY0" fmla="*/ 164793 h 795256"/>
                <a:gd name="connsiteX1" fmla="*/ 1284129 w 1289620"/>
                <a:gd name="connsiteY1" fmla="*/ 727750 h 795256"/>
                <a:gd name="connsiteX2" fmla="*/ 1270440 w 1289620"/>
                <a:gd name="connsiteY2" fmla="*/ 751310 h 795256"/>
                <a:gd name="connsiteX3" fmla="*/ 727576 w 1289620"/>
                <a:gd name="connsiteY3" fmla="*/ 448426 h 795256"/>
                <a:gd name="connsiteX4" fmla="*/ 12443 w 1289620"/>
                <a:gd name="connsiteY4" fmla="*/ 795256 h 795256"/>
                <a:gd name="connsiteX5" fmla="*/ 0 w 1289620"/>
                <a:gd name="connsiteY5" fmla="*/ 770483 h 795256"/>
                <a:gd name="connsiteX6" fmla="*/ 698037 w 1289620"/>
                <a:gd name="connsiteY6" fmla="*/ 431945 h 795256"/>
                <a:gd name="connsiteX7" fmla="*/ 263667 w 1289620"/>
                <a:gd name="connsiteY7" fmla="*/ 189593 h 795256"/>
                <a:gd name="connsiteX8" fmla="*/ 1089005 w 1289620"/>
                <a:gd name="connsiteY8" fmla="*/ 0 h 795256"/>
                <a:gd name="connsiteX9" fmla="*/ 1289620 w 1289620"/>
                <a:gd name="connsiteY9" fmla="*/ 358587 h 795256"/>
                <a:gd name="connsiteX10" fmla="*/ 1265945 w 1289620"/>
                <a:gd name="connsiteY10" fmla="*/ 372283 h 795256"/>
                <a:gd name="connsiteX11" fmla="*/ 1072806 w 1289620"/>
                <a:gd name="connsiteY11" fmla="*/ 31127 h 795256"/>
                <a:gd name="connsiteX12" fmla="*/ 635439 w 1289620"/>
                <a:gd name="connsiteY12" fmla="*/ 85911 h 795256"/>
                <a:gd name="connsiteX13" fmla="*/ 631701 w 1289620"/>
                <a:gd name="connsiteY13" fmla="*/ 58519 h 7952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289620" h="795256">
                  <a:moveTo>
                    <a:pt x="277356" y="164793"/>
                  </a:moveTo>
                  <a:lnTo>
                    <a:pt x="1284129" y="727750"/>
                  </a:lnTo>
                  <a:lnTo>
                    <a:pt x="1270440" y="751310"/>
                  </a:lnTo>
                  <a:lnTo>
                    <a:pt x="727576" y="448426"/>
                  </a:lnTo>
                  <a:lnTo>
                    <a:pt x="12443" y="795256"/>
                  </a:lnTo>
                  <a:lnTo>
                    <a:pt x="0" y="770483"/>
                  </a:lnTo>
                  <a:lnTo>
                    <a:pt x="698037" y="431945"/>
                  </a:lnTo>
                  <a:lnTo>
                    <a:pt x="263667" y="189593"/>
                  </a:lnTo>
                  <a:close/>
                  <a:moveTo>
                    <a:pt x="1089005" y="0"/>
                  </a:moveTo>
                  <a:lnTo>
                    <a:pt x="1289620" y="358587"/>
                  </a:lnTo>
                  <a:lnTo>
                    <a:pt x="1265945" y="372283"/>
                  </a:lnTo>
                  <a:lnTo>
                    <a:pt x="1072806" y="31127"/>
                  </a:lnTo>
                  <a:lnTo>
                    <a:pt x="635439" y="85911"/>
                  </a:lnTo>
                  <a:lnTo>
                    <a:pt x="631701" y="58519"/>
                  </a:lnTo>
                  <a:close/>
                </a:path>
              </a:pathLst>
            </a:custGeom>
            <a:solidFill>
              <a:srgbClr val="10154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dirty="0">
                <a:latin typeface="Poppins" pitchFamily="2" charset="77"/>
              </a:endParaRPr>
            </a:p>
          </p:txBody>
        </p:sp>
        <p:sp>
          <p:nvSpPr>
            <p:cNvPr id="48" name="Freeform 47">
              <a:extLst>
                <a:ext uri="{FF2B5EF4-FFF2-40B4-BE49-F238E27FC236}">
                  <a16:creationId xmlns:a16="http://schemas.microsoft.com/office/drawing/2014/main" id="{42F48A6E-DD5A-BB40-B623-128E6E8A6EF9}"/>
                </a:ext>
              </a:extLst>
            </p:cNvPr>
            <p:cNvSpPr>
              <a:spLocks noChangeArrowheads="1"/>
            </p:cNvSpPr>
            <p:nvPr/>
          </p:nvSpPr>
          <p:spPr bwMode="auto">
            <a:xfrm>
              <a:off x="5317024" y="7193078"/>
              <a:ext cx="3695571" cy="1602733"/>
            </a:xfrm>
            <a:custGeom>
              <a:avLst/>
              <a:gdLst>
                <a:gd name="connsiteX0" fmla="*/ 0 w 3695571"/>
                <a:gd name="connsiteY0" fmla="*/ 1554529 h 1602733"/>
                <a:gd name="connsiteX1" fmla="*/ 377768 w 3695571"/>
                <a:gd name="connsiteY1" fmla="*/ 1554529 h 1602733"/>
                <a:gd name="connsiteX2" fmla="*/ 377768 w 3695571"/>
                <a:gd name="connsiteY2" fmla="*/ 1602733 h 1602733"/>
                <a:gd name="connsiteX3" fmla="*/ 0 w 3695571"/>
                <a:gd name="connsiteY3" fmla="*/ 1602733 h 1602733"/>
                <a:gd name="connsiteX4" fmla="*/ 0 w 3695571"/>
                <a:gd name="connsiteY4" fmla="*/ 1439178 h 1602733"/>
                <a:gd name="connsiteX5" fmla="*/ 377768 w 3695571"/>
                <a:gd name="connsiteY5" fmla="*/ 1439178 h 1602733"/>
                <a:gd name="connsiteX6" fmla="*/ 377768 w 3695571"/>
                <a:gd name="connsiteY6" fmla="*/ 1487346 h 1602733"/>
                <a:gd name="connsiteX7" fmla="*/ 0 w 3695571"/>
                <a:gd name="connsiteY7" fmla="*/ 1487346 h 1602733"/>
                <a:gd name="connsiteX8" fmla="*/ 2603703 w 3695571"/>
                <a:gd name="connsiteY8" fmla="*/ 966776 h 1602733"/>
                <a:gd name="connsiteX9" fmla="*/ 2899076 w 3695571"/>
                <a:gd name="connsiteY9" fmla="*/ 966776 h 1602733"/>
                <a:gd name="connsiteX10" fmla="*/ 2899076 w 3695571"/>
                <a:gd name="connsiteY10" fmla="*/ 1014945 h 1602733"/>
                <a:gd name="connsiteX11" fmla="*/ 2603703 w 3695571"/>
                <a:gd name="connsiteY11" fmla="*/ 1014945 h 1602733"/>
                <a:gd name="connsiteX12" fmla="*/ 3213428 w 3695571"/>
                <a:gd name="connsiteY12" fmla="*/ 313100 h 1602733"/>
                <a:gd name="connsiteX13" fmla="*/ 3695571 w 3695571"/>
                <a:gd name="connsiteY13" fmla="*/ 313100 h 1602733"/>
                <a:gd name="connsiteX14" fmla="*/ 3695571 w 3695571"/>
                <a:gd name="connsiteY14" fmla="*/ 361273 h 1602733"/>
                <a:gd name="connsiteX15" fmla="*/ 3213428 w 3695571"/>
                <a:gd name="connsiteY15" fmla="*/ 361273 h 1602733"/>
                <a:gd name="connsiteX16" fmla="*/ 2543278 w 3695571"/>
                <a:gd name="connsiteY16" fmla="*/ 225213 h 1602733"/>
                <a:gd name="connsiteX17" fmla="*/ 2838651 w 3695571"/>
                <a:gd name="connsiteY17" fmla="*/ 225213 h 1602733"/>
                <a:gd name="connsiteX18" fmla="*/ 2838651 w 3695571"/>
                <a:gd name="connsiteY18" fmla="*/ 273386 h 1602733"/>
                <a:gd name="connsiteX19" fmla="*/ 2543278 w 3695571"/>
                <a:gd name="connsiteY19" fmla="*/ 273386 h 1602733"/>
                <a:gd name="connsiteX20" fmla="*/ 2252147 w 3695571"/>
                <a:gd name="connsiteY20" fmla="*/ 109861 h 1602733"/>
                <a:gd name="connsiteX21" fmla="*/ 2838655 w 3695571"/>
                <a:gd name="connsiteY21" fmla="*/ 109861 h 1602733"/>
                <a:gd name="connsiteX22" fmla="*/ 2838655 w 3695571"/>
                <a:gd name="connsiteY22" fmla="*/ 158030 h 1602733"/>
                <a:gd name="connsiteX23" fmla="*/ 2252147 w 3695571"/>
                <a:gd name="connsiteY23" fmla="*/ 158030 h 1602733"/>
                <a:gd name="connsiteX24" fmla="*/ 2252147 w 3695571"/>
                <a:gd name="connsiteY24" fmla="*/ 0 h 1602733"/>
                <a:gd name="connsiteX25" fmla="*/ 2838655 w 3695571"/>
                <a:gd name="connsiteY25" fmla="*/ 0 h 1602733"/>
                <a:gd name="connsiteX26" fmla="*/ 2838655 w 3695571"/>
                <a:gd name="connsiteY26" fmla="*/ 48169 h 1602733"/>
                <a:gd name="connsiteX27" fmla="*/ 2252147 w 3695571"/>
                <a:gd name="connsiteY27" fmla="*/ 48169 h 160273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3695571" h="1602733">
                  <a:moveTo>
                    <a:pt x="0" y="1554529"/>
                  </a:moveTo>
                  <a:lnTo>
                    <a:pt x="377768" y="1554529"/>
                  </a:lnTo>
                  <a:lnTo>
                    <a:pt x="377768" y="1602733"/>
                  </a:lnTo>
                  <a:lnTo>
                    <a:pt x="0" y="1602733"/>
                  </a:lnTo>
                  <a:close/>
                  <a:moveTo>
                    <a:pt x="0" y="1439178"/>
                  </a:moveTo>
                  <a:lnTo>
                    <a:pt x="377768" y="1439178"/>
                  </a:lnTo>
                  <a:lnTo>
                    <a:pt x="377768" y="1487346"/>
                  </a:lnTo>
                  <a:lnTo>
                    <a:pt x="0" y="1487346"/>
                  </a:lnTo>
                  <a:close/>
                  <a:moveTo>
                    <a:pt x="2603703" y="966776"/>
                  </a:moveTo>
                  <a:lnTo>
                    <a:pt x="2899076" y="966776"/>
                  </a:lnTo>
                  <a:lnTo>
                    <a:pt x="2899076" y="1014945"/>
                  </a:lnTo>
                  <a:lnTo>
                    <a:pt x="2603703" y="1014945"/>
                  </a:lnTo>
                  <a:close/>
                  <a:moveTo>
                    <a:pt x="3213428" y="313100"/>
                  </a:moveTo>
                  <a:lnTo>
                    <a:pt x="3695571" y="313100"/>
                  </a:lnTo>
                  <a:lnTo>
                    <a:pt x="3695571" y="361273"/>
                  </a:lnTo>
                  <a:lnTo>
                    <a:pt x="3213428" y="361273"/>
                  </a:lnTo>
                  <a:close/>
                  <a:moveTo>
                    <a:pt x="2543278" y="225213"/>
                  </a:moveTo>
                  <a:lnTo>
                    <a:pt x="2838651" y="225213"/>
                  </a:lnTo>
                  <a:lnTo>
                    <a:pt x="2838651" y="273386"/>
                  </a:lnTo>
                  <a:lnTo>
                    <a:pt x="2543278" y="273386"/>
                  </a:lnTo>
                  <a:close/>
                  <a:moveTo>
                    <a:pt x="2252147" y="109861"/>
                  </a:moveTo>
                  <a:lnTo>
                    <a:pt x="2838655" y="109861"/>
                  </a:lnTo>
                  <a:lnTo>
                    <a:pt x="2838655" y="158030"/>
                  </a:lnTo>
                  <a:lnTo>
                    <a:pt x="2252147" y="158030"/>
                  </a:lnTo>
                  <a:close/>
                  <a:moveTo>
                    <a:pt x="2252147" y="0"/>
                  </a:moveTo>
                  <a:lnTo>
                    <a:pt x="2838655" y="0"/>
                  </a:lnTo>
                  <a:lnTo>
                    <a:pt x="2838655" y="48169"/>
                  </a:lnTo>
                  <a:lnTo>
                    <a:pt x="2252147" y="48169"/>
                  </a:lnTo>
                  <a:close/>
                </a:path>
              </a:pathLst>
            </a:custGeom>
            <a:solidFill>
              <a:srgbClr val="10154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dirty="0">
                <a:latin typeface="Poppins" pitchFamily="2" charset="77"/>
              </a:endParaRPr>
            </a:p>
          </p:txBody>
        </p:sp>
        <p:sp>
          <p:nvSpPr>
            <p:cNvPr id="49" name="Freeform 48">
              <a:extLst>
                <a:ext uri="{FF2B5EF4-FFF2-40B4-BE49-F238E27FC236}">
                  <a16:creationId xmlns:a16="http://schemas.microsoft.com/office/drawing/2014/main" id="{AA3124A7-BCA1-1646-A189-ABBA2955BEB1}"/>
                </a:ext>
              </a:extLst>
            </p:cNvPr>
            <p:cNvSpPr>
              <a:spLocks noChangeArrowheads="1"/>
            </p:cNvSpPr>
            <p:nvPr/>
          </p:nvSpPr>
          <p:spPr bwMode="auto">
            <a:xfrm>
              <a:off x="7777907" y="7193078"/>
              <a:ext cx="1459904" cy="2042145"/>
            </a:xfrm>
            <a:custGeom>
              <a:avLst/>
              <a:gdLst>
                <a:gd name="connsiteX0" fmla="*/ 0 w 1459904"/>
                <a:gd name="connsiteY0" fmla="*/ 1993973 h 2042145"/>
                <a:gd name="connsiteX1" fmla="*/ 377768 w 1459904"/>
                <a:gd name="connsiteY1" fmla="*/ 1993973 h 2042145"/>
                <a:gd name="connsiteX2" fmla="*/ 377768 w 1459904"/>
                <a:gd name="connsiteY2" fmla="*/ 2042145 h 2042145"/>
                <a:gd name="connsiteX3" fmla="*/ 0 w 1459904"/>
                <a:gd name="connsiteY3" fmla="*/ 2042145 h 2042145"/>
                <a:gd name="connsiteX4" fmla="*/ 0 w 1459904"/>
                <a:gd name="connsiteY4" fmla="*/ 1884112 h 2042145"/>
                <a:gd name="connsiteX5" fmla="*/ 377768 w 1459904"/>
                <a:gd name="connsiteY5" fmla="*/ 1884112 h 2042145"/>
                <a:gd name="connsiteX6" fmla="*/ 377768 w 1459904"/>
                <a:gd name="connsiteY6" fmla="*/ 1932284 h 2042145"/>
                <a:gd name="connsiteX7" fmla="*/ 0 w 1459904"/>
                <a:gd name="connsiteY7" fmla="*/ 1932284 h 2042145"/>
                <a:gd name="connsiteX8" fmla="*/ 0 w 1459904"/>
                <a:gd name="connsiteY8" fmla="*/ 1768760 h 2042145"/>
                <a:gd name="connsiteX9" fmla="*/ 377768 w 1459904"/>
                <a:gd name="connsiteY9" fmla="*/ 1768760 h 2042145"/>
                <a:gd name="connsiteX10" fmla="*/ 377768 w 1459904"/>
                <a:gd name="connsiteY10" fmla="*/ 1816928 h 2042145"/>
                <a:gd name="connsiteX11" fmla="*/ 0 w 1459904"/>
                <a:gd name="connsiteY11" fmla="*/ 1816928 h 2042145"/>
                <a:gd name="connsiteX12" fmla="*/ 752544 w 1459904"/>
                <a:gd name="connsiteY12" fmla="*/ 109861 h 2042145"/>
                <a:gd name="connsiteX13" fmla="*/ 1459904 w 1459904"/>
                <a:gd name="connsiteY13" fmla="*/ 109861 h 2042145"/>
                <a:gd name="connsiteX14" fmla="*/ 1459904 w 1459904"/>
                <a:gd name="connsiteY14" fmla="*/ 158029 h 2042145"/>
                <a:gd name="connsiteX15" fmla="*/ 752544 w 1459904"/>
                <a:gd name="connsiteY15" fmla="*/ 158029 h 2042145"/>
                <a:gd name="connsiteX16" fmla="*/ 752544 w 1459904"/>
                <a:gd name="connsiteY16" fmla="*/ 0 h 2042145"/>
                <a:gd name="connsiteX17" fmla="*/ 1459904 w 1459904"/>
                <a:gd name="connsiteY17" fmla="*/ 0 h 2042145"/>
                <a:gd name="connsiteX18" fmla="*/ 1459904 w 1459904"/>
                <a:gd name="connsiteY18" fmla="*/ 48168 h 2042145"/>
                <a:gd name="connsiteX19" fmla="*/ 752544 w 1459904"/>
                <a:gd name="connsiteY19" fmla="*/ 48168 h 20421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1459904" h="2042145">
                  <a:moveTo>
                    <a:pt x="0" y="1993973"/>
                  </a:moveTo>
                  <a:lnTo>
                    <a:pt x="377768" y="1993973"/>
                  </a:lnTo>
                  <a:lnTo>
                    <a:pt x="377768" y="2042145"/>
                  </a:lnTo>
                  <a:lnTo>
                    <a:pt x="0" y="2042145"/>
                  </a:lnTo>
                  <a:close/>
                  <a:moveTo>
                    <a:pt x="0" y="1884112"/>
                  </a:moveTo>
                  <a:lnTo>
                    <a:pt x="377768" y="1884112"/>
                  </a:lnTo>
                  <a:lnTo>
                    <a:pt x="377768" y="1932284"/>
                  </a:lnTo>
                  <a:lnTo>
                    <a:pt x="0" y="1932284"/>
                  </a:lnTo>
                  <a:close/>
                  <a:moveTo>
                    <a:pt x="0" y="1768760"/>
                  </a:moveTo>
                  <a:lnTo>
                    <a:pt x="377768" y="1768760"/>
                  </a:lnTo>
                  <a:lnTo>
                    <a:pt x="377768" y="1816928"/>
                  </a:lnTo>
                  <a:lnTo>
                    <a:pt x="0" y="1816928"/>
                  </a:lnTo>
                  <a:close/>
                  <a:moveTo>
                    <a:pt x="752544" y="109861"/>
                  </a:moveTo>
                  <a:lnTo>
                    <a:pt x="1459904" y="109861"/>
                  </a:lnTo>
                  <a:lnTo>
                    <a:pt x="1459904" y="158029"/>
                  </a:lnTo>
                  <a:lnTo>
                    <a:pt x="752544" y="158029"/>
                  </a:lnTo>
                  <a:close/>
                  <a:moveTo>
                    <a:pt x="752544" y="0"/>
                  </a:moveTo>
                  <a:lnTo>
                    <a:pt x="1459904" y="0"/>
                  </a:lnTo>
                  <a:lnTo>
                    <a:pt x="1459904" y="48168"/>
                  </a:lnTo>
                  <a:lnTo>
                    <a:pt x="752544" y="48168"/>
                  </a:lnTo>
                  <a:close/>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dirty="0">
                <a:latin typeface="Poppins" pitchFamily="2" charset="77"/>
              </a:endParaRPr>
            </a:p>
          </p:txBody>
        </p:sp>
        <p:sp>
          <p:nvSpPr>
            <p:cNvPr id="50" name="Freeform 133">
              <a:extLst>
                <a:ext uri="{FF2B5EF4-FFF2-40B4-BE49-F238E27FC236}">
                  <a16:creationId xmlns:a16="http://schemas.microsoft.com/office/drawing/2014/main" id="{ED498C11-7922-4E47-A118-37223759A531}"/>
                </a:ext>
              </a:extLst>
            </p:cNvPr>
            <p:cNvSpPr>
              <a:spLocks noChangeArrowheads="1"/>
            </p:cNvSpPr>
            <p:nvPr/>
          </p:nvSpPr>
          <p:spPr bwMode="auto">
            <a:xfrm>
              <a:off x="8530452" y="7824777"/>
              <a:ext cx="862409" cy="1159035"/>
            </a:xfrm>
            <a:custGeom>
              <a:avLst/>
              <a:gdLst>
                <a:gd name="T0" fmla="*/ 690 w 691"/>
                <a:gd name="T1" fmla="*/ 931 h 932"/>
                <a:gd name="T2" fmla="*/ 0 w 691"/>
                <a:gd name="T3" fmla="*/ 931 h 932"/>
                <a:gd name="T4" fmla="*/ 0 w 691"/>
                <a:gd name="T5" fmla="*/ 0 h 932"/>
                <a:gd name="T6" fmla="*/ 690 w 691"/>
                <a:gd name="T7" fmla="*/ 0 h 932"/>
                <a:gd name="T8" fmla="*/ 690 w 691"/>
                <a:gd name="T9" fmla="*/ 931 h 932"/>
              </a:gdLst>
              <a:ahLst/>
              <a:cxnLst>
                <a:cxn ang="0">
                  <a:pos x="T0" y="T1"/>
                </a:cxn>
                <a:cxn ang="0">
                  <a:pos x="T2" y="T3"/>
                </a:cxn>
                <a:cxn ang="0">
                  <a:pos x="T4" y="T5"/>
                </a:cxn>
                <a:cxn ang="0">
                  <a:pos x="T6" y="T7"/>
                </a:cxn>
                <a:cxn ang="0">
                  <a:pos x="T8" y="T9"/>
                </a:cxn>
              </a:cxnLst>
              <a:rect l="0" t="0" r="r" b="b"/>
              <a:pathLst>
                <a:path w="691" h="932">
                  <a:moveTo>
                    <a:pt x="690" y="931"/>
                  </a:moveTo>
                  <a:lnTo>
                    <a:pt x="0" y="931"/>
                  </a:lnTo>
                  <a:lnTo>
                    <a:pt x="0" y="0"/>
                  </a:lnTo>
                  <a:lnTo>
                    <a:pt x="690" y="0"/>
                  </a:lnTo>
                  <a:lnTo>
                    <a:pt x="690" y="931"/>
                  </a:lnTo>
                </a:path>
              </a:pathLst>
            </a:custGeom>
            <a:solidFill>
              <a:srgbClr val="2B3A93"/>
            </a:solidFill>
            <a:ln>
              <a:noFill/>
            </a:ln>
            <a:effectLst/>
            <a:extLst>
              <a:ext uri="{91240B29-F687-4F45-9708-019B960494DF}">
                <a14:hiddenLine xmlns:a14="http://schemas.microsoft.com/office/drawing/2010/main" w="9525" cap="flat">
                  <a:solidFill>
                    <a:srgbClr val="10154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51" name="Freeform 134">
              <a:extLst>
                <a:ext uri="{FF2B5EF4-FFF2-40B4-BE49-F238E27FC236}">
                  <a16:creationId xmlns:a16="http://schemas.microsoft.com/office/drawing/2014/main" id="{22059AFF-B335-2848-957E-A1BCEDCED7DA}"/>
                </a:ext>
              </a:extLst>
            </p:cNvPr>
            <p:cNvSpPr>
              <a:spLocks noChangeArrowheads="1"/>
            </p:cNvSpPr>
            <p:nvPr/>
          </p:nvSpPr>
          <p:spPr bwMode="auto">
            <a:xfrm>
              <a:off x="8640313" y="8368591"/>
              <a:ext cx="285639" cy="494374"/>
            </a:xfrm>
            <a:custGeom>
              <a:avLst/>
              <a:gdLst>
                <a:gd name="T0" fmla="*/ 227 w 228"/>
                <a:gd name="T1" fmla="*/ 398 h 399"/>
                <a:gd name="T2" fmla="*/ 0 w 228"/>
                <a:gd name="T3" fmla="*/ 398 h 399"/>
                <a:gd name="T4" fmla="*/ 0 w 228"/>
                <a:gd name="T5" fmla="*/ 0 h 399"/>
                <a:gd name="T6" fmla="*/ 227 w 228"/>
                <a:gd name="T7" fmla="*/ 0 h 399"/>
                <a:gd name="T8" fmla="*/ 227 w 228"/>
                <a:gd name="T9" fmla="*/ 398 h 399"/>
              </a:gdLst>
              <a:ahLst/>
              <a:cxnLst>
                <a:cxn ang="0">
                  <a:pos x="T0" y="T1"/>
                </a:cxn>
                <a:cxn ang="0">
                  <a:pos x="T2" y="T3"/>
                </a:cxn>
                <a:cxn ang="0">
                  <a:pos x="T4" y="T5"/>
                </a:cxn>
                <a:cxn ang="0">
                  <a:pos x="T6" y="T7"/>
                </a:cxn>
                <a:cxn ang="0">
                  <a:pos x="T8" y="T9"/>
                </a:cxn>
              </a:cxnLst>
              <a:rect l="0" t="0" r="r" b="b"/>
              <a:pathLst>
                <a:path w="228" h="399">
                  <a:moveTo>
                    <a:pt x="227" y="398"/>
                  </a:moveTo>
                  <a:lnTo>
                    <a:pt x="0" y="398"/>
                  </a:lnTo>
                  <a:lnTo>
                    <a:pt x="0" y="0"/>
                  </a:lnTo>
                  <a:lnTo>
                    <a:pt x="227" y="0"/>
                  </a:lnTo>
                  <a:lnTo>
                    <a:pt x="227" y="398"/>
                  </a:lnTo>
                </a:path>
              </a:pathLst>
            </a:custGeom>
            <a:solidFill>
              <a:srgbClr val="EA634F"/>
            </a:solidFill>
            <a:ln>
              <a:noFill/>
            </a:ln>
            <a:effectLst/>
            <a:extLst>
              <a:ext uri="{91240B29-F687-4F45-9708-019B960494DF}">
                <a14:hiddenLine xmlns:a14="http://schemas.microsoft.com/office/drawing/2010/main" w="9525" cap="flat">
                  <a:solidFill>
                    <a:srgbClr val="10154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52" name="Freeform 51">
              <a:extLst>
                <a:ext uri="{FF2B5EF4-FFF2-40B4-BE49-F238E27FC236}">
                  <a16:creationId xmlns:a16="http://schemas.microsoft.com/office/drawing/2014/main" id="{CDF7DB9A-3A34-D949-854A-1ADDB214D06B}"/>
                </a:ext>
              </a:extLst>
            </p:cNvPr>
            <p:cNvSpPr>
              <a:spLocks noChangeArrowheads="1"/>
            </p:cNvSpPr>
            <p:nvPr/>
          </p:nvSpPr>
          <p:spPr bwMode="auto">
            <a:xfrm>
              <a:off x="8717215" y="8445490"/>
              <a:ext cx="130565" cy="339302"/>
            </a:xfrm>
            <a:custGeom>
              <a:avLst/>
              <a:gdLst>
                <a:gd name="connsiteX0" fmla="*/ 65917 w 130565"/>
                <a:gd name="connsiteY0" fmla="*/ 208737 h 339302"/>
                <a:gd name="connsiteX1" fmla="*/ 130565 w 130565"/>
                <a:gd name="connsiteY1" fmla="*/ 274653 h 339302"/>
                <a:gd name="connsiteX2" fmla="*/ 65917 w 130565"/>
                <a:gd name="connsiteY2" fmla="*/ 339302 h 339302"/>
                <a:gd name="connsiteX3" fmla="*/ 0 w 130565"/>
                <a:gd name="connsiteY3" fmla="*/ 274653 h 339302"/>
                <a:gd name="connsiteX4" fmla="*/ 65917 w 130565"/>
                <a:gd name="connsiteY4" fmla="*/ 208737 h 339302"/>
                <a:gd name="connsiteX5" fmla="*/ 65917 w 130565"/>
                <a:gd name="connsiteY5" fmla="*/ 0 h 339302"/>
                <a:gd name="connsiteX6" fmla="*/ 130565 w 130565"/>
                <a:gd name="connsiteY6" fmla="*/ 65917 h 339302"/>
                <a:gd name="connsiteX7" fmla="*/ 65917 w 130565"/>
                <a:gd name="connsiteY7" fmla="*/ 130565 h 339302"/>
                <a:gd name="connsiteX8" fmla="*/ 0 w 130565"/>
                <a:gd name="connsiteY8" fmla="*/ 65917 h 339302"/>
                <a:gd name="connsiteX9" fmla="*/ 65917 w 130565"/>
                <a:gd name="connsiteY9" fmla="*/ 0 h 3393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30565" h="339302">
                  <a:moveTo>
                    <a:pt x="65917" y="208737"/>
                  </a:moveTo>
                  <a:cubicBezTo>
                    <a:pt x="101410" y="208737"/>
                    <a:pt x="130565" y="237892"/>
                    <a:pt x="130565" y="274653"/>
                  </a:cubicBezTo>
                  <a:cubicBezTo>
                    <a:pt x="130565" y="310147"/>
                    <a:pt x="101410" y="339302"/>
                    <a:pt x="65917" y="339302"/>
                  </a:cubicBezTo>
                  <a:cubicBezTo>
                    <a:pt x="29155" y="339302"/>
                    <a:pt x="0" y="310147"/>
                    <a:pt x="0" y="274653"/>
                  </a:cubicBezTo>
                  <a:cubicBezTo>
                    <a:pt x="0" y="237892"/>
                    <a:pt x="29155" y="208737"/>
                    <a:pt x="65917" y="208737"/>
                  </a:cubicBezTo>
                  <a:close/>
                  <a:moveTo>
                    <a:pt x="65917" y="0"/>
                  </a:moveTo>
                  <a:cubicBezTo>
                    <a:pt x="101410" y="0"/>
                    <a:pt x="130565" y="29155"/>
                    <a:pt x="130565" y="65917"/>
                  </a:cubicBezTo>
                  <a:cubicBezTo>
                    <a:pt x="130565" y="102678"/>
                    <a:pt x="101410" y="130565"/>
                    <a:pt x="65917" y="130565"/>
                  </a:cubicBezTo>
                  <a:cubicBezTo>
                    <a:pt x="29155" y="130565"/>
                    <a:pt x="0" y="102678"/>
                    <a:pt x="0" y="65917"/>
                  </a:cubicBezTo>
                  <a:cubicBezTo>
                    <a:pt x="0" y="29155"/>
                    <a:pt x="29155" y="0"/>
                    <a:pt x="65917" y="0"/>
                  </a:cubicBezTo>
                  <a:close/>
                </a:path>
              </a:pathLst>
            </a:custGeom>
            <a:solidFill>
              <a:srgbClr val="FFFFFF"/>
            </a:solidFill>
            <a:ln>
              <a:noFill/>
            </a:ln>
            <a:effectLst/>
            <a:extLst>
              <a:ext uri="{91240B29-F687-4F45-9708-019B960494DF}">
                <a14:hiddenLine xmlns:a14="http://schemas.microsoft.com/office/drawing/2010/main" w="9525" cap="flat">
                  <a:solidFill>
                    <a:srgbClr val="10154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dirty="0">
                <a:latin typeface="Poppins" pitchFamily="2" charset="77"/>
              </a:endParaRPr>
            </a:p>
          </p:txBody>
        </p:sp>
        <p:sp>
          <p:nvSpPr>
            <p:cNvPr id="53" name="Freeform 137">
              <a:extLst>
                <a:ext uri="{FF2B5EF4-FFF2-40B4-BE49-F238E27FC236}">
                  <a16:creationId xmlns:a16="http://schemas.microsoft.com/office/drawing/2014/main" id="{ADFBA438-9B73-3845-8E33-AE9206BBEB41}"/>
                </a:ext>
              </a:extLst>
            </p:cNvPr>
            <p:cNvSpPr>
              <a:spLocks noChangeArrowheads="1"/>
            </p:cNvSpPr>
            <p:nvPr/>
          </p:nvSpPr>
          <p:spPr bwMode="auto">
            <a:xfrm>
              <a:off x="6360700" y="9664947"/>
              <a:ext cx="1669886" cy="615221"/>
            </a:xfrm>
            <a:custGeom>
              <a:avLst/>
              <a:gdLst>
                <a:gd name="T0" fmla="*/ 1117 w 1341"/>
                <a:gd name="T1" fmla="*/ 0 h 495"/>
                <a:gd name="T2" fmla="*/ 224 w 1341"/>
                <a:gd name="T3" fmla="*/ 0 h 495"/>
                <a:gd name="T4" fmla="*/ 0 w 1341"/>
                <a:gd name="T5" fmla="*/ 494 h 495"/>
                <a:gd name="T6" fmla="*/ 1340 w 1341"/>
                <a:gd name="T7" fmla="*/ 494 h 495"/>
                <a:gd name="T8" fmla="*/ 1117 w 1341"/>
                <a:gd name="T9" fmla="*/ 0 h 495"/>
              </a:gdLst>
              <a:ahLst/>
              <a:cxnLst>
                <a:cxn ang="0">
                  <a:pos x="T0" y="T1"/>
                </a:cxn>
                <a:cxn ang="0">
                  <a:pos x="T2" y="T3"/>
                </a:cxn>
                <a:cxn ang="0">
                  <a:pos x="T4" y="T5"/>
                </a:cxn>
                <a:cxn ang="0">
                  <a:pos x="T6" y="T7"/>
                </a:cxn>
                <a:cxn ang="0">
                  <a:pos x="T8" y="T9"/>
                </a:cxn>
              </a:cxnLst>
              <a:rect l="0" t="0" r="r" b="b"/>
              <a:pathLst>
                <a:path w="1341" h="495">
                  <a:moveTo>
                    <a:pt x="1117" y="0"/>
                  </a:moveTo>
                  <a:lnTo>
                    <a:pt x="224" y="0"/>
                  </a:lnTo>
                  <a:lnTo>
                    <a:pt x="0" y="494"/>
                  </a:lnTo>
                  <a:lnTo>
                    <a:pt x="1340" y="494"/>
                  </a:lnTo>
                  <a:lnTo>
                    <a:pt x="1117" y="0"/>
                  </a:lnTo>
                </a:path>
              </a:pathLst>
            </a:custGeom>
            <a:solidFill>
              <a:srgbClr val="A9DFEE"/>
            </a:solidFill>
            <a:ln>
              <a:noFill/>
            </a:ln>
            <a:effectLst/>
            <a:extLst>
              <a:ext uri="{91240B29-F687-4F45-9708-019B960494DF}">
                <a14:hiddenLine xmlns:a14="http://schemas.microsoft.com/office/drawing/2010/main" w="9525" cap="flat">
                  <a:solidFill>
                    <a:srgbClr val="10154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54" name="Freeform 138">
              <a:extLst>
                <a:ext uri="{FF2B5EF4-FFF2-40B4-BE49-F238E27FC236}">
                  <a16:creationId xmlns:a16="http://schemas.microsoft.com/office/drawing/2014/main" id="{546CC16E-62A7-8846-92AD-89C8C097A3FC}"/>
                </a:ext>
              </a:extLst>
            </p:cNvPr>
            <p:cNvSpPr>
              <a:spLocks noChangeArrowheads="1"/>
            </p:cNvSpPr>
            <p:nvPr/>
          </p:nvSpPr>
          <p:spPr bwMode="auto">
            <a:xfrm>
              <a:off x="2246409" y="10280170"/>
              <a:ext cx="9903965" cy="576768"/>
            </a:xfrm>
            <a:custGeom>
              <a:avLst/>
              <a:gdLst>
                <a:gd name="T0" fmla="*/ 7949 w 7950"/>
                <a:gd name="T1" fmla="*/ 463 h 464"/>
                <a:gd name="T2" fmla="*/ 0 w 7950"/>
                <a:gd name="T3" fmla="*/ 463 h 464"/>
                <a:gd name="T4" fmla="*/ 0 w 7950"/>
                <a:gd name="T5" fmla="*/ 0 h 464"/>
                <a:gd name="T6" fmla="*/ 7949 w 7950"/>
                <a:gd name="T7" fmla="*/ 0 h 464"/>
                <a:gd name="T8" fmla="*/ 7949 w 7950"/>
                <a:gd name="T9" fmla="*/ 463 h 464"/>
              </a:gdLst>
              <a:ahLst/>
              <a:cxnLst>
                <a:cxn ang="0">
                  <a:pos x="T0" y="T1"/>
                </a:cxn>
                <a:cxn ang="0">
                  <a:pos x="T2" y="T3"/>
                </a:cxn>
                <a:cxn ang="0">
                  <a:pos x="T4" y="T5"/>
                </a:cxn>
                <a:cxn ang="0">
                  <a:pos x="T6" y="T7"/>
                </a:cxn>
                <a:cxn ang="0">
                  <a:pos x="T8" y="T9"/>
                </a:cxn>
              </a:cxnLst>
              <a:rect l="0" t="0" r="r" b="b"/>
              <a:pathLst>
                <a:path w="7950" h="464">
                  <a:moveTo>
                    <a:pt x="7949" y="463"/>
                  </a:moveTo>
                  <a:lnTo>
                    <a:pt x="0" y="463"/>
                  </a:lnTo>
                  <a:lnTo>
                    <a:pt x="0" y="0"/>
                  </a:lnTo>
                  <a:lnTo>
                    <a:pt x="7949" y="0"/>
                  </a:lnTo>
                  <a:lnTo>
                    <a:pt x="7949" y="463"/>
                  </a:lnTo>
                </a:path>
              </a:pathLst>
            </a:custGeom>
            <a:solidFill>
              <a:srgbClr val="101540"/>
            </a:solidFill>
            <a:ln>
              <a:noFill/>
            </a:ln>
            <a:effectLst/>
            <a:extLst>
              <a:ext uri="{91240B29-F687-4F45-9708-019B960494DF}">
                <a14:hiddenLine xmlns:a14="http://schemas.microsoft.com/office/drawing/2010/main" w="9525" cap="flat">
                  <a:solidFill>
                    <a:srgbClr val="10154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55" name="Freeform 139">
              <a:extLst>
                <a:ext uri="{FF2B5EF4-FFF2-40B4-BE49-F238E27FC236}">
                  <a16:creationId xmlns:a16="http://schemas.microsoft.com/office/drawing/2014/main" id="{1527DD8B-A011-2141-B960-FB9225F1D2FB}"/>
                </a:ext>
              </a:extLst>
            </p:cNvPr>
            <p:cNvSpPr>
              <a:spLocks noChangeArrowheads="1"/>
            </p:cNvSpPr>
            <p:nvPr/>
          </p:nvSpPr>
          <p:spPr bwMode="auto">
            <a:xfrm>
              <a:off x="6635356" y="9664947"/>
              <a:ext cx="1241428" cy="280145"/>
            </a:xfrm>
            <a:custGeom>
              <a:avLst/>
              <a:gdLst>
                <a:gd name="T0" fmla="*/ 896 w 998"/>
                <a:gd name="T1" fmla="*/ 0 h 226"/>
                <a:gd name="T2" fmla="*/ 3 w 998"/>
                <a:gd name="T3" fmla="*/ 0 h 226"/>
                <a:gd name="T4" fmla="*/ 0 w 998"/>
                <a:gd name="T5" fmla="*/ 6 h 226"/>
                <a:gd name="T6" fmla="*/ 997 w 998"/>
                <a:gd name="T7" fmla="*/ 225 h 226"/>
                <a:gd name="T8" fmla="*/ 896 w 998"/>
                <a:gd name="T9" fmla="*/ 0 h 226"/>
              </a:gdLst>
              <a:ahLst/>
              <a:cxnLst>
                <a:cxn ang="0">
                  <a:pos x="T0" y="T1"/>
                </a:cxn>
                <a:cxn ang="0">
                  <a:pos x="T2" y="T3"/>
                </a:cxn>
                <a:cxn ang="0">
                  <a:pos x="T4" y="T5"/>
                </a:cxn>
                <a:cxn ang="0">
                  <a:pos x="T6" y="T7"/>
                </a:cxn>
                <a:cxn ang="0">
                  <a:pos x="T8" y="T9"/>
                </a:cxn>
              </a:cxnLst>
              <a:rect l="0" t="0" r="r" b="b"/>
              <a:pathLst>
                <a:path w="998" h="226">
                  <a:moveTo>
                    <a:pt x="896" y="0"/>
                  </a:moveTo>
                  <a:lnTo>
                    <a:pt x="3" y="0"/>
                  </a:lnTo>
                  <a:lnTo>
                    <a:pt x="0" y="6"/>
                  </a:lnTo>
                  <a:lnTo>
                    <a:pt x="997" y="225"/>
                  </a:lnTo>
                  <a:lnTo>
                    <a:pt x="896" y="0"/>
                  </a:lnTo>
                </a:path>
              </a:pathLst>
            </a:custGeom>
            <a:solidFill>
              <a:srgbClr val="101540"/>
            </a:solidFill>
            <a:ln>
              <a:noFill/>
            </a:ln>
            <a:effectLst/>
            <a:extLst>
              <a:ext uri="{91240B29-F687-4F45-9708-019B960494DF}">
                <a14:hiddenLine xmlns:a14="http://schemas.microsoft.com/office/drawing/2010/main" w="9525" cap="flat">
                  <a:solidFill>
                    <a:srgbClr val="10154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56" name="Freeform 55">
              <a:extLst>
                <a:ext uri="{FF2B5EF4-FFF2-40B4-BE49-F238E27FC236}">
                  <a16:creationId xmlns:a16="http://schemas.microsoft.com/office/drawing/2014/main" id="{2E3AA673-1B53-744D-8D85-AF0B2B0AB011}"/>
                </a:ext>
              </a:extLst>
            </p:cNvPr>
            <p:cNvSpPr>
              <a:spLocks noChangeArrowheads="1"/>
            </p:cNvSpPr>
            <p:nvPr/>
          </p:nvSpPr>
          <p:spPr bwMode="auto">
            <a:xfrm>
              <a:off x="5860834" y="7429275"/>
              <a:ext cx="1630197" cy="954540"/>
            </a:xfrm>
            <a:custGeom>
              <a:avLst/>
              <a:gdLst>
                <a:gd name="connsiteX0" fmla="*/ 159299 w 1630197"/>
                <a:gd name="connsiteY0" fmla="*/ 615224 h 954540"/>
                <a:gd name="connsiteX1" fmla="*/ 317344 w 1630197"/>
                <a:gd name="connsiteY1" fmla="*/ 774523 h 954540"/>
                <a:gd name="connsiteX2" fmla="*/ 159299 w 1630197"/>
                <a:gd name="connsiteY2" fmla="*/ 932568 h 954540"/>
                <a:gd name="connsiteX3" fmla="*/ 0 w 1630197"/>
                <a:gd name="connsiteY3" fmla="*/ 774523 h 954540"/>
                <a:gd name="connsiteX4" fmla="*/ 159299 w 1630197"/>
                <a:gd name="connsiteY4" fmla="*/ 615224 h 954540"/>
                <a:gd name="connsiteX5" fmla="*/ 1457785 w 1630197"/>
                <a:gd name="connsiteY5" fmla="*/ 604237 h 954540"/>
                <a:gd name="connsiteX6" fmla="*/ 1630197 w 1630197"/>
                <a:gd name="connsiteY6" fmla="*/ 780640 h 954540"/>
                <a:gd name="connsiteX7" fmla="*/ 1457785 w 1630197"/>
                <a:gd name="connsiteY7" fmla="*/ 954540 h 954540"/>
                <a:gd name="connsiteX8" fmla="*/ 1285373 w 1630197"/>
                <a:gd name="connsiteY8" fmla="*/ 780640 h 954540"/>
                <a:gd name="connsiteX9" fmla="*/ 1457785 w 1630197"/>
                <a:gd name="connsiteY9" fmla="*/ 604237 h 954540"/>
                <a:gd name="connsiteX10" fmla="*/ 1433685 w 1630197"/>
                <a:gd name="connsiteY10" fmla="*/ 329585 h 954540"/>
                <a:gd name="connsiteX11" fmla="*/ 1498358 w 1630197"/>
                <a:gd name="connsiteY11" fmla="*/ 395501 h 954540"/>
                <a:gd name="connsiteX12" fmla="*/ 1433685 w 1630197"/>
                <a:gd name="connsiteY12" fmla="*/ 460174 h 954540"/>
                <a:gd name="connsiteX13" fmla="*/ 1367768 w 1630197"/>
                <a:gd name="connsiteY13" fmla="*/ 395501 h 954540"/>
                <a:gd name="connsiteX14" fmla="*/ 1433685 w 1630197"/>
                <a:gd name="connsiteY14" fmla="*/ 329585 h 954540"/>
                <a:gd name="connsiteX15" fmla="*/ 422963 w 1630197"/>
                <a:gd name="connsiteY15" fmla="*/ 137329 h 954540"/>
                <a:gd name="connsiteX16" fmla="*/ 498625 w 1630197"/>
                <a:gd name="connsiteY16" fmla="*/ 213616 h 954540"/>
                <a:gd name="connsiteX17" fmla="*/ 422963 w 1630197"/>
                <a:gd name="connsiteY17" fmla="*/ 289902 h 954540"/>
                <a:gd name="connsiteX18" fmla="*/ 346061 w 1630197"/>
                <a:gd name="connsiteY18" fmla="*/ 213616 h 954540"/>
                <a:gd name="connsiteX19" fmla="*/ 422963 w 1630197"/>
                <a:gd name="connsiteY19" fmla="*/ 137329 h 954540"/>
                <a:gd name="connsiteX20" fmla="*/ 787630 w 1630197"/>
                <a:gd name="connsiteY20" fmla="*/ 0 h 954540"/>
                <a:gd name="connsiteX21" fmla="*/ 888626 w 1630197"/>
                <a:gd name="connsiteY21" fmla="*/ 100998 h 954540"/>
                <a:gd name="connsiteX22" fmla="*/ 787630 w 1630197"/>
                <a:gd name="connsiteY22" fmla="*/ 201997 h 954540"/>
                <a:gd name="connsiteX23" fmla="*/ 686633 w 1630197"/>
                <a:gd name="connsiteY23" fmla="*/ 100998 h 954540"/>
                <a:gd name="connsiteX24" fmla="*/ 787630 w 1630197"/>
                <a:gd name="connsiteY24" fmla="*/ 0 h 9545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1630197" h="954540">
                  <a:moveTo>
                    <a:pt x="159299" y="615224"/>
                  </a:moveTo>
                  <a:cubicBezTo>
                    <a:pt x="247102" y="615224"/>
                    <a:pt x="317344" y="686721"/>
                    <a:pt x="317344" y="774523"/>
                  </a:cubicBezTo>
                  <a:cubicBezTo>
                    <a:pt x="317344" y="861072"/>
                    <a:pt x="247102" y="932568"/>
                    <a:pt x="159299" y="932568"/>
                  </a:cubicBezTo>
                  <a:cubicBezTo>
                    <a:pt x="71497" y="932568"/>
                    <a:pt x="0" y="861072"/>
                    <a:pt x="0" y="774523"/>
                  </a:cubicBezTo>
                  <a:cubicBezTo>
                    <a:pt x="0" y="686721"/>
                    <a:pt x="71497" y="615224"/>
                    <a:pt x="159299" y="615224"/>
                  </a:cubicBezTo>
                  <a:close/>
                  <a:moveTo>
                    <a:pt x="1457785" y="604237"/>
                  </a:moveTo>
                  <a:cubicBezTo>
                    <a:pt x="1553294" y="604237"/>
                    <a:pt x="1630197" y="683055"/>
                    <a:pt x="1630197" y="780640"/>
                  </a:cubicBezTo>
                  <a:cubicBezTo>
                    <a:pt x="1630197" y="875722"/>
                    <a:pt x="1553294" y="954540"/>
                    <a:pt x="1457785" y="954540"/>
                  </a:cubicBezTo>
                  <a:cubicBezTo>
                    <a:pt x="1362276" y="954540"/>
                    <a:pt x="1285373" y="875722"/>
                    <a:pt x="1285373" y="780640"/>
                  </a:cubicBezTo>
                  <a:cubicBezTo>
                    <a:pt x="1285373" y="683055"/>
                    <a:pt x="1362276" y="604237"/>
                    <a:pt x="1457785" y="604237"/>
                  </a:cubicBezTo>
                  <a:close/>
                  <a:moveTo>
                    <a:pt x="1433685" y="329585"/>
                  </a:moveTo>
                  <a:cubicBezTo>
                    <a:pt x="1469752" y="329585"/>
                    <a:pt x="1498358" y="359434"/>
                    <a:pt x="1498358" y="395501"/>
                  </a:cubicBezTo>
                  <a:cubicBezTo>
                    <a:pt x="1498358" y="431569"/>
                    <a:pt x="1469752" y="460174"/>
                    <a:pt x="1433685" y="460174"/>
                  </a:cubicBezTo>
                  <a:cubicBezTo>
                    <a:pt x="1396374" y="460174"/>
                    <a:pt x="1367768" y="431569"/>
                    <a:pt x="1367768" y="395501"/>
                  </a:cubicBezTo>
                  <a:cubicBezTo>
                    <a:pt x="1367768" y="359434"/>
                    <a:pt x="1396374" y="329585"/>
                    <a:pt x="1433685" y="329585"/>
                  </a:cubicBezTo>
                  <a:close/>
                  <a:moveTo>
                    <a:pt x="422963" y="137329"/>
                  </a:moveTo>
                  <a:cubicBezTo>
                    <a:pt x="465135" y="137329"/>
                    <a:pt x="498625" y="171781"/>
                    <a:pt x="498625" y="213616"/>
                  </a:cubicBezTo>
                  <a:cubicBezTo>
                    <a:pt x="498625" y="256681"/>
                    <a:pt x="465135" y="289902"/>
                    <a:pt x="422963" y="289902"/>
                  </a:cubicBezTo>
                  <a:cubicBezTo>
                    <a:pt x="379551" y="289902"/>
                    <a:pt x="346061" y="256681"/>
                    <a:pt x="346061" y="213616"/>
                  </a:cubicBezTo>
                  <a:cubicBezTo>
                    <a:pt x="346061" y="171781"/>
                    <a:pt x="379551" y="137329"/>
                    <a:pt x="422963" y="137329"/>
                  </a:cubicBezTo>
                  <a:close/>
                  <a:moveTo>
                    <a:pt x="787630" y="0"/>
                  </a:moveTo>
                  <a:cubicBezTo>
                    <a:pt x="843739" y="0"/>
                    <a:pt x="888626" y="44888"/>
                    <a:pt x="888626" y="100998"/>
                  </a:cubicBezTo>
                  <a:cubicBezTo>
                    <a:pt x="888626" y="157109"/>
                    <a:pt x="843739" y="201997"/>
                    <a:pt x="787630" y="201997"/>
                  </a:cubicBezTo>
                  <a:cubicBezTo>
                    <a:pt x="732767" y="201997"/>
                    <a:pt x="686633" y="157109"/>
                    <a:pt x="686633" y="100998"/>
                  </a:cubicBezTo>
                  <a:cubicBezTo>
                    <a:pt x="686633" y="44888"/>
                    <a:pt x="732767" y="0"/>
                    <a:pt x="787630" y="0"/>
                  </a:cubicBezTo>
                  <a:close/>
                </a:path>
              </a:pathLst>
            </a:custGeom>
            <a:solidFill>
              <a:srgbClr val="2B3A93"/>
            </a:solidFill>
            <a:ln>
              <a:noFill/>
            </a:ln>
            <a:effectLst/>
            <a:extLst>
              <a:ext uri="{91240B29-F687-4F45-9708-019B960494DF}">
                <a14:hiddenLine xmlns:a14="http://schemas.microsoft.com/office/drawing/2010/main" w="9525" cap="flat">
                  <a:solidFill>
                    <a:srgbClr val="10154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dirty="0">
                <a:latin typeface="Poppins" pitchFamily="2" charset="77"/>
              </a:endParaRPr>
            </a:p>
          </p:txBody>
        </p:sp>
        <p:sp>
          <p:nvSpPr>
            <p:cNvPr id="57" name="Freeform 145">
              <a:extLst>
                <a:ext uri="{FF2B5EF4-FFF2-40B4-BE49-F238E27FC236}">
                  <a16:creationId xmlns:a16="http://schemas.microsoft.com/office/drawing/2014/main" id="{F0C211BE-DF63-8944-9558-5CF9C92007B7}"/>
                </a:ext>
              </a:extLst>
            </p:cNvPr>
            <p:cNvSpPr>
              <a:spLocks noChangeArrowheads="1"/>
            </p:cNvSpPr>
            <p:nvPr/>
          </p:nvSpPr>
          <p:spPr bwMode="auto">
            <a:xfrm>
              <a:off x="4657859" y="6693208"/>
              <a:ext cx="5081067" cy="3603437"/>
            </a:xfrm>
            <a:custGeom>
              <a:avLst/>
              <a:gdLst>
                <a:gd name="T0" fmla="*/ 23 w 4079"/>
                <a:gd name="T1" fmla="*/ 2374 h 2892"/>
                <a:gd name="T2" fmla="*/ 1593 w 4079"/>
                <a:gd name="T3" fmla="*/ 2374 h 2892"/>
                <a:gd name="T4" fmla="*/ 1593 w 4079"/>
                <a:gd name="T5" fmla="*/ 2374 h 2892"/>
                <a:gd name="T6" fmla="*/ 1602 w 4079"/>
                <a:gd name="T7" fmla="*/ 2380 h 2892"/>
                <a:gd name="T8" fmla="*/ 1602 w 4079"/>
                <a:gd name="T9" fmla="*/ 2380 h 2892"/>
                <a:gd name="T10" fmla="*/ 1603 w 4079"/>
                <a:gd name="T11" fmla="*/ 2390 h 2892"/>
                <a:gd name="T12" fmla="*/ 1387 w 4079"/>
                <a:gd name="T13" fmla="*/ 2869 h 2892"/>
                <a:gd name="T14" fmla="*/ 2691 w 4079"/>
                <a:gd name="T15" fmla="*/ 2869 h 2892"/>
                <a:gd name="T16" fmla="*/ 2475 w 4079"/>
                <a:gd name="T17" fmla="*/ 2390 h 2892"/>
                <a:gd name="T18" fmla="*/ 2475 w 4079"/>
                <a:gd name="T19" fmla="*/ 2390 h 2892"/>
                <a:gd name="T20" fmla="*/ 2476 w 4079"/>
                <a:gd name="T21" fmla="*/ 2380 h 2892"/>
                <a:gd name="T22" fmla="*/ 2476 w 4079"/>
                <a:gd name="T23" fmla="*/ 2380 h 2892"/>
                <a:gd name="T24" fmla="*/ 2486 w 4079"/>
                <a:gd name="T25" fmla="*/ 2374 h 2892"/>
                <a:gd name="T26" fmla="*/ 4055 w 4079"/>
                <a:gd name="T27" fmla="*/ 2374 h 2892"/>
                <a:gd name="T28" fmla="*/ 4055 w 4079"/>
                <a:gd name="T29" fmla="*/ 23 h 2892"/>
                <a:gd name="T30" fmla="*/ 23 w 4079"/>
                <a:gd name="T31" fmla="*/ 23 h 2892"/>
                <a:gd name="T32" fmla="*/ 23 w 4079"/>
                <a:gd name="T33" fmla="*/ 2374 h 2892"/>
                <a:gd name="T34" fmla="*/ 1369 w 4079"/>
                <a:gd name="T35" fmla="*/ 2891 h 2892"/>
                <a:gd name="T36" fmla="*/ 1369 w 4079"/>
                <a:gd name="T37" fmla="*/ 2891 h 2892"/>
                <a:gd name="T38" fmla="*/ 1360 w 4079"/>
                <a:gd name="T39" fmla="*/ 2887 h 2892"/>
                <a:gd name="T40" fmla="*/ 1360 w 4079"/>
                <a:gd name="T41" fmla="*/ 2887 h 2892"/>
                <a:gd name="T42" fmla="*/ 1359 w 4079"/>
                <a:gd name="T43" fmla="*/ 2876 h 2892"/>
                <a:gd name="T44" fmla="*/ 1575 w 4079"/>
                <a:gd name="T45" fmla="*/ 2397 h 2892"/>
                <a:gd name="T46" fmla="*/ 12 w 4079"/>
                <a:gd name="T47" fmla="*/ 2397 h 2892"/>
                <a:gd name="T48" fmla="*/ 12 w 4079"/>
                <a:gd name="T49" fmla="*/ 2397 h 2892"/>
                <a:gd name="T50" fmla="*/ 0 w 4079"/>
                <a:gd name="T51" fmla="*/ 2386 h 2892"/>
                <a:gd name="T52" fmla="*/ 0 w 4079"/>
                <a:gd name="T53" fmla="*/ 12 h 2892"/>
                <a:gd name="T54" fmla="*/ 0 w 4079"/>
                <a:gd name="T55" fmla="*/ 12 h 2892"/>
                <a:gd name="T56" fmla="*/ 12 w 4079"/>
                <a:gd name="T57" fmla="*/ 0 h 2892"/>
                <a:gd name="T58" fmla="*/ 4067 w 4079"/>
                <a:gd name="T59" fmla="*/ 0 h 2892"/>
                <a:gd name="T60" fmla="*/ 4067 w 4079"/>
                <a:gd name="T61" fmla="*/ 0 h 2892"/>
                <a:gd name="T62" fmla="*/ 4078 w 4079"/>
                <a:gd name="T63" fmla="*/ 12 h 2892"/>
                <a:gd name="T64" fmla="*/ 4078 w 4079"/>
                <a:gd name="T65" fmla="*/ 2386 h 2892"/>
                <a:gd name="T66" fmla="*/ 4078 w 4079"/>
                <a:gd name="T67" fmla="*/ 2386 h 2892"/>
                <a:gd name="T68" fmla="*/ 4067 w 4079"/>
                <a:gd name="T69" fmla="*/ 2397 h 2892"/>
                <a:gd name="T70" fmla="*/ 2503 w 4079"/>
                <a:gd name="T71" fmla="*/ 2397 h 2892"/>
                <a:gd name="T72" fmla="*/ 2719 w 4079"/>
                <a:gd name="T73" fmla="*/ 2875 h 2892"/>
                <a:gd name="T74" fmla="*/ 2719 w 4079"/>
                <a:gd name="T75" fmla="*/ 2875 h 2892"/>
                <a:gd name="T76" fmla="*/ 2718 w 4079"/>
                <a:gd name="T77" fmla="*/ 2886 h 2892"/>
                <a:gd name="T78" fmla="*/ 2718 w 4079"/>
                <a:gd name="T79" fmla="*/ 2886 h 2892"/>
                <a:gd name="T80" fmla="*/ 2709 w 4079"/>
                <a:gd name="T81" fmla="*/ 2891 h 2892"/>
                <a:gd name="T82" fmla="*/ 1369 w 4079"/>
                <a:gd name="T83" fmla="*/ 2891 h 28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Lst>
              <a:rect l="0" t="0" r="r" b="b"/>
              <a:pathLst>
                <a:path w="4079" h="2892">
                  <a:moveTo>
                    <a:pt x="23" y="2374"/>
                  </a:moveTo>
                  <a:lnTo>
                    <a:pt x="1593" y="2374"/>
                  </a:lnTo>
                  <a:lnTo>
                    <a:pt x="1593" y="2374"/>
                  </a:lnTo>
                  <a:cubicBezTo>
                    <a:pt x="1596" y="2374"/>
                    <a:pt x="1600" y="2376"/>
                    <a:pt x="1602" y="2380"/>
                  </a:cubicBezTo>
                  <a:lnTo>
                    <a:pt x="1602" y="2380"/>
                  </a:lnTo>
                  <a:cubicBezTo>
                    <a:pt x="1604" y="2383"/>
                    <a:pt x="1605" y="2387"/>
                    <a:pt x="1603" y="2390"/>
                  </a:cubicBezTo>
                  <a:lnTo>
                    <a:pt x="1387" y="2869"/>
                  </a:lnTo>
                  <a:lnTo>
                    <a:pt x="2691" y="2869"/>
                  </a:lnTo>
                  <a:lnTo>
                    <a:pt x="2475" y="2390"/>
                  </a:lnTo>
                  <a:lnTo>
                    <a:pt x="2475" y="2390"/>
                  </a:lnTo>
                  <a:cubicBezTo>
                    <a:pt x="2474" y="2387"/>
                    <a:pt x="2474" y="2383"/>
                    <a:pt x="2476" y="2380"/>
                  </a:cubicBezTo>
                  <a:lnTo>
                    <a:pt x="2476" y="2380"/>
                  </a:lnTo>
                  <a:cubicBezTo>
                    <a:pt x="2478" y="2376"/>
                    <a:pt x="2482" y="2374"/>
                    <a:pt x="2486" y="2374"/>
                  </a:cubicBezTo>
                  <a:lnTo>
                    <a:pt x="4055" y="2374"/>
                  </a:lnTo>
                  <a:lnTo>
                    <a:pt x="4055" y="23"/>
                  </a:lnTo>
                  <a:lnTo>
                    <a:pt x="23" y="23"/>
                  </a:lnTo>
                  <a:lnTo>
                    <a:pt x="23" y="2374"/>
                  </a:lnTo>
                  <a:close/>
                  <a:moveTo>
                    <a:pt x="1369" y="2891"/>
                  </a:moveTo>
                  <a:lnTo>
                    <a:pt x="1369" y="2891"/>
                  </a:lnTo>
                  <a:cubicBezTo>
                    <a:pt x="1366" y="2891"/>
                    <a:pt x="1362" y="2890"/>
                    <a:pt x="1360" y="2887"/>
                  </a:cubicBezTo>
                  <a:lnTo>
                    <a:pt x="1360" y="2887"/>
                  </a:lnTo>
                  <a:cubicBezTo>
                    <a:pt x="1358" y="2883"/>
                    <a:pt x="1358" y="2879"/>
                    <a:pt x="1359" y="2876"/>
                  </a:cubicBezTo>
                  <a:lnTo>
                    <a:pt x="1575" y="2397"/>
                  </a:lnTo>
                  <a:lnTo>
                    <a:pt x="12" y="2397"/>
                  </a:lnTo>
                  <a:lnTo>
                    <a:pt x="12" y="2397"/>
                  </a:lnTo>
                  <a:cubicBezTo>
                    <a:pt x="5" y="2397"/>
                    <a:pt x="0" y="2392"/>
                    <a:pt x="0" y="2386"/>
                  </a:cubicBezTo>
                  <a:lnTo>
                    <a:pt x="0" y="12"/>
                  </a:lnTo>
                  <a:lnTo>
                    <a:pt x="0" y="12"/>
                  </a:lnTo>
                  <a:cubicBezTo>
                    <a:pt x="0" y="5"/>
                    <a:pt x="5" y="0"/>
                    <a:pt x="12" y="0"/>
                  </a:cubicBezTo>
                  <a:lnTo>
                    <a:pt x="4067" y="0"/>
                  </a:lnTo>
                  <a:lnTo>
                    <a:pt x="4067" y="0"/>
                  </a:lnTo>
                  <a:cubicBezTo>
                    <a:pt x="4073" y="0"/>
                    <a:pt x="4078" y="5"/>
                    <a:pt x="4078" y="12"/>
                  </a:cubicBezTo>
                  <a:lnTo>
                    <a:pt x="4078" y="2386"/>
                  </a:lnTo>
                  <a:lnTo>
                    <a:pt x="4078" y="2386"/>
                  </a:lnTo>
                  <a:cubicBezTo>
                    <a:pt x="4078" y="2392"/>
                    <a:pt x="4073" y="2397"/>
                    <a:pt x="4067" y="2397"/>
                  </a:cubicBezTo>
                  <a:lnTo>
                    <a:pt x="2503" y="2397"/>
                  </a:lnTo>
                  <a:lnTo>
                    <a:pt x="2719" y="2875"/>
                  </a:lnTo>
                  <a:lnTo>
                    <a:pt x="2719" y="2875"/>
                  </a:lnTo>
                  <a:cubicBezTo>
                    <a:pt x="2721" y="2879"/>
                    <a:pt x="2720" y="2883"/>
                    <a:pt x="2718" y="2886"/>
                  </a:cubicBezTo>
                  <a:lnTo>
                    <a:pt x="2718" y="2886"/>
                  </a:lnTo>
                  <a:cubicBezTo>
                    <a:pt x="2716" y="2890"/>
                    <a:pt x="2712" y="2891"/>
                    <a:pt x="2709" y="2891"/>
                  </a:cubicBezTo>
                  <a:lnTo>
                    <a:pt x="1369" y="2891"/>
                  </a:lnTo>
                  <a:close/>
                </a:path>
              </a:pathLst>
            </a:custGeom>
            <a:solidFill>
              <a:srgbClr val="101540"/>
            </a:solidFill>
            <a:ln>
              <a:noFill/>
            </a:ln>
            <a:effectLst/>
            <a:extLst>
              <a:ext uri="{91240B29-F687-4F45-9708-019B960494DF}">
                <a14:hiddenLine xmlns:a14="http://schemas.microsoft.com/office/drawing/2010/main" w="9525" cap="flat">
                  <a:solidFill>
                    <a:srgbClr val="10154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58" name="Freeform 146">
              <a:extLst>
                <a:ext uri="{FF2B5EF4-FFF2-40B4-BE49-F238E27FC236}">
                  <a16:creationId xmlns:a16="http://schemas.microsoft.com/office/drawing/2014/main" id="{2658E372-E44B-704F-985A-FBFD8C3B0B8F}"/>
                </a:ext>
              </a:extLst>
            </p:cNvPr>
            <p:cNvSpPr>
              <a:spLocks noChangeArrowheads="1"/>
            </p:cNvSpPr>
            <p:nvPr/>
          </p:nvSpPr>
          <p:spPr bwMode="auto">
            <a:xfrm>
              <a:off x="8920462" y="4627824"/>
              <a:ext cx="2911314" cy="5465583"/>
            </a:xfrm>
            <a:custGeom>
              <a:avLst/>
              <a:gdLst>
                <a:gd name="T0" fmla="*/ 1926 w 2337"/>
                <a:gd name="T1" fmla="*/ 4385 h 4386"/>
                <a:gd name="T2" fmla="*/ 1777 w 2337"/>
                <a:gd name="T3" fmla="*/ 4356 h 4386"/>
                <a:gd name="T4" fmla="*/ 2176 w 2337"/>
                <a:gd name="T5" fmla="*/ 2375 h 4386"/>
                <a:gd name="T6" fmla="*/ 1152 w 2337"/>
                <a:gd name="T7" fmla="*/ 152 h 4386"/>
                <a:gd name="T8" fmla="*/ 403 w 2337"/>
                <a:gd name="T9" fmla="*/ 152 h 4386"/>
                <a:gd name="T10" fmla="*/ 403 w 2337"/>
                <a:gd name="T11" fmla="*/ 152 h 4386"/>
                <a:gd name="T12" fmla="*/ 152 w 2337"/>
                <a:gd name="T13" fmla="*/ 403 h 4386"/>
                <a:gd name="T14" fmla="*/ 0 w 2337"/>
                <a:gd name="T15" fmla="*/ 403 h 4386"/>
                <a:gd name="T16" fmla="*/ 0 w 2337"/>
                <a:gd name="T17" fmla="*/ 403 h 4386"/>
                <a:gd name="T18" fmla="*/ 403 w 2337"/>
                <a:gd name="T19" fmla="*/ 0 h 4386"/>
                <a:gd name="T20" fmla="*/ 1249 w 2337"/>
                <a:gd name="T21" fmla="*/ 0 h 4386"/>
                <a:gd name="T22" fmla="*/ 2336 w 2337"/>
                <a:gd name="T23" fmla="*/ 2357 h 4386"/>
                <a:gd name="T24" fmla="*/ 1926 w 2337"/>
                <a:gd name="T25" fmla="*/ 4385 h 43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337" h="4386">
                  <a:moveTo>
                    <a:pt x="1926" y="4385"/>
                  </a:moveTo>
                  <a:lnTo>
                    <a:pt x="1777" y="4356"/>
                  </a:lnTo>
                  <a:lnTo>
                    <a:pt x="2176" y="2375"/>
                  </a:lnTo>
                  <a:lnTo>
                    <a:pt x="1152" y="152"/>
                  </a:lnTo>
                  <a:lnTo>
                    <a:pt x="403" y="152"/>
                  </a:lnTo>
                  <a:lnTo>
                    <a:pt x="403" y="152"/>
                  </a:lnTo>
                  <a:cubicBezTo>
                    <a:pt x="265" y="152"/>
                    <a:pt x="152" y="265"/>
                    <a:pt x="152" y="403"/>
                  </a:cubicBezTo>
                  <a:lnTo>
                    <a:pt x="0" y="403"/>
                  </a:lnTo>
                  <a:lnTo>
                    <a:pt x="0" y="403"/>
                  </a:lnTo>
                  <a:cubicBezTo>
                    <a:pt x="0" y="181"/>
                    <a:pt x="181" y="0"/>
                    <a:pt x="403" y="0"/>
                  </a:cubicBezTo>
                  <a:lnTo>
                    <a:pt x="1249" y="0"/>
                  </a:lnTo>
                  <a:lnTo>
                    <a:pt x="2336" y="2357"/>
                  </a:lnTo>
                  <a:lnTo>
                    <a:pt x="1926" y="4385"/>
                  </a:lnTo>
                </a:path>
              </a:pathLst>
            </a:custGeom>
            <a:solidFill>
              <a:srgbClr val="A9DFEE"/>
            </a:solidFill>
            <a:ln>
              <a:noFill/>
            </a:ln>
            <a:effectLst/>
            <a:extLst>
              <a:ext uri="{91240B29-F687-4F45-9708-019B960494DF}">
                <a14:hiddenLine xmlns:a14="http://schemas.microsoft.com/office/drawing/2010/main" w="9525" cap="flat">
                  <a:solidFill>
                    <a:srgbClr val="10154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59" name="Freeform 58">
              <a:extLst>
                <a:ext uri="{FF2B5EF4-FFF2-40B4-BE49-F238E27FC236}">
                  <a16:creationId xmlns:a16="http://schemas.microsoft.com/office/drawing/2014/main" id="{07C8D8C0-B8C7-8D41-9188-DC9EBB48418E}"/>
                </a:ext>
              </a:extLst>
            </p:cNvPr>
            <p:cNvSpPr>
              <a:spLocks noChangeArrowheads="1"/>
            </p:cNvSpPr>
            <p:nvPr/>
          </p:nvSpPr>
          <p:spPr bwMode="auto">
            <a:xfrm>
              <a:off x="9096239" y="4622332"/>
              <a:ext cx="2745280" cy="5041371"/>
            </a:xfrm>
            <a:custGeom>
              <a:avLst/>
              <a:gdLst>
                <a:gd name="connsiteX0" fmla="*/ 335607 w 2745280"/>
                <a:gd name="connsiteY0" fmla="*/ 181269 h 5041371"/>
                <a:gd name="connsiteX1" fmla="*/ 1256662 w 2745280"/>
                <a:gd name="connsiteY1" fmla="*/ 181269 h 5041371"/>
                <a:gd name="connsiteX2" fmla="*/ 1256662 w 2745280"/>
                <a:gd name="connsiteY2" fmla="*/ 211231 h 5041371"/>
                <a:gd name="connsiteX3" fmla="*/ 335607 w 2745280"/>
                <a:gd name="connsiteY3" fmla="*/ 211231 h 5041371"/>
                <a:gd name="connsiteX4" fmla="*/ 28589 w 2745280"/>
                <a:gd name="connsiteY4" fmla="*/ 509603 h 5041371"/>
                <a:gd name="connsiteX5" fmla="*/ 0 w 2745280"/>
                <a:gd name="connsiteY5" fmla="*/ 508354 h 5041371"/>
                <a:gd name="connsiteX6" fmla="*/ 335607 w 2745280"/>
                <a:gd name="connsiteY6" fmla="*/ 181269 h 5041371"/>
                <a:gd name="connsiteX7" fmla="*/ 1393874 w 2745280"/>
                <a:gd name="connsiteY7" fmla="*/ 0 h 5041371"/>
                <a:gd name="connsiteX8" fmla="*/ 2745280 w 2745280"/>
                <a:gd name="connsiteY8" fmla="*/ 2940592 h 5041371"/>
                <a:gd name="connsiteX9" fmla="*/ 2745280 w 2745280"/>
                <a:gd name="connsiteY9" fmla="*/ 2944330 h 5041371"/>
                <a:gd name="connsiteX10" fmla="*/ 2316361 w 2745280"/>
                <a:gd name="connsiteY10" fmla="*/ 5041371 h 5041371"/>
                <a:gd name="connsiteX11" fmla="*/ 2289009 w 2745280"/>
                <a:gd name="connsiteY11" fmla="*/ 5036387 h 5041371"/>
                <a:gd name="connsiteX12" fmla="*/ 2715442 w 2745280"/>
                <a:gd name="connsiteY12" fmla="*/ 2943084 h 5041371"/>
                <a:gd name="connsiteX13" fmla="*/ 1367766 w 2745280"/>
                <a:gd name="connsiteY13" fmla="*/ 11214 h 50413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2745280" h="5041371">
                  <a:moveTo>
                    <a:pt x="335607" y="181269"/>
                  </a:moveTo>
                  <a:lnTo>
                    <a:pt x="1256662" y="181269"/>
                  </a:lnTo>
                  <a:lnTo>
                    <a:pt x="1256662" y="211231"/>
                  </a:lnTo>
                  <a:lnTo>
                    <a:pt x="335607" y="211231"/>
                  </a:lnTo>
                  <a:cubicBezTo>
                    <a:pt x="169047" y="211231"/>
                    <a:pt x="33561" y="342315"/>
                    <a:pt x="28589" y="509603"/>
                  </a:cubicBezTo>
                  <a:lnTo>
                    <a:pt x="0" y="508354"/>
                  </a:lnTo>
                  <a:cubicBezTo>
                    <a:pt x="6215" y="324837"/>
                    <a:pt x="154131" y="181269"/>
                    <a:pt x="335607" y="181269"/>
                  </a:cubicBezTo>
                  <a:close/>
                  <a:moveTo>
                    <a:pt x="1393874" y="0"/>
                  </a:moveTo>
                  <a:lnTo>
                    <a:pt x="2745280" y="2940592"/>
                  </a:lnTo>
                  <a:lnTo>
                    <a:pt x="2745280" y="2944330"/>
                  </a:lnTo>
                  <a:lnTo>
                    <a:pt x="2316361" y="5041371"/>
                  </a:lnTo>
                  <a:lnTo>
                    <a:pt x="2289009" y="5036387"/>
                  </a:lnTo>
                  <a:lnTo>
                    <a:pt x="2715442" y="2943084"/>
                  </a:lnTo>
                  <a:lnTo>
                    <a:pt x="1367766" y="11214"/>
                  </a:lnTo>
                  <a:close/>
                </a:path>
              </a:pathLst>
            </a:custGeom>
            <a:solidFill>
              <a:srgbClr val="101540"/>
            </a:solidFill>
            <a:ln>
              <a:noFill/>
            </a:ln>
            <a:effectLst/>
            <a:extLst>
              <a:ext uri="{91240B29-F687-4F45-9708-019B960494DF}">
                <a14:hiddenLine xmlns:a14="http://schemas.microsoft.com/office/drawing/2010/main" w="9525" cap="flat">
                  <a:solidFill>
                    <a:srgbClr val="10154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dirty="0">
                <a:latin typeface="Poppins" pitchFamily="2" charset="77"/>
              </a:endParaRPr>
            </a:p>
          </p:txBody>
        </p:sp>
        <p:sp>
          <p:nvSpPr>
            <p:cNvPr id="60" name="Freeform 151">
              <a:extLst>
                <a:ext uri="{FF2B5EF4-FFF2-40B4-BE49-F238E27FC236}">
                  <a16:creationId xmlns:a16="http://schemas.microsoft.com/office/drawing/2014/main" id="{AC45BA00-6E5B-514C-BF80-E2335B6CF90D}"/>
                </a:ext>
              </a:extLst>
            </p:cNvPr>
            <p:cNvSpPr>
              <a:spLocks noChangeArrowheads="1"/>
            </p:cNvSpPr>
            <p:nvPr/>
          </p:nvSpPr>
          <p:spPr bwMode="auto">
            <a:xfrm>
              <a:off x="8129462" y="5319948"/>
              <a:ext cx="1779747" cy="104370"/>
            </a:xfrm>
            <a:custGeom>
              <a:avLst/>
              <a:gdLst>
                <a:gd name="T0" fmla="*/ 1345 w 1429"/>
                <a:gd name="T1" fmla="*/ 0 h 83"/>
                <a:gd name="T2" fmla="*/ 83 w 1429"/>
                <a:gd name="T3" fmla="*/ 0 h 83"/>
                <a:gd name="T4" fmla="*/ 83 w 1429"/>
                <a:gd name="T5" fmla="*/ 0 h 83"/>
                <a:gd name="T6" fmla="*/ 0 w 1429"/>
                <a:gd name="T7" fmla="*/ 82 h 83"/>
                <a:gd name="T8" fmla="*/ 1428 w 1429"/>
                <a:gd name="T9" fmla="*/ 82 h 83"/>
                <a:gd name="T10" fmla="*/ 1428 w 1429"/>
                <a:gd name="T11" fmla="*/ 82 h 83"/>
                <a:gd name="T12" fmla="*/ 1345 w 1429"/>
                <a:gd name="T13" fmla="*/ 0 h 83"/>
              </a:gdLst>
              <a:ahLst/>
              <a:cxnLst>
                <a:cxn ang="0">
                  <a:pos x="T0" y="T1"/>
                </a:cxn>
                <a:cxn ang="0">
                  <a:pos x="T2" y="T3"/>
                </a:cxn>
                <a:cxn ang="0">
                  <a:pos x="T4" y="T5"/>
                </a:cxn>
                <a:cxn ang="0">
                  <a:pos x="T6" y="T7"/>
                </a:cxn>
                <a:cxn ang="0">
                  <a:pos x="T8" y="T9"/>
                </a:cxn>
                <a:cxn ang="0">
                  <a:pos x="T10" y="T11"/>
                </a:cxn>
                <a:cxn ang="0">
                  <a:pos x="T12" y="T13"/>
                </a:cxn>
              </a:cxnLst>
              <a:rect l="0" t="0" r="r" b="b"/>
              <a:pathLst>
                <a:path w="1429" h="83">
                  <a:moveTo>
                    <a:pt x="1345" y="0"/>
                  </a:moveTo>
                  <a:lnTo>
                    <a:pt x="83" y="0"/>
                  </a:lnTo>
                  <a:lnTo>
                    <a:pt x="83" y="0"/>
                  </a:lnTo>
                  <a:cubicBezTo>
                    <a:pt x="37" y="0"/>
                    <a:pt x="0" y="37"/>
                    <a:pt x="0" y="82"/>
                  </a:cubicBezTo>
                  <a:lnTo>
                    <a:pt x="1428" y="82"/>
                  </a:lnTo>
                  <a:lnTo>
                    <a:pt x="1428" y="82"/>
                  </a:lnTo>
                  <a:cubicBezTo>
                    <a:pt x="1428" y="37"/>
                    <a:pt x="1391" y="0"/>
                    <a:pt x="1345" y="0"/>
                  </a:cubicBezTo>
                </a:path>
              </a:pathLst>
            </a:custGeom>
            <a:solidFill>
              <a:srgbClr val="101540"/>
            </a:solidFill>
            <a:ln>
              <a:noFill/>
            </a:ln>
            <a:effectLst/>
            <a:extLst>
              <a:ext uri="{91240B29-F687-4F45-9708-019B960494DF}">
                <a14:hiddenLine xmlns:a14="http://schemas.microsoft.com/office/drawing/2010/main" w="9525" cap="flat">
                  <a:solidFill>
                    <a:srgbClr val="10154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61" name="Freeform 60">
              <a:extLst>
                <a:ext uri="{FF2B5EF4-FFF2-40B4-BE49-F238E27FC236}">
                  <a16:creationId xmlns:a16="http://schemas.microsoft.com/office/drawing/2014/main" id="{39B48880-52F8-AE45-AB01-45DE79A1B672}"/>
                </a:ext>
              </a:extLst>
            </p:cNvPr>
            <p:cNvSpPr>
              <a:spLocks noChangeArrowheads="1"/>
            </p:cNvSpPr>
            <p:nvPr/>
          </p:nvSpPr>
          <p:spPr bwMode="auto">
            <a:xfrm>
              <a:off x="7673537" y="4512471"/>
              <a:ext cx="4305303" cy="5766454"/>
            </a:xfrm>
            <a:custGeom>
              <a:avLst/>
              <a:gdLst>
                <a:gd name="connsiteX0" fmla="*/ 3171289 w 4305303"/>
                <a:gd name="connsiteY0" fmla="*/ 5152476 h 5766454"/>
                <a:gd name="connsiteX1" fmla="*/ 4023359 w 4305303"/>
                <a:gd name="connsiteY1" fmla="*/ 5152476 h 5766454"/>
                <a:gd name="connsiteX2" fmla="*/ 4305303 w 4305303"/>
                <a:gd name="connsiteY2" fmla="*/ 5766454 h 5766454"/>
                <a:gd name="connsiteX3" fmla="*/ 2889345 w 4305303"/>
                <a:gd name="connsiteY3" fmla="*/ 5766454 h 5766454"/>
                <a:gd name="connsiteX4" fmla="*/ 4058117 w 4305303"/>
                <a:gd name="connsiteY4" fmla="*/ 2850889 h 5766454"/>
                <a:gd name="connsiteX5" fmla="*/ 4272346 w 4305303"/>
                <a:gd name="connsiteY5" fmla="*/ 3063873 h 5766454"/>
                <a:gd name="connsiteX6" fmla="*/ 4058117 w 4305303"/>
                <a:gd name="connsiteY6" fmla="*/ 3278102 h 5766454"/>
                <a:gd name="connsiteX7" fmla="*/ 3845134 w 4305303"/>
                <a:gd name="connsiteY7" fmla="*/ 3063873 h 5766454"/>
                <a:gd name="connsiteX8" fmla="*/ 4058117 w 4305303"/>
                <a:gd name="connsiteY8" fmla="*/ 2850889 h 5766454"/>
                <a:gd name="connsiteX9" fmla="*/ 390858 w 4305303"/>
                <a:gd name="connsiteY9" fmla="*/ 911845 h 5766454"/>
                <a:gd name="connsiteX10" fmla="*/ 2162166 w 4305303"/>
                <a:gd name="connsiteY10" fmla="*/ 911845 h 5766454"/>
                <a:gd name="connsiteX11" fmla="*/ 2553024 w 4305303"/>
                <a:gd name="connsiteY11" fmla="*/ 1306094 h 5766454"/>
                <a:gd name="connsiteX12" fmla="*/ 0 w 4305303"/>
                <a:gd name="connsiteY12" fmla="*/ 1306094 h 5766454"/>
                <a:gd name="connsiteX13" fmla="*/ 390858 w 4305303"/>
                <a:gd name="connsiteY13" fmla="*/ 911845 h 5766454"/>
                <a:gd name="connsiteX14" fmla="*/ 1280421 w 4305303"/>
                <a:gd name="connsiteY14" fmla="*/ 576768 h 5766454"/>
                <a:gd name="connsiteX15" fmla="*/ 1415419 w 4305303"/>
                <a:gd name="connsiteY15" fmla="*/ 576768 h 5766454"/>
                <a:gd name="connsiteX16" fmla="*/ 1646665 w 4305303"/>
                <a:gd name="connsiteY16" fmla="*/ 806235 h 5766454"/>
                <a:gd name="connsiteX17" fmla="*/ 1049175 w 4305303"/>
                <a:gd name="connsiteY17" fmla="*/ 806235 h 5766454"/>
                <a:gd name="connsiteX18" fmla="*/ 1280421 w 4305303"/>
                <a:gd name="connsiteY18" fmla="*/ 576768 h 5766454"/>
                <a:gd name="connsiteX19" fmla="*/ 2750772 w 4305303"/>
                <a:gd name="connsiteY19" fmla="*/ 0 h 5766454"/>
                <a:gd name="connsiteX20" fmla="*/ 2965001 w 4305303"/>
                <a:gd name="connsiteY20" fmla="*/ 212984 h 5766454"/>
                <a:gd name="connsiteX21" fmla="*/ 2750772 w 4305303"/>
                <a:gd name="connsiteY21" fmla="*/ 427213 h 5766454"/>
                <a:gd name="connsiteX22" fmla="*/ 2537789 w 4305303"/>
                <a:gd name="connsiteY22" fmla="*/ 212984 h 5766454"/>
                <a:gd name="connsiteX23" fmla="*/ 2750772 w 4305303"/>
                <a:gd name="connsiteY23" fmla="*/ 0 h 57664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4305303" h="5766454">
                  <a:moveTo>
                    <a:pt x="3171289" y="5152476"/>
                  </a:moveTo>
                  <a:lnTo>
                    <a:pt x="4023359" y="5152476"/>
                  </a:lnTo>
                  <a:lnTo>
                    <a:pt x="4305303" y="5766454"/>
                  </a:lnTo>
                  <a:lnTo>
                    <a:pt x="2889345" y="5766454"/>
                  </a:lnTo>
                  <a:close/>
                  <a:moveTo>
                    <a:pt x="4058117" y="2850889"/>
                  </a:moveTo>
                  <a:cubicBezTo>
                    <a:pt x="4176442" y="2850889"/>
                    <a:pt x="4272346" y="2945549"/>
                    <a:pt x="4272346" y="3063873"/>
                  </a:cubicBezTo>
                  <a:cubicBezTo>
                    <a:pt x="4272346" y="3182197"/>
                    <a:pt x="4176442" y="3278102"/>
                    <a:pt x="4058117" y="3278102"/>
                  </a:cubicBezTo>
                  <a:cubicBezTo>
                    <a:pt x="3939793" y="3278102"/>
                    <a:pt x="3845134" y="3182197"/>
                    <a:pt x="3845134" y="3063873"/>
                  </a:cubicBezTo>
                  <a:cubicBezTo>
                    <a:pt x="3845134" y="2945549"/>
                    <a:pt x="3939793" y="2850889"/>
                    <a:pt x="4058117" y="2850889"/>
                  </a:cubicBezTo>
                  <a:close/>
                  <a:moveTo>
                    <a:pt x="390858" y="911845"/>
                  </a:moveTo>
                  <a:lnTo>
                    <a:pt x="2162166" y="911845"/>
                  </a:lnTo>
                  <a:cubicBezTo>
                    <a:pt x="2377511" y="911845"/>
                    <a:pt x="2553024" y="1088318"/>
                    <a:pt x="2553024" y="1306094"/>
                  </a:cubicBezTo>
                  <a:lnTo>
                    <a:pt x="0" y="1306094"/>
                  </a:lnTo>
                  <a:cubicBezTo>
                    <a:pt x="0" y="1088318"/>
                    <a:pt x="175513" y="911845"/>
                    <a:pt x="390858" y="911845"/>
                  </a:cubicBezTo>
                  <a:close/>
                  <a:moveTo>
                    <a:pt x="1280421" y="576768"/>
                  </a:moveTo>
                  <a:lnTo>
                    <a:pt x="1415419" y="576768"/>
                  </a:lnTo>
                  <a:cubicBezTo>
                    <a:pt x="1542917" y="576768"/>
                    <a:pt x="1646665" y="678478"/>
                    <a:pt x="1646665" y="806235"/>
                  </a:cubicBezTo>
                  <a:lnTo>
                    <a:pt x="1049175" y="806235"/>
                  </a:lnTo>
                  <a:cubicBezTo>
                    <a:pt x="1049175" y="678478"/>
                    <a:pt x="1151673" y="576768"/>
                    <a:pt x="1280421" y="576768"/>
                  </a:cubicBezTo>
                  <a:close/>
                  <a:moveTo>
                    <a:pt x="2750772" y="0"/>
                  </a:moveTo>
                  <a:cubicBezTo>
                    <a:pt x="2869097" y="0"/>
                    <a:pt x="2965001" y="94660"/>
                    <a:pt x="2965001" y="212984"/>
                  </a:cubicBezTo>
                  <a:cubicBezTo>
                    <a:pt x="2965001" y="331308"/>
                    <a:pt x="2869097" y="427213"/>
                    <a:pt x="2750772" y="427213"/>
                  </a:cubicBezTo>
                  <a:cubicBezTo>
                    <a:pt x="2633694" y="427213"/>
                    <a:pt x="2537789" y="331308"/>
                    <a:pt x="2537789" y="212984"/>
                  </a:cubicBezTo>
                  <a:cubicBezTo>
                    <a:pt x="2537789" y="94660"/>
                    <a:pt x="2633694" y="0"/>
                    <a:pt x="2750772" y="0"/>
                  </a:cubicBezTo>
                  <a:close/>
                </a:path>
              </a:pathLst>
            </a:custGeom>
            <a:solidFill>
              <a:srgbClr val="2B3A93"/>
            </a:solidFill>
            <a:ln>
              <a:noFill/>
            </a:ln>
            <a:effectLst/>
            <a:extLst>
              <a:ext uri="{91240B29-F687-4F45-9708-019B960494DF}">
                <a14:hiddenLine xmlns:a14="http://schemas.microsoft.com/office/drawing/2010/main" w="9525" cap="flat">
                  <a:solidFill>
                    <a:srgbClr val="10154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dirty="0">
                <a:latin typeface="Poppins" pitchFamily="2" charset="77"/>
              </a:endParaRPr>
            </a:p>
          </p:txBody>
        </p:sp>
        <p:sp>
          <p:nvSpPr>
            <p:cNvPr id="62" name="Freeform 61">
              <a:extLst>
                <a:ext uri="{FF2B5EF4-FFF2-40B4-BE49-F238E27FC236}">
                  <a16:creationId xmlns:a16="http://schemas.microsoft.com/office/drawing/2014/main" id="{151D6477-950E-DD48-830C-0E57CF8ED7EE}"/>
                </a:ext>
              </a:extLst>
            </p:cNvPr>
            <p:cNvSpPr>
              <a:spLocks noChangeArrowheads="1"/>
            </p:cNvSpPr>
            <p:nvPr/>
          </p:nvSpPr>
          <p:spPr bwMode="auto">
            <a:xfrm>
              <a:off x="7937204" y="4601930"/>
              <a:ext cx="4036151" cy="5693523"/>
            </a:xfrm>
            <a:custGeom>
              <a:avLst/>
              <a:gdLst>
                <a:gd name="connsiteX0" fmla="*/ 3422170 w 4036151"/>
                <a:gd name="connsiteY0" fmla="*/ 5667253 h 5693523"/>
                <a:gd name="connsiteX1" fmla="*/ 4036151 w 4036151"/>
                <a:gd name="connsiteY1" fmla="*/ 5667253 h 5693523"/>
                <a:gd name="connsiteX2" fmla="*/ 4036151 w 4036151"/>
                <a:gd name="connsiteY2" fmla="*/ 5693523 h 5693523"/>
                <a:gd name="connsiteX3" fmla="*/ 3422170 w 4036151"/>
                <a:gd name="connsiteY3" fmla="*/ 5693523 h 5693523"/>
                <a:gd name="connsiteX4" fmla="*/ 3899480 w 4036151"/>
                <a:gd name="connsiteY4" fmla="*/ 2861694 h 5693523"/>
                <a:gd name="connsiteX5" fmla="*/ 3909029 w 4036151"/>
                <a:gd name="connsiteY5" fmla="*/ 2866475 h 5693523"/>
                <a:gd name="connsiteX6" fmla="*/ 3909029 w 4036151"/>
                <a:gd name="connsiteY6" fmla="*/ 2884981 h 5693523"/>
                <a:gd name="connsiteX7" fmla="*/ 3699896 w 4036151"/>
                <a:gd name="connsiteY7" fmla="*/ 3086079 h 5693523"/>
                <a:gd name="connsiteX8" fmla="*/ 3689878 w 4036151"/>
                <a:gd name="connsiteY8" fmla="*/ 3089781 h 5693523"/>
                <a:gd name="connsiteX9" fmla="*/ 3679859 w 4036151"/>
                <a:gd name="connsiteY9" fmla="*/ 3086079 h 5693523"/>
                <a:gd name="connsiteX10" fmla="*/ 3681111 w 4036151"/>
                <a:gd name="connsiteY10" fmla="*/ 3066340 h 5693523"/>
                <a:gd name="connsiteX11" fmla="*/ 3888992 w 4036151"/>
                <a:gd name="connsiteY11" fmla="*/ 2865241 h 5693523"/>
                <a:gd name="connsiteX12" fmla="*/ 3899480 w 4036151"/>
                <a:gd name="connsiteY12" fmla="*/ 2861694 h 5693523"/>
                <a:gd name="connsiteX13" fmla="*/ 143568 w 4036151"/>
                <a:gd name="connsiteY13" fmla="*/ 954221 h 5693523"/>
                <a:gd name="connsiteX14" fmla="*/ 493126 w 4036151"/>
                <a:gd name="connsiteY14" fmla="*/ 954221 h 5693523"/>
                <a:gd name="connsiteX15" fmla="*/ 493126 w 4036151"/>
                <a:gd name="connsiteY15" fmla="*/ 1095809 h 5693523"/>
                <a:gd name="connsiteX16" fmla="*/ 0 w 4036151"/>
                <a:gd name="connsiteY16" fmla="*/ 1095809 h 5693523"/>
                <a:gd name="connsiteX17" fmla="*/ 143568 w 4036151"/>
                <a:gd name="connsiteY17" fmla="*/ 954221 h 5693523"/>
                <a:gd name="connsiteX18" fmla="*/ 192257 w 4036151"/>
                <a:gd name="connsiteY18" fmla="*/ 805905 h 5693523"/>
                <a:gd name="connsiteX19" fmla="*/ 1970758 w 4036151"/>
                <a:gd name="connsiteY19" fmla="*/ 805905 h 5693523"/>
                <a:gd name="connsiteX20" fmla="*/ 1970758 w 4036151"/>
                <a:gd name="connsiteY20" fmla="*/ 832227 h 5693523"/>
                <a:gd name="connsiteX21" fmla="*/ 192257 w 4036151"/>
                <a:gd name="connsiteY21" fmla="*/ 832227 h 5693523"/>
                <a:gd name="connsiteX22" fmla="*/ 1098610 w 4036151"/>
                <a:gd name="connsiteY22" fmla="*/ 542240 h 5693523"/>
                <a:gd name="connsiteX23" fmla="*/ 1164461 w 4036151"/>
                <a:gd name="connsiteY23" fmla="*/ 542240 h 5693523"/>
                <a:gd name="connsiteX24" fmla="*/ 1306103 w 4036151"/>
                <a:gd name="connsiteY24" fmla="*/ 683828 h 5693523"/>
                <a:gd name="connsiteX25" fmla="*/ 1098610 w 4036151"/>
                <a:gd name="connsiteY25" fmla="*/ 683828 h 5693523"/>
                <a:gd name="connsiteX26" fmla="*/ 2597940 w 4036151"/>
                <a:gd name="connsiteY26" fmla="*/ 0 h 5693523"/>
                <a:gd name="connsiteX27" fmla="*/ 2608428 w 4036151"/>
                <a:gd name="connsiteY27" fmla="*/ 4712 h 5693523"/>
                <a:gd name="connsiteX28" fmla="*/ 2608428 w 4036151"/>
                <a:gd name="connsiteY28" fmla="*/ 24814 h 5693523"/>
                <a:gd name="connsiteX29" fmla="*/ 2399294 w 4036151"/>
                <a:gd name="connsiteY29" fmla="*/ 229603 h 5693523"/>
                <a:gd name="connsiteX30" fmla="*/ 2388024 w 4036151"/>
                <a:gd name="connsiteY30" fmla="*/ 233372 h 5693523"/>
                <a:gd name="connsiteX31" fmla="*/ 2379257 w 4036151"/>
                <a:gd name="connsiteY31" fmla="*/ 228347 h 5693523"/>
                <a:gd name="connsiteX32" fmla="*/ 2379257 w 4036151"/>
                <a:gd name="connsiteY32" fmla="*/ 208245 h 5693523"/>
                <a:gd name="connsiteX33" fmla="*/ 2588391 w 4036151"/>
                <a:gd name="connsiteY33" fmla="*/ 4712 h 5693523"/>
                <a:gd name="connsiteX34" fmla="*/ 2597940 w 4036151"/>
                <a:gd name="connsiteY34" fmla="*/ 0 h 569352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Lst>
              <a:rect l="l" t="t" r="r" b="b"/>
              <a:pathLst>
                <a:path w="4036151" h="5693523">
                  <a:moveTo>
                    <a:pt x="3422170" y="5667253"/>
                  </a:moveTo>
                  <a:lnTo>
                    <a:pt x="4036151" y="5667253"/>
                  </a:lnTo>
                  <a:lnTo>
                    <a:pt x="4036151" y="5693523"/>
                  </a:lnTo>
                  <a:lnTo>
                    <a:pt x="3422170" y="5693523"/>
                  </a:lnTo>
                  <a:close/>
                  <a:moveTo>
                    <a:pt x="3899480" y="2861694"/>
                  </a:moveTo>
                  <a:cubicBezTo>
                    <a:pt x="3903081" y="2861848"/>
                    <a:pt x="3906525" y="2863391"/>
                    <a:pt x="3909029" y="2866475"/>
                  </a:cubicBezTo>
                  <a:cubicBezTo>
                    <a:pt x="3915291" y="2871410"/>
                    <a:pt x="3915291" y="2880046"/>
                    <a:pt x="3909029" y="2884981"/>
                  </a:cubicBezTo>
                  <a:lnTo>
                    <a:pt x="3699896" y="3086079"/>
                  </a:lnTo>
                  <a:cubicBezTo>
                    <a:pt x="3698644" y="3088547"/>
                    <a:pt x="3693634" y="3089781"/>
                    <a:pt x="3689878" y="3089781"/>
                  </a:cubicBezTo>
                  <a:cubicBezTo>
                    <a:pt x="3687373" y="3089781"/>
                    <a:pt x="3683616" y="3088547"/>
                    <a:pt x="3679859" y="3086079"/>
                  </a:cubicBezTo>
                  <a:cubicBezTo>
                    <a:pt x="3674850" y="3079911"/>
                    <a:pt x="3674850" y="3071275"/>
                    <a:pt x="3681111" y="3066340"/>
                  </a:cubicBezTo>
                  <a:lnTo>
                    <a:pt x="3888992" y="2865241"/>
                  </a:lnTo>
                  <a:cubicBezTo>
                    <a:pt x="3892123" y="2862774"/>
                    <a:pt x="3895880" y="2861540"/>
                    <a:pt x="3899480" y="2861694"/>
                  </a:cubicBezTo>
                  <a:close/>
                  <a:moveTo>
                    <a:pt x="143568" y="954221"/>
                  </a:moveTo>
                  <a:lnTo>
                    <a:pt x="493126" y="954221"/>
                  </a:lnTo>
                  <a:lnTo>
                    <a:pt x="493126" y="1095809"/>
                  </a:lnTo>
                  <a:lnTo>
                    <a:pt x="0" y="1095809"/>
                  </a:lnTo>
                  <a:cubicBezTo>
                    <a:pt x="0" y="1018244"/>
                    <a:pt x="63669" y="954221"/>
                    <a:pt x="143568" y="954221"/>
                  </a:cubicBezTo>
                  <a:close/>
                  <a:moveTo>
                    <a:pt x="192257" y="805905"/>
                  </a:moveTo>
                  <a:lnTo>
                    <a:pt x="1970758" y="805905"/>
                  </a:lnTo>
                  <a:lnTo>
                    <a:pt x="1970758" y="832227"/>
                  </a:lnTo>
                  <a:lnTo>
                    <a:pt x="192257" y="832227"/>
                  </a:lnTo>
                  <a:close/>
                  <a:moveTo>
                    <a:pt x="1098610" y="542240"/>
                  </a:moveTo>
                  <a:lnTo>
                    <a:pt x="1164461" y="542240"/>
                  </a:lnTo>
                  <a:cubicBezTo>
                    <a:pt x="1242737" y="542240"/>
                    <a:pt x="1306103" y="606263"/>
                    <a:pt x="1306103" y="683828"/>
                  </a:cubicBezTo>
                  <a:lnTo>
                    <a:pt x="1098610" y="683828"/>
                  </a:lnTo>
                  <a:close/>
                  <a:moveTo>
                    <a:pt x="2597940" y="0"/>
                  </a:moveTo>
                  <a:cubicBezTo>
                    <a:pt x="2601540" y="0"/>
                    <a:pt x="2605297" y="1571"/>
                    <a:pt x="2608428" y="4712"/>
                  </a:cubicBezTo>
                  <a:cubicBezTo>
                    <a:pt x="2613437" y="10994"/>
                    <a:pt x="2613437" y="19788"/>
                    <a:pt x="2608428" y="24814"/>
                  </a:cubicBezTo>
                  <a:lnTo>
                    <a:pt x="2399294" y="229603"/>
                  </a:lnTo>
                  <a:cubicBezTo>
                    <a:pt x="2396790" y="232116"/>
                    <a:pt x="2393033" y="233372"/>
                    <a:pt x="2388024" y="233372"/>
                  </a:cubicBezTo>
                  <a:cubicBezTo>
                    <a:pt x="2385519" y="233372"/>
                    <a:pt x="2381762" y="232116"/>
                    <a:pt x="2379257" y="228347"/>
                  </a:cubicBezTo>
                  <a:cubicBezTo>
                    <a:pt x="2372996" y="223321"/>
                    <a:pt x="2372996" y="214527"/>
                    <a:pt x="2379257" y="208245"/>
                  </a:cubicBezTo>
                  <a:lnTo>
                    <a:pt x="2588391" y="4712"/>
                  </a:lnTo>
                  <a:cubicBezTo>
                    <a:pt x="2590895" y="1571"/>
                    <a:pt x="2594339" y="0"/>
                    <a:pt x="2597940" y="0"/>
                  </a:cubicBezTo>
                  <a:close/>
                </a:path>
              </a:pathLst>
            </a:custGeom>
            <a:solidFill>
              <a:srgbClr val="FFFFFF"/>
            </a:solidFill>
            <a:ln>
              <a:noFill/>
            </a:ln>
            <a:effectLst/>
            <a:extLst>
              <a:ext uri="{91240B29-F687-4F45-9708-019B960494DF}">
                <a14:hiddenLine xmlns:a14="http://schemas.microsoft.com/office/drawing/2010/main" w="9525" cap="flat">
                  <a:solidFill>
                    <a:srgbClr val="10154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dirty="0">
                <a:latin typeface="Poppins" pitchFamily="2" charset="77"/>
              </a:endParaRPr>
            </a:p>
          </p:txBody>
        </p:sp>
        <p:sp>
          <p:nvSpPr>
            <p:cNvPr id="63" name="Freeform 161">
              <a:extLst>
                <a:ext uri="{FF2B5EF4-FFF2-40B4-BE49-F238E27FC236}">
                  <a16:creationId xmlns:a16="http://schemas.microsoft.com/office/drawing/2014/main" id="{B0F797DE-2A12-BD43-B19F-3B5AA3A8C7FE}"/>
                </a:ext>
              </a:extLst>
            </p:cNvPr>
            <p:cNvSpPr>
              <a:spLocks noChangeArrowheads="1"/>
            </p:cNvSpPr>
            <p:nvPr/>
          </p:nvSpPr>
          <p:spPr bwMode="auto">
            <a:xfrm>
              <a:off x="8266785" y="8923385"/>
              <a:ext cx="3411184" cy="2768494"/>
            </a:xfrm>
            <a:custGeom>
              <a:avLst/>
              <a:gdLst>
                <a:gd name="T0" fmla="*/ 2664 w 2737"/>
                <a:gd name="T1" fmla="*/ 1020 h 2221"/>
                <a:gd name="T2" fmla="*/ 2433 w 2737"/>
                <a:gd name="T3" fmla="*/ 155 h 2221"/>
                <a:gd name="T4" fmla="*/ 1980 w 2737"/>
                <a:gd name="T5" fmla="*/ 0 h 2221"/>
                <a:gd name="T6" fmla="*/ 1100 w 2737"/>
                <a:gd name="T7" fmla="*/ 0 h 2221"/>
                <a:gd name="T8" fmla="*/ 755 w 2737"/>
                <a:gd name="T9" fmla="*/ 132 h 2221"/>
                <a:gd name="T10" fmla="*/ 695 w 2737"/>
                <a:gd name="T11" fmla="*/ 155 h 2221"/>
                <a:gd name="T12" fmla="*/ 629 w 2737"/>
                <a:gd name="T13" fmla="*/ 181 h 2221"/>
                <a:gd name="T14" fmla="*/ 629 w 2737"/>
                <a:gd name="T15" fmla="*/ 181 h 2221"/>
                <a:gd name="T16" fmla="*/ 293 w 2737"/>
                <a:gd name="T17" fmla="*/ 555 h 2221"/>
                <a:gd name="T18" fmla="*/ 38 w 2737"/>
                <a:gd name="T19" fmla="*/ 1503 h 2221"/>
                <a:gd name="T20" fmla="*/ 38 w 2737"/>
                <a:gd name="T21" fmla="*/ 1503 h 2221"/>
                <a:gd name="T22" fmla="*/ 97 w 2737"/>
                <a:gd name="T23" fmla="*/ 1922 h 2221"/>
                <a:gd name="T24" fmla="*/ 97 w 2737"/>
                <a:gd name="T25" fmla="*/ 1922 h 2221"/>
                <a:gd name="T26" fmla="*/ 543 w 2737"/>
                <a:gd name="T27" fmla="*/ 2074 h 2221"/>
                <a:gd name="T28" fmla="*/ 695 w 2737"/>
                <a:gd name="T29" fmla="*/ 2015 h 2221"/>
                <a:gd name="T30" fmla="*/ 695 w 2737"/>
                <a:gd name="T31" fmla="*/ 2220 h 2221"/>
                <a:gd name="T32" fmla="*/ 2433 w 2737"/>
                <a:gd name="T33" fmla="*/ 2220 h 2221"/>
                <a:gd name="T34" fmla="*/ 2433 w 2737"/>
                <a:gd name="T35" fmla="*/ 2060 h 2221"/>
                <a:gd name="T36" fmla="*/ 2563 w 2737"/>
                <a:gd name="T37" fmla="*/ 1827 h 2221"/>
                <a:gd name="T38" fmla="*/ 2563 w 2737"/>
                <a:gd name="T39" fmla="*/ 1827 h 2221"/>
                <a:gd name="T40" fmla="*/ 2664 w 2737"/>
                <a:gd name="T41" fmla="*/ 1020 h 22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2737" h="2221">
                  <a:moveTo>
                    <a:pt x="2664" y="1020"/>
                  </a:moveTo>
                  <a:lnTo>
                    <a:pt x="2433" y="155"/>
                  </a:lnTo>
                  <a:lnTo>
                    <a:pt x="1980" y="0"/>
                  </a:lnTo>
                  <a:lnTo>
                    <a:pt x="1100" y="0"/>
                  </a:lnTo>
                  <a:lnTo>
                    <a:pt x="755" y="132"/>
                  </a:lnTo>
                  <a:lnTo>
                    <a:pt x="695" y="155"/>
                  </a:lnTo>
                  <a:lnTo>
                    <a:pt x="629" y="181"/>
                  </a:lnTo>
                  <a:lnTo>
                    <a:pt x="629" y="181"/>
                  </a:lnTo>
                  <a:cubicBezTo>
                    <a:pt x="464" y="245"/>
                    <a:pt x="339" y="384"/>
                    <a:pt x="293" y="555"/>
                  </a:cubicBezTo>
                  <a:lnTo>
                    <a:pt x="38" y="1503"/>
                  </a:lnTo>
                  <a:lnTo>
                    <a:pt x="38" y="1503"/>
                  </a:lnTo>
                  <a:cubicBezTo>
                    <a:pt x="0" y="1645"/>
                    <a:pt x="21" y="1797"/>
                    <a:pt x="97" y="1922"/>
                  </a:cubicBezTo>
                  <a:lnTo>
                    <a:pt x="97" y="1922"/>
                  </a:lnTo>
                  <a:cubicBezTo>
                    <a:pt x="189" y="2074"/>
                    <a:pt x="377" y="2138"/>
                    <a:pt x="543" y="2074"/>
                  </a:cubicBezTo>
                  <a:lnTo>
                    <a:pt x="695" y="2015"/>
                  </a:lnTo>
                  <a:lnTo>
                    <a:pt x="695" y="2220"/>
                  </a:lnTo>
                  <a:lnTo>
                    <a:pt x="2433" y="2220"/>
                  </a:lnTo>
                  <a:lnTo>
                    <a:pt x="2433" y="2060"/>
                  </a:lnTo>
                  <a:lnTo>
                    <a:pt x="2563" y="1827"/>
                  </a:lnTo>
                  <a:lnTo>
                    <a:pt x="2563" y="1827"/>
                  </a:lnTo>
                  <a:cubicBezTo>
                    <a:pt x="2700" y="1582"/>
                    <a:pt x="2736" y="1292"/>
                    <a:pt x="2664" y="1020"/>
                  </a:cubicBezTo>
                </a:path>
              </a:pathLst>
            </a:custGeom>
            <a:solidFill>
              <a:srgbClr val="FFFFFF"/>
            </a:solidFill>
            <a:ln>
              <a:noFill/>
            </a:ln>
            <a:effectLst/>
            <a:extLst>
              <a:ext uri="{91240B29-F687-4F45-9708-019B960494DF}">
                <a14:hiddenLine xmlns:a14="http://schemas.microsoft.com/office/drawing/2010/main" w="9525" cap="flat">
                  <a:solidFill>
                    <a:srgbClr val="10154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64" name="Freeform 63">
              <a:extLst>
                <a:ext uri="{FF2B5EF4-FFF2-40B4-BE49-F238E27FC236}">
                  <a16:creationId xmlns:a16="http://schemas.microsoft.com/office/drawing/2014/main" id="{62B0C83F-C3E4-3C49-80C4-F2FCC74FCE24}"/>
                </a:ext>
              </a:extLst>
            </p:cNvPr>
            <p:cNvSpPr>
              <a:spLocks noChangeArrowheads="1"/>
            </p:cNvSpPr>
            <p:nvPr/>
          </p:nvSpPr>
          <p:spPr bwMode="auto">
            <a:xfrm>
              <a:off x="8275343" y="8906910"/>
              <a:ext cx="3367405" cy="2794712"/>
            </a:xfrm>
            <a:custGeom>
              <a:avLst/>
              <a:gdLst>
                <a:gd name="connsiteX0" fmla="*/ 2936122 w 3367405"/>
                <a:gd name="connsiteY0" fmla="*/ 1499598 h 2794712"/>
                <a:gd name="connsiteX1" fmla="*/ 2989436 w 3367405"/>
                <a:gd name="connsiteY1" fmla="*/ 2166013 h 2794712"/>
                <a:gd name="connsiteX2" fmla="*/ 2962779 w 3367405"/>
                <a:gd name="connsiteY2" fmla="*/ 2168504 h 2794712"/>
                <a:gd name="connsiteX3" fmla="*/ 2908253 w 3367405"/>
                <a:gd name="connsiteY3" fmla="*/ 1502089 h 2794712"/>
                <a:gd name="connsiteX4" fmla="*/ 2460858 w 3367405"/>
                <a:gd name="connsiteY4" fmla="*/ 0 h 2794712"/>
                <a:gd name="connsiteX5" fmla="*/ 3032513 w 3367405"/>
                <a:gd name="connsiteY5" fmla="*/ 194458 h 2794712"/>
                <a:gd name="connsiteX6" fmla="*/ 3321454 w 3367405"/>
                <a:gd name="connsiteY6" fmla="*/ 1280183 h 2794712"/>
                <a:gd name="connsiteX7" fmla="*/ 3194419 w 3367405"/>
                <a:gd name="connsiteY7" fmla="*/ 2297348 h 2794712"/>
                <a:gd name="connsiteX8" fmla="*/ 3033758 w 3367405"/>
                <a:gd name="connsiteY8" fmla="*/ 2584050 h 2794712"/>
                <a:gd name="connsiteX9" fmla="*/ 3033758 w 3367405"/>
                <a:gd name="connsiteY9" fmla="*/ 2794712 h 2794712"/>
                <a:gd name="connsiteX10" fmla="*/ 840547 w 3367405"/>
                <a:gd name="connsiteY10" fmla="*/ 2794712 h 2794712"/>
                <a:gd name="connsiteX11" fmla="*/ 840547 w 3367405"/>
                <a:gd name="connsiteY11" fmla="*/ 2544161 h 2794712"/>
                <a:gd name="connsiteX12" fmla="*/ 671167 w 3367405"/>
                <a:gd name="connsiteY12" fmla="*/ 2610226 h 2794712"/>
                <a:gd name="connsiteX13" fmla="*/ 98267 w 3367405"/>
                <a:gd name="connsiteY13" fmla="*/ 2415768 h 2794712"/>
                <a:gd name="connsiteX14" fmla="*/ 23541 w 3367405"/>
                <a:gd name="connsiteY14" fmla="*/ 1882255 h 2794712"/>
                <a:gd name="connsiteX15" fmla="*/ 155557 w 3367405"/>
                <a:gd name="connsiteY15" fmla="*/ 1369933 h 2794712"/>
                <a:gd name="connsiteX16" fmla="*/ 199147 w 3367405"/>
                <a:gd name="connsiteY16" fmla="*/ 1369933 h 2794712"/>
                <a:gd name="connsiteX17" fmla="*/ 50941 w 3367405"/>
                <a:gd name="connsiteY17" fmla="*/ 1889734 h 2794712"/>
                <a:gd name="connsiteX18" fmla="*/ 123176 w 3367405"/>
                <a:gd name="connsiteY18" fmla="*/ 2400810 h 2794712"/>
                <a:gd name="connsiteX19" fmla="*/ 659958 w 3367405"/>
                <a:gd name="connsiteY19" fmla="*/ 2584050 h 2794712"/>
                <a:gd name="connsiteX20" fmla="*/ 869192 w 3367405"/>
                <a:gd name="connsiteY20" fmla="*/ 2503025 h 2794712"/>
                <a:gd name="connsiteX21" fmla="*/ 869192 w 3367405"/>
                <a:gd name="connsiteY21" fmla="*/ 2766042 h 2794712"/>
                <a:gd name="connsiteX22" fmla="*/ 3006359 w 3367405"/>
                <a:gd name="connsiteY22" fmla="*/ 2766042 h 2794712"/>
                <a:gd name="connsiteX23" fmla="*/ 3006359 w 3367405"/>
                <a:gd name="connsiteY23" fmla="*/ 2576570 h 2794712"/>
                <a:gd name="connsiteX24" fmla="*/ 3169511 w 3367405"/>
                <a:gd name="connsiteY24" fmla="*/ 2283636 h 2794712"/>
                <a:gd name="connsiteX25" fmla="*/ 3294054 w 3367405"/>
                <a:gd name="connsiteY25" fmla="*/ 1287662 h 2794712"/>
                <a:gd name="connsiteX26" fmla="*/ 3007604 w 3367405"/>
                <a:gd name="connsiteY26" fmla="*/ 216896 h 2794712"/>
                <a:gd name="connsiteX27" fmla="*/ 2452140 w 3367405"/>
                <a:gd name="connsiteY27" fmla="*/ 26177 h 27947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3367405" h="2794712">
                  <a:moveTo>
                    <a:pt x="2936122" y="1499598"/>
                  </a:moveTo>
                  <a:lnTo>
                    <a:pt x="2989436" y="2166013"/>
                  </a:lnTo>
                  <a:lnTo>
                    <a:pt x="2962779" y="2168504"/>
                  </a:lnTo>
                  <a:lnTo>
                    <a:pt x="2908253" y="1502089"/>
                  </a:lnTo>
                  <a:close/>
                  <a:moveTo>
                    <a:pt x="2460858" y="0"/>
                  </a:moveTo>
                  <a:lnTo>
                    <a:pt x="3032513" y="194458"/>
                  </a:lnTo>
                  <a:lnTo>
                    <a:pt x="3321454" y="1280183"/>
                  </a:lnTo>
                  <a:cubicBezTo>
                    <a:pt x="3412371" y="1624224"/>
                    <a:pt x="3367535" y="1985717"/>
                    <a:pt x="3194419" y="2297348"/>
                  </a:cubicBezTo>
                  <a:lnTo>
                    <a:pt x="3033758" y="2584050"/>
                  </a:lnTo>
                  <a:lnTo>
                    <a:pt x="3033758" y="2794712"/>
                  </a:lnTo>
                  <a:lnTo>
                    <a:pt x="840547" y="2794712"/>
                  </a:lnTo>
                  <a:lnTo>
                    <a:pt x="840547" y="2544161"/>
                  </a:lnTo>
                  <a:lnTo>
                    <a:pt x="671167" y="2610226"/>
                  </a:lnTo>
                  <a:cubicBezTo>
                    <a:pt x="458198" y="2693744"/>
                    <a:pt x="217829" y="2611473"/>
                    <a:pt x="98267" y="2415768"/>
                  </a:cubicBezTo>
                  <a:cubicBezTo>
                    <a:pt x="2369" y="2256213"/>
                    <a:pt x="-25031" y="2061755"/>
                    <a:pt x="23541" y="1882255"/>
                  </a:cubicBezTo>
                  <a:lnTo>
                    <a:pt x="155557" y="1369933"/>
                  </a:lnTo>
                  <a:lnTo>
                    <a:pt x="199147" y="1369933"/>
                  </a:lnTo>
                  <a:lnTo>
                    <a:pt x="50941" y="1889734"/>
                  </a:lnTo>
                  <a:cubicBezTo>
                    <a:pt x="3614" y="2061755"/>
                    <a:pt x="31014" y="2247487"/>
                    <a:pt x="123176" y="2400810"/>
                  </a:cubicBezTo>
                  <a:cubicBezTo>
                    <a:pt x="234020" y="2585296"/>
                    <a:pt x="460689" y="2662581"/>
                    <a:pt x="659958" y="2584050"/>
                  </a:cubicBezTo>
                  <a:lnTo>
                    <a:pt x="869192" y="2503025"/>
                  </a:lnTo>
                  <a:lnTo>
                    <a:pt x="869192" y="2766042"/>
                  </a:lnTo>
                  <a:lnTo>
                    <a:pt x="3006359" y="2766042"/>
                  </a:lnTo>
                  <a:lnTo>
                    <a:pt x="3006359" y="2576570"/>
                  </a:lnTo>
                  <a:lnTo>
                    <a:pt x="3169511" y="2283636"/>
                  </a:lnTo>
                  <a:cubicBezTo>
                    <a:pt x="3340135" y="1979484"/>
                    <a:pt x="3383725" y="1625471"/>
                    <a:pt x="3294054" y="1287662"/>
                  </a:cubicBezTo>
                  <a:lnTo>
                    <a:pt x="3007604" y="216896"/>
                  </a:lnTo>
                  <a:lnTo>
                    <a:pt x="2452140" y="26177"/>
                  </a:lnTo>
                  <a:close/>
                </a:path>
              </a:pathLst>
            </a:custGeom>
            <a:solidFill>
              <a:srgbClr val="101540"/>
            </a:solidFill>
            <a:ln>
              <a:noFill/>
            </a:ln>
            <a:effectLst/>
            <a:extLst>
              <a:ext uri="{91240B29-F687-4F45-9708-019B960494DF}">
                <a14:hiddenLine xmlns:a14="http://schemas.microsoft.com/office/drawing/2010/main" w="9525" cap="flat">
                  <a:solidFill>
                    <a:srgbClr val="10154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dirty="0">
                <a:latin typeface="Poppins" pitchFamily="2" charset="77"/>
              </a:endParaRPr>
            </a:p>
          </p:txBody>
        </p:sp>
        <p:sp>
          <p:nvSpPr>
            <p:cNvPr id="65" name="Freeform 163">
              <a:extLst>
                <a:ext uri="{FF2B5EF4-FFF2-40B4-BE49-F238E27FC236}">
                  <a16:creationId xmlns:a16="http://schemas.microsoft.com/office/drawing/2014/main" id="{608B9921-0E8C-D44F-A979-8349828DC854}"/>
                </a:ext>
              </a:extLst>
            </p:cNvPr>
            <p:cNvSpPr>
              <a:spLocks noChangeArrowheads="1"/>
            </p:cNvSpPr>
            <p:nvPr/>
          </p:nvSpPr>
          <p:spPr bwMode="auto">
            <a:xfrm>
              <a:off x="9865266" y="8225769"/>
              <a:ext cx="697614" cy="697614"/>
            </a:xfrm>
            <a:custGeom>
              <a:avLst/>
              <a:gdLst>
                <a:gd name="T0" fmla="*/ 560 w 561"/>
                <a:gd name="T1" fmla="*/ 559 h 560"/>
                <a:gd name="T2" fmla="*/ 0 w 561"/>
                <a:gd name="T3" fmla="*/ 559 h 560"/>
                <a:gd name="T4" fmla="*/ 0 w 561"/>
                <a:gd name="T5" fmla="*/ 0 h 560"/>
                <a:gd name="T6" fmla="*/ 560 w 561"/>
                <a:gd name="T7" fmla="*/ 0 h 560"/>
                <a:gd name="T8" fmla="*/ 560 w 561"/>
                <a:gd name="T9" fmla="*/ 559 h 560"/>
              </a:gdLst>
              <a:ahLst/>
              <a:cxnLst>
                <a:cxn ang="0">
                  <a:pos x="T0" y="T1"/>
                </a:cxn>
                <a:cxn ang="0">
                  <a:pos x="T2" y="T3"/>
                </a:cxn>
                <a:cxn ang="0">
                  <a:pos x="T4" y="T5"/>
                </a:cxn>
                <a:cxn ang="0">
                  <a:pos x="T6" y="T7"/>
                </a:cxn>
                <a:cxn ang="0">
                  <a:pos x="T8" y="T9"/>
                </a:cxn>
              </a:cxnLst>
              <a:rect l="0" t="0" r="r" b="b"/>
              <a:pathLst>
                <a:path w="561" h="560">
                  <a:moveTo>
                    <a:pt x="560" y="559"/>
                  </a:moveTo>
                  <a:lnTo>
                    <a:pt x="0" y="559"/>
                  </a:lnTo>
                  <a:lnTo>
                    <a:pt x="0" y="0"/>
                  </a:lnTo>
                  <a:lnTo>
                    <a:pt x="560" y="0"/>
                  </a:lnTo>
                  <a:lnTo>
                    <a:pt x="560" y="559"/>
                  </a:lnTo>
                </a:path>
              </a:pathLst>
            </a:custGeom>
            <a:solidFill>
              <a:srgbClr val="FFFFFF"/>
            </a:solidFill>
            <a:ln>
              <a:noFill/>
            </a:ln>
            <a:effectLst/>
            <a:extLst>
              <a:ext uri="{91240B29-F687-4F45-9708-019B960494DF}">
                <a14:hiddenLine xmlns:a14="http://schemas.microsoft.com/office/drawing/2010/main" w="9525" cap="flat">
                  <a:solidFill>
                    <a:srgbClr val="10154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66" name="Freeform 164">
              <a:extLst>
                <a:ext uri="{FF2B5EF4-FFF2-40B4-BE49-F238E27FC236}">
                  <a16:creationId xmlns:a16="http://schemas.microsoft.com/office/drawing/2014/main" id="{E79085C3-26C9-8C46-8F7D-77E393B7BEF1}"/>
                </a:ext>
              </a:extLst>
            </p:cNvPr>
            <p:cNvSpPr>
              <a:spLocks noChangeArrowheads="1"/>
            </p:cNvSpPr>
            <p:nvPr/>
          </p:nvSpPr>
          <p:spPr bwMode="auto">
            <a:xfrm>
              <a:off x="9865264" y="8379574"/>
              <a:ext cx="307611" cy="302116"/>
            </a:xfrm>
            <a:custGeom>
              <a:avLst/>
              <a:gdLst>
                <a:gd name="T0" fmla="*/ 6 w 249"/>
                <a:gd name="T1" fmla="*/ 241 h 242"/>
                <a:gd name="T2" fmla="*/ 0 w 249"/>
                <a:gd name="T3" fmla="*/ 241 h 242"/>
                <a:gd name="T4" fmla="*/ 0 w 249"/>
                <a:gd name="T5" fmla="*/ 0 h 242"/>
                <a:gd name="T6" fmla="*/ 248 w 249"/>
                <a:gd name="T7" fmla="*/ 0 h 242"/>
                <a:gd name="T8" fmla="*/ 248 w 249"/>
                <a:gd name="T9" fmla="*/ 0 h 242"/>
                <a:gd name="T10" fmla="*/ 6 w 249"/>
                <a:gd name="T11" fmla="*/ 241 h 242"/>
              </a:gdLst>
              <a:ahLst/>
              <a:cxnLst>
                <a:cxn ang="0">
                  <a:pos x="T0" y="T1"/>
                </a:cxn>
                <a:cxn ang="0">
                  <a:pos x="T2" y="T3"/>
                </a:cxn>
                <a:cxn ang="0">
                  <a:pos x="T4" y="T5"/>
                </a:cxn>
                <a:cxn ang="0">
                  <a:pos x="T6" y="T7"/>
                </a:cxn>
                <a:cxn ang="0">
                  <a:pos x="T8" y="T9"/>
                </a:cxn>
                <a:cxn ang="0">
                  <a:pos x="T10" y="T11"/>
                </a:cxn>
              </a:cxnLst>
              <a:rect l="0" t="0" r="r" b="b"/>
              <a:pathLst>
                <a:path w="249" h="242">
                  <a:moveTo>
                    <a:pt x="6" y="241"/>
                  </a:moveTo>
                  <a:lnTo>
                    <a:pt x="0" y="241"/>
                  </a:lnTo>
                  <a:lnTo>
                    <a:pt x="0" y="0"/>
                  </a:lnTo>
                  <a:lnTo>
                    <a:pt x="248" y="0"/>
                  </a:lnTo>
                  <a:lnTo>
                    <a:pt x="248" y="0"/>
                  </a:lnTo>
                  <a:cubicBezTo>
                    <a:pt x="248" y="133"/>
                    <a:pt x="140" y="241"/>
                    <a:pt x="6" y="241"/>
                  </a:cubicBezTo>
                </a:path>
              </a:pathLst>
            </a:custGeom>
            <a:solidFill>
              <a:srgbClr val="101540"/>
            </a:solidFill>
            <a:ln>
              <a:noFill/>
            </a:ln>
            <a:effectLst/>
            <a:extLst>
              <a:ext uri="{91240B29-F687-4F45-9708-019B960494DF}">
                <a14:hiddenLine xmlns:a14="http://schemas.microsoft.com/office/drawing/2010/main" w="9525" cap="flat">
                  <a:solidFill>
                    <a:srgbClr val="10154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67" name="Freeform 165">
              <a:extLst>
                <a:ext uri="{FF2B5EF4-FFF2-40B4-BE49-F238E27FC236}">
                  <a16:creationId xmlns:a16="http://schemas.microsoft.com/office/drawing/2014/main" id="{52CF3682-C89E-3341-A86E-CB6B731C9C1C}"/>
                </a:ext>
              </a:extLst>
            </p:cNvPr>
            <p:cNvSpPr>
              <a:spLocks noChangeArrowheads="1"/>
            </p:cNvSpPr>
            <p:nvPr/>
          </p:nvSpPr>
          <p:spPr bwMode="auto">
            <a:xfrm>
              <a:off x="9326946" y="6879971"/>
              <a:ext cx="1422697" cy="1697352"/>
            </a:xfrm>
            <a:custGeom>
              <a:avLst/>
              <a:gdLst>
                <a:gd name="T0" fmla="*/ 1143 w 1144"/>
                <a:gd name="T1" fmla="*/ 800 h 1364"/>
                <a:gd name="T2" fmla="*/ 1143 w 1144"/>
                <a:gd name="T3" fmla="*/ 800 h 1364"/>
                <a:gd name="T4" fmla="*/ 629 w 1144"/>
                <a:gd name="T5" fmla="*/ 1295 h 1364"/>
                <a:gd name="T6" fmla="*/ 629 w 1144"/>
                <a:gd name="T7" fmla="*/ 1295 h 1364"/>
                <a:gd name="T8" fmla="*/ 24 w 1144"/>
                <a:gd name="T9" fmla="*/ 1009 h 1364"/>
                <a:gd name="T10" fmla="*/ 24 w 1144"/>
                <a:gd name="T11" fmla="*/ 1009 h 1364"/>
                <a:gd name="T12" fmla="*/ 24 w 1144"/>
                <a:gd name="T13" fmla="*/ 387 h 1364"/>
                <a:gd name="T14" fmla="*/ 24 w 1144"/>
                <a:gd name="T15" fmla="*/ 387 h 1364"/>
                <a:gd name="T16" fmla="*/ 597 w 1144"/>
                <a:gd name="T17" fmla="*/ 0 h 1364"/>
                <a:gd name="T18" fmla="*/ 597 w 1144"/>
                <a:gd name="T19" fmla="*/ 0 h 1364"/>
                <a:gd name="T20" fmla="*/ 1143 w 1144"/>
                <a:gd name="T21" fmla="*/ 478 h 1364"/>
                <a:gd name="T22" fmla="*/ 1143 w 1144"/>
                <a:gd name="T23" fmla="*/ 800 h 13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144" h="1364">
                  <a:moveTo>
                    <a:pt x="1143" y="800"/>
                  </a:moveTo>
                  <a:lnTo>
                    <a:pt x="1143" y="800"/>
                  </a:lnTo>
                  <a:cubicBezTo>
                    <a:pt x="1143" y="1101"/>
                    <a:pt x="924" y="1225"/>
                    <a:pt x="629" y="1295"/>
                  </a:cubicBezTo>
                  <a:lnTo>
                    <a:pt x="629" y="1295"/>
                  </a:lnTo>
                  <a:cubicBezTo>
                    <a:pt x="343" y="1363"/>
                    <a:pt x="66" y="1241"/>
                    <a:pt x="24" y="1009"/>
                  </a:cubicBezTo>
                  <a:lnTo>
                    <a:pt x="24" y="1009"/>
                  </a:lnTo>
                  <a:cubicBezTo>
                    <a:pt x="0" y="877"/>
                    <a:pt x="24" y="387"/>
                    <a:pt x="24" y="387"/>
                  </a:cubicBezTo>
                  <a:lnTo>
                    <a:pt x="24" y="387"/>
                  </a:lnTo>
                  <a:cubicBezTo>
                    <a:pt x="24" y="107"/>
                    <a:pt x="162" y="0"/>
                    <a:pt x="597" y="0"/>
                  </a:cubicBezTo>
                  <a:lnTo>
                    <a:pt x="597" y="0"/>
                  </a:lnTo>
                  <a:cubicBezTo>
                    <a:pt x="777" y="0"/>
                    <a:pt x="1143" y="22"/>
                    <a:pt x="1143" y="478"/>
                  </a:cubicBezTo>
                  <a:lnTo>
                    <a:pt x="1143" y="800"/>
                  </a:lnTo>
                </a:path>
              </a:pathLst>
            </a:custGeom>
            <a:solidFill>
              <a:srgbClr val="FFFFFF"/>
            </a:solidFill>
            <a:ln>
              <a:noFill/>
            </a:ln>
            <a:effectLst/>
            <a:extLst>
              <a:ext uri="{91240B29-F687-4F45-9708-019B960494DF}">
                <a14:hiddenLine xmlns:a14="http://schemas.microsoft.com/office/drawing/2010/main" w="9525" cap="flat">
                  <a:solidFill>
                    <a:srgbClr val="10154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68" name="Freeform 166">
              <a:extLst>
                <a:ext uri="{FF2B5EF4-FFF2-40B4-BE49-F238E27FC236}">
                  <a16:creationId xmlns:a16="http://schemas.microsoft.com/office/drawing/2014/main" id="{8535D40F-F834-6640-81A4-DC5307A3EE52}"/>
                </a:ext>
              </a:extLst>
            </p:cNvPr>
            <p:cNvSpPr>
              <a:spLocks noChangeArrowheads="1"/>
            </p:cNvSpPr>
            <p:nvPr/>
          </p:nvSpPr>
          <p:spPr bwMode="auto">
            <a:xfrm>
              <a:off x="9348918" y="7297443"/>
              <a:ext cx="1400725" cy="747054"/>
            </a:xfrm>
            <a:custGeom>
              <a:avLst/>
              <a:gdLst>
                <a:gd name="T0" fmla="*/ 162 w 1125"/>
                <a:gd name="T1" fmla="*/ 357 h 601"/>
                <a:gd name="T2" fmla="*/ 162 w 1125"/>
                <a:gd name="T3" fmla="*/ 357 h 601"/>
                <a:gd name="T4" fmla="*/ 907 w 1125"/>
                <a:gd name="T5" fmla="*/ 600 h 601"/>
                <a:gd name="T6" fmla="*/ 907 w 1125"/>
                <a:gd name="T7" fmla="*/ 600 h 601"/>
                <a:gd name="T8" fmla="*/ 1109 w 1125"/>
                <a:gd name="T9" fmla="*/ 589 h 601"/>
                <a:gd name="T10" fmla="*/ 1109 w 1125"/>
                <a:gd name="T11" fmla="*/ 589 h 601"/>
                <a:gd name="T12" fmla="*/ 1124 w 1125"/>
                <a:gd name="T13" fmla="*/ 467 h 601"/>
                <a:gd name="T14" fmla="*/ 1124 w 1125"/>
                <a:gd name="T15" fmla="*/ 466 h 601"/>
                <a:gd name="T16" fmla="*/ 1124 w 1125"/>
                <a:gd name="T17" fmla="*/ 466 h 601"/>
                <a:gd name="T18" fmla="*/ 247 w 1125"/>
                <a:gd name="T19" fmla="*/ 270 h 601"/>
                <a:gd name="T20" fmla="*/ 247 w 1125"/>
                <a:gd name="T21" fmla="*/ 270 h 601"/>
                <a:gd name="T22" fmla="*/ 64 w 1125"/>
                <a:gd name="T23" fmla="*/ 33 h 601"/>
                <a:gd name="T24" fmla="*/ 64 w 1125"/>
                <a:gd name="T25" fmla="*/ 33 h 601"/>
                <a:gd name="T26" fmla="*/ 6 w 1125"/>
                <a:gd name="T27" fmla="*/ 7 h 601"/>
                <a:gd name="T28" fmla="*/ 6 w 1125"/>
                <a:gd name="T29" fmla="*/ 7 h 601"/>
                <a:gd name="T30" fmla="*/ 5 w 1125"/>
                <a:gd name="T31" fmla="*/ 54 h 601"/>
                <a:gd name="T32" fmla="*/ 5 w 1125"/>
                <a:gd name="T33" fmla="*/ 54 h 601"/>
                <a:gd name="T34" fmla="*/ 0 w 1125"/>
                <a:gd name="T35" fmla="*/ 168 h 601"/>
                <a:gd name="T36" fmla="*/ 0 w 1125"/>
                <a:gd name="T37" fmla="*/ 168 h 601"/>
                <a:gd name="T38" fmla="*/ 162 w 1125"/>
                <a:gd name="T39" fmla="*/ 357 h 60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1125" h="601">
                  <a:moveTo>
                    <a:pt x="162" y="357"/>
                  </a:moveTo>
                  <a:lnTo>
                    <a:pt x="162" y="357"/>
                  </a:lnTo>
                  <a:cubicBezTo>
                    <a:pt x="381" y="547"/>
                    <a:pt x="661" y="600"/>
                    <a:pt x="907" y="600"/>
                  </a:cubicBezTo>
                  <a:lnTo>
                    <a:pt x="907" y="600"/>
                  </a:lnTo>
                  <a:cubicBezTo>
                    <a:pt x="978" y="600"/>
                    <a:pt x="1046" y="596"/>
                    <a:pt x="1109" y="589"/>
                  </a:cubicBezTo>
                  <a:lnTo>
                    <a:pt x="1109" y="589"/>
                  </a:lnTo>
                  <a:cubicBezTo>
                    <a:pt x="1118" y="552"/>
                    <a:pt x="1124" y="512"/>
                    <a:pt x="1124" y="467"/>
                  </a:cubicBezTo>
                  <a:lnTo>
                    <a:pt x="1124" y="466"/>
                  </a:lnTo>
                  <a:lnTo>
                    <a:pt x="1124" y="466"/>
                  </a:lnTo>
                  <a:cubicBezTo>
                    <a:pt x="764" y="506"/>
                    <a:pt x="446" y="439"/>
                    <a:pt x="247" y="270"/>
                  </a:cubicBezTo>
                  <a:lnTo>
                    <a:pt x="247" y="270"/>
                  </a:lnTo>
                  <a:cubicBezTo>
                    <a:pt x="143" y="182"/>
                    <a:pt x="89" y="85"/>
                    <a:pt x="64" y="33"/>
                  </a:cubicBezTo>
                  <a:lnTo>
                    <a:pt x="64" y="33"/>
                  </a:lnTo>
                  <a:cubicBezTo>
                    <a:pt x="55" y="11"/>
                    <a:pt x="29" y="0"/>
                    <a:pt x="6" y="7"/>
                  </a:cubicBezTo>
                  <a:lnTo>
                    <a:pt x="6" y="7"/>
                  </a:lnTo>
                  <a:cubicBezTo>
                    <a:pt x="5" y="22"/>
                    <a:pt x="5" y="37"/>
                    <a:pt x="5" y="54"/>
                  </a:cubicBezTo>
                  <a:lnTo>
                    <a:pt x="5" y="54"/>
                  </a:lnTo>
                  <a:cubicBezTo>
                    <a:pt x="5" y="54"/>
                    <a:pt x="3" y="100"/>
                    <a:pt x="0" y="168"/>
                  </a:cubicBezTo>
                  <a:lnTo>
                    <a:pt x="0" y="168"/>
                  </a:lnTo>
                  <a:cubicBezTo>
                    <a:pt x="35" y="225"/>
                    <a:pt x="87" y="293"/>
                    <a:pt x="162" y="357"/>
                  </a:cubicBezTo>
                </a:path>
              </a:pathLst>
            </a:custGeom>
            <a:solidFill>
              <a:srgbClr val="A9DFEE"/>
            </a:solidFill>
            <a:ln>
              <a:noFill/>
            </a:ln>
            <a:effectLst/>
            <a:extLst>
              <a:ext uri="{91240B29-F687-4F45-9708-019B960494DF}">
                <a14:hiddenLine xmlns:a14="http://schemas.microsoft.com/office/drawing/2010/main" w="9525" cap="flat">
                  <a:solidFill>
                    <a:srgbClr val="10154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69" name="Freeform 167">
              <a:extLst>
                <a:ext uri="{FF2B5EF4-FFF2-40B4-BE49-F238E27FC236}">
                  <a16:creationId xmlns:a16="http://schemas.microsoft.com/office/drawing/2014/main" id="{A6BD3D45-0D90-5F40-A074-38792469B7DC}"/>
                </a:ext>
              </a:extLst>
            </p:cNvPr>
            <p:cNvSpPr>
              <a:spLocks noChangeArrowheads="1"/>
            </p:cNvSpPr>
            <p:nvPr/>
          </p:nvSpPr>
          <p:spPr bwMode="auto">
            <a:xfrm>
              <a:off x="9315961" y="6550391"/>
              <a:ext cx="1631433" cy="2279615"/>
            </a:xfrm>
            <a:custGeom>
              <a:avLst/>
              <a:gdLst>
                <a:gd name="T0" fmla="*/ 1309 w 1310"/>
                <a:gd name="T1" fmla="*/ 474 h 1831"/>
                <a:gd name="T2" fmla="*/ 1309 w 1310"/>
                <a:gd name="T3" fmla="*/ 474 h 1831"/>
                <a:gd name="T4" fmla="*/ 1252 w 1310"/>
                <a:gd name="T5" fmla="*/ 1826 h 1831"/>
                <a:gd name="T6" fmla="*/ 872 w 1310"/>
                <a:gd name="T7" fmla="*/ 1830 h 1831"/>
                <a:gd name="T8" fmla="*/ 872 w 1310"/>
                <a:gd name="T9" fmla="*/ 1830 h 1831"/>
                <a:gd name="T10" fmla="*/ 812 w 1310"/>
                <a:gd name="T11" fmla="*/ 1129 h 1831"/>
                <a:gd name="T12" fmla="*/ 812 w 1310"/>
                <a:gd name="T13" fmla="*/ 1129 h 1831"/>
                <a:gd name="T14" fmla="*/ 0 w 1310"/>
                <a:gd name="T15" fmla="*/ 474 h 1831"/>
                <a:gd name="T16" fmla="*/ 0 w 1310"/>
                <a:gd name="T17" fmla="*/ 474 h 1831"/>
                <a:gd name="T18" fmla="*/ 654 w 1310"/>
                <a:gd name="T19" fmla="*/ 0 h 1831"/>
                <a:gd name="T20" fmla="*/ 654 w 1310"/>
                <a:gd name="T21" fmla="*/ 0 h 1831"/>
                <a:gd name="T22" fmla="*/ 1309 w 1310"/>
                <a:gd name="T23" fmla="*/ 474 h 18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310" h="1831">
                  <a:moveTo>
                    <a:pt x="1309" y="474"/>
                  </a:moveTo>
                  <a:lnTo>
                    <a:pt x="1309" y="474"/>
                  </a:lnTo>
                  <a:cubicBezTo>
                    <a:pt x="1309" y="548"/>
                    <a:pt x="1252" y="1826"/>
                    <a:pt x="1252" y="1826"/>
                  </a:cubicBezTo>
                  <a:lnTo>
                    <a:pt x="872" y="1830"/>
                  </a:lnTo>
                  <a:lnTo>
                    <a:pt x="872" y="1830"/>
                  </a:lnTo>
                  <a:cubicBezTo>
                    <a:pt x="872" y="1830"/>
                    <a:pt x="877" y="1129"/>
                    <a:pt x="812" y="1129"/>
                  </a:cubicBezTo>
                  <a:lnTo>
                    <a:pt x="812" y="1129"/>
                  </a:lnTo>
                  <a:cubicBezTo>
                    <a:pt x="451" y="1129"/>
                    <a:pt x="0" y="836"/>
                    <a:pt x="0" y="474"/>
                  </a:cubicBezTo>
                  <a:lnTo>
                    <a:pt x="0" y="474"/>
                  </a:lnTo>
                  <a:cubicBezTo>
                    <a:pt x="0" y="113"/>
                    <a:pt x="293" y="0"/>
                    <a:pt x="654" y="0"/>
                  </a:cubicBezTo>
                  <a:lnTo>
                    <a:pt x="654" y="0"/>
                  </a:lnTo>
                  <a:cubicBezTo>
                    <a:pt x="1016" y="0"/>
                    <a:pt x="1309" y="113"/>
                    <a:pt x="1309" y="474"/>
                  </a:cubicBezTo>
                </a:path>
              </a:pathLst>
            </a:custGeom>
            <a:solidFill>
              <a:srgbClr val="101540"/>
            </a:solidFill>
            <a:ln>
              <a:noFill/>
            </a:ln>
            <a:effectLst/>
            <a:extLst>
              <a:ext uri="{91240B29-F687-4F45-9708-019B960494DF}">
                <a14:hiddenLine xmlns:a14="http://schemas.microsoft.com/office/drawing/2010/main" w="9525" cap="flat">
                  <a:solidFill>
                    <a:srgbClr val="10154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70" name="Freeform 168">
              <a:extLst>
                <a:ext uri="{FF2B5EF4-FFF2-40B4-BE49-F238E27FC236}">
                  <a16:creationId xmlns:a16="http://schemas.microsoft.com/office/drawing/2014/main" id="{8A362B20-1BB7-8E4F-A9FB-DD3E40D53352}"/>
                </a:ext>
              </a:extLst>
            </p:cNvPr>
            <p:cNvSpPr>
              <a:spLocks noChangeArrowheads="1"/>
            </p:cNvSpPr>
            <p:nvPr/>
          </p:nvSpPr>
          <p:spPr bwMode="auto">
            <a:xfrm>
              <a:off x="9804841" y="7566606"/>
              <a:ext cx="368036" cy="494374"/>
            </a:xfrm>
            <a:custGeom>
              <a:avLst/>
              <a:gdLst>
                <a:gd name="T0" fmla="*/ 249 w 294"/>
                <a:gd name="T1" fmla="*/ 246 h 397"/>
                <a:gd name="T2" fmla="*/ 249 w 294"/>
                <a:gd name="T3" fmla="*/ 246 h 397"/>
                <a:gd name="T4" fmla="*/ 67 w 294"/>
                <a:gd name="T5" fmla="*/ 370 h 397"/>
                <a:gd name="T6" fmla="*/ 67 w 294"/>
                <a:gd name="T7" fmla="*/ 370 h 397"/>
                <a:gd name="T8" fmla="*/ 43 w 294"/>
                <a:gd name="T9" fmla="*/ 151 h 397"/>
                <a:gd name="T10" fmla="*/ 43 w 294"/>
                <a:gd name="T11" fmla="*/ 151 h 397"/>
                <a:gd name="T12" fmla="*/ 225 w 294"/>
                <a:gd name="T13" fmla="*/ 27 h 397"/>
                <a:gd name="T14" fmla="*/ 225 w 294"/>
                <a:gd name="T15" fmla="*/ 27 h 397"/>
                <a:gd name="T16" fmla="*/ 249 w 294"/>
                <a:gd name="T17" fmla="*/ 246 h 3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94" h="397">
                  <a:moveTo>
                    <a:pt x="249" y="246"/>
                  </a:moveTo>
                  <a:lnTo>
                    <a:pt x="249" y="246"/>
                  </a:lnTo>
                  <a:cubicBezTo>
                    <a:pt x="205" y="341"/>
                    <a:pt x="124" y="396"/>
                    <a:pt x="67" y="370"/>
                  </a:cubicBezTo>
                  <a:lnTo>
                    <a:pt x="67" y="370"/>
                  </a:lnTo>
                  <a:cubicBezTo>
                    <a:pt x="11" y="344"/>
                    <a:pt x="0" y="246"/>
                    <a:pt x="43" y="151"/>
                  </a:cubicBezTo>
                  <a:lnTo>
                    <a:pt x="43" y="151"/>
                  </a:lnTo>
                  <a:cubicBezTo>
                    <a:pt x="87" y="56"/>
                    <a:pt x="168" y="0"/>
                    <a:pt x="225" y="27"/>
                  </a:cubicBezTo>
                  <a:lnTo>
                    <a:pt x="225" y="27"/>
                  </a:lnTo>
                  <a:cubicBezTo>
                    <a:pt x="282" y="52"/>
                    <a:pt x="293" y="151"/>
                    <a:pt x="249" y="246"/>
                  </a:cubicBezTo>
                </a:path>
              </a:pathLst>
            </a:custGeom>
            <a:solidFill>
              <a:srgbClr val="FFFFFF"/>
            </a:solidFill>
            <a:ln>
              <a:noFill/>
            </a:ln>
            <a:effectLst/>
            <a:extLst>
              <a:ext uri="{91240B29-F687-4F45-9708-019B960494DF}">
                <a14:hiddenLine xmlns:a14="http://schemas.microsoft.com/office/drawing/2010/main" w="9525" cap="flat">
                  <a:solidFill>
                    <a:srgbClr val="10154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71" name="Freeform 169">
              <a:extLst>
                <a:ext uri="{FF2B5EF4-FFF2-40B4-BE49-F238E27FC236}">
                  <a16:creationId xmlns:a16="http://schemas.microsoft.com/office/drawing/2014/main" id="{53CAAA2B-93F7-E547-849F-0B5AB26451DB}"/>
                </a:ext>
              </a:extLst>
            </p:cNvPr>
            <p:cNvSpPr>
              <a:spLocks noChangeArrowheads="1"/>
            </p:cNvSpPr>
            <p:nvPr/>
          </p:nvSpPr>
          <p:spPr bwMode="auto">
            <a:xfrm>
              <a:off x="9771882" y="8797047"/>
              <a:ext cx="867902" cy="236199"/>
            </a:xfrm>
            <a:custGeom>
              <a:avLst/>
              <a:gdLst>
                <a:gd name="T0" fmla="*/ 696 w 697"/>
                <a:gd name="T1" fmla="*/ 188 h 189"/>
                <a:gd name="T2" fmla="*/ 0 w 697"/>
                <a:gd name="T3" fmla="*/ 188 h 189"/>
                <a:gd name="T4" fmla="*/ 0 w 697"/>
                <a:gd name="T5" fmla="*/ 0 h 189"/>
                <a:gd name="T6" fmla="*/ 696 w 697"/>
                <a:gd name="T7" fmla="*/ 0 h 189"/>
                <a:gd name="T8" fmla="*/ 696 w 697"/>
                <a:gd name="T9" fmla="*/ 188 h 189"/>
              </a:gdLst>
              <a:ahLst/>
              <a:cxnLst>
                <a:cxn ang="0">
                  <a:pos x="T0" y="T1"/>
                </a:cxn>
                <a:cxn ang="0">
                  <a:pos x="T2" y="T3"/>
                </a:cxn>
                <a:cxn ang="0">
                  <a:pos x="T4" y="T5"/>
                </a:cxn>
                <a:cxn ang="0">
                  <a:pos x="T6" y="T7"/>
                </a:cxn>
                <a:cxn ang="0">
                  <a:pos x="T8" y="T9"/>
                </a:cxn>
              </a:cxnLst>
              <a:rect l="0" t="0" r="r" b="b"/>
              <a:pathLst>
                <a:path w="697" h="189">
                  <a:moveTo>
                    <a:pt x="696" y="188"/>
                  </a:moveTo>
                  <a:lnTo>
                    <a:pt x="0" y="188"/>
                  </a:lnTo>
                  <a:lnTo>
                    <a:pt x="0" y="0"/>
                  </a:lnTo>
                  <a:lnTo>
                    <a:pt x="696" y="0"/>
                  </a:lnTo>
                  <a:lnTo>
                    <a:pt x="696" y="188"/>
                  </a:lnTo>
                </a:path>
              </a:pathLst>
            </a:custGeom>
            <a:solidFill>
              <a:srgbClr val="2B3A93"/>
            </a:solidFill>
            <a:ln>
              <a:noFill/>
            </a:ln>
            <a:effectLst/>
            <a:extLst>
              <a:ext uri="{91240B29-F687-4F45-9708-019B960494DF}">
                <a14:hiddenLine xmlns:a14="http://schemas.microsoft.com/office/drawing/2010/main" w="9525" cap="flat">
                  <a:solidFill>
                    <a:srgbClr val="10154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72" name="Freeform 170">
              <a:extLst>
                <a:ext uri="{FF2B5EF4-FFF2-40B4-BE49-F238E27FC236}">
                  <a16:creationId xmlns:a16="http://schemas.microsoft.com/office/drawing/2014/main" id="{99D24417-04CC-B140-A7D6-81300C9D8A8E}"/>
                </a:ext>
              </a:extLst>
            </p:cNvPr>
            <p:cNvSpPr>
              <a:spLocks noChangeArrowheads="1"/>
            </p:cNvSpPr>
            <p:nvPr/>
          </p:nvSpPr>
          <p:spPr bwMode="auto">
            <a:xfrm>
              <a:off x="10260765" y="8615775"/>
              <a:ext cx="714095" cy="439443"/>
            </a:xfrm>
            <a:custGeom>
              <a:avLst/>
              <a:gdLst>
                <a:gd name="T0" fmla="*/ 571 w 572"/>
                <a:gd name="T1" fmla="*/ 176 h 353"/>
                <a:gd name="T2" fmla="*/ 571 w 572"/>
                <a:gd name="T3" fmla="*/ 176 h 353"/>
                <a:gd name="T4" fmla="*/ 286 w 572"/>
                <a:gd name="T5" fmla="*/ 352 h 353"/>
                <a:gd name="T6" fmla="*/ 286 w 572"/>
                <a:gd name="T7" fmla="*/ 352 h 353"/>
                <a:gd name="T8" fmla="*/ 0 w 572"/>
                <a:gd name="T9" fmla="*/ 176 h 353"/>
                <a:gd name="T10" fmla="*/ 0 w 572"/>
                <a:gd name="T11" fmla="*/ 176 h 353"/>
                <a:gd name="T12" fmla="*/ 286 w 572"/>
                <a:gd name="T13" fmla="*/ 0 h 353"/>
                <a:gd name="T14" fmla="*/ 286 w 572"/>
                <a:gd name="T15" fmla="*/ 0 h 353"/>
                <a:gd name="T16" fmla="*/ 571 w 572"/>
                <a:gd name="T17" fmla="*/ 176 h 3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72" h="353">
                  <a:moveTo>
                    <a:pt x="571" y="176"/>
                  </a:moveTo>
                  <a:lnTo>
                    <a:pt x="571" y="176"/>
                  </a:lnTo>
                  <a:cubicBezTo>
                    <a:pt x="571" y="273"/>
                    <a:pt x="443" y="352"/>
                    <a:pt x="286" y="352"/>
                  </a:cubicBezTo>
                  <a:lnTo>
                    <a:pt x="286" y="352"/>
                  </a:lnTo>
                  <a:cubicBezTo>
                    <a:pt x="128" y="352"/>
                    <a:pt x="0" y="273"/>
                    <a:pt x="0" y="176"/>
                  </a:cubicBezTo>
                  <a:lnTo>
                    <a:pt x="0" y="176"/>
                  </a:lnTo>
                  <a:cubicBezTo>
                    <a:pt x="0" y="79"/>
                    <a:pt x="128" y="0"/>
                    <a:pt x="286" y="0"/>
                  </a:cubicBezTo>
                  <a:lnTo>
                    <a:pt x="286" y="0"/>
                  </a:lnTo>
                  <a:cubicBezTo>
                    <a:pt x="443" y="0"/>
                    <a:pt x="571" y="79"/>
                    <a:pt x="571" y="176"/>
                  </a:cubicBezTo>
                </a:path>
              </a:pathLst>
            </a:custGeom>
            <a:solidFill>
              <a:srgbClr val="EA634F"/>
            </a:solidFill>
            <a:ln>
              <a:noFill/>
            </a:ln>
            <a:effectLst/>
            <a:extLst>
              <a:ext uri="{91240B29-F687-4F45-9708-019B960494DF}">
                <a14:hiddenLine xmlns:a14="http://schemas.microsoft.com/office/drawing/2010/main" w="9525" cap="flat">
                  <a:solidFill>
                    <a:srgbClr val="10154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73" name="Freeform 171">
              <a:extLst>
                <a:ext uri="{FF2B5EF4-FFF2-40B4-BE49-F238E27FC236}">
                  <a16:creationId xmlns:a16="http://schemas.microsoft.com/office/drawing/2014/main" id="{D803F526-F7ED-6248-8D3E-11EB61ECCE20}"/>
                </a:ext>
              </a:extLst>
            </p:cNvPr>
            <p:cNvSpPr>
              <a:spLocks noChangeArrowheads="1"/>
            </p:cNvSpPr>
            <p:nvPr/>
          </p:nvSpPr>
          <p:spPr bwMode="auto">
            <a:xfrm>
              <a:off x="10260765" y="8928880"/>
              <a:ext cx="714095" cy="2642154"/>
            </a:xfrm>
            <a:custGeom>
              <a:avLst/>
              <a:gdLst>
                <a:gd name="T0" fmla="*/ 105 w 572"/>
                <a:gd name="T1" fmla="*/ 161 h 2122"/>
                <a:gd name="T2" fmla="*/ 0 w 572"/>
                <a:gd name="T3" fmla="*/ 2121 h 2122"/>
                <a:gd name="T4" fmla="*/ 571 w 572"/>
                <a:gd name="T5" fmla="*/ 2121 h 2122"/>
                <a:gd name="T6" fmla="*/ 467 w 572"/>
                <a:gd name="T7" fmla="*/ 161 h 2122"/>
                <a:gd name="T8" fmla="*/ 467 w 572"/>
                <a:gd name="T9" fmla="*/ 161 h 2122"/>
                <a:gd name="T10" fmla="*/ 298 w 572"/>
                <a:gd name="T11" fmla="*/ 0 h 2122"/>
                <a:gd name="T12" fmla="*/ 274 w 572"/>
                <a:gd name="T13" fmla="*/ 0 h 2122"/>
                <a:gd name="T14" fmla="*/ 274 w 572"/>
                <a:gd name="T15" fmla="*/ 0 h 2122"/>
                <a:gd name="T16" fmla="*/ 105 w 572"/>
                <a:gd name="T17" fmla="*/ 161 h 21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72" h="2122">
                  <a:moveTo>
                    <a:pt x="105" y="161"/>
                  </a:moveTo>
                  <a:lnTo>
                    <a:pt x="0" y="2121"/>
                  </a:lnTo>
                  <a:lnTo>
                    <a:pt x="571" y="2121"/>
                  </a:lnTo>
                  <a:lnTo>
                    <a:pt x="467" y="161"/>
                  </a:lnTo>
                  <a:lnTo>
                    <a:pt x="467" y="161"/>
                  </a:lnTo>
                  <a:cubicBezTo>
                    <a:pt x="462" y="71"/>
                    <a:pt x="388" y="0"/>
                    <a:pt x="298" y="0"/>
                  </a:cubicBezTo>
                  <a:lnTo>
                    <a:pt x="274" y="0"/>
                  </a:lnTo>
                  <a:lnTo>
                    <a:pt x="274" y="0"/>
                  </a:lnTo>
                  <a:cubicBezTo>
                    <a:pt x="184" y="0"/>
                    <a:pt x="110" y="71"/>
                    <a:pt x="105" y="161"/>
                  </a:cubicBezTo>
                </a:path>
              </a:pathLst>
            </a:custGeom>
            <a:solidFill>
              <a:srgbClr val="101540"/>
            </a:solidFill>
            <a:ln>
              <a:noFill/>
            </a:ln>
            <a:effectLst/>
            <a:extLst>
              <a:ext uri="{91240B29-F687-4F45-9708-019B960494DF}">
                <a14:hiddenLine xmlns:a14="http://schemas.microsoft.com/office/drawing/2010/main" w="9525" cap="flat">
                  <a:solidFill>
                    <a:srgbClr val="10154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74" name="Freeform 73">
              <a:extLst>
                <a:ext uri="{FF2B5EF4-FFF2-40B4-BE49-F238E27FC236}">
                  <a16:creationId xmlns:a16="http://schemas.microsoft.com/office/drawing/2014/main" id="{29B0FA51-1286-3D44-A09F-2D8D1AE3F48F}"/>
                </a:ext>
              </a:extLst>
            </p:cNvPr>
            <p:cNvSpPr>
              <a:spLocks noChangeArrowheads="1"/>
            </p:cNvSpPr>
            <p:nvPr/>
          </p:nvSpPr>
          <p:spPr bwMode="auto">
            <a:xfrm>
              <a:off x="10321500" y="8695450"/>
              <a:ext cx="562826" cy="270107"/>
            </a:xfrm>
            <a:custGeom>
              <a:avLst/>
              <a:gdLst>
                <a:gd name="connsiteX0" fmla="*/ 549206 w 562826"/>
                <a:gd name="connsiteY0" fmla="*/ 197784 h 270107"/>
                <a:gd name="connsiteX1" fmla="*/ 556962 w 562826"/>
                <a:gd name="connsiteY1" fmla="*/ 205157 h 270107"/>
                <a:gd name="connsiteX2" fmla="*/ 539143 w 562826"/>
                <a:gd name="connsiteY2" fmla="*/ 264922 h 270107"/>
                <a:gd name="connsiteX3" fmla="*/ 479324 w 562826"/>
                <a:gd name="connsiteY3" fmla="*/ 247490 h 270107"/>
                <a:gd name="connsiteX4" fmla="*/ 518779 w 562826"/>
                <a:gd name="connsiteY4" fmla="*/ 226324 h 270107"/>
                <a:gd name="connsiteX5" fmla="*/ 549206 w 562826"/>
                <a:gd name="connsiteY5" fmla="*/ 197784 h 270107"/>
                <a:gd name="connsiteX6" fmla="*/ 222253 w 562826"/>
                <a:gd name="connsiteY6" fmla="*/ 1033 h 270107"/>
                <a:gd name="connsiteX7" fmla="*/ 307337 w 562826"/>
                <a:gd name="connsiteY7" fmla="*/ 49104 h 270107"/>
                <a:gd name="connsiteX8" fmla="*/ 152753 w 562826"/>
                <a:gd name="connsiteY8" fmla="*/ 118129 h 270107"/>
                <a:gd name="connsiteX9" fmla="*/ 9389 w 562826"/>
                <a:gd name="connsiteY9" fmla="*/ 180990 h 270107"/>
                <a:gd name="connsiteX10" fmla="*/ 94160 w 562826"/>
                <a:gd name="connsiteY10" fmla="*/ 23220 h 270107"/>
                <a:gd name="connsiteX11" fmla="*/ 222253 w 562826"/>
                <a:gd name="connsiteY11" fmla="*/ 1033 h 2701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562826" h="270107">
                  <a:moveTo>
                    <a:pt x="549206" y="197784"/>
                  </a:moveTo>
                  <a:cubicBezTo>
                    <a:pt x="551632" y="197764"/>
                    <a:pt x="554098" y="199865"/>
                    <a:pt x="556962" y="205157"/>
                  </a:cubicBezTo>
                  <a:cubicBezTo>
                    <a:pt x="569689" y="226324"/>
                    <a:pt x="560780" y="252471"/>
                    <a:pt x="539143" y="264922"/>
                  </a:cubicBezTo>
                  <a:cubicBezTo>
                    <a:pt x="517506" y="276128"/>
                    <a:pt x="490778" y="268657"/>
                    <a:pt x="479324" y="247490"/>
                  </a:cubicBezTo>
                  <a:cubicBezTo>
                    <a:pt x="466596" y="226324"/>
                    <a:pt x="497142" y="237530"/>
                    <a:pt x="518779" y="226324"/>
                  </a:cubicBezTo>
                  <a:cubicBezTo>
                    <a:pt x="535007" y="216986"/>
                    <a:pt x="541927" y="197842"/>
                    <a:pt x="549206" y="197784"/>
                  </a:cubicBezTo>
                  <a:close/>
                  <a:moveTo>
                    <a:pt x="222253" y="1033"/>
                  </a:moveTo>
                  <a:cubicBezTo>
                    <a:pt x="262146" y="5039"/>
                    <a:pt x="294871" y="20755"/>
                    <a:pt x="307337" y="49104"/>
                  </a:cubicBezTo>
                  <a:cubicBezTo>
                    <a:pt x="333516" y="105803"/>
                    <a:pt x="235031" y="82384"/>
                    <a:pt x="152753" y="118129"/>
                  </a:cubicBezTo>
                  <a:cubicBezTo>
                    <a:pt x="70474" y="155106"/>
                    <a:pt x="35568" y="237689"/>
                    <a:pt x="9389" y="180990"/>
                  </a:cubicBezTo>
                  <a:cubicBezTo>
                    <a:pt x="-16791" y="124292"/>
                    <a:pt x="11882" y="58965"/>
                    <a:pt x="94160" y="23220"/>
                  </a:cubicBezTo>
                  <a:cubicBezTo>
                    <a:pt x="135300" y="4731"/>
                    <a:pt x="182361" y="-2973"/>
                    <a:pt x="222253" y="1033"/>
                  </a:cubicBezTo>
                  <a:close/>
                </a:path>
              </a:pathLst>
            </a:custGeom>
            <a:solidFill>
              <a:srgbClr val="FFFFFF"/>
            </a:solidFill>
            <a:ln>
              <a:noFill/>
            </a:ln>
            <a:effectLst/>
            <a:extLst>
              <a:ext uri="{91240B29-F687-4F45-9708-019B960494DF}">
                <a14:hiddenLine xmlns:a14="http://schemas.microsoft.com/office/drawing/2010/main" w="9525" cap="flat">
                  <a:solidFill>
                    <a:srgbClr val="10154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dirty="0">
                <a:latin typeface="Poppins" pitchFamily="2" charset="77"/>
              </a:endParaRPr>
            </a:p>
          </p:txBody>
        </p:sp>
        <p:sp>
          <p:nvSpPr>
            <p:cNvPr id="75" name="Freeform 175">
              <a:extLst>
                <a:ext uri="{FF2B5EF4-FFF2-40B4-BE49-F238E27FC236}">
                  <a16:creationId xmlns:a16="http://schemas.microsoft.com/office/drawing/2014/main" id="{6C66FCD5-9761-2A41-AEDC-8C66A8A55C3C}"/>
                </a:ext>
              </a:extLst>
            </p:cNvPr>
            <p:cNvSpPr>
              <a:spLocks noChangeArrowheads="1"/>
            </p:cNvSpPr>
            <p:nvPr/>
          </p:nvSpPr>
          <p:spPr bwMode="auto">
            <a:xfrm>
              <a:off x="6470563" y="8571829"/>
              <a:ext cx="455921" cy="395500"/>
            </a:xfrm>
            <a:custGeom>
              <a:avLst/>
              <a:gdLst>
                <a:gd name="T0" fmla="*/ 365 w 366"/>
                <a:gd name="T1" fmla="*/ 316 h 317"/>
                <a:gd name="T2" fmla="*/ 0 w 366"/>
                <a:gd name="T3" fmla="*/ 316 h 317"/>
                <a:gd name="T4" fmla="*/ 0 w 366"/>
                <a:gd name="T5" fmla="*/ 0 h 317"/>
                <a:gd name="T6" fmla="*/ 365 w 366"/>
                <a:gd name="T7" fmla="*/ 0 h 317"/>
                <a:gd name="T8" fmla="*/ 365 w 366"/>
                <a:gd name="T9" fmla="*/ 316 h 317"/>
              </a:gdLst>
              <a:ahLst/>
              <a:cxnLst>
                <a:cxn ang="0">
                  <a:pos x="T0" y="T1"/>
                </a:cxn>
                <a:cxn ang="0">
                  <a:pos x="T2" y="T3"/>
                </a:cxn>
                <a:cxn ang="0">
                  <a:pos x="T4" y="T5"/>
                </a:cxn>
                <a:cxn ang="0">
                  <a:pos x="T6" y="T7"/>
                </a:cxn>
                <a:cxn ang="0">
                  <a:pos x="T8" y="T9"/>
                </a:cxn>
              </a:cxnLst>
              <a:rect l="0" t="0" r="r" b="b"/>
              <a:pathLst>
                <a:path w="366" h="317">
                  <a:moveTo>
                    <a:pt x="365" y="316"/>
                  </a:moveTo>
                  <a:lnTo>
                    <a:pt x="0" y="316"/>
                  </a:lnTo>
                  <a:lnTo>
                    <a:pt x="0" y="0"/>
                  </a:lnTo>
                  <a:lnTo>
                    <a:pt x="365" y="0"/>
                  </a:lnTo>
                  <a:lnTo>
                    <a:pt x="365" y="316"/>
                  </a:lnTo>
                </a:path>
              </a:pathLst>
            </a:custGeom>
            <a:solidFill>
              <a:srgbClr val="FFFFFF"/>
            </a:solidFill>
            <a:ln>
              <a:noFill/>
            </a:ln>
            <a:effectLst/>
            <a:extLst>
              <a:ext uri="{91240B29-F687-4F45-9708-019B960494DF}">
                <a14:hiddenLine xmlns:a14="http://schemas.microsoft.com/office/drawing/2010/main" w="9525" cap="flat">
                  <a:solidFill>
                    <a:srgbClr val="10154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76" name="Freeform 176">
              <a:extLst>
                <a:ext uri="{FF2B5EF4-FFF2-40B4-BE49-F238E27FC236}">
                  <a16:creationId xmlns:a16="http://schemas.microsoft.com/office/drawing/2014/main" id="{F4A41ACF-72BE-9245-8914-4EFDC5226F7A}"/>
                </a:ext>
              </a:extLst>
            </p:cNvPr>
            <p:cNvSpPr>
              <a:spLocks noChangeArrowheads="1"/>
            </p:cNvSpPr>
            <p:nvPr/>
          </p:nvSpPr>
          <p:spPr bwMode="auto">
            <a:xfrm>
              <a:off x="6470563" y="8571829"/>
              <a:ext cx="258171" cy="395500"/>
            </a:xfrm>
            <a:custGeom>
              <a:avLst/>
              <a:gdLst>
                <a:gd name="T0" fmla="*/ 208 w 209"/>
                <a:gd name="T1" fmla="*/ 316 h 317"/>
                <a:gd name="T2" fmla="*/ 0 w 209"/>
                <a:gd name="T3" fmla="*/ 316 h 317"/>
                <a:gd name="T4" fmla="*/ 0 w 209"/>
                <a:gd name="T5" fmla="*/ 0 h 317"/>
                <a:gd name="T6" fmla="*/ 208 w 209"/>
                <a:gd name="T7" fmla="*/ 0 h 317"/>
                <a:gd name="T8" fmla="*/ 208 w 209"/>
                <a:gd name="T9" fmla="*/ 316 h 317"/>
              </a:gdLst>
              <a:ahLst/>
              <a:cxnLst>
                <a:cxn ang="0">
                  <a:pos x="T0" y="T1"/>
                </a:cxn>
                <a:cxn ang="0">
                  <a:pos x="T2" y="T3"/>
                </a:cxn>
                <a:cxn ang="0">
                  <a:pos x="T4" y="T5"/>
                </a:cxn>
                <a:cxn ang="0">
                  <a:pos x="T6" y="T7"/>
                </a:cxn>
                <a:cxn ang="0">
                  <a:pos x="T8" y="T9"/>
                </a:cxn>
              </a:cxnLst>
              <a:rect l="0" t="0" r="r" b="b"/>
              <a:pathLst>
                <a:path w="209" h="317">
                  <a:moveTo>
                    <a:pt x="208" y="316"/>
                  </a:moveTo>
                  <a:lnTo>
                    <a:pt x="0" y="316"/>
                  </a:lnTo>
                  <a:lnTo>
                    <a:pt x="0" y="0"/>
                  </a:lnTo>
                  <a:lnTo>
                    <a:pt x="208" y="0"/>
                  </a:lnTo>
                  <a:lnTo>
                    <a:pt x="208" y="316"/>
                  </a:lnTo>
                </a:path>
              </a:pathLst>
            </a:custGeom>
            <a:solidFill>
              <a:srgbClr val="101540"/>
            </a:solidFill>
            <a:ln>
              <a:noFill/>
            </a:ln>
            <a:effectLst/>
            <a:extLst>
              <a:ext uri="{91240B29-F687-4F45-9708-019B960494DF}">
                <a14:hiddenLine xmlns:a14="http://schemas.microsoft.com/office/drawing/2010/main" w="9525" cap="flat">
                  <a:solidFill>
                    <a:srgbClr val="10154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77" name="Freeform 177">
              <a:extLst>
                <a:ext uri="{FF2B5EF4-FFF2-40B4-BE49-F238E27FC236}">
                  <a16:creationId xmlns:a16="http://schemas.microsoft.com/office/drawing/2014/main" id="{FA4E9A3F-3EB7-504F-9FD3-1966D5C26936}"/>
                </a:ext>
              </a:extLst>
            </p:cNvPr>
            <p:cNvSpPr>
              <a:spLocks noChangeArrowheads="1"/>
            </p:cNvSpPr>
            <p:nvPr/>
          </p:nvSpPr>
          <p:spPr bwMode="auto">
            <a:xfrm>
              <a:off x="6256333" y="8786062"/>
              <a:ext cx="823956" cy="181269"/>
            </a:xfrm>
            <a:custGeom>
              <a:avLst/>
              <a:gdLst>
                <a:gd name="T0" fmla="*/ 662 w 663"/>
                <a:gd name="T1" fmla="*/ 145 h 146"/>
                <a:gd name="T2" fmla="*/ 0 w 663"/>
                <a:gd name="T3" fmla="*/ 145 h 146"/>
                <a:gd name="T4" fmla="*/ 0 w 663"/>
                <a:gd name="T5" fmla="*/ 0 h 146"/>
                <a:gd name="T6" fmla="*/ 662 w 663"/>
                <a:gd name="T7" fmla="*/ 0 h 146"/>
                <a:gd name="T8" fmla="*/ 662 w 663"/>
                <a:gd name="T9" fmla="*/ 145 h 146"/>
              </a:gdLst>
              <a:ahLst/>
              <a:cxnLst>
                <a:cxn ang="0">
                  <a:pos x="T0" y="T1"/>
                </a:cxn>
                <a:cxn ang="0">
                  <a:pos x="T2" y="T3"/>
                </a:cxn>
                <a:cxn ang="0">
                  <a:pos x="T4" y="T5"/>
                </a:cxn>
                <a:cxn ang="0">
                  <a:pos x="T6" y="T7"/>
                </a:cxn>
                <a:cxn ang="0">
                  <a:pos x="T8" y="T9"/>
                </a:cxn>
              </a:cxnLst>
              <a:rect l="0" t="0" r="r" b="b"/>
              <a:pathLst>
                <a:path w="663" h="146">
                  <a:moveTo>
                    <a:pt x="662" y="145"/>
                  </a:moveTo>
                  <a:lnTo>
                    <a:pt x="0" y="145"/>
                  </a:lnTo>
                  <a:lnTo>
                    <a:pt x="0" y="0"/>
                  </a:lnTo>
                  <a:lnTo>
                    <a:pt x="662" y="0"/>
                  </a:lnTo>
                  <a:lnTo>
                    <a:pt x="662" y="145"/>
                  </a:lnTo>
                </a:path>
              </a:pathLst>
            </a:custGeom>
            <a:solidFill>
              <a:srgbClr val="2B3A93"/>
            </a:solidFill>
            <a:ln>
              <a:noFill/>
            </a:ln>
            <a:effectLst/>
            <a:extLst>
              <a:ext uri="{91240B29-F687-4F45-9708-019B960494DF}">
                <a14:hiddenLine xmlns:a14="http://schemas.microsoft.com/office/drawing/2010/main" w="9525" cap="flat">
                  <a:solidFill>
                    <a:srgbClr val="10154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78" name="Freeform 178">
              <a:extLst>
                <a:ext uri="{FF2B5EF4-FFF2-40B4-BE49-F238E27FC236}">
                  <a16:creationId xmlns:a16="http://schemas.microsoft.com/office/drawing/2014/main" id="{27AFA23D-D718-B347-A69A-9E2A690A0E17}"/>
                </a:ext>
              </a:extLst>
            </p:cNvPr>
            <p:cNvSpPr>
              <a:spLocks noChangeArrowheads="1"/>
            </p:cNvSpPr>
            <p:nvPr/>
          </p:nvSpPr>
          <p:spPr bwMode="auto">
            <a:xfrm>
              <a:off x="4388697" y="8390561"/>
              <a:ext cx="697618" cy="697614"/>
            </a:xfrm>
            <a:custGeom>
              <a:avLst/>
              <a:gdLst>
                <a:gd name="T0" fmla="*/ 560 w 561"/>
                <a:gd name="T1" fmla="*/ 560 h 561"/>
                <a:gd name="T2" fmla="*/ 0 w 561"/>
                <a:gd name="T3" fmla="*/ 560 h 561"/>
                <a:gd name="T4" fmla="*/ 0 w 561"/>
                <a:gd name="T5" fmla="*/ 0 h 561"/>
                <a:gd name="T6" fmla="*/ 560 w 561"/>
                <a:gd name="T7" fmla="*/ 0 h 561"/>
                <a:gd name="T8" fmla="*/ 560 w 561"/>
                <a:gd name="T9" fmla="*/ 560 h 561"/>
              </a:gdLst>
              <a:ahLst/>
              <a:cxnLst>
                <a:cxn ang="0">
                  <a:pos x="T0" y="T1"/>
                </a:cxn>
                <a:cxn ang="0">
                  <a:pos x="T2" y="T3"/>
                </a:cxn>
                <a:cxn ang="0">
                  <a:pos x="T4" y="T5"/>
                </a:cxn>
                <a:cxn ang="0">
                  <a:pos x="T6" y="T7"/>
                </a:cxn>
                <a:cxn ang="0">
                  <a:pos x="T8" y="T9"/>
                </a:cxn>
              </a:cxnLst>
              <a:rect l="0" t="0" r="r" b="b"/>
              <a:pathLst>
                <a:path w="561" h="561">
                  <a:moveTo>
                    <a:pt x="560" y="560"/>
                  </a:moveTo>
                  <a:lnTo>
                    <a:pt x="0" y="560"/>
                  </a:lnTo>
                  <a:lnTo>
                    <a:pt x="0" y="0"/>
                  </a:lnTo>
                  <a:lnTo>
                    <a:pt x="560" y="0"/>
                  </a:lnTo>
                  <a:lnTo>
                    <a:pt x="560" y="560"/>
                  </a:lnTo>
                </a:path>
              </a:pathLst>
            </a:custGeom>
            <a:solidFill>
              <a:srgbClr val="FFFFFF"/>
            </a:solidFill>
            <a:ln>
              <a:noFill/>
            </a:ln>
            <a:effectLst/>
            <a:extLst>
              <a:ext uri="{91240B29-F687-4F45-9708-019B960494DF}">
                <a14:hiddenLine xmlns:a14="http://schemas.microsoft.com/office/drawing/2010/main" w="9525" cap="flat">
                  <a:solidFill>
                    <a:srgbClr val="10154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79" name="Freeform 179">
              <a:extLst>
                <a:ext uri="{FF2B5EF4-FFF2-40B4-BE49-F238E27FC236}">
                  <a16:creationId xmlns:a16="http://schemas.microsoft.com/office/drawing/2014/main" id="{07145016-3563-1D49-886D-763008D1AFFA}"/>
                </a:ext>
              </a:extLst>
            </p:cNvPr>
            <p:cNvSpPr>
              <a:spLocks noChangeArrowheads="1"/>
            </p:cNvSpPr>
            <p:nvPr/>
          </p:nvSpPr>
          <p:spPr bwMode="auto">
            <a:xfrm>
              <a:off x="2784728" y="8873951"/>
              <a:ext cx="4361479" cy="2867370"/>
            </a:xfrm>
            <a:custGeom>
              <a:avLst/>
              <a:gdLst>
                <a:gd name="T0" fmla="*/ 2703 w 3501"/>
                <a:gd name="T1" fmla="*/ 0 h 2302"/>
                <a:gd name="T2" fmla="*/ 2703 w 3501"/>
                <a:gd name="T3" fmla="*/ 475 h 2302"/>
                <a:gd name="T4" fmla="*/ 2426 w 3501"/>
                <a:gd name="T5" fmla="*/ 235 h 2302"/>
                <a:gd name="T6" fmla="*/ 1973 w 3501"/>
                <a:gd name="T7" fmla="*/ 80 h 2302"/>
                <a:gd name="T8" fmla="*/ 1092 w 3501"/>
                <a:gd name="T9" fmla="*/ 80 h 2302"/>
                <a:gd name="T10" fmla="*/ 687 w 3501"/>
                <a:gd name="T11" fmla="*/ 235 h 2302"/>
                <a:gd name="T12" fmla="*/ 687 w 3501"/>
                <a:gd name="T13" fmla="*/ 235 h 2302"/>
                <a:gd name="T14" fmla="*/ 193 w 3501"/>
                <a:gd name="T15" fmla="*/ 828 h 2302"/>
                <a:gd name="T16" fmla="*/ 0 w 3501"/>
                <a:gd name="T17" fmla="*/ 1614 h 2302"/>
                <a:gd name="T18" fmla="*/ 26 w 3501"/>
                <a:gd name="T19" fmla="*/ 1689 h 2302"/>
                <a:gd name="T20" fmla="*/ 26 w 3501"/>
                <a:gd name="T21" fmla="*/ 1689 h 2302"/>
                <a:gd name="T22" fmla="*/ 687 w 3501"/>
                <a:gd name="T23" fmla="*/ 2098 h 2302"/>
                <a:gd name="T24" fmla="*/ 687 w 3501"/>
                <a:gd name="T25" fmla="*/ 2301 h 2302"/>
                <a:gd name="T26" fmla="*/ 2426 w 3501"/>
                <a:gd name="T27" fmla="*/ 2301 h 2302"/>
                <a:gd name="T28" fmla="*/ 2426 w 3501"/>
                <a:gd name="T29" fmla="*/ 1341 h 2302"/>
                <a:gd name="T30" fmla="*/ 2831 w 3501"/>
                <a:gd name="T31" fmla="*/ 1676 h 2302"/>
                <a:gd name="T32" fmla="*/ 2831 w 3501"/>
                <a:gd name="T33" fmla="*/ 1676 h 2302"/>
                <a:gd name="T34" fmla="*/ 3101 w 3501"/>
                <a:gd name="T35" fmla="*/ 1781 h 2302"/>
                <a:gd name="T36" fmla="*/ 3101 w 3501"/>
                <a:gd name="T37" fmla="*/ 1781 h 2302"/>
                <a:gd name="T38" fmla="*/ 3261 w 3501"/>
                <a:gd name="T39" fmla="*/ 1748 h 2302"/>
                <a:gd name="T40" fmla="*/ 3261 w 3501"/>
                <a:gd name="T41" fmla="*/ 1748 h 2302"/>
                <a:gd name="T42" fmla="*/ 3500 w 3501"/>
                <a:gd name="T43" fmla="*/ 1383 h 2302"/>
                <a:gd name="T44" fmla="*/ 3500 w 3501"/>
                <a:gd name="T45" fmla="*/ 0 h 2302"/>
                <a:gd name="T46" fmla="*/ 2703 w 3501"/>
                <a:gd name="T47" fmla="*/ 0 h 230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3501" h="2302">
                  <a:moveTo>
                    <a:pt x="2703" y="0"/>
                  </a:moveTo>
                  <a:lnTo>
                    <a:pt x="2703" y="475"/>
                  </a:lnTo>
                  <a:lnTo>
                    <a:pt x="2426" y="235"/>
                  </a:lnTo>
                  <a:lnTo>
                    <a:pt x="1973" y="80"/>
                  </a:lnTo>
                  <a:lnTo>
                    <a:pt x="1092" y="80"/>
                  </a:lnTo>
                  <a:lnTo>
                    <a:pt x="687" y="235"/>
                  </a:lnTo>
                  <a:lnTo>
                    <a:pt x="687" y="235"/>
                  </a:lnTo>
                  <a:cubicBezTo>
                    <a:pt x="440" y="347"/>
                    <a:pt x="258" y="565"/>
                    <a:pt x="193" y="828"/>
                  </a:cubicBezTo>
                  <a:lnTo>
                    <a:pt x="0" y="1614"/>
                  </a:lnTo>
                  <a:lnTo>
                    <a:pt x="26" y="1689"/>
                  </a:lnTo>
                  <a:lnTo>
                    <a:pt x="26" y="1689"/>
                  </a:lnTo>
                  <a:cubicBezTo>
                    <a:pt x="121" y="1965"/>
                    <a:pt x="397" y="2137"/>
                    <a:pt x="687" y="2098"/>
                  </a:cubicBezTo>
                  <a:lnTo>
                    <a:pt x="687" y="2301"/>
                  </a:lnTo>
                  <a:lnTo>
                    <a:pt x="2426" y="2301"/>
                  </a:lnTo>
                  <a:lnTo>
                    <a:pt x="2426" y="1341"/>
                  </a:lnTo>
                  <a:lnTo>
                    <a:pt x="2831" y="1676"/>
                  </a:lnTo>
                  <a:lnTo>
                    <a:pt x="2831" y="1676"/>
                  </a:lnTo>
                  <a:cubicBezTo>
                    <a:pt x="2906" y="1745"/>
                    <a:pt x="3003" y="1781"/>
                    <a:pt x="3101" y="1781"/>
                  </a:cubicBezTo>
                  <a:lnTo>
                    <a:pt x="3101" y="1781"/>
                  </a:lnTo>
                  <a:cubicBezTo>
                    <a:pt x="3155" y="1781"/>
                    <a:pt x="3210" y="1770"/>
                    <a:pt x="3261" y="1748"/>
                  </a:cubicBezTo>
                  <a:lnTo>
                    <a:pt x="3261" y="1748"/>
                  </a:lnTo>
                  <a:cubicBezTo>
                    <a:pt x="3406" y="1684"/>
                    <a:pt x="3500" y="1541"/>
                    <a:pt x="3500" y="1383"/>
                  </a:cubicBezTo>
                  <a:lnTo>
                    <a:pt x="3500" y="0"/>
                  </a:lnTo>
                  <a:lnTo>
                    <a:pt x="2703" y="0"/>
                  </a:lnTo>
                </a:path>
              </a:pathLst>
            </a:custGeom>
            <a:solidFill>
              <a:srgbClr val="FAFAFB"/>
            </a:solidFill>
            <a:ln>
              <a:noFill/>
            </a:ln>
            <a:effectLst/>
            <a:extLst>
              <a:ext uri="{91240B29-F687-4F45-9708-019B960494DF}">
                <a14:hiddenLine xmlns:a14="http://schemas.microsoft.com/office/drawing/2010/main" w="9525" cap="flat">
                  <a:solidFill>
                    <a:srgbClr val="10154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80" name="Freeform 180">
              <a:extLst>
                <a:ext uri="{FF2B5EF4-FFF2-40B4-BE49-F238E27FC236}">
                  <a16:creationId xmlns:a16="http://schemas.microsoft.com/office/drawing/2014/main" id="{811EFC74-2865-1044-830B-DA2570CE7D57}"/>
                </a:ext>
              </a:extLst>
            </p:cNvPr>
            <p:cNvSpPr>
              <a:spLocks noChangeArrowheads="1"/>
            </p:cNvSpPr>
            <p:nvPr/>
          </p:nvSpPr>
          <p:spPr bwMode="auto">
            <a:xfrm>
              <a:off x="6168444" y="8214782"/>
              <a:ext cx="214231" cy="373528"/>
            </a:xfrm>
            <a:custGeom>
              <a:avLst/>
              <a:gdLst>
                <a:gd name="T0" fmla="*/ 169 w 170"/>
                <a:gd name="T1" fmla="*/ 297 h 298"/>
                <a:gd name="T2" fmla="*/ 169 w 170"/>
                <a:gd name="T3" fmla="*/ 297 h 298"/>
                <a:gd name="T4" fmla="*/ 169 w 170"/>
                <a:gd name="T5" fmla="*/ 297 h 298"/>
                <a:gd name="T6" fmla="*/ 11 w 170"/>
                <a:gd name="T7" fmla="*/ 121 h 298"/>
                <a:gd name="T8" fmla="*/ 16 w 170"/>
                <a:gd name="T9" fmla="*/ 76 h 298"/>
                <a:gd name="T10" fmla="*/ 16 w 170"/>
                <a:gd name="T11" fmla="*/ 76 h 298"/>
                <a:gd name="T12" fmla="*/ 100 w 170"/>
                <a:gd name="T13" fmla="*/ 0 h 298"/>
                <a:gd name="T14" fmla="*/ 169 w 170"/>
                <a:gd name="T15" fmla="*/ 0 h 298"/>
                <a:gd name="T16" fmla="*/ 169 w 170"/>
                <a:gd name="T17" fmla="*/ 297 h 29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70" h="298">
                  <a:moveTo>
                    <a:pt x="169" y="297"/>
                  </a:moveTo>
                  <a:lnTo>
                    <a:pt x="169" y="297"/>
                  </a:lnTo>
                  <a:lnTo>
                    <a:pt x="169" y="297"/>
                  </a:lnTo>
                  <a:cubicBezTo>
                    <a:pt x="74" y="297"/>
                    <a:pt x="0" y="215"/>
                    <a:pt x="11" y="121"/>
                  </a:cubicBezTo>
                  <a:lnTo>
                    <a:pt x="16" y="76"/>
                  </a:lnTo>
                  <a:lnTo>
                    <a:pt x="16" y="76"/>
                  </a:lnTo>
                  <a:cubicBezTo>
                    <a:pt x="21" y="33"/>
                    <a:pt x="56" y="0"/>
                    <a:pt x="100" y="0"/>
                  </a:cubicBezTo>
                  <a:lnTo>
                    <a:pt x="169" y="0"/>
                  </a:lnTo>
                  <a:lnTo>
                    <a:pt x="169" y="297"/>
                  </a:lnTo>
                </a:path>
              </a:pathLst>
            </a:custGeom>
            <a:solidFill>
              <a:srgbClr val="101540"/>
            </a:solidFill>
            <a:ln>
              <a:noFill/>
            </a:ln>
            <a:effectLst/>
            <a:extLst>
              <a:ext uri="{91240B29-F687-4F45-9708-019B960494DF}">
                <a14:hiddenLine xmlns:a14="http://schemas.microsoft.com/office/drawing/2010/main" w="9525" cap="flat">
                  <a:solidFill>
                    <a:srgbClr val="10154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81" name="Freeform 181">
              <a:extLst>
                <a:ext uri="{FF2B5EF4-FFF2-40B4-BE49-F238E27FC236}">
                  <a16:creationId xmlns:a16="http://schemas.microsoft.com/office/drawing/2014/main" id="{BF97FC3D-140E-F848-A7EC-6AD4FE1E25A4}"/>
                </a:ext>
              </a:extLst>
            </p:cNvPr>
            <p:cNvSpPr>
              <a:spLocks noChangeArrowheads="1"/>
            </p:cNvSpPr>
            <p:nvPr/>
          </p:nvSpPr>
          <p:spPr bwMode="auto">
            <a:xfrm>
              <a:off x="4850112" y="8390561"/>
              <a:ext cx="236203" cy="302116"/>
            </a:xfrm>
            <a:custGeom>
              <a:avLst/>
              <a:gdLst>
                <a:gd name="T0" fmla="*/ 190 w 191"/>
                <a:gd name="T1" fmla="*/ 240 h 241"/>
                <a:gd name="T2" fmla="*/ 190 w 191"/>
                <a:gd name="T3" fmla="*/ 240 h 241"/>
                <a:gd name="T4" fmla="*/ 190 w 191"/>
                <a:gd name="T5" fmla="*/ 240 h 241"/>
                <a:gd name="T6" fmla="*/ 0 w 191"/>
                <a:gd name="T7" fmla="*/ 49 h 241"/>
                <a:gd name="T8" fmla="*/ 0 w 191"/>
                <a:gd name="T9" fmla="*/ 0 h 241"/>
                <a:gd name="T10" fmla="*/ 190 w 191"/>
                <a:gd name="T11" fmla="*/ 0 h 241"/>
                <a:gd name="T12" fmla="*/ 190 w 191"/>
                <a:gd name="T13" fmla="*/ 240 h 241"/>
              </a:gdLst>
              <a:ahLst/>
              <a:cxnLst>
                <a:cxn ang="0">
                  <a:pos x="T0" y="T1"/>
                </a:cxn>
                <a:cxn ang="0">
                  <a:pos x="T2" y="T3"/>
                </a:cxn>
                <a:cxn ang="0">
                  <a:pos x="T4" y="T5"/>
                </a:cxn>
                <a:cxn ang="0">
                  <a:pos x="T6" y="T7"/>
                </a:cxn>
                <a:cxn ang="0">
                  <a:pos x="T8" y="T9"/>
                </a:cxn>
                <a:cxn ang="0">
                  <a:pos x="T10" y="T11"/>
                </a:cxn>
                <a:cxn ang="0">
                  <a:pos x="T12" y="T13"/>
                </a:cxn>
              </a:cxnLst>
              <a:rect l="0" t="0" r="r" b="b"/>
              <a:pathLst>
                <a:path w="191" h="241">
                  <a:moveTo>
                    <a:pt x="190" y="240"/>
                  </a:moveTo>
                  <a:lnTo>
                    <a:pt x="190" y="240"/>
                  </a:lnTo>
                  <a:lnTo>
                    <a:pt x="190" y="240"/>
                  </a:lnTo>
                  <a:cubicBezTo>
                    <a:pt x="85" y="240"/>
                    <a:pt x="0" y="154"/>
                    <a:pt x="0" y="49"/>
                  </a:cubicBezTo>
                  <a:lnTo>
                    <a:pt x="0" y="0"/>
                  </a:lnTo>
                  <a:lnTo>
                    <a:pt x="190" y="0"/>
                  </a:lnTo>
                  <a:lnTo>
                    <a:pt x="190" y="240"/>
                  </a:lnTo>
                </a:path>
              </a:pathLst>
            </a:custGeom>
            <a:solidFill>
              <a:srgbClr val="101540"/>
            </a:solidFill>
            <a:ln>
              <a:noFill/>
            </a:ln>
            <a:effectLst/>
            <a:extLst>
              <a:ext uri="{91240B29-F687-4F45-9708-019B960494DF}">
                <a14:hiddenLine xmlns:a14="http://schemas.microsoft.com/office/drawing/2010/main" w="9525" cap="flat">
                  <a:solidFill>
                    <a:srgbClr val="10154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82" name="Freeform 182">
              <a:extLst>
                <a:ext uri="{FF2B5EF4-FFF2-40B4-BE49-F238E27FC236}">
                  <a16:creationId xmlns:a16="http://schemas.microsoft.com/office/drawing/2014/main" id="{AC5C1F76-5D21-694F-9BCF-DEC1C5306D84}"/>
                </a:ext>
              </a:extLst>
            </p:cNvPr>
            <p:cNvSpPr>
              <a:spLocks noChangeArrowheads="1"/>
            </p:cNvSpPr>
            <p:nvPr/>
          </p:nvSpPr>
          <p:spPr bwMode="auto">
            <a:xfrm>
              <a:off x="4037141" y="6896453"/>
              <a:ext cx="1362276" cy="1713830"/>
            </a:xfrm>
            <a:custGeom>
              <a:avLst/>
              <a:gdLst>
                <a:gd name="T0" fmla="*/ 1091 w 1092"/>
                <a:gd name="T1" fmla="*/ 800 h 1377"/>
                <a:gd name="T2" fmla="*/ 1091 w 1092"/>
                <a:gd name="T3" fmla="*/ 800 h 1377"/>
                <a:gd name="T4" fmla="*/ 545 w 1092"/>
                <a:gd name="T5" fmla="*/ 1243 h 1377"/>
                <a:gd name="T6" fmla="*/ 545 w 1092"/>
                <a:gd name="T7" fmla="*/ 1243 h 1377"/>
                <a:gd name="T8" fmla="*/ 0 w 1092"/>
                <a:gd name="T9" fmla="*/ 734 h 1377"/>
                <a:gd name="T10" fmla="*/ 0 w 1092"/>
                <a:gd name="T11" fmla="*/ 461 h 1377"/>
                <a:gd name="T12" fmla="*/ 0 w 1092"/>
                <a:gd name="T13" fmla="*/ 461 h 1377"/>
                <a:gd name="T14" fmla="*/ 545 w 1092"/>
                <a:gd name="T15" fmla="*/ 0 h 1377"/>
                <a:gd name="T16" fmla="*/ 545 w 1092"/>
                <a:gd name="T17" fmla="*/ 0 h 1377"/>
                <a:gd name="T18" fmla="*/ 1091 w 1092"/>
                <a:gd name="T19" fmla="*/ 477 h 1377"/>
                <a:gd name="T20" fmla="*/ 1091 w 1092"/>
                <a:gd name="T21" fmla="*/ 800 h 137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092" h="1377">
                  <a:moveTo>
                    <a:pt x="1091" y="800"/>
                  </a:moveTo>
                  <a:lnTo>
                    <a:pt x="1091" y="800"/>
                  </a:lnTo>
                  <a:cubicBezTo>
                    <a:pt x="1091" y="1328"/>
                    <a:pt x="923" y="1376"/>
                    <a:pt x="545" y="1243"/>
                  </a:cubicBezTo>
                  <a:lnTo>
                    <a:pt x="545" y="1243"/>
                  </a:lnTo>
                  <a:cubicBezTo>
                    <a:pt x="261" y="1144"/>
                    <a:pt x="0" y="1035"/>
                    <a:pt x="0" y="734"/>
                  </a:cubicBezTo>
                  <a:lnTo>
                    <a:pt x="0" y="461"/>
                  </a:lnTo>
                  <a:lnTo>
                    <a:pt x="0" y="461"/>
                  </a:lnTo>
                  <a:cubicBezTo>
                    <a:pt x="0" y="181"/>
                    <a:pt x="110" y="0"/>
                    <a:pt x="545" y="0"/>
                  </a:cubicBezTo>
                  <a:lnTo>
                    <a:pt x="545" y="0"/>
                  </a:lnTo>
                  <a:cubicBezTo>
                    <a:pt x="727" y="0"/>
                    <a:pt x="1091" y="22"/>
                    <a:pt x="1091" y="477"/>
                  </a:cubicBezTo>
                  <a:lnTo>
                    <a:pt x="1091" y="800"/>
                  </a:lnTo>
                </a:path>
              </a:pathLst>
            </a:custGeom>
            <a:solidFill>
              <a:srgbClr val="FFFFFF"/>
            </a:solidFill>
            <a:ln>
              <a:noFill/>
            </a:ln>
            <a:effectLst/>
            <a:extLst>
              <a:ext uri="{91240B29-F687-4F45-9708-019B960494DF}">
                <a14:hiddenLine xmlns:a14="http://schemas.microsoft.com/office/drawing/2010/main" w="9525" cap="flat">
                  <a:solidFill>
                    <a:srgbClr val="10154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83" name="Freeform 183">
              <a:extLst>
                <a:ext uri="{FF2B5EF4-FFF2-40B4-BE49-F238E27FC236}">
                  <a16:creationId xmlns:a16="http://schemas.microsoft.com/office/drawing/2014/main" id="{0C3AD10E-2641-FA48-BD97-CC261AD03438}"/>
                </a:ext>
              </a:extLst>
            </p:cNvPr>
            <p:cNvSpPr>
              <a:spLocks noChangeArrowheads="1"/>
            </p:cNvSpPr>
            <p:nvPr/>
          </p:nvSpPr>
          <p:spPr bwMode="auto">
            <a:xfrm>
              <a:off x="4954483" y="7335898"/>
              <a:ext cx="181269" cy="554797"/>
            </a:xfrm>
            <a:custGeom>
              <a:avLst/>
              <a:gdLst>
                <a:gd name="T0" fmla="*/ 146 w 147"/>
                <a:gd name="T1" fmla="*/ 444 h 445"/>
                <a:gd name="T2" fmla="*/ 0 w 147"/>
                <a:gd name="T3" fmla="*/ 444 h 445"/>
                <a:gd name="T4" fmla="*/ 0 w 147"/>
                <a:gd name="T5" fmla="*/ 0 h 445"/>
                <a:gd name="T6" fmla="*/ 146 w 147"/>
                <a:gd name="T7" fmla="*/ 0 h 445"/>
                <a:gd name="T8" fmla="*/ 146 w 147"/>
                <a:gd name="T9" fmla="*/ 444 h 445"/>
              </a:gdLst>
              <a:ahLst/>
              <a:cxnLst>
                <a:cxn ang="0">
                  <a:pos x="T0" y="T1"/>
                </a:cxn>
                <a:cxn ang="0">
                  <a:pos x="T2" y="T3"/>
                </a:cxn>
                <a:cxn ang="0">
                  <a:pos x="T4" y="T5"/>
                </a:cxn>
                <a:cxn ang="0">
                  <a:pos x="T6" y="T7"/>
                </a:cxn>
                <a:cxn ang="0">
                  <a:pos x="T8" y="T9"/>
                </a:cxn>
              </a:cxnLst>
              <a:rect l="0" t="0" r="r" b="b"/>
              <a:pathLst>
                <a:path w="147" h="445">
                  <a:moveTo>
                    <a:pt x="146" y="444"/>
                  </a:moveTo>
                  <a:lnTo>
                    <a:pt x="0" y="444"/>
                  </a:lnTo>
                  <a:lnTo>
                    <a:pt x="0" y="0"/>
                  </a:lnTo>
                  <a:lnTo>
                    <a:pt x="146" y="0"/>
                  </a:lnTo>
                  <a:lnTo>
                    <a:pt x="146" y="444"/>
                  </a:lnTo>
                </a:path>
              </a:pathLst>
            </a:custGeom>
            <a:solidFill>
              <a:srgbClr val="A9DFEE"/>
            </a:solidFill>
            <a:ln>
              <a:noFill/>
            </a:ln>
            <a:effectLst/>
            <a:extLst>
              <a:ext uri="{91240B29-F687-4F45-9708-019B960494DF}">
                <a14:hiddenLine xmlns:a14="http://schemas.microsoft.com/office/drawing/2010/main" w="9525" cap="flat">
                  <a:solidFill>
                    <a:srgbClr val="10154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84" name="Freeform 184">
              <a:extLst>
                <a:ext uri="{FF2B5EF4-FFF2-40B4-BE49-F238E27FC236}">
                  <a16:creationId xmlns:a16="http://schemas.microsoft.com/office/drawing/2014/main" id="{1CFF12CE-F905-784E-B08D-D3299FDEF797}"/>
                </a:ext>
              </a:extLst>
            </p:cNvPr>
            <p:cNvSpPr>
              <a:spLocks noChangeArrowheads="1"/>
            </p:cNvSpPr>
            <p:nvPr/>
          </p:nvSpPr>
          <p:spPr bwMode="auto">
            <a:xfrm>
              <a:off x="6300275" y="7714916"/>
              <a:ext cx="752548" cy="983257"/>
            </a:xfrm>
            <a:custGeom>
              <a:avLst/>
              <a:gdLst>
                <a:gd name="T0" fmla="*/ 604 w 606"/>
                <a:gd name="T1" fmla="*/ 420 h 788"/>
                <a:gd name="T2" fmla="*/ 604 w 606"/>
                <a:gd name="T3" fmla="*/ 420 h 788"/>
                <a:gd name="T4" fmla="*/ 535 w 606"/>
                <a:gd name="T5" fmla="*/ 362 h 788"/>
                <a:gd name="T6" fmla="*/ 535 w 606"/>
                <a:gd name="T7" fmla="*/ 362 h 788"/>
                <a:gd name="T8" fmla="*/ 465 w 606"/>
                <a:gd name="T9" fmla="*/ 420 h 788"/>
                <a:gd name="T10" fmla="*/ 464 w 606"/>
                <a:gd name="T11" fmla="*/ 420 h 788"/>
                <a:gd name="T12" fmla="*/ 464 w 606"/>
                <a:gd name="T13" fmla="*/ 420 h 788"/>
                <a:gd name="T14" fmla="*/ 395 w 606"/>
                <a:gd name="T15" fmla="*/ 355 h 788"/>
                <a:gd name="T16" fmla="*/ 395 w 606"/>
                <a:gd name="T17" fmla="*/ 355 h 788"/>
                <a:gd name="T18" fmla="*/ 324 w 606"/>
                <a:gd name="T19" fmla="*/ 420 h 788"/>
                <a:gd name="T20" fmla="*/ 324 w 606"/>
                <a:gd name="T21" fmla="*/ 420 h 788"/>
                <a:gd name="T22" fmla="*/ 325 w 606"/>
                <a:gd name="T23" fmla="*/ 414 h 788"/>
                <a:gd name="T24" fmla="*/ 325 w 606"/>
                <a:gd name="T25" fmla="*/ 414 h 788"/>
                <a:gd name="T26" fmla="*/ 219 w 606"/>
                <a:gd name="T27" fmla="*/ 341 h 788"/>
                <a:gd name="T28" fmla="*/ 219 w 606"/>
                <a:gd name="T29" fmla="*/ 341 h 788"/>
                <a:gd name="T30" fmla="*/ 162 w 606"/>
                <a:gd name="T31" fmla="*/ 414 h 788"/>
                <a:gd name="T32" fmla="*/ 162 w 606"/>
                <a:gd name="T33" fmla="*/ 414 h 788"/>
                <a:gd name="T34" fmla="*/ 162 w 606"/>
                <a:gd name="T35" fmla="*/ 414 h 788"/>
                <a:gd name="T36" fmla="*/ 162 w 606"/>
                <a:gd name="T37" fmla="*/ 414 h 788"/>
                <a:gd name="T38" fmla="*/ 81 w 606"/>
                <a:gd name="T39" fmla="*/ 0 h 788"/>
                <a:gd name="T40" fmla="*/ 81 w 606"/>
                <a:gd name="T41" fmla="*/ 0 h 788"/>
                <a:gd name="T42" fmla="*/ 0 w 606"/>
                <a:gd name="T43" fmla="*/ 414 h 788"/>
                <a:gd name="T44" fmla="*/ 0 w 606"/>
                <a:gd name="T45" fmla="*/ 414 h 788"/>
                <a:gd name="T46" fmla="*/ 3 w 606"/>
                <a:gd name="T47" fmla="*/ 662 h 788"/>
                <a:gd name="T48" fmla="*/ 3 w 606"/>
                <a:gd name="T49" fmla="*/ 662 h 788"/>
                <a:gd name="T50" fmla="*/ 130 w 606"/>
                <a:gd name="T51" fmla="*/ 787 h 788"/>
                <a:gd name="T52" fmla="*/ 605 w 606"/>
                <a:gd name="T53" fmla="*/ 787 h 788"/>
                <a:gd name="T54" fmla="*/ 605 w 606"/>
                <a:gd name="T55" fmla="*/ 420 h 788"/>
                <a:gd name="T56" fmla="*/ 604 w 606"/>
                <a:gd name="T57" fmla="*/ 420 h 78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606" h="788">
                  <a:moveTo>
                    <a:pt x="604" y="420"/>
                  </a:moveTo>
                  <a:lnTo>
                    <a:pt x="604" y="420"/>
                  </a:lnTo>
                  <a:cubicBezTo>
                    <a:pt x="601" y="384"/>
                    <a:pt x="571" y="362"/>
                    <a:pt x="535" y="362"/>
                  </a:cubicBezTo>
                  <a:lnTo>
                    <a:pt x="535" y="362"/>
                  </a:lnTo>
                  <a:cubicBezTo>
                    <a:pt x="498" y="362"/>
                    <a:pt x="468" y="384"/>
                    <a:pt x="465" y="420"/>
                  </a:cubicBezTo>
                  <a:lnTo>
                    <a:pt x="464" y="420"/>
                  </a:lnTo>
                  <a:lnTo>
                    <a:pt x="464" y="420"/>
                  </a:lnTo>
                  <a:cubicBezTo>
                    <a:pt x="461" y="384"/>
                    <a:pt x="432" y="355"/>
                    <a:pt x="395" y="355"/>
                  </a:cubicBezTo>
                  <a:lnTo>
                    <a:pt x="395" y="355"/>
                  </a:lnTo>
                  <a:cubicBezTo>
                    <a:pt x="334" y="355"/>
                    <a:pt x="324" y="420"/>
                    <a:pt x="324" y="420"/>
                  </a:cubicBezTo>
                  <a:lnTo>
                    <a:pt x="324" y="420"/>
                  </a:lnTo>
                  <a:cubicBezTo>
                    <a:pt x="325" y="418"/>
                    <a:pt x="325" y="416"/>
                    <a:pt x="325" y="414"/>
                  </a:cubicBezTo>
                  <a:lnTo>
                    <a:pt x="325" y="414"/>
                  </a:lnTo>
                  <a:cubicBezTo>
                    <a:pt x="325" y="361"/>
                    <a:pt x="274" y="327"/>
                    <a:pt x="219" y="341"/>
                  </a:cubicBezTo>
                  <a:lnTo>
                    <a:pt x="219" y="341"/>
                  </a:lnTo>
                  <a:cubicBezTo>
                    <a:pt x="186" y="349"/>
                    <a:pt x="162" y="379"/>
                    <a:pt x="162" y="414"/>
                  </a:cubicBezTo>
                  <a:lnTo>
                    <a:pt x="162" y="414"/>
                  </a:lnTo>
                  <a:cubicBezTo>
                    <a:pt x="162" y="416"/>
                    <a:pt x="162" y="416"/>
                    <a:pt x="162" y="414"/>
                  </a:cubicBezTo>
                  <a:lnTo>
                    <a:pt x="162" y="414"/>
                  </a:lnTo>
                  <a:cubicBezTo>
                    <a:pt x="162" y="369"/>
                    <a:pt x="188" y="0"/>
                    <a:pt x="81" y="0"/>
                  </a:cubicBezTo>
                  <a:lnTo>
                    <a:pt x="81" y="0"/>
                  </a:lnTo>
                  <a:cubicBezTo>
                    <a:pt x="36" y="0"/>
                    <a:pt x="0" y="369"/>
                    <a:pt x="0" y="414"/>
                  </a:cubicBezTo>
                  <a:lnTo>
                    <a:pt x="0" y="414"/>
                  </a:lnTo>
                  <a:cubicBezTo>
                    <a:pt x="0" y="420"/>
                    <a:pt x="2" y="556"/>
                    <a:pt x="3" y="662"/>
                  </a:cubicBezTo>
                  <a:lnTo>
                    <a:pt x="3" y="662"/>
                  </a:lnTo>
                  <a:cubicBezTo>
                    <a:pt x="4" y="732"/>
                    <a:pt x="61" y="787"/>
                    <a:pt x="130" y="787"/>
                  </a:cubicBezTo>
                  <a:lnTo>
                    <a:pt x="605" y="787"/>
                  </a:lnTo>
                  <a:lnTo>
                    <a:pt x="605" y="420"/>
                  </a:lnTo>
                  <a:lnTo>
                    <a:pt x="604" y="420"/>
                  </a:lnTo>
                </a:path>
              </a:pathLst>
            </a:custGeom>
            <a:solidFill>
              <a:srgbClr val="FFFFFF"/>
            </a:solidFill>
            <a:ln>
              <a:noFill/>
            </a:ln>
            <a:effectLst/>
            <a:extLst>
              <a:ext uri="{91240B29-F687-4F45-9708-019B960494DF}">
                <a14:hiddenLine xmlns:a14="http://schemas.microsoft.com/office/drawing/2010/main" w="9525" cap="flat">
                  <a:solidFill>
                    <a:srgbClr val="10154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85" name="Freeform 84">
              <a:extLst>
                <a:ext uri="{FF2B5EF4-FFF2-40B4-BE49-F238E27FC236}">
                  <a16:creationId xmlns:a16="http://schemas.microsoft.com/office/drawing/2014/main" id="{7F4617CD-0773-6C4D-966F-0672B93640DE}"/>
                </a:ext>
              </a:extLst>
            </p:cNvPr>
            <p:cNvSpPr>
              <a:spLocks noChangeArrowheads="1"/>
            </p:cNvSpPr>
            <p:nvPr/>
          </p:nvSpPr>
          <p:spPr bwMode="auto">
            <a:xfrm>
              <a:off x="2773741" y="8560845"/>
              <a:ext cx="4387702" cy="3190216"/>
            </a:xfrm>
            <a:custGeom>
              <a:avLst/>
              <a:gdLst>
                <a:gd name="connsiteX0" fmla="*/ 4359057 w 4387702"/>
                <a:gd name="connsiteY0" fmla="*/ 1702843 h 3190216"/>
                <a:gd name="connsiteX1" fmla="*/ 4387702 w 4387702"/>
                <a:gd name="connsiteY1" fmla="*/ 1702843 h 3190216"/>
                <a:gd name="connsiteX2" fmla="*/ 4387702 w 4387702"/>
                <a:gd name="connsiteY2" fmla="*/ 2034890 h 3190216"/>
                <a:gd name="connsiteX3" fmla="*/ 4081322 w 4387702"/>
                <a:gd name="connsiteY3" fmla="*/ 2501249 h 3190216"/>
                <a:gd name="connsiteX4" fmla="*/ 3877069 w 4387702"/>
                <a:gd name="connsiteY4" fmla="*/ 2543532 h 3190216"/>
                <a:gd name="connsiteX5" fmla="*/ 3532081 w 4387702"/>
                <a:gd name="connsiteY5" fmla="*/ 2410465 h 3190216"/>
                <a:gd name="connsiteX6" fmla="*/ 3050094 w 4387702"/>
                <a:gd name="connsiteY6" fmla="*/ 2012505 h 3190216"/>
                <a:gd name="connsiteX7" fmla="*/ 3050094 w 4387702"/>
                <a:gd name="connsiteY7" fmla="*/ 3190216 h 3190216"/>
                <a:gd name="connsiteX8" fmla="*/ 855621 w 4387702"/>
                <a:gd name="connsiteY8" fmla="*/ 3190216 h 3190216"/>
                <a:gd name="connsiteX9" fmla="*/ 855621 w 4387702"/>
                <a:gd name="connsiteY9" fmla="*/ 2940248 h 3190216"/>
                <a:gd name="connsiteX10" fmla="*/ 770930 w 4387702"/>
                <a:gd name="connsiteY10" fmla="*/ 2943979 h 3190216"/>
                <a:gd name="connsiteX11" fmla="*/ 33627 w 4387702"/>
                <a:gd name="connsiteY11" fmla="*/ 2420414 h 3190216"/>
                <a:gd name="connsiteX12" fmla="*/ 0 w 4387702"/>
                <a:gd name="connsiteY12" fmla="*/ 2322167 h 3190216"/>
                <a:gd name="connsiteX13" fmla="*/ 153190 w 4387702"/>
                <a:gd name="connsiteY13" fmla="*/ 1716523 h 3190216"/>
                <a:gd name="connsiteX14" fmla="*/ 181835 w 4387702"/>
                <a:gd name="connsiteY14" fmla="*/ 1716523 h 3190216"/>
                <a:gd name="connsiteX15" fmla="*/ 29891 w 4387702"/>
                <a:gd name="connsiteY15" fmla="*/ 2320924 h 3190216"/>
                <a:gd name="connsiteX16" fmla="*/ 61027 w 4387702"/>
                <a:gd name="connsiteY16" fmla="*/ 2410465 h 3190216"/>
                <a:gd name="connsiteX17" fmla="*/ 868075 w 4387702"/>
                <a:gd name="connsiteY17" fmla="*/ 2909158 h 3190216"/>
                <a:gd name="connsiteX18" fmla="*/ 884266 w 4387702"/>
                <a:gd name="connsiteY18" fmla="*/ 2907914 h 3190216"/>
                <a:gd name="connsiteX19" fmla="*/ 884266 w 4387702"/>
                <a:gd name="connsiteY19" fmla="*/ 3162857 h 3190216"/>
                <a:gd name="connsiteX20" fmla="*/ 3021449 w 4387702"/>
                <a:gd name="connsiteY20" fmla="*/ 3162857 h 3190216"/>
                <a:gd name="connsiteX21" fmla="*/ 3021449 w 4387702"/>
                <a:gd name="connsiteY21" fmla="*/ 1951568 h 3190216"/>
                <a:gd name="connsiteX22" fmla="*/ 3549517 w 4387702"/>
                <a:gd name="connsiteY22" fmla="*/ 2388079 h 3190216"/>
                <a:gd name="connsiteX23" fmla="*/ 3877069 w 4387702"/>
                <a:gd name="connsiteY23" fmla="*/ 2516173 h 3190216"/>
                <a:gd name="connsiteX24" fmla="*/ 4070113 w 4387702"/>
                <a:gd name="connsiteY24" fmla="*/ 2475133 h 3190216"/>
                <a:gd name="connsiteX25" fmla="*/ 4359057 w 4387702"/>
                <a:gd name="connsiteY25" fmla="*/ 2034890 h 3190216"/>
                <a:gd name="connsiteX26" fmla="*/ 1598479 w 4387702"/>
                <a:gd name="connsiteY26" fmla="*/ 0 h 3190216"/>
                <a:gd name="connsiteX27" fmla="*/ 1624749 w 4387702"/>
                <a:gd name="connsiteY27" fmla="*/ 0 h 3190216"/>
                <a:gd name="connsiteX28" fmla="*/ 1624749 w 4387702"/>
                <a:gd name="connsiteY28" fmla="*/ 366783 h 3190216"/>
                <a:gd name="connsiteX29" fmla="*/ 1598479 w 4387702"/>
                <a:gd name="connsiteY29" fmla="*/ 366783 h 31902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4387702" h="3190216">
                  <a:moveTo>
                    <a:pt x="4359057" y="1702843"/>
                  </a:moveTo>
                  <a:lnTo>
                    <a:pt x="4387702" y="1702843"/>
                  </a:lnTo>
                  <a:lnTo>
                    <a:pt x="4387702" y="2034890"/>
                  </a:lnTo>
                  <a:cubicBezTo>
                    <a:pt x="4387702" y="2236357"/>
                    <a:pt x="4268139" y="2420414"/>
                    <a:pt x="4081322" y="2501249"/>
                  </a:cubicBezTo>
                  <a:cubicBezTo>
                    <a:pt x="4016559" y="2529852"/>
                    <a:pt x="3948060" y="2543532"/>
                    <a:pt x="3877069" y="2543532"/>
                  </a:cubicBezTo>
                  <a:cubicBezTo>
                    <a:pt x="3748789" y="2543532"/>
                    <a:pt x="3625490" y="2496275"/>
                    <a:pt x="3532081" y="2410465"/>
                  </a:cubicBezTo>
                  <a:lnTo>
                    <a:pt x="3050094" y="2012505"/>
                  </a:lnTo>
                  <a:lnTo>
                    <a:pt x="3050094" y="3190216"/>
                  </a:lnTo>
                  <a:lnTo>
                    <a:pt x="855621" y="3190216"/>
                  </a:lnTo>
                  <a:lnTo>
                    <a:pt x="855621" y="2940248"/>
                  </a:lnTo>
                  <a:cubicBezTo>
                    <a:pt x="828221" y="2942735"/>
                    <a:pt x="799576" y="2943979"/>
                    <a:pt x="770930" y="2943979"/>
                  </a:cubicBezTo>
                  <a:cubicBezTo>
                    <a:pt x="442133" y="2943979"/>
                    <a:pt x="141981" y="2736294"/>
                    <a:pt x="33627" y="2420414"/>
                  </a:cubicBezTo>
                  <a:lnTo>
                    <a:pt x="0" y="2322167"/>
                  </a:lnTo>
                  <a:lnTo>
                    <a:pt x="153190" y="1716523"/>
                  </a:lnTo>
                  <a:lnTo>
                    <a:pt x="181835" y="1716523"/>
                  </a:lnTo>
                  <a:lnTo>
                    <a:pt x="29891" y="2320924"/>
                  </a:lnTo>
                  <a:lnTo>
                    <a:pt x="61027" y="2410465"/>
                  </a:lnTo>
                  <a:cubicBezTo>
                    <a:pt x="175608" y="2747486"/>
                    <a:pt x="515614" y="2956415"/>
                    <a:pt x="868075" y="2909158"/>
                  </a:cubicBezTo>
                  <a:lnTo>
                    <a:pt x="884266" y="2907914"/>
                  </a:lnTo>
                  <a:lnTo>
                    <a:pt x="884266" y="3162857"/>
                  </a:lnTo>
                  <a:lnTo>
                    <a:pt x="3021449" y="3162857"/>
                  </a:lnTo>
                  <a:lnTo>
                    <a:pt x="3021449" y="1951568"/>
                  </a:lnTo>
                  <a:lnTo>
                    <a:pt x="3549517" y="2388079"/>
                  </a:lnTo>
                  <a:cubicBezTo>
                    <a:pt x="3640435" y="2471402"/>
                    <a:pt x="3755016" y="2516173"/>
                    <a:pt x="3877069" y="2516173"/>
                  </a:cubicBezTo>
                  <a:cubicBezTo>
                    <a:pt x="3944323" y="2516173"/>
                    <a:pt x="4009087" y="2502493"/>
                    <a:pt x="4070113" y="2475133"/>
                  </a:cubicBezTo>
                  <a:cubicBezTo>
                    <a:pt x="4245721" y="2399272"/>
                    <a:pt x="4359057" y="2226408"/>
                    <a:pt x="4359057" y="2034890"/>
                  </a:cubicBezTo>
                  <a:close/>
                  <a:moveTo>
                    <a:pt x="1598479" y="0"/>
                  </a:moveTo>
                  <a:lnTo>
                    <a:pt x="1624749" y="0"/>
                  </a:lnTo>
                  <a:lnTo>
                    <a:pt x="1624749" y="366783"/>
                  </a:lnTo>
                  <a:lnTo>
                    <a:pt x="1598479" y="366783"/>
                  </a:lnTo>
                  <a:close/>
                </a:path>
              </a:pathLst>
            </a:custGeom>
            <a:solidFill>
              <a:srgbClr val="101540"/>
            </a:solidFill>
            <a:ln>
              <a:noFill/>
            </a:ln>
            <a:effectLst/>
            <a:extLst>
              <a:ext uri="{91240B29-F687-4F45-9708-019B960494DF}">
                <a14:hiddenLine xmlns:a14="http://schemas.microsoft.com/office/drawing/2010/main" w="9525" cap="flat">
                  <a:solidFill>
                    <a:srgbClr val="10154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dirty="0">
                <a:latin typeface="Poppins" pitchFamily="2" charset="77"/>
              </a:endParaRPr>
            </a:p>
          </p:txBody>
        </p:sp>
        <p:sp>
          <p:nvSpPr>
            <p:cNvPr id="86" name="Freeform 187">
              <a:extLst>
                <a:ext uri="{FF2B5EF4-FFF2-40B4-BE49-F238E27FC236}">
                  <a16:creationId xmlns:a16="http://schemas.microsoft.com/office/drawing/2014/main" id="{FEF75954-FDD2-CC4D-B35B-B363ED6BB067}"/>
                </a:ext>
              </a:extLst>
            </p:cNvPr>
            <p:cNvSpPr>
              <a:spLocks noChangeArrowheads="1"/>
            </p:cNvSpPr>
            <p:nvPr/>
          </p:nvSpPr>
          <p:spPr bwMode="auto">
            <a:xfrm>
              <a:off x="4289819" y="8884936"/>
              <a:ext cx="900860" cy="203240"/>
            </a:xfrm>
            <a:custGeom>
              <a:avLst/>
              <a:gdLst>
                <a:gd name="T0" fmla="*/ 720 w 721"/>
                <a:gd name="T1" fmla="*/ 161 h 162"/>
                <a:gd name="T2" fmla="*/ 0 w 721"/>
                <a:gd name="T3" fmla="*/ 161 h 162"/>
                <a:gd name="T4" fmla="*/ 0 w 721"/>
                <a:gd name="T5" fmla="*/ 0 h 162"/>
                <a:gd name="T6" fmla="*/ 720 w 721"/>
                <a:gd name="T7" fmla="*/ 0 h 162"/>
                <a:gd name="T8" fmla="*/ 720 w 721"/>
                <a:gd name="T9" fmla="*/ 161 h 162"/>
              </a:gdLst>
              <a:ahLst/>
              <a:cxnLst>
                <a:cxn ang="0">
                  <a:pos x="T0" y="T1"/>
                </a:cxn>
                <a:cxn ang="0">
                  <a:pos x="T2" y="T3"/>
                </a:cxn>
                <a:cxn ang="0">
                  <a:pos x="T4" y="T5"/>
                </a:cxn>
                <a:cxn ang="0">
                  <a:pos x="T6" y="T7"/>
                </a:cxn>
                <a:cxn ang="0">
                  <a:pos x="T8" y="T9"/>
                </a:cxn>
              </a:cxnLst>
              <a:rect l="0" t="0" r="r" b="b"/>
              <a:pathLst>
                <a:path w="721" h="162">
                  <a:moveTo>
                    <a:pt x="720" y="161"/>
                  </a:moveTo>
                  <a:lnTo>
                    <a:pt x="0" y="161"/>
                  </a:lnTo>
                  <a:lnTo>
                    <a:pt x="0" y="0"/>
                  </a:lnTo>
                  <a:lnTo>
                    <a:pt x="720" y="0"/>
                  </a:lnTo>
                  <a:lnTo>
                    <a:pt x="720" y="161"/>
                  </a:lnTo>
                </a:path>
              </a:pathLst>
            </a:custGeom>
            <a:solidFill>
              <a:srgbClr val="2B3A93"/>
            </a:solidFill>
            <a:ln>
              <a:noFill/>
            </a:ln>
            <a:effectLst/>
            <a:extLst>
              <a:ext uri="{91240B29-F687-4F45-9708-019B960494DF}">
                <a14:hiddenLine xmlns:a14="http://schemas.microsoft.com/office/drawing/2010/main" w="9525" cap="flat">
                  <a:solidFill>
                    <a:srgbClr val="10154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87" name="Freeform 188">
              <a:extLst>
                <a:ext uri="{FF2B5EF4-FFF2-40B4-BE49-F238E27FC236}">
                  <a16:creationId xmlns:a16="http://schemas.microsoft.com/office/drawing/2014/main" id="{A6D056D5-53E1-0342-A5A4-0E5670690571}"/>
                </a:ext>
              </a:extLst>
            </p:cNvPr>
            <p:cNvSpPr>
              <a:spLocks noChangeArrowheads="1"/>
            </p:cNvSpPr>
            <p:nvPr/>
          </p:nvSpPr>
          <p:spPr bwMode="auto">
            <a:xfrm>
              <a:off x="3691079" y="6550389"/>
              <a:ext cx="2081864" cy="2021440"/>
            </a:xfrm>
            <a:custGeom>
              <a:avLst/>
              <a:gdLst>
                <a:gd name="T0" fmla="*/ 547 w 1673"/>
                <a:gd name="T1" fmla="*/ 1623 h 1624"/>
                <a:gd name="T2" fmla="*/ 511 w 1673"/>
                <a:gd name="T3" fmla="*/ 1623 h 1624"/>
                <a:gd name="T4" fmla="*/ 511 w 1673"/>
                <a:gd name="T5" fmla="*/ 1623 h 1624"/>
                <a:gd name="T6" fmla="*/ 0 w 1673"/>
                <a:gd name="T7" fmla="*/ 973 h 1624"/>
                <a:gd name="T8" fmla="*/ 0 w 1673"/>
                <a:gd name="T9" fmla="*/ 828 h 1624"/>
                <a:gd name="T10" fmla="*/ 0 w 1673"/>
                <a:gd name="T11" fmla="*/ 828 h 1624"/>
                <a:gd name="T12" fmla="*/ 131 w 1673"/>
                <a:gd name="T13" fmla="*/ 559 h 1624"/>
                <a:gd name="T14" fmla="*/ 153 w 1673"/>
                <a:gd name="T15" fmla="*/ 542 h 1624"/>
                <a:gd name="T16" fmla="*/ 0 w 1673"/>
                <a:gd name="T17" fmla="*/ 0 h 1624"/>
                <a:gd name="T18" fmla="*/ 1396 w 1673"/>
                <a:gd name="T19" fmla="*/ 0 h 1624"/>
                <a:gd name="T20" fmla="*/ 1454 w 1673"/>
                <a:gd name="T21" fmla="*/ 124 h 1624"/>
                <a:gd name="T22" fmla="*/ 1495 w 1673"/>
                <a:gd name="T23" fmla="*/ 0 h 1624"/>
                <a:gd name="T24" fmla="*/ 783 w 1673"/>
                <a:gd name="T25" fmla="*/ 0 h 1624"/>
                <a:gd name="T26" fmla="*/ 1672 w 1673"/>
                <a:gd name="T27" fmla="*/ 0 h 1624"/>
                <a:gd name="T28" fmla="*/ 1672 w 1673"/>
                <a:gd name="T29" fmla="*/ 301 h 1624"/>
                <a:gd name="T30" fmla="*/ 1672 w 1673"/>
                <a:gd name="T31" fmla="*/ 301 h 1624"/>
                <a:gd name="T32" fmla="*/ 1354 w 1673"/>
                <a:gd name="T33" fmla="*/ 627 h 1624"/>
                <a:gd name="T34" fmla="*/ 1058 w 1673"/>
                <a:gd name="T35" fmla="*/ 634 h 1624"/>
                <a:gd name="T36" fmla="*/ 1058 w 1673"/>
                <a:gd name="T37" fmla="*/ 973 h 1624"/>
                <a:gd name="T38" fmla="*/ 1058 w 1673"/>
                <a:gd name="T39" fmla="*/ 973 h 1624"/>
                <a:gd name="T40" fmla="*/ 547 w 1673"/>
                <a:gd name="T41" fmla="*/ 1623 h 16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1673" h="1624">
                  <a:moveTo>
                    <a:pt x="547" y="1623"/>
                  </a:moveTo>
                  <a:lnTo>
                    <a:pt x="511" y="1623"/>
                  </a:lnTo>
                  <a:lnTo>
                    <a:pt x="511" y="1623"/>
                  </a:lnTo>
                  <a:cubicBezTo>
                    <a:pt x="229" y="1623"/>
                    <a:pt x="0" y="1255"/>
                    <a:pt x="0" y="973"/>
                  </a:cubicBezTo>
                  <a:lnTo>
                    <a:pt x="0" y="828"/>
                  </a:lnTo>
                  <a:lnTo>
                    <a:pt x="0" y="828"/>
                  </a:lnTo>
                  <a:cubicBezTo>
                    <a:pt x="0" y="723"/>
                    <a:pt x="48" y="624"/>
                    <a:pt x="131" y="559"/>
                  </a:cubicBezTo>
                  <a:lnTo>
                    <a:pt x="153" y="542"/>
                  </a:lnTo>
                  <a:lnTo>
                    <a:pt x="0" y="0"/>
                  </a:lnTo>
                  <a:lnTo>
                    <a:pt x="1396" y="0"/>
                  </a:lnTo>
                  <a:lnTo>
                    <a:pt x="1454" y="124"/>
                  </a:lnTo>
                  <a:lnTo>
                    <a:pt x="1495" y="0"/>
                  </a:lnTo>
                  <a:lnTo>
                    <a:pt x="783" y="0"/>
                  </a:lnTo>
                  <a:lnTo>
                    <a:pt x="1672" y="0"/>
                  </a:lnTo>
                  <a:lnTo>
                    <a:pt x="1672" y="301"/>
                  </a:lnTo>
                  <a:lnTo>
                    <a:pt x="1672" y="301"/>
                  </a:lnTo>
                  <a:cubicBezTo>
                    <a:pt x="1672" y="477"/>
                    <a:pt x="1531" y="622"/>
                    <a:pt x="1354" y="627"/>
                  </a:cubicBezTo>
                  <a:lnTo>
                    <a:pt x="1058" y="634"/>
                  </a:lnTo>
                  <a:lnTo>
                    <a:pt x="1058" y="973"/>
                  </a:lnTo>
                  <a:lnTo>
                    <a:pt x="1058" y="973"/>
                  </a:lnTo>
                  <a:cubicBezTo>
                    <a:pt x="1058" y="1255"/>
                    <a:pt x="993" y="1623"/>
                    <a:pt x="547" y="1623"/>
                  </a:cubicBezTo>
                </a:path>
              </a:pathLst>
            </a:custGeom>
            <a:solidFill>
              <a:srgbClr val="EA634F"/>
            </a:solidFill>
            <a:ln>
              <a:noFill/>
            </a:ln>
            <a:effectLst/>
            <a:extLst>
              <a:ext uri="{91240B29-F687-4F45-9708-019B960494DF}">
                <a14:hiddenLine xmlns:a14="http://schemas.microsoft.com/office/drawing/2010/main" w="9525" cap="flat">
                  <a:solidFill>
                    <a:srgbClr val="10154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88" name="Freeform 189">
              <a:extLst>
                <a:ext uri="{FF2B5EF4-FFF2-40B4-BE49-F238E27FC236}">
                  <a16:creationId xmlns:a16="http://schemas.microsoft.com/office/drawing/2014/main" id="{8E34368B-D344-E347-934A-1C0F21FC9936}"/>
                </a:ext>
              </a:extLst>
            </p:cNvPr>
            <p:cNvSpPr>
              <a:spLocks noChangeArrowheads="1"/>
            </p:cNvSpPr>
            <p:nvPr/>
          </p:nvSpPr>
          <p:spPr bwMode="auto">
            <a:xfrm>
              <a:off x="4751238" y="7566606"/>
              <a:ext cx="411981" cy="538319"/>
            </a:xfrm>
            <a:custGeom>
              <a:avLst/>
              <a:gdLst>
                <a:gd name="T0" fmla="*/ 302 w 331"/>
                <a:gd name="T1" fmla="*/ 180 h 434"/>
                <a:gd name="T2" fmla="*/ 302 w 331"/>
                <a:gd name="T3" fmla="*/ 180 h 434"/>
                <a:gd name="T4" fmla="*/ 218 w 331"/>
                <a:gd name="T5" fmla="*/ 413 h 434"/>
                <a:gd name="T6" fmla="*/ 218 w 331"/>
                <a:gd name="T7" fmla="*/ 413 h 434"/>
                <a:gd name="T8" fmla="*/ 29 w 331"/>
                <a:gd name="T9" fmla="*/ 253 h 434"/>
                <a:gd name="T10" fmla="*/ 29 w 331"/>
                <a:gd name="T11" fmla="*/ 253 h 434"/>
                <a:gd name="T12" fmla="*/ 112 w 331"/>
                <a:gd name="T13" fmla="*/ 20 h 434"/>
                <a:gd name="T14" fmla="*/ 112 w 331"/>
                <a:gd name="T15" fmla="*/ 20 h 434"/>
                <a:gd name="T16" fmla="*/ 302 w 331"/>
                <a:gd name="T17" fmla="*/ 180 h 4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31" h="434">
                  <a:moveTo>
                    <a:pt x="302" y="180"/>
                  </a:moveTo>
                  <a:lnTo>
                    <a:pt x="302" y="180"/>
                  </a:lnTo>
                  <a:cubicBezTo>
                    <a:pt x="330" y="288"/>
                    <a:pt x="293" y="393"/>
                    <a:pt x="218" y="413"/>
                  </a:cubicBezTo>
                  <a:lnTo>
                    <a:pt x="218" y="413"/>
                  </a:lnTo>
                  <a:cubicBezTo>
                    <a:pt x="143" y="433"/>
                    <a:pt x="58" y="362"/>
                    <a:pt x="29" y="253"/>
                  </a:cubicBezTo>
                  <a:lnTo>
                    <a:pt x="29" y="253"/>
                  </a:lnTo>
                  <a:cubicBezTo>
                    <a:pt x="0" y="145"/>
                    <a:pt x="37" y="41"/>
                    <a:pt x="112" y="20"/>
                  </a:cubicBezTo>
                  <a:lnTo>
                    <a:pt x="112" y="20"/>
                  </a:lnTo>
                  <a:cubicBezTo>
                    <a:pt x="187" y="0"/>
                    <a:pt x="272" y="72"/>
                    <a:pt x="302" y="180"/>
                  </a:cubicBezTo>
                </a:path>
              </a:pathLst>
            </a:custGeom>
            <a:solidFill>
              <a:srgbClr val="FFFFFF"/>
            </a:solidFill>
            <a:ln>
              <a:noFill/>
            </a:ln>
            <a:effectLst/>
            <a:extLst>
              <a:ext uri="{91240B29-F687-4F45-9708-019B960494DF}">
                <a14:hiddenLine xmlns:a14="http://schemas.microsoft.com/office/drawing/2010/main" w="9525" cap="flat">
                  <a:solidFill>
                    <a:srgbClr val="10154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89" name="Freeform 190">
              <a:extLst>
                <a:ext uri="{FF2B5EF4-FFF2-40B4-BE49-F238E27FC236}">
                  <a16:creationId xmlns:a16="http://schemas.microsoft.com/office/drawing/2014/main" id="{98242E2E-CDD8-5047-AFE4-2F46943698EF}"/>
                </a:ext>
              </a:extLst>
            </p:cNvPr>
            <p:cNvSpPr>
              <a:spLocks noChangeArrowheads="1"/>
            </p:cNvSpPr>
            <p:nvPr/>
          </p:nvSpPr>
          <p:spPr bwMode="auto">
            <a:xfrm>
              <a:off x="3356004" y="9983544"/>
              <a:ext cx="2449899" cy="2279613"/>
            </a:xfrm>
            <a:custGeom>
              <a:avLst/>
              <a:gdLst>
                <a:gd name="T0" fmla="*/ 1967 w 1968"/>
                <a:gd name="T1" fmla="*/ 1831 h 1832"/>
                <a:gd name="T2" fmla="*/ 0 w 1968"/>
                <a:gd name="T3" fmla="*/ 1831 h 1832"/>
                <a:gd name="T4" fmla="*/ 0 w 1968"/>
                <a:gd name="T5" fmla="*/ 816 h 1832"/>
                <a:gd name="T6" fmla="*/ 0 w 1968"/>
                <a:gd name="T7" fmla="*/ 816 h 1832"/>
                <a:gd name="T8" fmla="*/ 816 w 1968"/>
                <a:gd name="T9" fmla="*/ 0 h 1832"/>
                <a:gd name="T10" fmla="*/ 816 w 1968"/>
                <a:gd name="T11" fmla="*/ 0 h 1832"/>
                <a:gd name="T12" fmla="*/ 1632 w 1968"/>
                <a:gd name="T13" fmla="*/ 821 h 1832"/>
                <a:gd name="T14" fmla="*/ 1629 w 1968"/>
                <a:gd name="T15" fmla="*/ 1246 h 1832"/>
                <a:gd name="T16" fmla="*/ 1967 w 1968"/>
                <a:gd name="T17" fmla="*/ 1831 h 18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968" h="1832">
                  <a:moveTo>
                    <a:pt x="1967" y="1831"/>
                  </a:moveTo>
                  <a:lnTo>
                    <a:pt x="0" y="1831"/>
                  </a:lnTo>
                  <a:lnTo>
                    <a:pt x="0" y="816"/>
                  </a:lnTo>
                  <a:lnTo>
                    <a:pt x="0" y="816"/>
                  </a:lnTo>
                  <a:cubicBezTo>
                    <a:pt x="0" y="365"/>
                    <a:pt x="366" y="0"/>
                    <a:pt x="816" y="0"/>
                  </a:cubicBezTo>
                  <a:lnTo>
                    <a:pt x="816" y="0"/>
                  </a:lnTo>
                  <a:cubicBezTo>
                    <a:pt x="1269" y="0"/>
                    <a:pt x="1635" y="368"/>
                    <a:pt x="1632" y="821"/>
                  </a:cubicBezTo>
                  <a:lnTo>
                    <a:pt x="1629" y="1246"/>
                  </a:lnTo>
                  <a:lnTo>
                    <a:pt x="1967" y="1831"/>
                  </a:lnTo>
                </a:path>
              </a:pathLst>
            </a:custGeom>
            <a:solidFill>
              <a:srgbClr val="2B3A93"/>
            </a:solidFill>
            <a:ln>
              <a:noFill/>
            </a:ln>
            <a:effectLst/>
            <a:extLst>
              <a:ext uri="{91240B29-F687-4F45-9708-019B960494DF}">
                <a14:hiddenLine xmlns:a14="http://schemas.microsoft.com/office/drawing/2010/main" w="9525" cap="flat">
                  <a:solidFill>
                    <a:srgbClr val="10154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90" name="Freeform 89">
              <a:extLst>
                <a:ext uri="{FF2B5EF4-FFF2-40B4-BE49-F238E27FC236}">
                  <a16:creationId xmlns:a16="http://schemas.microsoft.com/office/drawing/2014/main" id="{E771DA40-1E97-FD4F-8DFE-3F01EB4755BB}"/>
                </a:ext>
              </a:extLst>
            </p:cNvPr>
            <p:cNvSpPr>
              <a:spLocks noChangeArrowheads="1"/>
            </p:cNvSpPr>
            <p:nvPr/>
          </p:nvSpPr>
          <p:spPr bwMode="auto">
            <a:xfrm>
              <a:off x="3345018" y="9967063"/>
              <a:ext cx="2487107" cy="2311328"/>
            </a:xfrm>
            <a:custGeom>
              <a:avLst/>
              <a:gdLst>
                <a:gd name="connsiteX0" fmla="*/ 1029964 w 2487107"/>
                <a:gd name="connsiteY0" fmla="*/ 28658 h 2311328"/>
                <a:gd name="connsiteX1" fmla="*/ 28645 w 2487107"/>
                <a:gd name="connsiteY1" fmla="*/ 1031687 h 2311328"/>
                <a:gd name="connsiteX2" fmla="*/ 28645 w 2487107"/>
                <a:gd name="connsiteY2" fmla="*/ 2131303 h 2311328"/>
                <a:gd name="connsiteX3" fmla="*/ 2351361 w 2487107"/>
                <a:gd name="connsiteY3" fmla="*/ 2131303 h 2311328"/>
                <a:gd name="connsiteX4" fmla="*/ 2028792 w 2487107"/>
                <a:gd name="connsiteY4" fmla="*/ 1571205 h 2311328"/>
                <a:gd name="connsiteX5" fmla="*/ 2031283 w 2487107"/>
                <a:gd name="connsiteY5" fmla="*/ 1037917 h 2311328"/>
                <a:gd name="connsiteX6" fmla="*/ 1741099 w 2487107"/>
                <a:gd name="connsiteY6" fmla="*/ 323960 h 2311328"/>
                <a:gd name="connsiteX7" fmla="*/ 1029964 w 2487107"/>
                <a:gd name="connsiteY7" fmla="*/ 28658 h 2311328"/>
                <a:gd name="connsiteX8" fmla="*/ 1029964 w 2487107"/>
                <a:gd name="connsiteY8" fmla="*/ 0 h 2311328"/>
                <a:gd name="connsiteX9" fmla="*/ 1761026 w 2487107"/>
                <a:gd name="connsiteY9" fmla="*/ 304024 h 2311328"/>
                <a:gd name="connsiteX10" fmla="*/ 2059927 w 2487107"/>
                <a:gd name="connsiteY10" fmla="*/ 1037917 h 2311328"/>
                <a:gd name="connsiteX11" fmla="*/ 2057436 w 2487107"/>
                <a:gd name="connsiteY11" fmla="*/ 1563729 h 2311328"/>
                <a:gd name="connsiteX12" fmla="*/ 2487107 w 2487107"/>
                <a:gd name="connsiteY12" fmla="*/ 2311328 h 2311328"/>
                <a:gd name="connsiteX13" fmla="*/ 0 w 2487107"/>
                <a:gd name="connsiteY13" fmla="*/ 2311328 h 2311328"/>
                <a:gd name="connsiteX14" fmla="*/ 0 w 2487107"/>
                <a:gd name="connsiteY14" fmla="*/ 1031687 h 2311328"/>
                <a:gd name="connsiteX15" fmla="*/ 1029964 w 2487107"/>
                <a:gd name="connsiteY15" fmla="*/ 0 h 23113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2487107" h="2311328">
                  <a:moveTo>
                    <a:pt x="1029964" y="28658"/>
                  </a:moveTo>
                  <a:cubicBezTo>
                    <a:pt x="478242" y="28658"/>
                    <a:pt x="28645" y="478464"/>
                    <a:pt x="28645" y="1031687"/>
                  </a:cubicBezTo>
                  <a:lnTo>
                    <a:pt x="28645" y="2131303"/>
                  </a:lnTo>
                  <a:lnTo>
                    <a:pt x="2351361" y="2131303"/>
                  </a:lnTo>
                  <a:lnTo>
                    <a:pt x="2028792" y="1571205"/>
                  </a:lnTo>
                  <a:lnTo>
                    <a:pt x="2031283" y="1037917"/>
                  </a:lnTo>
                  <a:cubicBezTo>
                    <a:pt x="2033773" y="768781"/>
                    <a:pt x="1929158" y="515844"/>
                    <a:pt x="1741099" y="323960"/>
                  </a:cubicBezTo>
                  <a:cubicBezTo>
                    <a:pt x="1550550" y="133322"/>
                    <a:pt x="1298975" y="28658"/>
                    <a:pt x="1029964" y="28658"/>
                  </a:cubicBezTo>
                  <a:close/>
                  <a:moveTo>
                    <a:pt x="1029964" y="0"/>
                  </a:moveTo>
                  <a:cubicBezTo>
                    <a:pt x="1306447" y="0"/>
                    <a:pt x="1565495" y="108402"/>
                    <a:pt x="1761026" y="304024"/>
                  </a:cubicBezTo>
                  <a:cubicBezTo>
                    <a:pt x="1955312" y="500892"/>
                    <a:pt x="2062418" y="761305"/>
                    <a:pt x="2059927" y="1037917"/>
                  </a:cubicBezTo>
                  <a:lnTo>
                    <a:pt x="2057436" y="1563729"/>
                  </a:lnTo>
                  <a:lnTo>
                    <a:pt x="2487107" y="2311328"/>
                  </a:lnTo>
                  <a:lnTo>
                    <a:pt x="0" y="2311328"/>
                  </a:lnTo>
                  <a:lnTo>
                    <a:pt x="0" y="1031687"/>
                  </a:lnTo>
                  <a:cubicBezTo>
                    <a:pt x="0" y="463512"/>
                    <a:pt x="462051" y="0"/>
                    <a:pt x="1029964" y="0"/>
                  </a:cubicBezTo>
                  <a:close/>
                </a:path>
              </a:pathLst>
            </a:custGeom>
            <a:solidFill>
              <a:srgbClr val="101540"/>
            </a:solidFill>
            <a:ln>
              <a:noFill/>
            </a:ln>
            <a:effectLst/>
            <a:extLst>
              <a:ext uri="{91240B29-F687-4F45-9708-019B960494DF}">
                <a14:hiddenLine xmlns:a14="http://schemas.microsoft.com/office/drawing/2010/main" w="9525" cap="flat">
                  <a:solidFill>
                    <a:srgbClr val="10154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dirty="0">
                <a:latin typeface="Poppins" pitchFamily="2" charset="77"/>
              </a:endParaRPr>
            </a:p>
          </p:txBody>
        </p:sp>
        <p:sp>
          <p:nvSpPr>
            <p:cNvPr id="91" name="Freeform 193">
              <a:extLst>
                <a:ext uri="{FF2B5EF4-FFF2-40B4-BE49-F238E27FC236}">
                  <a16:creationId xmlns:a16="http://schemas.microsoft.com/office/drawing/2014/main" id="{B94F04F2-05D4-5944-9F5C-5C344CAD3CD1}"/>
                </a:ext>
              </a:extLst>
            </p:cNvPr>
            <p:cNvSpPr>
              <a:spLocks noChangeArrowheads="1"/>
            </p:cNvSpPr>
            <p:nvPr/>
          </p:nvSpPr>
          <p:spPr bwMode="auto">
            <a:xfrm>
              <a:off x="8640315" y="9983544"/>
              <a:ext cx="2449899" cy="2279613"/>
            </a:xfrm>
            <a:custGeom>
              <a:avLst/>
              <a:gdLst>
                <a:gd name="T0" fmla="*/ 0 w 1967"/>
                <a:gd name="T1" fmla="*/ 1831 h 1832"/>
                <a:gd name="T2" fmla="*/ 1966 w 1967"/>
                <a:gd name="T3" fmla="*/ 1831 h 1832"/>
                <a:gd name="T4" fmla="*/ 1966 w 1967"/>
                <a:gd name="T5" fmla="*/ 816 h 1832"/>
                <a:gd name="T6" fmla="*/ 1966 w 1967"/>
                <a:gd name="T7" fmla="*/ 816 h 1832"/>
                <a:gd name="T8" fmla="*/ 1150 w 1967"/>
                <a:gd name="T9" fmla="*/ 0 h 1832"/>
                <a:gd name="T10" fmla="*/ 1150 w 1967"/>
                <a:gd name="T11" fmla="*/ 0 h 1832"/>
                <a:gd name="T12" fmla="*/ 334 w 1967"/>
                <a:gd name="T13" fmla="*/ 821 h 1832"/>
                <a:gd name="T14" fmla="*/ 337 w 1967"/>
                <a:gd name="T15" fmla="*/ 1246 h 1832"/>
                <a:gd name="T16" fmla="*/ 0 w 1967"/>
                <a:gd name="T17" fmla="*/ 1831 h 18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967" h="1832">
                  <a:moveTo>
                    <a:pt x="0" y="1831"/>
                  </a:moveTo>
                  <a:lnTo>
                    <a:pt x="1966" y="1831"/>
                  </a:lnTo>
                  <a:lnTo>
                    <a:pt x="1966" y="816"/>
                  </a:lnTo>
                  <a:lnTo>
                    <a:pt x="1966" y="816"/>
                  </a:lnTo>
                  <a:cubicBezTo>
                    <a:pt x="1966" y="365"/>
                    <a:pt x="1600" y="0"/>
                    <a:pt x="1150" y="0"/>
                  </a:cubicBezTo>
                  <a:lnTo>
                    <a:pt x="1150" y="0"/>
                  </a:lnTo>
                  <a:cubicBezTo>
                    <a:pt x="698" y="0"/>
                    <a:pt x="331" y="368"/>
                    <a:pt x="334" y="821"/>
                  </a:cubicBezTo>
                  <a:lnTo>
                    <a:pt x="337" y="1246"/>
                  </a:lnTo>
                  <a:lnTo>
                    <a:pt x="0" y="1831"/>
                  </a:lnTo>
                </a:path>
              </a:pathLst>
            </a:custGeom>
            <a:solidFill>
              <a:srgbClr val="EA634F"/>
            </a:solidFill>
            <a:ln>
              <a:noFill/>
            </a:ln>
            <a:effectLst/>
            <a:extLst>
              <a:ext uri="{91240B29-F687-4F45-9708-019B960494DF}">
                <a14:hiddenLine xmlns:a14="http://schemas.microsoft.com/office/drawing/2010/main" w="9525" cap="flat">
                  <a:solidFill>
                    <a:srgbClr val="10154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92" name="Freeform 91">
              <a:extLst>
                <a:ext uri="{FF2B5EF4-FFF2-40B4-BE49-F238E27FC236}">
                  <a16:creationId xmlns:a16="http://schemas.microsoft.com/office/drawing/2014/main" id="{B13A4B39-1E1E-3F43-A3A7-AABB0534E4A0}"/>
                </a:ext>
              </a:extLst>
            </p:cNvPr>
            <p:cNvSpPr>
              <a:spLocks noChangeArrowheads="1"/>
            </p:cNvSpPr>
            <p:nvPr/>
          </p:nvSpPr>
          <p:spPr bwMode="auto">
            <a:xfrm>
              <a:off x="8612852" y="9967063"/>
              <a:ext cx="2487103" cy="2311328"/>
            </a:xfrm>
            <a:custGeom>
              <a:avLst/>
              <a:gdLst>
                <a:gd name="connsiteX0" fmla="*/ 1457141 w 2487103"/>
                <a:gd name="connsiteY0" fmla="*/ 28658 h 2311328"/>
                <a:gd name="connsiteX1" fmla="*/ 747252 w 2487103"/>
                <a:gd name="connsiteY1" fmla="*/ 323960 h 2311328"/>
                <a:gd name="connsiteX2" fmla="*/ 455823 w 2487103"/>
                <a:gd name="connsiteY2" fmla="*/ 1037917 h 2311328"/>
                <a:gd name="connsiteX3" fmla="*/ 458314 w 2487103"/>
                <a:gd name="connsiteY3" fmla="*/ 1571205 h 2311328"/>
                <a:gd name="connsiteX4" fmla="*/ 457069 w 2487103"/>
                <a:gd name="connsiteY4" fmla="*/ 1573697 h 2311328"/>
                <a:gd name="connsiteX5" fmla="*/ 135786 w 2487103"/>
                <a:gd name="connsiteY5" fmla="*/ 2131303 h 2311328"/>
                <a:gd name="connsiteX6" fmla="*/ 2458458 w 2487103"/>
                <a:gd name="connsiteY6" fmla="*/ 2131303 h 2311328"/>
                <a:gd name="connsiteX7" fmla="*/ 2458458 w 2487103"/>
                <a:gd name="connsiteY7" fmla="*/ 1031687 h 2311328"/>
                <a:gd name="connsiteX8" fmla="*/ 1457141 w 2487103"/>
                <a:gd name="connsiteY8" fmla="*/ 28658 h 2311328"/>
                <a:gd name="connsiteX9" fmla="*/ 1457141 w 2487103"/>
                <a:gd name="connsiteY9" fmla="*/ 0 h 2311328"/>
                <a:gd name="connsiteX10" fmla="*/ 2487103 w 2487103"/>
                <a:gd name="connsiteY10" fmla="*/ 1031687 h 2311328"/>
                <a:gd name="connsiteX11" fmla="*/ 2487103 w 2487103"/>
                <a:gd name="connsiteY11" fmla="*/ 2311328 h 2311328"/>
                <a:gd name="connsiteX12" fmla="*/ 0 w 2487103"/>
                <a:gd name="connsiteY12" fmla="*/ 2311328 h 2311328"/>
                <a:gd name="connsiteX13" fmla="*/ 430915 w 2487103"/>
                <a:gd name="connsiteY13" fmla="*/ 1563729 h 2311328"/>
                <a:gd name="connsiteX14" fmla="*/ 427179 w 2487103"/>
                <a:gd name="connsiteY14" fmla="*/ 1037917 h 2311328"/>
                <a:gd name="connsiteX15" fmla="*/ 726079 w 2487103"/>
                <a:gd name="connsiteY15" fmla="*/ 304024 h 2311328"/>
                <a:gd name="connsiteX16" fmla="*/ 1457141 w 2487103"/>
                <a:gd name="connsiteY16" fmla="*/ 0 h 23113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2487103" h="2311328">
                  <a:moveTo>
                    <a:pt x="1457141" y="28658"/>
                  </a:moveTo>
                  <a:cubicBezTo>
                    <a:pt x="1188130" y="28658"/>
                    <a:pt x="936555" y="133322"/>
                    <a:pt x="747252" y="323960"/>
                  </a:cubicBezTo>
                  <a:cubicBezTo>
                    <a:pt x="556703" y="515844"/>
                    <a:pt x="453333" y="768781"/>
                    <a:pt x="455823" y="1037917"/>
                  </a:cubicBezTo>
                  <a:lnTo>
                    <a:pt x="458314" y="1571205"/>
                  </a:lnTo>
                  <a:lnTo>
                    <a:pt x="457069" y="1573697"/>
                  </a:lnTo>
                  <a:lnTo>
                    <a:pt x="135786" y="2131303"/>
                  </a:lnTo>
                  <a:lnTo>
                    <a:pt x="2458458" y="2131303"/>
                  </a:lnTo>
                  <a:lnTo>
                    <a:pt x="2458458" y="1031687"/>
                  </a:lnTo>
                  <a:cubicBezTo>
                    <a:pt x="2458458" y="478464"/>
                    <a:pt x="2008861" y="28658"/>
                    <a:pt x="1457141" y="28658"/>
                  </a:cubicBezTo>
                  <a:close/>
                  <a:moveTo>
                    <a:pt x="1457141" y="0"/>
                  </a:moveTo>
                  <a:cubicBezTo>
                    <a:pt x="2025052" y="0"/>
                    <a:pt x="2487103" y="463512"/>
                    <a:pt x="2487103" y="1031687"/>
                  </a:cubicBezTo>
                  <a:lnTo>
                    <a:pt x="2487103" y="2311328"/>
                  </a:lnTo>
                  <a:lnTo>
                    <a:pt x="0" y="2311328"/>
                  </a:lnTo>
                  <a:lnTo>
                    <a:pt x="430915" y="1563729"/>
                  </a:lnTo>
                  <a:lnTo>
                    <a:pt x="427179" y="1037917"/>
                  </a:lnTo>
                  <a:cubicBezTo>
                    <a:pt x="425933" y="761305"/>
                    <a:pt x="531794" y="500892"/>
                    <a:pt x="726079" y="304024"/>
                  </a:cubicBezTo>
                  <a:cubicBezTo>
                    <a:pt x="921610" y="108402"/>
                    <a:pt x="1180658" y="0"/>
                    <a:pt x="1457141" y="0"/>
                  </a:cubicBezTo>
                  <a:close/>
                </a:path>
              </a:pathLst>
            </a:custGeom>
            <a:solidFill>
              <a:srgbClr val="101540"/>
            </a:solidFill>
            <a:ln>
              <a:noFill/>
            </a:ln>
            <a:effectLst/>
            <a:extLst>
              <a:ext uri="{91240B29-F687-4F45-9708-019B960494DF}">
                <a14:hiddenLine xmlns:a14="http://schemas.microsoft.com/office/drawing/2010/main" w="9525" cap="flat">
                  <a:solidFill>
                    <a:srgbClr val="10154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dirty="0">
                <a:latin typeface="Poppins" pitchFamily="2" charset="77"/>
              </a:endParaRPr>
            </a:p>
          </p:txBody>
        </p:sp>
      </p:grpSp>
      <p:sp>
        <p:nvSpPr>
          <p:cNvPr id="93" name="Freeform 196">
            <a:extLst>
              <a:ext uri="{FF2B5EF4-FFF2-40B4-BE49-F238E27FC236}">
                <a16:creationId xmlns:a16="http://schemas.microsoft.com/office/drawing/2014/main" id="{61AF0F0E-21B2-0D48-AEEE-F10C39E288E7}"/>
              </a:ext>
            </a:extLst>
          </p:cNvPr>
          <p:cNvSpPr>
            <a:spLocks noChangeArrowheads="1"/>
          </p:cNvSpPr>
          <p:nvPr/>
        </p:nvSpPr>
        <p:spPr bwMode="auto">
          <a:xfrm>
            <a:off x="7540670" y="2069473"/>
            <a:ext cx="3894571" cy="950298"/>
          </a:xfrm>
          <a:custGeom>
            <a:avLst/>
            <a:gdLst>
              <a:gd name="T0" fmla="*/ 6253 w 6254"/>
              <a:gd name="T1" fmla="*/ 1525 h 1526"/>
              <a:gd name="T2" fmla="*/ 0 w 6254"/>
              <a:gd name="T3" fmla="*/ 1525 h 1526"/>
              <a:gd name="T4" fmla="*/ 0 w 6254"/>
              <a:gd name="T5" fmla="*/ 0 h 1526"/>
              <a:gd name="T6" fmla="*/ 6253 w 6254"/>
              <a:gd name="T7" fmla="*/ 0 h 1526"/>
              <a:gd name="T8" fmla="*/ 6253 w 6254"/>
              <a:gd name="T9" fmla="*/ 1525 h 1526"/>
            </a:gdLst>
            <a:ahLst/>
            <a:cxnLst>
              <a:cxn ang="0">
                <a:pos x="T0" y="T1"/>
              </a:cxn>
              <a:cxn ang="0">
                <a:pos x="T2" y="T3"/>
              </a:cxn>
              <a:cxn ang="0">
                <a:pos x="T4" y="T5"/>
              </a:cxn>
              <a:cxn ang="0">
                <a:pos x="T6" y="T7"/>
              </a:cxn>
              <a:cxn ang="0">
                <a:pos x="T8" y="T9"/>
              </a:cxn>
            </a:cxnLst>
            <a:rect l="0" t="0" r="r" b="b"/>
            <a:pathLst>
              <a:path w="6254" h="1526">
                <a:moveTo>
                  <a:pt x="6253" y="1525"/>
                </a:moveTo>
                <a:lnTo>
                  <a:pt x="0" y="1525"/>
                </a:lnTo>
                <a:lnTo>
                  <a:pt x="0" y="0"/>
                </a:lnTo>
                <a:lnTo>
                  <a:pt x="6253" y="0"/>
                </a:lnTo>
                <a:lnTo>
                  <a:pt x="6253" y="1525"/>
                </a:lnTo>
              </a:path>
            </a:pathLst>
          </a:custGeom>
          <a:solidFill>
            <a:srgbClr val="FFFFFF"/>
          </a:solidFill>
          <a:ln>
            <a:noFill/>
          </a:ln>
          <a:effectLst/>
          <a:extLst>
            <a:ext uri="{91240B29-F687-4F45-9708-019B960494DF}">
              <a14:hiddenLine xmlns:a14="http://schemas.microsoft.com/office/drawing/2010/main" w="9525" cap="flat">
                <a:solidFill>
                  <a:srgbClr val="10154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94" name="Freeform 197">
            <a:extLst>
              <a:ext uri="{FF2B5EF4-FFF2-40B4-BE49-F238E27FC236}">
                <a16:creationId xmlns:a16="http://schemas.microsoft.com/office/drawing/2014/main" id="{442BEBDE-599E-A743-8268-372267C5FDC5}"/>
              </a:ext>
            </a:extLst>
          </p:cNvPr>
          <p:cNvSpPr>
            <a:spLocks noChangeArrowheads="1"/>
          </p:cNvSpPr>
          <p:nvPr/>
        </p:nvSpPr>
        <p:spPr bwMode="auto">
          <a:xfrm>
            <a:off x="7331935" y="1797566"/>
            <a:ext cx="2444406" cy="543812"/>
          </a:xfrm>
          <a:custGeom>
            <a:avLst/>
            <a:gdLst>
              <a:gd name="T0" fmla="*/ 3464 w 3923"/>
              <a:gd name="T1" fmla="*/ 0 h 874"/>
              <a:gd name="T2" fmla="*/ 0 w 3923"/>
              <a:gd name="T3" fmla="*/ 0 h 874"/>
              <a:gd name="T4" fmla="*/ 0 w 3923"/>
              <a:gd name="T5" fmla="*/ 873 h 874"/>
              <a:gd name="T6" fmla="*/ 3464 w 3923"/>
              <a:gd name="T7" fmla="*/ 873 h 874"/>
              <a:gd name="T8" fmla="*/ 3922 w 3923"/>
              <a:gd name="T9" fmla="*/ 436 h 874"/>
              <a:gd name="T10" fmla="*/ 3464 w 3923"/>
              <a:gd name="T11" fmla="*/ 0 h 874"/>
            </a:gdLst>
            <a:ahLst/>
            <a:cxnLst>
              <a:cxn ang="0">
                <a:pos x="T0" y="T1"/>
              </a:cxn>
              <a:cxn ang="0">
                <a:pos x="T2" y="T3"/>
              </a:cxn>
              <a:cxn ang="0">
                <a:pos x="T4" y="T5"/>
              </a:cxn>
              <a:cxn ang="0">
                <a:pos x="T6" y="T7"/>
              </a:cxn>
              <a:cxn ang="0">
                <a:pos x="T8" y="T9"/>
              </a:cxn>
              <a:cxn ang="0">
                <a:pos x="T10" y="T11"/>
              </a:cxn>
            </a:cxnLst>
            <a:rect l="0" t="0" r="r" b="b"/>
            <a:pathLst>
              <a:path w="3923" h="874">
                <a:moveTo>
                  <a:pt x="3464" y="0"/>
                </a:moveTo>
                <a:lnTo>
                  <a:pt x="0" y="0"/>
                </a:lnTo>
                <a:lnTo>
                  <a:pt x="0" y="873"/>
                </a:lnTo>
                <a:lnTo>
                  <a:pt x="3464" y="873"/>
                </a:lnTo>
                <a:lnTo>
                  <a:pt x="3922" y="436"/>
                </a:lnTo>
                <a:lnTo>
                  <a:pt x="3464" y="0"/>
                </a:lnTo>
              </a:path>
            </a:pathLst>
          </a:custGeom>
          <a:solidFill>
            <a:schemeClr val="accent2"/>
          </a:solidFill>
          <a:ln>
            <a:noFill/>
          </a:ln>
          <a:effectLst/>
        </p:spPr>
        <p:txBody>
          <a:bodyPr wrap="none" anchor="ctr"/>
          <a:lstStyle/>
          <a:p>
            <a:endParaRPr lang="en-US" dirty="0">
              <a:latin typeface="Poppins" pitchFamily="2" charset="77"/>
            </a:endParaRPr>
          </a:p>
        </p:txBody>
      </p:sp>
      <p:sp>
        <p:nvSpPr>
          <p:cNvPr id="95" name="Freeform 198">
            <a:extLst>
              <a:ext uri="{FF2B5EF4-FFF2-40B4-BE49-F238E27FC236}">
                <a16:creationId xmlns:a16="http://schemas.microsoft.com/office/drawing/2014/main" id="{C2929A74-37FF-754A-86F8-EFC70CA3EBD9}"/>
              </a:ext>
            </a:extLst>
          </p:cNvPr>
          <p:cNvSpPr>
            <a:spLocks noChangeArrowheads="1"/>
          </p:cNvSpPr>
          <p:nvPr/>
        </p:nvSpPr>
        <p:spPr bwMode="auto">
          <a:xfrm>
            <a:off x="7331934" y="2341378"/>
            <a:ext cx="211483" cy="678393"/>
          </a:xfrm>
          <a:custGeom>
            <a:avLst/>
            <a:gdLst>
              <a:gd name="T0" fmla="*/ 0 w 338"/>
              <a:gd name="T1" fmla="*/ 0 h 1089"/>
              <a:gd name="T2" fmla="*/ 337 w 338"/>
              <a:gd name="T3" fmla="*/ 1088 h 1089"/>
              <a:gd name="T4" fmla="*/ 337 w 338"/>
              <a:gd name="T5" fmla="*/ 0 h 1089"/>
              <a:gd name="T6" fmla="*/ 0 w 338"/>
              <a:gd name="T7" fmla="*/ 0 h 1089"/>
            </a:gdLst>
            <a:ahLst/>
            <a:cxnLst>
              <a:cxn ang="0">
                <a:pos x="T0" y="T1"/>
              </a:cxn>
              <a:cxn ang="0">
                <a:pos x="T2" y="T3"/>
              </a:cxn>
              <a:cxn ang="0">
                <a:pos x="T4" y="T5"/>
              </a:cxn>
              <a:cxn ang="0">
                <a:pos x="T6" y="T7"/>
              </a:cxn>
            </a:cxnLst>
            <a:rect l="0" t="0" r="r" b="b"/>
            <a:pathLst>
              <a:path w="338" h="1089">
                <a:moveTo>
                  <a:pt x="0" y="0"/>
                </a:moveTo>
                <a:lnTo>
                  <a:pt x="337" y="1088"/>
                </a:lnTo>
                <a:lnTo>
                  <a:pt x="337" y="0"/>
                </a:lnTo>
                <a:lnTo>
                  <a:pt x="0" y="0"/>
                </a:lnTo>
              </a:path>
            </a:pathLst>
          </a:custGeom>
          <a:solidFill>
            <a:schemeClr val="accent2">
              <a:lumMod val="75000"/>
            </a:schemeClr>
          </a:solidFill>
          <a:ln>
            <a:noFill/>
          </a:ln>
          <a:effectLst/>
        </p:spPr>
        <p:txBody>
          <a:bodyPr wrap="none" anchor="ctr"/>
          <a:lstStyle/>
          <a:p>
            <a:endParaRPr lang="en-US" dirty="0">
              <a:latin typeface="Poppins" pitchFamily="2" charset="77"/>
            </a:endParaRPr>
          </a:p>
        </p:txBody>
      </p:sp>
      <p:sp>
        <p:nvSpPr>
          <p:cNvPr id="97" name="Freeform 271">
            <a:extLst>
              <a:ext uri="{FF2B5EF4-FFF2-40B4-BE49-F238E27FC236}">
                <a16:creationId xmlns:a16="http://schemas.microsoft.com/office/drawing/2014/main" id="{D5DEA0CA-6507-F641-A9AD-17581A13B8CD}"/>
              </a:ext>
            </a:extLst>
          </p:cNvPr>
          <p:cNvSpPr>
            <a:spLocks noChangeArrowheads="1"/>
          </p:cNvSpPr>
          <p:nvPr/>
        </p:nvSpPr>
        <p:spPr bwMode="auto">
          <a:xfrm>
            <a:off x="7540670" y="3722880"/>
            <a:ext cx="3894571" cy="950298"/>
          </a:xfrm>
          <a:custGeom>
            <a:avLst/>
            <a:gdLst>
              <a:gd name="T0" fmla="*/ 6253 w 6254"/>
              <a:gd name="T1" fmla="*/ 1523 h 1524"/>
              <a:gd name="T2" fmla="*/ 0 w 6254"/>
              <a:gd name="T3" fmla="*/ 1523 h 1524"/>
              <a:gd name="T4" fmla="*/ 0 w 6254"/>
              <a:gd name="T5" fmla="*/ 0 h 1524"/>
              <a:gd name="T6" fmla="*/ 6253 w 6254"/>
              <a:gd name="T7" fmla="*/ 0 h 1524"/>
              <a:gd name="T8" fmla="*/ 6253 w 6254"/>
              <a:gd name="T9" fmla="*/ 1523 h 1524"/>
            </a:gdLst>
            <a:ahLst/>
            <a:cxnLst>
              <a:cxn ang="0">
                <a:pos x="T0" y="T1"/>
              </a:cxn>
              <a:cxn ang="0">
                <a:pos x="T2" y="T3"/>
              </a:cxn>
              <a:cxn ang="0">
                <a:pos x="T4" y="T5"/>
              </a:cxn>
              <a:cxn ang="0">
                <a:pos x="T6" y="T7"/>
              </a:cxn>
              <a:cxn ang="0">
                <a:pos x="T8" y="T9"/>
              </a:cxn>
            </a:cxnLst>
            <a:rect l="0" t="0" r="r" b="b"/>
            <a:pathLst>
              <a:path w="6254" h="1524">
                <a:moveTo>
                  <a:pt x="6253" y="1523"/>
                </a:moveTo>
                <a:lnTo>
                  <a:pt x="0" y="1523"/>
                </a:lnTo>
                <a:lnTo>
                  <a:pt x="0" y="0"/>
                </a:lnTo>
                <a:lnTo>
                  <a:pt x="6253" y="0"/>
                </a:lnTo>
                <a:lnTo>
                  <a:pt x="6253" y="1523"/>
                </a:lnTo>
              </a:path>
            </a:pathLst>
          </a:custGeom>
          <a:solidFill>
            <a:srgbClr val="FFFFFF"/>
          </a:solidFill>
          <a:ln>
            <a:noFill/>
          </a:ln>
          <a:effectLst/>
          <a:extLst>
            <a:ext uri="{91240B29-F687-4F45-9708-019B960494DF}">
              <a14:hiddenLine xmlns:a14="http://schemas.microsoft.com/office/drawing/2010/main" w="9525" cap="flat">
                <a:solidFill>
                  <a:srgbClr val="10154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98" name="Freeform 272">
            <a:extLst>
              <a:ext uri="{FF2B5EF4-FFF2-40B4-BE49-F238E27FC236}">
                <a16:creationId xmlns:a16="http://schemas.microsoft.com/office/drawing/2014/main" id="{4D021485-9778-3641-8A54-0A3369E128D1}"/>
              </a:ext>
            </a:extLst>
          </p:cNvPr>
          <p:cNvSpPr>
            <a:spLocks noChangeArrowheads="1"/>
          </p:cNvSpPr>
          <p:nvPr/>
        </p:nvSpPr>
        <p:spPr bwMode="auto">
          <a:xfrm>
            <a:off x="7331935" y="3450973"/>
            <a:ext cx="2444406" cy="543812"/>
          </a:xfrm>
          <a:custGeom>
            <a:avLst/>
            <a:gdLst>
              <a:gd name="T0" fmla="*/ 3464 w 3923"/>
              <a:gd name="T1" fmla="*/ 0 h 874"/>
              <a:gd name="T2" fmla="*/ 0 w 3923"/>
              <a:gd name="T3" fmla="*/ 0 h 874"/>
              <a:gd name="T4" fmla="*/ 0 w 3923"/>
              <a:gd name="T5" fmla="*/ 873 h 874"/>
              <a:gd name="T6" fmla="*/ 3464 w 3923"/>
              <a:gd name="T7" fmla="*/ 873 h 874"/>
              <a:gd name="T8" fmla="*/ 3922 w 3923"/>
              <a:gd name="T9" fmla="*/ 437 h 874"/>
              <a:gd name="T10" fmla="*/ 3464 w 3923"/>
              <a:gd name="T11" fmla="*/ 0 h 874"/>
            </a:gdLst>
            <a:ahLst/>
            <a:cxnLst>
              <a:cxn ang="0">
                <a:pos x="T0" y="T1"/>
              </a:cxn>
              <a:cxn ang="0">
                <a:pos x="T2" y="T3"/>
              </a:cxn>
              <a:cxn ang="0">
                <a:pos x="T4" y="T5"/>
              </a:cxn>
              <a:cxn ang="0">
                <a:pos x="T6" y="T7"/>
              </a:cxn>
              <a:cxn ang="0">
                <a:pos x="T8" y="T9"/>
              </a:cxn>
              <a:cxn ang="0">
                <a:pos x="T10" y="T11"/>
              </a:cxn>
            </a:cxnLst>
            <a:rect l="0" t="0" r="r" b="b"/>
            <a:pathLst>
              <a:path w="3923" h="874">
                <a:moveTo>
                  <a:pt x="3464" y="0"/>
                </a:moveTo>
                <a:lnTo>
                  <a:pt x="0" y="0"/>
                </a:lnTo>
                <a:lnTo>
                  <a:pt x="0" y="873"/>
                </a:lnTo>
                <a:lnTo>
                  <a:pt x="3464" y="873"/>
                </a:lnTo>
                <a:lnTo>
                  <a:pt x="3922" y="437"/>
                </a:lnTo>
                <a:lnTo>
                  <a:pt x="3464" y="0"/>
                </a:lnTo>
              </a:path>
            </a:pathLst>
          </a:custGeom>
          <a:solidFill>
            <a:schemeClr val="accent5"/>
          </a:solidFill>
          <a:ln>
            <a:noFill/>
          </a:ln>
          <a:effectLst/>
        </p:spPr>
        <p:txBody>
          <a:bodyPr wrap="none" anchor="ctr"/>
          <a:lstStyle/>
          <a:p>
            <a:endParaRPr lang="en-US" dirty="0">
              <a:latin typeface="Poppins" pitchFamily="2" charset="77"/>
            </a:endParaRPr>
          </a:p>
        </p:txBody>
      </p:sp>
      <p:sp>
        <p:nvSpPr>
          <p:cNvPr id="99" name="Freeform 273">
            <a:extLst>
              <a:ext uri="{FF2B5EF4-FFF2-40B4-BE49-F238E27FC236}">
                <a16:creationId xmlns:a16="http://schemas.microsoft.com/office/drawing/2014/main" id="{10AE68B9-7DBE-AE49-99E9-AD1C9DD03BFB}"/>
              </a:ext>
            </a:extLst>
          </p:cNvPr>
          <p:cNvSpPr>
            <a:spLocks noChangeArrowheads="1"/>
          </p:cNvSpPr>
          <p:nvPr/>
        </p:nvSpPr>
        <p:spPr bwMode="auto">
          <a:xfrm>
            <a:off x="7331934" y="3994784"/>
            <a:ext cx="211483" cy="678393"/>
          </a:xfrm>
          <a:custGeom>
            <a:avLst/>
            <a:gdLst>
              <a:gd name="T0" fmla="*/ 0 w 338"/>
              <a:gd name="T1" fmla="*/ 0 h 1088"/>
              <a:gd name="T2" fmla="*/ 337 w 338"/>
              <a:gd name="T3" fmla="*/ 1087 h 1088"/>
              <a:gd name="T4" fmla="*/ 337 w 338"/>
              <a:gd name="T5" fmla="*/ 0 h 1088"/>
              <a:gd name="T6" fmla="*/ 0 w 338"/>
              <a:gd name="T7" fmla="*/ 0 h 1088"/>
            </a:gdLst>
            <a:ahLst/>
            <a:cxnLst>
              <a:cxn ang="0">
                <a:pos x="T0" y="T1"/>
              </a:cxn>
              <a:cxn ang="0">
                <a:pos x="T2" y="T3"/>
              </a:cxn>
              <a:cxn ang="0">
                <a:pos x="T4" y="T5"/>
              </a:cxn>
              <a:cxn ang="0">
                <a:pos x="T6" y="T7"/>
              </a:cxn>
            </a:cxnLst>
            <a:rect l="0" t="0" r="r" b="b"/>
            <a:pathLst>
              <a:path w="338" h="1088">
                <a:moveTo>
                  <a:pt x="0" y="0"/>
                </a:moveTo>
                <a:lnTo>
                  <a:pt x="337" y="1087"/>
                </a:lnTo>
                <a:lnTo>
                  <a:pt x="337" y="0"/>
                </a:lnTo>
                <a:lnTo>
                  <a:pt x="0" y="0"/>
                </a:lnTo>
              </a:path>
            </a:pathLst>
          </a:custGeom>
          <a:solidFill>
            <a:schemeClr val="accent5">
              <a:lumMod val="50000"/>
            </a:schemeClr>
          </a:solidFill>
          <a:ln>
            <a:noFill/>
          </a:ln>
          <a:effectLst/>
        </p:spPr>
        <p:txBody>
          <a:bodyPr wrap="none" anchor="ctr"/>
          <a:lstStyle/>
          <a:p>
            <a:endParaRPr lang="en-US" dirty="0">
              <a:latin typeface="Poppins" pitchFamily="2" charset="77"/>
            </a:endParaRPr>
          </a:p>
        </p:txBody>
      </p:sp>
      <p:sp>
        <p:nvSpPr>
          <p:cNvPr id="101" name="Freeform 346">
            <a:extLst>
              <a:ext uri="{FF2B5EF4-FFF2-40B4-BE49-F238E27FC236}">
                <a16:creationId xmlns:a16="http://schemas.microsoft.com/office/drawing/2014/main" id="{D8A3D71E-A64F-1D45-8D0A-CBE469C779AA}"/>
              </a:ext>
            </a:extLst>
          </p:cNvPr>
          <p:cNvSpPr>
            <a:spLocks noChangeArrowheads="1"/>
          </p:cNvSpPr>
          <p:nvPr/>
        </p:nvSpPr>
        <p:spPr bwMode="auto">
          <a:xfrm>
            <a:off x="7540670" y="5379032"/>
            <a:ext cx="3894571" cy="950298"/>
          </a:xfrm>
          <a:custGeom>
            <a:avLst/>
            <a:gdLst>
              <a:gd name="T0" fmla="*/ 6253 w 6254"/>
              <a:gd name="T1" fmla="*/ 1524 h 1525"/>
              <a:gd name="T2" fmla="*/ 0 w 6254"/>
              <a:gd name="T3" fmla="*/ 1524 h 1525"/>
              <a:gd name="T4" fmla="*/ 0 w 6254"/>
              <a:gd name="T5" fmla="*/ 0 h 1525"/>
              <a:gd name="T6" fmla="*/ 6253 w 6254"/>
              <a:gd name="T7" fmla="*/ 0 h 1525"/>
              <a:gd name="T8" fmla="*/ 6253 w 6254"/>
              <a:gd name="T9" fmla="*/ 1524 h 1525"/>
            </a:gdLst>
            <a:ahLst/>
            <a:cxnLst>
              <a:cxn ang="0">
                <a:pos x="T0" y="T1"/>
              </a:cxn>
              <a:cxn ang="0">
                <a:pos x="T2" y="T3"/>
              </a:cxn>
              <a:cxn ang="0">
                <a:pos x="T4" y="T5"/>
              </a:cxn>
              <a:cxn ang="0">
                <a:pos x="T6" y="T7"/>
              </a:cxn>
              <a:cxn ang="0">
                <a:pos x="T8" y="T9"/>
              </a:cxn>
            </a:cxnLst>
            <a:rect l="0" t="0" r="r" b="b"/>
            <a:pathLst>
              <a:path w="6254" h="1525">
                <a:moveTo>
                  <a:pt x="6253" y="1524"/>
                </a:moveTo>
                <a:lnTo>
                  <a:pt x="0" y="1524"/>
                </a:lnTo>
                <a:lnTo>
                  <a:pt x="0" y="0"/>
                </a:lnTo>
                <a:lnTo>
                  <a:pt x="6253" y="0"/>
                </a:lnTo>
                <a:lnTo>
                  <a:pt x="6253" y="1524"/>
                </a:lnTo>
              </a:path>
            </a:pathLst>
          </a:custGeom>
          <a:solidFill>
            <a:srgbClr val="FFFFFF"/>
          </a:solidFill>
          <a:ln>
            <a:noFill/>
          </a:ln>
          <a:effectLst/>
          <a:extLst>
            <a:ext uri="{91240B29-F687-4F45-9708-019B960494DF}">
              <a14:hiddenLine xmlns:a14="http://schemas.microsoft.com/office/drawing/2010/main" w="9525" cap="flat">
                <a:solidFill>
                  <a:srgbClr val="10154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102" name="Freeform 347">
            <a:extLst>
              <a:ext uri="{FF2B5EF4-FFF2-40B4-BE49-F238E27FC236}">
                <a16:creationId xmlns:a16="http://schemas.microsoft.com/office/drawing/2014/main" id="{11CF3849-010F-954F-AF4D-5C3B642D9BF3}"/>
              </a:ext>
            </a:extLst>
          </p:cNvPr>
          <p:cNvSpPr>
            <a:spLocks noChangeArrowheads="1"/>
          </p:cNvSpPr>
          <p:nvPr/>
        </p:nvSpPr>
        <p:spPr bwMode="auto">
          <a:xfrm>
            <a:off x="7331935" y="5107127"/>
            <a:ext cx="2444406" cy="543812"/>
          </a:xfrm>
          <a:custGeom>
            <a:avLst/>
            <a:gdLst>
              <a:gd name="T0" fmla="*/ 3464 w 3923"/>
              <a:gd name="T1" fmla="*/ 0 h 874"/>
              <a:gd name="T2" fmla="*/ 0 w 3923"/>
              <a:gd name="T3" fmla="*/ 0 h 874"/>
              <a:gd name="T4" fmla="*/ 0 w 3923"/>
              <a:gd name="T5" fmla="*/ 873 h 874"/>
              <a:gd name="T6" fmla="*/ 3464 w 3923"/>
              <a:gd name="T7" fmla="*/ 873 h 874"/>
              <a:gd name="T8" fmla="*/ 3922 w 3923"/>
              <a:gd name="T9" fmla="*/ 436 h 874"/>
              <a:gd name="T10" fmla="*/ 3464 w 3923"/>
              <a:gd name="T11" fmla="*/ 0 h 874"/>
            </a:gdLst>
            <a:ahLst/>
            <a:cxnLst>
              <a:cxn ang="0">
                <a:pos x="T0" y="T1"/>
              </a:cxn>
              <a:cxn ang="0">
                <a:pos x="T2" y="T3"/>
              </a:cxn>
              <a:cxn ang="0">
                <a:pos x="T4" y="T5"/>
              </a:cxn>
              <a:cxn ang="0">
                <a:pos x="T6" y="T7"/>
              </a:cxn>
              <a:cxn ang="0">
                <a:pos x="T8" y="T9"/>
              </a:cxn>
              <a:cxn ang="0">
                <a:pos x="T10" y="T11"/>
              </a:cxn>
            </a:cxnLst>
            <a:rect l="0" t="0" r="r" b="b"/>
            <a:pathLst>
              <a:path w="3923" h="874">
                <a:moveTo>
                  <a:pt x="3464" y="0"/>
                </a:moveTo>
                <a:lnTo>
                  <a:pt x="0" y="0"/>
                </a:lnTo>
                <a:lnTo>
                  <a:pt x="0" y="873"/>
                </a:lnTo>
                <a:lnTo>
                  <a:pt x="3464" y="873"/>
                </a:lnTo>
                <a:lnTo>
                  <a:pt x="3922" y="436"/>
                </a:lnTo>
                <a:lnTo>
                  <a:pt x="3464" y="0"/>
                </a:lnTo>
              </a:path>
            </a:pathLst>
          </a:custGeom>
          <a:solidFill>
            <a:schemeClr val="accent3"/>
          </a:solidFill>
          <a:ln>
            <a:noFill/>
          </a:ln>
          <a:effectLst/>
        </p:spPr>
        <p:txBody>
          <a:bodyPr wrap="none" anchor="ctr"/>
          <a:lstStyle/>
          <a:p>
            <a:endParaRPr lang="en-US" dirty="0">
              <a:latin typeface="Poppins" pitchFamily="2" charset="77"/>
            </a:endParaRPr>
          </a:p>
        </p:txBody>
      </p:sp>
      <p:sp>
        <p:nvSpPr>
          <p:cNvPr id="103" name="Freeform 348">
            <a:extLst>
              <a:ext uri="{FF2B5EF4-FFF2-40B4-BE49-F238E27FC236}">
                <a16:creationId xmlns:a16="http://schemas.microsoft.com/office/drawing/2014/main" id="{DA4B002B-1FD6-1F4B-81D6-37A4A6C3B11B}"/>
              </a:ext>
            </a:extLst>
          </p:cNvPr>
          <p:cNvSpPr>
            <a:spLocks noChangeArrowheads="1"/>
          </p:cNvSpPr>
          <p:nvPr/>
        </p:nvSpPr>
        <p:spPr bwMode="auto">
          <a:xfrm>
            <a:off x="7331934" y="5648191"/>
            <a:ext cx="211483" cy="678393"/>
          </a:xfrm>
          <a:custGeom>
            <a:avLst/>
            <a:gdLst>
              <a:gd name="T0" fmla="*/ 0 w 338"/>
              <a:gd name="T1" fmla="*/ 1 h 1089"/>
              <a:gd name="T2" fmla="*/ 337 w 338"/>
              <a:gd name="T3" fmla="*/ 1088 h 1089"/>
              <a:gd name="T4" fmla="*/ 337 w 338"/>
              <a:gd name="T5" fmla="*/ 0 h 1089"/>
              <a:gd name="T6" fmla="*/ 0 w 338"/>
              <a:gd name="T7" fmla="*/ 1 h 1089"/>
            </a:gdLst>
            <a:ahLst/>
            <a:cxnLst>
              <a:cxn ang="0">
                <a:pos x="T0" y="T1"/>
              </a:cxn>
              <a:cxn ang="0">
                <a:pos x="T2" y="T3"/>
              </a:cxn>
              <a:cxn ang="0">
                <a:pos x="T4" y="T5"/>
              </a:cxn>
              <a:cxn ang="0">
                <a:pos x="T6" y="T7"/>
              </a:cxn>
            </a:cxnLst>
            <a:rect l="0" t="0" r="r" b="b"/>
            <a:pathLst>
              <a:path w="338" h="1089">
                <a:moveTo>
                  <a:pt x="0" y="1"/>
                </a:moveTo>
                <a:lnTo>
                  <a:pt x="337" y="1088"/>
                </a:lnTo>
                <a:lnTo>
                  <a:pt x="337" y="0"/>
                </a:lnTo>
                <a:lnTo>
                  <a:pt x="0" y="1"/>
                </a:lnTo>
              </a:path>
            </a:pathLst>
          </a:custGeom>
          <a:solidFill>
            <a:srgbClr val="2B3A93"/>
          </a:solidFill>
          <a:ln>
            <a:noFill/>
          </a:ln>
          <a:effectLst/>
          <a:extLst>
            <a:ext uri="{91240B29-F687-4F45-9708-019B960494DF}">
              <a14:hiddenLine xmlns:a14="http://schemas.microsoft.com/office/drawing/2010/main" w="9525" cap="flat">
                <a:solidFill>
                  <a:srgbClr val="10154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6" name="TextBox 5">
            <a:extLst>
              <a:ext uri="{FF2B5EF4-FFF2-40B4-BE49-F238E27FC236}">
                <a16:creationId xmlns:a16="http://schemas.microsoft.com/office/drawing/2014/main" id="{08A6F5C4-571A-6E48-9777-A4C590E0DDBC}"/>
              </a:ext>
            </a:extLst>
          </p:cNvPr>
          <p:cNvSpPr txBox="1"/>
          <p:nvPr/>
        </p:nvSpPr>
        <p:spPr>
          <a:xfrm>
            <a:off x="7358410" y="1906275"/>
            <a:ext cx="2218001" cy="353943"/>
          </a:xfrm>
          <a:prstGeom prst="rect">
            <a:avLst/>
          </a:prstGeom>
          <a:noFill/>
        </p:spPr>
        <p:txBody>
          <a:bodyPr wrap="square" rtlCol="0" anchor="ctr">
            <a:spAutoFit/>
          </a:bodyPr>
          <a:lstStyle/>
          <a:p>
            <a:pPr algn="ctr"/>
            <a:r>
              <a:rPr lang="en-US" sz="1700" b="1" spc="-15" dirty="0">
                <a:solidFill>
                  <a:srgbClr val="FFFFFF"/>
                </a:solidFill>
                <a:latin typeface="Poppins" pitchFamily="2" charset="77"/>
                <a:cs typeface="Poppins" pitchFamily="2" charset="77"/>
              </a:rPr>
              <a:t>TITLE 01</a:t>
            </a:r>
          </a:p>
        </p:txBody>
      </p:sp>
      <p:sp>
        <p:nvSpPr>
          <p:cNvPr id="7" name="TextBox 6">
            <a:extLst>
              <a:ext uri="{FF2B5EF4-FFF2-40B4-BE49-F238E27FC236}">
                <a16:creationId xmlns:a16="http://schemas.microsoft.com/office/drawing/2014/main" id="{CD4B4B4C-4E29-B14A-8638-8C85EC2D76E3}"/>
              </a:ext>
            </a:extLst>
          </p:cNvPr>
          <p:cNvSpPr txBox="1"/>
          <p:nvPr/>
        </p:nvSpPr>
        <p:spPr>
          <a:xfrm>
            <a:off x="7838989" y="2410607"/>
            <a:ext cx="3302453" cy="553998"/>
          </a:xfrm>
          <a:prstGeom prst="rect">
            <a:avLst/>
          </a:prstGeom>
          <a:noFill/>
        </p:spPr>
        <p:txBody>
          <a:bodyPr wrap="square" rtlCol="0">
            <a:spAutoFit/>
          </a:bodyPr>
          <a:lstStyle/>
          <a:p>
            <a:pPr>
              <a:lnSpc>
                <a:spcPts val="1750"/>
              </a:lnSpc>
            </a:pPr>
            <a:r>
              <a:rPr lang="en-US" sz="1600" dirty="0">
                <a:latin typeface="Lato Light" panose="020F0502020204030203" pitchFamily="34" charset="0"/>
                <a:ea typeface="Lato Light" panose="020F0502020204030203" pitchFamily="34" charset="0"/>
                <a:cs typeface="Mukta ExtraLight" panose="020B0000000000000000" pitchFamily="34" charset="77"/>
              </a:rPr>
              <a:t>You can make whatever you want if you make with love and trust</a:t>
            </a:r>
          </a:p>
        </p:txBody>
      </p:sp>
      <p:sp>
        <p:nvSpPr>
          <p:cNvPr id="8" name="TextBox 7">
            <a:extLst>
              <a:ext uri="{FF2B5EF4-FFF2-40B4-BE49-F238E27FC236}">
                <a16:creationId xmlns:a16="http://schemas.microsoft.com/office/drawing/2014/main" id="{6D96F668-34F5-404B-8AF1-84F098899DEB}"/>
              </a:ext>
            </a:extLst>
          </p:cNvPr>
          <p:cNvSpPr txBox="1"/>
          <p:nvPr/>
        </p:nvSpPr>
        <p:spPr>
          <a:xfrm>
            <a:off x="7358410" y="3559845"/>
            <a:ext cx="2218001" cy="353943"/>
          </a:xfrm>
          <a:prstGeom prst="rect">
            <a:avLst/>
          </a:prstGeom>
          <a:noFill/>
        </p:spPr>
        <p:txBody>
          <a:bodyPr wrap="square" rtlCol="0" anchor="ctr">
            <a:spAutoFit/>
          </a:bodyPr>
          <a:lstStyle/>
          <a:p>
            <a:pPr algn="ctr"/>
            <a:r>
              <a:rPr lang="en-US" sz="1700" b="1" spc="-15" dirty="0">
                <a:solidFill>
                  <a:srgbClr val="FFFFFF"/>
                </a:solidFill>
                <a:latin typeface="Poppins" pitchFamily="2" charset="77"/>
                <a:cs typeface="Poppins" pitchFamily="2" charset="77"/>
              </a:rPr>
              <a:t>TITLE 02</a:t>
            </a:r>
          </a:p>
        </p:txBody>
      </p:sp>
      <p:sp>
        <p:nvSpPr>
          <p:cNvPr id="10" name="TextBox 9">
            <a:extLst>
              <a:ext uri="{FF2B5EF4-FFF2-40B4-BE49-F238E27FC236}">
                <a16:creationId xmlns:a16="http://schemas.microsoft.com/office/drawing/2014/main" id="{819615FC-4E82-3F45-A083-C8A7A74C58F7}"/>
              </a:ext>
            </a:extLst>
          </p:cNvPr>
          <p:cNvSpPr txBox="1"/>
          <p:nvPr/>
        </p:nvSpPr>
        <p:spPr>
          <a:xfrm>
            <a:off x="7358410" y="5217194"/>
            <a:ext cx="2218001" cy="353943"/>
          </a:xfrm>
          <a:prstGeom prst="rect">
            <a:avLst/>
          </a:prstGeom>
          <a:noFill/>
        </p:spPr>
        <p:txBody>
          <a:bodyPr wrap="square" rtlCol="0" anchor="ctr">
            <a:spAutoFit/>
          </a:bodyPr>
          <a:lstStyle/>
          <a:p>
            <a:pPr algn="ctr"/>
            <a:r>
              <a:rPr lang="en-US" sz="1700" b="1" spc="-15" dirty="0">
                <a:solidFill>
                  <a:srgbClr val="FFFFFF"/>
                </a:solidFill>
                <a:latin typeface="Poppins" pitchFamily="2" charset="77"/>
                <a:cs typeface="Poppins" pitchFamily="2" charset="77"/>
              </a:rPr>
              <a:t>TITLE 03</a:t>
            </a:r>
          </a:p>
        </p:txBody>
      </p:sp>
      <p:sp>
        <p:nvSpPr>
          <p:cNvPr id="106" name="TextBox 105">
            <a:extLst>
              <a:ext uri="{FF2B5EF4-FFF2-40B4-BE49-F238E27FC236}">
                <a16:creationId xmlns:a16="http://schemas.microsoft.com/office/drawing/2014/main" id="{519FC78D-1163-4DC1-9E49-1E5D37AD2354}"/>
              </a:ext>
            </a:extLst>
          </p:cNvPr>
          <p:cNvSpPr txBox="1"/>
          <p:nvPr/>
        </p:nvSpPr>
        <p:spPr>
          <a:xfrm>
            <a:off x="7833620" y="4070727"/>
            <a:ext cx="3302453" cy="553998"/>
          </a:xfrm>
          <a:prstGeom prst="rect">
            <a:avLst/>
          </a:prstGeom>
          <a:noFill/>
        </p:spPr>
        <p:txBody>
          <a:bodyPr wrap="square" rtlCol="0">
            <a:spAutoFit/>
          </a:bodyPr>
          <a:lstStyle/>
          <a:p>
            <a:pPr>
              <a:lnSpc>
                <a:spcPts val="1750"/>
              </a:lnSpc>
            </a:pPr>
            <a:r>
              <a:rPr lang="en-US" sz="1600" dirty="0">
                <a:latin typeface="Lato Light" panose="020F0502020204030203" pitchFamily="34" charset="0"/>
                <a:ea typeface="Lato Light" panose="020F0502020204030203" pitchFamily="34" charset="0"/>
                <a:cs typeface="Mukta ExtraLight" panose="020B0000000000000000" pitchFamily="34" charset="77"/>
              </a:rPr>
              <a:t>You can make whatever you want if you make with love and trust</a:t>
            </a:r>
          </a:p>
        </p:txBody>
      </p:sp>
      <p:sp>
        <p:nvSpPr>
          <p:cNvPr id="107" name="TextBox 106">
            <a:extLst>
              <a:ext uri="{FF2B5EF4-FFF2-40B4-BE49-F238E27FC236}">
                <a16:creationId xmlns:a16="http://schemas.microsoft.com/office/drawing/2014/main" id="{67DDF805-F038-440A-A9A8-2BAF7D0C6B71}"/>
              </a:ext>
            </a:extLst>
          </p:cNvPr>
          <p:cNvSpPr txBox="1"/>
          <p:nvPr/>
        </p:nvSpPr>
        <p:spPr>
          <a:xfrm>
            <a:off x="7932038" y="5685826"/>
            <a:ext cx="3302453" cy="553998"/>
          </a:xfrm>
          <a:prstGeom prst="rect">
            <a:avLst/>
          </a:prstGeom>
          <a:noFill/>
        </p:spPr>
        <p:txBody>
          <a:bodyPr wrap="square" rtlCol="0">
            <a:spAutoFit/>
          </a:bodyPr>
          <a:lstStyle/>
          <a:p>
            <a:pPr>
              <a:lnSpc>
                <a:spcPts val="1750"/>
              </a:lnSpc>
            </a:pPr>
            <a:r>
              <a:rPr lang="en-US" sz="1600" dirty="0">
                <a:latin typeface="Lato Light" panose="020F0502020204030203" pitchFamily="34" charset="0"/>
                <a:ea typeface="Lato Light" panose="020F0502020204030203" pitchFamily="34" charset="0"/>
                <a:cs typeface="Mukta ExtraLight" panose="020B0000000000000000" pitchFamily="34" charset="77"/>
              </a:rPr>
              <a:t>You can make whatever you want if you make with love and trust</a:t>
            </a:r>
          </a:p>
        </p:txBody>
      </p:sp>
      <p:sp>
        <p:nvSpPr>
          <p:cNvPr id="108" name="TextBox 107">
            <a:extLst>
              <a:ext uri="{FF2B5EF4-FFF2-40B4-BE49-F238E27FC236}">
                <a16:creationId xmlns:a16="http://schemas.microsoft.com/office/drawing/2014/main" id="{0357D226-BE72-45FD-974C-0B9F24521B1A}"/>
              </a:ext>
            </a:extLst>
          </p:cNvPr>
          <p:cNvSpPr txBox="1"/>
          <p:nvPr/>
        </p:nvSpPr>
        <p:spPr>
          <a:xfrm>
            <a:off x="3739587" y="947744"/>
            <a:ext cx="4712829" cy="323165"/>
          </a:xfrm>
          <a:prstGeom prst="rect">
            <a:avLst/>
          </a:prstGeom>
          <a:noFill/>
        </p:spPr>
        <p:txBody>
          <a:bodyPr wrap="none" rtlCol="0">
            <a:spAutoFit/>
          </a:bodyPr>
          <a:lstStyle/>
          <a:p>
            <a:pPr algn="ctr"/>
            <a:r>
              <a:rPr lang="en-US" sz="1500" spc="-60" dirty="0">
                <a:solidFill>
                  <a:schemeClr val="bg1"/>
                </a:solidFill>
                <a:latin typeface="Lato Black" panose="020F0A02020204030203" pitchFamily="34" charset="0"/>
                <a:cs typeface="Poppins" pitchFamily="2" charset="77"/>
              </a:rPr>
              <a:t>Make a big impact with our professional slides and charts</a:t>
            </a:r>
          </a:p>
        </p:txBody>
      </p:sp>
      <p:sp>
        <p:nvSpPr>
          <p:cNvPr id="109" name="TextBox 108">
            <a:extLst>
              <a:ext uri="{FF2B5EF4-FFF2-40B4-BE49-F238E27FC236}">
                <a16:creationId xmlns:a16="http://schemas.microsoft.com/office/drawing/2014/main" id="{D6316639-DC7F-4775-AE7B-DE38226E944A}"/>
              </a:ext>
            </a:extLst>
          </p:cNvPr>
          <p:cNvSpPr txBox="1"/>
          <p:nvPr/>
        </p:nvSpPr>
        <p:spPr>
          <a:xfrm>
            <a:off x="3851884" y="329579"/>
            <a:ext cx="4477508" cy="661720"/>
          </a:xfrm>
          <a:prstGeom prst="rect">
            <a:avLst/>
          </a:prstGeom>
          <a:noFill/>
        </p:spPr>
        <p:txBody>
          <a:bodyPr wrap="none" rtlCol="0" anchor="b">
            <a:spAutoFit/>
          </a:bodyPr>
          <a:lstStyle/>
          <a:p>
            <a:pPr algn="ctr"/>
            <a:r>
              <a:rPr lang="en-US" sz="3700" b="1" spc="600" dirty="0">
                <a:solidFill>
                  <a:schemeClr val="bg1"/>
                </a:solidFill>
                <a:latin typeface="Lato Black" panose="020F0A02020204030203" pitchFamily="34" charset="0"/>
                <a:cs typeface="Poppins" pitchFamily="2" charset="77"/>
              </a:rPr>
              <a:t>SCIENCE SLIDE</a:t>
            </a:r>
          </a:p>
        </p:txBody>
      </p:sp>
    </p:spTree>
    <p:extLst>
      <p:ext uri="{BB962C8B-B14F-4D97-AF65-F5344CB8AC3E}">
        <p14:creationId xmlns:p14="http://schemas.microsoft.com/office/powerpoint/2010/main" val="246716842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DB8F5039-60F2-F348-817D-152E56BCFE94}"/>
              </a:ext>
            </a:extLst>
          </p:cNvPr>
          <p:cNvGrpSpPr/>
          <p:nvPr/>
        </p:nvGrpSpPr>
        <p:grpSpPr>
          <a:xfrm>
            <a:off x="751264" y="1998064"/>
            <a:ext cx="6171439" cy="4858598"/>
            <a:chOff x="1499353" y="3996127"/>
            <a:chExt cx="12342878" cy="9717195"/>
          </a:xfrm>
        </p:grpSpPr>
        <p:sp>
          <p:nvSpPr>
            <p:cNvPr id="14" name="Freeform 13">
              <a:extLst>
                <a:ext uri="{FF2B5EF4-FFF2-40B4-BE49-F238E27FC236}">
                  <a16:creationId xmlns:a16="http://schemas.microsoft.com/office/drawing/2014/main" id="{54F6F391-98E1-724A-B37F-EF184530EF27}"/>
                </a:ext>
              </a:extLst>
            </p:cNvPr>
            <p:cNvSpPr>
              <a:spLocks noChangeArrowheads="1"/>
            </p:cNvSpPr>
            <p:nvPr/>
          </p:nvSpPr>
          <p:spPr bwMode="auto">
            <a:xfrm>
              <a:off x="2091008" y="4285272"/>
              <a:ext cx="11232557" cy="8874753"/>
            </a:xfrm>
            <a:custGeom>
              <a:avLst/>
              <a:gdLst>
                <a:gd name="connsiteX0" fmla="*/ 1011635 w 5889839"/>
                <a:gd name="connsiteY0" fmla="*/ 792 h 4653515"/>
                <a:gd name="connsiteX1" fmla="*/ 2766324 w 5889839"/>
                <a:gd name="connsiteY1" fmla="*/ 523928 h 4653515"/>
                <a:gd name="connsiteX2" fmla="*/ 4250901 w 5889839"/>
                <a:gd name="connsiteY2" fmla="*/ 109871 h 4653515"/>
                <a:gd name="connsiteX3" fmla="*/ 5847163 w 5889839"/>
                <a:gd name="connsiteY3" fmla="*/ 2017534 h 4653515"/>
                <a:gd name="connsiteX4" fmla="*/ 5299836 w 5889839"/>
                <a:gd name="connsiteY4" fmla="*/ 3809600 h 4653515"/>
                <a:gd name="connsiteX5" fmla="*/ 4610125 w 5889839"/>
                <a:gd name="connsiteY5" fmla="*/ 4509708 h 4653515"/>
                <a:gd name="connsiteX6" fmla="*/ 2669007 w 5889839"/>
                <a:gd name="connsiteY6" fmla="*/ 4522117 h 4653515"/>
                <a:gd name="connsiteX7" fmla="*/ 618816 w 5889839"/>
                <a:gd name="connsiteY7" fmla="*/ 4228228 h 4653515"/>
                <a:gd name="connsiteX8" fmla="*/ 117861 w 5889839"/>
                <a:gd name="connsiteY8" fmla="*/ 2976916 h 4653515"/>
                <a:gd name="connsiteX9" fmla="*/ 154437 w 5889839"/>
                <a:gd name="connsiteY9" fmla="*/ 2785562 h 4653515"/>
                <a:gd name="connsiteX10" fmla="*/ 48629 w 5889839"/>
                <a:gd name="connsiteY10" fmla="*/ 1937204 h 4653515"/>
                <a:gd name="connsiteX11" fmla="*/ 475126 w 5889839"/>
                <a:gd name="connsiteY11" fmla="*/ 245713 h 4653515"/>
                <a:gd name="connsiteX12" fmla="*/ 754015 w 5889839"/>
                <a:gd name="connsiteY12" fmla="*/ 54359 h 4653515"/>
                <a:gd name="connsiteX13" fmla="*/ 1011635 w 5889839"/>
                <a:gd name="connsiteY13" fmla="*/ 792 h 465351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5889839" h="4653515">
                  <a:moveTo>
                    <a:pt x="1011635" y="792"/>
                  </a:moveTo>
                  <a:cubicBezTo>
                    <a:pt x="1622409" y="-24878"/>
                    <a:pt x="2289127" y="582787"/>
                    <a:pt x="2766324" y="523928"/>
                  </a:cubicBezTo>
                  <a:cubicBezTo>
                    <a:pt x="3311039" y="456660"/>
                    <a:pt x="3482814" y="-45563"/>
                    <a:pt x="4250901" y="109871"/>
                  </a:cubicBezTo>
                  <a:cubicBezTo>
                    <a:pt x="5018335" y="265306"/>
                    <a:pt x="6120827" y="995455"/>
                    <a:pt x="5847163" y="2017534"/>
                  </a:cubicBezTo>
                  <a:cubicBezTo>
                    <a:pt x="5573499" y="3040919"/>
                    <a:pt x="5701514" y="3476527"/>
                    <a:pt x="5299836" y="3809600"/>
                  </a:cubicBezTo>
                  <a:cubicBezTo>
                    <a:pt x="4898811" y="4142674"/>
                    <a:pt x="5120223" y="4500565"/>
                    <a:pt x="4610125" y="4509708"/>
                  </a:cubicBezTo>
                  <a:cubicBezTo>
                    <a:pt x="4100679" y="4518198"/>
                    <a:pt x="3274464" y="4055160"/>
                    <a:pt x="2669007" y="4522117"/>
                  </a:cubicBezTo>
                  <a:cubicBezTo>
                    <a:pt x="2062898" y="4989073"/>
                    <a:pt x="1190309" y="4047324"/>
                    <a:pt x="618816" y="4228228"/>
                  </a:cubicBezTo>
                  <a:cubicBezTo>
                    <a:pt x="48629" y="4410439"/>
                    <a:pt x="-70895" y="3784783"/>
                    <a:pt x="117861" y="2976916"/>
                  </a:cubicBezTo>
                  <a:cubicBezTo>
                    <a:pt x="132883" y="2911608"/>
                    <a:pt x="145293" y="2848259"/>
                    <a:pt x="154437" y="2785562"/>
                  </a:cubicBezTo>
                  <a:cubicBezTo>
                    <a:pt x="155743" y="2588330"/>
                    <a:pt x="129617" y="2313382"/>
                    <a:pt x="48629" y="1937204"/>
                  </a:cubicBezTo>
                  <a:cubicBezTo>
                    <a:pt x="-180622" y="875287"/>
                    <a:pt x="475126" y="245713"/>
                    <a:pt x="475126" y="245713"/>
                  </a:cubicBezTo>
                  <a:cubicBezTo>
                    <a:pt x="552849" y="164077"/>
                    <a:pt x="644941" y="97463"/>
                    <a:pt x="754015" y="54359"/>
                  </a:cubicBezTo>
                  <a:cubicBezTo>
                    <a:pt x="838269" y="21052"/>
                    <a:pt x="924381" y="4459"/>
                    <a:pt x="1011635" y="792"/>
                  </a:cubicBezTo>
                  <a:close/>
                </a:path>
              </a:pathLst>
            </a:custGeom>
            <a:solidFill>
              <a:srgbClr val="33D7FB">
                <a:alpha val="40000"/>
              </a:srgbClr>
            </a:solidFill>
            <a:ln>
              <a:noFill/>
            </a:ln>
            <a:effectLst/>
          </p:spPr>
          <p:txBody>
            <a:bodyPr wrap="square" anchor="ctr">
              <a:noAutofit/>
            </a:bodyPr>
            <a:lstStyle/>
            <a:p>
              <a:endParaRPr lang="en-US" dirty="0">
                <a:latin typeface="Poppins" pitchFamily="2" charset="77"/>
              </a:endParaRPr>
            </a:p>
          </p:txBody>
        </p:sp>
        <p:sp>
          <p:nvSpPr>
            <p:cNvPr id="15" name="Freeform 284">
              <a:extLst>
                <a:ext uri="{FF2B5EF4-FFF2-40B4-BE49-F238E27FC236}">
                  <a16:creationId xmlns:a16="http://schemas.microsoft.com/office/drawing/2014/main" id="{D8C3B789-C370-5A43-8978-48AC0E6B437A}"/>
                </a:ext>
              </a:extLst>
            </p:cNvPr>
            <p:cNvSpPr>
              <a:spLocks noChangeArrowheads="1"/>
            </p:cNvSpPr>
            <p:nvPr/>
          </p:nvSpPr>
          <p:spPr bwMode="auto">
            <a:xfrm>
              <a:off x="9310467" y="4787125"/>
              <a:ext cx="2103839" cy="1972002"/>
            </a:xfrm>
            <a:custGeom>
              <a:avLst/>
              <a:gdLst>
                <a:gd name="T0" fmla="*/ 1198 w 1691"/>
                <a:gd name="T1" fmla="*/ 654 h 1581"/>
                <a:gd name="T2" fmla="*/ 1296 w 1691"/>
                <a:gd name="T3" fmla="*/ 1137 h 1581"/>
                <a:gd name="T4" fmla="*/ 1343 w 1691"/>
                <a:gd name="T5" fmla="*/ 1390 h 1581"/>
                <a:gd name="T6" fmla="*/ 1186 w 1691"/>
                <a:gd name="T7" fmla="*/ 953 h 1581"/>
                <a:gd name="T8" fmla="*/ 715 w 1691"/>
                <a:gd name="T9" fmla="*/ 1053 h 1581"/>
                <a:gd name="T10" fmla="*/ 967 w 1691"/>
                <a:gd name="T11" fmla="*/ 1149 h 1581"/>
                <a:gd name="T12" fmla="*/ 361 w 1691"/>
                <a:gd name="T13" fmla="*/ 1022 h 1581"/>
                <a:gd name="T14" fmla="*/ 689 w 1691"/>
                <a:gd name="T15" fmla="*/ 1040 h 1581"/>
                <a:gd name="T16" fmla="*/ 544 w 1691"/>
                <a:gd name="T17" fmla="*/ 649 h 1581"/>
                <a:gd name="T18" fmla="*/ 419 w 1691"/>
                <a:gd name="T19" fmla="*/ 919 h 1581"/>
                <a:gd name="T20" fmla="*/ 326 w 1691"/>
                <a:gd name="T21" fmla="*/ 115 h 1581"/>
                <a:gd name="T22" fmla="*/ 685 w 1691"/>
                <a:gd name="T23" fmla="*/ 616 h 1581"/>
                <a:gd name="T24" fmla="*/ 845 w 1691"/>
                <a:gd name="T25" fmla="*/ 26 h 1581"/>
                <a:gd name="T26" fmla="*/ 878 w 1691"/>
                <a:gd name="T27" fmla="*/ 515 h 1581"/>
                <a:gd name="T28" fmla="*/ 1007 w 1691"/>
                <a:gd name="T29" fmla="*/ 667 h 1581"/>
                <a:gd name="T30" fmla="*/ 1066 w 1691"/>
                <a:gd name="T31" fmla="*/ 743 h 1581"/>
                <a:gd name="T32" fmla="*/ 1009 w 1691"/>
                <a:gd name="T33" fmla="*/ 790 h 1581"/>
                <a:gd name="T34" fmla="*/ 1047 w 1691"/>
                <a:gd name="T35" fmla="*/ 759 h 1581"/>
                <a:gd name="T36" fmla="*/ 1063 w 1691"/>
                <a:gd name="T37" fmla="*/ 780 h 1581"/>
                <a:gd name="T38" fmla="*/ 1009 w 1691"/>
                <a:gd name="T39" fmla="*/ 826 h 1581"/>
                <a:gd name="T40" fmla="*/ 983 w 1691"/>
                <a:gd name="T41" fmla="*/ 848 h 1581"/>
                <a:gd name="T42" fmla="*/ 791 w 1691"/>
                <a:gd name="T43" fmla="*/ 968 h 1581"/>
                <a:gd name="T44" fmla="*/ 710 w 1691"/>
                <a:gd name="T45" fmla="*/ 965 h 1581"/>
                <a:gd name="T46" fmla="*/ 707 w 1691"/>
                <a:gd name="T47" fmla="*/ 862 h 1581"/>
                <a:gd name="T48" fmla="*/ 707 w 1691"/>
                <a:gd name="T49" fmla="*/ 861 h 1581"/>
                <a:gd name="T50" fmla="*/ 451 w 1691"/>
                <a:gd name="T51" fmla="*/ 923 h 1581"/>
                <a:gd name="T52" fmla="*/ 682 w 1691"/>
                <a:gd name="T53" fmla="*/ 705 h 1581"/>
                <a:gd name="T54" fmla="*/ 642 w 1691"/>
                <a:gd name="T55" fmla="*/ 739 h 1581"/>
                <a:gd name="T56" fmla="*/ 627 w 1691"/>
                <a:gd name="T57" fmla="*/ 719 h 1581"/>
                <a:gd name="T58" fmla="*/ 683 w 1691"/>
                <a:gd name="T59" fmla="*/ 641 h 1581"/>
                <a:gd name="T60" fmla="*/ 709 w 1691"/>
                <a:gd name="T61" fmla="*/ 649 h 1581"/>
                <a:gd name="T62" fmla="*/ 930 w 1691"/>
                <a:gd name="T63" fmla="*/ 613 h 1581"/>
                <a:gd name="T64" fmla="*/ 875 w 1691"/>
                <a:gd name="T65" fmla="*/ 549 h 1581"/>
                <a:gd name="T66" fmla="*/ 895 w 1691"/>
                <a:gd name="T67" fmla="*/ 534 h 1581"/>
                <a:gd name="T68" fmla="*/ 980 w 1691"/>
                <a:gd name="T69" fmla="*/ 614 h 1581"/>
                <a:gd name="T70" fmla="*/ 983 w 1691"/>
                <a:gd name="T71" fmla="*/ 814 h 1581"/>
                <a:gd name="T72" fmla="*/ 808 w 1691"/>
                <a:gd name="T73" fmla="*/ 943 h 1581"/>
                <a:gd name="T74" fmla="*/ 706 w 1691"/>
                <a:gd name="T75" fmla="*/ 821 h 1581"/>
                <a:gd name="T76" fmla="*/ 757 w 1691"/>
                <a:gd name="T77" fmla="*/ 642 h 1581"/>
                <a:gd name="T78" fmla="*/ 845 w 1691"/>
                <a:gd name="T79" fmla="*/ 638 h 1581"/>
                <a:gd name="T80" fmla="*/ 982 w 1691"/>
                <a:gd name="T81" fmla="*/ 676 h 1581"/>
                <a:gd name="T82" fmla="*/ 859 w 1691"/>
                <a:gd name="T83" fmla="*/ 530 h 1581"/>
                <a:gd name="T84" fmla="*/ 710 w 1691"/>
                <a:gd name="T85" fmla="*/ 614 h 1581"/>
                <a:gd name="T86" fmla="*/ 831 w 1691"/>
                <a:gd name="T87" fmla="*/ 969 h 1581"/>
                <a:gd name="T88" fmla="*/ 980 w 1691"/>
                <a:gd name="T89" fmla="*/ 965 h 1581"/>
                <a:gd name="T90" fmla="*/ 1437 w 1691"/>
                <a:gd name="T91" fmla="*/ 265 h 1581"/>
                <a:gd name="T92" fmla="*/ 1004 w 1691"/>
                <a:gd name="T93" fmla="*/ 616 h 1581"/>
                <a:gd name="T94" fmla="*/ 1690 w 1691"/>
                <a:gd name="T95" fmla="*/ 790 h 1581"/>
                <a:gd name="T96" fmla="*/ 992 w 1691"/>
                <a:gd name="T97" fmla="*/ 434 h 1581"/>
                <a:gd name="T98" fmla="*/ 709 w 1691"/>
                <a:gd name="T99" fmla="*/ 336 h 1581"/>
                <a:gd name="T100" fmla="*/ 527 w 1691"/>
                <a:gd name="T101" fmla="*/ 625 h 1581"/>
                <a:gd name="T102" fmla="*/ 398 w 1691"/>
                <a:gd name="T103" fmla="*/ 942 h 1581"/>
                <a:gd name="T104" fmla="*/ 281 w 1691"/>
                <a:gd name="T105" fmla="*/ 1268 h 1581"/>
                <a:gd name="T106" fmla="*/ 845 w 1691"/>
                <a:gd name="T107" fmla="*/ 1580 h 1581"/>
                <a:gd name="T108" fmla="*/ 1379 w 1691"/>
                <a:gd name="T109" fmla="*/ 1404 h 1581"/>
                <a:gd name="T110" fmla="*/ 1214 w 1691"/>
                <a:gd name="T111" fmla="*/ 951 h 158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1691" h="1581">
                  <a:moveTo>
                    <a:pt x="1198" y="927"/>
                  </a:moveTo>
                  <a:lnTo>
                    <a:pt x="1198" y="927"/>
                  </a:lnTo>
                  <a:cubicBezTo>
                    <a:pt x="1163" y="874"/>
                    <a:pt x="1124" y="819"/>
                    <a:pt x="1082" y="763"/>
                  </a:cubicBezTo>
                  <a:lnTo>
                    <a:pt x="1082" y="763"/>
                  </a:lnTo>
                  <a:cubicBezTo>
                    <a:pt x="1122" y="726"/>
                    <a:pt x="1161" y="690"/>
                    <a:pt x="1198" y="654"/>
                  </a:cubicBezTo>
                  <a:lnTo>
                    <a:pt x="1198" y="654"/>
                  </a:lnTo>
                  <a:cubicBezTo>
                    <a:pt x="1484" y="681"/>
                    <a:pt x="1664" y="737"/>
                    <a:pt x="1664" y="790"/>
                  </a:cubicBezTo>
                  <a:lnTo>
                    <a:pt x="1664" y="790"/>
                  </a:lnTo>
                  <a:cubicBezTo>
                    <a:pt x="1664" y="843"/>
                    <a:pt x="1485" y="900"/>
                    <a:pt x="1198" y="927"/>
                  </a:cubicBezTo>
                  <a:close/>
                  <a:moveTo>
                    <a:pt x="1296" y="1137"/>
                  </a:moveTo>
                  <a:lnTo>
                    <a:pt x="1296" y="1137"/>
                  </a:lnTo>
                  <a:cubicBezTo>
                    <a:pt x="1379" y="1292"/>
                    <a:pt x="1386" y="1367"/>
                    <a:pt x="1364" y="1384"/>
                  </a:cubicBezTo>
                  <a:lnTo>
                    <a:pt x="1364" y="1384"/>
                  </a:lnTo>
                  <a:cubicBezTo>
                    <a:pt x="1359" y="1389"/>
                    <a:pt x="1351" y="1390"/>
                    <a:pt x="1343" y="1390"/>
                  </a:cubicBezTo>
                  <a:lnTo>
                    <a:pt x="1343" y="1390"/>
                  </a:lnTo>
                  <a:cubicBezTo>
                    <a:pt x="1286" y="1390"/>
                    <a:pt x="1156" y="1300"/>
                    <a:pt x="992" y="1140"/>
                  </a:cubicBezTo>
                  <a:lnTo>
                    <a:pt x="992" y="1140"/>
                  </a:lnTo>
                  <a:cubicBezTo>
                    <a:pt x="998" y="1084"/>
                    <a:pt x="1002" y="1025"/>
                    <a:pt x="1004" y="965"/>
                  </a:cubicBezTo>
                  <a:lnTo>
                    <a:pt x="1004" y="965"/>
                  </a:lnTo>
                  <a:cubicBezTo>
                    <a:pt x="1066" y="963"/>
                    <a:pt x="1128" y="959"/>
                    <a:pt x="1186" y="953"/>
                  </a:cubicBezTo>
                  <a:lnTo>
                    <a:pt x="1186" y="953"/>
                  </a:lnTo>
                  <a:cubicBezTo>
                    <a:pt x="1229" y="1019"/>
                    <a:pt x="1266" y="1080"/>
                    <a:pt x="1296" y="1137"/>
                  </a:cubicBezTo>
                  <a:close/>
                  <a:moveTo>
                    <a:pt x="845" y="1555"/>
                  </a:moveTo>
                  <a:lnTo>
                    <a:pt x="845" y="1555"/>
                  </a:lnTo>
                  <a:cubicBezTo>
                    <a:pt x="799" y="1555"/>
                    <a:pt x="737" y="1378"/>
                    <a:pt x="715" y="1053"/>
                  </a:cubicBezTo>
                  <a:lnTo>
                    <a:pt x="715" y="1053"/>
                  </a:lnTo>
                  <a:cubicBezTo>
                    <a:pt x="746" y="1031"/>
                    <a:pt x="779" y="1008"/>
                    <a:pt x="811" y="984"/>
                  </a:cubicBezTo>
                  <a:lnTo>
                    <a:pt x="811" y="984"/>
                  </a:lnTo>
                  <a:cubicBezTo>
                    <a:pt x="863" y="1043"/>
                    <a:pt x="915" y="1098"/>
                    <a:pt x="967" y="1149"/>
                  </a:cubicBezTo>
                  <a:lnTo>
                    <a:pt x="967" y="1149"/>
                  </a:lnTo>
                  <a:cubicBezTo>
                    <a:pt x="940" y="1413"/>
                    <a:pt x="886" y="1555"/>
                    <a:pt x="845" y="1555"/>
                  </a:cubicBezTo>
                  <a:close/>
                  <a:moveTo>
                    <a:pt x="252" y="1233"/>
                  </a:moveTo>
                  <a:lnTo>
                    <a:pt x="252" y="1233"/>
                  </a:lnTo>
                  <a:cubicBezTo>
                    <a:pt x="236" y="1214"/>
                    <a:pt x="257" y="1148"/>
                    <a:pt x="361" y="1022"/>
                  </a:cubicBezTo>
                  <a:lnTo>
                    <a:pt x="361" y="1022"/>
                  </a:lnTo>
                  <a:cubicBezTo>
                    <a:pt x="381" y="998"/>
                    <a:pt x="404" y="972"/>
                    <a:pt x="429" y="946"/>
                  </a:cubicBezTo>
                  <a:lnTo>
                    <a:pt x="429" y="946"/>
                  </a:lnTo>
                  <a:cubicBezTo>
                    <a:pt x="509" y="955"/>
                    <a:pt x="596" y="961"/>
                    <a:pt x="685" y="965"/>
                  </a:cubicBezTo>
                  <a:lnTo>
                    <a:pt x="685" y="965"/>
                  </a:lnTo>
                  <a:cubicBezTo>
                    <a:pt x="686" y="990"/>
                    <a:pt x="687" y="1016"/>
                    <a:pt x="689" y="1040"/>
                  </a:cubicBezTo>
                  <a:lnTo>
                    <a:pt x="689" y="1040"/>
                  </a:lnTo>
                  <a:cubicBezTo>
                    <a:pt x="457" y="1200"/>
                    <a:pt x="284" y="1272"/>
                    <a:pt x="252" y="1233"/>
                  </a:cubicBezTo>
                  <a:close/>
                  <a:moveTo>
                    <a:pt x="25" y="790"/>
                  </a:moveTo>
                  <a:lnTo>
                    <a:pt x="25" y="790"/>
                  </a:lnTo>
                  <a:cubicBezTo>
                    <a:pt x="25" y="734"/>
                    <a:pt x="228" y="673"/>
                    <a:pt x="544" y="649"/>
                  </a:cubicBezTo>
                  <a:lnTo>
                    <a:pt x="544" y="649"/>
                  </a:lnTo>
                  <a:cubicBezTo>
                    <a:pt x="565" y="677"/>
                    <a:pt x="586" y="707"/>
                    <a:pt x="608" y="736"/>
                  </a:cubicBezTo>
                  <a:lnTo>
                    <a:pt x="608" y="736"/>
                  </a:lnTo>
                  <a:cubicBezTo>
                    <a:pt x="538" y="798"/>
                    <a:pt x="474" y="861"/>
                    <a:pt x="419" y="919"/>
                  </a:cubicBezTo>
                  <a:lnTo>
                    <a:pt x="419" y="919"/>
                  </a:lnTo>
                  <a:cubicBezTo>
                    <a:pt x="175" y="890"/>
                    <a:pt x="25" y="838"/>
                    <a:pt x="25" y="790"/>
                  </a:cubicBezTo>
                  <a:close/>
                  <a:moveTo>
                    <a:pt x="393" y="361"/>
                  </a:moveTo>
                  <a:lnTo>
                    <a:pt x="393" y="361"/>
                  </a:lnTo>
                  <a:cubicBezTo>
                    <a:pt x="310" y="206"/>
                    <a:pt x="304" y="132"/>
                    <a:pt x="326" y="115"/>
                  </a:cubicBezTo>
                  <a:lnTo>
                    <a:pt x="326" y="115"/>
                  </a:lnTo>
                  <a:cubicBezTo>
                    <a:pt x="331" y="110"/>
                    <a:pt x="338" y="108"/>
                    <a:pt x="347" y="108"/>
                  </a:cubicBezTo>
                  <a:lnTo>
                    <a:pt x="347" y="108"/>
                  </a:lnTo>
                  <a:cubicBezTo>
                    <a:pt x="405" y="108"/>
                    <a:pt x="539" y="202"/>
                    <a:pt x="705" y="367"/>
                  </a:cubicBezTo>
                  <a:lnTo>
                    <a:pt x="705" y="367"/>
                  </a:lnTo>
                  <a:cubicBezTo>
                    <a:pt x="696" y="444"/>
                    <a:pt x="688" y="529"/>
                    <a:pt x="685" y="616"/>
                  </a:cubicBezTo>
                  <a:lnTo>
                    <a:pt x="685" y="616"/>
                  </a:lnTo>
                  <a:cubicBezTo>
                    <a:pt x="641" y="618"/>
                    <a:pt x="598" y="620"/>
                    <a:pt x="557" y="623"/>
                  </a:cubicBezTo>
                  <a:lnTo>
                    <a:pt x="557" y="623"/>
                  </a:lnTo>
                  <a:cubicBezTo>
                    <a:pt x="491" y="529"/>
                    <a:pt x="435" y="441"/>
                    <a:pt x="393" y="361"/>
                  </a:cubicBezTo>
                  <a:close/>
                  <a:moveTo>
                    <a:pt x="845" y="26"/>
                  </a:moveTo>
                  <a:lnTo>
                    <a:pt x="845" y="26"/>
                  </a:lnTo>
                  <a:cubicBezTo>
                    <a:pt x="887" y="26"/>
                    <a:pt x="942" y="174"/>
                    <a:pt x="969" y="451"/>
                  </a:cubicBezTo>
                  <a:lnTo>
                    <a:pt x="969" y="451"/>
                  </a:lnTo>
                  <a:cubicBezTo>
                    <a:pt x="939" y="471"/>
                    <a:pt x="909" y="493"/>
                    <a:pt x="878" y="515"/>
                  </a:cubicBezTo>
                  <a:lnTo>
                    <a:pt x="878" y="515"/>
                  </a:lnTo>
                  <a:cubicBezTo>
                    <a:pt x="830" y="460"/>
                    <a:pt x="780" y="407"/>
                    <a:pt x="731" y="358"/>
                  </a:cubicBezTo>
                  <a:lnTo>
                    <a:pt x="731" y="358"/>
                  </a:lnTo>
                  <a:cubicBezTo>
                    <a:pt x="760" y="141"/>
                    <a:pt x="808" y="26"/>
                    <a:pt x="845" y="26"/>
                  </a:cubicBezTo>
                  <a:close/>
                  <a:moveTo>
                    <a:pt x="1007" y="667"/>
                  </a:moveTo>
                  <a:lnTo>
                    <a:pt x="1007" y="667"/>
                  </a:lnTo>
                  <a:cubicBezTo>
                    <a:pt x="1006" y="659"/>
                    <a:pt x="1006" y="649"/>
                    <a:pt x="1006" y="641"/>
                  </a:cubicBezTo>
                  <a:lnTo>
                    <a:pt x="1006" y="641"/>
                  </a:lnTo>
                  <a:cubicBezTo>
                    <a:pt x="1062" y="643"/>
                    <a:pt x="1115" y="646"/>
                    <a:pt x="1165" y="650"/>
                  </a:cubicBezTo>
                  <a:lnTo>
                    <a:pt x="1165" y="650"/>
                  </a:lnTo>
                  <a:cubicBezTo>
                    <a:pt x="1134" y="681"/>
                    <a:pt x="1101" y="711"/>
                    <a:pt x="1066" y="743"/>
                  </a:cubicBezTo>
                  <a:lnTo>
                    <a:pt x="1066" y="743"/>
                  </a:lnTo>
                  <a:cubicBezTo>
                    <a:pt x="1047" y="718"/>
                    <a:pt x="1027" y="692"/>
                    <a:pt x="1007" y="667"/>
                  </a:cubicBezTo>
                  <a:close/>
                  <a:moveTo>
                    <a:pt x="1009" y="793"/>
                  </a:moveTo>
                  <a:lnTo>
                    <a:pt x="1009" y="793"/>
                  </a:lnTo>
                  <a:cubicBezTo>
                    <a:pt x="1009" y="792"/>
                    <a:pt x="1009" y="791"/>
                    <a:pt x="1009" y="790"/>
                  </a:cubicBezTo>
                  <a:lnTo>
                    <a:pt x="1009" y="790"/>
                  </a:lnTo>
                  <a:cubicBezTo>
                    <a:pt x="1009" y="763"/>
                    <a:pt x="1008" y="736"/>
                    <a:pt x="1008" y="709"/>
                  </a:cubicBezTo>
                  <a:lnTo>
                    <a:pt x="1008" y="709"/>
                  </a:lnTo>
                  <a:cubicBezTo>
                    <a:pt x="1021" y="726"/>
                    <a:pt x="1034" y="743"/>
                    <a:pt x="1047" y="759"/>
                  </a:cubicBezTo>
                  <a:lnTo>
                    <a:pt x="1047" y="759"/>
                  </a:lnTo>
                  <a:cubicBezTo>
                    <a:pt x="1034" y="770"/>
                    <a:pt x="1022" y="782"/>
                    <a:pt x="1009" y="793"/>
                  </a:cubicBezTo>
                  <a:close/>
                  <a:moveTo>
                    <a:pt x="1009" y="826"/>
                  </a:moveTo>
                  <a:lnTo>
                    <a:pt x="1009" y="826"/>
                  </a:lnTo>
                  <a:cubicBezTo>
                    <a:pt x="1027" y="811"/>
                    <a:pt x="1045" y="796"/>
                    <a:pt x="1063" y="780"/>
                  </a:cubicBezTo>
                  <a:lnTo>
                    <a:pt x="1063" y="780"/>
                  </a:lnTo>
                  <a:cubicBezTo>
                    <a:pt x="1101" y="830"/>
                    <a:pt x="1137" y="881"/>
                    <a:pt x="1170" y="929"/>
                  </a:cubicBezTo>
                  <a:lnTo>
                    <a:pt x="1170" y="929"/>
                  </a:lnTo>
                  <a:cubicBezTo>
                    <a:pt x="1118" y="934"/>
                    <a:pt x="1063" y="937"/>
                    <a:pt x="1006" y="940"/>
                  </a:cubicBezTo>
                  <a:lnTo>
                    <a:pt x="1006" y="940"/>
                  </a:lnTo>
                  <a:cubicBezTo>
                    <a:pt x="1008" y="902"/>
                    <a:pt x="1008" y="864"/>
                    <a:pt x="1009" y="826"/>
                  </a:cubicBezTo>
                  <a:close/>
                  <a:moveTo>
                    <a:pt x="865" y="943"/>
                  </a:moveTo>
                  <a:lnTo>
                    <a:pt x="865" y="943"/>
                  </a:lnTo>
                  <a:cubicBezTo>
                    <a:pt x="893" y="921"/>
                    <a:pt x="922" y="899"/>
                    <a:pt x="948" y="876"/>
                  </a:cubicBezTo>
                  <a:lnTo>
                    <a:pt x="948" y="876"/>
                  </a:lnTo>
                  <a:cubicBezTo>
                    <a:pt x="960" y="867"/>
                    <a:pt x="972" y="857"/>
                    <a:pt x="983" y="848"/>
                  </a:cubicBezTo>
                  <a:lnTo>
                    <a:pt x="983" y="848"/>
                  </a:lnTo>
                  <a:cubicBezTo>
                    <a:pt x="982" y="880"/>
                    <a:pt x="982" y="911"/>
                    <a:pt x="981" y="940"/>
                  </a:cubicBezTo>
                  <a:lnTo>
                    <a:pt x="981" y="940"/>
                  </a:lnTo>
                  <a:cubicBezTo>
                    <a:pt x="943" y="942"/>
                    <a:pt x="905" y="942"/>
                    <a:pt x="865" y="943"/>
                  </a:cubicBezTo>
                  <a:close/>
                  <a:moveTo>
                    <a:pt x="791" y="968"/>
                  </a:moveTo>
                  <a:lnTo>
                    <a:pt x="791" y="968"/>
                  </a:lnTo>
                  <a:cubicBezTo>
                    <a:pt x="764" y="987"/>
                    <a:pt x="738" y="1006"/>
                    <a:pt x="713" y="1023"/>
                  </a:cubicBezTo>
                  <a:lnTo>
                    <a:pt x="713" y="1023"/>
                  </a:lnTo>
                  <a:cubicBezTo>
                    <a:pt x="712" y="1005"/>
                    <a:pt x="710" y="986"/>
                    <a:pt x="710" y="965"/>
                  </a:cubicBezTo>
                  <a:lnTo>
                    <a:pt x="710" y="965"/>
                  </a:lnTo>
                  <a:cubicBezTo>
                    <a:pt x="737" y="967"/>
                    <a:pt x="763" y="967"/>
                    <a:pt x="791" y="968"/>
                  </a:cubicBezTo>
                  <a:close/>
                  <a:moveTo>
                    <a:pt x="707" y="861"/>
                  </a:moveTo>
                  <a:lnTo>
                    <a:pt x="707" y="861"/>
                  </a:lnTo>
                  <a:cubicBezTo>
                    <a:pt x="707" y="861"/>
                    <a:pt x="707" y="861"/>
                    <a:pt x="707" y="862"/>
                  </a:cubicBezTo>
                  <a:lnTo>
                    <a:pt x="707" y="862"/>
                  </a:lnTo>
                  <a:cubicBezTo>
                    <a:pt x="729" y="889"/>
                    <a:pt x="751" y="916"/>
                    <a:pt x="775" y="942"/>
                  </a:cubicBezTo>
                  <a:lnTo>
                    <a:pt x="775" y="942"/>
                  </a:lnTo>
                  <a:cubicBezTo>
                    <a:pt x="752" y="942"/>
                    <a:pt x="731" y="941"/>
                    <a:pt x="709" y="940"/>
                  </a:cubicBezTo>
                  <a:lnTo>
                    <a:pt x="709" y="940"/>
                  </a:lnTo>
                  <a:cubicBezTo>
                    <a:pt x="708" y="915"/>
                    <a:pt x="707" y="889"/>
                    <a:pt x="707" y="861"/>
                  </a:cubicBezTo>
                  <a:close/>
                  <a:moveTo>
                    <a:pt x="681" y="830"/>
                  </a:moveTo>
                  <a:lnTo>
                    <a:pt x="681" y="830"/>
                  </a:lnTo>
                  <a:cubicBezTo>
                    <a:pt x="682" y="866"/>
                    <a:pt x="682" y="903"/>
                    <a:pt x="683" y="940"/>
                  </a:cubicBezTo>
                  <a:lnTo>
                    <a:pt x="683" y="940"/>
                  </a:lnTo>
                  <a:cubicBezTo>
                    <a:pt x="600" y="936"/>
                    <a:pt x="521" y="931"/>
                    <a:pt x="451" y="923"/>
                  </a:cubicBezTo>
                  <a:lnTo>
                    <a:pt x="451" y="923"/>
                  </a:lnTo>
                  <a:cubicBezTo>
                    <a:pt x="501" y="869"/>
                    <a:pt x="560" y="813"/>
                    <a:pt x="624" y="756"/>
                  </a:cubicBezTo>
                  <a:lnTo>
                    <a:pt x="624" y="756"/>
                  </a:lnTo>
                  <a:cubicBezTo>
                    <a:pt x="642" y="781"/>
                    <a:pt x="661" y="805"/>
                    <a:pt x="681" y="830"/>
                  </a:cubicBezTo>
                  <a:lnTo>
                    <a:pt x="682" y="705"/>
                  </a:lnTo>
                  <a:lnTo>
                    <a:pt x="682" y="705"/>
                  </a:lnTo>
                  <a:cubicBezTo>
                    <a:pt x="681" y="733"/>
                    <a:pt x="681" y="761"/>
                    <a:pt x="681" y="789"/>
                  </a:cubicBezTo>
                  <a:lnTo>
                    <a:pt x="681" y="789"/>
                  </a:lnTo>
                  <a:cubicBezTo>
                    <a:pt x="668" y="772"/>
                    <a:pt x="655" y="756"/>
                    <a:pt x="642" y="739"/>
                  </a:cubicBezTo>
                  <a:lnTo>
                    <a:pt x="642" y="739"/>
                  </a:lnTo>
                  <a:cubicBezTo>
                    <a:pt x="655" y="728"/>
                    <a:pt x="668" y="717"/>
                    <a:pt x="682" y="705"/>
                  </a:cubicBezTo>
                  <a:lnTo>
                    <a:pt x="681" y="830"/>
                  </a:lnTo>
                  <a:close/>
                  <a:moveTo>
                    <a:pt x="683" y="671"/>
                  </a:moveTo>
                  <a:lnTo>
                    <a:pt x="683" y="671"/>
                  </a:lnTo>
                  <a:cubicBezTo>
                    <a:pt x="664" y="687"/>
                    <a:pt x="645" y="703"/>
                    <a:pt x="627" y="719"/>
                  </a:cubicBezTo>
                  <a:lnTo>
                    <a:pt x="627" y="719"/>
                  </a:lnTo>
                  <a:cubicBezTo>
                    <a:pt x="609" y="695"/>
                    <a:pt x="591" y="671"/>
                    <a:pt x="574" y="647"/>
                  </a:cubicBezTo>
                  <a:lnTo>
                    <a:pt x="574" y="647"/>
                  </a:lnTo>
                  <a:cubicBezTo>
                    <a:pt x="609" y="644"/>
                    <a:pt x="646" y="643"/>
                    <a:pt x="683" y="641"/>
                  </a:cubicBezTo>
                  <a:lnTo>
                    <a:pt x="683" y="641"/>
                  </a:lnTo>
                  <a:cubicBezTo>
                    <a:pt x="683" y="651"/>
                    <a:pt x="683" y="661"/>
                    <a:pt x="683" y="671"/>
                  </a:cubicBezTo>
                  <a:close/>
                  <a:moveTo>
                    <a:pt x="720" y="639"/>
                  </a:moveTo>
                  <a:lnTo>
                    <a:pt x="720" y="639"/>
                  </a:lnTo>
                  <a:cubicBezTo>
                    <a:pt x="717" y="643"/>
                    <a:pt x="712" y="646"/>
                    <a:pt x="709" y="649"/>
                  </a:cubicBezTo>
                  <a:lnTo>
                    <a:pt x="709" y="649"/>
                  </a:lnTo>
                  <a:cubicBezTo>
                    <a:pt x="709" y="646"/>
                    <a:pt x="709" y="643"/>
                    <a:pt x="709" y="640"/>
                  </a:cubicBezTo>
                  <a:lnTo>
                    <a:pt x="709" y="640"/>
                  </a:lnTo>
                  <a:cubicBezTo>
                    <a:pt x="713" y="639"/>
                    <a:pt x="717" y="639"/>
                    <a:pt x="720" y="639"/>
                  </a:cubicBezTo>
                  <a:close/>
                  <a:moveTo>
                    <a:pt x="930" y="613"/>
                  </a:moveTo>
                  <a:lnTo>
                    <a:pt x="930" y="613"/>
                  </a:lnTo>
                  <a:cubicBezTo>
                    <a:pt x="902" y="613"/>
                    <a:pt x="873" y="613"/>
                    <a:pt x="845" y="613"/>
                  </a:cubicBezTo>
                  <a:lnTo>
                    <a:pt x="845" y="613"/>
                  </a:lnTo>
                  <a:cubicBezTo>
                    <a:pt x="828" y="613"/>
                    <a:pt x="810" y="613"/>
                    <a:pt x="793" y="613"/>
                  </a:cubicBezTo>
                  <a:lnTo>
                    <a:pt x="793" y="613"/>
                  </a:lnTo>
                  <a:cubicBezTo>
                    <a:pt x="821" y="591"/>
                    <a:pt x="848" y="569"/>
                    <a:pt x="875" y="549"/>
                  </a:cubicBezTo>
                  <a:lnTo>
                    <a:pt x="875" y="549"/>
                  </a:lnTo>
                  <a:cubicBezTo>
                    <a:pt x="893" y="570"/>
                    <a:pt x="912" y="591"/>
                    <a:pt x="930" y="613"/>
                  </a:cubicBezTo>
                  <a:close/>
                  <a:moveTo>
                    <a:pt x="964" y="614"/>
                  </a:moveTo>
                  <a:lnTo>
                    <a:pt x="964" y="614"/>
                  </a:lnTo>
                  <a:cubicBezTo>
                    <a:pt x="941" y="587"/>
                    <a:pt x="918" y="561"/>
                    <a:pt x="895" y="534"/>
                  </a:cubicBezTo>
                  <a:lnTo>
                    <a:pt x="895" y="534"/>
                  </a:lnTo>
                  <a:cubicBezTo>
                    <a:pt x="922" y="515"/>
                    <a:pt x="946" y="496"/>
                    <a:pt x="971" y="479"/>
                  </a:cubicBezTo>
                  <a:lnTo>
                    <a:pt x="971" y="479"/>
                  </a:lnTo>
                  <a:cubicBezTo>
                    <a:pt x="975" y="522"/>
                    <a:pt x="978" y="567"/>
                    <a:pt x="980" y="614"/>
                  </a:cubicBezTo>
                  <a:lnTo>
                    <a:pt x="980" y="614"/>
                  </a:lnTo>
                  <a:cubicBezTo>
                    <a:pt x="975" y="614"/>
                    <a:pt x="969" y="614"/>
                    <a:pt x="964" y="614"/>
                  </a:cubicBezTo>
                  <a:close/>
                  <a:moveTo>
                    <a:pt x="984" y="790"/>
                  </a:moveTo>
                  <a:lnTo>
                    <a:pt x="984" y="790"/>
                  </a:lnTo>
                  <a:cubicBezTo>
                    <a:pt x="984" y="798"/>
                    <a:pt x="983" y="806"/>
                    <a:pt x="983" y="814"/>
                  </a:cubicBezTo>
                  <a:lnTo>
                    <a:pt x="983" y="814"/>
                  </a:lnTo>
                  <a:cubicBezTo>
                    <a:pt x="967" y="828"/>
                    <a:pt x="950" y="843"/>
                    <a:pt x="932" y="856"/>
                  </a:cubicBezTo>
                  <a:lnTo>
                    <a:pt x="932" y="856"/>
                  </a:lnTo>
                  <a:cubicBezTo>
                    <a:pt x="896" y="887"/>
                    <a:pt x="859" y="916"/>
                    <a:pt x="824" y="943"/>
                  </a:cubicBezTo>
                  <a:lnTo>
                    <a:pt x="824" y="943"/>
                  </a:lnTo>
                  <a:cubicBezTo>
                    <a:pt x="819" y="943"/>
                    <a:pt x="813" y="943"/>
                    <a:pt x="808" y="943"/>
                  </a:cubicBezTo>
                  <a:lnTo>
                    <a:pt x="808" y="943"/>
                  </a:lnTo>
                  <a:cubicBezTo>
                    <a:pt x="781" y="912"/>
                    <a:pt x="754" y="879"/>
                    <a:pt x="727" y="846"/>
                  </a:cubicBezTo>
                  <a:lnTo>
                    <a:pt x="727" y="846"/>
                  </a:lnTo>
                  <a:cubicBezTo>
                    <a:pt x="720" y="838"/>
                    <a:pt x="713" y="829"/>
                    <a:pt x="706" y="821"/>
                  </a:cubicBezTo>
                  <a:lnTo>
                    <a:pt x="706" y="821"/>
                  </a:lnTo>
                  <a:cubicBezTo>
                    <a:pt x="706" y="811"/>
                    <a:pt x="706" y="800"/>
                    <a:pt x="706" y="790"/>
                  </a:cubicBezTo>
                  <a:lnTo>
                    <a:pt x="706" y="790"/>
                  </a:lnTo>
                  <a:cubicBezTo>
                    <a:pt x="706" y="753"/>
                    <a:pt x="707" y="718"/>
                    <a:pt x="707" y="683"/>
                  </a:cubicBezTo>
                  <a:lnTo>
                    <a:pt x="707" y="683"/>
                  </a:lnTo>
                  <a:cubicBezTo>
                    <a:pt x="724" y="670"/>
                    <a:pt x="740" y="655"/>
                    <a:pt x="757" y="642"/>
                  </a:cubicBezTo>
                  <a:lnTo>
                    <a:pt x="757" y="642"/>
                  </a:lnTo>
                  <a:cubicBezTo>
                    <a:pt x="758" y="641"/>
                    <a:pt x="760" y="639"/>
                    <a:pt x="761" y="638"/>
                  </a:cubicBezTo>
                  <a:lnTo>
                    <a:pt x="761" y="638"/>
                  </a:lnTo>
                  <a:cubicBezTo>
                    <a:pt x="789" y="638"/>
                    <a:pt x="816" y="638"/>
                    <a:pt x="845" y="638"/>
                  </a:cubicBezTo>
                  <a:lnTo>
                    <a:pt x="845" y="638"/>
                  </a:lnTo>
                  <a:cubicBezTo>
                    <a:pt x="881" y="638"/>
                    <a:pt x="917" y="638"/>
                    <a:pt x="951" y="639"/>
                  </a:cubicBezTo>
                  <a:lnTo>
                    <a:pt x="951" y="639"/>
                  </a:lnTo>
                  <a:cubicBezTo>
                    <a:pt x="955" y="644"/>
                    <a:pt x="959" y="648"/>
                    <a:pt x="963" y="653"/>
                  </a:cubicBezTo>
                  <a:lnTo>
                    <a:pt x="963" y="653"/>
                  </a:lnTo>
                  <a:cubicBezTo>
                    <a:pt x="969" y="661"/>
                    <a:pt x="976" y="669"/>
                    <a:pt x="982" y="676"/>
                  </a:cubicBezTo>
                  <a:lnTo>
                    <a:pt x="982" y="676"/>
                  </a:lnTo>
                  <a:cubicBezTo>
                    <a:pt x="983" y="713"/>
                    <a:pt x="984" y="751"/>
                    <a:pt x="984" y="790"/>
                  </a:cubicBezTo>
                  <a:close/>
                  <a:moveTo>
                    <a:pt x="728" y="389"/>
                  </a:moveTo>
                  <a:lnTo>
                    <a:pt x="728" y="389"/>
                  </a:lnTo>
                  <a:cubicBezTo>
                    <a:pt x="770" y="432"/>
                    <a:pt x="813" y="479"/>
                    <a:pt x="859" y="530"/>
                  </a:cubicBezTo>
                  <a:lnTo>
                    <a:pt x="859" y="530"/>
                  </a:lnTo>
                  <a:cubicBezTo>
                    <a:pt x="823" y="557"/>
                    <a:pt x="787" y="585"/>
                    <a:pt x="752" y="614"/>
                  </a:cubicBezTo>
                  <a:lnTo>
                    <a:pt x="752" y="614"/>
                  </a:lnTo>
                  <a:cubicBezTo>
                    <a:pt x="738" y="614"/>
                    <a:pt x="724" y="614"/>
                    <a:pt x="710" y="614"/>
                  </a:cubicBezTo>
                  <a:lnTo>
                    <a:pt x="710" y="614"/>
                  </a:lnTo>
                  <a:cubicBezTo>
                    <a:pt x="713" y="531"/>
                    <a:pt x="720" y="456"/>
                    <a:pt x="728" y="389"/>
                  </a:cubicBezTo>
                  <a:close/>
                  <a:moveTo>
                    <a:pt x="970" y="1117"/>
                  </a:moveTo>
                  <a:lnTo>
                    <a:pt x="970" y="1117"/>
                  </a:lnTo>
                  <a:cubicBezTo>
                    <a:pt x="926" y="1073"/>
                    <a:pt x="879" y="1023"/>
                    <a:pt x="831" y="969"/>
                  </a:cubicBezTo>
                  <a:lnTo>
                    <a:pt x="831" y="969"/>
                  </a:lnTo>
                  <a:cubicBezTo>
                    <a:pt x="831" y="969"/>
                    <a:pt x="831" y="968"/>
                    <a:pt x="832" y="968"/>
                  </a:cubicBezTo>
                  <a:lnTo>
                    <a:pt x="832" y="968"/>
                  </a:lnTo>
                  <a:cubicBezTo>
                    <a:pt x="836" y="968"/>
                    <a:pt x="841" y="968"/>
                    <a:pt x="845" y="968"/>
                  </a:cubicBezTo>
                  <a:lnTo>
                    <a:pt x="845" y="968"/>
                  </a:lnTo>
                  <a:cubicBezTo>
                    <a:pt x="890" y="968"/>
                    <a:pt x="935" y="967"/>
                    <a:pt x="980" y="965"/>
                  </a:cubicBezTo>
                  <a:lnTo>
                    <a:pt x="980" y="965"/>
                  </a:lnTo>
                  <a:cubicBezTo>
                    <a:pt x="978" y="1020"/>
                    <a:pt x="974" y="1070"/>
                    <a:pt x="970" y="1117"/>
                  </a:cubicBezTo>
                  <a:close/>
                  <a:moveTo>
                    <a:pt x="1408" y="256"/>
                  </a:moveTo>
                  <a:lnTo>
                    <a:pt x="1408" y="256"/>
                  </a:lnTo>
                  <a:cubicBezTo>
                    <a:pt x="1422" y="256"/>
                    <a:pt x="1431" y="258"/>
                    <a:pt x="1437" y="265"/>
                  </a:cubicBezTo>
                  <a:lnTo>
                    <a:pt x="1437" y="265"/>
                  </a:lnTo>
                  <a:cubicBezTo>
                    <a:pt x="1467" y="302"/>
                    <a:pt x="1373" y="444"/>
                    <a:pt x="1189" y="627"/>
                  </a:cubicBezTo>
                  <a:lnTo>
                    <a:pt x="1189" y="627"/>
                  </a:lnTo>
                  <a:cubicBezTo>
                    <a:pt x="1129" y="622"/>
                    <a:pt x="1067" y="618"/>
                    <a:pt x="1004" y="616"/>
                  </a:cubicBezTo>
                  <a:lnTo>
                    <a:pt x="1004" y="616"/>
                  </a:lnTo>
                  <a:cubicBezTo>
                    <a:pt x="1003" y="564"/>
                    <a:pt x="999" y="512"/>
                    <a:pt x="995" y="463"/>
                  </a:cubicBezTo>
                  <a:lnTo>
                    <a:pt x="995" y="463"/>
                  </a:lnTo>
                  <a:cubicBezTo>
                    <a:pt x="1189" y="329"/>
                    <a:pt x="1342" y="256"/>
                    <a:pt x="1408" y="256"/>
                  </a:cubicBezTo>
                  <a:close/>
                  <a:moveTo>
                    <a:pt x="1690" y="790"/>
                  </a:moveTo>
                  <a:lnTo>
                    <a:pt x="1690" y="790"/>
                  </a:lnTo>
                  <a:cubicBezTo>
                    <a:pt x="1690" y="711"/>
                    <a:pt x="1484" y="657"/>
                    <a:pt x="1221" y="630"/>
                  </a:cubicBezTo>
                  <a:lnTo>
                    <a:pt x="1221" y="630"/>
                  </a:lnTo>
                  <a:cubicBezTo>
                    <a:pt x="1390" y="460"/>
                    <a:pt x="1502" y="305"/>
                    <a:pt x="1457" y="249"/>
                  </a:cubicBezTo>
                  <a:lnTo>
                    <a:pt x="1457" y="249"/>
                  </a:lnTo>
                  <a:cubicBezTo>
                    <a:pt x="1408" y="190"/>
                    <a:pt x="1210" y="285"/>
                    <a:pt x="992" y="434"/>
                  </a:cubicBezTo>
                  <a:lnTo>
                    <a:pt x="992" y="434"/>
                  </a:lnTo>
                  <a:cubicBezTo>
                    <a:pt x="968" y="191"/>
                    <a:pt x="918" y="0"/>
                    <a:pt x="845" y="0"/>
                  </a:cubicBezTo>
                  <a:lnTo>
                    <a:pt x="845" y="0"/>
                  </a:lnTo>
                  <a:cubicBezTo>
                    <a:pt x="782" y="0"/>
                    <a:pt x="736" y="142"/>
                    <a:pt x="709" y="336"/>
                  </a:cubicBezTo>
                  <a:lnTo>
                    <a:pt x="709" y="336"/>
                  </a:lnTo>
                  <a:cubicBezTo>
                    <a:pt x="531" y="161"/>
                    <a:pt x="369" y="46"/>
                    <a:pt x="310" y="95"/>
                  </a:cubicBezTo>
                  <a:lnTo>
                    <a:pt x="310" y="95"/>
                  </a:lnTo>
                  <a:cubicBezTo>
                    <a:pt x="269" y="128"/>
                    <a:pt x="290" y="222"/>
                    <a:pt x="371" y="373"/>
                  </a:cubicBezTo>
                  <a:lnTo>
                    <a:pt x="371" y="373"/>
                  </a:lnTo>
                  <a:cubicBezTo>
                    <a:pt x="411" y="450"/>
                    <a:pt x="465" y="535"/>
                    <a:pt x="527" y="625"/>
                  </a:cubicBezTo>
                  <a:lnTo>
                    <a:pt x="527" y="625"/>
                  </a:lnTo>
                  <a:cubicBezTo>
                    <a:pt x="238" y="649"/>
                    <a:pt x="0" y="705"/>
                    <a:pt x="0" y="790"/>
                  </a:cubicBezTo>
                  <a:lnTo>
                    <a:pt x="0" y="790"/>
                  </a:lnTo>
                  <a:cubicBezTo>
                    <a:pt x="0" y="862"/>
                    <a:pt x="170" y="914"/>
                    <a:pt x="398" y="942"/>
                  </a:cubicBezTo>
                  <a:lnTo>
                    <a:pt x="398" y="942"/>
                  </a:lnTo>
                  <a:cubicBezTo>
                    <a:pt x="378" y="964"/>
                    <a:pt x="359" y="986"/>
                    <a:pt x="342" y="1006"/>
                  </a:cubicBezTo>
                  <a:lnTo>
                    <a:pt x="342" y="1006"/>
                  </a:lnTo>
                  <a:cubicBezTo>
                    <a:pt x="239" y="1130"/>
                    <a:pt x="202" y="1212"/>
                    <a:pt x="233" y="1249"/>
                  </a:cubicBezTo>
                  <a:lnTo>
                    <a:pt x="233" y="1249"/>
                  </a:lnTo>
                  <a:cubicBezTo>
                    <a:pt x="243" y="1262"/>
                    <a:pt x="260" y="1268"/>
                    <a:pt x="281" y="1268"/>
                  </a:cubicBezTo>
                  <a:lnTo>
                    <a:pt x="281" y="1268"/>
                  </a:lnTo>
                  <a:cubicBezTo>
                    <a:pt x="363" y="1268"/>
                    <a:pt x="521" y="1185"/>
                    <a:pt x="691" y="1069"/>
                  </a:cubicBezTo>
                  <a:lnTo>
                    <a:pt x="691" y="1069"/>
                  </a:lnTo>
                  <a:cubicBezTo>
                    <a:pt x="712" y="1348"/>
                    <a:pt x="764" y="1580"/>
                    <a:pt x="845" y="1580"/>
                  </a:cubicBezTo>
                  <a:lnTo>
                    <a:pt x="845" y="1580"/>
                  </a:lnTo>
                  <a:cubicBezTo>
                    <a:pt x="915" y="1580"/>
                    <a:pt x="964" y="1403"/>
                    <a:pt x="989" y="1172"/>
                  </a:cubicBezTo>
                  <a:lnTo>
                    <a:pt x="989" y="1172"/>
                  </a:lnTo>
                  <a:cubicBezTo>
                    <a:pt x="1136" y="1315"/>
                    <a:pt x="1271" y="1415"/>
                    <a:pt x="1345" y="1415"/>
                  </a:cubicBezTo>
                  <a:lnTo>
                    <a:pt x="1345" y="1415"/>
                  </a:lnTo>
                  <a:cubicBezTo>
                    <a:pt x="1359" y="1415"/>
                    <a:pt x="1370" y="1411"/>
                    <a:pt x="1379" y="1404"/>
                  </a:cubicBezTo>
                  <a:lnTo>
                    <a:pt x="1379" y="1404"/>
                  </a:lnTo>
                  <a:cubicBezTo>
                    <a:pt x="1420" y="1371"/>
                    <a:pt x="1400" y="1277"/>
                    <a:pt x="1319" y="1126"/>
                  </a:cubicBezTo>
                  <a:lnTo>
                    <a:pt x="1319" y="1126"/>
                  </a:lnTo>
                  <a:cubicBezTo>
                    <a:pt x="1290" y="1071"/>
                    <a:pt x="1255" y="1012"/>
                    <a:pt x="1214" y="951"/>
                  </a:cubicBezTo>
                  <a:lnTo>
                    <a:pt x="1214" y="951"/>
                  </a:lnTo>
                  <a:cubicBezTo>
                    <a:pt x="1480" y="925"/>
                    <a:pt x="1690" y="871"/>
                    <a:pt x="1690" y="790"/>
                  </a:cubicBezTo>
                  <a:close/>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16" name="Freeform 285">
              <a:extLst>
                <a:ext uri="{FF2B5EF4-FFF2-40B4-BE49-F238E27FC236}">
                  <a16:creationId xmlns:a16="http://schemas.microsoft.com/office/drawing/2014/main" id="{1D728D2F-A204-2B44-94A7-A78DFB3DC981}"/>
                </a:ext>
              </a:extLst>
            </p:cNvPr>
            <p:cNvSpPr>
              <a:spLocks noChangeArrowheads="1"/>
            </p:cNvSpPr>
            <p:nvPr/>
          </p:nvSpPr>
          <p:spPr bwMode="auto">
            <a:xfrm>
              <a:off x="3323045" y="9708894"/>
              <a:ext cx="1131567" cy="2526801"/>
            </a:xfrm>
            <a:custGeom>
              <a:avLst/>
              <a:gdLst>
                <a:gd name="T0" fmla="*/ 656 w 910"/>
                <a:gd name="T1" fmla="*/ 2027 h 2028"/>
                <a:gd name="T2" fmla="*/ 633 w 910"/>
                <a:gd name="T3" fmla="*/ 2015 h 2028"/>
                <a:gd name="T4" fmla="*/ 876 w 910"/>
                <a:gd name="T5" fmla="*/ 1532 h 2028"/>
                <a:gd name="T6" fmla="*/ 0 w 910"/>
                <a:gd name="T7" fmla="*/ 1088 h 2028"/>
                <a:gd name="T8" fmla="*/ 568 w 910"/>
                <a:gd name="T9" fmla="*/ 576 h 2028"/>
                <a:gd name="T10" fmla="*/ 13 w 910"/>
                <a:gd name="T11" fmla="*/ 17 h 2028"/>
                <a:gd name="T12" fmla="*/ 31 w 910"/>
                <a:gd name="T13" fmla="*/ 0 h 2028"/>
                <a:gd name="T14" fmla="*/ 604 w 910"/>
                <a:gd name="T15" fmla="*/ 577 h 2028"/>
                <a:gd name="T16" fmla="*/ 44 w 910"/>
                <a:gd name="T17" fmla="*/ 1083 h 2028"/>
                <a:gd name="T18" fmla="*/ 909 w 910"/>
                <a:gd name="T19" fmla="*/ 1520 h 2028"/>
                <a:gd name="T20" fmla="*/ 656 w 910"/>
                <a:gd name="T21" fmla="*/ 2027 h 202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910" h="2028">
                  <a:moveTo>
                    <a:pt x="656" y="2027"/>
                  </a:moveTo>
                  <a:lnTo>
                    <a:pt x="633" y="2015"/>
                  </a:lnTo>
                  <a:lnTo>
                    <a:pt x="876" y="1532"/>
                  </a:lnTo>
                  <a:lnTo>
                    <a:pt x="0" y="1088"/>
                  </a:lnTo>
                  <a:lnTo>
                    <a:pt x="568" y="576"/>
                  </a:lnTo>
                  <a:lnTo>
                    <a:pt x="13" y="17"/>
                  </a:lnTo>
                  <a:lnTo>
                    <a:pt x="31" y="0"/>
                  </a:lnTo>
                  <a:lnTo>
                    <a:pt x="604" y="577"/>
                  </a:lnTo>
                  <a:lnTo>
                    <a:pt x="44" y="1083"/>
                  </a:lnTo>
                  <a:lnTo>
                    <a:pt x="909" y="1520"/>
                  </a:lnTo>
                  <a:lnTo>
                    <a:pt x="656" y="2027"/>
                  </a:ln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17" name="Freeform 16">
              <a:extLst>
                <a:ext uri="{FF2B5EF4-FFF2-40B4-BE49-F238E27FC236}">
                  <a16:creationId xmlns:a16="http://schemas.microsoft.com/office/drawing/2014/main" id="{50B9B480-A726-474E-8C84-AFD11E792960}"/>
                </a:ext>
              </a:extLst>
            </p:cNvPr>
            <p:cNvSpPr>
              <a:spLocks noChangeArrowheads="1"/>
            </p:cNvSpPr>
            <p:nvPr/>
          </p:nvSpPr>
          <p:spPr bwMode="auto">
            <a:xfrm>
              <a:off x="2823179" y="5330936"/>
              <a:ext cx="3975720" cy="2097099"/>
            </a:xfrm>
            <a:custGeom>
              <a:avLst/>
              <a:gdLst>
                <a:gd name="connsiteX0" fmla="*/ 2098581 w 3975720"/>
                <a:gd name="connsiteY0" fmla="*/ 1241428 h 2097099"/>
                <a:gd name="connsiteX1" fmla="*/ 2113574 w 3975720"/>
                <a:gd name="connsiteY1" fmla="*/ 1268773 h 2097099"/>
                <a:gd name="connsiteX2" fmla="*/ 1828710 w 3975720"/>
                <a:gd name="connsiteY2" fmla="*/ 1425386 h 2097099"/>
                <a:gd name="connsiteX3" fmla="*/ 1828710 w 3975720"/>
                <a:gd name="connsiteY3" fmla="*/ 1751040 h 2097099"/>
                <a:gd name="connsiteX4" fmla="*/ 1796225 w 3975720"/>
                <a:gd name="connsiteY4" fmla="*/ 1751040 h 2097099"/>
                <a:gd name="connsiteX5" fmla="*/ 1796225 w 3975720"/>
                <a:gd name="connsiteY5" fmla="*/ 1406741 h 2097099"/>
                <a:gd name="connsiteX6" fmla="*/ 2130518 w 3975720"/>
                <a:gd name="connsiteY6" fmla="*/ 1144438 h 2097099"/>
                <a:gd name="connsiteX7" fmla="*/ 1735562 w 3975720"/>
                <a:gd name="connsiteY7" fmla="*/ 1364858 h 2097099"/>
                <a:gd name="connsiteX8" fmla="*/ 1729333 w 3975720"/>
                <a:gd name="connsiteY8" fmla="*/ 1816905 h 2097099"/>
                <a:gd name="connsiteX9" fmla="*/ 2118058 w 3975720"/>
                <a:gd name="connsiteY9" fmla="*/ 2048532 h 2097099"/>
                <a:gd name="connsiteX10" fmla="*/ 2514260 w 3975720"/>
                <a:gd name="connsiteY10" fmla="*/ 1828112 h 2097099"/>
                <a:gd name="connsiteX11" fmla="*/ 2519244 w 3975720"/>
                <a:gd name="connsiteY11" fmla="*/ 1377311 h 2097099"/>
                <a:gd name="connsiteX12" fmla="*/ 3473092 w 3975720"/>
                <a:gd name="connsiteY12" fmla="*/ 181274 h 2097099"/>
                <a:gd name="connsiteX13" fmla="*/ 3486836 w 3975720"/>
                <a:gd name="connsiteY13" fmla="*/ 208553 h 2097099"/>
                <a:gd name="connsiteX14" fmla="*/ 3201972 w 3975720"/>
                <a:gd name="connsiteY14" fmla="*/ 364784 h 2097099"/>
                <a:gd name="connsiteX15" fmla="*/ 3201972 w 3975720"/>
                <a:gd name="connsiteY15" fmla="*/ 690885 h 2097099"/>
                <a:gd name="connsiteX16" fmla="*/ 3169487 w 3975720"/>
                <a:gd name="connsiteY16" fmla="*/ 690885 h 2097099"/>
                <a:gd name="connsiteX17" fmla="*/ 3169487 w 3975720"/>
                <a:gd name="connsiteY17" fmla="*/ 346185 h 2097099"/>
                <a:gd name="connsiteX18" fmla="*/ 593566 w 3975720"/>
                <a:gd name="connsiteY18" fmla="*/ 170287 h 2097099"/>
                <a:gd name="connsiteX19" fmla="*/ 608484 w 3975720"/>
                <a:gd name="connsiteY19" fmla="*/ 197700 h 2097099"/>
                <a:gd name="connsiteX20" fmla="*/ 168404 w 3975720"/>
                <a:gd name="connsiteY20" fmla="*/ 440675 h 2097099"/>
                <a:gd name="connsiteX21" fmla="*/ 168404 w 3975720"/>
                <a:gd name="connsiteY21" fmla="*/ 949054 h 2097099"/>
                <a:gd name="connsiteX22" fmla="*/ 137325 w 3975720"/>
                <a:gd name="connsiteY22" fmla="*/ 949054 h 2097099"/>
                <a:gd name="connsiteX23" fmla="*/ 137325 w 3975720"/>
                <a:gd name="connsiteY23" fmla="*/ 421985 h 2097099"/>
                <a:gd name="connsiteX24" fmla="*/ 3520961 w 3975720"/>
                <a:gd name="connsiteY24" fmla="*/ 87172 h 2097099"/>
                <a:gd name="connsiteX25" fmla="*/ 3101087 w 3975720"/>
                <a:gd name="connsiteY25" fmla="*/ 321290 h 2097099"/>
                <a:gd name="connsiteX26" fmla="*/ 3094857 w 3975720"/>
                <a:gd name="connsiteY26" fmla="*/ 801979 h 2097099"/>
                <a:gd name="connsiteX27" fmla="*/ 3507256 w 3975720"/>
                <a:gd name="connsiteY27" fmla="*/ 1047304 h 2097099"/>
                <a:gd name="connsiteX28" fmla="*/ 3927129 w 3975720"/>
                <a:gd name="connsiteY28" fmla="*/ 813186 h 2097099"/>
                <a:gd name="connsiteX29" fmla="*/ 3933359 w 3975720"/>
                <a:gd name="connsiteY29" fmla="*/ 332497 h 2097099"/>
                <a:gd name="connsiteX30" fmla="*/ 612991 w 3975720"/>
                <a:gd name="connsiteY30" fmla="*/ 48567 h 2097099"/>
                <a:gd name="connsiteX31" fmla="*/ 51083 w 3975720"/>
                <a:gd name="connsiteY31" fmla="*/ 362385 h 2097099"/>
                <a:gd name="connsiteX32" fmla="*/ 42361 w 3975720"/>
                <a:gd name="connsiteY32" fmla="*/ 1004964 h 2097099"/>
                <a:gd name="connsiteX33" fmla="*/ 594302 w 3975720"/>
                <a:gd name="connsiteY33" fmla="*/ 1334970 h 2097099"/>
                <a:gd name="connsiteX34" fmla="*/ 1157457 w 3975720"/>
                <a:gd name="connsiteY34" fmla="*/ 1021153 h 2097099"/>
                <a:gd name="connsiteX35" fmla="*/ 1166178 w 3975720"/>
                <a:gd name="connsiteY35" fmla="*/ 377329 h 2097099"/>
                <a:gd name="connsiteX36" fmla="*/ 614237 w 3975720"/>
                <a:gd name="connsiteY36" fmla="*/ 0 h 2097099"/>
                <a:gd name="connsiteX37" fmla="*/ 1208539 w 3975720"/>
                <a:gd name="connsiteY37" fmla="*/ 353668 h 2097099"/>
                <a:gd name="connsiteX38" fmla="*/ 1199818 w 3975720"/>
                <a:gd name="connsiteY38" fmla="*/ 1022398 h 2097099"/>
                <a:gd name="connsiteX39" fmla="*/ 1703168 w 3975720"/>
                <a:gd name="connsiteY39" fmla="*/ 1336216 h 2097099"/>
                <a:gd name="connsiteX40" fmla="*/ 2131764 w 3975720"/>
                <a:gd name="connsiteY40" fmla="*/ 1095871 h 2097099"/>
                <a:gd name="connsiteX41" fmla="*/ 2537932 w 3975720"/>
                <a:gd name="connsiteY41" fmla="*/ 1338706 h 2097099"/>
                <a:gd name="connsiteX42" fmla="*/ 3052496 w 3975720"/>
                <a:gd name="connsiteY42" fmla="*/ 820658 h 2097099"/>
                <a:gd name="connsiteX43" fmla="*/ 3058726 w 3975720"/>
                <a:gd name="connsiteY43" fmla="*/ 296384 h 2097099"/>
                <a:gd name="connsiteX44" fmla="*/ 3522207 w 3975720"/>
                <a:gd name="connsiteY44" fmla="*/ 38605 h 2097099"/>
                <a:gd name="connsiteX45" fmla="*/ 3975720 w 3975720"/>
                <a:gd name="connsiteY45" fmla="*/ 308837 h 2097099"/>
                <a:gd name="connsiteX46" fmla="*/ 3968245 w 3975720"/>
                <a:gd name="connsiteY46" fmla="*/ 838093 h 2097099"/>
                <a:gd name="connsiteX47" fmla="*/ 3506010 w 3975720"/>
                <a:gd name="connsiteY47" fmla="*/ 1095871 h 2097099"/>
                <a:gd name="connsiteX48" fmla="*/ 3086136 w 3975720"/>
                <a:gd name="connsiteY48" fmla="*/ 845564 h 2097099"/>
                <a:gd name="connsiteX49" fmla="*/ 2562851 w 3975720"/>
                <a:gd name="connsiteY49" fmla="*/ 1373575 h 2097099"/>
                <a:gd name="connsiteX50" fmla="*/ 2555375 w 3975720"/>
                <a:gd name="connsiteY50" fmla="*/ 1853019 h 2097099"/>
                <a:gd name="connsiteX51" fmla="*/ 2116813 w 3975720"/>
                <a:gd name="connsiteY51" fmla="*/ 2097099 h 2097099"/>
                <a:gd name="connsiteX52" fmla="*/ 1686971 w 3975720"/>
                <a:gd name="connsiteY52" fmla="*/ 1840565 h 2097099"/>
                <a:gd name="connsiteX53" fmla="*/ 1693201 w 3975720"/>
                <a:gd name="connsiteY53" fmla="*/ 1373575 h 2097099"/>
                <a:gd name="connsiteX54" fmla="*/ 1690709 w 3975720"/>
                <a:gd name="connsiteY54" fmla="*/ 1377311 h 2097099"/>
                <a:gd name="connsiteX55" fmla="*/ 1177391 w 3975720"/>
                <a:gd name="connsiteY55" fmla="*/ 1057267 h 2097099"/>
                <a:gd name="connsiteX56" fmla="*/ 594302 w 3975720"/>
                <a:gd name="connsiteY56" fmla="*/ 1382292 h 2097099"/>
                <a:gd name="connsiteX57" fmla="*/ 0 w 3975720"/>
                <a:gd name="connsiteY57" fmla="*/ 1028625 h 2097099"/>
                <a:gd name="connsiteX58" fmla="*/ 9967 w 3975720"/>
                <a:gd name="connsiteY58" fmla="*/ 337479 h 20970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Lst>
              <a:rect l="l" t="t" r="r" b="b"/>
              <a:pathLst>
                <a:path w="3975720" h="2097099">
                  <a:moveTo>
                    <a:pt x="2098581" y="1241428"/>
                  </a:moveTo>
                  <a:lnTo>
                    <a:pt x="2113574" y="1268773"/>
                  </a:lnTo>
                  <a:lnTo>
                    <a:pt x="1828710" y="1425386"/>
                  </a:lnTo>
                  <a:lnTo>
                    <a:pt x="1828710" y="1751040"/>
                  </a:lnTo>
                  <a:lnTo>
                    <a:pt x="1796225" y="1751040"/>
                  </a:lnTo>
                  <a:lnTo>
                    <a:pt x="1796225" y="1406741"/>
                  </a:lnTo>
                  <a:close/>
                  <a:moveTo>
                    <a:pt x="2130518" y="1144438"/>
                  </a:moveTo>
                  <a:lnTo>
                    <a:pt x="1735562" y="1364858"/>
                  </a:lnTo>
                  <a:lnTo>
                    <a:pt x="1729333" y="1816905"/>
                  </a:lnTo>
                  <a:lnTo>
                    <a:pt x="2118058" y="2048532"/>
                  </a:lnTo>
                  <a:lnTo>
                    <a:pt x="2514260" y="1828112"/>
                  </a:lnTo>
                  <a:lnTo>
                    <a:pt x="2519244" y="1377311"/>
                  </a:lnTo>
                  <a:close/>
                  <a:moveTo>
                    <a:pt x="3473092" y="181274"/>
                  </a:moveTo>
                  <a:lnTo>
                    <a:pt x="3486836" y="208553"/>
                  </a:lnTo>
                  <a:lnTo>
                    <a:pt x="3201972" y="364784"/>
                  </a:lnTo>
                  <a:lnTo>
                    <a:pt x="3201972" y="690885"/>
                  </a:lnTo>
                  <a:lnTo>
                    <a:pt x="3169487" y="690885"/>
                  </a:lnTo>
                  <a:lnTo>
                    <a:pt x="3169487" y="346185"/>
                  </a:lnTo>
                  <a:close/>
                  <a:moveTo>
                    <a:pt x="593566" y="170287"/>
                  </a:moveTo>
                  <a:lnTo>
                    <a:pt x="608484" y="197700"/>
                  </a:lnTo>
                  <a:lnTo>
                    <a:pt x="168404" y="440675"/>
                  </a:lnTo>
                  <a:lnTo>
                    <a:pt x="168404" y="949054"/>
                  </a:lnTo>
                  <a:lnTo>
                    <a:pt x="137325" y="949054"/>
                  </a:lnTo>
                  <a:lnTo>
                    <a:pt x="137325" y="421985"/>
                  </a:lnTo>
                  <a:close/>
                  <a:moveTo>
                    <a:pt x="3520961" y="87172"/>
                  </a:moveTo>
                  <a:lnTo>
                    <a:pt x="3101087" y="321290"/>
                  </a:lnTo>
                  <a:lnTo>
                    <a:pt x="3094857" y="801979"/>
                  </a:lnTo>
                  <a:lnTo>
                    <a:pt x="3507256" y="1047304"/>
                  </a:lnTo>
                  <a:lnTo>
                    <a:pt x="3927129" y="813186"/>
                  </a:lnTo>
                  <a:lnTo>
                    <a:pt x="3933359" y="332497"/>
                  </a:lnTo>
                  <a:close/>
                  <a:moveTo>
                    <a:pt x="612991" y="48567"/>
                  </a:moveTo>
                  <a:lnTo>
                    <a:pt x="51083" y="362385"/>
                  </a:lnTo>
                  <a:lnTo>
                    <a:pt x="42361" y="1004964"/>
                  </a:lnTo>
                  <a:lnTo>
                    <a:pt x="594302" y="1334970"/>
                  </a:lnTo>
                  <a:lnTo>
                    <a:pt x="1157457" y="1021153"/>
                  </a:lnTo>
                  <a:lnTo>
                    <a:pt x="1166178" y="377329"/>
                  </a:lnTo>
                  <a:close/>
                  <a:moveTo>
                    <a:pt x="614237" y="0"/>
                  </a:moveTo>
                  <a:lnTo>
                    <a:pt x="1208539" y="353668"/>
                  </a:lnTo>
                  <a:lnTo>
                    <a:pt x="1199818" y="1022398"/>
                  </a:lnTo>
                  <a:lnTo>
                    <a:pt x="1703168" y="1336216"/>
                  </a:lnTo>
                  <a:lnTo>
                    <a:pt x="2131764" y="1095871"/>
                  </a:lnTo>
                  <a:lnTo>
                    <a:pt x="2537932" y="1338706"/>
                  </a:lnTo>
                  <a:lnTo>
                    <a:pt x="3052496" y="820658"/>
                  </a:lnTo>
                  <a:lnTo>
                    <a:pt x="3058726" y="296384"/>
                  </a:lnTo>
                  <a:lnTo>
                    <a:pt x="3522207" y="38605"/>
                  </a:lnTo>
                  <a:lnTo>
                    <a:pt x="3975720" y="308837"/>
                  </a:lnTo>
                  <a:lnTo>
                    <a:pt x="3968245" y="838093"/>
                  </a:lnTo>
                  <a:lnTo>
                    <a:pt x="3506010" y="1095871"/>
                  </a:lnTo>
                  <a:lnTo>
                    <a:pt x="3086136" y="845564"/>
                  </a:lnTo>
                  <a:lnTo>
                    <a:pt x="2562851" y="1373575"/>
                  </a:lnTo>
                  <a:lnTo>
                    <a:pt x="2555375" y="1853019"/>
                  </a:lnTo>
                  <a:lnTo>
                    <a:pt x="2116813" y="2097099"/>
                  </a:lnTo>
                  <a:lnTo>
                    <a:pt x="1686971" y="1840565"/>
                  </a:lnTo>
                  <a:lnTo>
                    <a:pt x="1693201" y="1373575"/>
                  </a:lnTo>
                  <a:lnTo>
                    <a:pt x="1690709" y="1377311"/>
                  </a:lnTo>
                  <a:lnTo>
                    <a:pt x="1177391" y="1057267"/>
                  </a:lnTo>
                  <a:lnTo>
                    <a:pt x="594302" y="1382292"/>
                  </a:lnTo>
                  <a:lnTo>
                    <a:pt x="0" y="1028625"/>
                  </a:lnTo>
                  <a:lnTo>
                    <a:pt x="9967" y="337479"/>
                  </a:lnTo>
                  <a:close/>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dirty="0">
                <a:latin typeface="Poppins" pitchFamily="2" charset="77"/>
              </a:endParaRPr>
            </a:p>
          </p:txBody>
        </p:sp>
        <p:sp>
          <p:nvSpPr>
            <p:cNvPr id="18" name="Freeform 17">
              <a:extLst>
                <a:ext uri="{FF2B5EF4-FFF2-40B4-BE49-F238E27FC236}">
                  <a16:creationId xmlns:a16="http://schemas.microsoft.com/office/drawing/2014/main" id="{69F72744-4C61-644E-8863-171162167FAC}"/>
                </a:ext>
              </a:extLst>
            </p:cNvPr>
            <p:cNvSpPr>
              <a:spLocks noChangeArrowheads="1"/>
            </p:cNvSpPr>
            <p:nvPr/>
          </p:nvSpPr>
          <p:spPr bwMode="auto">
            <a:xfrm>
              <a:off x="3147268" y="9516635"/>
              <a:ext cx="1481884" cy="2811194"/>
            </a:xfrm>
            <a:custGeom>
              <a:avLst/>
              <a:gdLst>
                <a:gd name="connsiteX0" fmla="*/ 1000609 w 1481884"/>
                <a:gd name="connsiteY0" fmla="*/ 2609201 h 2811194"/>
                <a:gd name="connsiteX1" fmla="*/ 1102854 w 1481884"/>
                <a:gd name="connsiteY1" fmla="*/ 2710198 h 2811194"/>
                <a:gd name="connsiteX2" fmla="*/ 1000609 w 1481884"/>
                <a:gd name="connsiteY2" fmla="*/ 2811194 h 2811194"/>
                <a:gd name="connsiteX3" fmla="*/ 900857 w 1481884"/>
                <a:gd name="connsiteY3" fmla="*/ 2710198 h 2811194"/>
                <a:gd name="connsiteX4" fmla="*/ 1000609 w 1481884"/>
                <a:gd name="connsiteY4" fmla="*/ 2609201 h 2811194"/>
                <a:gd name="connsiteX5" fmla="*/ 1281389 w 1481884"/>
                <a:gd name="connsiteY5" fmla="*/ 1889608 h 2811194"/>
                <a:gd name="connsiteX6" fmla="*/ 1481884 w 1481884"/>
                <a:gd name="connsiteY6" fmla="*/ 2090105 h 2811194"/>
                <a:gd name="connsiteX7" fmla="*/ 1281389 w 1481884"/>
                <a:gd name="connsiteY7" fmla="*/ 2289364 h 2811194"/>
                <a:gd name="connsiteX8" fmla="*/ 1082131 w 1481884"/>
                <a:gd name="connsiteY8" fmla="*/ 2090105 h 2811194"/>
                <a:gd name="connsiteX9" fmla="*/ 1281389 w 1481884"/>
                <a:gd name="connsiteY9" fmla="*/ 1889608 h 2811194"/>
                <a:gd name="connsiteX10" fmla="*/ 202617 w 1481884"/>
                <a:gd name="connsiteY10" fmla="*/ 1367772 h 2811194"/>
                <a:gd name="connsiteX11" fmla="*/ 405234 w 1481884"/>
                <a:gd name="connsiteY11" fmla="*/ 1568267 h 2811194"/>
                <a:gd name="connsiteX12" fmla="*/ 202617 w 1481884"/>
                <a:gd name="connsiteY12" fmla="*/ 1767524 h 2811194"/>
                <a:gd name="connsiteX13" fmla="*/ 0 w 1481884"/>
                <a:gd name="connsiteY13" fmla="*/ 1568267 h 2811194"/>
                <a:gd name="connsiteX14" fmla="*/ 202617 w 1481884"/>
                <a:gd name="connsiteY14" fmla="*/ 1367772 h 2811194"/>
                <a:gd name="connsiteX15" fmla="*/ 903605 w 1481884"/>
                <a:gd name="connsiteY15" fmla="*/ 790999 h 2811194"/>
                <a:gd name="connsiteX16" fmla="*/ 1003973 w 1481884"/>
                <a:gd name="connsiteY16" fmla="*/ 891382 h 2811194"/>
                <a:gd name="connsiteX17" fmla="*/ 903605 w 1481884"/>
                <a:gd name="connsiteY17" fmla="*/ 993004 h 2811194"/>
                <a:gd name="connsiteX18" fmla="*/ 801983 w 1481884"/>
                <a:gd name="connsiteY18" fmla="*/ 891382 h 2811194"/>
                <a:gd name="connsiteX19" fmla="*/ 903605 w 1481884"/>
                <a:gd name="connsiteY19" fmla="*/ 790999 h 2811194"/>
                <a:gd name="connsiteX20" fmla="*/ 202617 w 1481884"/>
                <a:gd name="connsiteY20" fmla="*/ 0 h 2811194"/>
                <a:gd name="connsiteX21" fmla="*/ 405234 w 1481884"/>
                <a:gd name="connsiteY21" fmla="*/ 200497 h 2811194"/>
                <a:gd name="connsiteX22" fmla="*/ 202617 w 1481884"/>
                <a:gd name="connsiteY22" fmla="*/ 399756 h 2811194"/>
                <a:gd name="connsiteX23" fmla="*/ 0 w 1481884"/>
                <a:gd name="connsiteY23" fmla="*/ 200497 h 2811194"/>
                <a:gd name="connsiteX24" fmla="*/ 202617 w 1481884"/>
                <a:gd name="connsiteY24" fmla="*/ 0 h 28111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1481884" h="2811194">
                  <a:moveTo>
                    <a:pt x="1000609" y="2609201"/>
                  </a:moveTo>
                  <a:cubicBezTo>
                    <a:pt x="1057966" y="2609201"/>
                    <a:pt x="1102854" y="2654088"/>
                    <a:pt x="1102854" y="2710198"/>
                  </a:cubicBezTo>
                  <a:cubicBezTo>
                    <a:pt x="1102854" y="2766307"/>
                    <a:pt x="1057966" y="2811194"/>
                    <a:pt x="1000609" y="2811194"/>
                  </a:cubicBezTo>
                  <a:cubicBezTo>
                    <a:pt x="945745" y="2811194"/>
                    <a:pt x="900857" y="2766307"/>
                    <a:pt x="900857" y="2710198"/>
                  </a:cubicBezTo>
                  <a:cubicBezTo>
                    <a:pt x="900857" y="2654088"/>
                    <a:pt x="945745" y="2609201"/>
                    <a:pt x="1000609" y="2609201"/>
                  </a:cubicBezTo>
                  <a:close/>
                  <a:moveTo>
                    <a:pt x="1281389" y="1889608"/>
                  </a:moveTo>
                  <a:cubicBezTo>
                    <a:pt x="1391537" y="1889608"/>
                    <a:pt x="1481884" y="1978718"/>
                    <a:pt x="1481884" y="2090105"/>
                  </a:cubicBezTo>
                  <a:cubicBezTo>
                    <a:pt x="1481884" y="2200255"/>
                    <a:pt x="1391537" y="2289364"/>
                    <a:pt x="1281389" y="2289364"/>
                  </a:cubicBezTo>
                  <a:cubicBezTo>
                    <a:pt x="1171240" y="2289364"/>
                    <a:pt x="1082131" y="2200255"/>
                    <a:pt x="1082131" y="2090105"/>
                  </a:cubicBezTo>
                  <a:cubicBezTo>
                    <a:pt x="1082131" y="1978718"/>
                    <a:pt x="1171240" y="1889608"/>
                    <a:pt x="1281389" y="1889608"/>
                  </a:cubicBezTo>
                  <a:close/>
                  <a:moveTo>
                    <a:pt x="202617" y="1367772"/>
                  </a:moveTo>
                  <a:cubicBezTo>
                    <a:pt x="313932" y="1367772"/>
                    <a:pt x="405234" y="1458119"/>
                    <a:pt x="405234" y="1568267"/>
                  </a:cubicBezTo>
                  <a:cubicBezTo>
                    <a:pt x="405234" y="1678415"/>
                    <a:pt x="313932" y="1767524"/>
                    <a:pt x="202617" y="1767524"/>
                  </a:cubicBezTo>
                  <a:cubicBezTo>
                    <a:pt x="90052" y="1767524"/>
                    <a:pt x="0" y="1678415"/>
                    <a:pt x="0" y="1568267"/>
                  </a:cubicBezTo>
                  <a:cubicBezTo>
                    <a:pt x="0" y="1458119"/>
                    <a:pt x="90052" y="1367772"/>
                    <a:pt x="202617" y="1367772"/>
                  </a:cubicBezTo>
                  <a:close/>
                  <a:moveTo>
                    <a:pt x="903605" y="790999"/>
                  </a:moveTo>
                  <a:cubicBezTo>
                    <a:pt x="958807" y="790999"/>
                    <a:pt x="1003973" y="836853"/>
                    <a:pt x="1003973" y="891382"/>
                  </a:cubicBezTo>
                  <a:cubicBezTo>
                    <a:pt x="1003973" y="947150"/>
                    <a:pt x="958807" y="993004"/>
                    <a:pt x="903605" y="993004"/>
                  </a:cubicBezTo>
                  <a:cubicBezTo>
                    <a:pt x="847148" y="993004"/>
                    <a:pt x="801983" y="947150"/>
                    <a:pt x="801983" y="891382"/>
                  </a:cubicBezTo>
                  <a:cubicBezTo>
                    <a:pt x="801983" y="836853"/>
                    <a:pt x="847148" y="790999"/>
                    <a:pt x="903605" y="790999"/>
                  </a:cubicBezTo>
                  <a:close/>
                  <a:moveTo>
                    <a:pt x="202617" y="0"/>
                  </a:moveTo>
                  <a:cubicBezTo>
                    <a:pt x="313932" y="0"/>
                    <a:pt x="405234" y="90347"/>
                    <a:pt x="405234" y="200497"/>
                  </a:cubicBezTo>
                  <a:cubicBezTo>
                    <a:pt x="405234" y="310647"/>
                    <a:pt x="313932" y="399756"/>
                    <a:pt x="202617" y="399756"/>
                  </a:cubicBezTo>
                  <a:cubicBezTo>
                    <a:pt x="90052" y="399756"/>
                    <a:pt x="0" y="310647"/>
                    <a:pt x="0" y="200497"/>
                  </a:cubicBezTo>
                  <a:cubicBezTo>
                    <a:pt x="0" y="90347"/>
                    <a:pt x="90052" y="0"/>
                    <a:pt x="202617" y="0"/>
                  </a:cubicBezTo>
                  <a:close/>
                </a:path>
              </a:pathLst>
            </a:custGeom>
            <a:solidFill>
              <a:srgbClr val="0069D5"/>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dirty="0">
                <a:latin typeface="Poppins" pitchFamily="2" charset="77"/>
              </a:endParaRPr>
            </a:p>
          </p:txBody>
        </p:sp>
        <p:sp>
          <p:nvSpPr>
            <p:cNvPr id="19" name="Freeform 295">
              <a:extLst>
                <a:ext uri="{FF2B5EF4-FFF2-40B4-BE49-F238E27FC236}">
                  <a16:creationId xmlns:a16="http://schemas.microsoft.com/office/drawing/2014/main" id="{FA9C873D-DBD6-2948-BCC8-10FEFBD19258}"/>
                </a:ext>
              </a:extLst>
            </p:cNvPr>
            <p:cNvSpPr>
              <a:spLocks noChangeArrowheads="1"/>
            </p:cNvSpPr>
            <p:nvPr/>
          </p:nvSpPr>
          <p:spPr bwMode="auto">
            <a:xfrm>
              <a:off x="11101201" y="10895394"/>
              <a:ext cx="1658899" cy="1543544"/>
            </a:xfrm>
            <a:custGeom>
              <a:avLst/>
              <a:gdLst>
                <a:gd name="T0" fmla="*/ 525 w 1332"/>
                <a:gd name="T1" fmla="*/ 1213 h 1240"/>
                <a:gd name="T2" fmla="*/ 525 w 1332"/>
                <a:gd name="T3" fmla="*/ 1119 h 1240"/>
                <a:gd name="T4" fmla="*/ 650 w 1332"/>
                <a:gd name="T5" fmla="*/ 771 h 1240"/>
                <a:gd name="T6" fmla="*/ 796 w 1332"/>
                <a:gd name="T7" fmla="*/ 741 h 1240"/>
                <a:gd name="T8" fmla="*/ 827 w 1332"/>
                <a:gd name="T9" fmla="*/ 604 h 1240"/>
                <a:gd name="T10" fmla="*/ 1075 w 1332"/>
                <a:gd name="T11" fmla="*/ 498 h 1240"/>
                <a:gd name="T12" fmla="*/ 1183 w 1332"/>
                <a:gd name="T13" fmla="*/ 571 h 1240"/>
                <a:gd name="T14" fmla="*/ 1325 w 1332"/>
                <a:gd name="T15" fmla="*/ 449 h 1240"/>
                <a:gd name="T16" fmla="*/ 1203 w 1332"/>
                <a:gd name="T17" fmla="*/ 306 h 1240"/>
                <a:gd name="T18" fmla="*/ 1061 w 1332"/>
                <a:gd name="T19" fmla="*/ 427 h 1240"/>
                <a:gd name="T20" fmla="*/ 820 w 1332"/>
                <a:gd name="T21" fmla="*/ 589 h 1240"/>
                <a:gd name="T22" fmla="*/ 795 w 1332"/>
                <a:gd name="T23" fmla="*/ 554 h 1240"/>
                <a:gd name="T24" fmla="*/ 689 w 1332"/>
                <a:gd name="T25" fmla="*/ 517 h 1240"/>
                <a:gd name="T26" fmla="*/ 626 w 1332"/>
                <a:gd name="T27" fmla="*/ 132 h 1240"/>
                <a:gd name="T28" fmla="*/ 674 w 1332"/>
                <a:gd name="T29" fmla="*/ 74 h 1240"/>
                <a:gd name="T30" fmla="*/ 612 w 1332"/>
                <a:gd name="T31" fmla="*/ 2 h 1240"/>
                <a:gd name="T32" fmla="*/ 541 w 1332"/>
                <a:gd name="T33" fmla="*/ 64 h 1240"/>
                <a:gd name="T34" fmla="*/ 602 w 1332"/>
                <a:gd name="T35" fmla="*/ 134 h 1240"/>
                <a:gd name="T36" fmla="*/ 672 w 1332"/>
                <a:gd name="T37" fmla="*/ 519 h 1240"/>
                <a:gd name="T38" fmla="*/ 607 w 1332"/>
                <a:gd name="T39" fmla="*/ 555 h 1240"/>
                <a:gd name="T40" fmla="*/ 570 w 1332"/>
                <a:gd name="T41" fmla="*/ 643 h 1240"/>
                <a:gd name="T42" fmla="*/ 278 w 1332"/>
                <a:gd name="T43" fmla="*/ 600 h 1240"/>
                <a:gd name="T44" fmla="*/ 239 w 1332"/>
                <a:gd name="T45" fmla="*/ 498 h 1240"/>
                <a:gd name="T46" fmla="*/ 51 w 1332"/>
                <a:gd name="T47" fmla="*/ 499 h 1240"/>
                <a:gd name="T48" fmla="*/ 53 w 1332"/>
                <a:gd name="T49" fmla="*/ 687 h 1240"/>
                <a:gd name="T50" fmla="*/ 241 w 1332"/>
                <a:gd name="T51" fmla="*/ 685 h 1240"/>
                <a:gd name="T52" fmla="*/ 570 w 1332"/>
                <a:gd name="T53" fmla="*/ 660 h 1240"/>
                <a:gd name="T54" fmla="*/ 609 w 1332"/>
                <a:gd name="T55" fmla="*/ 743 h 1240"/>
                <a:gd name="T56" fmla="*/ 635 w 1332"/>
                <a:gd name="T57" fmla="*/ 762 h 1240"/>
                <a:gd name="T58" fmla="*/ 497 w 1332"/>
                <a:gd name="T59" fmla="*/ 1103 h 1240"/>
                <a:gd name="T60" fmla="*/ 431 w 1332"/>
                <a:gd name="T61" fmla="*/ 1120 h 1240"/>
                <a:gd name="T62" fmla="*/ 432 w 1332"/>
                <a:gd name="T63" fmla="*/ 1213 h 12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1332" h="1240">
                  <a:moveTo>
                    <a:pt x="525" y="1213"/>
                  </a:moveTo>
                  <a:lnTo>
                    <a:pt x="525" y="1213"/>
                  </a:lnTo>
                  <a:cubicBezTo>
                    <a:pt x="551" y="1186"/>
                    <a:pt x="551" y="1145"/>
                    <a:pt x="525" y="1119"/>
                  </a:cubicBezTo>
                  <a:lnTo>
                    <a:pt x="525" y="1119"/>
                  </a:lnTo>
                  <a:cubicBezTo>
                    <a:pt x="521" y="1116"/>
                    <a:pt x="516" y="1112"/>
                    <a:pt x="512" y="1109"/>
                  </a:cubicBezTo>
                  <a:lnTo>
                    <a:pt x="650" y="771"/>
                  </a:lnTo>
                  <a:lnTo>
                    <a:pt x="650" y="771"/>
                  </a:lnTo>
                  <a:cubicBezTo>
                    <a:pt x="699" y="791"/>
                    <a:pt x="757" y="782"/>
                    <a:pt x="796" y="741"/>
                  </a:cubicBezTo>
                  <a:lnTo>
                    <a:pt x="796" y="741"/>
                  </a:lnTo>
                  <a:cubicBezTo>
                    <a:pt x="833" y="704"/>
                    <a:pt x="844" y="651"/>
                    <a:pt x="827" y="604"/>
                  </a:cubicBezTo>
                  <a:lnTo>
                    <a:pt x="1075" y="498"/>
                  </a:lnTo>
                  <a:lnTo>
                    <a:pt x="1075" y="498"/>
                  </a:lnTo>
                  <a:cubicBezTo>
                    <a:pt x="1095" y="538"/>
                    <a:pt x="1134" y="567"/>
                    <a:pt x="1183" y="571"/>
                  </a:cubicBezTo>
                  <a:lnTo>
                    <a:pt x="1183" y="571"/>
                  </a:lnTo>
                  <a:cubicBezTo>
                    <a:pt x="1255" y="577"/>
                    <a:pt x="1320" y="522"/>
                    <a:pt x="1325" y="449"/>
                  </a:cubicBezTo>
                  <a:lnTo>
                    <a:pt x="1325" y="449"/>
                  </a:lnTo>
                  <a:cubicBezTo>
                    <a:pt x="1331" y="376"/>
                    <a:pt x="1277" y="312"/>
                    <a:pt x="1203" y="306"/>
                  </a:cubicBezTo>
                  <a:lnTo>
                    <a:pt x="1203" y="306"/>
                  </a:lnTo>
                  <a:cubicBezTo>
                    <a:pt x="1131" y="300"/>
                    <a:pt x="1067" y="355"/>
                    <a:pt x="1061" y="427"/>
                  </a:cubicBezTo>
                  <a:lnTo>
                    <a:pt x="1061" y="427"/>
                  </a:lnTo>
                  <a:cubicBezTo>
                    <a:pt x="1059" y="447"/>
                    <a:pt x="1062" y="465"/>
                    <a:pt x="1068" y="483"/>
                  </a:cubicBezTo>
                  <a:lnTo>
                    <a:pt x="820" y="589"/>
                  </a:lnTo>
                  <a:lnTo>
                    <a:pt x="820" y="589"/>
                  </a:lnTo>
                  <a:cubicBezTo>
                    <a:pt x="814" y="576"/>
                    <a:pt x="806" y="564"/>
                    <a:pt x="795" y="554"/>
                  </a:cubicBezTo>
                  <a:lnTo>
                    <a:pt x="795" y="554"/>
                  </a:lnTo>
                  <a:cubicBezTo>
                    <a:pt x="766" y="525"/>
                    <a:pt x="727" y="513"/>
                    <a:pt x="689" y="517"/>
                  </a:cubicBezTo>
                  <a:lnTo>
                    <a:pt x="626" y="132"/>
                  </a:lnTo>
                  <a:lnTo>
                    <a:pt x="626" y="132"/>
                  </a:lnTo>
                  <a:cubicBezTo>
                    <a:pt x="651" y="125"/>
                    <a:pt x="671" y="102"/>
                    <a:pt x="674" y="74"/>
                  </a:cubicBezTo>
                  <a:lnTo>
                    <a:pt x="674" y="74"/>
                  </a:lnTo>
                  <a:cubicBezTo>
                    <a:pt x="676" y="37"/>
                    <a:pt x="649" y="6"/>
                    <a:pt x="612" y="2"/>
                  </a:cubicBezTo>
                  <a:lnTo>
                    <a:pt x="612" y="2"/>
                  </a:lnTo>
                  <a:cubicBezTo>
                    <a:pt x="576" y="0"/>
                    <a:pt x="544" y="27"/>
                    <a:pt x="541" y="64"/>
                  </a:cubicBezTo>
                  <a:lnTo>
                    <a:pt x="541" y="64"/>
                  </a:lnTo>
                  <a:cubicBezTo>
                    <a:pt x="538" y="100"/>
                    <a:pt x="565" y="132"/>
                    <a:pt x="602" y="134"/>
                  </a:cubicBezTo>
                  <a:lnTo>
                    <a:pt x="602" y="134"/>
                  </a:lnTo>
                  <a:cubicBezTo>
                    <a:pt x="604" y="135"/>
                    <a:pt x="607" y="135"/>
                    <a:pt x="609" y="135"/>
                  </a:cubicBezTo>
                  <a:lnTo>
                    <a:pt x="672" y="519"/>
                  </a:lnTo>
                  <a:lnTo>
                    <a:pt x="672" y="519"/>
                  </a:lnTo>
                  <a:cubicBezTo>
                    <a:pt x="649" y="525"/>
                    <a:pt x="626" y="537"/>
                    <a:pt x="607" y="555"/>
                  </a:cubicBezTo>
                  <a:lnTo>
                    <a:pt x="607" y="555"/>
                  </a:lnTo>
                  <a:cubicBezTo>
                    <a:pt x="584" y="580"/>
                    <a:pt x="571" y="611"/>
                    <a:pt x="570" y="643"/>
                  </a:cubicBezTo>
                  <a:lnTo>
                    <a:pt x="278" y="600"/>
                  </a:lnTo>
                  <a:lnTo>
                    <a:pt x="278" y="600"/>
                  </a:lnTo>
                  <a:cubicBezTo>
                    <a:pt x="280" y="563"/>
                    <a:pt x="267" y="525"/>
                    <a:pt x="239" y="498"/>
                  </a:cubicBezTo>
                  <a:lnTo>
                    <a:pt x="239" y="498"/>
                  </a:lnTo>
                  <a:cubicBezTo>
                    <a:pt x="187" y="446"/>
                    <a:pt x="102" y="447"/>
                    <a:pt x="51" y="499"/>
                  </a:cubicBezTo>
                  <a:lnTo>
                    <a:pt x="51" y="499"/>
                  </a:lnTo>
                  <a:cubicBezTo>
                    <a:pt x="0" y="552"/>
                    <a:pt x="0" y="635"/>
                    <a:pt x="53" y="687"/>
                  </a:cubicBezTo>
                  <a:lnTo>
                    <a:pt x="53" y="687"/>
                  </a:lnTo>
                  <a:cubicBezTo>
                    <a:pt x="105" y="738"/>
                    <a:pt x="189" y="737"/>
                    <a:pt x="241" y="685"/>
                  </a:cubicBezTo>
                  <a:lnTo>
                    <a:pt x="241" y="685"/>
                  </a:lnTo>
                  <a:cubicBezTo>
                    <a:pt x="260" y="665"/>
                    <a:pt x="271" y="641"/>
                    <a:pt x="276" y="616"/>
                  </a:cubicBezTo>
                  <a:lnTo>
                    <a:pt x="570" y="660"/>
                  </a:lnTo>
                  <a:lnTo>
                    <a:pt x="570" y="660"/>
                  </a:lnTo>
                  <a:cubicBezTo>
                    <a:pt x="573" y="690"/>
                    <a:pt x="586" y="720"/>
                    <a:pt x="609" y="743"/>
                  </a:cubicBezTo>
                  <a:lnTo>
                    <a:pt x="609" y="743"/>
                  </a:lnTo>
                  <a:cubicBezTo>
                    <a:pt x="617" y="751"/>
                    <a:pt x="626" y="758"/>
                    <a:pt x="635" y="762"/>
                  </a:cubicBezTo>
                  <a:lnTo>
                    <a:pt x="497" y="1103"/>
                  </a:lnTo>
                  <a:lnTo>
                    <a:pt x="497" y="1103"/>
                  </a:lnTo>
                  <a:cubicBezTo>
                    <a:pt x="474" y="1096"/>
                    <a:pt x="449" y="1101"/>
                    <a:pt x="431" y="1120"/>
                  </a:cubicBezTo>
                  <a:lnTo>
                    <a:pt x="431" y="1120"/>
                  </a:lnTo>
                  <a:cubicBezTo>
                    <a:pt x="405" y="1146"/>
                    <a:pt x="406" y="1187"/>
                    <a:pt x="432" y="1213"/>
                  </a:cubicBezTo>
                  <a:lnTo>
                    <a:pt x="432" y="1213"/>
                  </a:lnTo>
                  <a:cubicBezTo>
                    <a:pt x="458" y="1239"/>
                    <a:pt x="500" y="1239"/>
                    <a:pt x="525" y="1213"/>
                  </a:cubicBezTo>
                </a:path>
              </a:pathLst>
            </a:custGeom>
            <a:solidFill>
              <a:srgbClr val="0069D5"/>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20" name="Freeform 296">
              <a:extLst>
                <a:ext uri="{FF2B5EF4-FFF2-40B4-BE49-F238E27FC236}">
                  <a16:creationId xmlns:a16="http://schemas.microsoft.com/office/drawing/2014/main" id="{DB877FC2-6E15-6246-8C03-512FDF1BDE76}"/>
                </a:ext>
              </a:extLst>
            </p:cNvPr>
            <p:cNvSpPr>
              <a:spLocks noChangeArrowheads="1"/>
            </p:cNvSpPr>
            <p:nvPr/>
          </p:nvSpPr>
          <p:spPr bwMode="auto">
            <a:xfrm>
              <a:off x="10892462" y="9664949"/>
              <a:ext cx="2680608" cy="1186497"/>
            </a:xfrm>
            <a:custGeom>
              <a:avLst/>
              <a:gdLst>
                <a:gd name="T0" fmla="*/ 908 w 2154"/>
                <a:gd name="T1" fmla="*/ 396 h 951"/>
                <a:gd name="T2" fmla="*/ 908 w 2154"/>
                <a:gd name="T3" fmla="*/ 396 h 951"/>
                <a:gd name="T4" fmla="*/ 986 w 2154"/>
                <a:gd name="T5" fmla="*/ 158 h 951"/>
                <a:gd name="T6" fmla="*/ 986 w 2154"/>
                <a:gd name="T7" fmla="*/ 158 h 951"/>
                <a:gd name="T8" fmla="*/ 1105 w 2154"/>
                <a:gd name="T9" fmla="*/ 162 h 951"/>
                <a:gd name="T10" fmla="*/ 1105 w 2154"/>
                <a:gd name="T11" fmla="*/ 162 h 951"/>
                <a:gd name="T12" fmla="*/ 1097 w 2154"/>
                <a:gd name="T13" fmla="*/ 285 h 951"/>
                <a:gd name="T14" fmla="*/ 1097 w 2154"/>
                <a:gd name="T15" fmla="*/ 285 h 951"/>
                <a:gd name="T16" fmla="*/ 920 w 2154"/>
                <a:gd name="T17" fmla="*/ 448 h 951"/>
                <a:gd name="T18" fmla="*/ 920 w 2154"/>
                <a:gd name="T19" fmla="*/ 448 h 951"/>
                <a:gd name="T20" fmla="*/ 908 w 2154"/>
                <a:gd name="T21" fmla="*/ 396 h 951"/>
                <a:gd name="T22" fmla="*/ 2104 w 2154"/>
                <a:gd name="T23" fmla="*/ 498 h 951"/>
                <a:gd name="T24" fmla="*/ 2104 w 2154"/>
                <a:gd name="T25" fmla="*/ 498 h 951"/>
                <a:gd name="T26" fmla="*/ 1679 w 2154"/>
                <a:gd name="T27" fmla="*/ 428 h 951"/>
                <a:gd name="T28" fmla="*/ 1679 w 2154"/>
                <a:gd name="T29" fmla="*/ 428 h 951"/>
                <a:gd name="T30" fmla="*/ 1659 w 2154"/>
                <a:gd name="T31" fmla="*/ 500 h 951"/>
                <a:gd name="T32" fmla="*/ 1659 w 2154"/>
                <a:gd name="T33" fmla="*/ 500 h 951"/>
                <a:gd name="T34" fmla="*/ 1961 w 2154"/>
                <a:gd name="T35" fmla="*/ 564 h 951"/>
                <a:gd name="T36" fmla="*/ 1961 w 2154"/>
                <a:gd name="T37" fmla="*/ 564 h 951"/>
                <a:gd name="T38" fmla="*/ 1333 w 2154"/>
                <a:gd name="T39" fmla="*/ 713 h 951"/>
                <a:gd name="T40" fmla="*/ 1333 w 2154"/>
                <a:gd name="T41" fmla="*/ 713 h 951"/>
                <a:gd name="T42" fmla="*/ 953 w 2154"/>
                <a:gd name="T43" fmla="*/ 517 h 951"/>
                <a:gd name="T44" fmla="*/ 953 w 2154"/>
                <a:gd name="T45" fmla="*/ 517 h 951"/>
                <a:gd name="T46" fmla="*/ 1146 w 2154"/>
                <a:gd name="T47" fmla="*/ 356 h 951"/>
                <a:gd name="T48" fmla="*/ 1146 w 2154"/>
                <a:gd name="T49" fmla="*/ 356 h 951"/>
                <a:gd name="T50" fmla="*/ 1130 w 2154"/>
                <a:gd name="T51" fmla="*/ 76 h 951"/>
                <a:gd name="T52" fmla="*/ 1130 w 2154"/>
                <a:gd name="T53" fmla="*/ 76 h 951"/>
                <a:gd name="T54" fmla="*/ 866 w 2154"/>
                <a:gd name="T55" fmla="*/ 194 h 951"/>
                <a:gd name="T56" fmla="*/ 866 w 2154"/>
                <a:gd name="T57" fmla="*/ 194 h 951"/>
                <a:gd name="T58" fmla="*/ 850 w 2154"/>
                <a:gd name="T59" fmla="*/ 468 h 951"/>
                <a:gd name="T60" fmla="*/ 850 w 2154"/>
                <a:gd name="T61" fmla="*/ 468 h 951"/>
                <a:gd name="T62" fmla="*/ 557 w 2154"/>
                <a:gd name="T63" fmla="*/ 466 h 951"/>
                <a:gd name="T64" fmla="*/ 557 w 2154"/>
                <a:gd name="T65" fmla="*/ 466 h 951"/>
                <a:gd name="T66" fmla="*/ 215 w 2154"/>
                <a:gd name="T67" fmla="*/ 360 h 951"/>
                <a:gd name="T68" fmla="*/ 215 w 2154"/>
                <a:gd name="T69" fmla="*/ 360 h 951"/>
                <a:gd name="T70" fmla="*/ 122 w 2154"/>
                <a:gd name="T71" fmla="*/ 99 h 951"/>
                <a:gd name="T72" fmla="*/ 122 w 2154"/>
                <a:gd name="T73" fmla="*/ 99 h 951"/>
                <a:gd name="T74" fmla="*/ 56 w 2154"/>
                <a:gd name="T75" fmla="*/ 61 h 951"/>
                <a:gd name="T76" fmla="*/ 56 w 2154"/>
                <a:gd name="T77" fmla="*/ 61 h 951"/>
                <a:gd name="T78" fmla="*/ 101 w 2154"/>
                <a:gd name="T79" fmla="*/ 362 h 951"/>
                <a:gd name="T80" fmla="*/ 101 w 2154"/>
                <a:gd name="T81" fmla="*/ 362 h 951"/>
                <a:gd name="T82" fmla="*/ 443 w 2154"/>
                <a:gd name="T83" fmla="*/ 520 h 951"/>
                <a:gd name="T84" fmla="*/ 443 w 2154"/>
                <a:gd name="T85" fmla="*/ 520 h 951"/>
                <a:gd name="T86" fmla="*/ 883 w 2154"/>
                <a:gd name="T87" fmla="*/ 539 h 951"/>
                <a:gd name="T88" fmla="*/ 883 w 2154"/>
                <a:gd name="T89" fmla="*/ 539 h 951"/>
                <a:gd name="T90" fmla="*/ 1120 w 2154"/>
                <a:gd name="T91" fmla="*/ 743 h 951"/>
                <a:gd name="T92" fmla="*/ 1120 w 2154"/>
                <a:gd name="T93" fmla="*/ 743 h 951"/>
                <a:gd name="T94" fmla="*/ 1578 w 2154"/>
                <a:gd name="T95" fmla="*/ 769 h 951"/>
                <a:gd name="T96" fmla="*/ 1578 w 2154"/>
                <a:gd name="T97" fmla="*/ 769 h 951"/>
                <a:gd name="T98" fmla="*/ 1996 w 2154"/>
                <a:gd name="T99" fmla="*/ 630 h 951"/>
                <a:gd name="T100" fmla="*/ 1996 w 2154"/>
                <a:gd name="T101" fmla="*/ 630 h 951"/>
                <a:gd name="T102" fmla="*/ 1839 w 2154"/>
                <a:gd name="T103" fmla="*/ 871 h 951"/>
                <a:gd name="T104" fmla="*/ 1839 w 2154"/>
                <a:gd name="T105" fmla="*/ 871 h 951"/>
                <a:gd name="T106" fmla="*/ 1905 w 2154"/>
                <a:gd name="T107" fmla="*/ 910 h 951"/>
                <a:gd name="T108" fmla="*/ 1905 w 2154"/>
                <a:gd name="T109" fmla="*/ 910 h 951"/>
                <a:gd name="T110" fmla="*/ 2136 w 2154"/>
                <a:gd name="T111" fmla="*/ 555 h 951"/>
                <a:gd name="T112" fmla="*/ 2136 w 2154"/>
                <a:gd name="T113" fmla="*/ 555 h 951"/>
                <a:gd name="T114" fmla="*/ 2104 w 2154"/>
                <a:gd name="T115" fmla="*/ 498 h 9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2154" h="951">
                  <a:moveTo>
                    <a:pt x="908" y="396"/>
                  </a:moveTo>
                  <a:lnTo>
                    <a:pt x="908" y="396"/>
                  </a:lnTo>
                  <a:cubicBezTo>
                    <a:pt x="896" y="311"/>
                    <a:pt x="920" y="216"/>
                    <a:pt x="986" y="158"/>
                  </a:cubicBezTo>
                  <a:lnTo>
                    <a:pt x="986" y="158"/>
                  </a:lnTo>
                  <a:cubicBezTo>
                    <a:pt x="1023" y="125"/>
                    <a:pt x="1080" y="109"/>
                    <a:pt x="1105" y="162"/>
                  </a:cubicBezTo>
                  <a:lnTo>
                    <a:pt x="1105" y="162"/>
                  </a:lnTo>
                  <a:cubicBezTo>
                    <a:pt x="1122" y="201"/>
                    <a:pt x="1114" y="248"/>
                    <a:pt x="1097" y="285"/>
                  </a:cubicBezTo>
                  <a:lnTo>
                    <a:pt x="1097" y="285"/>
                  </a:lnTo>
                  <a:cubicBezTo>
                    <a:pt x="1061" y="368"/>
                    <a:pt x="998" y="420"/>
                    <a:pt x="920" y="448"/>
                  </a:cubicBezTo>
                  <a:lnTo>
                    <a:pt x="920" y="448"/>
                  </a:lnTo>
                  <a:cubicBezTo>
                    <a:pt x="916" y="432"/>
                    <a:pt x="911" y="415"/>
                    <a:pt x="908" y="396"/>
                  </a:cubicBezTo>
                  <a:close/>
                  <a:moveTo>
                    <a:pt x="2104" y="498"/>
                  </a:moveTo>
                  <a:lnTo>
                    <a:pt x="2104" y="498"/>
                  </a:lnTo>
                  <a:cubicBezTo>
                    <a:pt x="1959" y="494"/>
                    <a:pt x="1817" y="470"/>
                    <a:pt x="1679" y="428"/>
                  </a:cubicBezTo>
                  <a:lnTo>
                    <a:pt x="1679" y="428"/>
                  </a:lnTo>
                  <a:cubicBezTo>
                    <a:pt x="1633" y="413"/>
                    <a:pt x="1612" y="486"/>
                    <a:pt x="1659" y="500"/>
                  </a:cubicBezTo>
                  <a:lnTo>
                    <a:pt x="1659" y="500"/>
                  </a:lnTo>
                  <a:cubicBezTo>
                    <a:pt x="1758" y="531"/>
                    <a:pt x="1859" y="552"/>
                    <a:pt x="1961" y="564"/>
                  </a:cubicBezTo>
                  <a:lnTo>
                    <a:pt x="1961" y="564"/>
                  </a:lnTo>
                  <a:cubicBezTo>
                    <a:pt x="1768" y="656"/>
                    <a:pt x="1546" y="725"/>
                    <a:pt x="1333" y="713"/>
                  </a:cubicBezTo>
                  <a:lnTo>
                    <a:pt x="1333" y="713"/>
                  </a:lnTo>
                  <a:cubicBezTo>
                    <a:pt x="1190" y="704"/>
                    <a:pt x="1031" y="640"/>
                    <a:pt x="953" y="517"/>
                  </a:cubicBezTo>
                  <a:lnTo>
                    <a:pt x="953" y="517"/>
                  </a:lnTo>
                  <a:cubicBezTo>
                    <a:pt x="1030" y="487"/>
                    <a:pt x="1097" y="436"/>
                    <a:pt x="1146" y="356"/>
                  </a:cubicBezTo>
                  <a:lnTo>
                    <a:pt x="1146" y="356"/>
                  </a:lnTo>
                  <a:cubicBezTo>
                    <a:pt x="1196" y="275"/>
                    <a:pt x="1218" y="142"/>
                    <a:pt x="1130" y="76"/>
                  </a:cubicBezTo>
                  <a:lnTo>
                    <a:pt x="1130" y="76"/>
                  </a:lnTo>
                  <a:cubicBezTo>
                    <a:pt x="1031" y="0"/>
                    <a:pt x="909" y="103"/>
                    <a:pt x="866" y="194"/>
                  </a:cubicBezTo>
                  <a:lnTo>
                    <a:pt x="866" y="194"/>
                  </a:lnTo>
                  <a:cubicBezTo>
                    <a:pt x="820" y="288"/>
                    <a:pt x="820" y="383"/>
                    <a:pt x="850" y="468"/>
                  </a:cubicBezTo>
                  <a:lnTo>
                    <a:pt x="850" y="468"/>
                  </a:lnTo>
                  <a:cubicBezTo>
                    <a:pt x="753" y="489"/>
                    <a:pt x="647" y="482"/>
                    <a:pt x="557" y="466"/>
                  </a:cubicBezTo>
                  <a:lnTo>
                    <a:pt x="557" y="466"/>
                  </a:lnTo>
                  <a:cubicBezTo>
                    <a:pt x="442" y="446"/>
                    <a:pt x="314" y="424"/>
                    <a:pt x="215" y="360"/>
                  </a:cubicBezTo>
                  <a:lnTo>
                    <a:pt x="215" y="360"/>
                  </a:lnTo>
                  <a:cubicBezTo>
                    <a:pt x="132" y="306"/>
                    <a:pt x="67" y="194"/>
                    <a:pt x="122" y="99"/>
                  </a:cubicBezTo>
                  <a:lnTo>
                    <a:pt x="122" y="99"/>
                  </a:lnTo>
                  <a:cubicBezTo>
                    <a:pt x="146" y="56"/>
                    <a:pt x="81" y="19"/>
                    <a:pt x="56" y="61"/>
                  </a:cubicBezTo>
                  <a:lnTo>
                    <a:pt x="56" y="61"/>
                  </a:lnTo>
                  <a:cubicBezTo>
                    <a:pt x="0" y="159"/>
                    <a:pt x="29" y="279"/>
                    <a:pt x="101" y="362"/>
                  </a:cubicBezTo>
                  <a:lnTo>
                    <a:pt x="101" y="362"/>
                  </a:lnTo>
                  <a:cubicBezTo>
                    <a:pt x="186" y="460"/>
                    <a:pt x="322" y="494"/>
                    <a:pt x="443" y="520"/>
                  </a:cubicBezTo>
                  <a:lnTo>
                    <a:pt x="443" y="520"/>
                  </a:lnTo>
                  <a:cubicBezTo>
                    <a:pt x="580" y="550"/>
                    <a:pt x="742" y="571"/>
                    <a:pt x="883" y="539"/>
                  </a:cubicBezTo>
                  <a:lnTo>
                    <a:pt x="883" y="539"/>
                  </a:lnTo>
                  <a:cubicBezTo>
                    <a:pt x="935" y="628"/>
                    <a:pt x="1021" y="702"/>
                    <a:pt x="1120" y="743"/>
                  </a:cubicBezTo>
                  <a:lnTo>
                    <a:pt x="1120" y="743"/>
                  </a:lnTo>
                  <a:cubicBezTo>
                    <a:pt x="1265" y="802"/>
                    <a:pt x="1426" y="797"/>
                    <a:pt x="1578" y="769"/>
                  </a:cubicBezTo>
                  <a:lnTo>
                    <a:pt x="1578" y="769"/>
                  </a:lnTo>
                  <a:cubicBezTo>
                    <a:pt x="1722" y="741"/>
                    <a:pt x="1863" y="693"/>
                    <a:pt x="1996" y="630"/>
                  </a:cubicBezTo>
                  <a:lnTo>
                    <a:pt x="1996" y="630"/>
                  </a:lnTo>
                  <a:cubicBezTo>
                    <a:pt x="1945" y="711"/>
                    <a:pt x="1892" y="791"/>
                    <a:pt x="1839" y="871"/>
                  </a:cubicBezTo>
                  <a:lnTo>
                    <a:pt x="1839" y="871"/>
                  </a:lnTo>
                  <a:cubicBezTo>
                    <a:pt x="1812" y="912"/>
                    <a:pt x="1878" y="950"/>
                    <a:pt x="1905" y="910"/>
                  </a:cubicBezTo>
                  <a:lnTo>
                    <a:pt x="1905" y="910"/>
                  </a:lnTo>
                  <a:cubicBezTo>
                    <a:pt x="1982" y="791"/>
                    <a:pt x="2059" y="673"/>
                    <a:pt x="2136" y="555"/>
                  </a:cubicBezTo>
                  <a:lnTo>
                    <a:pt x="2136" y="555"/>
                  </a:lnTo>
                  <a:cubicBezTo>
                    <a:pt x="2153" y="530"/>
                    <a:pt x="2131" y="499"/>
                    <a:pt x="2104" y="498"/>
                  </a:cubicBezTo>
                  <a:close/>
                </a:path>
              </a:pathLst>
            </a:custGeom>
            <a:solidFill>
              <a:srgbClr val="4648F7"/>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21" name="Freeform 297">
              <a:extLst>
                <a:ext uri="{FF2B5EF4-FFF2-40B4-BE49-F238E27FC236}">
                  <a16:creationId xmlns:a16="http://schemas.microsoft.com/office/drawing/2014/main" id="{3B5E7812-E9A2-4145-A301-BC405EC4FA86}"/>
                </a:ext>
              </a:extLst>
            </p:cNvPr>
            <p:cNvSpPr>
              <a:spLocks noChangeArrowheads="1"/>
            </p:cNvSpPr>
            <p:nvPr/>
          </p:nvSpPr>
          <p:spPr bwMode="auto">
            <a:xfrm>
              <a:off x="7310996" y="4369655"/>
              <a:ext cx="1625943" cy="999734"/>
            </a:xfrm>
            <a:custGeom>
              <a:avLst/>
              <a:gdLst>
                <a:gd name="T0" fmla="*/ 333 w 1307"/>
                <a:gd name="T1" fmla="*/ 693 h 804"/>
                <a:gd name="T2" fmla="*/ 333 w 1307"/>
                <a:gd name="T3" fmla="*/ 693 h 804"/>
                <a:gd name="T4" fmla="*/ 338 w 1307"/>
                <a:gd name="T5" fmla="*/ 486 h 804"/>
                <a:gd name="T6" fmla="*/ 338 w 1307"/>
                <a:gd name="T7" fmla="*/ 486 h 804"/>
                <a:gd name="T8" fmla="*/ 300 w 1307"/>
                <a:gd name="T9" fmla="*/ 448 h 804"/>
                <a:gd name="T10" fmla="*/ 300 w 1307"/>
                <a:gd name="T11" fmla="*/ 448 h 804"/>
                <a:gd name="T12" fmla="*/ 76 w 1307"/>
                <a:gd name="T13" fmla="*/ 448 h 804"/>
                <a:gd name="T14" fmla="*/ 76 w 1307"/>
                <a:gd name="T15" fmla="*/ 448 h 804"/>
                <a:gd name="T16" fmla="*/ 76 w 1307"/>
                <a:gd name="T17" fmla="*/ 112 h 804"/>
                <a:gd name="T18" fmla="*/ 76 w 1307"/>
                <a:gd name="T19" fmla="*/ 112 h 804"/>
                <a:gd name="T20" fmla="*/ 705 w 1307"/>
                <a:gd name="T21" fmla="*/ 457 h 804"/>
                <a:gd name="T22" fmla="*/ 705 w 1307"/>
                <a:gd name="T23" fmla="*/ 457 h 804"/>
                <a:gd name="T24" fmla="*/ 1034 w 1307"/>
                <a:gd name="T25" fmla="*/ 637 h 804"/>
                <a:gd name="T26" fmla="*/ 1034 w 1307"/>
                <a:gd name="T27" fmla="*/ 637 h 804"/>
                <a:gd name="T28" fmla="*/ 1114 w 1307"/>
                <a:gd name="T29" fmla="*/ 681 h 804"/>
                <a:gd name="T30" fmla="*/ 1114 w 1307"/>
                <a:gd name="T31" fmla="*/ 681 h 804"/>
                <a:gd name="T32" fmla="*/ 333 w 1307"/>
                <a:gd name="T33" fmla="*/ 693 h 804"/>
                <a:gd name="T34" fmla="*/ 257 w 1307"/>
                <a:gd name="T35" fmla="*/ 699 h 804"/>
                <a:gd name="T36" fmla="*/ 257 w 1307"/>
                <a:gd name="T37" fmla="*/ 699 h 804"/>
                <a:gd name="T38" fmla="*/ 76 w 1307"/>
                <a:gd name="T39" fmla="*/ 720 h 804"/>
                <a:gd name="T40" fmla="*/ 76 w 1307"/>
                <a:gd name="T41" fmla="*/ 524 h 804"/>
                <a:gd name="T42" fmla="*/ 76 w 1307"/>
                <a:gd name="T43" fmla="*/ 524 h 804"/>
                <a:gd name="T44" fmla="*/ 260 w 1307"/>
                <a:gd name="T45" fmla="*/ 524 h 804"/>
                <a:gd name="T46" fmla="*/ 260 w 1307"/>
                <a:gd name="T47" fmla="*/ 524 h 804"/>
                <a:gd name="T48" fmla="*/ 257 w 1307"/>
                <a:gd name="T49" fmla="*/ 699 h 804"/>
                <a:gd name="T50" fmla="*/ 1290 w 1307"/>
                <a:gd name="T51" fmla="*/ 694 h 804"/>
                <a:gd name="T52" fmla="*/ 1290 w 1307"/>
                <a:gd name="T53" fmla="*/ 694 h 804"/>
                <a:gd name="T54" fmla="*/ 1241 w 1307"/>
                <a:gd name="T55" fmla="*/ 664 h 804"/>
                <a:gd name="T56" fmla="*/ 1241 w 1307"/>
                <a:gd name="T57" fmla="*/ 664 h 804"/>
                <a:gd name="T58" fmla="*/ 1160 w 1307"/>
                <a:gd name="T59" fmla="*/ 620 h 804"/>
                <a:gd name="T60" fmla="*/ 1160 w 1307"/>
                <a:gd name="T61" fmla="*/ 620 h 804"/>
                <a:gd name="T62" fmla="*/ 1014 w 1307"/>
                <a:gd name="T63" fmla="*/ 540 h 804"/>
                <a:gd name="T64" fmla="*/ 1014 w 1307"/>
                <a:gd name="T65" fmla="*/ 540 h 804"/>
                <a:gd name="T66" fmla="*/ 700 w 1307"/>
                <a:gd name="T67" fmla="*/ 368 h 804"/>
                <a:gd name="T68" fmla="*/ 700 w 1307"/>
                <a:gd name="T69" fmla="*/ 368 h 804"/>
                <a:gd name="T70" fmla="*/ 78 w 1307"/>
                <a:gd name="T71" fmla="*/ 27 h 804"/>
                <a:gd name="T72" fmla="*/ 78 w 1307"/>
                <a:gd name="T73" fmla="*/ 27 h 804"/>
                <a:gd name="T74" fmla="*/ 67 w 1307"/>
                <a:gd name="T75" fmla="*/ 23 h 804"/>
                <a:gd name="T76" fmla="*/ 67 w 1307"/>
                <a:gd name="T77" fmla="*/ 23 h 804"/>
                <a:gd name="T78" fmla="*/ 0 w 1307"/>
                <a:gd name="T79" fmla="*/ 47 h 804"/>
                <a:gd name="T80" fmla="*/ 0 w 1307"/>
                <a:gd name="T81" fmla="*/ 47 h 804"/>
                <a:gd name="T82" fmla="*/ 1 w 1307"/>
                <a:gd name="T83" fmla="*/ 763 h 804"/>
                <a:gd name="T84" fmla="*/ 1 w 1307"/>
                <a:gd name="T85" fmla="*/ 763 h 804"/>
                <a:gd name="T86" fmla="*/ 48 w 1307"/>
                <a:gd name="T87" fmla="*/ 800 h 804"/>
                <a:gd name="T88" fmla="*/ 48 w 1307"/>
                <a:gd name="T89" fmla="*/ 800 h 804"/>
                <a:gd name="T90" fmla="*/ 1274 w 1307"/>
                <a:gd name="T91" fmla="*/ 768 h 804"/>
                <a:gd name="T92" fmla="*/ 1274 w 1307"/>
                <a:gd name="T93" fmla="*/ 768 h 804"/>
                <a:gd name="T94" fmla="*/ 1290 w 1307"/>
                <a:gd name="T95" fmla="*/ 694 h 80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Lst>
              <a:rect l="0" t="0" r="r" b="b"/>
              <a:pathLst>
                <a:path w="1307" h="804">
                  <a:moveTo>
                    <a:pt x="333" y="693"/>
                  </a:moveTo>
                  <a:lnTo>
                    <a:pt x="333" y="693"/>
                  </a:lnTo>
                  <a:cubicBezTo>
                    <a:pt x="331" y="624"/>
                    <a:pt x="333" y="555"/>
                    <a:pt x="338" y="486"/>
                  </a:cubicBezTo>
                  <a:lnTo>
                    <a:pt x="338" y="486"/>
                  </a:lnTo>
                  <a:cubicBezTo>
                    <a:pt x="340" y="466"/>
                    <a:pt x="320" y="448"/>
                    <a:pt x="300" y="448"/>
                  </a:cubicBezTo>
                  <a:lnTo>
                    <a:pt x="300" y="448"/>
                  </a:lnTo>
                  <a:cubicBezTo>
                    <a:pt x="226" y="448"/>
                    <a:pt x="151" y="448"/>
                    <a:pt x="76" y="448"/>
                  </a:cubicBezTo>
                  <a:lnTo>
                    <a:pt x="76" y="448"/>
                  </a:lnTo>
                  <a:cubicBezTo>
                    <a:pt x="76" y="336"/>
                    <a:pt x="76" y="224"/>
                    <a:pt x="76" y="112"/>
                  </a:cubicBezTo>
                  <a:lnTo>
                    <a:pt x="76" y="112"/>
                  </a:lnTo>
                  <a:cubicBezTo>
                    <a:pt x="286" y="227"/>
                    <a:pt x="495" y="342"/>
                    <a:pt x="705" y="457"/>
                  </a:cubicBezTo>
                  <a:lnTo>
                    <a:pt x="705" y="457"/>
                  </a:lnTo>
                  <a:cubicBezTo>
                    <a:pt x="815" y="518"/>
                    <a:pt x="925" y="578"/>
                    <a:pt x="1034" y="637"/>
                  </a:cubicBezTo>
                  <a:lnTo>
                    <a:pt x="1034" y="637"/>
                  </a:lnTo>
                  <a:cubicBezTo>
                    <a:pt x="1060" y="652"/>
                    <a:pt x="1087" y="666"/>
                    <a:pt x="1114" y="681"/>
                  </a:cubicBezTo>
                  <a:lnTo>
                    <a:pt x="1114" y="681"/>
                  </a:lnTo>
                  <a:cubicBezTo>
                    <a:pt x="853" y="667"/>
                    <a:pt x="593" y="670"/>
                    <a:pt x="333" y="693"/>
                  </a:cubicBezTo>
                  <a:close/>
                  <a:moveTo>
                    <a:pt x="257" y="699"/>
                  </a:moveTo>
                  <a:lnTo>
                    <a:pt x="257" y="699"/>
                  </a:lnTo>
                  <a:cubicBezTo>
                    <a:pt x="197" y="705"/>
                    <a:pt x="136" y="712"/>
                    <a:pt x="76" y="720"/>
                  </a:cubicBezTo>
                  <a:lnTo>
                    <a:pt x="76" y="524"/>
                  </a:lnTo>
                  <a:lnTo>
                    <a:pt x="76" y="524"/>
                  </a:lnTo>
                  <a:cubicBezTo>
                    <a:pt x="138" y="524"/>
                    <a:pt x="199" y="524"/>
                    <a:pt x="260" y="524"/>
                  </a:cubicBezTo>
                  <a:lnTo>
                    <a:pt x="260" y="524"/>
                  </a:lnTo>
                  <a:cubicBezTo>
                    <a:pt x="257" y="583"/>
                    <a:pt x="256" y="641"/>
                    <a:pt x="257" y="699"/>
                  </a:cubicBezTo>
                  <a:close/>
                  <a:moveTo>
                    <a:pt x="1290" y="694"/>
                  </a:moveTo>
                  <a:lnTo>
                    <a:pt x="1290" y="694"/>
                  </a:lnTo>
                  <a:cubicBezTo>
                    <a:pt x="1272" y="685"/>
                    <a:pt x="1254" y="671"/>
                    <a:pt x="1241" y="664"/>
                  </a:cubicBezTo>
                  <a:lnTo>
                    <a:pt x="1241" y="664"/>
                  </a:lnTo>
                  <a:cubicBezTo>
                    <a:pt x="1214" y="650"/>
                    <a:pt x="1187" y="635"/>
                    <a:pt x="1160" y="620"/>
                  </a:cubicBezTo>
                  <a:lnTo>
                    <a:pt x="1160" y="620"/>
                  </a:lnTo>
                  <a:cubicBezTo>
                    <a:pt x="1112" y="594"/>
                    <a:pt x="1063" y="567"/>
                    <a:pt x="1014" y="540"/>
                  </a:cubicBezTo>
                  <a:lnTo>
                    <a:pt x="1014" y="540"/>
                  </a:lnTo>
                  <a:cubicBezTo>
                    <a:pt x="909" y="483"/>
                    <a:pt x="804" y="425"/>
                    <a:pt x="700" y="368"/>
                  </a:cubicBezTo>
                  <a:lnTo>
                    <a:pt x="700" y="368"/>
                  </a:lnTo>
                  <a:cubicBezTo>
                    <a:pt x="492" y="254"/>
                    <a:pt x="285" y="140"/>
                    <a:pt x="78" y="27"/>
                  </a:cubicBezTo>
                  <a:lnTo>
                    <a:pt x="78" y="27"/>
                  </a:lnTo>
                  <a:cubicBezTo>
                    <a:pt x="74" y="25"/>
                    <a:pt x="70" y="24"/>
                    <a:pt x="67" y="23"/>
                  </a:cubicBezTo>
                  <a:lnTo>
                    <a:pt x="67" y="23"/>
                  </a:lnTo>
                  <a:cubicBezTo>
                    <a:pt x="48" y="0"/>
                    <a:pt x="0" y="8"/>
                    <a:pt x="0" y="47"/>
                  </a:cubicBezTo>
                  <a:lnTo>
                    <a:pt x="0" y="47"/>
                  </a:lnTo>
                  <a:cubicBezTo>
                    <a:pt x="0" y="285"/>
                    <a:pt x="0" y="524"/>
                    <a:pt x="1" y="763"/>
                  </a:cubicBezTo>
                  <a:lnTo>
                    <a:pt x="1" y="763"/>
                  </a:lnTo>
                  <a:cubicBezTo>
                    <a:pt x="1" y="790"/>
                    <a:pt x="25" y="803"/>
                    <a:pt x="48" y="800"/>
                  </a:cubicBezTo>
                  <a:lnTo>
                    <a:pt x="48" y="800"/>
                  </a:lnTo>
                  <a:cubicBezTo>
                    <a:pt x="455" y="743"/>
                    <a:pt x="866" y="733"/>
                    <a:pt x="1274" y="768"/>
                  </a:cubicBezTo>
                  <a:lnTo>
                    <a:pt x="1274" y="768"/>
                  </a:lnTo>
                  <a:cubicBezTo>
                    <a:pt x="1298" y="777"/>
                    <a:pt x="1306" y="695"/>
                    <a:pt x="1290" y="694"/>
                  </a:cubicBezTo>
                  <a:close/>
                </a:path>
              </a:pathLst>
            </a:custGeom>
            <a:solidFill>
              <a:srgbClr val="4648F7"/>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22" name="Freeform 21">
              <a:extLst>
                <a:ext uri="{FF2B5EF4-FFF2-40B4-BE49-F238E27FC236}">
                  <a16:creationId xmlns:a16="http://schemas.microsoft.com/office/drawing/2014/main" id="{5AE1BCAB-F543-6D4D-8BF6-8843870D67D2}"/>
                </a:ext>
              </a:extLst>
            </p:cNvPr>
            <p:cNvSpPr>
              <a:spLocks noChangeArrowheads="1"/>
            </p:cNvSpPr>
            <p:nvPr/>
          </p:nvSpPr>
          <p:spPr bwMode="auto">
            <a:xfrm>
              <a:off x="9618078" y="5056285"/>
              <a:ext cx="1613716" cy="1317077"/>
            </a:xfrm>
            <a:custGeom>
              <a:avLst/>
              <a:gdLst>
                <a:gd name="connsiteX0" fmla="*/ 223963 w 1613716"/>
                <a:gd name="connsiteY0" fmla="*/ 1120578 h 1317077"/>
                <a:gd name="connsiteX1" fmla="*/ 322838 w 1613716"/>
                <a:gd name="connsiteY1" fmla="*/ 1219453 h 1317077"/>
                <a:gd name="connsiteX2" fmla="*/ 223963 w 1613716"/>
                <a:gd name="connsiteY2" fmla="*/ 1317077 h 1317077"/>
                <a:gd name="connsiteX3" fmla="*/ 126340 w 1613716"/>
                <a:gd name="connsiteY3" fmla="*/ 1219453 h 1317077"/>
                <a:gd name="connsiteX4" fmla="*/ 223963 w 1613716"/>
                <a:gd name="connsiteY4" fmla="*/ 1120578 h 1317077"/>
                <a:gd name="connsiteX5" fmla="*/ 1487376 w 1613716"/>
                <a:gd name="connsiteY5" fmla="*/ 763535 h 1317077"/>
                <a:gd name="connsiteX6" fmla="*/ 1613716 w 1613716"/>
                <a:gd name="connsiteY6" fmla="*/ 889253 h 1317077"/>
                <a:gd name="connsiteX7" fmla="*/ 1487376 w 1613716"/>
                <a:gd name="connsiteY7" fmla="*/ 1014971 h 1317077"/>
                <a:gd name="connsiteX8" fmla="*/ 1362275 w 1613716"/>
                <a:gd name="connsiteY8" fmla="*/ 889253 h 1317077"/>
                <a:gd name="connsiteX9" fmla="*/ 1487376 w 1613716"/>
                <a:gd name="connsiteY9" fmla="*/ 763535 h 1317077"/>
                <a:gd name="connsiteX10" fmla="*/ 751295 w 1613716"/>
                <a:gd name="connsiteY10" fmla="*/ 576768 h 1317077"/>
                <a:gd name="connsiteX11" fmla="*/ 850170 w 1613716"/>
                <a:gd name="connsiteY11" fmla="*/ 675021 h 1317077"/>
                <a:gd name="connsiteX12" fmla="*/ 751295 w 1613716"/>
                <a:gd name="connsiteY12" fmla="*/ 773275 h 1317077"/>
                <a:gd name="connsiteX13" fmla="*/ 653672 w 1613716"/>
                <a:gd name="connsiteY13" fmla="*/ 675021 h 1317077"/>
                <a:gd name="connsiteX14" fmla="*/ 751295 w 1613716"/>
                <a:gd name="connsiteY14" fmla="*/ 576768 h 1317077"/>
                <a:gd name="connsiteX15" fmla="*/ 125724 w 1613716"/>
                <a:gd name="connsiteY15" fmla="*/ 0 h 1317077"/>
                <a:gd name="connsiteX16" fmla="*/ 251447 w 1613716"/>
                <a:gd name="connsiteY16" fmla="*/ 125718 h 1317077"/>
                <a:gd name="connsiteX17" fmla="*/ 125724 w 1613716"/>
                <a:gd name="connsiteY17" fmla="*/ 251436 h 1317077"/>
                <a:gd name="connsiteX18" fmla="*/ 0 w 1613716"/>
                <a:gd name="connsiteY18" fmla="*/ 125718 h 1317077"/>
                <a:gd name="connsiteX19" fmla="*/ 125724 w 1613716"/>
                <a:gd name="connsiteY19" fmla="*/ 0 h 13170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1613716" h="1317077">
                  <a:moveTo>
                    <a:pt x="223963" y="1120578"/>
                  </a:moveTo>
                  <a:cubicBezTo>
                    <a:pt x="279033" y="1120578"/>
                    <a:pt x="322838" y="1164384"/>
                    <a:pt x="322838" y="1219453"/>
                  </a:cubicBezTo>
                  <a:cubicBezTo>
                    <a:pt x="322838" y="1273271"/>
                    <a:pt x="279033" y="1317077"/>
                    <a:pt x="223963" y="1317077"/>
                  </a:cubicBezTo>
                  <a:cubicBezTo>
                    <a:pt x="170145" y="1317077"/>
                    <a:pt x="126340" y="1273271"/>
                    <a:pt x="126340" y="1219453"/>
                  </a:cubicBezTo>
                  <a:cubicBezTo>
                    <a:pt x="126340" y="1164384"/>
                    <a:pt x="170145" y="1120578"/>
                    <a:pt x="223963" y="1120578"/>
                  </a:cubicBezTo>
                  <a:close/>
                  <a:moveTo>
                    <a:pt x="1487376" y="763535"/>
                  </a:moveTo>
                  <a:cubicBezTo>
                    <a:pt x="1557978" y="763535"/>
                    <a:pt x="1613716" y="819548"/>
                    <a:pt x="1613716" y="889253"/>
                  </a:cubicBezTo>
                  <a:cubicBezTo>
                    <a:pt x="1613716" y="958958"/>
                    <a:pt x="1557978" y="1014971"/>
                    <a:pt x="1487376" y="1014971"/>
                  </a:cubicBezTo>
                  <a:cubicBezTo>
                    <a:pt x="1419252" y="1014971"/>
                    <a:pt x="1362275" y="958958"/>
                    <a:pt x="1362275" y="889253"/>
                  </a:cubicBezTo>
                  <a:cubicBezTo>
                    <a:pt x="1362275" y="819548"/>
                    <a:pt x="1419252" y="763535"/>
                    <a:pt x="1487376" y="763535"/>
                  </a:cubicBezTo>
                  <a:close/>
                  <a:moveTo>
                    <a:pt x="751295" y="576768"/>
                  </a:moveTo>
                  <a:cubicBezTo>
                    <a:pt x="805113" y="576768"/>
                    <a:pt x="850170" y="621542"/>
                    <a:pt x="850170" y="675021"/>
                  </a:cubicBezTo>
                  <a:cubicBezTo>
                    <a:pt x="850170" y="729745"/>
                    <a:pt x="805113" y="773275"/>
                    <a:pt x="751295" y="773275"/>
                  </a:cubicBezTo>
                  <a:cubicBezTo>
                    <a:pt x="697477" y="773275"/>
                    <a:pt x="653672" y="729745"/>
                    <a:pt x="653672" y="675021"/>
                  </a:cubicBezTo>
                  <a:cubicBezTo>
                    <a:pt x="653672" y="621542"/>
                    <a:pt x="697477" y="576768"/>
                    <a:pt x="751295" y="576768"/>
                  </a:cubicBezTo>
                  <a:close/>
                  <a:moveTo>
                    <a:pt x="125724" y="0"/>
                  </a:moveTo>
                  <a:cubicBezTo>
                    <a:pt x="194748" y="0"/>
                    <a:pt x="251447" y="56013"/>
                    <a:pt x="251447" y="125718"/>
                  </a:cubicBezTo>
                  <a:cubicBezTo>
                    <a:pt x="251447" y="195423"/>
                    <a:pt x="194748" y="251436"/>
                    <a:pt x="125724" y="251436"/>
                  </a:cubicBezTo>
                  <a:cubicBezTo>
                    <a:pt x="56699" y="251436"/>
                    <a:pt x="0" y="195423"/>
                    <a:pt x="0" y="125718"/>
                  </a:cubicBezTo>
                  <a:cubicBezTo>
                    <a:pt x="0" y="56013"/>
                    <a:pt x="56699" y="0"/>
                    <a:pt x="125724" y="0"/>
                  </a:cubicBezTo>
                  <a:close/>
                </a:path>
              </a:pathLst>
            </a:custGeom>
            <a:solidFill>
              <a:srgbClr val="33D7FB"/>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dirty="0">
                <a:latin typeface="Poppins" pitchFamily="2" charset="77"/>
              </a:endParaRPr>
            </a:p>
          </p:txBody>
        </p:sp>
        <p:sp>
          <p:nvSpPr>
            <p:cNvPr id="23" name="Freeform 302">
              <a:extLst>
                <a:ext uri="{FF2B5EF4-FFF2-40B4-BE49-F238E27FC236}">
                  <a16:creationId xmlns:a16="http://schemas.microsoft.com/office/drawing/2014/main" id="{9CB1E539-6D1C-0C4A-A366-20F686829974}"/>
                </a:ext>
              </a:extLst>
            </p:cNvPr>
            <p:cNvSpPr>
              <a:spLocks noChangeArrowheads="1"/>
            </p:cNvSpPr>
            <p:nvPr/>
          </p:nvSpPr>
          <p:spPr bwMode="auto">
            <a:xfrm>
              <a:off x="1499353" y="7308432"/>
              <a:ext cx="2444407" cy="972270"/>
            </a:xfrm>
            <a:custGeom>
              <a:avLst/>
              <a:gdLst>
                <a:gd name="T0" fmla="*/ 1289 w 1964"/>
                <a:gd name="T1" fmla="*/ 238 h 780"/>
                <a:gd name="T2" fmla="*/ 1299 w 1964"/>
                <a:gd name="T3" fmla="*/ 444 h 780"/>
                <a:gd name="T4" fmla="*/ 1168 w 1964"/>
                <a:gd name="T5" fmla="*/ 532 h 780"/>
                <a:gd name="T6" fmla="*/ 1136 w 1964"/>
                <a:gd name="T7" fmla="*/ 235 h 780"/>
                <a:gd name="T8" fmla="*/ 1199 w 1964"/>
                <a:gd name="T9" fmla="*/ 165 h 780"/>
                <a:gd name="T10" fmla="*/ 785 w 1964"/>
                <a:gd name="T11" fmla="*/ 546 h 780"/>
                <a:gd name="T12" fmla="*/ 768 w 1964"/>
                <a:gd name="T13" fmla="*/ 628 h 780"/>
                <a:gd name="T14" fmla="*/ 755 w 1964"/>
                <a:gd name="T15" fmla="*/ 661 h 780"/>
                <a:gd name="T16" fmla="*/ 725 w 1964"/>
                <a:gd name="T17" fmla="*/ 639 h 780"/>
                <a:gd name="T18" fmla="*/ 722 w 1964"/>
                <a:gd name="T19" fmla="*/ 455 h 780"/>
                <a:gd name="T20" fmla="*/ 759 w 1964"/>
                <a:gd name="T21" fmla="*/ 358 h 780"/>
                <a:gd name="T22" fmla="*/ 785 w 1964"/>
                <a:gd name="T23" fmla="*/ 546 h 780"/>
                <a:gd name="T24" fmla="*/ 1926 w 1964"/>
                <a:gd name="T25" fmla="*/ 222 h 780"/>
                <a:gd name="T26" fmla="*/ 1454 w 1964"/>
                <a:gd name="T27" fmla="*/ 3 h 780"/>
                <a:gd name="T28" fmla="*/ 1178 w 1964"/>
                <a:gd name="T29" fmla="*/ 86 h 780"/>
                <a:gd name="T30" fmla="*/ 1019 w 1964"/>
                <a:gd name="T31" fmla="*/ 87 h 780"/>
                <a:gd name="T32" fmla="*/ 761 w 1964"/>
                <a:gd name="T33" fmla="*/ 227 h 780"/>
                <a:gd name="T34" fmla="*/ 375 w 1964"/>
                <a:gd name="T35" fmla="*/ 162 h 780"/>
                <a:gd name="T36" fmla="*/ 156 w 1964"/>
                <a:gd name="T37" fmla="*/ 546 h 780"/>
                <a:gd name="T38" fmla="*/ 86 w 1964"/>
                <a:gd name="T39" fmla="*/ 323 h 780"/>
                <a:gd name="T40" fmla="*/ 10 w 1964"/>
                <a:gd name="T41" fmla="*/ 323 h 780"/>
                <a:gd name="T42" fmla="*/ 152 w 1964"/>
                <a:gd name="T43" fmla="*/ 671 h 780"/>
                <a:gd name="T44" fmla="*/ 217 w 1964"/>
                <a:gd name="T45" fmla="*/ 671 h 780"/>
                <a:gd name="T46" fmla="*/ 451 w 1964"/>
                <a:gd name="T47" fmla="*/ 427 h 780"/>
                <a:gd name="T48" fmla="*/ 413 w 1964"/>
                <a:gd name="T49" fmla="*/ 361 h 780"/>
                <a:gd name="T50" fmla="*/ 230 w 1964"/>
                <a:gd name="T51" fmla="*/ 514 h 780"/>
                <a:gd name="T52" fmla="*/ 347 w 1964"/>
                <a:gd name="T53" fmla="*/ 267 h 780"/>
                <a:gd name="T54" fmla="*/ 679 w 1964"/>
                <a:gd name="T55" fmla="*/ 254 h 780"/>
                <a:gd name="T56" fmla="*/ 714 w 1964"/>
                <a:gd name="T57" fmla="*/ 286 h 780"/>
                <a:gd name="T58" fmla="*/ 662 w 1964"/>
                <a:gd name="T59" fmla="*/ 391 h 780"/>
                <a:gd name="T60" fmla="*/ 647 w 1964"/>
                <a:gd name="T61" fmla="*/ 641 h 780"/>
                <a:gd name="T62" fmla="*/ 794 w 1964"/>
                <a:gd name="T63" fmla="*/ 729 h 780"/>
                <a:gd name="T64" fmla="*/ 862 w 1964"/>
                <a:gd name="T65" fmla="*/ 528 h 780"/>
                <a:gd name="T66" fmla="*/ 819 w 1964"/>
                <a:gd name="T67" fmla="*/ 306 h 780"/>
                <a:gd name="T68" fmla="*/ 809 w 1964"/>
                <a:gd name="T69" fmla="*/ 287 h 780"/>
                <a:gd name="T70" fmla="*/ 958 w 1964"/>
                <a:gd name="T71" fmla="*/ 182 h 780"/>
                <a:gd name="T72" fmla="*/ 1103 w 1964"/>
                <a:gd name="T73" fmla="*/ 154 h 780"/>
                <a:gd name="T74" fmla="*/ 1058 w 1964"/>
                <a:gd name="T75" fmla="*/ 217 h 780"/>
                <a:gd name="T76" fmla="*/ 1140 w 1964"/>
                <a:gd name="T77" fmla="*/ 602 h 780"/>
                <a:gd name="T78" fmla="*/ 1332 w 1964"/>
                <a:gd name="T79" fmla="*/ 545 h 780"/>
                <a:gd name="T80" fmla="*/ 1377 w 1964"/>
                <a:gd name="T81" fmla="*/ 288 h 780"/>
                <a:gd name="T82" fmla="*/ 1273 w 1964"/>
                <a:gd name="T83" fmla="*/ 118 h 780"/>
                <a:gd name="T84" fmla="*/ 1482 w 1964"/>
                <a:gd name="T85" fmla="*/ 80 h 780"/>
                <a:gd name="T86" fmla="*/ 1872 w 1964"/>
                <a:gd name="T87" fmla="*/ 275 h 7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1964" h="780">
                  <a:moveTo>
                    <a:pt x="1289" y="238"/>
                  </a:moveTo>
                  <a:lnTo>
                    <a:pt x="1289" y="238"/>
                  </a:lnTo>
                  <a:cubicBezTo>
                    <a:pt x="1313" y="295"/>
                    <a:pt x="1315" y="385"/>
                    <a:pt x="1299" y="444"/>
                  </a:cubicBezTo>
                  <a:lnTo>
                    <a:pt x="1299" y="444"/>
                  </a:lnTo>
                  <a:cubicBezTo>
                    <a:pt x="1285" y="501"/>
                    <a:pt x="1232" y="560"/>
                    <a:pt x="1168" y="532"/>
                  </a:cubicBezTo>
                  <a:lnTo>
                    <a:pt x="1168" y="532"/>
                  </a:lnTo>
                  <a:cubicBezTo>
                    <a:pt x="1054" y="481"/>
                    <a:pt x="1080" y="318"/>
                    <a:pt x="1136" y="235"/>
                  </a:cubicBezTo>
                  <a:lnTo>
                    <a:pt x="1136" y="235"/>
                  </a:lnTo>
                  <a:cubicBezTo>
                    <a:pt x="1154" y="208"/>
                    <a:pt x="1175" y="185"/>
                    <a:pt x="1199" y="165"/>
                  </a:cubicBezTo>
                  <a:lnTo>
                    <a:pt x="1199" y="165"/>
                  </a:lnTo>
                  <a:cubicBezTo>
                    <a:pt x="1239" y="177"/>
                    <a:pt x="1272" y="200"/>
                    <a:pt x="1289" y="238"/>
                  </a:cubicBezTo>
                  <a:close/>
                  <a:moveTo>
                    <a:pt x="785" y="546"/>
                  </a:moveTo>
                  <a:lnTo>
                    <a:pt x="785" y="546"/>
                  </a:lnTo>
                  <a:cubicBezTo>
                    <a:pt x="782" y="573"/>
                    <a:pt x="776" y="601"/>
                    <a:pt x="768" y="628"/>
                  </a:cubicBezTo>
                  <a:lnTo>
                    <a:pt x="768" y="628"/>
                  </a:lnTo>
                  <a:cubicBezTo>
                    <a:pt x="765" y="637"/>
                    <a:pt x="763" y="655"/>
                    <a:pt x="755" y="661"/>
                  </a:cubicBezTo>
                  <a:lnTo>
                    <a:pt x="755" y="661"/>
                  </a:lnTo>
                  <a:cubicBezTo>
                    <a:pt x="741" y="674"/>
                    <a:pt x="731" y="652"/>
                    <a:pt x="725" y="639"/>
                  </a:cubicBezTo>
                  <a:lnTo>
                    <a:pt x="725" y="639"/>
                  </a:lnTo>
                  <a:cubicBezTo>
                    <a:pt x="703" y="584"/>
                    <a:pt x="709" y="511"/>
                    <a:pt x="722" y="455"/>
                  </a:cubicBezTo>
                  <a:lnTo>
                    <a:pt x="722" y="455"/>
                  </a:lnTo>
                  <a:cubicBezTo>
                    <a:pt x="731" y="421"/>
                    <a:pt x="743" y="388"/>
                    <a:pt x="759" y="358"/>
                  </a:cubicBezTo>
                  <a:lnTo>
                    <a:pt x="759" y="358"/>
                  </a:lnTo>
                  <a:cubicBezTo>
                    <a:pt x="784" y="416"/>
                    <a:pt x="791" y="484"/>
                    <a:pt x="785" y="546"/>
                  </a:cubicBezTo>
                  <a:close/>
                  <a:moveTo>
                    <a:pt x="1926" y="222"/>
                  </a:moveTo>
                  <a:lnTo>
                    <a:pt x="1926" y="222"/>
                  </a:lnTo>
                  <a:cubicBezTo>
                    <a:pt x="1796" y="104"/>
                    <a:pt x="1634" y="9"/>
                    <a:pt x="1454" y="3"/>
                  </a:cubicBezTo>
                  <a:lnTo>
                    <a:pt x="1454" y="3"/>
                  </a:lnTo>
                  <a:cubicBezTo>
                    <a:pt x="1356" y="0"/>
                    <a:pt x="1258" y="30"/>
                    <a:pt x="1178" y="86"/>
                  </a:cubicBezTo>
                  <a:lnTo>
                    <a:pt x="1178" y="86"/>
                  </a:lnTo>
                  <a:cubicBezTo>
                    <a:pt x="1126" y="76"/>
                    <a:pt x="1071" y="78"/>
                    <a:pt x="1019" y="87"/>
                  </a:cubicBezTo>
                  <a:lnTo>
                    <a:pt x="1019" y="87"/>
                  </a:lnTo>
                  <a:cubicBezTo>
                    <a:pt x="919" y="104"/>
                    <a:pt x="829" y="154"/>
                    <a:pt x="761" y="227"/>
                  </a:cubicBezTo>
                  <a:lnTo>
                    <a:pt x="761" y="227"/>
                  </a:lnTo>
                  <a:cubicBezTo>
                    <a:pt x="664" y="128"/>
                    <a:pt x="506" y="103"/>
                    <a:pt x="375" y="162"/>
                  </a:cubicBezTo>
                  <a:lnTo>
                    <a:pt x="375" y="162"/>
                  </a:lnTo>
                  <a:cubicBezTo>
                    <a:pt x="226" y="229"/>
                    <a:pt x="151" y="389"/>
                    <a:pt x="156" y="546"/>
                  </a:cubicBezTo>
                  <a:lnTo>
                    <a:pt x="156" y="546"/>
                  </a:lnTo>
                  <a:cubicBezTo>
                    <a:pt x="113" y="478"/>
                    <a:pt x="80" y="405"/>
                    <a:pt x="86" y="323"/>
                  </a:cubicBezTo>
                  <a:lnTo>
                    <a:pt x="86" y="323"/>
                  </a:lnTo>
                  <a:cubicBezTo>
                    <a:pt x="89" y="274"/>
                    <a:pt x="13" y="274"/>
                    <a:pt x="10" y="323"/>
                  </a:cubicBezTo>
                  <a:lnTo>
                    <a:pt x="10" y="323"/>
                  </a:lnTo>
                  <a:cubicBezTo>
                    <a:pt x="0" y="455"/>
                    <a:pt x="76" y="569"/>
                    <a:pt x="152" y="671"/>
                  </a:cubicBezTo>
                  <a:lnTo>
                    <a:pt x="152" y="671"/>
                  </a:lnTo>
                  <a:cubicBezTo>
                    <a:pt x="167" y="692"/>
                    <a:pt x="203" y="699"/>
                    <a:pt x="217" y="671"/>
                  </a:cubicBezTo>
                  <a:lnTo>
                    <a:pt x="217" y="671"/>
                  </a:lnTo>
                  <a:cubicBezTo>
                    <a:pt x="271" y="568"/>
                    <a:pt x="350" y="485"/>
                    <a:pt x="451" y="427"/>
                  </a:cubicBezTo>
                  <a:lnTo>
                    <a:pt x="451" y="427"/>
                  </a:lnTo>
                  <a:cubicBezTo>
                    <a:pt x="493" y="403"/>
                    <a:pt x="456" y="337"/>
                    <a:pt x="413" y="361"/>
                  </a:cubicBezTo>
                  <a:lnTo>
                    <a:pt x="413" y="361"/>
                  </a:lnTo>
                  <a:cubicBezTo>
                    <a:pt x="343" y="401"/>
                    <a:pt x="281" y="453"/>
                    <a:pt x="230" y="514"/>
                  </a:cubicBezTo>
                  <a:lnTo>
                    <a:pt x="230" y="514"/>
                  </a:lnTo>
                  <a:cubicBezTo>
                    <a:pt x="234" y="421"/>
                    <a:pt x="273" y="327"/>
                    <a:pt x="347" y="267"/>
                  </a:cubicBezTo>
                  <a:lnTo>
                    <a:pt x="347" y="267"/>
                  </a:lnTo>
                  <a:cubicBezTo>
                    <a:pt x="438" y="193"/>
                    <a:pt x="583" y="181"/>
                    <a:pt x="679" y="254"/>
                  </a:cubicBezTo>
                  <a:lnTo>
                    <a:pt x="679" y="254"/>
                  </a:lnTo>
                  <a:cubicBezTo>
                    <a:pt x="692" y="263"/>
                    <a:pt x="704" y="274"/>
                    <a:pt x="714" y="286"/>
                  </a:cubicBezTo>
                  <a:lnTo>
                    <a:pt x="714" y="286"/>
                  </a:lnTo>
                  <a:cubicBezTo>
                    <a:pt x="693" y="318"/>
                    <a:pt x="675" y="354"/>
                    <a:pt x="662" y="391"/>
                  </a:cubicBezTo>
                  <a:lnTo>
                    <a:pt x="662" y="391"/>
                  </a:lnTo>
                  <a:cubicBezTo>
                    <a:pt x="635" y="469"/>
                    <a:pt x="627" y="560"/>
                    <a:pt x="647" y="641"/>
                  </a:cubicBezTo>
                  <a:lnTo>
                    <a:pt x="647" y="641"/>
                  </a:lnTo>
                  <a:cubicBezTo>
                    <a:pt x="662" y="704"/>
                    <a:pt x="727" y="779"/>
                    <a:pt x="794" y="729"/>
                  </a:cubicBezTo>
                  <a:lnTo>
                    <a:pt x="794" y="729"/>
                  </a:lnTo>
                  <a:cubicBezTo>
                    <a:pt x="849" y="689"/>
                    <a:pt x="858" y="590"/>
                    <a:pt x="862" y="528"/>
                  </a:cubicBezTo>
                  <a:lnTo>
                    <a:pt x="862" y="528"/>
                  </a:lnTo>
                  <a:cubicBezTo>
                    <a:pt x="867" y="452"/>
                    <a:pt x="853" y="374"/>
                    <a:pt x="819" y="306"/>
                  </a:cubicBezTo>
                  <a:lnTo>
                    <a:pt x="819" y="306"/>
                  </a:lnTo>
                  <a:cubicBezTo>
                    <a:pt x="815" y="300"/>
                    <a:pt x="812" y="293"/>
                    <a:pt x="809" y="287"/>
                  </a:cubicBezTo>
                  <a:lnTo>
                    <a:pt x="809" y="287"/>
                  </a:lnTo>
                  <a:cubicBezTo>
                    <a:pt x="848" y="241"/>
                    <a:pt x="899" y="204"/>
                    <a:pt x="958" y="182"/>
                  </a:cubicBezTo>
                  <a:lnTo>
                    <a:pt x="958" y="182"/>
                  </a:lnTo>
                  <a:cubicBezTo>
                    <a:pt x="995" y="168"/>
                    <a:pt x="1049" y="156"/>
                    <a:pt x="1103" y="154"/>
                  </a:cubicBezTo>
                  <a:lnTo>
                    <a:pt x="1103" y="154"/>
                  </a:lnTo>
                  <a:cubicBezTo>
                    <a:pt x="1086" y="173"/>
                    <a:pt x="1071" y="194"/>
                    <a:pt x="1058" y="217"/>
                  </a:cubicBezTo>
                  <a:lnTo>
                    <a:pt x="1058" y="217"/>
                  </a:lnTo>
                  <a:cubicBezTo>
                    <a:pt x="988" y="339"/>
                    <a:pt x="992" y="537"/>
                    <a:pt x="1140" y="602"/>
                  </a:cubicBezTo>
                  <a:lnTo>
                    <a:pt x="1140" y="602"/>
                  </a:lnTo>
                  <a:cubicBezTo>
                    <a:pt x="1211" y="633"/>
                    <a:pt x="1287" y="604"/>
                    <a:pt x="1332" y="545"/>
                  </a:cubicBezTo>
                  <a:lnTo>
                    <a:pt x="1332" y="545"/>
                  </a:lnTo>
                  <a:cubicBezTo>
                    <a:pt x="1389" y="472"/>
                    <a:pt x="1388" y="376"/>
                    <a:pt x="1377" y="288"/>
                  </a:cubicBezTo>
                  <a:lnTo>
                    <a:pt x="1377" y="288"/>
                  </a:lnTo>
                  <a:cubicBezTo>
                    <a:pt x="1367" y="213"/>
                    <a:pt x="1337" y="154"/>
                    <a:pt x="1273" y="118"/>
                  </a:cubicBezTo>
                  <a:lnTo>
                    <a:pt x="1273" y="118"/>
                  </a:lnTo>
                  <a:cubicBezTo>
                    <a:pt x="1336" y="87"/>
                    <a:pt x="1410" y="74"/>
                    <a:pt x="1482" y="80"/>
                  </a:cubicBezTo>
                  <a:lnTo>
                    <a:pt x="1482" y="80"/>
                  </a:lnTo>
                  <a:cubicBezTo>
                    <a:pt x="1630" y="94"/>
                    <a:pt x="1764" y="177"/>
                    <a:pt x="1872" y="275"/>
                  </a:cubicBezTo>
                  <a:lnTo>
                    <a:pt x="1872" y="275"/>
                  </a:lnTo>
                  <a:cubicBezTo>
                    <a:pt x="1909" y="308"/>
                    <a:pt x="1963" y="254"/>
                    <a:pt x="1926" y="222"/>
                  </a:cubicBezTo>
                  <a:close/>
                </a:path>
              </a:pathLst>
            </a:custGeom>
            <a:solidFill>
              <a:srgbClr val="33D7FB"/>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24" name="Freeform 303">
              <a:extLst>
                <a:ext uri="{FF2B5EF4-FFF2-40B4-BE49-F238E27FC236}">
                  <a16:creationId xmlns:a16="http://schemas.microsoft.com/office/drawing/2014/main" id="{2AEA0918-CA8E-7047-B6C9-017DC2C151BE}"/>
                </a:ext>
              </a:extLst>
            </p:cNvPr>
            <p:cNvSpPr>
              <a:spLocks noChangeArrowheads="1"/>
            </p:cNvSpPr>
            <p:nvPr/>
          </p:nvSpPr>
          <p:spPr bwMode="auto">
            <a:xfrm>
              <a:off x="12545873" y="6336165"/>
              <a:ext cx="670152" cy="670152"/>
            </a:xfrm>
            <a:custGeom>
              <a:avLst/>
              <a:gdLst>
                <a:gd name="T0" fmla="*/ 270 w 540"/>
                <a:gd name="T1" fmla="*/ 67 h 538"/>
                <a:gd name="T2" fmla="*/ 270 w 540"/>
                <a:gd name="T3" fmla="*/ 67 h 538"/>
                <a:gd name="T4" fmla="*/ 68 w 540"/>
                <a:gd name="T5" fmla="*/ 269 h 538"/>
                <a:gd name="T6" fmla="*/ 68 w 540"/>
                <a:gd name="T7" fmla="*/ 269 h 538"/>
                <a:gd name="T8" fmla="*/ 270 w 540"/>
                <a:gd name="T9" fmla="*/ 470 h 538"/>
                <a:gd name="T10" fmla="*/ 270 w 540"/>
                <a:gd name="T11" fmla="*/ 470 h 538"/>
                <a:gd name="T12" fmla="*/ 471 w 540"/>
                <a:gd name="T13" fmla="*/ 269 h 538"/>
                <a:gd name="T14" fmla="*/ 471 w 540"/>
                <a:gd name="T15" fmla="*/ 269 h 538"/>
                <a:gd name="T16" fmla="*/ 270 w 540"/>
                <a:gd name="T17" fmla="*/ 67 h 538"/>
                <a:gd name="T18" fmla="*/ 270 w 540"/>
                <a:gd name="T19" fmla="*/ 537 h 538"/>
                <a:gd name="T20" fmla="*/ 270 w 540"/>
                <a:gd name="T21" fmla="*/ 537 h 538"/>
                <a:gd name="T22" fmla="*/ 0 w 540"/>
                <a:gd name="T23" fmla="*/ 269 h 538"/>
                <a:gd name="T24" fmla="*/ 0 w 540"/>
                <a:gd name="T25" fmla="*/ 269 h 538"/>
                <a:gd name="T26" fmla="*/ 270 w 540"/>
                <a:gd name="T27" fmla="*/ 0 h 538"/>
                <a:gd name="T28" fmla="*/ 270 w 540"/>
                <a:gd name="T29" fmla="*/ 0 h 538"/>
                <a:gd name="T30" fmla="*/ 539 w 540"/>
                <a:gd name="T31" fmla="*/ 269 h 538"/>
                <a:gd name="T32" fmla="*/ 539 w 540"/>
                <a:gd name="T33" fmla="*/ 269 h 538"/>
                <a:gd name="T34" fmla="*/ 270 w 540"/>
                <a:gd name="T35" fmla="*/ 537 h 5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540" h="538">
                  <a:moveTo>
                    <a:pt x="270" y="67"/>
                  </a:moveTo>
                  <a:lnTo>
                    <a:pt x="270" y="67"/>
                  </a:lnTo>
                  <a:cubicBezTo>
                    <a:pt x="158" y="67"/>
                    <a:pt x="68" y="158"/>
                    <a:pt x="68" y="269"/>
                  </a:cubicBezTo>
                  <a:lnTo>
                    <a:pt x="68" y="269"/>
                  </a:lnTo>
                  <a:cubicBezTo>
                    <a:pt x="68" y="380"/>
                    <a:pt x="158" y="470"/>
                    <a:pt x="270" y="470"/>
                  </a:cubicBezTo>
                  <a:lnTo>
                    <a:pt x="270" y="470"/>
                  </a:lnTo>
                  <a:cubicBezTo>
                    <a:pt x="381" y="470"/>
                    <a:pt x="471" y="380"/>
                    <a:pt x="471" y="269"/>
                  </a:cubicBezTo>
                  <a:lnTo>
                    <a:pt x="471" y="269"/>
                  </a:lnTo>
                  <a:cubicBezTo>
                    <a:pt x="471" y="158"/>
                    <a:pt x="381" y="67"/>
                    <a:pt x="270" y="67"/>
                  </a:cubicBezTo>
                  <a:close/>
                  <a:moveTo>
                    <a:pt x="270" y="537"/>
                  </a:moveTo>
                  <a:lnTo>
                    <a:pt x="270" y="537"/>
                  </a:lnTo>
                  <a:cubicBezTo>
                    <a:pt x="121" y="537"/>
                    <a:pt x="0" y="417"/>
                    <a:pt x="0" y="269"/>
                  </a:cubicBezTo>
                  <a:lnTo>
                    <a:pt x="0" y="269"/>
                  </a:lnTo>
                  <a:cubicBezTo>
                    <a:pt x="0" y="121"/>
                    <a:pt x="121" y="0"/>
                    <a:pt x="270" y="0"/>
                  </a:cubicBezTo>
                  <a:lnTo>
                    <a:pt x="270" y="0"/>
                  </a:lnTo>
                  <a:cubicBezTo>
                    <a:pt x="418" y="0"/>
                    <a:pt x="539" y="121"/>
                    <a:pt x="539" y="269"/>
                  </a:cubicBezTo>
                  <a:lnTo>
                    <a:pt x="539" y="269"/>
                  </a:lnTo>
                  <a:cubicBezTo>
                    <a:pt x="539" y="417"/>
                    <a:pt x="418" y="537"/>
                    <a:pt x="270" y="537"/>
                  </a:cubicBezTo>
                  <a:close/>
                </a:path>
              </a:pathLst>
            </a:custGeom>
            <a:solidFill>
              <a:srgbClr val="33D7FB"/>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25" name="Freeform 304">
              <a:extLst>
                <a:ext uri="{FF2B5EF4-FFF2-40B4-BE49-F238E27FC236}">
                  <a16:creationId xmlns:a16="http://schemas.microsoft.com/office/drawing/2014/main" id="{EF7A1F11-1093-C344-9115-A8BC31468CE8}"/>
                </a:ext>
              </a:extLst>
            </p:cNvPr>
            <p:cNvSpPr>
              <a:spLocks noChangeArrowheads="1"/>
            </p:cNvSpPr>
            <p:nvPr/>
          </p:nvSpPr>
          <p:spPr bwMode="auto">
            <a:xfrm>
              <a:off x="10101465" y="11763295"/>
              <a:ext cx="670152" cy="670152"/>
            </a:xfrm>
            <a:custGeom>
              <a:avLst/>
              <a:gdLst>
                <a:gd name="T0" fmla="*/ 270 w 540"/>
                <a:gd name="T1" fmla="*/ 67 h 539"/>
                <a:gd name="T2" fmla="*/ 270 w 540"/>
                <a:gd name="T3" fmla="*/ 67 h 539"/>
                <a:gd name="T4" fmla="*/ 68 w 540"/>
                <a:gd name="T5" fmla="*/ 269 h 539"/>
                <a:gd name="T6" fmla="*/ 68 w 540"/>
                <a:gd name="T7" fmla="*/ 269 h 539"/>
                <a:gd name="T8" fmla="*/ 270 w 540"/>
                <a:gd name="T9" fmla="*/ 470 h 539"/>
                <a:gd name="T10" fmla="*/ 270 w 540"/>
                <a:gd name="T11" fmla="*/ 470 h 539"/>
                <a:gd name="T12" fmla="*/ 471 w 540"/>
                <a:gd name="T13" fmla="*/ 269 h 539"/>
                <a:gd name="T14" fmla="*/ 471 w 540"/>
                <a:gd name="T15" fmla="*/ 269 h 539"/>
                <a:gd name="T16" fmla="*/ 270 w 540"/>
                <a:gd name="T17" fmla="*/ 67 h 539"/>
                <a:gd name="T18" fmla="*/ 270 w 540"/>
                <a:gd name="T19" fmla="*/ 538 h 539"/>
                <a:gd name="T20" fmla="*/ 270 w 540"/>
                <a:gd name="T21" fmla="*/ 538 h 539"/>
                <a:gd name="T22" fmla="*/ 0 w 540"/>
                <a:gd name="T23" fmla="*/ 269 h 539"/>
                <a:gd name="T24" fmla="*/ 0 w 540"/>
                <a:gd name="T25" fmla="*/ 269 h 539"/>
                <a:gd name="T26" fmla="*/ 270 w 540"/>
                <a:gd name="T27" fmla="*/ 0 h 539"/>
                <a:gd name="T28" fmla="*/ 270 w 540"/>
                <a:gd name="T29" fmla="*/ 0 h 539"/>
                <a:gd name="T30" fmla="*/ 539 w 540"/>
                <a:gd name="T31" fmla="*/ 269 h 539"/>
                <a:gd name="T32" fmla="*/ 539 w 540"/>
                <a:gd name="T33" fmla="*/ 269 h 539"/>
                <a:gd name="T34" fmla="*/ 270 w 540"/>
                <a:gd name="T35" fmla="*/ 538 h 5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540" h="539">
                  <a:moveTo>
                    <a:pt x="270" y="67"/>
                  </a:moveTo>
                  <a:lnTo>
                    <a:pt x="270" y="67"/>
                  </a:lnTo>
                  <a:cubicBezTo>
                    <a:pt x="158" y="67"/>
                    <a:pt x="68" y="157"/>
                    <a:pt x="68" y="269"/>
                  </a:cubicBezTo>
                  <a:lnTo>
                    <a:pt x="68" y="269"/>
                  </a:lnTo>
                  <a:cubicBezTo>
                    <a:pt x="68" y="380"/>
                    <a:pt x="158" y="470"/>
                    <a:pt x="270" y="470"/>
                  </a:cubicBezTo>
                  <a:lnTo>
                    <a:pt x="270" y="470"/>
                  </a:lnTo>
                  <a:cubicBezTo>
                    <a:pt x="381" y="470"/>
                    <a:pt x="471" y="380"/>
                    <a:pt x="471" y="269"/>
                  </a:cubicBezTo>
                  <a:lnTo>
                    <a:pt x="471" y="269"/>
                  </a:lnTo>
                  <a:cubicBezTo>
                    <a:pt x="471" y="157"/>
                    <a:pt x="381" y="67"/>
                    <a:pt x="270" y="67"/>
                  </a:cubicBezTo>
                  <a:close/>
                  <a:moveTo>
                    <a:pt x="270" y="538"/>
                  </a:moveTo>
                  <a:lnTo>
                    <a:pt x="270" y="538"/>
                  </a:lnTo>
                  <a:cubicBezTo>
                    <a:pt x="121" y="538"/>
                    <a:pt x="0" y="417"/>
                    <a:pt x="0" y="269"/>
                  </a:cubicBezTo>
                  <a:lnTo>
                    <a:pt x="0" y="269"/>
                  </a:lnTo>
                  <a:cubicBezTo>
                    <a:pt x="0" y="120"/>
                    <a:pt x="121" y="0"/>
                    <a:pt x="270" y="0"/>
                  </a:cubicBezTo>
                  <a:lnTo>
                    <a:pt x="270" y="0"/>
                  </a:lnTo>
                  <a:cubicBezTo>
                    <a:pt x="418" y="0"/>
                    <a:pt x="539" y="120"/>
                    <a:pt x="539" y="269"/>
                  </a:cubicBezTo>
                  <a:lnTo>
                    <a:pt x="539" y="269"/>
                  </a:lnTo>
                  <a:cubicBezTo>
                    <a:pt x="539" y="417"/>
                    <a:pt x="418" y="538"/>
                    <a:pt x="270" y="538"/>
                  </a:cubicBezTo>
                  <a:close/>
                </a:path>
              </a:pathLst>
            </a:custGeom>
            <a:solidFill>
              <a:srgbClr val="FBB72E"/>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26" name="Freeform 305">
              <a:extLst>
                <a:ext uri="{FF2B5EF4-FFF2-40B4-BE49-F238E27FC236}">
                  <a16:creationId xmlns:a16="http://schemas.microsoft.com/office/drawing/2014/main" id="{C8950F7C-628E-5B48-B5A8-E07704C97E5D}"/>
                </a:ext>
              </a:extLst>
            </p:cNvPr>
            <p:cNvSpPr>
              <a:spLocks noChangeArrowheads="1"/>
            </p:cNvSpPr>
            <p:nvPr/>
          </p:nvSpPr>
          <p:spPr bwMode="auto">
            <a:xfrm>
              <a:off x="1894854" y="9582554"/>
              <a:ext cx="670152" cy="670152"/>
            </a:xfrm>
            <a:custGeom>
              <a:avLst/>
              <a:gdLst>
                <a:gd name="T0" fmla="*/ 269 w 540"/>
                <a:gd name="T1" fmla="*/ 68 h 540"/>
                <a:gd name="T2" fmla="*/ 269 w 540"/>
                <a:gd name="T3" fmla="*/ 68 h 540"/>
                <a:gd name="T4" fmla="*/ 67 w 540"/>
                <a:gd name="T5" fmla="*/ 270 h 540"/>
                <a:gd name="T6" fmla="*/ 67 w 540"/>
                <a:gd name="T7" fmla="*/ 270 h 540"/>
                <a:gd name="T8" fmla="*/ 269 w 540"/>
                <a:gd name="T9" fmla="*/ 472 h 540"/>
                <a:gd name="T10" fmla="*/ 269 w 540"/>
                <a:gd name="T11" fmla="*/ 472 h 540"/>
                <a:gd name="T12" fmla="*/ 472 w 540"/>
                <a:gd name="T13" fmla="*/ 270 h 540"/>
                <a:gd name="T14" fmla="*/ 472 w 540"/>
                <a:gd name="T15" fmla="*/ 270 h 540"/>
                <a:gd name="T16" fmla="*/ 269 w 540"/>
                <a:gd name="T17" fmla="*/ 68 h 540"/>
                <a:gd name="T18" fmla="*/ 269 w 540"/>
                <a:gd name="T19" fmla="*/ 539 h 540"/>
                <a:gd name="T20" fmla="*/ 269 w 540"/>
                <a:gd name="T21" fmla="*/ 539 h 540"/>
                <a:gd name="T22" fmla="*/ 0 w 540"/>
                <a:gd name="T23" fmla="*/ 270 h 540"/>
                <a:gd name="T24" fmla="*/ 0 w 540"/>
                <a:gd name="T25" fmla="*/ 270 h 540"/>
                <a:gd name="T26" fmla="*/ 269 w 540"/>
                <a:gd name="T27" fmla="*/ 0 h 540"/>
                <a:gd name="T28" fmla="*/ 269 w 540"/>
                <a:gd name="T29" fmla="*/ 0 h 540"/>
                <a:gd name="T30" fmla="*/ 539 w 540"/>
                <a:gd name="T31" fmla="*/ 270 h 540"/>
                <a:gd name="T32" fmla="*/ 539 w 540"/>
                <a:gd name="T33" fmla="*/ 270 h 540"/>
                <a:gd name="T34" fmla="*/ 269 w 540"/>
                <a:gd name="T35" fmla="*/ 539 h 5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540" h="540">
                  <a:moveTo>
                    <a:pt x="269" y="68"/>
                  </a:moveTo>
                  <a:lnTo>
                    <a:pt x="269" y="68"/>
                  </a:lnTo>
                  <a:cubicBezTo>
                    <a:pt x="158" y="68"/>
                    <a:pt x="67" y="159"/>
                    <a:pt x="67" y="270"/>
                  </a:cubicBezTo>
                  <a:lnTo>
                    <a:pt x="67" y="270"/>
                  </a:lnTo>
                  <a:cubicBezTo>
                    <a:pt x="67" y="381"/>
                    <a:pt x="158" y="472"/>
                    <a:pt x="269" y="472"/>
                  </a:cubicBezTo>
                  <a:lnTo>
                    <a:pt x="269" y="472"/>
                  </a:lnTo>
                  <a:cubicBezTo>
                    <a:pt x="381" y="472"/>
                    <a:pt x="472" y="381"/>
                    <a:pt x="472" y="270"/>
                  </a:cubicBezTo>
                  <a:lnTo>
                    <a:pt x="472" y="270"/>
                  </a:lnTo>
                  <a:cubicBezTo>
                    <a:pt x="472" y="159"/>
                    <a:pt x="381" y="68"/>
                    <a:pt x="269" y="68"/>
                  </a:cubicBezTo>
                  <a:close/>
                  <a:moveTo>
                    <a:pt x="269" y="539"/>
                  </a:moveTo>
                  <a:lnTo>
                    <a:pt x="269" y="539"/>
                  </a:lnTo>
                  <a:cubicBezTo>
                    <a:pt x="121" y="539"/>
                    <a:pt x="0" y="419"/>
                    <a:pt x="0" y="270"/>
                  </a:cubicBezTo>
                  <a:lnTo>
                    <a:pt x="0" y="270"/>
                  </a:lnTo>
                  <a:cubicBezTo>
                    <a:pt x="0" y="121"/>
                    <a:pt x="121" y="0"/>
                    <a:pt x="269" y="0"/>
                  </a:cubicBezTo>
                  <a:lnTo>
                    <a:pt x="269" y="0"/>
                  </a:lnTo>
                  <a:cubicBezTo>
                    <a:pt x="418" y="0"/>
                    <a:pt x="539" y="121"/>
                    <a:pt x="539" y="270"/>
                  </a:cubicBezTo>
                  <a:lnTo>
                    <a:pt x="539" y="270"/>
                  </a:lnTo>
                  <a:cubicBezTo>
                    <a:pt x="539" y="419"/>
                    <a:pt x="418" y="539"/>
                    <a:pt x="269" y="539"/>
                  </a:cubicBezTo>
                  <a:close/>
                </a:path>
              </a:pathLst>
            </a:custGeom>
            <a:solidFill>
              <a:srgbClr val="FBB72E"/>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27" name="Freeform 306">
              <a:extLst>
                <a:ext uri="{FF2B5EF4-FFF2-40B4-BE49-F238E27FC236}">
                  <a16:creationId xmlns:a16="http://schemas.microsoft.com/office/drawing/2014/main" id="{1E9E00EF-A12F-5343-8396-D5320B28DEC1}"/>
                </a:ext>
              </a:extLst>
            </p:cNvPr>
            <p:cNvSpPr>
              <a:spLocks noChangeArrowheads="1"/>
            </p:cNvSpPr>
            <p:nvPr/>
          </p:nvSpPr>
          <p:spPr bwMode="auto">
            <a:xfrm>
              <a:off x="11342894" y="6819554"/>
              <a:ext cx="2499337" cy="2867370"/>
            </a:xfrm>
            <a:custGeom>
              <a:avLst/>
              <a:gdLst>
                <a:gd name="T0" fmla="*/ 1424 w 2005"/>
                <a:gd name="T1" fmla="*/ 2069 h 2301"/>
                <a:gd name="T2" fmla="*/ 1321 w 2005"/>
                <a:gd name="T3" fmla="*/ 1922 h 2301"/>
                <a:gd name="T4" fmla="*/ 1645 w 2005"/>
                <a:gd name="T5" fmla="*/ 1560 h 2301"/>
                <a:gd name="T6" fmla="*/ 1774 w 2005"/>
                <a:gd name="T7" fmla="*/ 1680 h 2301"/>
                <a:gd name="T8" fmla="*/ 1247 w 2005"/>
                <a:gd name="T9" fmla="*/ 1425 h 2301"/>
                <a:gd name="T10" fmla="*/ 1580 w 2005"/>
                <a:gd name="T11" fmla="*/ 1518 h 2301"/>
                <a:gd name="T12" fmla="*/ 1290 w 2005"/>
                <a:gd name="T13" fmla="*/ 1843 h 2301"/>
                <a:gd name="T14" fmla="*/ 1172 w 2005"/>
                <a:gd name="T15" fmla="*/ 1344 h 2301"/>
                <a:gd name="T16" fmla="*/ 1148 w 2005"/>
                <a:gd name="T17" fmla="*/ 1046 h 2301"/>
                <a:gd name="T18" fmla="*/ 1172 w 2005"/>
                <a:gd name="T19" fmla="*/ 1318 h 2301"/>
                <a:gd name="T20" fmla="*/ 1172 w 2005"/>
                <a:gd name="T21" fmla="*/ 1344 h 2301"/>
                <a:gd name="T22" fmla="*/ 651 w 2005"/>
                <a:gd name="T23" fmla="*/ 1190 h 2301"/>
                <a:gd name="T24" fmla="*/ 659 w 2005"/>
                <a:gd name="T25" fmla="*/ 1186 h 2301"/>
                <a:gd name="T26" fmla="*/ 1093 w 2005"/>
                <a:gd name="T27" fmla="*/ 876 h 2301"/>
                <a:gd name="T28" fmla="*/ 1130 w 2005"/>
                <a:gd name="T29" fmla="*/ 974 h 2301"/>
                <a:gd name="T30" fmla="*/ 737 w 2005"/>
                <a:gd name="T31" fmla="*/ 1269 h 2301"/>
                <a:gd name="T32" fmla="*/ 1172 w 2005"/>
                <a:gd name="T33" fmla="*/ 1344 h 2301"/>
                <a:gd name="T34" fmla="*/ 349 w 2005"/>
                <a:gd name="T35" fmla="*/ 512 h 2301"/>
                <a:gd name="T36" fmla="*/ 501 w 2005"/>
                <a:gd name="T37" fmla="*/ 321 h 2301"/>
                <a:gd name="T38" fmla="*/ 345 w 2005"/>
                <a:gd name="T39" fmla="*/ 516 h 2301"/>
                <a:gd name="T40" fmla="*/ 173 w 2005"/>
                <a:gd name="T41" fmla="*/ 456 h 2301"/>
                <a:gd name="T42" fmla="*/ 438 w 2005"/>
                <a:gd name="T43" fmla="*/ 175 h 2301"/>
                <a:gd name="T44" fmla="*/ 283 w 2005"/>
                <a:gd name="T45" fmla="*/ 474 h 2301"/>
                <a:gd name="T46" fmla="*/ 280 w 2005"/>
                <a:gd name="T47" fmla="*/ 506 h 2301"/>
                <a:gd name="T48" fmla="*/ 172 w 2005"/>
                <a:gd name="T49" fmla="*/ 457 h 2301"/>
                <a:gd name="T50" fmla="*/ 880 w 2005"/>
                <a:gd name="T51" fmla="*/ 657 h 2301"/>
                <a:gd name="T52" fmla="*/ 565 w 2005"/>
                <a:gd name="T53" fmla="*/ 902 h 2301"/>
                <a:gd name="T54" fmla="*/ 587 w 2005"/>
                <a:gd name="T55" fmla="*/ 595 h 2301"/>
                <a:gd name="T56" fmla="*/ 1015 w 2005"/>
                <a:gd name="T57" fmla="*/ 757 h 2301"/>
                <a:gd name="T58" fmla="*/ 1057 w 2005"/>
                <a:gd name="T59" fmla="*/ 811 h 2301"/>
                <a:gd name="T60" fmla="*/ 621 w 2005"/>
                <a:gd name="T61" fmla="*/ 1120 h 2301"/>
                <a:gd name="T62" fmla="*/ 612 w 2005"/>
                <a:gd name="T63" fmla="*/ 1128 h 2301"/>
                <a:gd name="T64" fmla="*/ 951 w 2005"/>
                <a:gd name="T65" fmla="*/ 699 h 2301"/>
                <a:gd name="T66" fmla="*/ 1991 w 2005"/>
                <a:gd name="T67" fmla="*/ 1925 h 2301"/>
                <a:gd name="T68" fmla="*/ 1686 w 2005"/>
                <a:gd name="T69" fmla="*/ 1496 h 2301"/>
                <a:gd name="T70" fmla="*/ 1247 w 2005"/>
                <a:gd name="T71" fmla="*/ 1280 h 2301"/>
                <a:gd name="T72" fmla="*/ 1119 w 2005"/>
                <a:gd name="T73" fmla="*/ 768 h 2301"/>
                <a:gd name="T74" fmla="*/ 592 w 2005"/>
                <a:gd name="T75" fmla="*/ 518 h 2301"/>
                <a:gd name="T76" fmla="*/ 384 w 2005"/>
                <a:gd name="T77" fmla="*/ 25 h 2301"/>
                <a:gd name="T78" fmla="*/ 386 w 2005"/>
                <a:gd name="T79" fmla="*/ 119 h 2301"/>
                <a:gd name="T80" fmla="*/ 120 w 2005"/>
                <a:gd name="T81" fmla="*/ 403 h 2301"/>
                <a:gd name="T82" fmla="*/ 88 w 2005"/>
                <a:gd name="T83" fmla="*/ 289 h 2301"/>
                <a:gd name="T84" fmla="*/ 15 w 2005"/>
                <a:gd name="T85" fmla="*/ 269 h 2301"/>
                <a:gd name="T86" fmla="*/ 404 w 2005"/>
                <a:gd name="T87" fmla="*/ 595 h 2301"/>
                <a:gd name="T88" fmla="*/ 512 w 2005"/>
                <a:gd name="T89" fmla="*/ 595 h 2301"/>
                <a:gd name="T90" fmla="*/ 566 w 2005"/>
                <a:gd name="T91" fmla="*/ 1200 h 2301"/>
                <a:gd name="T92" fmla="*/ 709 w 2005"/>
                <a:gd name="T93" fmla="*/ 1338 h 2301"/>
                <a:gd name="T94" fmla="*/ 1008 w 2005"/>
                <a:gd name="T95" fmla="*/ 1414 h 2301"/>
                <a:gd name="T96" fmla="*/ 1173 w 2005"/>
                <a:gd name="T97" fmla="*/ 1421 h 2301"/>
                <a:gd name="T98" fmla="*/ 1760 w 2005"/>
                <a:gd name="T99" fmla="*/ 2251 h 2301"/>
                <a:gd name="T100" fmla="*/ 1740 w 2005"/>
                <a:gd name="T101" fmla="*/ 2177 h 2301"/>
                <a:gd name="T102" fmla="*/ 1815 w 2005"/>
                <a:gd name="T103" fmla="*/ 1733 h 2301"/>
                <a:gd name="T104" fmla="*/ 1815 w 2005"/>
                <a:gd name="T105" fmla="*/ 1732 h 2301"/>
                <a:gd name="T106" fmla="*/ 1991 w 2005"/>
                <a:gd name="T107" fmla="*/ 1925 h 230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2005" h="2301">
                  <a:moveTo>
                    <a:pt x="1750" y="1695"/>
                  </a:moveTo>
                  <a:lnTo>
                    <a:pt x="1750" y="1695"/>
                  </a:lnTo>
                  <a:cubicBezTo>
                    <a:pt x="1649" y="1826"/>
                    <a:pt x="1540" y="1951"/>
                    <a:pt x="1424" y="2069"/>
                  </a:cubicBezTo>
                  <a:lnTo>
                    <a:pt x="1424" y="2069"/>
                  </a:lnTo>
                  <a:cubicBezTo>
                    <a:pt x="1381" y="2026"/>
                    <a:pt x="1346" y="1975"/>
                    <a:pt x="1321" y="1922"/>
                  </a:cubicBezTo>
                  <a:lnTo>
                    <a:pt x="1321" y="1922"/>
                  </a:lnTo>
                  <a:cubicBezTo>
                    <a:pt x="1323" y="1921"/>
                    <a:pt x="1325" y="1919"/>
                    <a:pt x="1326" y="1917"/>
                  </a:cubicBezTo>
                  <a:lnTo>
                    <a:pt x="1326" y="1917"/>
                  </a:lnTo>
                  <a:cubicBezTo>
                    <a:pt x="1425" y="1791"/>
                    <a:pt x="1532" y="1672"/>
                    <a:pt x="1645" y="1560"/>
                  </a:cubicBezTo>
                  <a:lnTo>
                    <a:pt x="1645" y="1560"/>
                  </a:lnTo>
                  <a:cubicBezTo>
                    <a:pt x="1693" y="1595"/>
                    <a:pt x="1736" y="1635"/>
                    <a:pt x="1774" y="1680"/>
                  </a:cubicBezTo>
                  <a:lnTo>
                    <a:pt x="1774" y="1680"/>
                  </a:lnTo>
                  <a:cubicBezTo>
                    <a:pt x="1765" y="1681"/>
                    <a:pt x="1756" y="1686"/>
                    <a:pt x="1750" y="1695"/>
                  </a:cubicBezTo>
                  <a:close/>
                  <a:moveTo>
                    <a:pt x="1247" y="1425"/>
                  </a:moveTo>
                  <a:lnTo>
                    <a:pt x="1247" y="1425"/>
                  </a:lnTo>
                  <a:cubicBezTo>
                    <a:pt x="1350" y="1433"/>
                    <a:pt x="1449" y="1450"/>
                    <a:pt x="1545" y="1499"/>
                  </a:cubicBezTo>
                  <a:lnTo>
                    <a:pt x="1545" y="1499"/>
                  </a:lnTo>
                  <a:cubicBezTo>
                    <a:pt x="1557" y="1505"/>
                    <a:pt x="1569" y="1511"/>
                    <a:pt x="1580" y="1518"/>
                  </a:cubicBezTo>
                  <a:lnTo>
                    <a:pt x="1580" y="1518"/>
                  </a:lnTo>
                  <a:cubicBezTo>
                    <a:pt x="1477" y="1621"/>
                    <a:pt x="1381" y="1729"/>
                    <a:pt x="1290" y="1843"/>
                  </a:cubicBezTo>
                  <a:lnTo>
                    <a:pt x="1290" y="1843"/>
                  </a:lnTo>
                  <a:cubicBezTo>
                    <a:pt x="1247" y="1710"/>
                    <a:pt x="1247" y="1566"/>
                    <a:pt x="1247" y="1425"/>
                  </a:cubicBezTo>
                  <a:close/>
                  <a:moveTo>
                    <a:pt x="1172" y="1344"/>
                  </a:moveTo>
                  <a:lnTo>
                    <a:pt x="1172" y="1344"/>
                  </a:lnTo>
                  <a:cubicBezTo>
                    <a:pt x="1057" y="1340"/>
                    <a:pt x="924" y="1344"/>
                    <a:pt x="811" y="1305"/>
                  </a:cubicBezTo>
                  <a:lnTo>
                    <a:pt x="811" y="1305"/>
                  </a:lnTo>
                  <a:cubicBezTo>
                    <a:pt x="919" y="1213"/>
                    <a:pt x="1032" y="1127"/>
                    <a:pt x="1148" y="1046"/>
                  </a:cubicBezTo>
                  <a:lnTo>
                    <a:pt x="1148" y="1046"/>
                  </a:lnTo>
                  <a:cubicBezTo>
                    <a:pt x="1166" y="1136"/>
                    <a:pt x="1171" y="1230"/>
                    <a:pt x="1172" y="1318"/>
                  </a:cubicBezTo>
                  <a:lnTo>
                    <a:pt x="1172" y="1318"/>
                  </a:lnTo>
                  <a:cubicBezTo>
                    <a:pt x="1172" y="1327"/>
                    <a:pt x="1172" y="1335"/>
                    <a:pt x="1172" y="1344"/>
                  </a:cubicBezTo>
                  <a:lnTo>
                    <a:pt x="1172" y="1344"/>
                  </a:lnTo>
                  <a:lnTo>
                    <a:pt x="1172" y="1344"/>
                  </a:lnTo>
                  <a:lnTo>
                    <a:pt x="658" y="1200"/>
                  </a:lnTo>
                  <a:lnTo>
                    <a:pt x="658" y="1200"/>
                  </a:lnTo>
                  <a:cubicBezTo>
                    <a:pt x="656" y="1197"/>
                    <a:pt x="653" y="1193"/>
                    <a:pt x="651" y="1190"/>
                  </a:cubicBezTo>
                  <a:lnTo>
                    <a:pt x="651" y="1190"/>
                  </a:lnTo>
                  <a:cubicBezTo>
                    <a:pt x="653" y="1189"/>
                    <a:pt x="656" y="1188"/>
                    <a:pt x="659" y="1186"/>
                  </a:cubicBezTo>
                  <a:lnTo>
                    <a:pt x="659" y="1186"/>
                  </a:lnTo>
                  <a:cubicBezTo>
                    <a:pt x="802" y="1083"/>
                    <a:pt x="946" y="981"/>
                    <a:pt x="1090" y="879"/>
                  </a:cubicBezTo>
                  <a:lnTo>
                    <a:pt x="1090" y="879"/>
                  </a:lnTo>
                  <a:cubicBezTo>
                    <a:pt x="1092" y="878"/>
                    <a:pt x="1092" y="877"/>
                    <a:pt x="1093" y="876"/>
                  </a:cubicBezTo>
                  <a:lnTo>
                    <a:pt x="1093" y="876"/>
                  </a:lnTo>
                  <a:cubicBezTo>
                    <a:pt x="1108" y="908"/>
                    <a:pt x="1120" y="940"/>
                    <a:pt x="1130" y="974"/>
                  </a:cubicBezTo>
                  <a:lnTo>
                    <a:pt x="1130" y="974"/>
                  </a:lnTo>
                  <a:cubicBezTo>
                    <a:pt x="1124" y="974"/>
                    <a:pt x="1116" y="976"/>
                    <a:pt x="1109" y="981"/>
                  </a:cubicBezTo>
                  <a:lnTo>
                    <a:pt x="1109" y="981"/>
                  </a:lnTo>
                  <a:cubicBezTo>
                    <a:pt x="980" y="1070"/>
                    <a:pt x="856" y="1166"/>
                    <a:pt x="737" y="1269"/>
                  </a:cubicBezTo>
                  <a:lnTo>
                    <a:pt x="737" y="1269"/>
                  </a:lnTo>
                  <a:cubicBezTo>
                    <a:pt x="707" y="1251"/>
                    <a:pt x="681" y="1229"/>
                    <a:pt x="658" y="1200"/>
                  </a:cubicBezTo>
                  <a:lnTo>
                    <a:pt x="1172" y="1344"/>
                  </a:lnTo>
                  <a:close/>
                  <a:moveTo>
                    <a:pt x="345" y="516"/>
                  </a:moveTo>
                  <a:lnTo>
                    <a:pt x="345" y="516"/>
                  </a:lnTo>
                  <a:cubicBezTo>
                    <a:pt x="346" y="515"/>
                    <a:pt x="348" y="514"/>
                    <a:pt x="349" y="512"/>
                  </a:cubicBezTo>
                  <a:lnTo>
                    <a:pt x="349" y="512"/>
                  </a:lnTo>
                  <a:cubicBezTo>
                    <a:pt x="392" y="442"/>
                    <a:pt x="443" y="378"/>
                    <a:pt x="501" y="321"/>
                  </a:cubicBezTo>
                  <a:lnTo>
                    <a:pt x="501" y="321"/>
                  </a:lnTo>
                  <a:cubicBezTo>
                    <a:pt x="514" y="385"/>
                    <a:pt x="518" y="453"/>
                    <a:pt x="517" y="519"/>
                  </a:cubicBezTo>
                  <a:lnTo>
                    <a:pt x="517" y="519"/>
                  </a:lnTo>
                  <a:cubicBezTo>
                    <a:pt x="459" y="520"/>
                    <a:pt x="402" y="522"/>
                    <a:pt x="345" y="516"/>
                  </a:cubicBezTo>
                  <a:close/>
                  <a:moveTo>
                    <a:pt x="172" y="457"/>
                  </a:moveTo>
                  <a:lnTo>
                    <a:pt x="172" y="457"/>
                  </a:lnTo>
                  <a:cubicBezTo>
                    <a:pt x="173" y="457"/>
                    <a:pt x="173" y="457"/>
                    <a:pt x="173" y="456"/>
                  </a:cubicBezTo>
                  <a:lnTo>
                    <a:pt x="173" y="456"/>
                  </a:lnTo>
                  <a:cubicBezTo>
                    <a:pt x="268" y="368"/>
                    <a:pt x="356" y="274"/>
                    <a:pt x="438" y="175"/>
                  </a:cubicBezTo>
                  <a:lnTo>
                    <a:pt x="438" y="175"/>
                  </a:lnTo>
                  <a:cubicBezTo>
                    <a:pt x="452" y="195"/>
                    <a:pt x="464" y="217"/>
                    <a:pt x="475" y="241"/>
                  </a:cubicBezTo>
                  <a:lnTo>
                    <a:pt x="475" y="241"/>
                  </a:lnTo>
                  <a:cubicBezTo>
                    <a:pt x="400" y="309"/>
                    <a:pt x="336" y="388"/>
                    <a:pt x="283" y="474"/>
                  </a:cubicBezTo>
                  <a:lnTo>
                    <a:pt x="283" y="474"/>
                  </a:lnTo>
                  <a:cubicBezTo>
                    <a:pt x="276" y="485"/>
                    <a:pt x="276" y="496"/>
                    <a:pt x="280" y="506"/>
                  </a:cubicBezTo>
                  <a:lnTo>
                    <a:pt x="280" y="506"/>
                  </a:lnTo>
                  <a:cubicBezTo>
                    <a:pt x="278" y="505"/>
                    <a:pt x="277" y="505"/>
                    <a:pt x="276" y="505"/>
                  </a:cubicBezTo>
                  <a:lnTo>
                    <a:pt x="276" y="505"/>
                  </a:lnTo>
                  <a:cubicBezTo>
                    <a:pt x="241" y="496"/>
                    <a:pt x="204" y="480"/>
                    <a:pt x="172" y="457"/>
                  </a:cubicBezTo>
                  <a:close/>
                  <a:moveTo>
                    <a:pt x="743" y="610"/>
                  </a:moveTo>
                  <a:lnTo>
                    <a:pt x="743" y="610"/>
                  </a:lnTo>
                  <a:cubicBezTo>
                    <a:pt x="791" y="620"/>
                    <a:pt x="838" y="635"/>
                    <a:pt x="880" y="657"/>
                  </a:cubicBezTo>
                  <a:lnTo>
                    <a:pt x="880" y="657"/>
                  </a:lnTo>
                  <a:cubicBezTo>
                    <a:pt x="772" y="734"/>
                    <a:pt x="667" y="815"/>
                    <a:pt x="565" y="902"/>
                  </a:cubicBezTo>
                  <a:lnTo>
                    <a:pt x="565" y="902"/>
                  </a:lnTo>
                  <a:cubicBezTo>
                    <a:pt x="564" y="800"/>
                    <a:pt x="579" y="695"/>
                    <a:pt x="587" y="600"/>
                  </a:cubicBezTo>
                  <a:lnTo>
                    <a:pt x="587" y="600"/>
                  </a:lnTo>
                  <a:cubicBezTo>
                    <a:pt x="587" y="598"/>
                    <a:pt x="587" y="596"/>
                    <a:pt x="587" y="595"/>
                  </a:cubicBezTo>
                  <a:lnTo>
                    <a:pt x="587" y="595"/>
                  </a:lnTo>
                  <a:cubicBezTo>
                    <a:pt x="640" y="595"/>
                    <a:pt x="691" y="599"/>
                    <a:pt x="743" y="610"/>
                  </a:cubicBezTo>
                  <a:close/>
                  <a:moveTo>
                    <a:pt x="1015" y="757"/>
                  </a:moveTo>
                  <a:lnTo>
                    <a:pt x="1015" y="757"/>
                  </a:lnTo>
                  <a:cubicBezTo>
                    <a:pt x="1030" y="774"/>
                    <a:pt x="1044" y="792"/>
                    <a:pt x="1057" y="811"/>
                  </a:cubicBezTo>
                  <a:lnTo>
                    <a:pt x="1057" y="811"/>
                  </a:lnTo>
                  <a:cubicBezTo>
                    <a:pt x="1055" y="812"/>
                    <a:pt x="1054" y="813"/>
                    <a:pt x="1052" y="814"/>
                  </a:cubicBezTo>
                  <a:lnTo>
                    <a:pt x="1052" y="814"/>
                  </a:lnTo>
                  <a:cubicBezTo>
                    <a:pt x="908" y="916"/>
                    <a:pt x="764" y="1018"/>
                    <a:pt x="621" y="1120"/>
                  </a:cubicBezTo>
                  <a:lnTo>
                    <a:pt x="621" y="1120"/>
                  </a:lnTo>
                  <a:cubicBezTo>
                    <a:pt x="617" y="1123"/>
                    <a:pt x="615" y="1125"/>
                    <a:pt x="612" y="1128"/>
                  </a:cubicBezTo>
                  <a:lnTo>
                    <a:pt x="612" y="1128"/>
                  </a:lnTo>
                  <a:cubicBezTo>
                    <a:pt x="592" y="1086"/>
                    <a:pt x="579" y="1041"/>
                    <a:pt x="573" y="995"/>
                  </a:cubicBezTo>
                  <a:lnTo>
                    <a:pt x="573" y="995"/>
                  </a:lnTo>
                  <a:cubicBezTo>
                    <a:pt x="693" y="889"/>
                    <a:pt x="819" y="790"/>
                    <a:pt x="951" y="699"/>
                  </a:cubicBezTo>
                  <a:lnTo>
                    <a:pt x="951" y="699"/>
                  </a:lnTo>
                  <a:cubicBezTo>
                    <a:pt x="974" y="716"/>
                    <a:pt x="995" y="735"/>
                    <a:pt x="1015" y="757"/>
                  </a:cubicBezTo>
                  <a:close/>
                  <a:moveTo>
                    <a:pt x="1991" y="1925"/>
                  </a:moveTo>
                  <a:lnTo>
                    <a:pt x="1991" y="1925"/>
                  </a:lnTo>
                  <a:cubicBezTo>
                    <a:pt x="1941" y="1752"/>
                    <a:pt x="1832" y="1602"/>
                    <a:pt x="1686" y="1496"/>
                  </a:cubicBezTo>
                  <a:lnTo>
                    <a:pt x="1686" y="1496"/>
                  </a:lnTo>
                  <a:cubicBezTo>
                    <a:pt x="1553" y="1400"/>
                    <a:pt x="1405" y="1361"/>
                    <a:pt x="1248" y="1348"/>
                  </a:cubicBezTo>
                  <a:lnTo>
                    <a:pt x="1248" y="1348"/>
                  </a:lnTo>
                  <a:cubicBezTo>
                    <a:pt x="1247" y="1326"/>
                    <a:pt x="1247" y="1302"/>
                    <a:pt x="1247" y="1280"/>
                  </a:cubicBezTo>
                  <a:lnTo>
                    <a:pt x="1247" y="1280"/>
                  </a:lnTo>
                  <a:cubicBezTo>
                    <a:pt x="1242" y="1105"/>
                    <a:pt x="1217" y="918"/>
                    <a:pt x="1119" y="768"/>
                  </a:cubicBezTo>
                  <a:lnTo>
                    <a:pt x="1119" y="768"/>
                  </a:lnTo>
                  <a:cubicBezTo>
                    <a:pt x="1012" y="606"/>
                    <a:pt x="833" y="535"/>
                    <a:pt x="645" y="520"/>
                  </a:cubicBezTo>
                  <a:lnTo>
                    <a:pt x="645" y="520"/>
                  </a:lnTo>
                  <a:cubicBezTo>
                    <a:pt x="628" y="519"/>
                    <a:pt x="610" y="518"/>
                    <a:pt x="592" y="518"/>
                  </a:cubicBezTo>
                  <a:lnTo>
                    <a:pt x="592" y="518"/>
                  </a:lnTo>
                  <a:cubicBezTo>
                    <a:pt x="597" y="330"/>
                    <a:pt x="557" y="128"/>
                    <a:pt x="384" y="25"/>
                  </a:cubicBezTo>
                  <a:lnTo>
                    <a:pt x="384" y="25"/>
                  </a:lnTo>
                  <a:cubicBezTo>
                    <a:pt x="342" y="0"/>
                    <a:pt x="304" y="65"/>
                    <a:pt x="346" y="90"/>
                  </a:cubicBezTo>
                  <a:lnTo>
                    <a:pt x="346" y="90"/>
                  </a:lnTo>
                  <a:cubicBezTo>
                    <a:pt x="360" y="99"/>
                    <a:pt x="373" y="108"/>
                    <a:pt x="386" y="119"/>
                  </a:cubicBezTo>
                  <a:lnTo>
                    <a:pt x="386" y="119"/>
                  </a:lnTo>
                  <a:cubicBezTo>
                    <a:pt x="304" y="219"/>
                    <a:pt x="215" y="314"/>
                    <a:pt x="120" y="403"/>
                  </a:cubicBezTo>
                  <a:lnTo>
                    <a:pt x="120" y="403"/>
                  </a:lnTo>
                  <a:cubicBezTo>
                    <a:pt x="120" y="403"/>
                    <a:pt x="119" y="404"/>
                    <a:pt x="118" y="405"/>
                  </a:cubicBezTo>
                  <a:lnTo>
                    <a:pt x="118" y="405"/>
                  </a:lnTo>
                  <a:cubicBezTo>
                    <a:pt x="94" y="371"/>
                    <a:pt x="81" y="332"/>
                    <a:pt x="88" y="289"/>
                  </a:cubicBezTo>
                  <a:lnTo>
                    <a:pt x="88" y="289"/>
                  </a:lnTo>
                  <a:cubicBezTo>
                    <a:pt x="96" y="241"/>
                    <a:pt x="24" y="221"/>
                    <a:pt x="15" y="269"/>
                  </a:cubicBezTo>
                  <a:lnTo>
                    <a:pt x="15" y="269"/>
                  </a:lnTo>
                  <a:cubicBezTo>
                    <a:pt x="0" y="362"/>
                    <a:pt x="39" y="446"/>
                    <a:pt x="111" y="505"/>
                  </a:cubicBezTo>
                  <a:lnTo>
                    <a:pt x="111" y="505"/>
                  </a:lnTo>
                  <a:cubicBezTo>
                    <a:pt x="193" y="574"/>
                    <a:pt x="299" y="593"/>
                    <a:pt x="404" y="595"/>
                  </a:cubicBezTo>
                  <a:lnTo>
                    <a:pt x="404" y="595"/>
                  </a:lnTo>
                  <a:cubicBezTo>
                    <a:pt x="440" y="595"/>
                    <a:pt x="476" y="595"/>
                    <a:pt x="512" y="595"/>
                  </a:cubicBezTo>
                  <a:lnTo>
                    <a:pt x="512" y="595"/>
                  </a:lnTo>
                  <a:cubicBezTo>
                    <a:pt x="512" y="602"/>
                    <a:pt x="511" y="609"/>
                    <a:pt x="510" y="617"/>
                  </a:cubicBezTo>
                  <a:lnTo>
                    <a:pt x="510" y="617"/>
                  </a:lnTo>
                  <a:cubicBezTo>
                    <a:pt x="492" y="811"/>
                    <a:pt x="460" y="1023"/>
                    <a:pt x="566" y="1200"/>
                  </a:cubicBezTo>
                  <a:lnTo>
                    <a:pt x="566" y="1200"/>
                  </a:lnTo>
                  <a:cubicBezTo>
                    <a:pt x="604" y="1262"/>
                    <a:pt x="653" y="1307"/>
                    <a:pt x="709" y="1338"/>
                  </a:cubicBezTo>
                  <a:lnTo>
                    <a:pt x="709" y="1338"/>
                  </a:lnTo>
                  <a:cubicBezTo>
                    <a:pt x="716" y="1347"/>
                    <a:pt x="727" y="1353"/>
                    <a:pt x="739" y="1354"/>
                  </a:cubicBezTo>
                  <a:lnTo>
                    <a:pt x="739" y="1354"/>
                  </a:lnTo>
                  <a:cubicBezTo>
                    <a:pt x="820" y="1392"/>
                    <a:pt x="914" y="1408"/>
                    <a:pt x="1008" y="1414"/>
                  </a:cubicBezTo>
                  <a:lnTo>
                    <a:pt x="1008" y="1414"/>
                  </a:lnTo>
                  <a:cubicBezTo>
                    <a:pt x="1063" y="1417"/>
                    <a:pt x="1118" y="1418"/>
                    <a:pt x="1173" y="1421"/>
                  </a:cubicBezTo>
                  <a:lnTo>
                    <a:pt x="1173" y="1421"/>
                  </a:lnTo>
                  <a:cubicBezTo>
                    <a:pt x="1173" y="1606"/>
                    <a:pt x="1175" y="1798"/>
                    <a:pt x="1258" y="1966"/>
                  </a:cubicBezTo>
                  <a:lnTo>
                    <a:pt x="1258" y="1966"/>
                  </a:lnTo>
                  <a:cubicBezTo>
                    <a:pt x="1349" y="2150"/>
                    <a:pt x="1548" y="2300"/>
                    <a:pt x="1760" y="2251"/>
                  </a:cubicBezTo>
                  <a:lnTo>
                    <a:pt x="1760" y="2251"/>
                  </a:lnTo>
                  <a:cubicBezTo>
                    <a:pt x="1808" y="2240"/>
                    <a:pt x="1787" y="2166"/>
                    <a:pt x="1740" y="2177"/>
                  </a:cubicBezTo>
                  <a:lnTo>
                    <a:pt x="1740" y="2177"/>
                  </a:lnTo>
                  <a:cubicBezTo>
                    <a:pt x="1646" y="2199"/>
                    <a:pt x="1557" y="2171"/>
                    <a:pt x="1482" y="2118"/>
                  </a:cubicBezTo>
                  <a:lnTo>
                    <a:pt x="1482" y="2118"/>
                  </a:lnTo>
                  <a:cubicBezTo>
                    <a:pt x="1601" y="1997"/>
                    <a:pt x="1712" y="1868"/>
                    <a:pt x="1815" y="1733"/>
                  </a:cubicBezTo>
                  <a:lnTo>
                    <a:pt x="1815" y="1733"/>
                  </a:lnTo>
                  <a:cubicBezTo>
                    <a:pt x="1815" y="1733"/>
                    <a:pt x="1815" y="1733"/>
                    <a:pt x="1815" y="1732"/>
                  </a:cubicBezTo>
                  <a:lnTo>
                    <a:pt x="1815" y="1732"/>
                  </a:lnTo>
                  <a:cubicBezTo>
                    <a:pt x="1861" y="1797"/>
                    <a:pt x="1896" y="1869"/>
                    <a:pt x="1917" y="1946"/>
                  </a:cubicBezTo>
                  <a:lnTo>
                    <a:pt x="1917" y="1946"/>
                  </a:lnTo>
                  <a:cubicBezTo>
                    <a:pt x="1931" y="1993"/>
                    <a:pt x="2004" y="1973"/>
                    <a:pt x="1991" y="1925"/>
                  </a:cubicBezTo>
                  <a:close/>
                </a:path>
              </a:pathLst>
            </a:custGeom>
            <a:solidFill>
              <a:srgbClr val="FBB72E"/>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28" name="Freeform 307">
              <a:extLst>
                <a:ext uri="{FF2B5EF4-FFF2-40B4-BE49-F238E27FC236}">
                  <a16:creationId xmlns:a16="http://schemas.microsoft.com/office/drawing/2014/main" id="{B92A3009-22A1-D84D-8AE8-89E2B4208936}"/>
                </a:ext>
              </a:extLst>
            </p:cNvPr>
            <p:cNvSpPr>
              <a:spLocks noChangeArrowheads="1"/>
            </p:cNvSpPr>
            <p:nvPr/>
          </p:nvSpPr>
          <p:spPr bwMode="auto">
            <a:xfrm>
              <a:off x="3740515" y="3996127"/>
              <a:ext cx="1543548" cy="1148044"/>
            </a:xfrm>
            <a:custGeom>
              <a:avLst/>
              <a:gdLst>
                <a:gd name="T0" fmla="*/ 1170 w 1237"/>
                <a:gd name="T1" fmla="*/ 83 h 922"/>
                <a:gd name="T2" fmla="*/ 1104 w 1237"/>
                <a:gd name="T3" fmla="*/ 149 h 922"/>
                <a:gd name="T4" fmla="*/ 767 w 1237"/>
                <a:gd name="T5" fmla="*/ 303 h 922"/>
                <a:gd name="T6" fmla="*/ 644 w 1237"/>
                <a:gd name="T7" fmla="*/ 220 h 922"/>
                <a:gd name="T8" fmla="*/ 525 w 1237"/>
                <a:gd name="T9" fmla="*/ 294 h 922"/>
                <a:gd name="T10" fmla="*/ 275 w 1237"/>
                <a:gd name="T11" fmla="*/ 191 h 922"/>
                <a:gd name="T12" fmla="*/ 251 w 1237"/>
                <a:gd name="T13" fmla="*/ 64 h 922"/>
                <a:gd name="T14" fmla="*/ 64 w 1237"/>
                <a:gd name="T15" fmla="*/ 47 h 922"/>
                <a:gd name="T16" fmla="*/ 47 w 1237"/>
                <a:gd name="T17" fmla="*/ 234 h 922"/>
                <a:gd name="T18" fmla="*/ 234 w 1237"/>
                <a:gd name="T19" fmla="*/ 250 h 922"/>
                <a:gd name="T20" fmla="*/ 518 w 1237"/>
                <a:gd name="T21" fmla="*/ 310 h 922"/>
                <a:gd name="T22" fmla="*/ 511 w 1237"/>
                <a:gd name="T23" fmla="*/ 353 h 922"/>
                <a:gd name="T24" fmla="*/ 559 w 1237"/>
                <a:gd name="T25" fmla="*/ 454 h 922"/>
                <a:gd name="T26" fmla="*/ 329 w 1237"/>
                <a:gd name="T27" fmla="*/ 768 h 922"/>
                <a:gd name="T28" fmla="*/ 255 w 1237"/>
                <a:gd name="T29" fmla="*/ 776 h 922"/>
                <a:gd name="T30" fmla="*/ 246 w 1237"/>
                <a:gd name="T31" fmla="*/ 869 h 922"/>
                <a:gd name="T32" fmla="*/ 340 w 1237"/>
                <a:gd name="T33" fmla="*/ 877 h 922"/>
                <a:gd name="T34" fmla="*/ 348 w 1237"/>
                <a:gd name="T35" fmla="*/ 784 h 922"/>
                <a:gd name="T36" fmla="*/ 573 w 1237"/>
                <a:gd name="T37" fmla="*/ 464 h 922"/>
                <a:gd name="T38" fmla="*/ 644 w 1237"/>
                <a:gd name="T39" fmla="*/ 485 h 922"/>
                <a:gd name="T40" fmla="*/ 732 w 1237"/>
                <a:gd name="T41" fmla="*/ 451 h 922"/>
                <a:gd name="T42" fmla="*/ 906 w 1237"/>
                <a:gd name="T43" fmla="*/ 689 h 922"/>
                <a:gd name="T44" fmla="*/ 861 w 1237"/>
                <a:gd name="T45" fmla="*/ 789 h 922"/>
                <a:gd name="T46" fmla="*/ 994 w 1237"/>
                <a:gd name="T47" fmla="*/ 921 h 922"/>
                <a:gd name="T48" fmla="*/ 1127 w 1237"/>
                <a:gd name="T49" fmla="*/ 789 h 922"/>
                <a:gd name="T50" fmla="*/ 994 w 1237"/>
                <a:gd name="T51" fmla="*/ 656 h 922"/>
                <a:gd name="T52" fmla="*/ 744 w 1237"/>
                <a:gd name="T53" fmla="*/ 439 h 922"/>
                <a:gd name="T54" fmla="*/ 776 w 1237"/>
                <a:gd name="T55" fmla="*/ 353 h 922"/>
                <a:gd name="T56" fmla="*/ 772 w 1237"/>
                <a:gd name="T57" fmla="*/ 319 h 922"/>
                <a:gd name="T58" fmla="*/ 1111 w 1237"/>
                <a:gd name="T59" fmla="*/ 180 h 922"/>
                <a:gd name="T60" fmla="*/ 1170 w 1237"/>
                <a:gd name="T61" fmla="*/ 215 h 922"/>
                <a:gd name="T62" fmla="*/ 1236 w 1237"/>
                <a:gd name="T63" fmla="*/ 149 h 9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1237" h="922">
                  <a:moveTo>
                    <a:pt x="1170" y="83"/>
                  </a:moveTo>
                  <a:lnTo>
                    <a:pt x="1170" y="83"/>
                  </a:lnTo>
                  <a:cubicBezTo>
                    <a:pt x="1134" y="83"/>
                    <a:pt x="1104" y="112"/>
                    <a:pt x="1104" y="149"/>
                  </a:cubicBezTo>
                  <a:lnTo>
                    <a:pt x="1104" y="149"/>
                  </a:lnTo>
                  <a:cubicBezTo>
                    <a:pt x="1104" y="154"/>
                    <a:pt x="1104" y="159"/>
                    <a:pt x="1105" y="164"/>
                  </a:cubicBezTo>
                  <a:lnTo>
                    <a:pt x="767" y="303"/>
                  </a:lnTo>
                  <a:lnTo>
                    <a:pt x="767" y="303"/>
                  </a:lnTo>
                  <a:cubicBezTo>
                    <a:pt x="748" y="255"/>
                    <a:pt x="700" y="220"/>
                    <a:pt x="644" y="220"/>
                  </a:cubicBezTo>
                  <a:lnTo>
                    <a:pt x="644" y="220"/>
                  </a:lnTo>
                  <a:cubicBezTo>
                    <a:pt x="592" y="220"/>
                    <a:pt x="546" y="250"/>
                    <a:pt x="525" y="294"/>
                  </a:cubicBezTo>
                  <a:lnTo>
                    <a:pt x="275" y="191"/>
                  </a:lnTo>
                  <a:lnTo>
                    <a:pt x="275" y="191"/>
                  </a:lnTo>
                  <a:cubicBezTo>
                    <a:pt x="289" y="149"/>
                    <a:pt x="281" y="101"/>
                    <a:pt x="251" y="64"/>
                  </a:cubicBezTo>
                  <a:lnTo>
                    <a:pt x="251" y="64"/>
                  </a:lnTo>
                  <a:cubicBezTo>
                    <a:pt x="204" y="8"/>
                    <a:pt x="120" y="0"/>
                    <a:pt x="64" y="47"/>
                  </a:cubicBezTo>
                  <a:lnTo>
                    <a:pt x="64" y="47"/>
                  </a:lnTo>
                  <a:cubicBezTo>
                    <a:pt x="8" y="94"/>
                    <a:pt x="0" y="177"/>
                    <a:pt x="47" y="234"/>
                  </a:cubicBezTo>
                  <a:lnTo>
                    <a:pt x="47" y="234"/>
                  </a:lnTo>
                  <a:cubicBezTo>
                    <a:pt x="94" y="290"/>
                    <a:pt x="178" y="297"/>
                    <a:pt x="234" y="250"/>
                  </a:cubicBezTo>
                  <a:lnTo>
                    <a:pt x="234" y="250"/>
                  </a:lnTo>
                  <a:cubicBezTo>
                    <a:pt x="249" y="238"/>
                    <a:pt x="260" y="223"/>
                    <a:pt x="268" y="207"/>
                  </a:cubicBezTo>
                  <a:lnTo>
                    <a:pt x="518" y="310"/>
                  </a:lnTo>
                  <a:lnTo>
                    <a:pt x="518" y="310"/>
                  </a:lnTo>
                  <a:cubicBezTo>
                    <a:pt x="514" y="323"/>
                    <a:pt x="511" y="337"/>
                    <a:pt x="511" y="353"/>
                  </a:cubicBezTo>
                  <a:lnTo>
                    <a:pt x="511" y="353"/>
                  </a:lnTo>
                  <a:cubicBezTo>
                    <a:pt x="511" y="394"/>
                    <a:pt x="530" y="429"/>
                    <a:pt x="559" y="454"/>
                  </a:cubicBezTo>
                  <a:lnTo>
                    <a:pt x="329" y="768"/>
                  </a:lnTo>
                  <a:lnTo>
                    <a:pt x="329" y="768"/>
                  </a:lnTo>
                  <a:cubicBezTo>
                    <a:pt x="306" y="756"/>
                    <a:pt x="276" y="757"/>
                    <a:pt x="255" y="776"/>
                  </a:cubicBezTo>
                  <a:lnTo>
                    <a:pt x="255" y="776"/>
                  </a:lnTo>
                  <a:cubicBezTo>
                    <a:pt x="227" y="799"/>
                    <a:pt x="223" y="841"/>
                    <a:pt x="246" y="869"/>
                  </a:cubicBezTo>
                  <a:lnTo>
                    <a:pt x="246" y="869"/>
                  </a:lnTo>
                  <a:cubicBezTo>
                    <a:pt x="270" y="897"/>
                    <a:pt x="312" y="900"/>
                    <a:pt x="340" y="877"/>
                  </a:cubicBezTo>
                  <a:lnTo>
                    <a:pt x="340" y="877"/>
                  </a:lnTo>
                  <a:cubicBezTo>
                    <a:pt x="368" y="854"/>
                    <a:pt x="371" y="812"/>
                    <a:pt x="348" y="784"/>
                  </a:cubicBezTo>
                  <a:lnTo>
                    <a:pt x="348" y="784"/>
                  </a:lnTo>
                  <a:cubicBezTo>
                    <a:pt x="346" y="782"/>
                    <a:pt x="344" y="780"/>
                    <a:pt x="343" y="778"/>
                  </a:cubicBezTo>
                  <a:lnTo>
                    <a:pt x="573" y="464"/>
                  </a:lnTo>
                  <a:lnTo>
                    <a:pt x="573" y="464"/>
                  </a:lnTo>
                  <a:cubicBezTo>
                    <a:pt x="594" y="477"/>
                    <a:pt x="618" y="485"/>
                    <a:pt x="644" y="485"/>
                  </a:cubicBezTo>
                  <a:lnTo>
                    <a:pt x="644" y="485"/>
                  </a:lnTo>
                  <a:cubicBezTo>
                    <a:pt x="678" y="485"/>
                    <a:pt x="709" y="472"/>
                    <a:pt x="732" y="451"/>
                  </a:cubicBezTo>
                  <a:lnTo>
                    <a:pt x="906" y="689"/>
                  </a:lnTo>
                  <a:lnTo>
                    <a:pt x="906" y="689"/>
                  </a:lnTo>
                  <a:cubicBezTo>
                    <a:pt x="879" y="713"/>
                    <a:pt x="861" y="749"/>
                    <a:pt x="861" y="789"/>
                  </a:cubicBezTo>
                  <a:lnTo>
                    <a:pt x="861" y="789"/>
                  </a:lnTo>
                  <a:cubicBezTo>
                    <a:pt x="861" y="862"/>
                    <a:pt x="921" y="921"/>
                    <a:pt x="994" y="921"/>
                  </a:cubicBezTo>
                  <a:lnTo>
                    <a:pt x="994" y="921"/>
                  </a:lnTo>
                  <a:cubicBezTo>
                    <a:pt x="1067" y="921"/>
                    <a:pt x="1127" y="862"/>
                    <a:pt x="1127" y="789"/>
                  </a:cubicBezTo>
                  <a:lnTo>
                    <a:pt x="1127" y="789"/>
                  </a:lnTo>
                  <a:cubicBezTo>
                    <a:pt x="1127" y="715"/>
                    <a:pt x="1067" y="656"/>
                    <a:pt x="994" y="656"/>
                  </a:cubicBezTo>
                  <a:lnTo>
                    <a:pt x="994" y="656"/>
                  </a:lnTo>
                  <a:cubicBezTo>
                    <a:pt x="967" y="656"/>
                    <a:pt x="941" y="664"/>
                    <a:pt x="920" y="678"/>
                  </a:cubicBezTo>
                  <a:lnTo>
                    <a:pt x="744" y="439"/>
                  </a:lnTo>
                  <a:lnTo>
                    <a:pt x="744" y="439"/>
                  </a:lnTo>
                  <a:cubicBezTo>
                    <a:pt x="765" y="416"/>
                    <a:pt x="776" y="385"/>
                    <a:pt x="776" y="353"/>
                  </a:cubicBezTo>
                  <a:lnTo>
                    <a:pt x="776" y="353"/>
                  </a:lnTo>
                  <a:cubicBezTo>
                    <a:pt x="776" y="341"/>
                    <a:pt x="775" y="330"/>
                    <a:pt x="772" y="319"/>
                  </a:cubicBezTo>
                  <a:lnTo>
                    <a:pt x="1111" y="180"/>
                  </a:lnTo>
                  <a:lnTo>
                    <a:pt x="1111" y="180"/>
                  </a:lnTo>
                  <a:cubicBezTo>
                    <a:pt x="1122" y="201"/>
                    <a:pt x="1145" y="215"/>
                    <a:pt x="1170" y="215"/>
                  </a:cubicBezTo>
                  <a:lnTo>
                    <a:pt x="1170" y="215"/>
                  </a:lnTo>
                  <a:cubicBezTo>
                    <a:pt x="1207" y="215"/>
                    <a:pt x="1236" y="186"/>
                    <a:pt x="1236" y="149"/>
                  </a:cubicBezTo>
                  <a:lnTo>
                    <a:pt x="1236" y="149"/>
                  </a:lnTo>
                  <a:cubicBezTo>
                    <a:pt x="1236" y="112"/>
                    <a:pt x="1207" y="83"/>
                    <a:pt x="1170" y="83"/>
                  </a:cubicBezTo>
                </a:path>
              </a:pathLst>
            </a:custGeom>
            <a:solidFill>
              <a:srgbClr val="FBB72E"/>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29" name="Freeform 308">
              <a:extLst>
                <a:ext uri="{FF2B5EF4-FFF2-40B4-BE49-F238E27FC236}">
                  <a16:creationId xmlns:a16="http://schemas.microsoft.com/office/drawing/2014/main" id="{94030073-C720-F943-9DB3-9D7072D157B8}"/>
                </a:ext>
              </a:extLst>
            </p:cNvPr>
            <p:cNvSpPr>
              <a:spLocks noChangeArrowheads="1"/>
            </p:cNvSpPr>
            <p:nvPr/>
          </p:nvSpPr>
          <p:spPr bwMode="auto">
            <a:xfrm>
              <a:off x="7321981" y="7929147"/>
              <a:ext cx="774522" cy="571276"/>
            </a:xfrm>
            <a:custGeom>
              <a:avLst/>
              <a:gdLst>
                <a:gd name="T0" fmla="*/ 622 w 623"/>
                <a:gd name="T1" fmla="*/ 457 h 458"/>
                <a:gd name="T2" fmla="*/ 0 w 623"/>
                <a:gd name="T3" fmla="*/ 457 h 458"/>
                <a:gd name="T4" fmla="*/ 0 w 623"/>
                <a:gd name="T5" fmla="*/ 0 h 458"/>
                <a:gd name="T6" fmla="*/ 622 w 623"/>
                <a:gd name="T7" fmla="*/ 0 h 458"/>
                <a:gd name="T8" fmla="*/ 622 w 623"/>
                <a:gd name="T9" fmla="*/ 457 h 458"/>
              </a:gdLst>
              <a:ahLst/>
              <a:cxnLst>
                <a:cxn ang="0">
                  <a:pos x="T0" y="T1"/>
                </a:cxn>
                <a:cxn ang="0">
                  <a:pos x="T2" y="T3"/>
                </a:cxn>
                <a:cxn ang="0">
                  <a:pos x="T4" y="T5"/>
                </a:cxn>
                <a:cxn ang="0">
                  <a:pos x="T6" y="T7"/>
                </a:cxn>
                <a:cxn ang="0">
                  <a:pos x="T8" y="T9"/>
                </a:cxn>
              </a:cxnLst>
              <a:rect l="0" t="0" r="r" b="b"/>
              <a:pathLst>
                <a:path w="623" h="458">
                  <a:moveTo>
                    <a:pt x="622" y="457"/>
                  </a:moveTo>
                  <a:lnTo>
                    <a:pt x="0" y="457"/>
                  </a:lnTo>
                  <a:lnTo>
                    <a:pt x="0" y="0"/>
                  </a:lnTo>
                  <a:lnTo>
                    <a:pt x="622" y="0"/>
                  </a:lnTo>
                  <a:lnTo>
                    <a:pt x="622" y="457"/>
                  </a:lnTo>
                </a:path>
              </a:pathLst>
            </a:custGeom>
            <a:solidFill>
              <a:srgbClr val="ED9A82"/>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30" name="Freeform 309">
              <a:extLst>
                <a:ext uri="{FF2B5EF4-FFF2-40B4-BE49-F238E27FC236}">
                  <a16:creationId xmlns:a16="http://schemas.microsoft.com/office/drawing/2014/main" id="{9FE009A2-D514-6441-8D28-89DEE455A3AF}"/>
                </a:ext>
              </a:extLst>
            </p:cNvPr>
            <p:cNvSpPr>
              <a:spLocks noChangeArrowheads="1"/>
            </p:cNvSpPr>
            <p:nvPr/>
          </p:nvSpPr>
          <p:spPr bwMode="auto">
            <a:xfrm>
              <a:off x="4905043" y="9121137"/>
              <a:ext cx="2043412" cy="1982991"/>
            </a:xfrm>
            <a:custGeom>
              <a:avLst/>
              <a:gdLst>
                <a:gd name="T0" fmla="*/ 1523 w 1640"/>
                <a:gd name="T1" fmla="*/ 120 h 1594"/>
                <a:gd name="T2" fmla="*/ 1523 w 1640"/>
                <a:gd name="T3" fmla="*/ 120 h 1594"/>
                <a:gd name="T4" fmla="*/ 747 w 1640"/>
                <a:gd name="T5" fmla="*/ 1029 h 1594"/>
                <a:gd name="T6" fmla="*/ 747 w 1640"/>
                <a:gd name="T7" fmla="*/ 1029 h 1594"/>
                <a:gd name="T8" fmla="*/ 139 w 1640"/>
                <a:gd name="T9" fmla="*/ 0 h 1594"/>
                <a:gd name="T10" fmla="*/ 0 w 1640"/>
                <a:gd name="T11" fmla="*/ 122 h 1594"/>
                <a:gd name="T12" fmla="*/ 0 w 1640"/>
                <a:gd name="T13" fmla="*/ 122 h 1594"/>
                <a:gd name="T14" fmla="*/ 664 w 1640"/>
                <a:gd name="T15" fmla="*/ 1563 h 1594"/>
                <a:gd name="T16" fmla="*/ 664 w 1640"/>
                <a:gd name="T17" fmla="*/ 1563 h 1594"/>
                <a:gd name="T18" fmla="*/ 712 w 1640"/>
                <a:gd name="T19" fmla="*/ 1571 h 1594"/>
                <a:gd name="T20" fmla="*/ 712 w 1640"/>
                <a:gd name="T21" fmla="*/ 1571 h 1594"/>
                <a:gd name="T22" fmla="*/ 735 w 1640"/>
                <a:gd name="T23" fmla="*/ 1569 h 1594"/>
                <a:gd name="T24" fmla="*/ 735 w 1640"/>
                <a:gd name="T25" fmla="*/ 1569 h 1594"/>
                <a:gd name="T26" fmla="*/ 1639 w 1640"/>
                <a:gd name="T27" fmla="*/ 265 h 1594"/>
                <a:gd name="T28" fmla="*/ 1523 w 1640"/>
                <a:gd name="T29" fmla="*/ 120 h 15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640" h="1594">
                  <a:moveTo>
                    <a:pt x="1523" y="120"/>
                  </a:moveTo>
                  <a:lnTo>
                    <a:pt x="1523" y="120"/>
                  </a:lnTo>
                  <a:cubicBezTo>
                    <a:pt x="1523" y="120"/>
                    <a:pt x="994" y="606"/>
                    <a:pt x="747" y="1029"/>
                  </a:cubicBezTo>
                  <a:lnTo>
                    <a:pt x="747" y="1029"/>
                  </a:lnTo>
                  <a:cubicBezTo>
                    <a:pt x="577" y="570"/>
                    <a:pt x="139" y="0"/>
                    <a:pt x="139" y="0"/>
                  </a:cubicBezTo>
                  <a:lnTo>
                    <a:pt x="0" y="122"/>
                  </a:lnTo>
                  <a:lnTo>
                    <a:pt x="0" y="122"/>
                  </a:lnTo>
                  <a:cubicBezTo>
                    <a:pt x="358" y="1490"/>
                    <a:pt x="630" y="1560"/>
                    <a:pt x="664" y="1563"/>
                  </a:cubicBezTo>
                  <a:lnTo>
                    <a:pt x="664" y="1563"/>
                  </a:lnTo>
                  <a:cubicBezTo>
                    <a:pt x="681" y="1570"/>
                    <a:pt x="699" y="1572"/>
                    <a:pt x="712" y="1571"/>
                  </a:cubicBezTo>
                  <a:lnTo>
                    <a:pt x="712" y="1571"/>
                  </a:lnTo>
                  <a:cubicBezTo>
                    <a:pt x="719" y="1571"/>
                    <a:pt x="727" y="1571"/>
                    <a:pt x="735" y="1569"/>
                  </a:cubicBezTo>
                  <a:lnTo>
                    <a:pt x="735" y="1569"/>
                  </a:lnTo>
                  <a:cubicBezTo>
                    <a:pt x="752" y="1572"/>
                    <a:pt x="1032" y="1593"/>
                    <a:pt x="1639" y="265"/>
                  </a:cubicBezTo>
                  <a:lnTo>
                    <a:pt x="1523" y="120"/>
                  </a:lnTo>
                </a:path>
              </a:pathLst>
            </a:custGeom>
            <a:solidFill>
              <a:srgbClr val="FBB792"/>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31" name="Freeform 311">
              <a:extLst>
                <a:ext uri="{FF2B5EF4-FFF2-40B4-BE49-F238E27FC236}">
                  <a16:creationId xmlns:a16="http://schemas.microsoft.com/office/drawing/2014/main" id="{BB72F67C-2634-C946-ACDA-394102842B1E}"/>
                </a:ext>
              </a:extLst>
            </p:cNvPr>
            <p:cNvSpPr>
              <a:spLocks noChangeArrowheads="1"/>
            </p:cNvSpPr>
            <p:nvPr/>
          </p:nvSpPr>
          <p:spPr bwMode="auto">
            <a:xfrm>
              <a:off x="6267320" y="8423521"/>
              <a:ext cx="2916809" cy="5289801"/>
            </a:xfrm>
            <a:custGeom>
              <a:avLst/>
              <a:gdLst>
                <a:gd name="T0" fmla="*/ 1708 w 2342"/>
                <a:gd name="T1" fmla="*/ 1820 h 4247"/>
                <a:gd name="T2" fmla="*/ 1708 w 2342"/>
                <a:gd name="T3" fmla="*/ 0 h 4247"/>
                <a:gd name="T4" fmla="*/ 705 w 2342"/>
                <a:gd name="T5" fmla="*/ 0 h 4247"/>
                <a:gd name="T6" fmla="*/ 705 w 2342"/>
                <a:gd name="T7" fmla="*/ 1547 h 4247"/>
                <a:gd name="T8" fmla="*/ 0 w 2342"/>
                <a:gd name="T9" fmla="*/ 4246 h 4247"/>
                <a:gd name="T10" fmla="*/ 705 w 2342"/>
                <a:gd name="T11" fmla="*/ 4246 h 4247"/>
                <a:gd name="T12" fmla="*/ 1636 w 2342"/>
                <a:gd name="T13" fmla="*/ 4246 h 4247"/>
                <a:gd name="T14" fmla="*/ 1708 w 2342"/>
                <a:gd name="T15" fmla="*/ 4246 h 4247"/>
                <a:gd name="T16" fmla="*/ 2341 w 2342"/>
                <a:gd name="T17" fmla="*/ 4246 h 4247"/>
                <a:gd name="T18" fmla="*/ 1708 w 2342"/>
                <a:gd name="T19" fmla="*/ 1820 h 42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342" h="4247">
                  <a:moveTo>
                    <a:pt x="1708" y="1820"/>
                  </a:moveTo>
                  <a:lnTo>
                    <a:pt x="1708" y="0"/>
                  </a:lnTo>
                  <a:lnTo>
                    <a:pt x="705" y="0"/>
                  </a:lnTo>
                  <a:lnTo>
                    <a:pt x="705" y="1547"/>
                  </a:lnTo>
                  <a:lnTo>
                    <a:pt x="0" y="4246"/>
                  </a:lnTo>
                  <a:lnTo>
                    <a:pt x="705" y="4246"/>
                  </a:lnTo>
                  <a:lnTo>
                    <a:pt x="1636" y="4246"/>
                  </a:lnTo>
                  <a:lnTo>
                    <a:pt x="1708" y="4246"/>
                  </a:lnTo>
                  <a:lnTo>
                    <a:pt x="2341" y="4246"/>
                  </a:lnTo>
                  <a:lnTo>
                    <a:pt x="1708" y="1820"/>
                  </a:lnTo>
                </a:path>
              </a:pathLst>
            </a:custGeom>
            <a:solidFill>
              <a:srgbClr val="FBB72E"/>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32" name="Freeform 324">
              <a:extLst>
                <a:ext uri="{FF2B5EF4-FFF2-40B4-BE49-F238E27FC236}">
                  <a16:creationId xmlns:a16="http://schemas.microsoft.com/office/drawing/2014/main" id="{093877AE-F735-AF4F-AFB2-90C0B4F8918E}"/>
                </a:ext>
              </a:extLst>
            </p:cNvPr>
            <p:cNvSpPr>
              <a:spLocks noChangeArrowheads="1"/>
            </p:cNvSpPr>
            <p:nvPr/>
          </p:nvSpPr>
          <p:spPr bwMode="auto">
            <a:xfrm>
              <a:off x="10211326" y="7022793"/>
              <a:ext cx="1060159" cy="1982991"/>
            </a:xfrm>
            <a:custGeom>
              <a:avLst/>
              <a:gdLst>
                <a:gd name="T0" fmla="*/ 531 w 851"/>
                <a:gd name="T1" fmla="*/ 803 h 1593"/>
                <a:gd name="T2" fmla="*/ 336 w 851"/>
                <a:gd name="T3" fmla="*/ 0 h 1593"/>
                <a:gd name="T4" fmla="*/ 0 w 851"/>
                <a:gd name="T5" fmla="*/ 83 h 1593"/>
                <a:gd name="T6" fmla="*/ 197 w 851"/>
                <a:gd name="T7" fmla="*/ 887 h 1593"/>
                <a:gd name="T8" fmla="*/ 197 w 851"/>
                <a:gd name="T9" fmla="*/ 887 h 1593"/>
                <a:gd name="T10" fmla="*/ 53 w 851"/>
                <a:gd name="T11" fmla="*/ 1193 h 1593"/>
                <a:gd name="T12" fmla="*/ 53 w 851"/>
                <a:gd name="T13" fmla="*/ 1193 h 1593"/>
                <a:gd name="T14" fmla="*/ 451 w 851"/>
                <a:gd name="T15" fmla="*/ 1592 h 1593"/>
                <a:gd name="T16" fmla="*/ 451 w 851"/>
                <a:gd name="T17" fmla="*/ 1592 h 1593"/>
                <a:gd name="T18" fmla="*/ 850 w 851"/>
                <a:gd name="T19" fmla="*/ 1193 h 1593"/>
                <a:gd name="T20" fmla="*/ 850 w 851"/>
                <a:gd name="T21" fmla="*/ 1193 h 1593"/>
                <a:gd name="T22" fmla="*/ 531 w 851"/>
                <a:gd name="T23" fmla="*/ 803 h 15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851" h="1593">
                  <a:moveTo>
                    <a:pt x="531" y="803"/>
                  </a:moveTo>
                  <a:lnTo>
                    <a:pt x="336" y="0"/>
                  </a:lnTo>
                  <a:lnTo>
                    <a:pt x="0" y="83"/>
                  </a:lnTo>
                  <a:lnTo>
                    <a:pt x="197" y="887"/>
                  </a:lnTo>
                  <a:lnTo>
                    <a:pt x="197" y="887"/>
                  </a:lnTo>
                  <a:cubicBezTo>
                    <a:pt x="109" y="959"/>
                    <a:pt x="53" y="1069"/>
                    <a:pt x="53" y="1193"/>
                  </a:cubicBezTo>
                  <a:lnTo>
                    <a:pt x="53" y="1193"/>
                  </a:lnTo>
                  <a:cubicBezTo>
                    <a:pt x="53" y="1413"/>
                    <a:pt x="232" y="1592"/>
                    <a:pt x="451" y="1592"/>
                  </a:cubicBezTo>
                  <a:lnTo>
                    <a:pt x="451" y="1592"/>
                  </a:lnTo>
                  <a:cubicBezTo>
                    <a:pt x="671" y="1592"/>
                    <a:pt x="850" y="1413"/>
                    <a:pt x="850" y="1193"/>
                  </a:cubicBezTo>
                  <a:lnTo>
                    <a:pt x="850" y="1193"/>
                  </a:lnTo>
                  <a:cubicBezTo>
                    <a:pt x="850" y="1000"/>
                    <a:pt x="714" y="839"/>
                    <a:pt x="531" y="803"/>
                  </a:cubicBez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33" name="Freeform 32">
              <a:extLst>
                <a:ext uri="{FF2B5EF4-FFF2-40B4-BE49-F238E27FC236}">
                  <a16:creationId xmlns:a16="http://schemas.microsoft.com/office/drawing/2014/main" id="{BD984AD0-FC73-E149-A482-35C1B9EFAEE3}"/>
                </a:ext>
              </a:extLst>
            </p:cNvPr>
            <p:cNvSpPr>
              <a:spLocks noChangeArrowheads="1"/>
            </p:cNvSpPr>
            <p:nvPr/>
          </p:nvSpPr>
          <p:spPr bwMode="auto">
            <a:xfrm>
              <a:off x="10354146" y="7280969"/>
              <a:ext cx="350302" cy="729353"/>
            </a:xfrm>
            <a:custGeom>
              <a:avLst/>
              <a:gdLst>
                <a:gd name="connsiteX0" fmla="*/ 344053 w 350302"/>
                <a:gd name="connsiteY0" fmla="*/ 653671 h 729353"/>
                <a:gd name="connsiteX1" fmla="*/ 350302 w 350302"/>
                <a:gd name="connsiteY1" fmla="*/ 685409 h 729353"/>
                <a:gd name="connsiteX2" fmla="*/ 150316 w 350302"/>
                <a:gd name="connsiteY2" fmla="*/ 729353 h 729353"/>
                <a:gd name="connsiteX3" fmla="*/ 142817 w 350302"/>
                <a:gd name="connsiteY3" fmla="*/ 697615 h 729353"/>
                <a:gd name="connsiteX4" fmla="*/ 315341 w 350302"/>
                <a:gd name="connsiteY4" fmla="*/ 521838 h 729353"/>
                <a:gd name="connsiteX5" fmla="*/ 322840 w 350302"/>
                <a:gd name="connsiteY5" fmla="*/ 552847 h 729353"/>
                <a:gd name="connsiteX6" fmla="*/ 122854 w 350302"/>
                <a:gd name="connsiteY6" fmla="*/ 597499 h 729353"/>
                <a:gd name="connsiteX7" fmla="*/ 115355 w 350302"/>
                <a:gd name="connsiteY7" fmla="*/ 565250 h 729353"/>
                <a:gd name="connsiteX8" fmla="*/ 287925 w 350302"/>
                <a:gd name="connsiteY8" fmla="*/ 390006 h 729353"/>
                <a:gd name="connsiteX9" fmla="*/ 295380 w 350302"/>
                <a:gd name="connsiteY9" fmla="*/ 423495 h 729353"/>
                <a:gd name="connsiteX10" fmla="*/ 95342 w 350302"/>
                <a:gd name="connsiteY10" fmla="*/ 465667 h 729353"/>
                <a:gd name="connsiteX11" fmla="*/ 87887 w 350302"/>
                <a:gd name="connsiteY11" fmla="*/ 434659 h 729353"/>
                <a:gd name="connsiteX12" fmla="*/ 261661 w 350302"/>
                <a:gd name="connsiteY12" fmla="*/ 258171 h 729353"/>
                <a:gd name="connsiteX13" fmla="*/ 267910 w 350302"/>
                <a:gd name="connsiteY13" fmla="*/ 289688 h 729353"/>
                <a:gd name="connsiteX14" fmla="*/ 67924 w 350302"/>
                <a:gd name="connsiteY14" fmla="*/ 333812 h 729353"/>
                <a:gd name="connsiteX15" fmla="*/ 60425 w 350302"/>
                <a:gd name="connsiteY15" fmla="*/ 302295 h 729353"/>
                <a:gd name="connsiteX16" fmla="*/ 227452 w 350302"/>
                <a:gd name="connsiteY16" fmla="*/ 126338 h 729353"/>
                <a:gd name="connsiteX17" fmla="*/ 234951 w 350302"/>
                <a:gd name="connsiteY17" fmla="*/ 158075 h 729353"/>
                <a:gd name="connsiteX18" fmla="*/ 33716 w 350302"/>
                <a:gd name="connsiteY18" fmla="*/ 202019 h 729353"/>
                <a:gd name="connsiteX19" fmla="*/ 27466 w 350302"/>
                <a:gd name="connsiteY19" fmla="*/ 170282 h 729353"/>
                <a:gd name="connsiteX20" fmla="*/ 201190 w 350302"/>
                <a:gd name="connsiteY20" fmla="*/ 0 h 729353"/>
                <a:gd name="connsiteX21" fmla="*/ 207478 w 350302"/>
                <a:gd name="connsiteY21" fmla="*/ 31009 h 729353"/>
                <a:gd name="connsiteX22" fmla="*/ 6287 w 350302"/>
                <a:gd name="connsiteY22" fmla="*/ 75661 h 729353"/>
                <a:gd name="connsiteX23" fmla="*/ 0 w 350302"/>
                <a:gd name="connsiteY23" fmla="*/ 43412 h 7293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350302" h="729353">
                  <a:moveTo>
                    <a:pt x="344053" y="653671"/>
                  </a:moveTo>
                  <a:lnTo>
                    <a:pt x="350302" y="685409"/>
                  </a:lnTo>
                  <a:lnTo>
                    <a:pt x="150316" y="729353"/>
                  </a:lnTo>
                  <a:lnTo>
                    <a:pt x="142817" y="697615"/>
                  </a:lnTo>
                  <a:close/>
                  <a:moveTo>
                    <a:pt x="315341" y="521838"/>
                  </a:moveTo>
                  <a:lnTo>
                    <a:pt x="322840" y="552847"/>
                  </a:lnTo>
                  <a:lnTo>
                    <a:pt x="122854" y="597499"/>
                  </a:lnTo>
                  <a:lnTo>
                    <a:pt x="115355" y="565250"/>
                  </a:lnTo>
                  <a:close/>
                  <a:moveTo>
                    <a:pt x="287925" y="390006"/>
                  </a:moveTo>
                  <a:lnTo>
                    <a:pt x="295380" y="423495"/>
                  </a:lnTo>
                  <a:lnTo>
                    <a:pt x="95342" y="465667"/>
                  </a:lnTo>
                  <a:lnTo>
                    <a:pt x="87887" y="434659"/>
                  </a:lnTo>
                  <a:close/>
                  <a:moveTo>
                    <a:pt x="261661" y="258171"/>
                  </a:moveTo>
                  <a:lnTo>
                    <a:pt x="267910" y="289688"/>
                  </a:lnTo>
                  <a:lnTo>
                    <a:pt x="67924" y="333812"/>
                  </a:lnTo>
                  <a:lnTo>
                    <a:pt x="60425" y="302295"/>
                  </a:lnTo>
                  <a:close/>
                  <a:moveTo>
                    <a:pt x="227452" y="126338"/>
                  </a:moveTo>
                  <a:lnTo>
                    <a:pt x="234951" y="158075"/>
                  </a:lnTo>
                  <a:lnTo>
                    <a:pt x="33716" y="202019"/>
                  </a:lnTo>
                  <a:lnTo>
                    <a:pt x="27466" y="170282"/>
                  </a:lnTo>
                  <a:close/>
                  <a:moveTo>
                    <a:pt x="201190" y="0"/>
                  </a:moveTo>
                  <a:lnTo>
                    <a:pt x="207478" y="31009"/>
                  </a:lnTo>
                  <a:lnTo>
                    <a:pt x="6287" y="75661"/>
                  </a:lnTo>
                  <a:lnTo>
                    <a:pt x="0" y="43412"/>
                  </a:lnTo>
                  <a:close/>
                </a:path>
              </a:pathLst>
            </a:custGeom>
            <a:solidFill>
              <a:srgbClr val="F93569">
                <a:alpha val="45000"/>
              </a:srgbClr>
            </a:solidFill>
            <a:ln>
              <a:noFill/>
            </a:ln>
            <a:effectLst/>
          </p:spPr>
          <p:txBody>
            <a:bodyPr wrap="square" anchor="ctr">
              <a:noAutofit/>
            </a:bodyPr>
            <a:lstStyle/>
            <a:p>
              <a:endParaRPr lang="en-US" dirty="0">
                <a:latin typeface="Poppins" pitchFamily="2" charset="77"/>
              </a:endParaRPr>
            </a:p>
          </p:txBody>
        </p:sp>
        <p:sp>
          <p:nvSpPr>
            <p:cNvPr id="34" name="Freeform 33">
              <a:extLst>
                <a:ext uri="{FF2B5EF4-FFF2-40B4-BE49-F238E27FC236}">
                  <a16:creationId xmlns:a16="http://schemas.microsoft.com/office/drawing/2014/main" id="{CABDB234-01C0-8D4B-9EAF-9408F64D7D0F}"/>
                </a:ext>
              </a:extLst>
            </p:cNvPr>
            <p:cNvSpPr>
              <a:spLocks noChangeArrowheads="1"/>
            </p:cNvSpPr>
            <p:nvPr/>
          </p:nvSpPr>
          <p:spPr bwMode="auto">
            <a:xfrm>
              <a:off x="10403585" y="8181828"/>
              <a:ext cx="800744" cy="751303"/>
            </a:xfrm>
            <a:custGeom>
              <a:avLst/>
              <a:gdLst>
                <a:gd name="connsiteX0" fmla="*/ 122986 w 800744"/>
                <a:gd name="connsiteY0" fmla="*/ 219723 h 751303"/>
                <a:gd name="connsiteX1" fmla="*/ 169069 w 800744"/>
                <a:gd name="connsiteY1" fmla="*/ 265807 h 751303"/>
                <a:gd name="connsiteX2" fmla="*/ 122986 w 800744"/>
                <a:gd name="connsiteY2" fmla="*/ 311890 h 751303"/>
                <a:gd name="connsiteX3" fmla="*/ 76902 w 800744"/>
                <a:gd name="connsiteY3" fmla="*/ 265807 h 751303"/>
                <a:gd name="connsiteX4" fmla="*/ 122986 w 800744"/>
                <a:gd name="connsiteY4" fmla="*/ 219723 h 751303"/>
                <a:gd name="connsiteX5" fmla="*/ 772190 w 800744"/>
                <a:gd name="connsiteY5" fmla="*/ 197750 h 751303"/>
                <a:gd name="connsiteX6" fmla="*/ 800744 w 800744"/>
                <a:gd name="connsiteY6" fmla="*/ 344535 h 751303"/>
                <a:gd name="connsiteX7" fmla="*/ 382371 w 800744"/>
                <a:gd name="connsiteY7" fmla="*/ 751303 h 751303"/>
                <a:gd name="connsiteX8" fmla="*/ 0 w 800744"/>
                <a:gd name="connsiteY8" fmla="*/ 511223 h 751303"/>
                <a:gd name="connsiteX9" fmla="*/ 371197 w 800744"/>
                <a:gd name="connsiteY9" fmla="*/ 426635 h 751303"/>
                <a:gd name="connsiteX10" fmla="*/ 772190 w 800744"/>
                <a:gd name="connsiteY10" fmla="*/ 197750 h 751303"/>
                <a:gd name="connsiteX11" fmla="*/ 480639 w 800744"/>
                <a:gd name="connsiteY11" fmla="*/ 87887 h 751303"/>
                <a:gd name="connsiteX12" fmla="*/ 575535 w 800744"/>
                <a:gd name="connsiteY12" fmla="*/ 182782 h 751303"/>
                <a:gd name="connsiteX13" fmla="*/ 480639 w 800744"/>
                <a:gd name="connsiteY13" fmla="*/ 278910 h 751303"/>
                <a:gd name="connsiteX14" fmla="*/ 384511 w 800744"/>
                <a:gd name="connsiteY14" fmla="*/ 182782 h 751303"/>
                <a:gd name="connsiteX15" fmla="*/ 480639 w 800744"/>
                <a:gd name="connsiteY15" fmla="*/ 87887 h 751303"/>
                <a:gd name="connsiteX16" fmla="*/ 203239 w 800744"/>
                <a:gd name="connsiteY16" fmla="*/ 0 h 751303"/>
                <a:gd name="connsiteX17" fmla="*/ 256921 w 800744"/>
                <a:gd name="connsiteY17" fmla="*/ 53036 h 751303"/>
                <a:gd name="connsiteX18" fmla="*/ 203239 w 800744"/>
                <a:gd name="connsiteY18" fmla="*/ 108598 h 751303"/>
                <a:gd name="connsiteX19" fmla="*/ 148308 w 800744"/>
                <a:gd name="connsiteY19" fmla="*/ 53036 h 751303"/>
                <a:gd name="connsiteX20" fmla="*/ 203239 w 800744"/>
                <a:gd name="connsiteY20" fmla="*/ 0 h 7513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800744" h="751303">
                  <a:moveTo>
                    <a:pt x="122986" y="219723"/>
                  </a:moveTo>
                  <a:cubicBezTo>
                    <a:pt x="148453" y="219723"/>
                    <a:pt x="169069" y="240339"/>
                    <a:pt x="169069" y="265807"/>
                  </a:cubicBezTo>
                  <a:cubicBezTo>
                    <a:pt x="169069" y="291274"/>
                    <a:pt x="148453" y="311890"/>
                    <a:pt x="122986" y="311890"/>
                  </a:cubicBezTo>
                  <a:cubicBezTo>
                    <a:pt x="97518" y="311890"/>
                    <a:pt x="76902" y="291274"/>
                    <a:pt x="76902" y="265807"/>
                  </a:cubicBezTo>
                  <a:cubicBezTo>
                    <a:pt x="76902" y="240339"/>
                    <a:pt x="97518" y="219723"/>
                    <a:pt x="122986" y="219723"/>
                  </a:cubicBezTo>
                  <a:close/>
                  <a:moveTo>
                    <a:pt x="772190" y="197750"/>
                  </a:moveTo>
                  <a:cubicBezTo>
                    <a:pt x="789570" y="243776"/>
                    <a:pt x="800744" y="293533"/>
                    <a:pt x="800744" y="344535"/>
                  </a:cubicBezTo>
                  <a:cubicBezTo>
                    <a:pt x="800744" y="569688"/>
                    <a:pt x="613283" y="751303"/>
                    <a:pt x="382371" y="751303"/>
                  </a:cubicBezTo>
                  <a:cubicBezTo>
                    <a:pt x="212290" y="751303"/>
                    <a:pt x="65798" y="651788"/>
                    <a:pt x="0" y="511223"/>
                  </a:cubicBezTo>
                  <a:cubicBezTo>
                    <a:pt x="27312" y="483856"/>
                    <a:pt x="127871" y="404244"/>
                    <a:pt x="371197" y="426635"/>
                  </a:cubicBezTo>
                  <a:cubicBezTo>
                    <a:pt x="644319" y="450270"/>
                    <a:pt x="758534" y="226361"/>
                    <a:pt x="772190" y="197750"/>
                  </a:cubicBezTo>
                  <a:close/>
                  <a:moveTo>
                    <a:pt x="480639" y="87887"/>
                  </a:moveTo>
                  <a:cubicBezTo>
                    <a:pt x="533633" y="87887"/>
                    <a:pt x="575535" y="129788"/>
                    <a:pt x="575535" y="182782"/>
                  </a:cubicBezTo>
                  <a:cubicBezTo>
                    <a:pt x="575535" y="235775"/>
                    <a:pt x="533633" y="278910"/>
                    <a:pt x="480639" y="278910"/>
                  </a:cubicBezTo>
                  <a:cubicBezTo>
                    <a:pt x="427645" y="278910"/>
                    <a:pt x="384511" y="235775"/>
                    <a:pt x="384511" y="182782"/>
                  </a:cubicBezTo>
                  <a:cubicBezTo>
                    <a:pt x="384511" y="129788"/>
                    <a:pt x="427645" y="87887"/>
                    <a:pt x="480639" y="87887"/>
                  </a:cubicBezTo>
                  <a:close/>
                  <a:moveTo>
                    <a:pt x="203239" y="0"/>
                  </a:moveTo>
                  <a:cubicBezTo>
                    <a:pt x="233201" y="0"/>
                    <a:pt x="256921" y="23992"/>
                    <a:pt x="256921" y="53036"/>
                  </a:cubicBezTo>
                  <a:cubicBezTo>
                    <a:pt x="256921" y="83343"/>
                    <a:pt x="233201" y="108598"/>
                    <a:pt x="203239" y="108598"/>
                  </a:cubicBezTo>
                  <a:cubicBezTo>
                    <a:pt x="173276" y="108598"/>
                    <a:pt x="148308" y="83343"/>
                    <a:pt x="148308" y="53036"/>
                  </a:cubicBezTo>
                  <a:cubicBezTo>
                    <a:pt x="148308" y="23992"/>
                    <a:pt x="173276" y="0"/>
                    <a:pt x="203239" y="0"/>
                  </a:cubicBezTo>
                  <a:close/>
                </a:path>
              </a:pathLst>
            </a:custGeom>
            <a:solidFill>
              <a:srgbClr val="F93569"/>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dirty="0">
                <a:latin typeface="Poppins" pitchFamily="2" charset="77"/>
              </a:endParaRPr>
            </a:p>
          </p:txBody>
        </p:sp>
        <p:sp>
          <p:nvSpPr>
            <p:cNvPr id="35" name="Freeform 34">
              <a:extLst>
                <a:ext uri="{FF2B5EF4-FFF2-40B4-BE49-F238E27FC236}">
                  <a16:creationId xmlns:a16="http://schemas.microsoft.com/office/drawing/2014/main" id="{EA068A55-1286-3340-BC5A-92289B774D18}"/>
                </a:ext>
              </a:extLst>
            </p:cNvPr>
            <p:cNvSpPr>
              <a:spLocks noChangeArrowheads="1"/>
            </p:cNvSpPr>
            <p:nvPr/>
          </p:nvSpPr>
          <p:spPr bwMode="auto">
            <a:xfrm>
              <a:off x="8750174" y="8432187"/>
              <a:ext cx="2584695" cy="2568139"/>
            </a:xfrm>
            <a:custGeom>
              <a:avLst/>
              <a:gdLst>
                <a:gd name="connsiteX0" fmla="*/ 2560248 w 2584695"/>
                <a:gd name="connsiteY0" fmla="*/ 35 h 2568139"/>
                <a:gd name="connsiteX1" fmla="*/ 2575999 w 2584695"/>
                <a:gd name="connsiteY1" fmla="*/ 35000 h 2568139"/>
                <a:gd name="connsiteX2" fmla="*/ 2582237 w 2584695"/>
                <a:gd name="connsiteY2" fmla="*/ 71193 h 2568139"/>
                <a:gd name="connsiteX3" fmla="*/ 2578495 w 2584695"/>
                <a:gd name="connsiteY3" fmla="*/ 198494 h 2568139"/>
                <a:gd name="connsiteX4" fmla="*/ 2572256 w 2584695"/>
                <a:gd name="connsiteY4" fmla="*/ 225951 h 2568139"/>
                <a:gd name="connsiteX5" fmla="*/ 2522351 w 2584695"/>
                <a:gd name="connsiteY5" fmla="*/ 458087 h 2568139"/>
                <a:gd name="connsiteX6" fmla="*/ 2382616 w 2584695"/>
                <a:gd name="connsiteY6" fmla="*/ 625326 h 2568139"/>
                <a:gd name="connsiteX7" fmla="*/ 2376378 w 2584695"/>
                <a:gd name="connsiteY7" fmla="*/ 632814 h 2568139"/>
                <a:gd name="connsiteX8" fmla="*/ 2309006 w 2584695"/>
                <a:gd name="connsiteY8" fmla="*/ 688976 h 2568139"/>
                <a:gd name="connsiteX9" fmla="*/ 2045755 w 2584695"/>
                <a:gd name="connsiteY9" fmla="*/ 770099 h 2568139"/>
                <a:gd name="connsiteX10" fmla="*/ 2041509 w 2584695"/>
                <a:gd name="connsiteY10" fmla="*/ 766371 h 2568139"/>
                <a:gd name="connsiteX11" fmla="*/ 2000690 w 2584695"/>
                <a:gd name="connsiteY11" fmla="*/ 918983 h 2568139"/>
                <a:gd name="connsiteX12" fmla="*/ 1215338 w 2584695"/>
                <a:gd name="connsiteY12" fmla="*/ 2557693 h 2568139"/>
                <a:gd name="connsiteX13" fmla="*/ 1155568 w 2584695"/>
                <a:gd name="connsiteY13" fmla="*/ 2567651 h 2568139"/>
                <a:gd name="connsiteX14" fmla="*/ 1126927 w 2584695"/>
                <a:gd name="connsiteY14" fmla="*/ 2565161 h 2568139"/>
                <a:gd name="connsiteX15" fmla="*/ 0 w 2584695"/>
                <a:gd name="connsiteY15" fmla="*/ 941922 h 2568139"/>
                <a:gd name="connsiteX16" fmla="*/ 144446 w 2584695"/>
                <a:gd name="connsiteY16" fmla="*/ 761424 h 2568139"/>
                <a:gd name="connsiteX17" fmla="*/ 1110740 w 2584695"/>
                <a:gd name="connsiteY17" fmla="*/ 1892961 h 2568139"/>
                <a:gd name="connsiteX18" fmla="*/ 1869081 w 2584695"/>
                <a:gd name="connsiteY18" fmla="*/ 612046 h 2568139"/>
                <a:gd name="connsiteX19" fmla="*/ 1871031 w 2584695"/>
                <a:gd name="connsiteY19" fmla="*/ 613757 h 2568139"/>
                <a:gd name="connsiteX20" fmla="*/ 1869081 w 2584695"/>
                <a:gd name="connsiteY20" fmla="*/ 607648 h 2568139"/>
                <a:gd name="connsiteX21" fmla="*/ 1804961 w 2584695"/>
                <a:gd name="connsiteY21" fmla="*/ 328291 h 2568139"/>
                <a:gd name="connsiteX22" fmla="*/ 1925982 w 2584695"/>
                <a:gd name="connsiteY22" fmla="*/ 449351 h 2568139"/>
                <a:gd name="connsiteX23" fmla="*/ 2081936 w 2584695"/>
                <a:gd name="connsiteY23" fmla="*/ 575404 h 2568139"/>
                <a:gd name="connsiteX24" fmla="*/ 2408816 w 2584695"/>
                <a:gd name="connsiteY24" fmla="*/ 390693 h 2568139"/>
                <a:gd name="connsiteX25" fmla="*/ 2492408 w 2584695"/>
                <a:gd name="connsiteY25" fmla="*/ 234687 h 2568139"/>
                <a:gd name="connsiteX26" fmla="*/ 2522351 w 2584695"/>
                <a:gd name="connsiteY26" fmla="*/ 77433 h 2568139"/>
                <a:gd name="connsiteX27" fmla="*/ 2560248 w 2584695"/>
                <a:gd name="connsiteY27" fmla="*/ 35 h 25681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2584695" h="2568139">
                  <a:moveTo>
                    <a:pt x="2560248" y="35"/>
                  </a:moveTo>
                  <a:cubicBezTo>
                    <a:pt x="2566096" y="679"/>
                    <a:pt x="2571632" y="10351"/>
                    <a:pt x="2575999" y="35000"/>
                  </a:cubicBezTo>
                  <a:cubicBezTo>
                    <a:pt x="2578495" y="47480"/>
                    <a:pt x="2579742" y="58713"/>
                    <a:pt x="2582237" y="71193"/>
                  </a:cubicBezTo>
                  <a:cubicBezTo>
                    <a:pt x="2585980" y="112379"/>
                    <a:pt x="2585980" y="151068"/>
                    <a:pt x="2578495" y="198494"/>
                  </a:cubicBezTo>
                  <a:cubicBezTo>
                    <a:pt x="2575999" y="207230"/>
                    <a:pt x="2574752" y="217214"/>
                    <a:pt x="2572256" y="225951"/>
                  </a:cubicBezTo>
                  <a:cubicBezTo>
                    <a:pt x="2563523" y="309570"/>
                    <a:pt x="2548551" y="406917"/>
                    <a:pt x="2522351" y="458087"/>
                  </a:cubicBezTo>
                  <a:cubicBezTo>
                    <a:pt x="2493655" y="515497"/>
                    <a:pt x="2431274" y="579148"/>
                    <a:pt x="2382616" y="625326"/>
                  </a:cubicBezTo>
                  <a:cubicBezTo>
                    <a:pt x="2377626" y="630318"/>
                    <a:pt x="2376378" y="632814"/>
                    <a:pt x="2376378" y="632814"/>
                  </a:cubicBezTo>
                  <a:cubicBezTo>
                    <a:pt x="2347682" y="661519"/>
                    <a:pt x="2325225" y="682736"/>
                    <a:pt x="2309006" y="688976"/>
                  </a:cubicBezTo>
                  <a:cubicBezTo>
                    <a:pt x="2250367" y="716433"/>
                    <a:pt x="2045755" y="770099"/>
                    <a:pt x="2045755" y="770099"/>
                  </a:cubicBezTo>
                  <a:lnTo>
                    <a:pt x="2041509" y="766371"/>
                  </a:lnTo>
                  <a:lnTo>
                    <a:pt x="2000690" y="918983"/>
                  </a:lnTo>
                  <a:cubicBezTo>
                    <a:pt x="1575422" y="2473354"/>
                    <a:pt x="1255147" y="2554075"/>
                    <a:pt x="1215338" y="2557693"/>
                  </a:cubicBezTo>
                  <a:cubicBezTo>
                    <a:pt x="1192924" y="2566406"/>
                    <a:pt x="1171756" y="2568896"/>
                    <a:pt x="1155568" y="2567651"/>
                  </a:cubicBezTo>
                  <a:cubicBezTo>
                    <a:pt x="1146851" y="2568896"/>
                    <a:pt x="1136889" y="2567651"/>
                    <a:pt x="1126927" y="2565161"/>
                  </a:cubicBezTo>
                  <a:cubicBezTo>
                    <a:pt x="1104513" y="2568896"/>
                    <a:pt x="755851" y="2593792"/>
                    <a:pt x="0" y="941922"/>
                  </a:cubicBezTo>
                  <a:lnTo>
                    <a:pt x="144446" y="761424"/>
                  </a:lnTo>
                  <a:cubicBezTo>
                    <a:pt x="144446" y="761424"/>
                    <a:pt x="804414" y="1366404"/>
                    <a:pt x="1110740" y="1892961"/>
                  </a:cubicBezTo>
                  <a:cubicBezTo>
                    <a:pt x="1322428" y="1321591"/>
                    <a:pt x="1869081" y="612046"/>
                    <a:pt x="1869081" y="612046"/>
                  </a:cubicBezTo>
                  <a:lnTo>
                    <a:pt x="1871031" y="613757"/>
                  </a:lnTo>
                  <a:lnTo>
                    <a:pt x="1869081" y="607648"/>
                  </a:lnTo>
                  <a:cubicBezTo>
                    <a:pt x="1854633" y="561987"/>
                    <a:pt x="1797320" y="376341"/>
                    <a:pt x="1804961" y="328291"/>
                  </a:cubicBezTo>
                  <a:cubicBezTo>
                    <a:pt x="1813695" y="274625"/>
                    <a:pt x="1888553" y="328291"/>
                    <a:pt x="1925982" y="449351"/>
                  </a:cubicBezTo>
                  <a:cubicBezTo>
                    <a:pt x="1962163" y="570412"/>
                    <a:pt x="2081936" y="575404"/>
                    <a:pt x="2081936" y="575404"/>
                  </a:cubicBezTo>
                  <a:cubicBezTo>
                    <a:pt x="2081936" y="575404"/>
                    <a:pt x="2269081" y="549195"/>
                    <a:pt x="2408816" y="390693"/>
                  </a:cubicBezTo>
                  <a:lnTo>
                    <a:pt x="2492408" y="234687"/>
                  </a:lnTo>
                  <a:cubicBezTo>
                    <a:pt x="2506132" y="192253"/>
                    <a:pt x="2518608" y="138587"/>
                    <a:pt x="2522351" y="77433"/>
                  </a:cubicBezTo>
                  <a:cubicBezTo>
                    <a:pt x="2522351" y="77433"/>
                    <a:pt x="2542703" y="-1896"/>
                    <a:pt x="2560248" y="35"/>
                  </a:cubicBezTo>
                  <a:close/>
                </a:path>
              </a:pathLst>
            </a:custGeom>
            <a:solidFill>
              <a:srgbClr val="FBB792"/>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dirty="0">
                <a:latin typeface="Poppins" pitchFamily="2" charset="77"/>
              </a:endParaRPr>
            </a:p>
          </p:txBody>
        </p:sp>
        <p:sp>
          <p:nvSpPr>
            <p:cNvPr id="36" name="Freeform 35">
              <a:extLst>
                <a:ext uri="{FF2B5EF4-FFF2-40B4-BE49-F238E27FC236}">
                  <a16:creationId xmlns:a16="http://schemas.microsoft.com/office/drawing/2014/main" id="{84470C3D-C3D9-4148-A895-A7FA78CA37F5}"/>
                </a:ext>
              </a:extLst>
            </p:cNvPr>
            <p:cNvSpPr>
              <a:spLocks noChangeArrowheads="1"/>
            </p:cNvSpPr>
            <p:nvPr/>
          </p:nvSpPr>
          <p:spPr bwMode="auto">
            <a:xfrm>
              <a:off x="5811397" y="8419735"/>
              <a:ext cx="3959240" cy="4193734"/>
            </a:xfrm>
            <a:custGeom>
              <a:avLst/>
              <a:gdLst>
                <a:gd name="connsiteX0" fmla="*/ 1407850 w 3959240"/>
                <a:gd name="connsiteY0" fmla="*/ 554 h 4193734"/>
                <a:gd name="connsiteX1" fmla="*/ 1773465 w 3959240"/>
                <a:gd name="connsiteY1" fmla="*/ 234921 h 4193734"/>
                <a:gd name="connsiteX2" fmla="*/ 1863261 w 3959240"/>
                <a:gd name="connsiteY2" fmla="*/ 747062 h 4193734"/>
                <a:gd name="connsiteX3" fmla="*/ 1893193 w 3959240"/>
                <a:gd name="connsiteY3" fmla="*/ 1219328 h 4193734"/>
                <a:gd name="connsiteX4" fmla="*/ 1979634 w 3959240"/>
                <a:gd name="connsiteY4" fmla="*/ 2607276 h 4193734"/>
                <a:gd name="connsiteX5" fmla="*/ 2067237 w 3959240"/>
                <a:gd name="connsiteY5" fmla="*/ 1219328 h 4193734"/>
                <a:gd name="connsiteX6" fmla="*/ 2097151 w 3959240"/>
                <a:gd name="connsiteY6" fmla="*/ 747062 h 4193734"/>
                <a:gd name="connsiteX7" fmla="*/ 2186890 w 3959240"/>
                <a:gd name="connsiteY7" fmla="*/ 234921 h 4193734"/>
                <a:gd name="connsiteX8" fmla="*/ 2917267 w 3959240"/>
                <a:gd name="connsiteY8" fmla="*/ 107820 h 4193734"/>
                <a:gd name="connsiteX9" fmla="*/ 3959240 w 3959240"/>
                <a:gd name="connsiteY9" fmla="*/ 1481006 h 4193734"/>
                <a:gd name="connsiteX10" fmla="*/ 3177760 w 3959240"/>
                <a:gd name="connsiteY10" fmla="*/ 2243611 h 4193734"/>
                <a:gd name="connsiteX11" fmla="*/ 2803847 w 3959240"/>
                <a:gd name="connsiteY11" fmla="*/ 1176961 h 4193734"/>
                <a:gd name="connsiteX12" fmla="*/ 3344775 w 3959240"/>
                <a:gd name="connsiteY12" fmla="*/ 4193734 h 4193734"/>
                <a:gd name="connsiteX13" fmla="*/ 2075962 w 3959240"/>
                <a:gd name="connsiteY13" fmla="*/ 4193734 h 4193734"/>
                <a:gd name="connsiteX14" fmla="*/ 1979633 w 3959240"/>
                <a:gd name="connsiteY14" fmla="*/ 2674766 h 4193734"/>
                <a:gd name="connsiteX15" fmla="*/ 1884462 w 3959240"/>
                <a:gd name="connsiteY15" fmla="*/ 4193734 h 4193734"/>
                <a:gd name="connsiteX16" fmla="*/ 613604 w 3959240"/>
                <a:gd name="connsiteY16" fmla="*/ 4193734 h 4193734"/>
                <a:gd name="connsiteX17" fmla="*/ 1154872 w 3959240"/>
                <a:gd name="connsiteY17" fmla="*/ 1176961 h 4193734"/>
                <a:gd name="connsiteX18" fmla="*/ 780724 w 3959240"/>
                <a:gd name="connsiteY18" fmla="*/ 2243611 h 4193734"/>
                <a:gd name="connsiteX19" fmla="*/ 0 w 3959240"/>
                <a:gd name="connsiteY19" fmla="*/ 1481006 h 4193734"/>
                <a:gd name="connsiteX20" fmla="*/ 1041381 w 3959240"/>
                <a:gd name="connsiteY20" fmla="*/ 107820 h 4193734"/>
                <a:gd name="connsiteX21" fmla="*/ 1407850 w 3959240"/>
                <a:gd name="connsiteY21" fmla="*/ 554 h 41937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3959240" h="4193734">
                  <a:moveTo>
                    <a:pt x="1407850" y="554"/>
                  </a:moveTo>
                  <a:cubicBezTo>
                    <a:pt x="1552927" y="-5904"/>
                    <a:pt x="1701987" y="42479"/>
                    <a:pt x="1773465" y="234921"/>
                  </a:cubicBezTo>
                  <a:cubicBezTo>
                    <a:pt x="1814621" y="347069"/>
                    <a:pt x="1843306" y="531489"/>
                    <a:pt x="1863261" y="747062"/>
                  </a:cubicBezTo>
                  <a:cubicBezTo>
                    <a:pt x="1876979" y="894100"/>
                    <a:pt x="1885710" y="1057337"/>
                    <a:pt x="1893193" y="1219328"/>
                  </a:cubicBezTo>
                  <a:lnTo>
                    <a:pt x="1979634" y="2607276"/>
                  </a:lnTo>
                  <a:lnTo>
                    <a:pt x="2067237" y="1219328"/>
                  </a:lnTo>
                  <a:cubicBezTo>
                    <a:pt x="2073469" y="1057337"/>
                    <a:pt x="2083440" y="894100"/>
                    <a:pt x="2097151" y="747062"/>
                  </a:cubicBezTo>
                  <a:cubicBezTo>
                    <a:pt x="2117093" y="531489"/>
                    <a:pt x="2145759" y="347069"/>
                    <a:pt x="2186890" y="234921"/>
                  </a:cubicBezTo>
                  <a:cubicBezTo>
                    <a:pt x="2348919" y="-204947"/>
                    <a:pt x="2917267" y="107820"/>
                    <a:pt x="2917267" y="107820"/>
                  </a:cubicBezTo>
                  <a:cubicBezTo>
                    <a:pt x="2938456" y="107820"/>
                    <a:pt x="3959240" y="1481006"/>
                    <a:pt x="3959240" y="1481006"/>
                  </a:cubicBezTo>
                  <a:lnTo>
                    <a:pt x="3177760" y="2243611"/>
                  </a:lnTo>
                  <a:lnTo>
                    <a:pt x="2803847" y="1176961"/>
                  </a:lnTo>
                  <a:lnTo>
                    <a:pt x="3344775" y="4193734"/>
                  </a:lnTo>
                  <a:lnTo>
                    <a:pt x="2075962" y="4193734"/>
                  </a:lnTo>
                  <a:lnTo>
                    <a:pt x="1979633" y="2674766"/>
                  </a:lnTo>
                  <a:lnTo>
                    <a:pt x="1884462" y="4193734"/>
                  </a:lnTo>
                  <a:lnTo>
                    <a:pt x="613604" y="4193734"/>
                  </a:lnTo>
                  <a:lnTo>
                    <a:pt x="1154872" y="1176961"/>
                  </a:lnTo>
                  <a:lnTo>
                    <a:pt x="780724" y="2243611"/>
                  </a:lnTo>
                  <a:lnTo>
                    <a:pt x="0" y="1481006"/>
                  </a:lnTo>
                  <a:cubicBezTo>
                    <a:pt x="0" y="1481006"/>
                    <a:pt x="1021426" y="107820"/>
                    <a:pt x="1041381" y="107820"/>
                  </a:cubicBezTo>
                  <a:cubicBezTo>
                    <a:pt x="1041381" y="107820"/>
                    <a:pt x="1221323" y="8859"/>
                    <a:pt x="1407850" y="554"/>
                  </a:cubicBezTo>
                  <a:close/>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dirty="0">
                <a:latin typeface="Poppins" pitchFamily="2" charset="77"/>
              </a:endParaRPr>
            </a:p>
          </p:txBody>
        </p:sp>
        <p:sp>
          <p:nvSpPr>
            <p:cNvPr id="37" name="Freeform 36">
              <a:extLst>
                <a:ext uri="{FF2B5EF4-FFF2-40B4-BE49-F238E27FC236}">
                  <a16:creationId xmlns:a16="http://schemas.microsoft.com/office/drawing/2014/main" id="{CFA69622-D696-B04E-A929-FC0D1F262D7C}"/>
                </a:ext>
              </a:extLst>
            </p:cNvPr>
            <p:cNvSpPr>
              <a:spLocks noChangeArrowheads="1"/>
            </p:cNvSpPr>
            <p:nvPr/>
          </p:nvSpPr>
          <p:spPr bwMode="auto">
            <a:xfrm>
              <a:off x="6644868" y="6098143"/>
              <a:ext cx="2231807" cy="3834717"/>
            </a:xfrm>
            <a:custGeom>
              <a:avLst/>
              <a:gdLst>
                <a:gd name="connsiteX0" fmla="*/ 1474963 w 2231807"/>
                <a:gd name="connsiteY0" fmla="*/ 16 h 3834717"/>
                <a:gd name="connsiteX1" fmla="*/ 2029594 w 2231807"/>
                <a:gd name="connsiteY1" fmla="*/ 270421 h 3834717"/>
                <a:gd name="connsiteX2" fmla="*/ 2110449 w 2231807"/>
                <a:gd name="connsiteY2" fmla="*/ 1794774 h 3834717"/>
                <a:gd name="connsiteX3" fmla="*/ 2029594 w 2231807"/>
                <a:gd name="connsiteY3" fmla="*/ 3048879 h 3834717"/>
                <a:gd name="connsiteX4" fmla="*/ 2029594 w 2231807"/>
                <a:gd name="connsiteY4" fmla="*/ 3834717 h 3834717"/>
                <a:gd name="connsiteX5" fmla="*/ 1345441 w 2231807"/>
                <a:gd name="connsiteY5" fmla="*/ 3048879 h 3834717"/>
                <a:gd name="connsiteX6" fmla="*/ 1380270 w 2231807"/>
                <a:gd name="connsiteY6" fmla="*/ 2006490 h 3834717"/>
                <a:gd name="connsiteX7" fmla="*/ 1749713 w 2231807"/>
                <a:gd name="connsiteY7" fmla="*/ 1667745 h 3834717"/>
                <a:gd name="connsiteX8" fmla="*/ 1752201 w 2231807"/>
                <a:gd name="connsiteY8" fmla="*/ 1662763 h 3834717"/>
                <a:gd name="connsiteX9" fmla="*/ 1763396 w 2231807"/>
                <a:gd name="connsiteY9" fmla="*/ 1637855 h 3834717"/>
                <a:gd name="connsiteX10" fmla="*/ 1767128 w 2231807"/>
                <a:gd name="connsiteY10" fmla="*/ 1631629 h 3834717"/>
                <a:gd name="connsiteX11" fmla="*/ 1778323 w 2231807"/>
                <a:gd name="connsiteY11" fmla="*/ 1607966 h 3834717"/>
                <a:gd name="connsiteX12" fmla="*/ 1782055 w 2231807"/>
                <a:gd name="connsiteY12" fmla="*/ 1598003 h 3834717"/>
                <a:gd name="connsiteX13" fmla="*/ 1790762 w 2231807"/>
                <a:gd name="connsiteY13" fmla="*/ 1575586 h 3834717"/>
                <a:gd name="connsiteX14" fmla="*/ 1794494 w 2231807"/>
                <a:gd name="connsiteY14" fmla="*/ 1565623 h 3834717"/>
                <a:gd name="connsiteX15" fmla="*/ 1801958 w 2231807"/>
                <a:gd name="connsiteY15" fmla="*/ 1541961 h 3834717"/>
                <a:gd name="connsiteX16" fmla="*/ 1805689 w 2231807"/>
                <a:gd name="connsiteY16" fmla="*/ 1533243 h 3834717"/>
                <a:gd name="connsiteX17" fmla="*/ 1813153 w 2231807"/>
                <a:gd name="connsiteY17" fmla="*/ 1508335 h 3834717"/>
                <a:gd name="connsiteX18" fmla="*/ 1815641 w 2231807"/>
                <a:gd name="connsiteY18" fmla="*/ 1500863 h 3834717"/>
                <a:gd name="connsiteX19" fmla="*/ 1821860 w 2231807"/>
                <a:gd name="connsiteY19" fmla="*/ 1475955 h 3834717"/>
                <a:gd name="connsiteX20" fmla="*/ 1823104 w 2231807"/>
                <a:gd name="connsiteY20" fmla="*/ 1472219 h 3834717"/>
                <a:gd name="connsiteX21" fmla="*/ 1828080 w 2231807"/>
                <a:gd name="connsiteY21" fmla="*/ 1449802 h 3834717"/>
                <a:gd name="connsiteX22" fmla="*/ 1828080 w 2231807"/>
                <a:gd name="connsiteY22" fmla="*/ 1446066 h 3834717"/>
                <a:gd name="connsiteX23" fmla="*/ 1831812 w 2231807"/>
                <a:gd name="connsiteY23" fmla="*/ 1424894 h 3834717"/>
                <a:gd name="connsiteX24" fmla="*/ 1834299 w 2231807"/>
                <a:gd name="connsiteY24" fmla="*/ 1418667 h 3834717"/>
                <a:gd name="connsiteX25" fmla="*/ 1835543 w 2231807"/>
                <a:gd name="connsiteY25" fmla="*/ 1404968 h 3834717"/>
                <a:gd name="connsiteX26" fmla="*/ 1824348 w 2231807"/>
                <a:gd name="connsiteY26" fmla="*/ 1309073 h 3834717"/>
                <a:gd name="connsiteX27" fmla="*/ 1116560 w 2231807"/>
                <a:gd name="connsiteY27" fmla="*/ 700079 h 3834717"/>
                <a:gd name="connsiteX28" fmla="*/ 1116560 w 2231807"/>
                <a:gd name="connsiteY28" fmla="*/ 510780 h 3834717"/>
                <a:gd name="connsiteX29" fmla="*/ 1116560 w 2231807"/>
                <a:gd name="connsiteY29" fmla="*/ 64932 h 3834717"/>
                <a:gd name="connsiteX30" fmla="*/ 1126512 w 2231807"/>
                <a:gd name="connsiteY30" fmla="*/ 64932 h 3834717"/>
                <a:gd name="connsiteX31" fmla="*/ 1474963 w 2231807"/>
                <a:gd name="connsiteY31" fmla="*/ 16 h 3834717"/>
                <a:gd name="connsiteX32" fmla="*/ 757641 w 2231807"/>
                <a:gd name="connsiteY32" fmla="*/ 16 h 3834717"/>
                <a:gd name="connsiteX33" fmla="*/ 1106598 w 2231807"/>
                <a:gd name="connsiteY33" fmla="*/ 64932 h 3834717"/>
                <a:gd name="connsiteX34" fmla="*/ 1115314 w 2231807"/>
                <a:gd name="connsiteY34" fmla="*/ 64932 h 3834717"/>
                <a:gd name="connsiteX35" fmla="*/ 1115314 w 2231807"/>
                <a:gd name="connsiteY35" fmla="*/ 510780 h 3834717"/>
                <a:gd name="connsiteX36" fmla="*/ 1115314 w 2231807"/>
                <a:gd name="connsiteY36" fmla="*/ 700079 h 3834717"/>
                <a:gd name="connsiteX37" fmla="*/ 408061 w 2231807"/>
                <a:gd name="connsiteY37" fmla="*/ 1309073 h 3834717"/>
                <a:gd name="connsiteX38" fmla="*/ 396855 w 2231807"/>
                <a:gd name="connsiteY38" fmla="*/ 1406214 h 3834717"/>
                <a:gd name="connsiteX39" fmla="*/ 640907 w 2231807"/>
                <a:gd name="connsiteY39" fmla="*/ 1870743 h 3834717"/>
                <a:gd name="connsiteX40" fmla="*/ 852585 w 2231807"/>
                <a:gd name="connsiteY40" fmla="*/ 2006490 h 3834717"/>
                <a:gd name="connsiteX41" fmla="*/ 886204 w 2231807"/>
                <a:gd name="connsiteY41" fmla="*/ 3048879 h 3834717"/>
                <a:gd name="connsiteX42" fmla="*/ 201364 w 2231807"/>
                <a:gd name="connsiteY42" fmla="*/ 3834717 h 3834717"/>
                <a:gd name="connsiteX43" fmla="*/ 201364 w 2231807"/>
                <a:gd name="connsiteY43" fmla="*/ 3048879 h 3834717"/>
                <a:gd name="connsiteX44" fmla="*/ 121674 w 2231807"/>
                <a:gd name="connsiteY44" fmla="*/ 1794774 h 3834717"/>
                <a:gd name="connsiteX45" fmla="*/ 201364 w 2231807"/>
                <a:gd name="connsiteY45" fmla="*/ 270421 h 3834717"/>
                <a:gd name="connsiteX46" fmla="*/ 757641 w 2231807"/>
                <a:gd name="connsiteY46" fmla="*/ 16 h 383471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Lst>
              <a:rect l="l" t="t" r="r" b="b"/>
              <a:pathLst>
                <a:path w="2231807" h="3834717">
                  <a:moveTo>
                    <a:pt x="1474963" y="16"/>
                  </a:moveTo>
                  <a:cubicBezTo>
                    <a:pt x="1657974" y="-1073"/>
                    <a:pt x="1875348" y="53724"/>
                    <a:pt x="2029594" y="270421"/>
                  </a:cubicBezTo>
                  <a:cubicBezTo>
                    <a:pt x="2349281" y="716269"/>
                    <a:pt x="2008448" y="1487164"/>
                    <a:pt x="2110449" y="1794774"/>
                  </a:cubicBezTo>
                  <a:cubicBezTo>
                    <a:pt x="2212450" y="2103630"/>
                    <a:pt x="2356744" y="2398787"/>
                    <a:pt x="2029594" y="3048879"/>
                  </a:cubicBezTo>
                  <a:cubicBezTo>
                    <a:pt x="1702445" y="3697725"/>
                    <a:pt x="2029594" y="3834717"/>
                    <a:pt x="2029594" y="3834717"/>
                  </a:cubicBezTo>
                  <a:cubicBezTo>
                    <a:pt x="2029594" y="3834717"/>
                    <a:pt x="1415100" y="3667836"/>
                    <a:pt x="1345441" y="3048879"/>
                  </a:cubicBezTo>
                  <a:cubicBezTo>
                    <a:pt x="1295684" y="2583104"/>
                    <a:pt x="1350416" y="2178353"/>
                    <a:pt x="1380270" y="2006490"/>
                  </a:cubicBezTo>
                  <a:cubicBezTo>
                    <a:pt x="1537004" y="1941730"/>
                    <a:pt x="1667615" y="1820927"/>
                    <a:pt x="1749713" y="1667745"/>
                  </a:cubicBezTo>
                  <a:cubicBezTo>
                    <a:pt x="1749713" y="1665254"/>
                    <a:pt x="1750957" y="1664009"/>
                    <a:pt x="1752201" y="1662763"/>
                  </a:cubicBezTo>
                  <a:cubicBezTo>
                    <a:pt x="1755933" y="1654046"/>
                    <a:pt x="1759664" y="1646573"/>
                    <a:pt x="1763396" y="1637855"/>
                  </a:cubicBezTo>
                  <a:cubicBezTo>
                    <a:pt x="1765884" y="1636610"/>
                    <a:pt x="1765884" y="1634119"/>
                    <a:pt x="1767128" y="1631629"/>
                  </a:cubicBezTo>
                  <a:cubicBezTo>
                    <a:pt x="1772104" y="1622911"/>
                    <a:pt x="1774592" y="1615439"/>
                    <a:pt x="1778323" y="1607966"/>
                  </a:cubicBezTo>
                  <a:cubicBezTo>
                    <a:pt x="1779567" y="1604230"/>
                    <a:pt x="1780811" y="1601739"/>
                    <a:pt x="1782055" y="1598003"/>
                  </a:cubicBezTo>
                  <a:cubicBezTo>
                    <a:pt x="1785787" y="1590531"/>
                    <a:pt x="1788275" y="1583058"/>
                    <a:pt x="1790762" y="1575586"/>
                  </a:cubicBezTo>
                  <a:cubicBezTo>
                    <a:pt x="1792006" y="1573095"/>
                    <a:pt x="1793250" y="1569359"/>
                    <a:pt x="1794494" y="1565623"/>
                  </a:cubicBezTo>
                  <a:cubicBezTo>
                    <a:pt x="1796982" y="1558151"/>
                    <a:pt x="1800714" y="1550678"/>
                    <a:pt x="1801958" y="1541961"/>
                  </a:cubicBezTo>
                  <a:cubicBezTo>
                    <a:pt x="1804445" y="1539470"/>
                    <a:pt x="1804445" y="1535734"/>
                    <a:pt x="1805689" y="1533243"/>
                  </a:cubicBezTo>
                  <a:cubicBezTo>
                    <a:pt x="1808177" y="1524525"/>
                    <a:pt x="1810665" y="1517053"/>
                    <a:pt x="1813153" y="1508335"/>
                  </a:cubicBezTo>
                  <a:cubicBezTo>
                    <a:pt x="1814397" y="1505844"/>
                    <a:pt x="1814397" y="1504599"/>
                    <a:pt x="1815641" y="1500863"/>
                  </a:cubicBezTo>
                  <a:cubicBezTo>
                    <a:pt x="1818128" y="1493391"/>
                    <a:pt x="1820616" y="1484673"/>
                    <a:pt x="1821860" y="1475955"/>
                  </a:cubicBezTo>
                  <a:cubicBezTo>
                    <a:pt x="1821860" y="1474710"/>
                    <a:pt x="1821860" y="1473464"/>
                    <a:pt x="1823104" y="1472219"/>
                  </a:cubicBezTo>
                  <a:cubicBezTo>
                    <a:pt x="1824348" y="1464747"/>
                    <a:pt x="1825592" y="1457274"/>
                    <a:pt x="1828080" y="1449802"/>
                  </a:cubicBezTo>
                  <a:cubicBezTo>
                    <a:pt x="1828080" y="1448557"/>
                    <a:pt x="1828080" y="1447311"/>
                    <a:pt x="1828080" y="1446066"/>
                  </a:cubicBezTo>
                  <a:cubicBezTo>
                    <a:pt x="1830568" y="1438594"/>
                    <a:pt x="1831812" y="1432367"/>
                    <a:pt x="1831812" y="1424894"/>
                  </a:cubicBezTo>
                  <a:cubicBezTo>
                    <a:pt x="1833056" y="1422404"/>
                    <a:pt x="1833056" y="1419913"/>
                    <a:pt x="1834299" y="1418667"/>
                  </a:cubicBezTo>
                  <a:cubicBezTo>
                    <a:pt x="1834299" y="1414931"/>
                    <a:pt x="1834299" y="1409950"/>
                    <a:pt x="1835543" y="1404968"/>
                  </a:cubicBezTo>
                  <a:cubicBezTo>
                    <a:pt x="1834299" y="1372588"/>
                    <a:pt x="1830568" y="1340208"/>
                    <a:pt x="1824348" y="1309073"/>
                  </a:cubicBezTo>
                  <a:cubicBezTo>
                    <a:pt x="1243440" y="1188271"/>
                    <a:pt x="1116560" y="700079"/>
                    <a:pt x="1116560" y="700079"/>
                  </a:cubicBezTo>
                  <a:lnTo>
                    <a:pt x="1116560" y="510780"/>
                  </a:lnTo>
                  <a:lnTo>
                    <a:pt x="1116560" y="64932"/>
                  </a:lnTo>
                  <a:cubicBezTo>
                    <a:pt x="1120292" y="64932"/>
                    <a:pt x="1124024" y="64932"/>
                    <a:pt x="1126512" y="64932"/>
                  </a:cubicBezTo>
                  <a:cubicBezTo>
                    <a:pt x="1143304" y="58083"/>
                    <a:pt x="1291952" y="1106"/>
                    <a:pt x="1474963" y="16"/>
                  </a:cubicBezTo>
                  <a:close/>
                  <a:moveTo>
                    <a:pt x="757641" y="16"/>
                  </a:moveTo>
                  <a:cubicBezTo>
                    <a:pt x="940991" y="1106"/>
                    <a:pt x="1089788" y="58083"/>
                    <a:pt x="1106598" y="64932"/>
                  </a:cubicBezTo>
                  <a:cubicBezTo>
                    <a:pt x="1109088" y="64932"/>
                    <a:pt x="1112824" y="64932"/>
                    <a:pt x="1115314" y="64932"/>
                  </a:cubicBezTo>
                  <a:lnTo>
                    <a:pt x="1115314" y="510780"/>
                  </a:lnTo>
                  <a:lnTo>
                    <a:pt x="1115314" y="700079"/>
                  </a:lnTo>
                  <a:cubicBezTo>
                    <a:pt x="1115314" y="700079"/>
                    <a:pt x="989553" y="1188271"/>
                    <a:pt x="408061" y="1309073"/>
                  </a:cubicBezTo>
                  <a:cubicBezTo>
                    <a:pt x="401835" y="1340208"/>
                    <a:pt x="398100" y="1372588"/>
                    <a:pt x="396855" y="1406214"/>
                  </a:cubicBezTo>
                  <a:cubicBezTo>
                    <a:pt x="424248" y="1590531"/>
                    <a:pt x="513900" y="1753676"/>
                    <a:pt x="640907" y="1870743"/>
                  </a:cubicBezTo>
                  <a:cubicBezTo>
                    <a:pt x="703165" y="1928031"/>
                    <a:pt x="774139" y="1974110"/>
                    <a:pt x="852585" y="2006490"/>
                  </a:cubicBezTo>
                  <a:cubicBezTo>
                    <a:pt x="882468" y="2178353"/>
                    <a:pt x="937256" y="2583104"/>
                    <a:pt x="886204" y="3048879"/>
                  </a:cubicBezTo>
                  <a:cubicBezTo>
                    <a:pt x="817720" y="3667836"/>
                    <a:pt x="201364" y="3834717"/>
                    <a:pt x="201364" y="3834717"/>
                  </a:cubicBezTo>
                  <a:cubicBezTo>
                    <a:pt x="201364" y="3834717"/>
                    <a:pt x="530087" y="3697725"/>
                    <a:pt x="201364" y="3048879"/>
                  </a:cubicBezTo>
                  <a:cubicBezTo>
                    <a:pt x="-124869" y="2400032"/>
                    <a:pt x="19570" y="2103630"/>
                    <a:pt x="121674" y="1794774"/>
                  </a:cubicBezTo>
                  <a:cubicBezTo>
                    <a:pt x="223777" y="1487164"/>
                    <a:pt x="-117398" y="716269"/>
                    <a:pt x="201364" y="270421"/>
                  </a:cubicBezTo>
                  <a:cubicBezTo>
                    <a:pt x="356387" y="53724"/>
                    <a:pt x="574291" y="-1073"/>
                    <a:pt x="757641" y="16"/>
                  </a:cubicBezTo>
                  <a:close/>
                </a:path>
              </a:pathLst>
            </a:custGeom>
            <a:solidFill>
              <a:srgbClr val="F93569"/>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dirty="0">
                <a:latin typeface="Poppins" pitchFamily="2" charset="77"/>
              </a:endParaRPr>
            </a:p>
          </p:txBody>
        </p:sp>
        <p:sp>
          <p:nvSpPr>
            <p:cNvPr id="38" name="Freeform 37">
              <a:extLst>
                <a:ext uri="{FF2B5EF4-FFF2-40B4-BE49-F238E27FC236}">
                  <a16:creationId xmlns:a16="http://schemas.microsoft.com/office/drawing/2014/main" id="{BBDACA10-6F6D-B84E-BEC7-86D319A6885E}"/>
                </a:ext>
              </a:extLst>
            </p:cNvPr>
            <p:cNvSpPr>
              <a:spLocks noChangeArrowheads="1"/>
            </p:cNvSpPr>
            <p:nvPr/>
          </p:nvSpPr>
          <p:spPr bwMode="auto">
            <a:xfrm>
              <a:off x="4438136" y="8418027"/>
              <a:ext cx="938061" cy="1608217"/>
            </a:xfrm>
            <a:custGeom>
              <a:avLst/>
              <a:gdLst>
                <a:gd name="connsiteX0" fmla="*/ 248780 w 938061"/>
                <a:gd name="connsiteY0" fmla="*/ 0 h 1608217"/>
                <a:gd name="connsiteX1" fmla="*/ 689277 w 938061"/>
                <a:gd name="connsiteY1" fmla="*/ 0 h 1608217"/>
                <a:gd name="connsiteX2" fmla="*/ 729322 w 938061"/>
                <a:gd name="connsiteY2" fmla="*/ 40760 h 1608217"/>
                <a:gd name="connsiteX3" fmla="*/ 729322 w 938061"/>
                <a:gd name="connsiteY3" fmla="*/ 47129 h 1608217"/>
                <a:gd name="connsiteX4" fmla="*/ 689277 w 938061"/>
                <a:gd name="connsiteY4" fmla="*/ 86615 h 1608217"/>
                <a:gd name="connsiteX5" fmla="*/ 643278 w 938061"/>
                <a:gd name="connsiteY5" fmla="*/ 86615 h 1608217"/>
                <a:gd name="connsiteX6" fmla="*/ 643278 w 938061"/>
                <a:gd name="connsiteY6" fmla="*/ 704952 h 1608217"/>
                <a:gd name="connsiteX7" fmla="*/ 938061 w 938061"/>
                <a:gd name="connsiteY7" fmla="*/ 1140366 h 1608217"/>
                <a:gd name="connsiteX8" fmla="*/ 751948 w 938061"/>
                <a:gd name="connsiteY8" fmla="*/ 1514647 h 1608217"/>
                <a:gd name="connsiteX9" fmla="*/ 781926 w 938061"/>
                <a:gd name="connsiteY9" fmla="*/ 1514647 h 1608217"/>
                <a:gd name="connsiteX10" fmla="*/ 829391 w 938061"/>
                <a:gd name="connsiteY10" fmla="*/ 1562056 h 1608217"/>
                <a:gd name="connsiteX11" fmla="*/ 781926 w 938061"/>
                <a:gd name="connsiteY11" fmla="*/ 1608217 h 1608217"/>
                <a:gd name="connsiteX12" fmla="*/ 157385 w 938061"/>
                <a:gd name="connsiteY12" fmla="*/ 1608217 h 1608217"/>
                <a:gd name="connsiteX13" fmla="*/ 109920 w 938061"/>
                <a:gd name="connsiteY13" fmla="*/ 1562056 h 1608217"/>
                <a:gd name="connsiteX14" fmla="*/ 157385 w 938061"/>
                <a:gd name="connsiteY14" fmla="*/ 1514647 h 1608217"/>
                <a:gd name="connsiteX15" fmla="*/ 186114 w 938061"/>
                <a:gd name="connsiteY15" fmla="*/ 1514647 h 1608217"/>
                <a:gd name="connsiteX16" fmla="*/ 0 w 938061"/>
                <a:gd name="connsiteY16" fmla="*/ 1140366 h 1608217"/>
                <a:gd name="connsiteX17" fmla="*/ 294784 w 938061"/>
                <a:gd name="connsiteY17" fmla="*/ 704952 h 1608217"/>
                <a:gd name="connsiteX18" fmla="*/ 294784 w 938061"/>
                <a:gd name="connsiteY18" fmla="*/ 86615 h 1608217"/>
                <a:gd name="connsiteX19" fmla="*/ 248780 w 938061"/>
                <a:gd name="connsiteY19" fmla="*/ 86615 h 1608217"/>
                <a:gd name="connsiteX20" fmla="*/ 208735 w 938061"/>
                <a:gd name="connsiteY20" fmla="*/ 47129 h 1608217"/>
                <a:gd name="connsiteX21" fmla="*/ 208735 w 938061"/>
                <a:gd name="connsiteY21" fmla="*/ 40760 h 1608217"/>
                <a:gd name="connsiteX22" fmla="*/ 248780 w 938061"/>
                <a:gd name="connsiteY22" fmla="*/ 0 h 160821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938061" h="1608217">
                  <a:moveTo>
                    <a:pt x="248780" y="0"/>
                  </a:moveTo>
                  <a:lnTo>
                    <a:pt x="689277" y="0"/>
                  </a:lnTo>
                  <a:cubicBezTo>
                    <a:pt x="710551" y="0"/>
                    <a:pt x="729322" y="19106"/>
                    <a:pt x="729322" y="40760"/>
                  </a:cubicBezTo>
                  <a:lnTo>
                    <a:pt x="729322" y="47129"/>
                  </a:lnTo>
                  <a:cubicBezTo>
                    <a:pt x="729322" y="68783"/>
                    <a:pt x="710551" y="86615"/>
                    <a:pt x="689277" y="86615"/>
                  </a:cubicBezTo>
                  <a:lnTo>
                    <a:pt x="643278" y="86615"/>
                  </a:lnTo>
                  <a:lnTo>
                    <a:pt x="643278" y="704952"/>
                  </a:lnTo>
                  <a:cubicBezTo>
                    <a:pt x="815651" y="773571"/>
                    <a:pt x="938061" y="941997"/>
                    <a:pt x="938061" y="1140366"/>
                  </a:cubicBezTo>
                  <a:cubicBezTo>
                    <a:pt x="938061" y="1293821"/>
                    <a:pt x="864365" y="1429810"/>
                    <a:pt x="751948" y="1514647"/>
                  </a:cubicBezTo>
                  <a:lnTo>
                    <a:pt x="781926" y="1514647"/>
                  </a:lnTo>
                  <a:cubicBezTo>
                    <a:pt x="808157" y="1514647"/>
                    <a:pt x="829391" y="1535856"/>
                    <a:pt x="829391" y="1562056"/>
                  </a:cubicBezTo>
                  <a:cubicBezTo>
                    <a:pt x="829391" y="1588256"/>
                    <a:pt x="808157" y="1608217"/>
                    <a:pt x="781926" y="1608217"/>
                  </a:cubicBezTo>
                  <a:lnTo>
                    <a:pt x="157385" y="1608217"/>
                  </a:lnTo>
                  <a:cubicBezTo>
                    <a:pt x="131154" y="1608217"/>
                    <a:pt x="109920" y="1588256"/>
                    <a:pt x="109920" y="1562056"/>
                  </a:cubicBezTo>
                  <a:cubicBezTo>
                    <a:pt x="109920" y="1535856"/>
                    <a:pt x="131154" y="1514647"/>
                    <a:pt x="157385" y="1514647"/>
                  </a:cubicBezTo>
                  <a:lnTo>
                    <a:pt x="186114" y="1514647"/>
                  </a:lnTo>
                  <a:cubicBezTo>
                    <a:pt x="73696" y="1429810"/>
                    <a:pt x="0" y="1293821"/>
                    <a:pt x="0" y="1140366"/>
                  </a:cubicBezTo>
                  <a:cubicBezTo>
                    <a:pt x="0" y="941997"/>
                    <a:pt x="122410" y="773571"/>
                    <a:pt x="294784" y="704952"/>
                  </a:cubicBezTo>
                  <a:lnTo>
                    <a:pt x="294784" y="86615"/>
                  </a:lnTo>
                  <a:lnTo>
                    <a:pt x="248780" y="86615"/>
                  </a:lnTo>
                  <a:cubicBezTo>
                    <a:pt x="226255" y="86615"/>
                    <a:pt x="208735" y="68783"/>
                    <a:pt x="208735" y="47129"/>
                  </a:cubicBezTo>
                  <a:lnTo>
                    <a:pt x="208735" y="40760"/>
                  </a:lnTo>
                  <a:cubicBezTo>
                    <a:pt x="208735" y="19106"/>
                    <a:pt x="226255" y="0"/>
                    <a:pt x="248780" y="0"/>
                  </a:cubicBezTo>
                  <a:close/>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dirty="0">
                <a:latin typeface="Poppins" pitchFamily="2" charset="77"/>
              </a:endParaRPr>
            </a:p>
          </p:txBody>
        </p:sp>
        <p:sp>
          <p:nvSpPr>
            <p:cNvPr id="39" name="Freeform 38">
              <a:extLst>
                <a:ext uri="{FF2B5EF4-FFF2-40B4-BE49-F238E27FC236}">
                  <a16:creationId xmlns:a16="http://schemas.microsoft.com/office/drawing/2014/main" id="{A781E02A-41C4-8245-B0D5-3F69F6D92048}"/>
                </a:ext>
              </a:extLst>
            </p:cNvPr>
            <p:cNvSpPr>
              <a:spLocks noChangeArrowheads="1"/>
            </p:cNvSpPr>
            <p:nvPr/>
          </p:nvSpPr>
          <p:spPr bwMode="auto">
            <a:xfrm>
              <a:off x="4635885" y="8670706"/>
              <a:ext cx="355794" cy="449162"/>
            </a:xfrm>
            <a:custGeom>
              <a:avLst/>
              <a:gdLst>
                <a:gd name="connsiteX0" fmla="*/ 78571 w 355794"/>
                <a:gd name="connsiteY0" fmla="*/ 335079 h 449162"/>
                <a:gd name="connsiteX1" fmla="*/ 297956 w 355794"/>
                <a:gd name="connsiteY1" fmla="*/ 335079 h 449162"/>
                <a:gd name="connsiteX2" fmla="*/ 350310 w 355794"/>
                <a:gd name="connsiteY2" fmla="*/ 388318 h 449162"/>
                <a:gd name="connsiteX3" fmla="*/ 350310 w 355794"/>
                <a:gd name="connsiteY3" fmla="*/ 395923 h 449162"/>
                <a:gd name="connsiteX4" fmla="*/ 297956 w 355794"/>
                <a:gd name="connsiteY4" fmla="*/ 449162 h 449162"/>
                <a:gd name="connsiteX5" fmla="*/ 78571 w 355794"/>
                <a:gd name="connsiteY5" fmla="*/ 449162 h 449162"/>
                <a:gd name="connsiteX6" fmla="*/ 27464 w 355794"/>
                <a:gd name="connsiteY6" fmla="*/ 395923 h 449162"/>
                <a:gd name="connsiteX7" fmla="*/ 27464 w 355794"/>
                <a:gd name="connsiteY7" fmla="*/ 388318 h 449162"/>
                <a:gd name="connsiteX8" fmla="*/ 78571 w 355794"/>
                <a:gd name="connsiteY8" fmla="*/ 335079 h 449162"/>
                <a:gd name="connsiteX9" fmla="*/ 52618 w 355794"/>
                <a:gd name="connsiteY9" fmla="*/ 219722 h 449162"/>
                <a:gd name="connsiteX10" fmla="*/ 303177 w 355794"/>
                <a:gd name="connsiteY10" fmla="*/ 219722 h 449162"/>
                <a:gd name="connsiteX11" fmla="*/ 355794 w 355794"/>
                <a:gd name="connsiteY11" fmla="*/ 270990 h 449162"/>
                <a:gd name="connsiteX12" fmla="*/ 355794 w 355794"/>
                <a:gd name="connsiteY12" fmla="*/ 278315 h 449162"/>
                <a:gd name="connsiteX13" fmla="*/ 303177 w 355794"/>
                <a:gd name="connsiteY13" fmla="*/ 328362 h 449162"/>
                <a:gd name="connsiteX14" fmla="*/ 52618 w 355794"/>
                <a:gd name="connsiteY14" fmla="*/ 328362 h 449162"/>
                <a:gd name="connsiteX15" fmla="*/ 0 w 355794"/>
                <a:gd name="connsiteY15" fmla="*/ 278315 h 449162"/>
                <a:gd name="connsiteX16" fmla="*/ 0 w 355794"/>
                <a:gd name="connsiteY16" fmla="*/ 270990 h 449162"/>
                <a:gd name="connsiteX17" fmla="*/ 52618 w 355794"/>
                <a:gd name="connsiteY17" fmla="*/ 219722 h 449162"/>
                <a:gd name="connsiteX18" fmla="*/ 78571 w 355794"/>
                <a:gd name="connsiteY18" fmla="*/ 0 h 449162"/>
                <a:gd name="connsiteX19" fmla="*/ 297956 w 355794"/>
                <a:gd name="connsiteY19" fmla="*/ 0 h 449162"/>
                <a:gd name="connsiteX20" fmla="*/ 350310 w 355794"/>
                <a:gd name="connsiteY20" fmla="*/ 53241 h 449162"/>
                <a:gd name="connsiteX21" fmla="*/ 350310 w 355794"/>
                <a:gd name="connsiteY21" fmla="*/ 60847 h 449162"/>
                <a:gd name="connsiteX22" fmla="*/ 318758 w 355794"/>
                <a:gd name="connsiteY22" fmla="*/ 109868 h 449162"/>
                <a:gd name="connsiteX23" fmla="*/ 311340 w 355794"/>
                <a:gd name="connsiteY23" fmla="*/ 111373 h 449162"/>
                <a:gd name="connsiteX24" fmla="*/ 324083 w 355794"/>
                <a:gd name="connsiteY24" fmla="*/ 113733 h 449162"/>
                <a:gd name="connsiteX25" fmla="*/ 355794 w 355794"/>
                <a:gd name="connsiteY25" fmla="*/ 159909 h 449162"/>
                <a:gd name="connsiteX26" fmla="*/ 355794 w 355794"/>
                <a:gd name="connsiteY26" fmla="*/ 167233 h 449162"/>
                <a:gd name="connsiteX27" fmla="*/ 303177 w 355794"/>
                <a:gd name="connsiteY27" fmla="*/ 218501 h 449162"/>
                <a:gd name="connsiteX28" fmla="*/ 52618 w 355794"/>
                <a:gd name="connsiteY28" fmla="*/ 218501 h 449162"/>
                <a:gd name="connsiteX29" fmla="*/ 0 w 355794"/>
                <a:gd name="connsiteY29" fmla="*/ 167233 h 449162"/>
                <a:gd name="connsiteX30" fmla="*/ 0 w 355794"/>
                <a:gd name="connsiteY30" fmla="*/ 159909 h 449162"/>
                <a:gd name="connsiteX31" fmla="*/ 52618 w 355794"/>
                <a:gd name="connsiteY31" fmla="*/ 109861 h 449162"/>
                <a:gd name="connsiteX32" fmla="*/ 58480 w 355794"/>
                <a:gd name="connsiteY32" fmla="*/ 109861 h 449162"/>
                <a:gd name="connsiteX33" fmla="*/ 42267 w 355794"/>
                <a:gd name="connsiteY33" fmla="*/ 98400 h 449162"/>
                <a:gd name="connsiteX34" fmla="*/ 27464 w 355794"/>
                <a:gd name="connsiteY34" fmla="*/ 60847 h 449162"/>
                <a:gd name="connsiteX35" fmla="*/ 27464 w 355794"/>
                <a:gd name="connsiteY35" fmla="*/ 53241 h 449162"/>
                <a:gd name="connsiteX36" fmla="*/ 78571 w 355794"/>
                <a:gd name="connsiteY36" fmla="*/ 0 h 4491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Lst>
              <a:rect l="l" t="t" r="r" b="b"/>
              <a:pathLst>
                <a:path w="355794" h="449162">
                  <a:moveTo>
                    <a:pt x="78571" y="335079"/>
                  </a:moveTo>
                  <a:lnTo>
                    <a:pt x="297956" y="335079"/>
                  </a:lnTo>
                  <a:cubicBezTo>
                    <a:pt x="327873" y="335079"/>
                    <a:pt x="350310" y="357896"/>
                    <a:pt x="350310" y="388318"/>
                  </a:cubicBezTo>
                  <a:lnTo>
                    <a:pt x="350310" y="395923"/>
                  </a:lnTo>
                  <a:cubicBezTo>
                    <a:pt x="350310" y="423811"/>
                    <a:pt x="327873" y="449162"/>
                    <a:pt x="297956" y="449162"/>
                  </a:cubicBezTo>
                  <a:lnTo>
                    <a:pt x="78571" y="449162"/>
                  </a:lnTo>
                  <a:cubicBezTo>
                    <a:pt x="49901" y="449162"/>
                    <a:pt x="27464" y="423811"/>
                    <a:pt x="27464" y="395923"/>
                  </a:cubicBezTo>
                  <a:lnTo>
                    <a:pt x="27464" y="388318"/>
                  </a:lnTo>
                  <a:cubicBezTo>
                    <a:pt x="27464" y="357896"/>
                    <a:pt x="49901" y="335079"/>
                    <a:pt x="78571" y="335079"/>
                  </a:cubicBezTo>
                  <a:close/>
                  <a:moveTo>
                    <a:pt x="52618" y="219722"/>
                  </a:moveTo>
                  <a:lnTo>
                    <a:pt x="303177" y="219722"/>
                  </a:lnTo>
                  <a:cubicBezTo>
                    <a:pt x="333244" y="219722"/>
                    <a:pt x="355794" y="241694"/>
                    <a:pt x="355794" y="270990"/>
                  </a:cubicBezTo>
                  <a:lnTo>
                    <a:pt x="355794" y="278315"/>
                  </a:lnTo>
                  <a:cubicBezTo>
                    <a:pt x="355794" y="305169"/>
                    <a:pt x="333244" y="328362"/>
                    <a:pt x="303177" y="328362"/>
                  </a:cubicBezTo>
                  <a:lnTo>
                    <a:pt x="52618" y="328362"/>
                  </a:lnTo>
                  <a:cubicBezTo>
                    <a:pt x="23803" y="328362"/>
                    <a:pt x="0" y="305169"/>
                    <a:pt x="0" y="278315"/>
                  </a:cubicBezTo>
                  <a:lnTo>
                    <a:pt x="0" y="270990"/>
                  </a:lnTo>
                  <a:cubicBezTo>
                    <a:pt x="0" y="241694"/>
                    <a:pt x="23803" y="219722"/>
                    <a:pt x="52618" y="219722"/>
                  </a:cubicBezTo>
                  <a:close/>
                  <a:moveTo>
                    <a:pt x="78571" y="0"/>
                  </a:moveTo>
                  <a:lnTo>
                    <a:pt x="297956" y="0"/>
                  </a:lnTo>
                  <a:cubicBezTo>
                    <a:pt x="327873" y="0"/>
                    <a:pt x="350310" y="24085"/>
                    <a:pt x="350310" y="53241"/>
                  </a:cubicBezTo>
                  <a:lnTo>
                    <a:pt x="350310" y="60847"/>
                  </a:lnTo>
                  <a:cubicBezTo>
                    <a:pt x="350310" y="82713"/>
                    <a:pt x="337689" y="101728"/>
                    <a:pt x="318758" y="109868"/>
                  </a:cubicBezTo>
                  <a:lnTo>
                    <a:pt x="311340" y="111373"/>
                  </a:lnTo>
                  <a:lnTo>
                    <a:pt x="324083" y="113733"/>
                  </a:lnTo>
                  <a:cubicBezTo>
                    <a:pt x="343110" y="121229"/>
                    <a:pt x="355794" y="138852"/>
                    <a:pt x="355794" y="159909"/>
                  </a:cubicBezTo>
                  <a:lnTo>
                    <a:pt x="355794" y="167233"/>
                  </a:lnTo>
                  <a:cubicBezTo>
                    <a:pt x="355794" y="195308"/>
                    <a:pt x="333244" y="218501"/>
                    <a:pt x="303177" y="218501"/>
                  </a:cubicBezTo>
                  <a:lnTo>
                    <a:pt x="52618" y="218501"/>
                  </a:lnTo>
                  <a:cubicBezTo>
                    <a:pt x="23803" y="218501"/>
                    <a:pt x="0" y="195308"/>
                    <a:pt x="0" y="167233"/>
                  </a:cubicBezTo>
                  <a:lnTo>
                    <a:pt x="0" y="159909"/>
                  </a:lnTo>
                  <a:cubicBezTo>
                    <a:pt x="0" y="131833"/>
                    <a:pt x="23803" y="109861"/>
                    <a:pt x="52618" y="109861"/>
                  </a:cubicBezTo>
                  <a:lnTo>
                    <a:pt x="58480" y="109861"/>
                  </a:lnTo>
                  <a:lnTo>
                    <a:pt x="42267" y="98400"/>
                  </a:lnTo>
                  <a:cubicBezTo>
                    <a:pt x="33074" y="88735"/>
                    <a:pt x="27464" y="75425"/>
                    <a:pt x="27464" y="60847"/>
                  </a:cubicBezTo>
                  <a:lnTo>
                    <a:pt x="27464" y="53241"/>
                  </a:lnTo>
                  <a:cubicBezTo>
                    <a:pt x="27464" y="24085"/>
                    <a:pt x="49901" y="0"/>
                    <a:pt x="78571" y="0"/>
                  </a:cubicBezTo>
                  <a:close/>
                </a:path>
              </a:pathLst>
            </a:custGeom>
            <a:solidFill>
              <a:srgbClr val="FBB792"/>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dirty="0">
                <a:latin typeface="Poppins" pitchFamily="2" charset="77"/>
              </a:endParaRPr>
            </a:p>
          </p:txBody>
        </p:sp>
        <p:sp>
          <p:nvSpPr>
            <p:cNvPr id="40" name="Freeform 329">
              <a:extLst>
                <a:ext uri="{FF2B5EF4-FFF2-40B4-BE49-F238E27FC236}">
                  <a16:creationId xmlns:a16="http://schemas.microsoft.com/office/drawing/2014/main" id="{71ED6636-464D-A24C-816B-74DE169A2773}"/>
                </a:ext>
              </a:extLst>
            </p:cNvPr>
            <p:cNvSpPr>
              <a:spLocks noChangeArrowheads="1"/>
            </p:cNvSpPr>
            <p:nvPr/>
          </p:nvSpPr>
          <p:spPr bwMode="auto">
            <a:xfrm>
              <a:off x="6931980" y="6797579"/>
              <a:ext cx="1658899" cy="1362275"/>
            </a:xfrm>
            <a:custGeom>
              <a:avLst/>
              <a:gdLst>
                <a:gd name="T0" fmla="*/ 1244 w 1333"/>
                <a:gd name="T1" fmla="*/ 479 h 1092"/>
                <a:gd name="T2" fmla="*/ 1244 w 1333"/>
                <a:gd name="T3" fmla="*/ 479 h 1092"/>
                <a:gd name="T4" fmla="*/ 1215 w 1333"/>
                <a:gd name="T5" fmla="*/ 484 h 1092"/>
                <a:gd name="T6" fmla="*/ 1215 w 1333"/>
                <a:gd name="T7" fmla="*/ 484 h 1092"/>
                <a:gd name="T8" fmla="*/ 666 w 1333"/>
                <a:gd name="T9" fmla="*/ 0 h 1092"/>
                <a:gd name="T10" fmla="*/ 666 w 1333"/>
                <a:gd name="T11" fmla="*/ 0 h 1092"/>
                <a:gd name="T12" fmla="*/ 119 w 1333"/>
                <a:gd name="T13" fmla="*/ 484 h 1092"/>
                <a:gd name="T14" fmla="*/ 119 w 1333"/>
                <a:gd name="T15" fmla="*/ 484 h 1092"/>
                <a:gd name="T16" fmla="*/ 89 w 1333"/>
                <a:gd name="T17" fmla="*/ 479 h 1092"/>
                <a:gd name="T18" fmla="*/ 89 w 1333"/>
                <a:gd name="T19" fmla="*/ 479 h 1092"/>
                <a:gd name="T20" fmla="*/ 0 w 1333"/>
                <a:gd name="T21" fmla="*/ 567 h 1092"/>
                <a:gd name="T22" fmla="*/ 0 w 1333"/>
                <a:gd name="T23" fmla="*/ 567 h 1092"/>
                <a:gd name="T24" fmla="*/ 89 w 1333"/>
                <a:gd name="T25" fmla="*/ 656 h 1092"/>
                <a:gd name="T26" fmla="*/ 89 w 1333"/>
                <a:gd name="T27" fmla="*/ 656 h 1092"/>
                <a:gd name="T28" fmla="*/ 108 w 1333"/>
                <a:gd name="T29" fmla="*/ 653 h 1092"/>
                <a:gd name="T30" fmla="*/ 108 w 1333"/>
                <a:gd name="T31" fmla="*/ 653 h 1092"/>
                <a:gd name="T32" fmla="*/ 285 w 1333"/>
                <a:gd name="T33" fmla="*/ 940 h 1092"/>
                <a:gd name="T34" fmla="*/ 285 w 1333"/>
                <a:gd name="T35" fmla="*/ 940 h 1092"/>
                <a:gd name="T36" fmla="*/ 455 w 1333"/>
                <a:gd name="T37" fmla="*/ 1049 h 1092"/>
                <a:gd name="T38" fmla="*/ 455 w 1333"/>
                <a:gd name="T39" fmla="*/ 1049 h 1092"/>
                <a:gd name="T40" fmla="*/ 666 w 1333"/>
                <a:gd name="T41" fmla="*/ 1091 h 1092"/>
                <a:gd name="T42" fmla="*/ 666 w 1333"/>
                <a:gd name="T43" fmla="*/ 1091 h 1092"/>
                <a:gd name="T44" fmla="*/ 878 w 1333"/>
                <a:gd name="T45" fmla="*/ 1049 h 1092"/>
                <a:gd name="T46" fmla="*/ 878 w 1333"/>
                <a:gd name="T47" fmla="*/ 1049 h 1092"/>
                <a:gd name="T48" fmla="*/ 1048 w 1333"/>
                <a:gd name="T49" fmla="*/ 940 h 1092"/>
                <a:gd name="T50" fmla="*/ 1048 w 1333"/>
                <a:gd name="T51" fmla="*/ 940 h 1092"/>
                <a:gd name="T52" fmla="*/ 1175 w 1333"/>
                <a:gd name="T53" fmla="*/ 777 h 1092"/>
                <a:gd name="T54" fmla="*/ 1175 w 1333"/>
                <a:gd name="T55" fmla="*/ 777 h 1092"/>
                <a:gd name="T56" fmla="*/ 1177 w 1333"/>
                <a:gd name="T57" fmla="*/ 773 h 1092"/>
                <a:gd name="T58" fmla="*/ 1177 w 1333"/>
                <a:gd name="T59" fmla="*/ 773 h 1092"/>
                <a:gd name="T60" fmla="*/ 1186 w 1333"/>
                <a:gd name="T61" fmla="*/ 753 h 1092"/>
                <a:gd name="T62" fmla="*/ 1186 w 1333"/>
                <a:gd name="T63" fmla="*/ 753 h 1092"/>
                <a:gd name="T64" fmla="*/ 1189 w 1333"/>
                <a:gd name="T65" fmla="*/ 748 h 1092"/>
                <a:gd name="T66" fmla="*/ 1189 w 1333"/>
                <a:gd name="T67" fmla="*/ 748 h 1092"/>
                <a:gd name="T68" fmla="*/ 1198 w 1333"/>
                <a:gd name="T69" fmla="*/ 729 h 1092"/>
                <a:gd name="T70" fmla="*/ 1198 w 1333"/>
                <a:gd name="T71" fmla="*/ 729 h 1092"/>
                <a:gd name="T72" fmla="*/ 1201 w 1333"/>
                <a:gd name="T73" fmla="*/ 721 h 1092"/>
                <a:gd name="T74" fmla="*/ 1201 w 1333"/>
                <a:gd name="T75" fmla="*/ 721 h 1092"/>
                <a:gd name="T76" fmla="*/ 1208 w 1333"/>
                <a:gd name="T77" fmla="*/ 703 h 1092"/>
                <a:gd name="T78" fmla="*/ 1208 w 1333"/>
                <a:gd name="T79" fmla="*/ 703 h 1092"/>
                <a:gd name="T80" fmla="*/ 1211 w 1333"/>
                <a:gd name="T81" fmla="*/ 695 h 1092"/>
                <a:gd name="T82" fmla="*/ 1211 w 1333"/>
                <a:gd name="T83" fmla="*/ 695 h 1092"/>
                <a:gd name="T84" fmla="*/ 1217 w 1333"/>
                <a:gd name="T85" fmla="*/ 676 h 1092"/>
                <a:gd name="T86" fmla="*/ 1217 w 1333"/>
                <a:gd name="T87" fmla="*/ 676 h 1092"/>
                <a:gd name="T88" fmla="*/ 1220 w 1333"/>
                <a:gd name="T89" fmla="*/ 669 h 1092"/>
                <a:gd name="T90" fmla="*/ 1220 w 1333"/>
                <a:gd name="T91" fmla="*/ 669 h 1092"/>
                <a:gd name="T92" fmla="*/ 1225 w 1333"/>
                <a:gd name="T93" fmla="*/ 653 h 1092"/>
                <a:gd name="T94" fmla="*/ 1225 w 1333"/>
                <a:gd name="T95" fmla="*/ 653 h 1092"/>
                <a:gd name="T96" fmla="*/ 1244 w 1333"/>
                <a:gd name="T97" fmla="*/ 656 h 1092"/>
                <a:gd name="T98" fmla="*/ 1244 w 1333"/>
                <a:gd name="T99" fmla="*/ 656 h 1092"/>
                <a:gd name="T100" fmla="*/ 1332 w 1333"/>
                <a:gd name="T101" fmla="*/ 567 h 1092"/>
                <a:gd name="T102" fmla="*/ 1332 w 1333"/>
                <a:gd name="T103" fmla="*/ 567 h 1092"/>
                <a:gd name="T104" fmla="*/ 1244 w 1333"/>
                <a:gd name="T105" fmla="*/ 479 h 10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Lst>
              <a:rect l="0" t="0" r="r" b="b"/>
              <a:pathLst>
                <a:path w="1333" h="1092">
                  <a:moveTo>
                    <a:pt x="1244" y="479"/>
                  </a:moveTo>
                  <a:lnTo>
                    <a:pt x="1244" y="479"/>
                  </a:lnTo>
                  <a:cubicBezTo>
                    <a:pt x="1233" y="479"/>
                    <a:pt x="1224" y="480"/>
                    <a:pt x="1215" y="484"/>
                  </a:cubicBezTo>
                  <a:lnTo>
                    <a:pt x="1215" y="484"/>
                  </a:lnTo>
                  <a:cubicBezTo>
                    <a:pt x="765" y="381"/>
                    <a:pt x="666" y="0"/>
                    <a:pt x="666" y="0"/>
                  </a:cubicBezTo>
                  <a:lnTo>
                    <a:pt x="666" y="0"/>
                  </a:lnTo>
                  <a:cubicBezTo>
                    <a:pt x="666" y="0"/>
                    <a:pt x="568" y="381"/>
                    <a:pt x="119" y="484"/>
                  </a:cubicBezTo>
                  <a:lnTo>
                    <a:pt x="119" y="484"/>
                  </a:lnTo>
                  <a:cubicBezTo>
                    <a:pt x="109" y="480"/>
                    <a:pt x="99" y="479"/>
                    <a:pt x="89" y="479"/>
                  </a:cubicBezTo>
                  <a:lnTo>
                    <a:pt x="89" y="479"/>
                  </a:lnTo>
                  <a:cubicBezTo>
                    <a:pt x="40" y="479"/>
                    <a:pt x="0" y="518"/>
                    <a:pt x="0" y="567"/>
                  </a:cubicBezTo>
                  <a:lnTo>
                    <a:pt x="0" y="567"/>
                  </a:lnTo>
                  <a:cubicBezTo>
                    <a:pt x="0" y="616"/>
                    <a:pt x="40" y="656"/>
                    <a:pt x="89" y="656"/>
                  </a:cubicBezTo>
                  <a:lnTo>
                    <a:pt x="89" y="656"/>
                  </a:lnTo>
                  <a:cubicBezTo>
                    <a:pt x="95" y="656"/>
                    <a:pt x="102" y="655"/>
                    <a:pt x="108" y="653"/>
                  </a:cubicBezTo>
                  <a:lnTo>
                    <a:pt x="108" y="653"/>
                  </a:lnTo>
                  <a:cubicBezTo>
                    <a:pt x="141" y="766"/>
                    <a:pt x="203" y="865"/>
                    <a:pt x="285" y="940"/>
                  </a:cubicBezTo>
                  <a:lnTo>
                    <a:pt x="285" y="940"/>
                  </a:lnTo>
                  <a:cubicBezTo>
                    <a:pt x="335" y="986"/>
                    <a:pt x="392" y="1023"/>
                    <a:pt x="455" y="1049"/>
                  </a:cubicBezTo>
                  <a:lnTo>
                    <a:pt x="455" y="1049"/>
                  </a:lnTo>
                  <a:cubicBezTo>
                    <a:pt x="521" y="1076"/>
                    <a:pt x="592" y="1091"/>
                    <a:pt x="666" y="1091"/>
                  </a:cubicBezTo>
                  <a:lnTo>
                    <a:pt x="666" y="1091"/>
                  </a:lnTo>
                  <a:cubicBezTo>
                    <a:pt x="741" y="1091"/>
                    <a:pt x="812" y="1076"/>
                    <a:pt x="878" y="1049"/>
                  </a:cubicBezTo>
                  <a:lnTo>
                    <a:pt x="878" y="1049"/>
                  </a:lnTo>
                  <a:cubicBezTo>
                    <a:pt x="941" y="1023"/>
                    <a:pt x="998" y="986"/>
                    <a:pt x="1048" y="940"/>
                  </a:cubicBezTo>
                  <a:lnTo>
                    <a:pt x="1048" y="940"/>
                  </a:lnTo>
                  <a:cubicBezTo>
                    <a:pt x="1098" y="893"/>
                    <a:pt x="1142" y="838"/>
                    <a:pt x="1175" y="777"/>
                  </a:cubicBezTo>
                  <a:lnTo>
                    <a:pt x="1175" y="777"/>
                  </a:lnTo>
                  <a:cubicBezTo>
                    <a:pt x="1175" y="775"/>
                    <a:pt x="1176" y="774"/>
                    <a:pt x="1177" y="773"/>
                  </a:cubicBezTo>
                  <a:lnTo>
                    <a:pt x="1177" y="773"/>
                  </a:lnTo>
                  <a:cubicBezTo>
                    <a:pt x="1180" y="766"/>
                    <a:pt x="1183" y="760"/>
                    <a:pt x="1186" y="753"/>
                  </a:cubicBezTo>
                  <a:lnTo>
                    <a:pt x="1186" y="753"/>
                  </a:lnTo>
                  <a:cubicBezTo>
                    <a:pt x="1188" y="752"/>
                    <a:pt x="1188" y="750"/>
                    <a:pt x="1189" y="748"/>
                  </a:cubicBezTo>
                  <a:lnTo>
                    <a:pt x="1189" y="748"/>
                  </a:lnTo>
                  <a:cubicBezTo>
                    <a:pt x="1193" y="741"/>
                    <a:pt x="1195" y="735"/>
                    <a:pt x="1198" y="729"/>
                  </a:cubicBezTo>
                  <a:lnTo>
                    <a:pt x="1198" y="729"/>
                  </a:lnTo>
                  <a:cubicBezTo>
                    <a:pt x="1199" y="726"/>
                    <a:pt x="1200" y="724"/>
                    <a:pt x="1201" y="721"/>
                  </a:cubicBezTo>
                  <a:lnTo>
                    <a:pt x="1201" y="721"/>
                  </a:lnTo>
                  <a:cubicBezTo>
                    <a:pt x="1204" y="715"/>
                    <a:pt x="1206" y="709"/>
                    <a:pt x="1208" y="703"/>
                  </a:cubicBezTo>
                  <a:lnTo>
                    <a:pt x="1208" y="703"/>
                  </a:lnTo>
                  <a:cubicBezTo>
                    <a:pt x="1210" y="701"/>
                    <a:pt x="1210" y="698"/>
                    <a:pt x="1211" y="695"/>
                  </a:cubicBezTo>
                  <a:lnTo>
                    <a:pt x="1211" y="695"/>
                  </a:lnTo>
                  <a:cubicBezTo>
                    <a:pt x="1213" y="689"/>
                    <a:pt x="1216" y="683"/>
                    <a:pt x="1217" y="676"/>
                  </a:cubicBezTo>
                  <a:lnTo>
                    <a:pt x="1217" y="676"/>
                  </a:lnTo>
                  <a:cubicBezTo>
                    <a:pt x="1219" y="674"/>
                    <a:pt x="1219" y="671"/>
                    <a:pt x="1220" y="669"/>
                  </a:cubicBezTo>
                  <a:lnTo>
                    <a:pt x="1220" y="669"/>
                  </a:lnTo>
                  <a:cubicBezTo>
                    <a:pt x="1222" y="664"/>
                    <a:pt x="1224" y="658"/>
                    <a:pt x="1225" y="653"/>
                  </a:cubicBezTo>
                  <a:lnTo>
                    <a:pt x="1225" y="653"/>
                  </a:lnTo>
                  <a:cubicBezTo>
                    <a:pt x="1231" y="655"/>
                    <a:pt x="1238" y="656"/>
                    <a:pt x="1244" y="656"/>
                  </a:cubicBezTo>
                  <a:lnTo>
                    <a:pt x="1244" y="656"/>
                  </a:lnTo>
                  <a:cubicBezTo>
                    <a:pt x="1293" y="656"/>
                    <a:pt x="1332" y="616"/>
                    <a:pt x="1332" y="567"/>
                  </a:cubicBezTo>
                  <a:lnTo>
                    <a:pt x="1332" y="567"/>
                  </a:lnTo>
                  <a:cubicBezTo>
                    <a:pt x="1332" y="518"/>
                    <a:pt x="1293" y="479"/>
                    <a:pt x="1244" y="479"/>
                  </a:cubicBezTo>
                </a:path>
              </a:pathLst>
            </a:custGeom>
            <a:solidFill>
              <a:srgbClr val="FBB792"/>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41" name="Freeform 40">
              <a:extLst>
                <a:ext uri="{FF2B5EF4-FFF2-40B4-BE49-F238E27FC236}">
                  <a16:creationId xmlns:a16="http://schemas.microsoft.com/office/drawing/2014/main" id="{7B62BCEA-9ACC-5D4B-AEB1-D48FF131690F}"/>
                </a:ext>
              </a:extLst>
            </p:cNvPr>
            <p:cNvSpPr>
              <a:spLocks noChangeArrowheads="1"/>
            </p:cNvSpPr>
            <p:nvPr/>
          </p:nvSpPr>
          <p:spPr bwMode="auto">
            <a:xfrm>
              <a:off x="6761694" y="11406245"/>
              <a:ext cx="2020197" cy="696368"/>
            </a:xfrm>
            <a:custGeom>
              <a:avLst/>
              <a:gdLst>
                <a:gd name="connsiteX0" fmla="*/ 1246922 w 2020197"/>
                <a:gd name="connsiteY0" fmla="*/ 0 h 696368"/>
                <a:gd name="connsiteX1" fmla="*/ 1921983 w 2020197"/>
                <a:gd name="connsiteY1" fmla="*/ 0 h 696368"/>
                <a:gd name="connsiteX2" fmla="*/ 2020197 w 2020197"/>
                <a:gd name="connsiteY2" fmla="*/ 696368 h 696368"/>
                <a:gd name="connsiteX3" fmla="*/ 1310326 w 2020197"/>
                <a:gd name="connsiteY3" fmla="*/ 696368 h 696368"/>
                <a:gd name="connsiteX4" fmla="*/ 98752 w 2020197"/>
                <a:gd name="connsiteY4" fmla="*/ 0 h 696368"/>
                <a:gd name="connsiteX5" fmla="*/ 778763 w 2020197"/>
                <a:gd name="connsiteY5" fmla="*/ 0 h 696368"/>
                <a:gd name="connsiteX6" fmla="*/ 715012 w 2020197"/>
                <a:gd name="connsiteY6" fmla="*/ 696368 h 696368"/>
                <a:gd name="connsiteX7" fmla="*/ 0 w 2020197"/>
                <a:gd name="connsiteY7" fmla="*/ 696368 h 6963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20197" h="696368">
                  <a:moveTo>
                    <a:pt x="1246922" y="0"/>
                  </a:moveTo>
                  <a:lnTo>
                    <a:pt x="1921983" y="0"/>
                  </a:lnTo>
                  <a:lnTo>
                    <a:pt x="2020197" y="696368"/>
                  </a:lnTo>
                  <a:lnTo>
                    <a:pt x="1310326" y="696368"/>
                  </a:lnTo>
                  <a:close/>
                  <a:moveTo>
                    <a:pt x="98752" y="0"/>
                  </a:moveTo>
                  <a:lnTo>
                    <a:pt x="778763" y="0"/>
                  </a:lnTo>
                  <a:lnTo>
                    <a:pt x="715012" y="696368"/>
                  </a:lnTo>
                  <a:lnTo>
                    <a:pt x="0" y="696368"/>
                  </a:lnTo>
                  <a:close/>
                </a:path>
              </a:pathLst>
            </a:custGeom>
            <a:solidFill>
              <a:srgbClr val="FBB72E">
                <a:alpha val="15000"/>
              </a:srgbClr>
            </a:solidFill>
            <a:ln>
              <a:noFill/>
            </a:ln>
            <a:effectLst/>
          </p:spPr>
          <p:txBody>
            <a:bodyPr wrap="square" anchor="ctr">
              <a:noAutofit/>
            </a:bodyPr>
            <a:lstStyle/>
            <a:p>
              <a:endParaRPr lang="en-US" dirty="0">
                <a:latin typeface="Poppins" pitchFamily="2" charset="77"/>
              </a:endParaRPr>
            </a:p>
          </p:txBody>
        </p:sp>
        <p:sp>
          <p:nvSpPr>
            <p:cNvPr id="42" name="Freeform 334">
              <a:extLst>
                <a:ext uri="{FF2B5EF4-FFF2-40B4-BE49-F238E27FC236}">
                  <a16:creationId xmlns:a16="http://schemas.microsoft.com/office/drawing/2014/main" id="{6B3306A6-71FF-6945-8503-2D4DE69D9C4B}"/>
                </a:ext>
              </a:extLst>
            </p:cNvPr>
            <p:cNvSpPr>
              <a:spLocks noChangeArrowheads="1"/>
            </p:cNvSpPr>
            <p:nvPr/>
          </p:nvSpPr>
          <p:spPr bwMode="auto">
            <a:xfrm>
              <a:off x="7750442" y="11005252"/>
              <a:ext cx="104370" cy="109861"/>
            </a:xfrm>
            <a:custGeom>
              <a:avLst/>
              <a:gdLst>
                <a:gd name="T0" fmla="*/ 84 w 85"/>
                <a:gd name="T1" fmla="*/ 43 h 86"/>
                <a:gd name="T2" fmla="*/ 84 w 85"/>
                <a:gd name="T3" fmla="*/ 43 h 86"/>
                <a:gd name="T4" fmla="*/ 42 w 85"/>
                <a:gd name="T5" fmla="*/ 85 h 86"/>
                <a:gd name="T6" fmla="*/ 42 w 85"/>
                <a:gd name="T7" fmla="*/ 85 h 86"/>
                <a:gd name="T8" fmla="*/ 0 w 85"/>
                <a:gd name="T9" fmla="*/ 43 h 86"/>
                <a:gd name="T10" fmla="*/ 0 w 85"/>
                <a:gd name="T11" fmla="*/ 43 h 86"/>
                <a:gd name="T12" fmla="*/ 42 w 85"/>
                <a:gd name="T13" fmla="*/ 0 h 86"/>
                <a:gd name="T14" fmla="*/ 42 w 85"/>
                <a:gd name="T15" fmla="*/ 0 h 86"/>
                <a:gd name="T16" fmla="*/ 84 w 85"/>
                <a:gd name="T17" fmla="*/ 43 h 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85" h="86">
                  <a:moveTo>
                    <a:pt x="84" y="43"/>
                  </a:moveTo>
                  <a:lnTo>
                    <a:pt x="84" y="43"/>
                  </a:lnTo>
                  <a:cubicBezTo>
                    <a:pt x="84" y="66"/>
                    <a:pt x="66" y="85"/>
                    <a:pt x="42" y="85"/>
                  </a:cubicBezTo>
                  <a:lnTo>
                    <a:pt x="42" y="85"/>
                  </a:lnTo>
                  <a:cubicBezTo>
                    <a:pt x="19" y="85"/>
                    <a:pt x="0" y="66"/>
                    <a:pt x="0" y="43"/>
                  </a:cubicBezTo>
                  <a:lnTo>
                    <a:pt x="0" y="43"/>
                  </a:lnTo>
                  <a:cubicBezTo>
                    <a:pt x="0" y="19"/>
                    <a:pt x="19" y="0"/>
                    <a:pt x="42" y="0"/>
                  </a:cubicBezTo>
                  <a:lnTo>
                    <a:pt x="42" y="0"/>
                  </a:lnTo>
                  <a:cubicBezTo>
                    <a:pt x="66" y="0"/>
                    <a:pt x="84" y="19"/>
                    <a:pt x="84" y="43"/>
                  </a:cubicBezTo>
                </a:path>
              </a:pathLst>
            </a:custGeom>
            <a:solidFill>
              <a:srgbClr val="F93569"/>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43" name="Freeform 42">
              <a:extLst>
                <a:ext uri="{FF2B5EF4-FFF2-40B4-BE49-F238E27FC236}">
                  <a16:creationId xmlns:a16="http://schemas.microsoft.com/office/drawing/2014/main" id="{89CD0C95-A46F-0C42-92A9-C34B4B73D2E4}"/>
                </a:ext>
              </a:extLst>
            </p:cNvPr>
            <p:cNvSpPr>
              <a:spLocks noChangeArrowheads="1"/>
            </p:cNvSpPr>
            <p:nvPr/>
          </p:nvSpPr>
          <p:spPr bwMode="auto">
            <a:xfrm>
              <a:off x="5811396" y="9791289"/>
              <a:ext cx="3959241" cy="1619169"/>
            </a:xfrm>
            <a:custGeom>
              <a:avLst/>
              <a:gdLst>
                <a:gd name="connsiteX0" fmla="*/ 2191724 w 3959241"/>
                <a:gd name="connsiteY0" fmla="*/ 1527065 h 1619169"/>
                <a:gd name="connsiteX1" fmla="*/ 2864624 w 3959241"/>
                <a:gd name="connsiteY1" fmla="*/ 1527065 h 1619169"/>
                <a:gd name="connsiteX2" fmla="*/ 2877109 w 3959241"/>
                <a:gd name="connsiteY2" fmla="*/ 1619169 h 1619169"/>
                <a:gd name="connsiteX3" fmla="*/ 2199215 w 3959241"/>
                <a:gd name="connsiteY3" fmla="*/ 1619169 h 1619169"/>
                <a:gd name="connsiteX4" fmla="*/ 1061632 w 3959241"/>
                <a:gd name="connsiteY4" fmla="*/ 1527065 h 1619169"/>
                <a:gd name="connsiteX5" fmla="*/ 1734557 w 3959241"/>
                <a:gd name="connsiteY5" fmla="*/ 1527065 h 1619169"/>
                <a:gd name="connsiteX6" fmla="*/ 1727080 w 3959241"/>
                <a:gd name="connsiteY6" fmla="*/ 1619169 h 1619169"/>
                <a:gd name="connsiteX7" fmla="*/ 1049170 w 3959241"/>
                <a:gd name="connsiteY7" fmla="*/ 1619169 h 1619169"/>
                <a:gd name="connsiteX8" fmla="*/ 3880779 w 3959241"/>
                <a:gd name="connsiteY8" fmla="*/ 0 h 1619169"/>
                <a:gd name="connsiteX9" fmla="*/ 3959241 w 3959241"/>
                <a:gd name="connsiteY9" fmla="*/ 107456 h 1619169"/>
                <a:gd name="connsiteX10" fmla="*/ 3178363 w 3959241"/>
                <a:gd name="connsiteY10" fmla="*/ 872147 h 1619169"/>
                <a:gd name="connsiteX11" fmla="*/ 3131037 w 3959241"/>
                <a:gd name="connsiteY11" fmla="*/ 737201 h 1619169"/>
                <a:gd name="connsiteX12" fmla="*/ 78580 w 3959241"/>
                <a:gd name="connsiteY12" fmla="*/ 0 h 1619169"/>
                <a:gd name="connsiteX13" fmla="*/ 828202 w 3959241"/>
                <a:gd name="connsiteY13" fmla="*/ 737201 h 1619169"/>
                <a:gd name="connsiteX14" fmla="*/ 780805 w 3959241"/>
                <a:gd name="connsiteY14" fmla="*/ 872147 h 1619169"/>
                <a:gd name="connsiteX15" fmla="*/ 0 w 3959241"/>
                <a:gd name="connsiteY15" fmla="*/ 107456 h 161916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3959241" h="1619169">
                  <a:moveTo>
                    <a:pt x="2191724" y="1527065"/>
                  </a:moveTo>
                  <a:lnTo>
                    <a:pt x="2864624" y="1527065"/>
                  </a:lnTo>
                  <a:lnTo>
                    <a:pt x="2877109" y="1619169"/>
                  </a:lnTo>
                  <a:lnTo>
                    <a:pt x="2199215" y="1619169"/>
                  </a:lnTo>
                  <a:close/>
                  <a:moveTo>
                    <a:pt x="1061632" y="1527065"/>
                  </a:moveTo>
                  <a:lnTo>
                    <a:pt x="1734557" y="1527065"/>
                  </a:lnTo>
                  <a:lnTo>
                    <a:pt x="1727080" y="1619169"/>
                  </a:lnTo>
                  <a:lnTo>
                    <a:pt x="1049170" y="1619169"/>
                  </a:lnTo>
                  <a:close/>
                  <a:moveTo>
                    <a:pt x="3880779" y="0"/>
                  </a:moveTo>
                  <a:lnTo>
                    <a:pt x="3959241" y="107456"/>
                  </a:lnTo>
                  <a:lnTo>
                    <a:pt x="3178363" y="872147"/>
                  </a:lnTo>
                  <a:lnTo>
                    <a:pt x="3131037" y="737201"/>
                  </a:lnTo>
                  <a:close/>
                  <a:moveTo>
                    <a:pt x="78580" y="0"/>
                  </a:moveTo>
                  <a:lnTo>
                    <a:pt x="828202" y="737201"/>
                  </a:lnTo>
                  <a:lnTo>
                    <a:pt x="780805" y="872147"/>
                  </a:lnTo>
                  <a:lnTo>
                    <a:pt x="0" y="107456"/>
                  </a:lnTo>
                  <a:close/>
                </a:path>
              </a:pathLst>
            </a:custGeom>
            <a:solidFill>
              <a:srgbClr val="FBB72E"/>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dirty="0">
                <a:latin typeface="Poppins" pitchFamily="2" charset="77"/>
              </a:endParaRPr>
            </a:p>
          </p:txBody>
        </p:sp>
        <p:sp>
          <p:nvSpPr>
            <p:cNvPr id="44" name="Freeform 43">
              <a:extLst>
                <a:ext uri="{FF2B5EF4-FFF2-40B4-BE49-F238E27FC236}">
                  <a16:creationId xmlns:a16="http://schemas.microsoft.com/office/drawing/2014/main" id="{ABA4E3C4-C79C-5C46-A595-60F9E78A089A}"/>
                </a:ext>
              </a:extLst>
            </p:cNvPr>
            <p:cNvSpPr>
              <a:spLocks noChangeArrowheads="1"/>
            </p:cNvSpPr>
            <p:nvPr/>
          </p:nvSpPr>
          <p:spPr bwMode="auto">
            <a:xfrm>
              <a:off x="7459312" y="7429277"/>
              <a:ext cx="635963" cy="92170"/>
            </a:xfrm>
            <a:custGeom>
              <a:avLst/>
              <a:gdLst>
                <a:gd name="connsiteX0" fmla="*/ 590500 w 635963"/>
                <a:gd name="connsiteY0" fmla="*/ 0 h 92170"/>
                <a:gd name="connsiteX1" fmla="*/ 635963 w 635963"/>
                <a:gd name="connsiteY1" fmla="*/ 47298 h 92170"/>
                <a:gd name="connsiteX2" fmla="*/ 590500 w 635963"/>
                <a:gd name="connsiteY2" fmla="*/ 92170 h 92170"/>
                <a:gd name="connsiteX3" fmla="*/ 543808 w 635963"/>
                <a:gd name="connsiteY3" fmla="*/ 47298 h 92170"/>
                <a:gd name="connsiteX4" fmla="*/ 590500 w 635963"/>
                <a:gd name="connsiteY4" fmla="*/ 0 h 92170"/>
                <a:gd name="connsiteX5" fmla="*/ 46690 w 635963"/>
                <a:gd name="connsiteY5" fmla="*/ 0 h 92170"/>
                <a:gd name="connsiteX6" fmla="*/ 92151 w 635963"/>
                <a:gd name="connsiteY6" fmla="*/ 47298 h 92170"/>
                <a:gd name="connsiteX7" fmla="*/ 46690 w 635963"/>
                <a:gd name="connsiteY7" fmla="*/ 92170 h 92170"/>
                <a:gd name="connsiteX8" fmla="*/ 0 w 635963"/>
                <a:gd name="connsiteY8" fmla="*/ 47298 h 92170"/>
                <a:gd name="connsiteX9" fmla="*/ 46690 w 635963"/>
                <a:gd name="connsiteY9" fmla="*/ 0 h 921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35963" h="92170">
                  <a:moveTo>
                    <a:pt x="590500" y="0"/>
                  </a:moveTo>
                  <a:cubicBezTo>
                    <a:pt x="615074" y="0"/>
                    <a:pt x="635963" y="21830"/>
                    <a:pt x="635963" y="47298"/>
                  </a:cubicBezTo>
                  <a:cubicBezTo>
                    <a:pt x="635963" y="71553"/>
                    <a:pt x="615074" y="92170"/>
                    <a:pt x="590500" y="92170"/>
                  </a:cubicBezTo>
                  <a:cubicBezTo>
                    <a:pt x="564697" y="92170"/>
                    <a:pt x="543808" y="71553"/>
                    <a:pt x="543808" y="47298"/>
                  </a:cubicBezTo>
                  <a:cubicBezTo>
                    <a:pt x="543808" y="21830"/>
                    <a:pt x="564697" y="0"/>
                    <a:pt x="590500" y="0"/>
                  </a:cubicBezTo>
                  <a:close/>
                  <a:moveTo>
                    <a:pt x="46690" y="0"/>
                  </a:moveTo>
                  <a:cubicBezTo>
                    <a:pt x="72492" y="0"/>
                    <a:pt x="92151" y="21830"/>
                    <a:pt x="92151" y="47298"/>
                  </a:cubicBezTo>
                  <a:cubicBezTo>
                    <a:pt x="92151" y="71553"/>
                    <a:pt x="72492" y="92170"/>
                    <a:pt x="46690" y="92170"/>
                  </a:cubicBezTo>
                  <a:cubicBezTo>
                    <a:pt x="20887" y="92170"/>
                    <a:pt x="0" y="71553"/>
                    <a:pt x="0" y="47298"/>
                  </a:cubicBezTo>
                  <a:cubicBezTo>
                    <a:pt x="0" y="21830"/>
                    <a:pt x="20887" y="0"/>
                    <a:pt x="46690" y="0"/>
                  </a:cubicBezTo>
                  <a:close/>
                </a:path>
              </a:pathLst>
            </a:custGeom>
            <a:solidFill>
              <a:srgbClr val="00000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dirty="0">
                <a:latin typeface="Poppins" pitchFamily="2" charset="77"/>
              </a:endParaRPr>
            </a:p>
          </p:txBody>
        </p:sp>
        <p:sp>
          <p:nvSpPr>
            <p:cNvPr id="45" name="Freeform 339">
              <a:extLst>
                <a:ext uri="{FF2B5EF4-FFF2-40B4-BE49-F238E27FC236}">
                  <a16:creationId xmlns:a16="http://schemas.microsoft.com/office/drawing/2014/main" id="{1560C5C6-F228-EA43-B72A-6DA0B88F1BCF}"/>
                </a:ext>
              </a:extLst>
            </p:cNvPr>
            <p:cNvSpPr>
              <a:spLocks noChangeArrowheads="1"/>
            </p:cNvSpPr>
            <p:nvPr/>
          </p:nvSpPr>
          <p:spPr bwMode="auto">
            <a:xfrm>
              <a:off x="7459312" y="7692946"/>
              <a:ext cx="714095" cy="477896"/>
            </a:xfrm>
            <a:custGeom>
              <a:avLst/>
              <a:gdLst>
                <a:gd name="T0" fmla="*/ 0 w 573"/>
                <a:gd name="T1" fmla="*/ 27 h 385"/>
                <a:gd name="T2" fmla="*/ 0 w 573"/>
                <a:gd name="T3" fmla="*/ 27 h 385"/>
                <a:gd name="T4" fmla="*/ 572 w 573"/>
                <a:gd name="T5" fmla="*/ 0 h 385"/>
                <a:gd name="T6" fmla="*/ 572 w 573"/>
                <a:gd name="T7" fmla="*/ 0 h 385"/>
                <a:gd name="T8" fmla="*/ 0 w 573"/>
                <a:gd name="T9" fmla="*/ 27 h 385"/>
              </a:gdLst>
              <a:ahLst/>
              <a:cxnLst>
                <a:cxn ang="0">
                  <a:pos x="T0" y="T1"/>
                </a:cxn>
                <a:cxn ang="0">
                  <a:pos x="T2" y="T3"/>
                </a:cxn>
                <a:cxn ang="0">
                  <a:pos x="T4" y="T5"/>
                </a:cxn>
                <a:cxn ang="0">
                  <a:pos x="T6" y="T7"/>
                </a:cxn>
                <a:cxn ang="0">
                  <a:pos x="T8" y="T9"/>
                </a:cxn>
              </a:cxnLst>
              <a:rect l="0" t="0" r="r" b="b"/>
              <a:pathLst>
                <a:path w="573" h="385">
                  <a:moveTo>
                    <a:pt x="0" y="27"/>
                  </a:moveTo>
                  <a:lnTo>
                    <a:pt x="0" y="27"/>
                  </a:lnTo>
                  <a:cubicBezTo>
                    <a:pt x="0" y="27"/>
                    <a:pt x="325" y="141"/>
                    <a:pt x="572" y="0"/>
                  </a:cubicBezTo>
                  <a:lnTo>
                    <a:pt x="572" y="0"/>
                  </a:lnTo>
                  <a:cubicBezTo>
                    <a:pt x="572" y="0"/>
                    <a:pt x="316" y="384"/>
                    <a:pt x="0" y="27"/>
                  </a:cubicBez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46" name="Freeform 45">
              <a:extLst>
                <a:ext uri="{FF2B5EF4-FFF2-40B4-BE49-F238E27FC236}">
                  <a16:creationId xmlns:a16="http://schemas.microsoft.com/office/drawing/2014/main" id="{F69A6EC9-EF35-7047-A55B-4AF8215FAAEC}"/>
                </a:ext>
              </a:extLst>
            </p:cNvPr>
            <p:cNvSpPr>
              <a:spLocks noChangeArrowheads="1"/>
            </p:cNvSpPr>
            <p:nvPr/>
          </p:nvSpPr>
          <p:spPr bwMode="auto">
            <a:xfrm>
              <a:off x="7074797" y="7143640"/>
              <a:ext cx="1426947" cy="657922"/>
            </a:xfrm>
            <a:custGeom>
              <a:avLst/>
              <a:gdLst>
                <a:gd name="connsiteX0" fmla="*/ 1098609 w 1426947"/>
                <a:gd name="connsiteY0" fmla="*/ 9950 h 657922"/>
                <a:gd name="connsiteX1" fmla="*/ 778976 w 1426947"/>
                <a:gd name="connsiteY1" fmla="*/ 329583 h 657922"/>
                <a:gd name="connsiteX2" fmla="*/ 1098609 w 1426947"/>
                <a:gd name="connsiteY2" fmla="*/ 647972 h 657922"/>
                <a:gd name="connsiteX3" fmla="*/ 1418241 w 1426947"/>
                <a:gd name="connsiteY3" fmla="*/ 329583 h 657922"/>
                <a:gd name="connsiteX4" fmla="*/ 1098609 w 1426947"/>
                <a:gd name="connsiteY4" fmla="*/ 9950 h 657922"/>
                <a:gd name="connsiteX5" fmla="*/ 328962 w 1426947"/>
                <a:gd name="connsiteY5" fmla="*/ 9950 h 657922"/>
                <a:gd name="connsiteX6" fmla="*/ 9931 w 1426947"/>
                <a:gd name="connsiteY6" fmla="*/ 329583 h 657922"/>
                <a:gd name="connsiteX7" fmla="*/ 328962 w 1426947"/>
                <a:gd name="connsiteY7" fmla="*/ 647972 h 657922"/>
                <a:gd name="connsiteX8" fmla="*/ 646752 w 1426947"/>
                <a:gd name="connsiteY8" fmla="*/ 329583 h 657922"/>
                <a:gd name="connsiteX9" fmla="*/ 328962 w 1426947"/>
                <a:gd name="connsiteY9" fmla="*/ 9950 h 657922"/>
                <a:gd name="connsiteX10" fmla="*/ 328962 w 1426947"/>
                <a:gd name="connsiteY10" fmla="*/ 0 h 657922"/>
                <a:gd name="connsiteX11" fmla="*/ 632010 w 1426947"/>
                <a:gd name="connsiteY11" fmla="*/ 200956 h 657922"/>
                <a:gd name="connsiteX12" fmla="*/ 655883 w 1426947"/>
                <a:gd name="connsiteY12" fmla="*/ 319453 h 657922"/>
                <a:gd name="connsiteX13" fmla="*/ 670719 w 1426947"/>
                <a:gd name="connsiteY13" fmla="*/ 308712 h 657922"/>
                <a:gd name="connsiteX14" fmla="*/ 721775 w 1426947"/>
                <a:gd name="connsiteY14" fmla="*/ 294901 h 657922"/>
                <a:gd name="connsiteX15" fmla="*/ 749373 w 1426947"/>
                <a:gd name="connsiteY15" fmla="*/ 303690 h 657922"/>
                <a:gd name="connsiteX16" fmla="*/ 770083 w 1426947"/>
                <a:gd name="connsiteY16" fmla="*/ 324345 h 657922"/>
                <a:gd name="connsiteX17" fmla="*/ 794989 w 1426947"/>
                <a:gd name="connsiteY17" fmla="*/ 200956 h 657922"/>
                <a:gd name="connsiteX18" fmla="*/ 1098609 w 1426947"/>
                <a:gd name="connsiteY18" fmla="*/ 0 h 657922"/>
                <a:gd name="connsiteX19" fmla="*/ 1426947 w 1426947"/>
                <a:gd name="connsiteY19" fmla="*/ 329583 h 657922"/>
                <a:gd name="connsiteX20" fmla="*/ 1098609 w 1426947"/>
                <a:gd name="connsiteY20" fmla="*/ 657922 h 657922"/>
                <a:gd name="connsiteX21" fmla="*/ 794989 w 1426947"/>
                <a:gd name="connsiteY21" fmla="*/ 456966 h 657922"/>
                <a:gd name="connsiteX22" fmla="*/ 769218 w 1426947"/>
                <a:gd name="connsiteY22" fmla="*/ 330523 h 657922"/>
                <a:gd name="connsiteX23" fmla="*/ 764706 w 1426947"/>
                <a:gd name="connsiteY23" fmla="*/ 333823 h 657922"/>
                <a:gd name="connsiteX24" fmla="*/ 720549 w 1426947"/>
                <a:gd name="connsiteY24" fmla="*/ 304945 h 657922"/>
                <a:gd name="connsiteX25" fmla="*/ 660350 w 1426947"/>
                <a:gd name="connsiteY25" fmla="*/ 328958 h 657922"/>
                <a:gd name="connsiteX26" fmla="*/ 657600 w 1426947"/>
                <a:gd name="connsiteY26" fmla="*/ 331174 h 657922"/>
                <a:gd name="connsiteX27" fmla="*/ 632010 w 1426947"/>
                <a:gd name="connsiteY27" fmla="*/ 456966 h 657922"/>
                <a:gd name="connsiteX28" fmla="*/ 328962 w 1426947"/>
                <a:gd name="connsiteY28" fmla="*/ 657922 h 657922"/>
                <a:gd name="connsiteX29" fmla="*/ 0 w 1426947"/>
                <a:gd name="connsiteY29" fmla="*/ 329583 h 657922"/>
                <a:gd name="connsiteX30" fmla="*/ 328962 w 1426947"/>
                <a:gd name="connsiteY30" fmla="*/ 0 h 6579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Lst>
              <a:rect l="l" t="t" r="r" b="b"/>
              <a:pathLst>
                <a:path w="1426947" h="657922">
                  <a:moveTo>
                    <a:pt x="1098609" y="9950"/>
                  </a:moveTo>
                  <a:cubicBezTo>
                    <a:pt x="922002" y="9950"/>
                    <a:pt x="778976" y="152976"/>
                    <a:pt x="778976" y="329583"/>
                  </a:cubicBezTo>
                  <a:cubicBezTo>
                    <a:pt x="778976" y="504945"/>
                    <a:pt x="922002" y="647972"/>
                    <a:pt x="1098609" y="647972"/>
                  </a:cubicBezTo>
                  <a:cubicBezTo>
                    <a:pt x="1275215" y="647972"/>
                    <a:pt x="1418241" y="504945"/>
                    <a:pt x="1418241" y="329583"/>
                  </a:cubicBezTo>
                  <a:cubicBezTo>
                    <a:pt x="1418241" y="152976"/>
                    <a:pt x="1275215" y="9950"/>
                    <a:pt x="1098609" y="9950"/>
                  </a:cubicBezTo>
                  <a:close/>
                  <a:moveTo>
                    <a:pt x="328962" y="9950"/>
                  </a:moveTo>
                  <a:cubicBezTo>
                    <a:pt x="152688" y="9950"/>
                    <a:pt x="9931" y="152976"/>
                    <a:pt x="9931" y="329583"/>
                  </a:cubicBezTo>
                  <a:cubicBezTo>
                    <a:pt x="9931" y="504945"/>
                    <a:pt x="152688" y="647972"/>
                    <a:pt x="328962" y="647972"/>
                  </a:cubicBezTo>
                  <a:cubicBezTo>
                    <a:pt x="503995" y="647972"/>
                    <a:pt x="646752" y="504945"/>
                    <a:pt x="646752" y="329583"/>
                  </a:cubicBezTo>
                  <a:cubicBezTo>
                    <a:pt x="646752" y="152976"/>
                    <a:pt x="503995" y="9950"/>
                    <a:pt x="328962" y="9950"/>
                  </a:cubicBezTo>
                  <a:close/>
                  <a:moveTo>
                    <a:pt x="328962" y="0"/>
                  </a:moveTo>
                  <a:cubicBezTo>
                    <a:pt x="464892" y="0"/>
                    <a:pt x="581968" y="82551"/>
                    <a:pt x="632010" y="200956"/>
                  </a:cubicBezTo>
                  <a:lnTo>
                    <a:pt x="655883" y="319453"/>
                  </a:lnTo>
                  <a:lnTo>
                    <a:pt x="670719" y="308712"/>
                  </a:lnTo>
                  <a:cubicBezTo>
                    <a:pt x="684058" y="300551"/>
                    <a:pt x="702150" y="293018"/>
                    <a:pt x="721775" y="294901"/>
                  </a:cubicBezTo>
                  <a:cubicBezTo>
                    <a:pt x="731588" y="295529"/>
                    <a:pt x="740787" y="298354"/>
                    <a:pt x="749373" y="303690"/>
                  </a:cubicBezTo>
                  <a:lnTo>
                    <a:pt x="770083" y="324345"/>
                  </a:lnTo>
                  <a:lnTo>
                    <a:pt x="794989" y="200956"/>
                  </a:lnTo>
                  <a:cubicBezTo>
                    <a:pt x="845126" y="82551"/>
                    <a:pt x="962423" y="0"/>
                    <a:pt x="1098609" y="0"/>
                  </a:cubicBezTo>
                  <a:cubicBezTo>
                    <a:pt x="1280190" y="0"/>
                    <a:pt x="1426947" y="146758"/>
                    <a:pt x="1426947" y="329583"/>
                  </a:cubicBezTo>
                  <a:cubicBezTo>
                    <a:pt x="1426947" y="509920"/>
                    <a:pt x="1280190" y="657922"/>
                    <a:pt x="1098609" y="657922"/>
                  </a:cubicBezTo>
                  <a:cubicBezTo>
                    <a:pt x="962423" y="657922"/>
                    <a:pt x="845126" y="574671"/>
                    <a:pt x="794989" y="456966"/>
                  </a:cubicBezTo>
                  <a:lnTo>
                    <a:pt x="769218" y="330523"/>
                  </a:lnTo>
                  <a:lnTo>
                    <a:pt x="764706" y="333823"/>
                  </a:lnTo>
                  <a:cubicBezTo>
                    <a:pt x="752440" y="316245"/>
                    <a:pt x="736494" y="306201"/>
                    <a:pt x="720549" y="304945"/>
                  </a:cubicBezTo>
                  <a:cubicBezTo>
                    <a:pt x="694790" y="303062"/>
                    <a:pt x="671102" y="320247"/>
                    <a:pt x="660350" y="328958"/>
                  </a:cubicBezTo>
                  <a:lnTo>
                    <a:pt x="657600" y="331174"/>
                  </a:lnTo>
                  <a:lnTo>
                    <a:pt x="632010" y="456966"/>
                  </a:lnTo>
                  <a:cubicBezTo>
                    <a:pt x="581968" y="574671"/>
                    <a:pt x="464892" y="657922"/>
                    <a:pt x="328962" y="657922"/>
                  </a:cubicBezTo>
                  <a:cubicBezTo>
                    <a:pt x="147723" y="657922"/>
                    <a:pt x="0" y="509920"/>
                    <a:pt x="0" y="329583"/>
                  </a:cubicBezTo>
                  <a:cubicBezTo>
                    <a:pt x="0" y="146758"/>
                    <a:pt x="147723" y="0"/>
                    <a:pt x="328962" y="0"/>
                  </a:cubicBezTo>
                  <a:close/>
                </a:path>
              </a:pathLst>
            </a:custGeom>
            <a:solidFill>
              <a:srgbClr val="00000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dirty="0">
                <a:latin typeface="Poppins" pitchFamily="2" charset="77"/>
              </a:endParaRPr>
            </a:p>
          </p:txBody>
        </p:sp>
        <p:sp>
          <p:nvSpPr>
            <p:cNvPr id="47" name="Freeform 46">
              <a:extLst>
                <a:ext uri="{FF2B5EF4-FFF2-40B4-BE49-F238E27FC236}">
                  <a16:creationId xmlns:a16="http://schemas.microsoft.com/office/drawing/2014/main" id="{400C4A44-12D4-304F-A0F2-414C4D7EEA0E}"/>
                </a:ext>
              </a:extLst>
            </p:cNvPr>
            <p:cNvSpPr>
              <a:spLocks noChangeArrowheads="1"/>
            </p:cNvSpPr>
            <p:nvPr/>
          </p:nvSpPr>
          <p:spPr bwMode="auto">
            <a:xfrm>
              <a:off x="4482079" y="9214521"/>
              <a:ext cx="843985" cy="701864"/>
            </a:xfrm>
            <a:custGeom>
              <a:avLst/>
              <a:gdLst>
                <a:gd name="connsiteX0" fmla="*/ 143406 w 843985"/>
                <a:gd name="connsiteY0" fmla="*/ 269269 h 701864"/>
                <a:gd name="connsiteX1" fmla="*/ 416389 w 843985"/>
                <a:gd name="connsiteY1" fmla="*/ 357652 h 701864"/>
                <a:gd name="connsiteX2" fmla="*/ 843964 w 843985"/>
                <a:gd name="connsiteY2" fmla="*/ 314159 h 701864"/>
                <a:gd name="connsiteX3" fmla="*/ 651306 w 843985"/>
                <a:gd name="connsiteY3" fmla="*/ 701864 h 701864"/>
                <a:gd name="connsiteX4" fmla="*/ 203844 w 843985"/>
                <a:gd name="connsiteY4" fmla="*/ 701864 h 701864"/>
                <a:gd name="connsiteX5" fmla="*/ 181471 w 843985"/>
                <a:gd name="connsiteY5" fmla="*/ 688195 h 701864"/>
                <a:gd name="connsiteX6" fmla="*/ 0 w 843985"/>
                <a:gd name="connsiteY6" fmla="*/ 284336 h 701864"/>
                <a:gd name="connsiteX7" fmla="*/ 143406 w 843985"/>
                <a:gd name="connsiteY7" fmla="*/ 269269 h 701864"/>
                <a:gd name="connsiteX8" fmla="*/ 552051 w 843985"/>
                <a:gd name="connsiteY8" fmla="*/ 82391 h 701864"/>
                <a:gd name="connsiteX9" fmla="*/ 619487 w 843985"/>
                <a:gd name="connsiteY9" fmla="*/ 150436 h 701864"/>
                <a:gd name="connsiteX10" fmla="*/ 552051 w 843985"/>
                <a:gd name="connsiteY10" fmla="*/ 218481 h 701864"/>
                <a:gd name="connsiteX11" fmla="*/ 483388 w 843985"/>
                <a:gd name="connsiteY11" fmla="*/ 150436 h 701864"/>
                <a:gd name="connsiteX12" fmla="*/ 552051 w 843985"/>
                <a:gd name="connsiteY12" fmla="*/ 82391 h 701864"/>
                <a:gd name="connsiteX13" fmla="*/ 301493 w 843985"/>
                <a:gd name="connsiteY13" fmla="*/ 0 h 701864"/>
                <a:gd name="connsiteX14" fmla="*/ 394248 w 843985"/>
                <a:gd name="connsiteY14" fmla="*/ 93382 h 701864"/>
                <a:gd name="connsiteX15" fmla="*/ 301493 w 843985"/>
                <a:gd name="connsiteY15" fmla="*/ 185518 h 701864"/>
                <a:gd name="connsiteX16" fmla="*/ 208738 w 843985"/>
                <a:gd name="connsiteY16" fmla="*/ 93382 h 701864"/>
                <a:gd name="connsiteX17" fmla="*/ 301493 w 843985"/>
                <a:gd name="connsiteY17" fmla="*/ 0 h 7018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843985" h="701864">
                  <a:moveTo>
                    <a:pt x="143406" y="269269"/>
                  </a:moveTo>
                  <a:cubicBezTo>
                    <a:pt x="225907" y="270356"/>
                    <a:pt x="330004" y="288685"/>
                    <a:pt x="416389" y="357652"/>
                  </a:cubicBezTo>
                  <a:cubicBezTo>
                    <a:pt x="589159" y="495585"/>
                    <a:pt x="843964" y="314159"/>
                    <a:pt x="843964" y="314159"/>
                  </a:cubicBezTo>
                  <a:cubicBezTo>
                    <a:pt x="843964" y="314159"/>
                    <a:pt x="850178" y="580085"/>
                    <a:pt x="651306" y="701864"/>
                  </a:cubicBezTo>
                  <a:lnTo>
                    <a:pt x="203844" y="701864"/>
                  </a:lnTo>
                  <a:lnTo>
                    <a:pt x="181471" y="688195"/>
                  </a:lnTo>
                  <a:cubicBezTo>
                    <a:pt x="144182" y="664585"/>
                    <a:pt x="0" y="560203"/>
                    <a:pt x="0" y="284336"/>
                  </a:cubicBezTo>
                  <a:cubicBezTo>
                    <a:pt x="0" y="284336"/>
                    <a:pt x="60905" y="268182"/>
                    <a:pt x="143406" y="269269"/>
                  </a:cubicBezTo>
                  <a:close/>
                  <a:moveTo>
                    <a:pt x="552051" y="82391"/>
                  </a:moveTo>
                  <a:cubicBezTo>
                    <a:pt x="588834" y="82391"/>
                    <a:pt x="619487" y="112083"/>
                    <a:pt x="619487" y="150436"/>
                  </a:cubicBezTo>
                  <a:cubicBezTo>
                    <a:pt x="619487" y="188788"/>
                    <a:pt x="588834" y="218481"/>
                    <a:pt x="552051" y="218481"/>
                  </a:cubicBezTo>
                  <a:cubicBezTo>
                    <a:pt x="514041" y="218481"/>
                    <a:pt x="483388" y="188788"/>
                    <a:pt x="483388" y="150436"/>
                  </a:cubicBezTo>
                  <a:cubicBezTo>
                    <a:pt x="483388" y="112083"/>
                    <a:pt x="514041" y="82391"/>
                    <a:pt x="552051" y="82391"/>
                  </a:cubicBezTo>
                  <a:close/>
                  <a:moveTo>
                    <a:pt x="301493" y="0"/>
                  </a:moveTo>
                  <a:cubicBezTo>
                    <a:pt x="352884" y="0"/>
                    <a:pt x="394248" y="42333"/>
                    <a:pt x="394248" y="93382"/>
                  </a:cubicBezTo>
                  <a:cubicBezTo>
                    <a:pt x="394248" y="143185"/>
                    <a:pt x="352884" y="185518"/>
                    <a:pt x="301493" y="185518"/>
                  </a:cubicBezTo>
                  <a:cubicBezTo>
                    <a:pt x="250102" y="185518"/>
                    <a:pt x="208738" y="143185"/>
                    <a:pt x="208738" y="93382"/>
                  </a:cubicBezTo>
                  <a:cubicBezTo>
                    <a:pt x="208738" y="42333"/>
                    <a:pt x="250102" y="0"/>
                    <a:pt x="301493" y="0"/>
                  </a:cubicBezTo>
                  <a:close/>
                </a:path>
              </a:pathLst>
            </a:custGeom>
            <a:solidFill>
              <a:srgbClr val="4648F7">
                <a:alpha val="80000"/>
              </a:srgbClr>
            </a:solidFill>
            <a:ln>
              <a:noFill/>
            </a:ln>
            <a:effectLst/>
          </p:spPr>
          <p:txBody>
            <a:bodyPr wrap="square" anchor="ctr">
              <a:noAutofit/>
            </a:bodyPr>
            <a:lstStyle/>
            <a:p>
              <a:endParaRPr lang="en-US" dirty="0">
                <a:latin typeface="Poppins" pitchFamily="2" charset="77"/>
              </a:endParaRPr>
            </a:p>
          </p:txBody>
        </p:sp>
        <p:sp>
          <p:nvSpPr>
            <p:cNvPr id="48" name="Freeform 47">
              <a:extLst>
                <a:ext uri="{FF2B5EF4-FFF2-40B4-BE49-F238E27FC236}">
                  <a16:creationId xmlns:a16="http://schemas.microsoft.com/office/drawing/2014/main" id="{CA5D400B-CA2B-C545-B735-B787C9C5FDF5}"/>
                </a:ext>
              </a:extLst>
            </p:cNvPr>
            <p:cNvSpPr>
              <a:spLocks noChangeArrowheads="1"/>
            </p:cNvSpPr>
            <p:nvPr/>
          </p:nvSpPr>
          <p:spPr bwMode="auto">
            <a:xfrm>
              <a:off x="4520528" y="7819287"/>
              <a:ext cx="520585" cy="570019"/>
            </a:xfrm>
            <a:custGeom>
              <a:avLst/>
              <a:gdLst>
                <a:gd name="connsiteX0" fmla="*/ 438819 w 520585"/>
                <a:gd name="connsiteY0" fmla="*/ 406486 h 570019"/>
                <a:gd name="connsiteX1" fmla="*/ 520585 w 520585"/>
                <a:gd name="connsiteY1" fmla="*/ 488253 h 570019"/>
                <a:gd name="connsiteX2" fmla="*/ 438819 w 520585"/>
                <a:gd name="connsiteY2" fmla="*/ 570019 h 570019"/>
                <a:gd name="connsiteX3" fmla="*/ 357052 w 520585"/>
                <a:gd name="connsiteY3" fmla="*/ 488253 h 570019"/>
                <a:gd name="connsiteX4" fmla="*/ 438819 w 520585"/>
                <a:gd name="connsiteY4" fmla="*/ 406486 h 570019"/>
                <a:gd name="connsiteX5" fmla="*/ 197130 w 520585"/>
                <a:gd name="connsiteY5" fmla="*/ 0 h 570019"/>
                <a:gd name="connsiteX6" fmla="*/ 394260 w 520585"/>
                <a:gd name="connsiteY6" fmla="*/ 197130 h 570019"/>
                <a:gd name="connsiteX7" fmla="*/ 197130 w 520585"/>
                <a:gd name="connsiteY7" fmla="*/ 394260 h 570019"/>
                <a:gd name="connsiteX8" fmla="*/ 0 w 520585"/>
                <a:gd name="connsiteY8" fmla="*/ 197130 h 570019"/>
                <a:gd name="connsiteX9" fmla="*/ 197130 w 520585"/>
                <a:gd name="connsiteY9" fmla="*/ 0 h 57001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520585" h="570019">
                  <a:moveTo>
                    <a:pt x="438819" y="406486"/>
                  </a:moveTo>
                  <a:cubicBezTo>
                    <a:pt x="484105" y="406486"/>
                    <a:pt x="520585" y="442967"/>
                    <a:pt x="520585" y="488253"/>
                  </a:cubicBezTo>
                  <a:cubicBezTo>
                    <a:pt x="520585" y="533539"/>
                    <a:pt x="484105" y="570019"/>
                    <a:pt x="438819" y="570019"/>
                  </a:cubicBezTo>
                  <a:cubicBezTo>
                    <a:pt x="393533" y="570019"/>
                    <a:pt x="357052" y="533539"/>
                    <a:pt x="357052" y="488253"/>
                  </a:cubicBezTo>
                  <a:cubicBezTo>
                    <a:pt x="357052" y="442967"/>
                    <a:pt x="393533" y="406486"/>
                    <a:pt x="438819" y="406486"/>
                  </a:cubicBezTo>
                  <a:close/>
                  <a:moveTo>
                    <a:pt x="197130" y="0"/>
                  </a:moveTo>
                  <a:cubicBezTo>
                    <a:pt x="306233" y="0"/>
                    <a:pt x="394260" y="89266"/>
                    <a:pt x="394260" y="197130"/>
                  </a:cubicBezTo>
                  <a:cubicBezTo>
                    <a:pt x="394260" y="306233"/>
                    <a:pt x="306233" y="394260"/>
                    <a:pt x="197130" y="394260"/>
                  </a:cubicBezTo>
                  <a:cubicBezTo>
                    <a:pt x="88026" y="394260"/>
                    <a:pt x="0" y="306233"/>
                    <a:pt x="0" y="197130"/>
                  </a:cubicBezTo>
                  <a:cubicBezTo>
                    <a:pt x="0" y="89266"/>
                    <a:pt x="88026" y="0"/>
                    <a:pt x="197130" y="0"/>
                  </a:cubicBezTo>
                  <a:close/>
                </a:path>
              </a:pathLst>
            </a:custGeom>
            <a:solidFill>
              <a:srgbClr val="4648F7"/>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dirty="0">
                <a:latin typeface="Poppins" pitchFamily="2" charset="77"/>
              </a:endParaRPr>
            </a:p>
          </p:txBody>
        </p:sp>
        <p:sp>
          <p:nvSpPr>
            <p:cNvPr id="49" name="Freeform 348">
              <a:extLst>
                <a:ext uri="{FF2B5EF4-FFF2-40B4-BE49-F238E27FC236}">
                  <a16:creationId xmlns:a16="http://schemas.microsoft.com/office/drawing/2014/main" id="{3210FDD2-5D3C-BB48-93B7-8134C5005B25}"/>
                </a:ext>
              </a:extLst>
            </p:cNvPr>
            <p:cNvSpPr>
              <a:spLocks noChangeArrowheads="1"/>
            </p:cNvSpPr>
            <p:nvPr/>
          </p:nvSpPr>
          <p:spPr bwMode="auto">
            <a:xfrm>
              <a:off x="7788893" y="7522665"/>
              <a:ext cx="65917" cy="208735"/>
            </a:xfrm>
            <a:custGeom>
              <a:avLst/>
              <a:gdLst>
                <a:gd name="T0" fmla="*/ 0 w 53"/>
                <a:gd name="T1" fmla="*/ 0 h 166"/>
                <a:gd name="T2" fmla="*/ 52 w 53"/>
                <a:gd name="T3" fmla="*/ 117 h 166"/>
                <a:gd name="T4" fmla="*/ 0 w 53"/>
                <a:gd name="T5" fmla="*/ 165 h 166"/>
                <a:gd name="T6" fmla="*/ 0 w 53"/>
                <a:gd name="T7" fmla="*/ 0 h 166"/>
              </a:gdLst>
              <a:ahLst/>
              <a:cxnLst>
                <a:cxn ang="0">
                  <a:pos x="T0" y="T1"/>
                </a:cxn>
                <a:cxn ang="0">
                  <a:pos x="T2" y="T3"/>
                </a:cxn>
                <a:cxn ang="0">
                  <a:pos x="T4" y="T5"/>
                </a:cxn>
                <a:cxn ang="0">
                  <a:pos x="T6" y="T7"/>
                </a:cxn>
              </a:cxnLst>
              <a:rect l="0" t="0" r="r" b="b"/>
              <a:pathLst>
                <a:path w="53" h="166">
                  <a:moveTo>
                    <a:pt x="0" y="0"/>
                  </a:moveTo>
                  <a:lnTo>
                    <a:pt x="52" y="117"/>
                  </a:lnTo>
                  <a:lnTo>
                    <a:pt x="0" y="165"/>
                  </a:lnTo>
                  <a:lnTo>
                    <a:pt x="0" y="0"/>
                  </a:lnTo>
                </a:path>
              </a:pathLst>
            </a:custGeom>
            <a:solidFill>
              <a:srgbClr val="F93569">
                <a:alpha val="40000"/>
              </a:srgbClr>
            </a:solidFill>
            <a:ln>
              <a:noFill/>
            </a:ln>
            <a:effectLst/>
          </p:spPr>
          <p:txBody>
            <a:bodyPr wrap="none" anchor="ctr"/>
            <a:lstStyle/>
            <a:p>
              <a:endParaRPr lang="en-US" dirty="0">
                <a:latin typeface="Poppins" pitchFamily="2" charset="77"/>
              </a:endParaRPr>
            </a:p>
          </p:txBody>
        </p:sp>
      </p:grpSp>
      <p:sp>
        <p:nvSpPr>
          <p:cNvPr id="50" name="Freeform 62">
            <a:extLst>
              <a:ext uri="{FF2B5EF4-FFF2-40B4-BE49-F238E27FC236}">
                <a16:creationId xmlns:a16="http://schemas.microsoft.com/office/drawing/2014/main" id="{E6B65F71-ACD6-2049-8805-C26BC1448DBC}"/>
              </a:ext>
            </a:extLst>
          </p:cNvPr>
          <p:cNvSpPr>
            <a:spLocks noChangeArrowheads="1"/>
          </p:cNvSpPr>
          <p:nvPr/>
        </p:nvSpPr>
        <p:spPr bwMode="auto">
          <a:xfrm>
            <a:off x="7450036" y="2039260"/>
            <a:ext cx="975015" cy="870649"/>
          </a:xfrm>
          <a:custGeom>
            <a:avLst/>
            <a:gdLst>
              <a:gd name="T0" fmla="*/ 504 w 1566"/>
              <a:gd name="T1" fmla="*/ 1396 h 1397"/>
              <a:gd name="T2" fmla="*/ 1061 w 1566"/>
              <a:gd name="T3" fmla="*/ 1396 h 1397"/>
              <a:gd name="T4" fmla="*/ 1061 w 1566"/>
              <a:gd name="T5" fmla="*/ 1396 h 1397"/>
              <a:gd name="T6" fmla="*/ 1247 w 1566"/>
              <a:gd name="T7" fmla="*/ 1288 h 1397"/>
              <a:gd name="T8" fmla="*/ 1526 w 1566"/>
              <a:gd name="T9" fmla="*/ 805 h 1397"/>
              <a:gd name="T10" fmla="*/ 1526 w 1566"/>
              <a:gd name="T11" fmla="*/ 805 h 1397"/>
              <a:gd name="T12" fmla="*/ 1526 w 1566"/>
              <a:gd name="T13" fmla="*/ 590 h 1397"/>
              <a:gd name="T14" fmla="*/ 1247 w 1566"/>
              <a:gd name="T15" fmla="*/ 108 h 1397"/>
              <a:gd name="T16" fmla="*/ 1247 w 1566"/>
              <a:gd name="T17" fmla="*/ 108 h 1397"/>
              <a:gd name="T18" fmla="*/ 1061 w 1566"/>
              <a:gd name="T19" fmla="*/ 0 h 1397"/>
              <a:gd name="T20" fmla="*/ 504 w 1566"/>
              <a:gd name="T21" fmla="*/ 0 h 1397"/>
              <a:gd name="T22" fmla="*/ 504 w 1566"/>
              <a:gd name="T23" fmla="*/ 0 h 1397"/>
              <a:gd name="T24" fmla="*/ 317 w 1566"/>
              <a:gd name="T25" fmla="*/ 108 h 1397"/>
              <a:gd name="T26" fmla="*/ 39 w 1566"/>
              <a:gd name="T27" fmla="*/ 590 h 1397"/>
              <a:gd name="T28" fmla="*/ 39 w 1566"/>
              <a:gd name="T29" fmla="*/ 590 h 1397"/>
              <a:gd name="T30" fmla="*/ 39 w 1566"/>
              <a:gd name="T31" fmla="*/ 805 h 1397"/>
              <a:gd name="T32" fmla="*/ 317 w 1566"/>
              <a:gd name="T33" fmla="*/ 1288 h 1397"/>
              <a:gd name="T34" fmla="*/ 317 w 1566"/>
              <a:gd name="T35" fmla="*/ 1288 h 1397"/>
              <a:gd name="T36" fmla="*/ 504 w 1566"/>
              <a:gd name="T37" fmla="*/ 1396 h 13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1566" h="1397">
                <a:moveTo>
                  <a:pt x="504" y="1396"/>
                </a:moveTo>
                <a:lnTo>
                  <a:pt x="1061" y="1396"/>
                </a:lnTo>
                <a:lnTo>
                  <a:pt x="1061" y="1396"/>
                </a:lnTo>
                <a:cubicBezTo>
                  <a:pt x="1138" y="1396"/>
                  <a:pt x="1209" y="1355"/>
                  <a:pt x="1247" y="1288"/>
                </a:cubicBezTo>
                <a:lnTo>
                  <a:pt x="1526" y="805"/>
                </a:lnTo>
                <a:lnTo>
                  <a:pt x="1526" y="805"/>
                </a:lnTo>
                <a:cubicBezTo>
                  <a:pt x="1565" y="739"/>
                  <a:pt x="1565" y="657"/>
                  <a:pt x="1526" y="590"/>
                </a:cubicBezTo>
                <a:lnTo>
                  <a:pt x="1247" y="108"/>
                </a:lnTo>
                <a:lnTo>
                  <a:pt x="1247" y="108"/>
                </a:lnTo>
                <a:cubicBezTo>
                  <a:pt x="1209" y="41"/>
                  <a:pt x="1138" y="0"/>
                  <a:pt x="1061" y="0"/>
                </a:cubicBezTo>
                <a:lnTo>
                  <a:pt x="504" y="0"/>
                </a:lnTo>
                <a:lnTo>
                  <a:pt x="504" y="0"/>
                </a:lnTo>
                <a:cubicBezTo>
                  <a:pt x="427" y="0"/>
                  <a:pt x="356" y="41"/>
                  <a:pt x="317" y="108"/>
                </a:cubicBezTo>
                <a:lnTo>
                  <a:pt x="39" y="590"/>
                </a:lnTo>
                <a:lnTo>
                  <a:pt x="39" y="590"/>
                </a:lnTo>
                <a:cubicBezTo>
                  <a:pt x="0" y="657"/>
                  <a:pt x="0" y="739"/>
                  <a:pt x="39" y="805"/>
                </a:cubicBezTo>
                <a:lnTo>
                  <a:pt x="317" y="1288"/>
                </a:lnTo>
                <a:lnTo>
                  <a:pt x="317" y="1288"/>
                </a:lnTo>
                <a:cubicBezTo>
                  <a:pt x="356" y="1355"/>
                  <a:pt x="427" y="1396"/>
                  <a:pt x="504" y="1396"/>
                </a:cubicBezTo>
              </a:path>
            </a:pathLst>
          </a:custGeom>
          <a:solidFill>
            <a:srgbClr val="F93569"/>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51" name="Freeform 63">
            <a:extLst>
              <a:ext uri="{FF2B5EF4-FFF2-40B4-BE49-F238E27FC236}">
                <a16:creationId xmlns:a16="http://schemas.microsoft.com/office/drawing/2014/main" id="{C1EF937C-A320-5540-8142-1CF3694869FB}"/>
              </a:ext>
            </a:extLst>
          </p:cNvPr>
          <p:cNvSpPr>
            <a:spLocks noChangeArrowheads="1"/>
          </p:cNvSpPr>
          <p:nvPr/>
        </p:nvSpPr>
        <p:spPr bwMode="auto">
          <a:xfrm>
            <a:off x="7450036" y="3626751"/>
            <a:ext cx="975015" cy="870649"/>
          </a:xfrm>
          <a:custGeom>
            <a:avLst/>
            <a:gdLst>
              <a:gd name="T0" fmla="*/ 504 w 1566"/>
              <a:gd name="T1" fmla="*/ 1396 h 1397"/>
              <a:gd name="T2" fmla="*/ 1061 w 1566"/>
              <a:gd name="T3" fmla="*/ 1396 h 1397"/>
              <a:gd name="T4" fmla="*/ 1061 w 1566"/>
              <a:gd name="T5" fmla="*/ 1396 h 1397"/>
              <a:gd name="T6" fmla="*/ 1247 w 1566"/>
              <a:gd name="T7" fmla="*/ 1289 h 1397"/>
              <a:gd name="T8" fmla="*/ 1526 w 1566"/>
              <a:gd name="T9" fmla="*/ 806 h 1397"/>
              <a:gd name="T10" fmla="*/ 1526 w 1566"/>
              <a:gd name="T11" fmla="*/ 806 h 1397"/>
              <a:gd name="T12" fmla="*/ 1526 w 1566"/>
              <a:gd name="T13" fmla="*/ 590 h 1397"/>
              <a:gd name="T14" fmla="*/ 1247 w 1566"/>
              <a:gd name="T15" fmla="*/ 108 h 1397"/>
              <a:gd name="T16" fmla="*/ 1247 w 1566"/>
              <a:gd name="T17" fmla="*/ 108 h 1397"/>
              <a:gd name="T18" fmla="*/ 1061 w 1566"/>
              <a:gd name="T19" fmla="*/ 0 h 1397"/>
              <a:gd name="T20" fmla="*/ 504 w 1566"/>
              <a:gd name="T21" fmla="*/ 0 h 1397"/>
              <a:gd name="T22" fmla="*/ 504 w 1566"/>
              <a:gd name="T23" fmla="*/ 0 h 1397"/>
              <a:gd name="T24" fmla="*/ 317 w 1566"/>
              <a:gd name="T25" fmla="*/ 108 h 1397"/>
              <a:gd name="T26" fmla="*/ 39 w 1566"/>
              <a:gd name="T27" fmla="*/ 590 h 1397"/>
              <a:gd name="T28" fmla="*/ 39 w 1566"/>
              <a:gd name="T29" fmla="*/ 590 h 1397"/>
              <a:gd name="T30" fmla="*/ 39 w 1566"/>
              <a:gd name="T31" fmla="*/ 806 h 1397"/>
              <a:gd name="T32" fmla="*/ 317 w 1566"/>
              <a:gd name="T33" fmla="*/ 1289 h 1397"/>
              <a:gd name="T34" fmla="*/ 317 w 1566"/>
              <a:gd name="T35" fmla="*/ 1289 h 1397"/>
              <a:gd name="T36" fmla="*/ 504 w 1566"/>
              <a:gd name="T37" fmla="*/ 1396 h 13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1566" h="1397">
                <a:moveTo>
                  <a:pt x="504" y="1396"/>
                </a:moveTo>
                <a:lnTo>
                  <a:pt x="1061" y="1396"/>
                </a:lnTo>
                <a:lnTo>
                  <a:pt x="1061" y="1396"/>
                </a:lnTo>
                <a:cubicBezTo>
                  <a:pt x="1138" y="1396"/>
                  <a:pt x="1209" y="1355"/>
                  <a:pt x="1247" y="1289"/>
                </a:cubicBezTo>
                <a:lnTo>
                  <a:pt x="1526" y="806"/>
                </a:lnTo>
                <a:lnTo>
                  <a:pt x="1526" y="806"/>
                </a:lnTo>
                <a:cubicBezTo>
                  <a:pt x="1565" y="740"/>
                  <a:pt x="1565" y="657"/>
                  <a:pt x="1526" y="590"/>
                </a:cubicBezTo>
                <a:lnTo>
                  <a:pt x="1247" y="108"/>
                </a:lnTo>
                <a:lnTo>
                  <a:pt x="1247" y="108"/>
                </a:lnTo>
                <a:cubicBezTo>
                  <a:pt x="1209" y="41"/>
                  <a:pt x="1138" y="0"/>
                  <a:pt x="1061" y="0"/>
                </a:cubicBezTo>
                <a:lnTo>
                  <a:pt x="504" y="0"/>
                </a:lnTo>
                <a:lnTo>
                  <a:pt x="504" y="0"/>
                </a:lnTo>
                <a:cubicBezTo>
                  <a:pt x="427" y="0"/>
                  <a:pt x="356" y="41"/>
                  <a:pt x="317" y="108"/>
                </a:cubicBezTo>
                <a:lnTo>
                  <a:pt x="39" y="590"/>
                </a:lnTo>
                <a:lnTo>
                  <a:pt x="39" y="590"/>
                </a:lnTo>
                <a:cubicBezTo>
                  <a:pt x="0" y="657"/>
                  <a:pt x="0" y="740"/>
                  <a:pt x="39" y="806"/>
                </a:cubicBezTo>
                <a:lnTo>
                  <a:pt x="317" y="1289"/>
                </a:lnTo>
                <a:lnTo>
                  <a:pt x="317" y="1289"/>
                </a:lnTo>
                <a:cubicBezTo>
                  <a:pt x="356" y="1355"/>
                  <a:pt x="427" y="1396"/>
                  <a:pt x="504" y="1396"/>
                </a:cubicBezTo>
              </a:path>
            </a:pathLst>
          </a:custGeom>
          <a:solidFill>
            <a:srgbClr val="FBB72E"/>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52" name="Freeform 64">
            <a:extLst>
              <a:ext uri="{FF2B5EF4-FFF2-40B4-BE49-F238E27FC236}">
                <a16:creationId xmlns:a16="http://schemas.microsoft.com/office/drawing/2014/main" id="{9C786FBC-7684-914A-AD66-59221A3F6718}"/>
              </a:ext>
            </a:extLst>
          </p:cNvPr>
          <p:cNvSpPr>
            <a:spLocks noChangeArrowheads="1"/>
          </p:cNvSpPr>
          <p:nvPr/>
        </p:nvSpPr>
        <p:spPr bwMode="auto">
          <a:xfrm>
            <a:off x="7450036" y="5214240"/>
            <a:ext cx="975015" cy="870649"/>
          </a:xfrm>
          <a:custGeom>
            <a:avLst/>
            <a:gdLst>
              <a:gd name="T0" fmla="*/ 504 w 1566"/>
              <a:gd name="T1" fmla="*/ 1396 h 1397"/>
              <a:gd name="T2" fmla="*/ 1061 w 1566"/>
              <a:gd name="T3" fmla="*/ 1396 h 1397"/>
              <a:gd name="T4" fmla="*/ 1061 w 1566"/>
              <a:gd name="T5" fmla="*/ 1396 h 1397"/>
              <a:gd name="T6" fmla="*/ 1247 w 1566"/>
              <a:gd name="T7" fmla="*/ 1289 h 1397"/>
              <a:gd name="T8" fmla="*/ 1526 w 1566"/>
              <a:gd name="T9" fmla="*/ 806 h 1397"/>
              <a:gd name="T10" fmla="*/ 1526 w 1566"/>
              <a:gd name="T11" fmla="*/ 806 h 1397"/>
              <a:gd name="T12" fmla="*/ 1526 w 1566"/>
              <a:gd name="T13" fmla="*/ 590 h 1397"/>
              <a:gd name="T14" fmla="*/ 1247 w 1566"/>
              <a:gd name="T15" fmla="*/ 108 h 1397"/>
              <a:gd name="T16" fmla="*/ 1247 w 1566"/>
              <a:gd name="T17" fmla="*/ 108 h 1397"/>
              <a:gd name="T18" fmla="*/ 1061 w 1566"/>
              <a:gd name="T19" fmla="*/ 0 h 1397"/>
              <a:gd name="T20" fmla="*/ 504 w 1566"/>
              <a:gd name="T21" fmla="*/ 0 h 1397"/>
              <a:gd name="T22" fmla="*/ 504 w 1566"/>
              <a:gd name="T23" fmla="*/ 0 h 1397"/>
              <a:gd name="T24" fmla="*/ 317 w 1566"/>
              <a:gd name="T25" fmla="*/ 108 h 1397"/>
              <a:gd name="T26" fmla="*/ 39 w 1566"/>
              <a:gd name="T27" fmla="*/ 590 h 1397"/>
              <a:gd name="T28" fmla="*/ 39 w 1566"/>
              <a:gd name="T29" fmla="*/ 590 h 1397"/>
              <a:gd name="T30" fmla="*/ 39 w 1566"/>
              <a:gd name="T31" fmla="*/ 806 h 1397"/>
              <a:gd name="T32" fmla="*/ 317 w 1566"/>
              <a:gd name="T33" fmla="*/ 1289 h 1397"/>
              <a:gd name="T34" fmla="*/ 317 w 1566"/>
              <a:gd name="T35" fmla="*/ 1289 h 1397"/>
              <a:gd name="T36" fmla="*/ 504 w 1566"/>
              <a:gd name="T37" fmla="*/ 1396 h 13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1566" h="1397">
                <a:moveTo>
                  <a:pt x="504" y="1396"/>
                </a:moveTo>
                <a:lnTo>
                  <a:pt x="1061" y="1396"/>
                </a:lnTo>
                <a:lnTo>
                  <a:pt x="1061" y="1396"/>
                </a:lnTo>
                <a:cubicBezTo>
                  <a:pt x="1138" y="1396"/>
                  <a:pt x="1209" y="1355"/>
                  <a:pt x="1247" y="1289"/>
                </a:cubicBezTo>
                <a:lnTo>
                  <a:pt x="1526" y="806"/>
                </a:lnTo>
                <a:lnTo>
                  <a:pt x="1526" y="806"/>
                </a:lnTo>
                <a:cubicBezTo>
                  <a:pt x="1565" y="740"/>
                  <a:pt x="1565" y="657"/>
                  <a:pt x="1526" y="590"/>
                </a:cubicBezTo>
                <a:lnTo>
                  <a:pt x="1247" y="108"/>
                </a:lnTo>
                <a:lnTo>
                  <a:pt x="1247" y="108"/>
                </a:lnTo>
                <a:cubicBezTo>
                  <a:pt x="1209" y="41"/>
                  <a:pt x="1138" y="0"/>
                  <a:pt x="1061" y="0"/>
                </a:cubicBezTo>
                <a:lnTo>
                  <a:pt x="504" y="0"/>
                </a:lnTo>
                <a:lnTo>
                  <a:pt x="504" y="0"/>
                </a:lnTo>
                <a:cubicBezTo>
                  <a:pt x="427" y="0"/>
                  <a:pt x="356" y="41"/>
                  <a:pt x="317" y="108"/>
                </a:cubicBezTo>
                <a:lnTo>
                  <a:pt x="39" y="590"/>
                </a:lnTo>
                <a:lnTo>
                  <a:pt x="39" y="590"/>
                </a:lnTo>
                <a:cubicBezTo>
                  <a:pt x="0" y="657"/>
                  <a:pt x="0" y="740"/>
                  <a:pt x="39" y="806"/>
                </a:cubicBezTo>
                <a:lnTo>
                  <a:pt x="317" y="1289"/>
                </a:lnTo>
                <a:lnTo>
                  <a:pt x="317" y="1289"/>
                </a:lnTo>
                <a:cubicBezTo>
                  <a:pt x="356" y="1355"/>
                  <a:pt x="427" y="1396"/>
                  <a:pt x="504" y="1396"/>
                </a:cubicBezTo>
              </a:path>
            </a:pathLst>
          </a:custGeom>
          <a:solidFill>
            <a:srgbClr val="4648F7"/>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53" name="Freeform 278">
            <a:extLst>
              <a:ext uri="{FF2B5EF4-FFF2-40B4-BE49-F238E27FC236}">
                <a16:creationId xmlns:a16="http://schemas.microsoft.com/office/drawing/2014/main" id="{4BC80E92-9978-7246-AF0F-1E8F7C6D8A12}"/>
              </a:ext>
            </a:extLst>
          </p:cNvPr>
          <p:cNvSpPr>
            <a:spLocks noChangeArrowheads="1"/>
          </p:cNvSpPr>
          <p:nvPr/>
        </p:nvSpPr>
        <p:spPr bwMode="auto">
          <a:xfrm>
            <a:off x="7680744" y="3939855"/>
            <a:ext cx="513600" cy="348809"/>
          </a:xfrm>
          <a:custGeom>
            <a:avLst/>
            <a:gdLst>
              <a:gd name="T0" fmla="*/ 755 w 826"/>
              <a:gd name="T1" fmla="*/ 90 h 558"/>
              <a:gd name="T2" fmla="*/ 779 w 826"/>
              <a:gd name="T3" fmla="*/ 66 h 558"/>
              <a:gd name="T4" fmla="*/ 779 w 826"/>
              <a:gd name="T5" fmla="*/ 114 h 558"/>
              <a:gd name="T6" fmla="*/ 580 w 826"/>
              <a:gd name="T7" fmla="*/ 223 h 558"/>
              <a:gd name="T8" fmla="*/ 646 w 826"/>
              <a:gd name="T9" fmla="*/ 158 h 558"/>
              <a:gd name="T10" fmla="*/ 646 w 826"/>
              <a:gd name="T11" fmla="*/ 289 h 558"/>
              <a:gd name="T12" fmla="*/ 334 w 826"/>
              <a:gd name="T13" fmla="*/ 446 h 558"/>
              <a:gd name="T14" fmla="*/ 423 w 826"/>
              <a:gd name="T15" fmla="*/ 357 h 558"/>
              <a:gd name="T16" fmla="*/ 423 w 826"/>
              <a:gd name="T17" fmla="*/ 535 h 558"/>
              <a:gd name="T18" fmla="*/ 202 w 826"/>
              <a:gd name="T19" fmla="*/ 158 h 558"/>
              <a:gd name="T20" fmla="*/ 268 w 826"/>
              <a:gd name="T21" fmla="*/ 223 h 558"/>
              <a:gd name="T22" fmla="*/ 137 w 826"/>
              <a:gd name="T23" fmla="*/ 223 h 558"/>
              <a:gd name="T24" fmla="*/ 21 w 826"/>
              <a:gd name="T25" fmla="*/ 112 h 558"/>
              <a:gd name="T26" fmla="*/ 45 w 826"/>
              <a:gd name="T27" fmla="*/ 89 h 558"/>
              <a:gd name="T28" fmla="*/ 45 w 826"/>
              <a:gd name="T29" fmla="*/ 136 h 558"/>
              <a:gd name="T30" fmla="*/ 601 w 826"/>
              <a:gd name="T31" fmla="*/ 21 h 558"/>
              <a:gd name="T32" fmla="*/ 625 w 826"/>
              <a:gd name="T33" fmla="*/ 45 h 558"/>
              <a:gd name="T34" fmla="*/ 578 w 826"/>
              <a:gd name="T35" fmla="*/ 45 h 558"/>
              <a:gd name="T36" fmla="*/ 734 w 826"/>
              <a:gd name="T37" fmla="*/ 90 h 558"/>
              <a:gd name="T38" fmla="*/ 699 w 826"/>
              <a:gd name="T39" fmla="*/ 154 h 558"/>
              <a:gd name="T40" fmla="*/ 646 w 826"/>
              <a:gd name="T41" fmla="*/ 136 h 558"/>
              <a:gd name="T42" fmla="*/ 623 w 826"/>
              <a:gd name="T43" fmla="*/ 85 h 558"/>
              <a:gd name="T44" fmla="*/ 601 w 826"/>
              <a:gd name="T45" fmla="*/ 0 h 558"/>
              <a:gd name="T46" fmla="*/ 556 w 826"/>
              <a:gd name="T47" fmla="*/ 45 h 558"/>
              <a:gd name="T48" fmla="*/ 602 w 826"/>
              <a:gd name="T49" fmla="*/ 91 h 558"/>
              <a:gd name="T50" fmla="*/ 559 w 826"/>
              <a:gd name="T51" fmla="*/ 223 h 558"/>
              <a:gd name="T52" fmla="*/ 493 w 826"/>
              <a:gd name="T53" fmla="*/ 360 h 558"/>
              <a:gd name="T54" fmla="*/ 423 w 826"/>
              <a:gd name="T55" fmla="*/ 335 h 558"/>
              <a:gd name="T56" fmla="*/ 271 w 826"/>
              <a:gd name="T57" fmla="*/ 277 h 558"/>
              <a:gd name="T58" fmla="*/ 202 w 826"/>
              <a:gd name="T59" fmla="*/ 136 h 558"/>
              <a:gd name="T60" fmla="*/ 88 w 826"/>
              <a:gd name="T61" fmla="*/ 129 h 558"/>
              <a:gd name="T62" fmla="*/ 91 w 826"/>
              <a:gd name="T63" fmla="*/ 112 h 558"/>
              <a:gd name="T64" fmla="*/ 0 w 826"/>
              <a:gd name="T65" fmla="*/ 112 h 558"/>
              <a:gd name="T66" fmla="*/ 45 w 826"/>
              <a:gd name="T67" fmla="*/ 158 h 558"/>
              <a:gd name="T68" fmla="*/ 126 w 826"/>
              <a:gd name="T69" fmla="*/ 182 h 558"/>
              <a:gd name="T70" fmla="*/ 202 w 826"/>
              <a:gd name="T71" fmla="*/ 310 h 558"/>
              <a:gd name="T72" fmla="*/ 338 w 826"/>
              <a:gd name="T73" fmla="*/ 375 h 558"/>
              <a:gd name="T74" fmla="*/ 313 w 826"/>
              <a:gd name="T75" fmla="*/ 446 h 558"/>
              <a:gd name="T76" fmla="*/ 534 w 826"/>
              <a:gd name="T77" fmla="*/ 446 h 558"/>
              <a:gd name="T78" fmla="*/ 592 w 826"/>
              <a:gd name="T79" fmla="*/ 291 h 558"/>
              <a:gd name="T80" fmla="*/ 646 w 826"/>
              <a:gd name="T81" fmla="*/ 310 h 558"/>
              <a:gd name="T82" fmla="*/ 715 w 826"/>
              <a:gd name="T83" fmla="*/ 170 h 558"/>
              <a:gd name="T84" fmla="*/ 779 w 826"/>
              <a:gd name="T85" fmla="*/ 136 h 558"/>
              <a:gd name="T86" fmla="*/ 825 w 826"/>
              <a:gd name="T87" fmla="*/ 90 h 5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826" h="558">
                <a:moveTo>
                  <a:pt x="779" y="114"/>
                </a:moveTo>
                <a:lnTo>
                  <a:pt x="779" y="114"/>
                </a:lnTo>
                <a:cubicBezTo>
                  <a:pt x="767" y="114"/>
                  <a:pt x="755" y="103"/>
                  <a:pt x="755" y="90"/>
                </a:cubicBezTo>
                <a:lnTo>
                  <a:pt x="755" y="90"/>
                </a:lnTo>
                <a:cubicBezTo>
                  <a:pt x="755" y="77"/>
                  <a:pt x="767" y="66"/>
                  <a:pt x="779" y="66"/>
                </a:cubicBezTo>
                <a:lnTo>
                  <a:pt x="779" y="66"/>
                </a:lnTo>
                <a:cubicBezTo>
                  <a:pt x="793" y="66"/>
                  <a:pt x="803" y="77"/>
                  <a:pt x="803" y="90"/>
                </a:cubicBezTo>
                <a:lnTo>
                  <a:pt x="803" y="90"/>
                </a:lnTo>
                <a:cubicBezTo>
                  <a:pt x="803" y="103"/>
                  <a:pt x="793" y="114"/>
                  <a:pt x="779" y="114"/>
                </a:cubicBezTo>
                <a:close/>
                <a:moveTo>
                  <a:pt x="646" y="289"/>
                </a:moveTo>
                <a:lnTo>
                  <a:pt x="646" y="289"/>
                </a:lnTo>
                <a:cubicBezTo>
                  <a:pt x="610" y="289"/>
                  <a:pt x="580" y="260"/>
                  <a:pt x="580" y="223"/>
                </a:cubicBezTo>
                <a:lnTo>
                  <a:pt x="580" y="223"/>
                </a:lnTo>
                <a:cubicBezTo>
                  <a:pt x="580" y="188"/>
                  <a:pt x="610" y="158"/>
                  <a:pt x="646" y="158"/>
                </a:cubicBezTo>
                <a:lnTo>
                  <a:pt x="646" y="158"/>
                </a:lnTo>
                <a:cubicBezTo>
                  <a:pt x="682" y="158"/>
                  <a:pt x="712" y="188"/>
                  <a:pt x="712" y="223"/>
                </a:cubicBezTo>
                <a:lnTo>
                  <a:pt x="712" y="223"/>
                </a:lnTo>
                <a:cubicBezTo>
                  <a:pt x="712" y="260"/>
                  <a:pt x="682" y="289"/>
                  <a:pt x="646" y="289"/>
                </a:cubicBezTo>
                <a:close/>
                <a:moveTo>
                  <a:pt x="423" y="535"/>
                </a:moveTo>
                <a:lnTo>
                  <a:pt x="423" y="535"/>
                </a:lnTo>
                <a:cubicBezTo>
                  <a:pt x="374" y="535"/>
                  <a:pt x="334" y="495"/>
                  <a:pt x="334" y="446"/>
                </a:cubicBezTo>
                <a:lnTo>
                  <a:pt x="334" y="446"/>
                </a:lnTo>
                <a:cubicBezTo>
                  <a:pt x="334" y="397"/>
                  <a:pt x="374" y="357"/>
                  <a:pt x="423" y="357"/>
                </a:cubicBezTo>
                <a:lnTo>
                  <a:pt x="423" y="357"/>
                </a:lnTo>
                <a:cubicBezTo>
                  <a:pt x="473" y="357"/>
                  <a:pt x="513" y="397"/>
                  <a:pt x="513" y="446"/>
                </a:cubicBezTo>
                <a:lnTo>
                  <a:pt x="513" y="446"/>
                </a:lnTo>
                <a:cubicBezTo>
                  <a:pt x="513" y="495"/>
                  <a:pt x="473" y="535"/>
                  <a:pt x="423" y="535"/>
                </a:cubicBezTo>
                <a:close/>
                <a:moveTo>
                  <a:pt x="137" y="223"/>
                </a:moveTo>
                <a:lnTo>
                  <a:pt x="137" y="223"/>
                </a:lnTo>
                <a:cubicBezTo>
                  <a:pt x="137" y="188"/>
                  <a:pt x="166" y="158"/>
                  <a:pt x="202" y="158"/>
                </a:cubicBezTo>
                <a:lnTo>
                  <a:pt x="202" y="158"/>
                </a:lnTo>
                <a:cubicBezTo>
                  <a:pt x="239" y="158"/>
                  <a:pt x="268" y="188"/>
                  <a:pt x="268" y="223"/>
                </a:cubicBezTo>
                <a:lnTo>
                  <a:pt x="268" y="223"/>
                </a:lnTo>
                <a:cubicBezTo>
                  <a:pt x="268" y="260"/>
                  <a:pt x="239" y="289"/>
                  <a:pt x="202" y="289"/>
                </a:cubicBezTo>
                <a:lnTo>
                  <a:pt x="202" y="289"/>
                </a:lnTo>
                <a:cubicBezTo>
                  <a:pt x="166" y="289"/>
                  <a:pt x="137" y="260"/>
                  <a:pt x="137" y="223"/>
                </a:cubicBezTo>
                <a:close/>
                <a:moveTo>
                  <a:pt x="45" y="136"/>
                </a:moveTo>
                <a:lnTo>
                  <a:pt x="45" y="136"/>
                </a:lnTo>
                <a:cubicBezTo>
                  <a:pt x="32" y="136"/>
                  <a:pt x="21" y="125"/>
                  <a:pt x="21" y="112"/>
                </a:cubicBezTo>
                <a:lnTo>
                  <a:pt x="21" y="112"/>
                </a:lnTo>
                <a:cubicBezTo>
                  <a:pt x="21" y="99"/>
                  <a:pt x="32" y="89"/>
                  <a:pt x="45" y="89"/>
                </a:cubicBezTo>
                <a:lnTo>
                  <a:pt x="45" y="89"/>
                </a:lnTo>
                <a:cubicBezTo>
                  <a:pt x="59" y="89"/>
                  <a:pt x="70" y="99"/>
                  <a:pt x="70" y="112"/>
                </a:cubicBezTo>
                <a:lnTo>
                  <a:pt x="70" y="112"/>
                </a:lnTo>
                <a:cubicBezTo>
                  <a:pt x="70" y="125"/>
                  <a:pt x="59" y="136"/>
                  <a:pt x="45" y="136"/>
                </a:cubicBezTo>
                <a:close/>
                <a:moveTo>
                  <a:pt x="578" y="45"/>
                </a:moveTo>
                <a:lnTo>
                  <a:pt x="578" y="45"/>
                </a:lnTo>
                <a:cubicBezTo>
                  <a:pt x="578" y="32"/>
                  <a:pt x="588" y="21"/>
                  <a:pt x="601" y="21"/>
                </a:cubicBezTo>
                <a:lnTo>
                  <a:pt x="601" y="21"/>
                </a:lnTo>
                <a:cubicBezTo>
                  <a:pt x="615" y="21"/>
                  <a:pt x="625" y="32"/>
                  <a:pt x="625" y="45"/>
                </a:cubicBezTo>
                <a:lnTo>
                  <a:pt x="625" y="45"/>
                </a:lnTo>
                <a:cubicBezTo>
                  <a:pt x="625" y="58"/>
                  <a:pt x="615" y="69"/>
                  <a:pt x="601" y="69"/>
                </a:cubicBezTo>
                <a:lnTo>
                  <a:pt x="601" y="69"/>
                </a:lnTo>
                <a:cubicBezTo>
                  <a:pt x="588" y="69"/>
                  <a:pt x="578" y="58"/>
                  <a:pt x="578" y="45"/>
                </a:cubicBezTo>
                <a:close/>
                <a:moveTo>
                  <a:pt x="779" y="44"/>
                </a:moveTo>
                <a:lnTo>
                  <a:pt x="779" y="44"/>
                </a:lnTo>
                <a:cubicBezTo>
                  <a:pt x="754" y="44"/>
                  <a:pt x="734" y="65"/>
                  <a:pt x="734" y="90"/>
                </a:cubicBezTo>
                <a:lnTo>
                  <a:pt x="734" y="90"/>
                </a:lnTo>
                <a:cubicBezTo>
                  <a:pt x="734" y="99"/>
                  <a:pt x="737" y="107"/>
                  <a:pt x="741" y="114"/>
                </a:cubicBezTo>
                <a:lnTo>
                  <a:pt x="699" y="154"/>
                </a:lnTo>
                <a:lnTo>
                  <a:pt x="699" y="154"/>
                </a:lnTo>
                <a:cubicBezTo>
                  <a:pt x="685" y="143"/>
                  <a:pt x="666" y="136"/>
                  <a:pt x="646" y="136"/>
                </a:cubicBezTo>
                <a:lnTo>
                  <a:pt x="646" y="136"/>
                </a:lnTo>
                <a:cubicBezTo>
                  <a:pt x="642" y="136"/>
                  <a:pt x="639" y="137"/>
                  <a:pt x="636" y="137"/>
                </a:cubicBezTo>
                <a:lnTo>
                  <a:pt x="623" y="85"/>
                </a:lnTo>
                <a:lnTo>
                  <a:pt x="623" y="85"/>
                </a:lnTo>
                <a:cubicBezTo>
                  <a:pt x="637" y="78"/>
                  <a:pt x="647" y="63"/>
                  <a:pt x="647" y="45"/>
                </a:cubicBezTo>
                <a:lnTo>
                  <a:pt x="647" y="45"/>
                </a:lnTo>
                <a:cubicBezTo>
                  <a:pt x="647" y="21"/>
                  <a:pt x="627" y="0"/>
                  <a:pt x="601" y="0"/>
                </a:cubicBezTo>
                <a:lnTo>
                  <a:pt x="601" y="0"/>
                </a:lnTo>
                <a:cubicBezTo>
                  <a:pt x="576" y="0"/>
                  <a:pt x="556" y="21"/>
                  <a:pt x="556" y="45"/>
                </a:cubicBezTo>
                <a:lnTo>
                  <a:pt x="556" y="45"/>
                </a:lnTo>
                <a:cubicBezTo>
                  <a:pt x="556" y="71"/>
                  <a:pt x="576" y="91"/>
                  <a:pt x="601" y="91"/>
                </a:cubicBezTo>
                <a:lnTo>
                  <a:pt x="601" y="91"/>
                </a:lnTo>
                <a:lnTo>
                  <a:pt x="602" y="91"/>
                </a:lnTo>
                <a:lnTo>
                  <a:pt x="615" y="142"/>
                </a:lnTo>
                <a:lnTo>
                  <a:pt x="615" y="142"/>
                </a:lnTo>
                <a:cubicBezTo>
                  <a:pt x="582" y="154"/>
                  <a:pt x="559" y="186"/>
                  <a:pt x="559" y="223"/>
                </a:cubicBezTo>
                <a:lnTo>
                  <a:pt x="559" y="223"/>
                </a:lnTo>
                <a:cubicBezTo>
                  <a:pt x="559" y="243"/>
                  <a:pt x="565" y="262"/>
                  <a:pt x="576" y="276"/>
                </a:cubicBezTo>
                <a:lnTo>
                  <a:pt x="493" y="360"/>
                </a:lnTo>
                <a:lnTo>
                  <a:pt x="493" y="360"/>
                </a:lnTo>
                <a:cubicBezTo>
                  <a:pt x="474" y="345"/>
                  <a:pt x="450" y="335"/>
                  <a:pt x="423" y="335"/>
                </a:cubicBezTo>
                <a:lnTo>
                  <a:pt x="423" y="335"/>
                </a:lnTo>
                <a:cubicBezTo>
                  <a:pt x="397" y="335"/>
                  <a:pt x="373" y="345"/>
                  <a:pt x="353" y="360"/>
                </a:cubicBezTo>
                <a:lnTo>
                  <a:pt x="271" y="277"/>
                </a:lnTo>
                <a:lnTo>
                  <a:pt x="271" y="277"/>
                </a:lnTo>
                <a:cubicBezTo>
                  <a:pt x="283" y="262"/>
                  <a:pt x="290" y="244"/>
                  <a:pt x="290" y="223"/>
                </a:cubicBezTo>
                <a:lnTo>
                  <a:pt x="290" y="223"/>
                </a:lnTo>
                <a:cubicBezTo>
                  <a:pt x="290" y="175"/>
                  <a:pt x="250" y="136"/>
                  <a:pt x="202" y="136"/>
                </a:cubicBezTo>
                <a:lnTo>
                  <a:pt x="202" y="136"/>
                </a:lnTo>
                <a:cubicBezTo>
                  <a:pt x="177" y="136"/>
                  <a:pt x="154" y="147"/>
                  <a:pt x="138" y="165"/>
                </a:cubicBezTo>
                <a:lnTo>
                  <a:pt x="88" y="129"/>
                </a:lnTo>
                <a:lnTo>
                  <a:pt x="88" y="129"/>
                </a:lnTo>
                <a:cubicBezTo>
                  <a:pt x="89" y="124"/>
                  <a:pt x="91" y="118"/>
                  <a:pt x="91" y="112"/>
                </a:cubicBezTo>
                <a:lnTo>
                  <a:pt x="91" y="112"/>
                </a:lnTo>
                <a:cubicBezTo>
                  <a:pt x="91" y="87"/>
                  <a:pt x="71" y="66"/>
                  <a:pt x="45" y="66"/>
                </a:cubicBezTo>
                <a:lnTo>
                  <a:pt x="45" y="66"/>
                </a:lnTo>
                <a:cubicBezTo>
                  <a:pt x="20" y="66"/>
                  <a:pt x="0" y="87"/>
                  <a:pt x="0" y="112"/>
                </a:cubicBezTo>
                <a:lnTo>
                  <a:pt x="0" y="112"/>
                </a:lnTo>
                <a:cubicBezTo>
                  <a:pt x="0" y="137"/>
                  <a:pt x="20" y="158"/>
                  <a:pt x="45" y="158"/>
                </a:cubicBezTo>
                <a:lnTo>
                  <a:pt x="45" y="158"/>
                </a:lnTo>
                <a:cubicBezTo>
                  <a:pt x="57" y="158"/>
                  <a:pt x="67" y="153"/>
                  <a:pt x="75" y="147"/>
                </a:cubicBezTo>
                <a:lnTo>
                  <a:pt x="126" y="182"/>
                </a:lnTo>
                <a:lnTo>
                  <a:pt x="126" y="182"/>
                </a:lnTo>
                <a:cubicBezTo>
                  <a:pt x="119" y="194"/>
                  <a:pt x="115" y="208"/>
                  <a:pt x="115" y="223"/>
                </a:cubicBezTo>
                <a:lnTo>
                  <a:pt x="115" y="223"/>
                </a:lnTo>
                <a:cubicBezTo>
                  <a:pt x="115" y="271"/>
                  <a:pt x="154" y="310"/>
                  <a:pt x="202" y="310"/>
                </a:cubicBezTo>
                <a:lnTo>
                  <a:pt x="202" y="310"/>
                </a:lnTo>
                <a:cubicBezTo>
                  <a:pt x="222" y="310"/>
                  <a:pt x="241" y="304"/>
                  <a:pt x="256" y="292"/>
                </a:cubicBezTo>
                <a:lnTo>
                  <a:pt x="338" y="375"/>
                </a:lnTo>
                <a:lnTo>
                  <a:pt x="338" y="375"/>
                </a:lnTo>
                <a:cubicBezTo>
                  <a:pt x="322" y="394"/>
                  <a:pt x="313" y="419"/>
                  <a:pt x="313" y="446"/>
                </a:cubicBezTo>
                <a:lnTo>
                  <a:pt x="313" y="446"/>
                </a:lnTo>
                <a:cubicBezTo>
                  <a:pt x="313" y="507"/>
                  <a:pt x="362" y="557"/>
                  <a:pt x="423" y="557"/>
                </a:cubicBezTo>
                <a:lnTo>
                  <a:pt x="423" y="557"/>
                </a:lnTo>
                <a:cubicBezTo>
                  <a:pt x="485" y="557"/>
                  <a:pt x="534" y="507"/>
                  <a:pt x="534" y="446"/>
                </a:cubicBezTo>
                <a:lnTo>
                  <a:pt x="534" y="446"/>
                </a:lnTo>
                <a:cubicBezTo>
                  <a:pt x="534" y="419"/>
                  <a:pt x="525" y="394"/>
                  <a:pt x="509" y="375"/>
                </a:cubicBezTo>
                <a:lnTo>
                  <a:pt x="592" y="291"/>
                </a:lnTo>
                <a:lnTo>
                  <a:pt x="592" y="291"/>
                </a:lnTo>
                <a:cubicBezTo>
                  <a:pt x="606" y="304"/>
                  <a:pt x="625" y="310"/>
                  <a:pt x="646" y="310"/>
                </a:cubicBezTo>
                <a:lnTo>
                  <a:pt x="646" y="310"/>
                </a:lnTo>
                <a:cubicBezTo>
                  <a:pt x="694" y="310"/>
                  <a:pt x="733" y="271"/>
                  <a:pt x="733" y="223"/>
                </a:cubicBezTo>
                <a:lnTo>
                  <a:pt x="733" y="223"/>
                </a:lnTo>
                <a:cubicBezTo>
                  <a:pt x="733" y="204"/>
                  <a:pt x="726" y="184"/>
                  <a:pt x="715" y="170"/>
                </a:cubicBezTo>
                <a:lnTo>
                  <a:pt x="757" y="129"/>
                </a:lnTo>
                <a:lnTo>
                  <a:pt x="757" y="129"/>
                </a:lnTo>
                <a:cubicBezTo>
                  <a:pt x="764" y="133"/>
                  <a:pt x="771" y="136"/>
                  <a:pt x="779" y="136"/>
                </a:cubicBezTo>
                <a:lnTo>
                  <a:pt x="779" y="136"/>
                </a:lnTo>
                <a:cubicBezTo>
                  <a:pt x="805" y="136"/>
                  <a:pt x="825" y="115"/>
                  <a:pt x="825" y="90"/>
                </a:cubicBezTo>
                <a:lnTo>
                  <a:pt x="825" y="90"/>
                </a:lnTo>
                <a:cubicBezTo>
                  <a:pt x="825" y="65"/>
                  <a:pt x="805" y="44"/>
                  <a:pt x="779" y="44"/>
                </a:cubicBezTo>
                <a:close/>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54" name="Freeform 53">
            <a:extLst>
              <a:ext uri="{FF2B5EF4-FFF2-40B4-BE49-F238E27FC236}">
                <a16:creationId xmlns:a16="http://schemas.microsoft.com/office/drawing/2014/main" id="{C098669A-CF6F-B54E-96DB-D11AB5B31FE3}"/>
              </a:ext>
            </a:extLst>
          </p:cNvPr>
          <p:cNvSpPr>
            <a:spLocks noChangeArrowheads="1"/>
          </p:cNvSpPr>
          <p:nvPr/>
        </p:nvSpPr>
        <p:spPr bwMode="auto">
          <a:xfrm>
            <a:off x="7680744" y="2231668"/>
            <a:ext cx="512978" cy="460643"/>
          </a:xfrm>
          <a:custGeom>
            <a:avLst/>
            <a:gdLst>
              <a:gd name="connsiteX0" fmla="*/ 421574 w 1025955"/>
              <a:gd name="connsiteY0" fmla="*/ 684461 h 921285"/>
              <a:gd name="connsiteX1" fmla="*/ 512356 w 1025955"/>
              <a:gd name="connsiteY1" fmla="*/ 786669 h 921285"/>
              <a:gd name="connsiteX2" fmla="*/ 604381 w 1025955"/>
              <a:gd name="connsiteY2" fmla="*/ 684461 h 921285"/>
              <a:gd name="connsiteX3" fmla="*/ 512356 w 1025955"/>
              <a:gd name="connsiteY3" fmla="*/ 688200 h 921285"/>
              <a:gd name="connsiteX4" fmla="*/ 421574 w 1025955"/>
              <a:gd name="connsiteY4" fmla="*/ 684461 h 921285"/>
              <a:gd name="connsiteX5" fmla="*/ 800867 w 1025955"/>
              <a:gd name="connsiteY5" fmla="*/ 650807 h 921285"/>
              <a:gd name="connsiteX6" fmla="*/ 639201 w 1025955"/>
              <a:gd name="connsiteY6" fmla="*/ 681968 h 921285"/>
              <a:gd name="connsiteX7" fmla="*/ 532253 w 1025955"/>
              <a:gd name="connsiteY7" fmla="*/ 805366 h 921285"/>
              <a:gd name="connsiteX8" fmla="*/ 565830 w 1025955"/>
              <a:gd name="connsiteY8" fmla="*/ 832787 h 921285"/>
              <a:gd name="connsiteX9" fmla="*/ 756098 w 1025955"/>
              <a:gd name="connsiteY9" fmla="*/ 882645 h 921285"/>
              <a:gd name="connsiteX10" fmla="*/ 807085 w 1025955"/>
              <a:gd name="connsiteY10" fmla="*/ 693186 h 921285"/>
              <a:gd name="connsiteX11" fmla="*/ 800867 w 1025955"/>
              <a:gd name="connsiteY11" fmla="*/ 650807 h 921285"/>
              <a:gd name="connsiteX12" fmla="*/ 225088 w 1025955"/>
              <a:gd name="connsiteY12" fmla="*/ 650807 h 921285"/>
              <a:gd name="connsiteX13" fmla="*/ 217627 w 1025955"/>
              <a:gd name="connsiteY13" fmla="*/ 693186 h 921285"/>
              <a:gd name="connsiteX14" fmla="*/ 269857 w 1025955"/>
              <a:gd name="connsiteY14" fmla="*/ 882645 h 921285"/>
              <a:gd name="connsiteX15" fmla="*/ 458882 w 1025955"/>
              <a:gd name="connsiteY15" fmla="*/ 832787 h 921285"/>
              <a:gd name="connsiteX16" fmla="*/ 493702 w 1025955"/>
              <a:gd name="connsiteY16" fmla="*/ 805366 h 921285"/>
              <a:gd name="connsiteX17" fmla="*/ 385511 w 1025955"/>
              <a:gd name="connsiteY17" fmla="*/ 681968 h 921285"/>
              <a:gd name="connsiteX18" fmla="*/ 225088 w 1025955"/>
              <a:gd name="connsiteY18" fmla="*/ 650807 h 921285"/>
              <a:gd name="connsiteX19" fmla="*/ 752367 w 1025955"/>
              <a:gd name="connsiteY19" fmla="*/ 493755 h 921285"/>
              <a:gd name="connsiteX20" fmla="*/ 710086 w 1025955"/>
              <a:gd name="connsiteY20" fmla="*/ 573527 h 921285"/>
              <a:gd name="connsiteX21" fmla="*/ 661586 w 1025955"/>
              <a:gd name="connsiteY21" fmla="*/ 652053 h 921285"/>
              <a:gd name="connsiteX22" fmla="*/ 794649 w 1025955"/>
              <a:gd name="connsiteY22" fmla="*/ 623385 h 921285"/>
              <a:gd name="connsiteX23" fmla="*/ 752367 w 1025955"/>
              <a:gd name="connsiteY23" fmla="*/ 493755 h 921285"/>
              <a:gd name="connsiteX24" fmla="*/ 273588 w 1025955"/>
              <a:gd name="connsiteY24" fmla="*/ 493755 h 921285"/>
              <a:gd name="connsiteX25" fmla="*/ 231306 w 1025955"/>
              <a:gd name="connsiteY25" fmla="*/ 623385 h 921285"/>
              <a:gd name="connsiteX26" fmla="*/ 364370 w 1025955"/>
              <a:gd name="connsiteY26" fmla="*/ 652053 h 921285"/>
              <a:gd name="connsiteX27" fmla="*/ 315870 w 1025955"/>
              <a:gd name="connsiteY27" fmla="*/ 573527 h 921285"/>
              <a:gd name="connsiteX28" fmla="*/ 273588 w 1025955"/>
              <a:gd name="connsiteY28" fmla="*/ 493755 h 921285"/>
              <a:gd name="connsiteX29" fmla="*/ 515092 w 1025955"/>
              <a:gd name="connsiteY29" fmla="*/ 417030 h 921285"/>
              <a:gd name="connsiteX30" fmla="*/ 471244 w 1025955"/>
              <a:gd name="connsiteY30" fmla="*/ 460497 h 921285"/>
              <a:gd name="connsiteX31" fmla="*/ 515092 w 1025955"/>
              <a:gd name="connsiteY31" fmla="*/ 503963 h 921285"/>
              <a:gd name="connsiteX32" fmla="*/ 558940 w 1025955"/>
              <a:gd name="connsiteY32" fmla="*/ 460497 h 921285"/>
              <a:gd name="connsiteX33" fmla="*/ 515092 w 1025955"/>
              <a:gd name="connsiteY33" fmla="*/ 417030 h 921285"/>
              <a:gd name="connsiteX34" fmla="*/ 515092 w 1025955"/>
              <a:gd name="connsiteY34" fmla="*/ 389708 h 921285"/>
              <a:gd name="connsiteX35" fmla="*/ 586501 w 1025955"/>
              <a:gd name="connsiteY35" fmla="*/ 460497 h 921285"/>
              <a:gd name="connsiteX36" fmla="*/ 515092 w 1025955"/>
              <a:gd name="connsiteY36" fmla="*/ 531285 h 921285"/>
              <a:gd name="connsiteX37" fmla="*/ 444935 w 1025955"/>
              <a:gd name="connsiteY37" fmla="*/ 460497 h 921285"/>
              <a:gd name="connsiteX38" fmla="*/ 515092 w 1025955"/>
              <a:gd name="connsiteY38" fmla="*/ 389708 h 921285"/>
              <a:gd name="connsiteX39" fmla="*/ 820764 w 1025955"/>
              <a:gd name="connsiteY39" fmla="*/ 305542 h 921285"/>
              <a:gd name="connsiteX40" fmla="*/ 767290 w 1025955"/>
              <a:gd name="connsiteY40" fmla="*/ 460101 h 921285"/>
              <a:gd name="connsiteX41" fmla="*/ 820764 w 1025955"/>
              <a:gd name="connsiteY41" fmla="*/ 615906 h 921285"/>
              <a:gd name="connsiteX42" fmla="*/ 998597 w 1025955"/>
              <a:gd name="connsiteY42" fmla="*/ 460101 h 921285"/>
              <a:gd name="connsiteX43" fmla="*/ 820764 w 1025955"/>
              <a:gd name="connsiteY43" fmla="*/ 305542 h 921285"/>
              <a:gd name="connsiteX44" fmla="*/ 205191 w 1025955"/>
              <a:gd name="connsiteY44" fmla="*/ 305542 h 921285"/>
              <a:gd name="connsiteX45" fmla="*/ 26115 w 1025955"/>
              <a:gd name="connsiteY45" fmla="*/ 460101 h 921285"/>
              <a:gd name="connsiteX46" fmla="*/ 205191 w 1025955"/>
              <a:gd name="connsiteY46" fmla="*/ 615906 h 921285"/>
              <a:gd name="connsiteX47" fmla="*/ 258665 w 1025955"/>
              <a:gd name="connsiteY47" fmla="*/ 460101 h 921285"/>
              <a:gd name="connsiteX48" fmla="*/ 205191 w 1025955"/>
              <a:gd name="connsiteY48" fmla="*/ 305542 h 921285"/>
              <a:gd name="connsiteX49" fmla="*/ 661586 w 1025955"/>
              <a:gd name="connsiteY49" fmla="*/ 269395 h 921285"/>
              <a:gd name="connsiteX50" fmla="*/ 710086 w 1025955"/>
              <a:gd name="connsiteY50" fmla="*/ 345428 h 921285"/>
              <a:gd name="connsiteX51" fmla="*/ 752367 w 1025955"/>
              <a:gd name="connsiteY51" fmla="*/ 426447 h 921285"/>
              <a:gd name="connsiteX52" fmla="*/ 794649 w 1025955"/>
              <a:gd name="connsiteY52" fmla="*/ 296817 h 921285"/>
              <a:gd name="connsiteX53" fmla="*/ 661586 w 1025955"/>
              <a:gd name="connsiteY53" fmla="*/ 269395 h 921285"/>
              <a:gd name="connsiteX54" fmla="*/ 364370 w 1025955"/>
              <a:gd name="connsiteY54" fmla="*/ 269395 h 921285"/>
              <a:gd name="connsiteX55" fmla="*/ 231306 w 1025955"/>
              <a:gd name="connsiteY55" fmla="*/ 296817 h 921285"/>
              <a:gd name="connsiteX56" fmla="*/ 273588 w 1025955"/>
              <a:gd name="connsiteY56" fmla="*/ 426447 h 921285"/>
              <a:gd name="connsiteX57" fmla="*/ 315870 w 1025955"/>
              <a:gd name="connsiteY57" fmla="*/ 345428 h 921285"/>
              <a:gd name="connsiteX58" fmla="*/ 364370 w 1025955"/>
              <a:gd name="connsiteY58" fmla="*/ 269395 h 921285"/>
              <a:gd name="connsiteX59" fmla="*/ 512356 w 1025955"/>
              <a:gd name="connsiteY59" fmla="*/ 259423 h 921285"/>
              <a:gd name="connsiteX60" fmla="*/ 400434 w 1025955"/>
              <a:gd name="connsiteY60" fmla="*/ 264409 h 921285"/>
              <a:gd name="connsiteX61" fmla="*/ 338254 w 1025955"/>
              <a:gd name="connsiteY61" fmla="*/ 359139 h 921285"/>
              <a:gd name="connsiteX62" fmla="*/ 287268 w 1025955"/>
              <a:gd name="connsiteY62" fmla="*/ 460101 h 921285"/>
              <a:gd name="connsiteX63" fmla="*/ 338254 w 1025955"/>
              <a:gd name="connsiteY63" fmla="*/ 561063 h 921285"/>
              <a:gd name="connsiteX64" fmla="*/ 399190 w 1025955"/>
              <a:gd name="connsiteY64" fmla="*/ 655792 h 921285"/>
              <a:gd name="connsiteX65" fmla="*/ 512356 w 1025955"/>
              <a:gd name="connsiteY65" fmla="*/ 662025 h 921285"/>
              <a:gd name="connsiteX66" fmla="*/ 625522 w 1025955"/>
              <a:gd name="connsiteY66" fmla="*/ 655792 h 921285"/>
              <a:gd name="connsiteX67" fmla="*/ 687701 w 1025955"/>
              <a:gd name="connsiteY67" fmla="*/ 561063 h 921285"/>
              <a:gd name="connsiteX68" fmla="*/ 738688 w 1025955"/>
              <a:gd name="connsiteY68" fmla="*/ 460101 h 921285"/>
              <a:gd name="connsiteX69" fmla="*/ 687701 w 1025955"/>
              <a:gd name="connsiteY69" fmla="*/ 359139 h 921285"/>
              <a:gd name="connsiteX70" fmla="*/ 625522 w 1025955"/>
              <a:gd name="connsiteY70" fmla="*/ 264409 h 921285"/>
              <a:gd name="connsiteX71" fmla="*/ 512356 w 1025955"/>
              <a:gd name="connsiteY71" fmla="*/ 259423 h 921285"/>
              <a:gd name="connsiteX72" fmla="*/ 512356 w 1025955"/>
              <a:gd name="connsiteY72" fmla="*/ 134779 h 921285"/>
              <a:gd name="connsiteX73" fmla="*/ 421574 w 1025955"/>
              <a:gd name="connsiteY73" fmla="*/ 235741 h 921285"/>
              <a:gd name="connsiteX74" fmla="*/ 512356 w 1025955"/>
              <a:gd name="connsiteY74" fmla="*/ 232002 h 921285"/>
              <a:gd name="connsiteX75" fmla="*/ 603137 w 1025955"/>
              <a:gd name="connsiteY75" fmla="*/ 235741 h 921285"/>
              <a:gd name="connsiteX76" fmla="*/ 512356 w 1025955"/>
              <a:gd name="connsiteY76" fmla="*/ 134779 h 921285"/>
              <a:gd name="connsiteX77" fmla="*/ 710086 w 1025955"/>
              <a:gd name="connsiteY77" fmla="*/ 26339 h 921285"/>
              <a:gd name="connsiteX78" fmla="*/ 533497 w 1025955"/>
              <a:gd name="connsiteY78" fmla="*/ 116082 h 921285"/>
              <a:gd name="connsiteX79" fmla="*/ 639201 w 1025955"/>
              <a:gd name="connsiteY79" fmla="*/ 238234 h 921285"/>
              <a:gd name="connsiteX80" fmla="*/ 800867 w 1025955"/>
              <a:gd name="connsiteY80" fmla="*/ 270641 h 921285"/>
              <a:gd name="connsiteX81" fmla="*/ 807085 w 1025955"/>
              <a:gd name="connsiteY81" fmla="*/ 228262 h 921285"/>
              <a:gd name="connsiteX82" fmla="*/ 756098 w 1025955"/>
              <a:gd name="connsiteY82" fmla="*/ 37557 h 921285"/>
              <a:gd name="connsiteX83" fmla="*/ 710086 w 1025955"/>
              <a:gd name="connsiteY83" fmla="*/ 26339 h 921285"/>
              <a:gd name="connsiteX84" fmla="*/ 314626 w 1025955"/>
              <a:gd name="connsiteY84" fmla="*/ 26339 h 921285"/>
              <a:gd name="connsiteX85" fmla="*/ 269857 w 1025955"/>
              <a:gd name="connsiteY85" fmla="*/ 37557 h 921285"/>
              <a:gd name="connsiteX86" fmla="*/ 217627 w 1025955"/>
              <a:gd name="connsiteY86" fmla="*/ 228262 h 921285"/>
              <a:gd name="connsiteX87" fmla="*/ 225088 w 1025955"/>
              <a:gd name="connsiteY87" fmla="*/ 270641 h 921285"/>
              <a:gd name="connsiteX88" fmla="*/ 385511 w 1025955"/>
              <a:gd name="connsiteY88" fmla="*/ 238234 h 921285"/>
              <a:gd name="connsiteX89" fmla="*/ 492459 w 1025955"/>
              <a:gd name="connsiteY89" fmla="*/ 116082 h 921285"/>
              <a:gd name="connsiteX90" fmla="*/ 314626 w 1025955"/>
              <a:gd name="connsiteY90" fmla="*/ 26339 h 921285"/>
              <a:gd name="connsiteX91" fmla="*/ 310021 w 1025955"/>
              <a:gd name="connsiteY91" fmla="*/ 105 h 921285"/>
              <a:gd name="connsiteX92" fmla="*/ 512356 w 1025955"/>
              <a:gd name="connsiteY92" fmla="*/ 97386 h 921285"/>
              <a:gd name="connsiteX93" fmla="*/ 768534 w 1025955"/>
              <a:gd name="connsiteY93" fmla="*/ 15121 h 921285"/>
              <a:gd name="connsiteX94" fmla="*/ 834444 w 1025955"/>
              <a:gd name="connsiteY94" fmla="*/ 230755 h 921285"/>
              <a:gd name="connsiteX95" fmla="*/ 825739 w 1025955"/>
              <a:gd name="connsiteY95" fmla="*/ 278120 h 921285"/>
              <a:gd name="connsiteX96" fmla="*/ 1025955 w 1025955"/>
              <a:gd name="connsiteY96" fmla="*/ 460101 h 921285"/>
              <a:gd name="connsiteX97" fmla="*/ 825739 w 1025955"/>
              <a:gd name="connsiteY97" fmla="*/ 642081 h 921285"/>
              <a:gd name="connsiteX98" fmla="*/ 834444 w 1025955"/>
              <a:gd name="connsiteY98" fmla="*/ 689446 h 921285"/>
              <a:gd name="connsiteX99" fmla="*/ 768534 w 1025955"/>
              <a:gd name="connsiteY99" fmla="*/ 905081 h 921285"/>
              <a:gd name="connsiteX100" fmla="*/ 710086 w 1025955"/>
              <a:gd name="connsiteY100" fmla="*/ 921285 h 921285"/>
              <a:gd name="connsiteX101" fmla="*/ 550907 w 1025955"/>
              <a:gd name="connsiteY101" fmla="*/ 853977 h 921285"/>
              <a:gd name="connsiteX102" fmla="*/ 512356 w 1025955"/>
              <a:gd name="connsiteY102" fmla="*/ 822816 h 921285"/>
              <a:gd name="connsiteX103" fmla="*/ 475048 w 1025955"/>
              <a:gd name="connsiteY103" fmla="*/ 853977 h 921285"/>
              <a:gd name="connsiteX104" fmla="*/ 315870 w 1025955"/>
              <a:gd name="connsiteY104" fmla="*/ 921285 h 921285"/>
              <a:gd name="connsiteX105" fmla="*/ 256178 w 1025955"/>
              <a:gd name="connsiteY105" fmla="*/ 905081 h 921285"/>
              <a:gd name="connsiteX106" fmla="*/ 191512 w 1025955"/>
              <a:gd name="connsiteY106" fmla="*/ 689446 h 921285"/>
              <a:gd name="connsiteX107" fmla="*/ 200217 w 1025955"/>
              <a:gd name="connsiteY107" fmla="*/ 642081 h 921285"/>
              <a:gd name="connsiteX108" fmla="*/ 0 w 1025955"/>
              <a:gd name="connsiteY108" fmla="*/ 460101 h 921285"/>
              <a:gd name="connsiteX109" fmla="*/ 200217 w 1025955"/>
              <a:gd name="connsiteY109" fmla="*/ 278120 h 921285"/>
              <a:gd name="connsiteX110" fmla="*/ 191512 w 1025955"/>
              <a:gd name="connsiteY110" fmla="*/ 230755 h 921285"/>
              <a:gd name="connsiteX111" fmla="*/ 256178 w 1025955"/>
              <a:gd name="connsiteY111" fmla="*/ 15121 h 921285"/>
              <a:gd name="connsiteX112" fmla="*/ 310021 w 1025955"/>
              <a:gd name="connsiteY112" fmla="*/ 105 h 9212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Lst>
            <a:rect l="l" t="t" r="r" b="b"/>
            <a:pathLst>
              <a:path w="1025955" h="921285">
                <a:moveTo>
                  <a:pt x="421574" y="684461"/>
                </a:moveTo>
                <a:cubicBezTo>
                  <a:pt x="450177" y="723100"/>
                  <a:pt x="481266" y="756754"/>
                  <a:pt x="512356" y="786669"/>
                </a:cubicBezTo>
                <a:cubicBezTo>
                  <a:pt x="544689" y="756754"/>
                  <a:pt x="574535" y="723100"/>
                  <a:pt x="604381" y="684461"/>
                </a:cubicBezTo>
                <a:cubicBezTo>
                  <a:pt x="574535" y="686953"/>
                  <a:pt x="544689" y="688200"/>
                  <a:pt x="512356" y="688200"/>
                </a:cubicBezTo>
                <a:cubicBezTo>
                  <a:pt x="481266" y="688200"/>
                  <a:pt x="451420" y="686953"/>
                  <a:pt x="421574" y="684461"/>
                </a:cubicBezTo>
                <a:close/>
                <a:moveTo>
                  <a:pt x="800867" y="650807"/>
                </a:moveTo>
                <a:cubicBezTo>
                  <a:pt x="752367" y="664517"/>
                  <a:pt x="698893" y="675735"/>
                  <a:pt x="639201" y="681968"/>
                </a:cubicBezTo>
                <a:cubicBezTo>
                  <a:pt x="605625" y="728086"/>
                  <a:pt x="569561" y="770465"/>
                  <a:pt x="532253" y="805366"/>
                </a:cubicBezTo>
                <a:cubicBezTo>
                  <a:pt x="544689" y="815337"/>
                  <a:pt x="554638" y="824062"/>
                  <a:pt x="565830" y="832787"/>
                </a:cubicBezTo>
                <a:cubicBezTo>
                  <a:pt x="642932" y="890124"/>
                  <a:pt x="712573" y="907574"/>
                  <a:pt x="756098" y="882645"/>
                </a:cubicBezTo>
                <a:cubicBezTo>
                  <a:pt x="799623" y="856470"/>
                  <a:pt x="818277" y="787915"/>
                  <a:pt x="807085" y="693186"/>
                </a:cubicBezTo>
                <a:cubicBezTo>
                  <a:pt x="805841" y="679475"/>
                  <a:pt x="803354" y="664517"/>
                  <a:pt x="800867" y="650807"/>
                </a:cubicBezTo>
                <a:close/>
                <a:moveTo>
                  <a:pt x="225088" y="650807"/>
                </a:moveTo>
                <a:cubicBezTo>
                  <a:pt x="222601" y="664517"/>
                  <a:pt x="220114" y="679475"/>
                  <a:pt x="217627" y="693186"/>
                </a:cubicBezTo>
                <a:cubicBezTo>
                  <a:pt x="207678" y="787915"/>
                  <a:pt x="225088" y="856470"/>
                  <a:pt x="269857" y="882645"/>
                </a:cubicBezTo>
                <a:cubicBezTo>
                  <a:pt x="313383" y="907574"/>
                  <a:pt x="383023" y="890124"/>
                  <a:pt x="458882" y="832787"/>
                </a:cubicBezTo>
                <a:cubicBezTo>
                  <a:pt x="470074" y="824062"/>
                  <a:pt x="481266" y="815337"/>
                  <a:pt x="493702" y="805366"/>
                </a:cubicBezTo>
                <a:cubicBezTo>
                  <a:pt x="456395" y="770465"/>
                  <a:pt x="419087" y="728086"/>
                  <a:pt x="385511" y="681968"/>
                </a:cubicBezTo>
                <a:cubicBezTo>
                  <a:pt x="327062" y="675735"/>
                  <a:pt x="273588" y="664517"/>
                  <a:pt x="225088" y="650807"/>
                </a:cubicBezTo>
                <a:close/>
                <a:moveTo>
                  <a:pt x="752367" y="493755"/>
                </a:moveTo>
                <a:cubicBezTo>
                  <a:pt x="739932" y="521176"/>
                  <a:pt x="725008" y="547352"/>
                  <a:pt x="710086" y="573527"/>
                </a:cubicBezTo>
                <a:cubicBezTo>
                  <a:pt x="695162" y="600949"/>
                  <a:pt x="677752" y="627124"/>
                  <a:pt x="661586" y="652053"/>
                </a:cubicBezTo>
                <a:cubicBezTo>
                  <a:pt x="708842" y="644574"/>
                  <a:pt x="753611" y="634603"/>
                  <a:pt x="794649" y="623385"/>
                </a:cubicBezTo>
                <a:cubicBezTo>
                  <a:pt x="784700" y="581006"/>
                  <a:pt x="771021" y="537380"/>
                  <a:pt x="752367" y="493755"/>
                </a:cubicBezTo>
                <a:close/>
                <a:moveTo>
                  <a:pt x="273588" y="493755"/>
                </a:moveTo>
                <a:cubicBezTo>
                  <a:pt x="254934" y="537380"/>
                  <a:pt x="240011" y="581006"/>
                  <a:pt x="231306" y="623385"/>
                </a:cubicBezTo>
                <a:cubicBezTo>
                  <a:pt x="271101" y="634603"/>
                  <a:pt x="315870" y="644574"/>
                  <a:pt x="364370" y="652053"/>
                </a:cubicBezTo>
                <a:cubicBezTo>
                  <a:pt x="346959" y="627124"/>
                  <a:pt x="330793" y="600949"/>
                  <a:pt x="315870" y="573527"/>
                </a:cubicBezTo>
                <a:cubicBezTo>
                  <a:pt x="299703" y="547352"/>
                  <a:pt x="286024" y="521176"/>
                  <a:pt x="273588" y="493755"/>
                </a:cubicBezTo>
                <a:close/>
                <a:moveTo>
                  <a:pt x="515092" y="417030"/>
                </a:moveTo>
                <a:cubicBezTo>
                  <a:pt x="491289" y="417030"/>
                  <a:pt x="471244" y="436901"/>
                  <a:pt x="471244" y="460497"/>
                </a:cubicBezTo>
                <a:cubicBezTo>
                  <a:pt x="471244" y="484093"/>
                  <a:pt x="491289" y="503963"/>
                  <a:pt x="515092" y="503963"/>
                </a:cubicBezTo>
                <a:cubicBezTo>
                  <a:pt x="540148" y="503963"/>
                  <a:pt x="558940" y="484093"/>
                  <a:pt x="558940" y="460497"/>
                </a:cubicBezTo>
                <a:cubicBezTo>
                  <a:pt x="558940" y="436901"/>
                  <a:pt x="540148" y="417030"/>
                  <a:pt x="515092" y="417030"/>
                </a:cubicBezTo>
                <a:close/>
                <a:moveTo>
                  <a:pt x="515092" y="389708"/>
                </a:moveTo>
                <a:cubicBezTo>
                  <a:pt x="555181" y="389708"/>
                  <a:pt x="586501" y="421998"/>
                  <a:pt x="586501" y="460497"/>
                </a:cubicBezTo>
                <a:cubicBezTo>
                  <a:pt x="586501" y="500238"/>
                  <a:pt x="555181" y="531285"/>
                  <a:pt x="515092" y="531285"/>
                </a:cubicBezTo>
                <a:cubicBezTo>
                  <a:pt x="476255" y="531285"/>
                  <a:pt x="444935" y="500238"/>
                  <a:pt x="444935" y="460497"/>
                </a:cubicBezTo>
                <a:cubicBezTo>
                  <a:pt x="444935" y="421998"/>
                  <a:pt x="476255" y="389708"/>
                  <a:pt x="515092" y="389708"/>
                </a:cubicBezTo>
                <a:close/>
                <a:moveTo>
                  <a:pt x="820764" y="305542"/>
                </a:moveTo>
                <a:cubicBezTo>
                  <a:pt x="808328" y="355400"/>
                  <a:pt x="790918" y="407750"/>
                  <a:pt x="767290" y="460101"/>
                </a:cubicBezTo>
                <a:cubicBezTo>
                  <a:pt x="790918" y="513698"/>
                  <a:pt x="808328" y="564802"/>
                  <a:pt x="820764" y="615906"/>
                </a:cubicBezTo>
                <a:cubicBezTo>
                  <a:pt x="928956" y="578513"/>
                  <a:pt x="998597" y="521176"/>
                  <a:pt x="998597" y="460101"/>
                </a:cubicBezTo>
                <a:cubicBezTo>
                  <a:pt x="998597" y="399025"/>
                  <a:pt x="928956" y="342935"/>
                  <a:pt x="820764" y="305542"/>
                </a:cubicBezTo>
                <a:close/>
                <a:moveTo>
                  <a:pt x="205191" y="305542"/>
                </a:moveTo>
                <a:cubicBezTo>
                  <a:pt x="96999" y="342935"/>
                  <a:pt x="26115" y="399025"/>
                  <a:pt x="26115" y="460101"/>
                </a:cubicBezTo>
                <a:cubicBezTo>
                  <a:pt x="26115" y="521176"/>
                  <a:pt x="96999" y="578513"/>
                  <a:pt x="205191" y="615906"/>
                </a:cubicBezTo>
                <a:cubicBezTo>
                  <a:pt x="217627" y="564802"/>
                  <a:pt x="235037" y="513698"/>
                  <a:pt x="258665" y="460101"/>
                </a:cubicBezTo>
                <a:cubicBezTo>
                  <a:pt x="235037" y="407750"/>
                  <a:pt x="217627" y="355400"/>
                  <a:pt x="205191" y="305542"/>
                </a:cubicBezTo>
                <a:close/>
                <a:moveTo>
                  <a:pt x="661586" y="269395"/>
                </a:moveTo>
                <a:cubicBezTo>
                  <a:pt x="677752" y="293077"/>
                  <a:pt x="695162" y="319253"/>
                  <a:pt x="710086" y="345428"/>
                </a:cubicBezTo>
                <a:cubicBezTo>
                  <a:pt x="725008" y="372850"/>
                  <a:pt x="739932" y="400272"/>
                  <a:pt x="752367" y="426447"/>
                </a:cubicBezTo>
                <a:cubicBezTo>
                  <a:pt x="771021" y="382821"/>
                  <a:pt x="784700" y="339196"/>
                  <a:pt x="794649" y="296817"/>
                </a:cubicBezTo>
                <a:cubicBezTo>
                  <a:pt x="753611" y="285599"/>
                  <a:pt x="708842" y="275627"/>
                  <a:pt x="661586" y="269395"/>
                </a:cubicBezTo>
                <a:close/>
                <a:moveTo>
                  <a:pt x="364370" y="269395"/>
                </a:moveTo>
                <a:cubicBezTo>
                  <a:pt x="315870" y="275627"/>
                  <a:pt x="271101" y="285599"/>
                  <a:pt x="231306" y="296817"/>
                </a:cubicBezTo>
                <a:cubicBezTo>
                  <a:pt x="240011" y="339196"/>
                  <a:pt x="254934" y="382821"/>
                  <a:pt x="273588" y="426447"/>
                </a:cubicBezTo>
                <a:cubicBezTo>
                  <a:pt x="286024" y="400272"/>
                  <a:pt x="299703" y="372850"/>
                  <a:pt x="315870" y="345428"/>
                </a:cubicBezTo>
                <a:cubicBezTo>
                  <a:pt x="330793" y="319253"/>
                  <a:pt x="346959" y="293077"/>
                  <a:pt x="364370" y="269395"/>
                </a:cubicBezTo>
                <a:close/>
                <a:moveTo>
                  <a:pt x="512356" y="259423"/>
                </a:moveTo>
                <a:cubicBezTo>
                  <a:pt x="473805" y="259423"/>
                  <a:pt x="436497" y="260670"/>
                  <a:pt x="400434" y="264409"/>
                </a:cubicBezTo>
                <a:cubicBezTo>
                  <a:pt x="379293" y="294324"/>
                  <a:pt x="358152" y="326731"/>
                  <a:pt x="338254" y="359139"/>
                </a:cubicBezTo>
                <a:cubicBezTo>
                  <a:pt x="319601" y="394039"/>
                  <a:pt x="302190" y="426447"/>
                  <a:pt x="287268" y="460101"/>
                </a:cubicBezTo>
                <a:cubicBezTo>
                  <a:pt x="302190" y="493755"/>
                  <a:pt x="319601" y="527409"/>
                  <a:pt x="338254" y="561063"/>
                </a:cubicBezTo>
                <a:cubicBezTo>
                  <a:pt x="358152" y="593470"/>
                  <a:pt x="378049" y="625878"/>
                  <a:pt x="399190" y="655792"/>
                </a:cubicBezTo>
                <a:cubicBezTo>
                  <a:pt x="436497" y="659532"/>
                  <a:pt x="473805" y="662025"/>
                  <a:pt x="512356" y="662025"/>
                </a:cubicBezTo>
                <a:cubicBezTo>
                  <a:pt x="552151" y="662025"/>
                  <a:pt x="589458" y="659532"/>
                  <a:pt x="625522" y="655792"/>
                </a:cubicBezTo>
                <a:cubicBezTo>
                  <a:pt x="646663" y="625878"/>
                  <a:pt x="667804" y="593470"/>
                  <a:pt x="687701" y="561063"/>
                </a:cubicBezTo>
                <a:cubicBezTo>
                  <a:pt x="706355" y="527409"/>
                  <a:pt x="722521" y="493755"/>
                  <a:pt x="738688" y="460101"/>
                </a:cubicBezTo>
                <a:cubicBezTo>
                  <a:pt x="722521" y="426447"/>
                  <a:pt x="706355" y="394039"/>
                  <a:pt x="687701" y="359139"/>
                </a:cubicBezTo>
                <a:cubicBezTo>
                  <a:pt x="667804" y="326731"/>
                  <a:pt x="646663" y="294324"/>
                  <a:pt x="625522" y="264409"/>
                </a:cubicBezTo>
                <a:cubicBezTo>
                  <a:pt x="589458" y="260670"/>
                  <a:pt x="552151" y="259423"/>
                  <a:pt x="512356" y="259423"/>
                </a:cubicBezTo>
                <a:close/>
                <a:moveTo>
                  <a:pt x="512356" y="134779"/>
                </a:moveTo>
                <a:cubicBezTo>
                  <a:pt x="482510" y="163447"/>
                  <a:pt x="451420" y="197101"/>
                  <a:pt x="421574" y="235741"/>
                </a:cubicBezTo>
                <a:cubicBezTo>
                  <a:pt x="451420" y="233248"/>
                  <a:pt x="481266" y="232002"/>
                  <a:pt x="512356" y="232002"/>
                </a:cubicBezTo>
                <a:cubicBezTo>
                  <a:pt x="544689" y="232002"/>
                  <a:pt x="574535" y="233248"/>
                  <a:pt x="603137" y="235741"/>
                </a:cubicBezTo>
                <a:cubicBezTo>
                  <a:pt x="573291" y="197101"/>
                  <a:pt x="543446" y="163447"/>
                  <a:pt x="512356" y="134779"/>
                </a:cubicBezTo>
                <a:close/>
                <a:moveTo>
                  <a:pt x="710086" y="26339"/>
                </a:moveTo>
                <a:cubicBezTo>
                  <a:pt x="661586" y="26339"/>
                  <a:pt x="598163" y="59993"/>
                  <a:pt x="533497" y="116082"/>
                </a:cubicBezTo>
                <a:cubicBezTo>
                  <a:pt x="569561" y="149736"/>
                  <a:pt x="605625" y="190869"/>
                  <a:pt x="639201" y="238234"/>
                </a:cubicBezTo>
                <a:cubicBezTo>
                  <a:pt x="698893" y="245713"/>
                  <a:pt x="752367" y="256931"/>
                  <a:pt x="800867" y="270641"/>
                </a:cubicBezTo>
                <a:cubicBezTo>
                  <a:pt x="803354" y="256931"/>
                  <a:pt x="805841" y="241973"/>
                  <a:pt x="807085" y="228262"/>
                </a:cubicBezTo>
                <a:cubicBezTo>
                  <a:pt x="818277" y="132286"/>
                  <a:pt x="799623" y="63732"/>
                  <a:pt x="756098" y="37557"/>
                </a:cubicBezTo>
                <a:cubicBezTo>
                  <a:pt x="742419" y="30078"/>
                  <a:pt x="727496" y="26339"/>
                  <a:pt x="710086" y="26339"/>
                </a:cubicBezTo>
                <a:close/>
                <a:moveTo>
                  <a:pt x="314626" y="26339"/>
                </a:moveTo>
                <a:cubicBezTo>
                  <a:pt x="298460" y="26339"/>
                  <a:pt x="283537" y="30078"/>
                  <a:pt x="269857" y="37557"/>
                </a:cubicBezTo>
                <a:cubicBezTo>
                  <a:pt x="225088" y="63732"/>
                  <a:pt x="207678" y="132286"/>
                  <a:pt x="217627" y="228262"/>
                </a:cubicBezTo>
                <a:cubicBezTo>
                  <a:pt x="220114" y="241973"/>
                  <a:pt x="222601" y="256931"/>
                  <a:pt x="225088" y="270641"/>
                </a:cubicBezTo>
                <a:cubicBezTo>
                  <a:pt x="273588" y="256931"/>
                  <a:pt x="327062" y="245713"/>
                  <a:pt x="385511" y="238234"/>
                </a:cubicBezTo>
                <a:cubicBezTo>
                  <a:pt x="420331" y="190869"/>
                  <a:pt x="456395" y="149736"/>
                  <a:pt x="492459" y="116082"/>
                </a:cubicBezTo>
                <a:cubicBezTo>
                  <a:pt x="427792" y="59993"/>
                  <a:pt x="364370" y="26339"/>
                  <a:pt x="314626" y="26339"/>
                </a:cubicBezTo>
                <a:close/>
                <a:moveTo>
                  <a:pt x="310021" y="105"/>
                </a:moveTo>
                <a:cubicBezTo>
                  <a:pt x="368722" y="-2174"/>
                  <a:pt x="440539" y="32882"/>
                  <a:pt x="512356" y="97386"/>
                </a:cubicBezTo>
                <a:cubicBezTo>
                  <a:pt x="609355" y="11381"/>
                  <a:pt x="703868" y="-22273"/>
                  <a:pt x="768534" y="15121"/>
                </a:cubicBezTo>
                <a:cubicBezTo>
                  <a:pt x="824495" y="46282"/>
                  <a:pt x="846880" y="122315"/>
                  <a:pt x="834444" y="230755"/>
                </a:cubicBezTo>
                <a:cubicBezTo>
                  <a:pt x="831957" y="245713"/>
                  <a:pt x="829469" y="261916"/>
                  <a:pt x="825739" y="278120"/>
                </a:cubicBezTo>
                <a:cubicBezTo>
                  <a:pt x="948853" y="319253"/>
                  <a:pt x="1025955" y="385314"/>
                  <a:pt x="1025955" y="460101"/>
                </a:cubicBezTo>
                <a:cubicBezTo>
                  <a:pt x="1025955" y="534887"/>
                  <a:pt x="948853" y="600949"/>
                  <a:pt x="825739" y="642081"/>
                </a:cubicBezTo>
                <a:cubicBezTo>
                  <a:pt x="829469" y="658285"/>
                  <a:pt x="831957" y="674489"/>
                  <a:pt x="834444" y="689446"/>
                </a:cubicBezTo>
                <a:cubicBezTo>
                  <a:pt x="846880" y="796640"/>
                  <a:pt x="824495" y="873920"/>
                  <a:pt x="768534" y="905081"/>
                </a:cubicBezTo>
                <a:cubicBezTo>
                  <a:pt x="752367" y="916299"/>
                  <a:pt x="732470" y="921285"/>
                  <a:pt x="710086" y="921285"/>
                </a:cubicBezTo>
                <a:cubicBezTo>
                  <a:pt x="664073" y="921285"/>
                  <a:pt x="609355" y="897602"/>
                  <a:pt x="550907" y="853977"/>
                </a:cubicBezTo>
                <a:cubicBezTo>
                  <a:pt x="538471" y="845252"/>
                  <a:pt x="524792" y="834034"/>
                  <a:pt x="512356" y="822816"/>
                </a:cubicBezTo>
                <a:cubicBezTo>
                  <a:pt x="499920" y="834034"/>
                  <a:pt x="487484" y="845252"/>
                  <a:pt x="475048" y="853977"/>
                </a:cubicBezTo>
                <a:cubicBezTo>
                  <a:pt x="416600" y="897602"/>
                  <a:pt x="360639" y="921285"/>
                  <a:pt x="315870" y="921285"/>
                </a:cubicBezTo>
                <a:cubicBezTo>
                  <a:pt x="293485" y="921285"/>
                  <a:pt x="273588" y="916299"/>
                  <a:pt x="256178" y="905081"/>
                </a:cubicBezTo>
                <a:cubicBezTo>
                  <a:pt x="201460" y="873920"/>
                  <a:pt x="179076" y="796640"/>
                  <a:pt x="191512" y="689446"/>
                </a:cubicBezTo>
                <a:cubicBezTo>
                  <a:pt x="193999" y="674489"/>
                  <a:pt x="195242" y="658285"/>
                  <a:pt x="200217" y="642081"/>
                </a:cubicBezTo>
                <a:cubicBezTo>
                  <a:pt x="77102" y="600949"/>
                  <a:pt x="0" y="534887"/>
                  <a:pt x="0" y="460101"/>
                </a:cubicBezTo>
                <a:cubicBezTo>
                  <a:pt x="0" y="385314"/>
                  <a:pt x="77102" y="319253"/>
                  <a:pt x="200217" y="278120"/>
                </a:cubicBezTo>
                <a:cubicBezTo>
                  <a:pt x="195242" y="261916"/>
                  <a:pt x="193999" y="245713"/>
                  <a:pt x="191512" y="230755"/>
                </a:cubicBezTo>
                <a:cubicBezTo>
                  <a:pt x="179076" y="122315"/>
                  <a:pt x="201460" y="46282"/>
                  <a:pt x="256178" y="15121"/>
                </a:cubicBezTo>
                <a:cubicBezTo>
                  <a:pt x="272345" y="5772"/>
                  <a:pt x="290454" y="864"/>
                  <a:pt x="310021" y="105"/>
                </a:cubicBezTo>
                <a:close/>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dirty="0">
              <a:latin typeface="Poppins" pitchFamily="2" charset="77"/>
            </a:endParaRPr>
          </a:p>
        </p:txBody>
      </p:sp>
      <p:sp>
        <p:nvSpPr>
          <p:cNvPr id="55" name="Freeform 54">
            <a:extLst>
              <a:ext uri="{FF2B5EF4-FFF2-40B4-BE49-F238E27FC236}">
                <a16:creationId xmlns:a16="http://schemas.microsoft.com/office/drawing/2014/main" id="{74E7D10E-98AF-1B43-A97F-B3B0C943B90B}"/>
              </a:ext>
            </a:extLst>
          </p:cNvPr>
          <p:cNvSpPr>
            <a:spLocks noChangeArrowheads="1"/>
          </p:cNvSpPr>
          <p:nvPr/>
        </p:nvSpPr>
        <p:spPr bwMode="auto">
          <a:xfrm>
            <a:off x="7705716" y="5392766"/>
            <a:ext cx="468156" cy="512978"/>
          </a:xfrm>
          <a:custGeom>
            <a:avLst/>
            <a:gdLst>
              <a:gd name="connsiteX0" fmla="*/ 461280 w 936311"/>
              <a:gd name="connsiteY0" fmla="*/ 767290 h 1025955"/>
              <a:gd name="connsiteX1" fmla="*/ 306676 w 936311"/>
              <a:gd name="connsiteY1" fmla="*/ 820764 h 1025955"/>
              <a:gd name="connsiteX2" fmla="*/ 461280 w 936311"/>
              <a:gd name="connsiteY2" fmla="*/ 999840 h 1025955"/>
              <a:gd name="connsiteX3" fmla="*/ 615883 w 936311"/>
              <a:gd name="connsiteY3" fmla="*/ 820764 h 1025955"/>
              <a:gd name="connsiteX4" fmla="*/ 461280 w 936311"/>
              <a:gd name="connsiteY4" fmla="*/ 767290 h 1025955"/>
              <a:gd name="connsiteX5" fmla="*/ 652040 w 936311"/>
              <a:gd name="connsiteY5" fmla="*/ 661586 h 1025955"/>
              <a:gd name="connsiteX6" fmla="*/ 574739 w 936311"/>
              <a:gd name="connsiteY6" fmla="*/ 710085 h 1025955"/>
              <a:gd name="connsiteX7" fmla="*/ 493696 w 936311"/>
              <a:gd name="connsiteY7" fmla="*/ 752367 h 1025955"/>
              <a:gd name="connsiteX8" fmla="*/ 623364 w 936311"/>
              <a:gd name="connsiteY8" fmla="*/ 794649 h 1025955"/>
              <a:gd name="connsiteX9" fmla="*/ 652040 w 936311"/>
              <a:gd name="connsiteY9" fmla="*/ 661586 h 1025955"/>
              <a:gd name="connsiteX10" fmla="*/ 270519 w 936311"/>
              <a:gd name="connsiteY10" fmla="*/ 661586 h 1025955"/>
              <a:gd name="connsiteX11" fmla="*/ 297948 w 936311"/>
              <a:gd name="connsiteY11" fmla="*/ 794649 h 1025955"/>
              <a:gd name="connsiteX12" fmla="*/ 427616 w 936311"/>
              <a:gd name="connsiteY12" fmla="*/ 752367 h 1025955"/>
              <a:gd name="connsiteX13" fmla="*/ 346574 w 936311"/>
              <a:gd name="connsiteY13" fmla="*/ 710085 h 1025955"/>
              <a:gd name="connsiteX14" fmla="*/ 270519 w 936311"/>
              <a:gd name="connsiteY14" fmla="*/ 661586 h 1025955"/>
              <a:gd name="connsiteX15" fmla="*/ 806644 w 936311"/>
              <a:gd name="connsiteY15" fmla="*/ 532253 h 1025955"/>
              <a:gd name="connsiteX16" fmla="*/ 681964 w 936311"/>
              <a:gd name="connsiteY16" fmla="*/ 640445 h 1025955"/>
              <a:gd name="connsiteX17" fmla="*/ 650794 w 936311"/>
              <a:gd name="connsiteY17" fmla="*/ 799623 h 1025955"/>
              <a:gd name="connsiteX18" fmla="*/ 882699 w 936311"/>
              <a:gd name="connsiteY18" fmla="*/ 756098 h 1025955"/>
              <a:gd name="connsiteX19" fmla="*/ 891426 w 936311"/>
              <a:gd name="connsiteY19" fmla="*/ 682727 h 1025955"/>
              <a:gd name="connsiteX20" fmla="*/ 878958 w 936311"/>
              <a:gd name="connsiteY20" fmla="*/ 683970 h 1025955"/>
              <a:gd name="connsiteX21" fmla="*/ 821606 w 936311"/>
              <a:gd name="connsiteY21" fmla="*/ 626765 h 1025955"/>
              <a:gd name="connsiteX22" fmla="*/ 844048 w 936311"/>
              <a:gd name="connsiteY22" fmla="*/ 581997 h 1025955"/>
              <a:gd name="connsiteX23" fmla="*/ 832827 w 936311"/>
              <a:gd name="connsiteY23" fmla="*/ 565830 h 1025955"/>
              <a:gd name="connsiteX24" fmla="*/ 806644 w 936311"/>
              <a:gd name="connsiteY24" fmla="*/ 532253 h 1025955"/>
              <a:gd name="connsiteX25" fmla="*/ 115915 w 936311"/>
              <a:gd name="connsiteY25" fmla="*/ 532253 h 1025955"/>
              <a:gd name="connsiteX26" fmla="*/ 38613 w 936311"/>
              <a:gd name="connsiteY26" fmla="*/ 756098 h 1025955"/>
              <a:gd name="connsiteX27" fmla="*/ 105941 w 936311"/>
              <a:gd name="connsiteY27" fmla="*/ 802111 h 1025955"/>
              <a:gd name="connsiteX28" fmla="*/ 159553 w 936311"/>
              <a:gd name="connsiteY28" fmla="*/ 762316 h 1025955"/>
              <a:gd name="connsiteX29" fmla="*/ 216906 w 936311"/>
              <a:gd name="connsiteY29" fmla="*/ 808329 h 1025955"/>
              <a:gd name="connsiteX30" fmla="*/ 270519 w 936311"/>
              <a:gd name="connsiteY30" fmla="*/ 799623 h 1025955"/>
              <a:gd name="connsiteX31" fmla="*/ 239349 w 936311"/>
              <a:gd name="connsiteY31" fmla="*/ 640445 h 1025955"/>
              <a:gd name="connsiteX32" fmla="*/ 115915 w 936311"/>
              <a:gd name="connsiteY32" fmla="*/ 532253 h 1025955"/>
              <a:gd name="connsiteX33" fmla="*/ 455416 w 936311"/>
              <a:gd name="connsiteY33" fmla="*/ 439445 h 1025955"/>
              <a:gd name="connsiteX34" fmla="*/ 525594 w 936311"/>
              <a:gd name="connsiteY34" fmla="*/ 509623 h 1025955"/>
              <a:gd name="connsiteX35" fmla="*/ 455416 w 936311"/>
              <a:gd name="connsiteY35" fmla="*/ 581033 h 1025955"/>
              <a:gd name="connsiteX36" fmla="*/ 384006 w 936311"/>
              <a:gd name="connsiteY36" fmla="*/ 509623 h 1025955"/>
              <a:gd name="connsiteX37" fmla="*/ 455416 w 936311"/>
              <a:gd name="connsiteY37" fmla="*/ 439445 h 1025955"/>
              <a:gd name="connsiteX38" fmla="*/ 685704 w 936311"/>
              <a:gd name="connsiteY38" fmla="*/ 421574 h 1025955"/>
              <a:gd name="connsiteX39" fmla="*/ 689444 w 936311"/>
              <a:gd name="connsiteY39" fmla="*/ 512356 h 1025955"/>
              <a:gd name="connsiteX40" fmla="*/ 685704 w 936311"/>
              <a:gd name="connsiteY40" fmla="*/ 604381 h 1025955"/>
              <a:gd name="connsiteX41" fmla="*/ 787942 w 936311"/>
              <a:gd name="connsiteY41" fmla="*/ 512356 h 1025955"/>
              <a:gd name="connsiteX42" fmla="*/ 685704 w 936311"/>
              <a:gd name="connsiteY42" fmla="*/ 421574 h 1025955"/>
              <a:gd name="connsiteX43" fmla="*/ 236855 w 936311"/>
              <a:gd name="connsiteY43" fmla="*/ 421574 h 1025955"/>
              <a:gd name="connsiteX44" fmla="*/ 134617 w 936311"/>
              <a:gd name="connsiteY44" fmla="*/ 512356 h 1025955"/>
              <a:gd name="connsiteX45" fmla="*/ 236855 w 936311"/>
              <a:gd name="connsiteY45" fmla="*/ 603137 h 1025955"/>
              <a:gd name="connsiteX46" fmla="*/ 233115 w 936311"/>
              <a:gd name="connsiteY46" fmla="*/ 512356 h 1025955"/>
              <a:gd name="connsiteX47" fmla="*/ 236855 w 936311"/>
              <a:gd name="connsiteY47" fmla="*/ 421574 h 1025955"/>
              <a:gd name="connsiteX48" fmla="*/ 461280 w 936311"/>
              <a:gd name="connsiteY48" fmla="*/ 287268 h 1025955"/>
              <a:gd name="connsiteX49" fmla="*/ 360288 w 936311"/>
              <a:gd name="connsiteY49" fmla="*/ 338254 h 1025955"/>
              <a:gd name="connsiteX50" fmla="*/ 265531 w 936311"/>
              <a:gd name="connsiteY50" fmla="*/ 400433 h 1025955"/>
              <a:gd name="connsiteX51" fmla="*/ 259297 w 936311"/>
              <a:gd name="connsiteY51" fmla="*/ 512356 h 1025955"/>
              <a:gd name="connsiteX52" fmla="*/ 265531 w 936311"/>
              <a:gd name="connsiteY52" fmla="*/ 625522 h 1025955"/>
              <a:gd name="connsiteX53" fmla="*/ 360288 w 936311"/>
              <a:gd name="connsiteY53" fmla="*/ 686457 h 1025955"/>
              <a:gd name="connsiteX54" fmla="*/ 461280 w 936311"/>
              <a:gd name="connsiteY54" fmla="*/ 738688 h 1025955"/>
              <a:gd name="connsiteX55" fmla="*/ 562271 w 936311"/>
              <a:gd name="connsiteY55" fmla="*/ 686457 h 1025955"/>
              <a:gd name="connsiteX56" fmla="*/ 657028 w 936311"/>
              <a:gd name="connsiteY56" fmla="*/ 625522 h 1025955"/>
              <a:gd name="connsiteX57" fmla="*/ 663262 w 936311"/>
              <a:gd name="connsiteY57" fmla="*/ 512356 h 1025955"/>
              <a:gd name="connsiteX58" fmla="*/ 657028 w 936311"/>
              <a:gd name="connsiteY58" fmla="*/ 400433 h 1025955"/>
              <a:gd name="connsiteX59" fmla="*/ 562271 w 936311"/>
              <a:gd name="connsiteY59" fmla="*/ 338254 h 1025955"/>
              <a:gd name="connsiteX60" fmla="*/ 461280 w 936311"/>
              <a:gd name="connsiteY60" fmla="*/ 287268 h 1025955"/>
              <a:gd name="connsiteX61" fmla="*/ 623364 w 936311"/>
              <a:gd name="connsiteY61" fmla="*/ 231306 h 1025955"/>
              <a:gd name="connsiteX62" fmla="*/ 493696 w 936311"/>
              <a:gd name="connsiteY62" fmla="*/ 272345 h 1025955"/>
              <a:gd name="connsiteX63" fmla="*/ 574739 w 936311"/>
              <a:gd name="connsiteY63" fmla="*/ 315870 h 1025955"/>
              <a:gd name="connsiteX64" fmla="*/ 652040 w 936311"/>
              <a:gd name="connsiteY64" fmla="*/ 364370 h 1025955"/>
              <a:gd name="connsiteX65" fmla="*/ 623364 w 936311"/>
              <a:gd name="connsiteY65" fmla="*/ 231306 h 1025955"/>
              <a:gd name="connsiteX66" fmla="*/ 297948 w 936311"/>
              <a:gd name="connsiteY66" fmla="*/ 231306 h 1025955"/>
              <a:gd name="connsiteX67" fmla="*/ 270519 w 936311"/>
              <a:gd name="connsiteY67" fmla="*/ 364370 h 1025955"/>
              <a:gd name="connsiteX68" fmla="*/ 346574 w 936311"/>
              <a:gd name="connsiteY68" fmla="*/ 315870 h 1025955"/>
              <a:gd name="connsiteX69" fmla="*/ 427616 w 936311"/>
              <a:gd name="connsiteY69" fmla="*/ 272345 h 1025955"/>
              <a:gd name="connsiteX70" fmla="*/ 297948 w 936311"/>
              <a:gd name="connsiteY70" fmla="*/ 231306 h 1025955"/>
              <a:gd name="connsiteX71" fmla="*/ 730687 w 936311"/>
              <a:gd name="connsiteY71" fmla="*/ 215645 h 1025955"/>
              <a:gd name="connsiteX72" fmla="*/ 650794 w 936311"/>
              <a:gd name="connsiteY72" fmla="*/ 225088 h 1025955"/>
              <a:gd name="connsiteX73" fmla="*/ 681964 w 936311"/>
              <a:gd name="connsiteY73" fmla="*/ 385511 h 1025955"/>
              <a:gd name="connsiteX74" fmla="*/ 806644 w 936311"/>
              <a:gd name="connsiteY74" fmla="*/ 492459 h 1025955"/>
              <a:gd name="connsiteX75" fmla="*/ 832827 w 936311"/>
              <a:gd name="connsiteY75" fmla="*/ 458882 h 1025955"/>
              <a:gd name="connsiteX76" fmla="*/ 882699 w 936311"/>
              <a:gd name="connsiteY76" fmla="*/ 269857 h 1025955"/>
              <a:gd name="connsiteX77" fmla="*/ 730687 w 936311"/>
              <a:gd name="connsiteY77" fmla="*/ 215645 h 1025955"/>
              <a:gd name="connsiteX78" fmla="*/ 175762 w 936311"/>
              <a:gd name="connsiteY78" fmla="*/ 215140 h 1025955"/>
              <a:gd name="connsiteX79" fmla="*/ 38613 w 936311"/>
              <a:gd name="connsiteY79" fmla="*/ 269857 h 1025955"/>
              <a:gd name="connsiteX80" fmla="*/ 115915 w 936311"/>
              <a:gd name="connsiteY80" fmla="*/ 492459 h 1025955"/>
              <a:gd name="connsiteX81" fmla="*/ 239349 w 936311"/>
              <a:gd name="connsiteY81" fmla="*/ 385511 h 1025955"/>
              <a:gd name="connsiteX82" fmla="*/ 270519 w 936311"/>
              <a:gd name="connsiteY82" fmla="*/ 225088 h 1025955"/>
              <a:gd name="connsiteX83" fmla="*/ 175762 w 936311"/>
              <a:gd name="connsiteY83" fmla="*/ 215140 h 1025955"/>
              <a:gd name="connsiteX84" fmla="*/ 461280 w 936311"/>
              <a:gd name="connsiteY84" fmla="*/ 26115 h 1025955"/>
              <a:gd name="connsiteX85" fmla="*/ 391459 w 936311"/>
              <a:gd name="connsiteY85" fmla="*/ 57205 h 1025955"/>
              <a:gd name="connsiteX86" fmla="*/ 402680 w 936311"/>
              <a:gd name="connsiteY86" fmla="*/ 93269 h 1025955"/>
              <a:gd name="connsiteX87" fmla="*/ 346574 w 936311"/>
              <a:gd name="connsiteY87" fmla="*/ 149230 h 1025955"/>
              <a:gd name="connsiteX88" fmla="*/ 330365 w 936311"/>
              <a:gd name="connsiteY88" fmla="*/ 146743 h 1025955"/>
              <a:gd name="connsiteX89" fmla="*/ 306676 w 936311"/>
              <a:gd name="connsiteY89" fmla="*/ 205191 h 1025955"/>
              <a:gd name="connsiteX90" fmla="*/ 461280 w 936311"/>
              <a:gd name="connsiteY90" fmla="*/ 257422 h 1025955"/>
              <a:gd name="connsiteX91" fmla="*/ 615883 w 936311"/>
              <a:gd name="connsiteY91" fmla="*/ 205191 h 1025955"/>
              <a:gd name="connsiteX92" fmla="*/ 461280 w 936311"/>
              <a:gd name="connsiteY92" fmla="*/ 26115 h 1025955"/>
              <a:gd name="connsiteX93" fmla="*/ 461280 w 936311"/>
              <a:gd name="connsiteY93" fmla="*/ 0 h 1025955"/>
              <a:gd name="connsiteX94" fmla="*/ 643313 w 936311"/>
              <a:gd name="connsiteY94" fmla="*/ 198973 h 1025955"/>
              <a:gd name="connsiteX95" fmla="*/ 906388 w 936311"/>
              <a:gd name="connsiteY95" fmla="*/ 256178 h 1025955"/>
              <a:gd name="connsiteX96" fmla="*/ 855269 w 936311"/>
              <a:gd name="connsiteY96" fmla="*/ 475048 h 1025955"/>
              <a:gd name="connsiteX97" fmla="*/ 822852 w 936311"/>
              <a:gd name="connsiteY97" fmla="*/ 512356 h 1025955"/>
              <a:gd name="connsiteX98" fmla="*/ 855269 w 936311"/>
              <a:gd name="connsiteY98" fmla="*/ 550907 h 1025955"/>
              <a:gd name="connsiteX99" fmla="*/ 868984 w 936311"/>
              <a:gd name="connsiteY99" fmla="*/ 570804 h 1025955"/>
              <a:gd name="connsiteX100" fmla="*/ 878958 w 936311"/>
              <a:gd name="connsiteY100" fmla="*/ 570804 h 1025955"/>
              <a:gd name="connsiteX101" fmla="*/ 936311 w 936311"/>
              <a:gd name="connsiteY101" fmla="*/ 626765 h 1025955"/>
              <a:gd name="connsiteX102" fmla="*/ 916363 w 936311"/>
              <a:gd name="connsiteY102" fmla="*/ 670291 h 1025955"/>
              <a:gd name="connsiteX103" fmla="*/ 906388 w 936311"/>
              <a:gd name="connsiteY103" fmla="*/ 769777 h 1025955"/>
              <a:gd name="connsiteX104" fmla="*/ 744304 w 936311"/>
              <a:gd name="connsiteY104" fmla="*/ 838175 h 1025955"/>
              <a:gd name="connsiteX105" fmla="*/ 643313 w 936311"/>
              <a:gd name="connsiteY105" fmla="*/ 826982 h 1025955"/>
              <a:gd name="connsiteX106" fmla="*/ 461280 w 936311"/>
              <a:gd name="connsiteY106" fmla="*/ 1025955 h 1025955"/>
              <a:gd name="connsiteX107" fmla="*/ 279246 w 936311"/>
              <a:gd name="connsiteY107" fmla="*/ 826982 h 1025955"/>
              <a:gd name="connsiteX108" fmla="*/ 214413 w 936311"/>
              <a:gd name="connsiteY108" fmla="*/ 835687 h 1025955"/>
              <a:gd name="connsiteX109" fmla="*/ 159553 w 936311"/>
              <a:gd name="connsiteY109" fmla="*/ 877969 h 1025955"/>
              <a:gd name="connsiteX110" fmla="*/ 103447 w 936311"/>
              <a:gd name="connsiteY110" fmla="*/ 829469 h 1025955"/>
              <a:gd name="connsiteX111" fmla="*/ 14924 w 936311"/>
              <a:gd name="connsiteY111" fmla="*/ 769777 h 1025955"/>
              <a:gd name="connsiteX112" fmla="*/ 97213 w 936311"/>
              <a:gd name="connsiteY112" fmla="*/ 512356 h 1025955"/>
              <a:gd name="connsiteX113" fmla="*/ 14924 w 936311"/>
              <a:gd name="connsiteY113" fmla="*/ 256178 h 1025955"/>
              <a:gd name="connsiteX114" fmla="*/ 279246 w 936311"/>
              <a:gd name="connsiteY114" fmla="*/ 198973 h 1025955"/>
              <a:gd name="connsiteX115" fmla="*/ 305429 w 936311"/>
              <a:gd name="connsiteY115" fmla="*/ 133063 h 1025955"/>
              <a:gd name="connsiteX116" fmla="*/ 289221 w 936311"/>
              <a:gd name="connsiteY116" fmla="*/ 93269 h 1025955"/>
              <a:gd name="connsiteX117" fmla="*/ 346574 w 936311"/>
              <a:gd name="connsiteY117" fmla="*/ 34820 h 1025955"/>
              <a:gd name="connsiteX118" fmla="*/ 370263 w 936311"/>
              <a:gd name="connsiteY118" fmla="*/ 39795 h 1025955"/>
              <a:gd name="connsiteX119" fmla="*/ 461280 w 936311"/>
              <a:gd name="connsiteY119" fmla="*/ 0 h 102595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Lst>
            <a:rect l="l" t="t" r="r" b="b"/>
            <a:pathLst>
              <a:path w="936311" h="1025955">
                <a:moveTo>
                  <a:pt x="461280" y="767290"/>
                </a:moveTo>
                <a:cubicBezTo>
                  <a:pt x="407667" y="792162"/>
                  <a:pt x="355301" y="808329"/>
                  <a:pt x="306676" y="820764"/>
                </a:cubicBezTo>
                <a:cubicBezTo>
                  <a:pt x="344080" y="928956"/>
                  <a:pt x="400186" y="999840"/>
                  <a:pt x="461280" y="999840"/>
                </a:cubicBezTo>
                <a:cubicBezTo>
                  <a:pt x="522373" y="999840"/>
                  <a:pt x="578479" y="928956"/>
                  <a:pt x="615883" y="820764"/>
                </a:cubicBezTo>
                <a:cubicBezTo>
                  <a:pt x="566011" y="808329"/>
                  <a:pt x="514892" y="792162"/>
                  <a:pt x="461280" y="767290"/>
                </a:cubicBezTo>
                <a:close/>
                <a:moveTo>
                  <a:pt x="652040" y="661586"/>
                </a:moveTo>
                <a:cubicBezTo>
                  <a:pt x="627104" y="677752"/>
                  <a:pt x="600921" y="693919"/>
                  <a:pt x="574739" y="710085"/>
                </a:cubicBezTo>
                <a:cubicBezTo>
                  <a:pt x="548556" y="725009"/>
                  <a:pt x="521126" y="739931"/>
                  <a:pt x="493696" y="752367"/>
                </a:cubicBezTo>
                <a:cubicBezTo>
                  <a:pt x="538581" y="769777"/>
                  <a:pt x="582219" y="784700"/>
                  <a:pt x="623364" y="794649"/>
                </a:cubicBezTo>
                <a:cubicBezTo>
                  <a:pt x="635832" y="753611"/>
                  <a:pt x="645806" y="708842"/>
                  <a:pt x="652040" y="661586"/>
                </a:cubicBezTo>
                <a:close/>
                <a:moveTo>
                  <a:pt x="270519" y="661586"/>
                </a:moveTo>
                <a:cubicBezTo>
                  <a:pt x="275506" y="708842"/>
                  <a:pt x="285480" y="753611"/>
                  <a:pt x="297948" y="794649"/>
                </a:cubicBezTo>
                <a:cubicBezTo>
                  <a:pt x="339093" y="784700"/>
                  <a:pt x="382731" y="769777"/>
                  <a:pt x="427616" y="752367"/>
                </a:cubicBezTo>
                <a:cubicBezTo>
                  <a:pt x="401433" y="739931"/>
                  <a:pt x="374003" y="725009"/>
                  <a:pt x="346574" y="710085"/>
                </a:cubicBezTo>
                <a:cubicBezTo>
                  <a:pt x="319144" y="693919"/>
                  <a:pt x="294208" y="677752"/>
                  <a:pt x="270519" y="661586"/>
                </a:cubicBezTo>
                <a:close/>
                <a:moveTo>
                  <a:pt x="806644" y="532253"/>
                </a:moveTo>
                <a:cubicBezTo>
                  <a:pt x="770487" y="569561"/>
                  <a:pt x="729342" y="605625"/>
                  <a:pt x="681964" y="640445"/>
                </a:cubicBezTo>
                <a:cubicBezTo>
                  <a:pt x="675730" y="697650"/>
                  <a:pt x="665755" y="752367"/>
                  <a:pt x="650794" y="799623"/>
                </a:cubicBezTo>
                <a:cubicBezTo>
                  <a:pt x="764253" y="822008"/>
                  <a:pt x="852776" y="808329"/>
                  <a:pt x="882699" y="756098"/>
                </a:cubicBezTo>
                <a:cubicBezTo>
                  <a:pt x="895167" y="736201"/>
                  <a:pt x="897660" y="710085"/>
                  <a:pt x="891426" y="682727"/>
                </a:cubicBezTo>
                <a:cubicBezTo>
                  <a:pt x="887686" y="683970"/>
                  <a:pt x="882699" y="683970"/>
                  <a:pt x="878958" y="683970"/>
                </a:cubicBezTo>
                <a:cubicBezTo>
                  <a:pt x="846542" y="683970"/>
                  <a:pt x="821606" y="657855"/>
                  <a:pt x="821606" y="626765"/>
                </a:cubicBezTo>
                <a:cubicBezTo>
                  <a:pt x="821606" y="608112"/>
                  <a:pt x="830333" y="591945"/>
                  <a:pt x="844048" y="581997"/>
                </a:cubicBezTo>
                <a:cubicBezTo>
                  <a:pt x="840308" y="575779"/>
                  <a:pt x="836567" y="572048"/>
                  <a:pt x="832827" y="565830"/>
                </a:cubicBezTo>
                <a:cubicBezTo>
                  <a:pt x="824099" y="554638"/>
                  <a:pt x="815372" y="543445"/>
                  <a:pt x="806644" y="532253"/>
                </a:cubicBezTo>
                <a:close/>
                <a:moveTo>
                  <a:pt x="115915" y="532253"/>
                </a:moveTo>
                <a:cubicBezTo>
                  <a:pt x="41107" y="619304"/>
                  <a:pt x="7443" y="702624"/>
                  <a:pt x="38613" y="756098"/>
                </a:cubicBezTo>
                <a:cubicBezTo>
                  <a:pt x="51081" y="778483"/>
                  <a:pt x="74771" y="793405"/>
                  <a:pt x="105941" y="802111"/>
                </a:cubicBezTo>
                <a:cubicBezTo>
                  <a:pt x="113422" y="779726"/>
                  <a:pt x="134617" y="762316"/>
                  <a:pt x="159553" y="762316"/>
                </a:cubicBezTo>
                <a:cubicBezTo>
                  <a:pt x="186983" y="762316"/>
                  <a:pt x="210672" y="782213"/>
                  <a:pt x="216906" y="808329"/>
                </a:cubicBezTo>
                <a:cubicBezTo>
                  <a:pt x="234361" y="807085"/>
                  <a:pt x="251817" y="803354"/>
                  <a:pt x="270519" y="799623"/>
                </a:cubicBezTo>
                <a:cubicBezTo>
                  <a:pt x="256804" y="752367"/>
                  <a:pt x="245583" y="697650"/>
                  <a:pt x="239349" y="640445"/>
                </a:cubicBezTo>
                <a:cubicBezTo>
                  <a:pt x="191970" y="605625"/>
                  <a:pt x="150826" y="569561"/>
                  <a:pt x="115915" y="532253"/>
                </a:cubicBezTo>
                <a:close/>
                <a:moveTo>
                  <a:pt x="455416" y="439445"/>
                </a:moveTo>
                <a:cubicBezTo>
                  <a:pt x="493583" y="439445"/>
                  <a:pt x="525594" y="471456"/>
                  <a:pt x="525594" y="509623"/>
                </a:cubicBezTo>
                <a:cubicBezTo>
                  <a:pt x="525594" y="549022"/>
                  <a:pt x="493583" y="581033"/>
                  <a:pt x="455416" y="581033"/>
                </a:cubicBezTo>
                <a:cubicBezTo>
                  <a:pt x="416017" y="581033"/>
                  <a:pt x="384006" y="549022"/>
                  <a:pt x="384006" y="509623"/>
                </a:cubicBezTo>
                <a:cubicBezTo>
                  <a:pt x="384006" y="471456"/>
                  <a:pt x="416017" y="439445"/>
                  <a:pt x="455416" y="439445"/>
                </a:cubicBezTo>
                <a:close/>
                <a:moveTo>
                  <a:pt x="685704" y="421574"/>
                </a:moveTo>
                <a:cubicBezTo>
                  <a:pt x="688198" y="450177"/>
                  <a:pt x="689444" y="481266"/>
                  <a:pt x="689444" y="512356"/>
                </a:cubicBezTo>
                <a:cubicBezTo>
                  <a:pt x="689444" y="544689"/>
                  <a:pt x="688198" y="574535"/>
                  <a:pt x="685704" y="604381"/>
                </a:cubicBezTo>
                <a:cubicBezTo>
                  <a:pt x="723108" y="574535"/>
                  <a:pt x="758019" y="544689"/>
                  <a:pt x="787942" y="512356"/>
                </a:cubicBezTo>
                <a:cubicBezTo>
                  <a:pt x="758019" y="481266"/>
                  <a:pt x="723108" y="450177"/>
                  <a:pt x="685704" y="421574"/>
                </a:cubicBezTo>
                <a:close/>
                <a:moveTo>
                  <a:pt x="236855" y="421574"/>
                </a:moveTo>
                <a:cubicBezTo>
                  <a:pt x="198204" y="451420"/>
                  <a:pt x="163294" y="481266"/>
                  <a:pt x="134617" y="512356"/>
                </a:cubicBezTo>
                <a:cubicBezTo>
                  <a:pt x="163294" y="543445"/>
                  <a:pt x="198204" y="573291"/>
                  <a:pt x="236855" y="603137"/>
                </a:cubicBezTo>
                <a:cubicBezTo>
                  <a:pt x="234361" y="573291"/>
                  <a:pt x="233115" y="543445"/>
                  <a:pt x="233115" y="512356"/>
                </a:cubicBezTo>
                <a:cubicBezTo>
                  <a:pt x="233115" y="481266"/>
                  <a:pt x="234361" y="451420"/>
                  <a:pt x="236855" y="421574"/>
                </a:cubicBezTo>
                <a:close/>
                <a:moveTo>
                  <a:pt x="461280" y="287268"/>
                </a:moveTo>
                <a:cubicBezTo>
                  <a:pt x="427616" y="302191"/>
                  <a:pt x="393952" y="319601"/>
                  <a:pt x="360288" y="338254"/>
                </a:cubicBezTo>
                <a:cubicBezTo>
                  <a:pt x="326625" y="358152"/>
                  <a:pt x="295455" y="378049"/>
                  <a:pt x="265531" y="400433"/>
                </a:cubicBezTo>
                <a:cubicBezTo>
                  <a:pt x="261791" y="436497"/>
                  <a:pt x="259297" y="473805"/>
                  <a:pt x="259297" y="512356"/>
                </a:cubicBezTo>
                <a:cubicBezTo>
                  <a:pt x="259297" y="550907"/>
                  <a:pt x="261791" y="589458"/>
                  <a:pt x="265531" y="625522"/>
                </a:cubicBezTo>
                <a:cubicBezTo>
                  <a:pt x="295455" y="646663"/>
                  <a:pt x="326625" y="667804"/>
                  <a:pt x="360288" y="686457"/>
                </a:cubicBezTo>
                <a:cubicBezTo>
                  <a:pt x="393952" y="706355"/>
                  <a:pt x="427616" y="722521"/>
                  <a:pt x="461280" y="738688"/>
                </a:cubicBezTo>
                <a:cubicBezTo>
                  <a:pt x="493696" y="722521"/>
                  <a:pt x="528607" y="706355"/>
                  <a:pt x="562271" y="686457"/>
                </a:cubicBezTo>
                <a:cubicBezTo>
                  <a:pt x="594687" y="667804"/>
                  <a:pt x="627104" y="646663"/>
                  <a:pt x="657028" y="625522"/>
                </a:cubicBezTo>
                <a:cubicBezTo>
                  <a:pt x="659521" y="589458"/>
                  <a:pt x="663262" y="550907"/>
                  <a:pt x="663262" y="512356"/>
                </a:cubicBezTo>
                <a:cubicBezTo>
                  <a:pt x="663262" y="473805"/>
                  <a:pt x="659521" y="436497"/>
                  <a:pt x="657028" y="400433"/>
                </a:cubicBezTo>
                <a:cubicBezTo>
                  <a:pt x="627104" y="378049"/>
                  <a:pt x="594687" y="358152"/>
                  <a:pt x="562271" y="338254"/>
                </a:cubicBezTo>
                <a:cubicBezTo>
                  <a:pt x="528607" y="319601"/>
                  <a:pt x="493696" y="302191"/>
                  <a:pt x="461280" y="287268"/>
                </a:cubicBezTo>
                <a:close/>
                <a:moveTo>
                  <a:pt x="623364" y="231306"/>
                </a:moveTo>
                <a:cubicBezTo>
                  <a:pt x="582219" y="241255"/>
                  <a:pt x="538581" y="254934"/>
                  <a:pt x="493696" y="272345"/>
                </a:cubicBezTo>
                <a:cubicBezTo>
                  <a:pt x="521126" y="286024"/>
                  <a:pt x="548556" y="299703"/>
                  <a:pt x="574739" y="315870"/>
                </a:cubicBezTo>
                <a:cubicBezTo>
                  <a:pt x="600921" y="330793"/>
                  <a:pt x="627104" y="346959"/>
                  <a:pt x="652040" y="364370"/>
                </a:cubicBezTo>
                <a:cubicBezTo>
                  <a:pt x="645806" y="315870"/>
                  <a:pt x="635832" y="271101"/>
                  <a:pt x="623364" y="231306"/>
                </a:cubicBezTo>
                <a:close/>
                <a:moveTo>
                  <a:pt x="297948" y="231306"/>
                </a:moveTo>
                <a:cubicBezTo>
                  <a:pt x="285480" y="271101"/>
                  <a:pt x="275506" y="315870"/>
                  <a:pt x="270519" y="364370"/>
                </a:cubicBezTo>
                <a:cubicBezTo>
                  <a:pt x="294208" y="346959"/>
                  <a:pt x="319144" y="330793"/>
                  <a:pt x="346574" y="315870"/>
                </a:cubicBezTo>
                <a:cubicBezTo>
                  <a:pt x="374003" y="299703"/>
                  <a:pt x="401433" y="286024"/>
                  <a:pt x="427616" y="272345"/>
                </a:cubicBezTo>
                <a:cubicBezTo>
                  <a:pt x="382731" y="254934"/>
                  <a:pt x="339093" y="241255"/>
                  <a:pt x="297948" y="231306"/>
                </a:cubicBezTo>
                <a:close/>
                <a:moveTo>
                  <a:pt x="730687" y="215645"/>
                </a:moveTo>
                <a:cubicBezTo>
                  <a:pt x="705965" y="216616"/>
                  <a:pt x="679159" y="219803"/>
                  <a:pt x="650794" y="225088"/>
                </a:cubicBezTo>
                <a:cubicBezTo>
                  <a:pt x="665755" y="273588"/>
                  <a:pt x="675730" y="328306"/>
                  <a:pt x="681964" y="385511"/>
                </a:cubicBezTo>
                <a:cubicBezTo>
                  <a:pt x="729342" y="419087"/>
                  <a:pt x="770487" y="456395"/>
                  <a:pt x="806644" y="492459"/>
                </a:cubicBezTo>
                <a:cubicBezTo>
                  <a:pt x="815372" y="481266"/>
                  <a:pt x="824099" y="470074"/>
                  <a:pt x="832827" y="458882"/>
                </a:cubicBezTo>
                <a:cubicBezTo>
                  <a:pt x="890180" y="381780"/>
                  <a:pt x="908882" y="313383"/>
                  <a:pt x="882699" y="269857"/>
                </a:cubicBezTo>
                <a:cubicBezTo>
                  <a:pt x="860257" y="229752"/>
                  <a:pt x="804852" y="212730"/>
                  <a:pt x="730687" y="215645"/>
                </a:cubicBezTo>
                <a:close/>
                <a:moveTo>
                  <a:pt x="175762" y="215140"/>
                </a:moveTo>
                <a:cubicBezTo>
                  <a:pt x="108434" y="215140"/>
                  <a:pt x="59809" y="232550"/>
                  <a:pt x="38613" y="269857"/>
                </a:cubicBezTo>
                <a:cubicBezTo>
                  <a:pt x="7443" y="322088"/>
                  <a:pt x="41107" y="405408"/>
                  <a:pt x="115915" y="492459"/>
                </a:cubicBezTo>
                <a:cubicBezTo>
                  <a:pt x="150826" y="456395"/>
                  <a:pt x="191970" y="419087"/>
                  <a:pt x="239349" y="385511"/>
                </a:cubicBezTo>
                <a:cubicBezTo>
                  <a:pt x="245583" y="328306"/>
                  <a:pt x="256804" y="273588"/>
                  <a:pt x="270519" y="225088"/>
                </a:cubicBezTo>
                <a:cubicBezTo>
                  <a:pt x="236855" y="218870"/>
                  <a:pt x="204438" y="215140"/>
                  <a:pt x="175762" y="215140"/>
                </a:cubicBezTo>
                <a:close/>
                <a:moveTo>
                  <a:pt x="461280" y="26115"/>
                </a:moveTo>
                <a:cubicBezTo>
                  <a:pt x="436343" y="26115"/>
                  <a:pt x="413901" y="37307"/>
                  <a:pt x="391459" y="57205"/>
                </a:cubicBezTo>
                <a:cubicBezTo>
                  <a:pt x="400186" y="67153"/>
                  <a:pt x="402680" y="78346"/>
                  <a:pt x="402680" y="93269"/>
                </a:cubicBezTo>
                <a:cubicBezTo>
                  <a:pt x="402680" y="123115"/>
                  <a:pt x="377744" y="149230"/>
                  <a:pt x="346574" y="149230"/>
                </a:cubicBezTo>
                <a:cubicBezTo>
                  <a:pt x="340340" y="149230"/>
                  <a:pt x="335352" y="147986"/>
                  <a:pt x="330365" y="146743"/>
                </a:cubicBezTo>
                <a:cubicBezTo>
                  <a:pt x="321638" y="165396"/>
                  <a:pt x="312910" y="184050"/>
                  <a:pt x="306676" y="205191"/>
                </a:cubicBezTo>
                <a:cubicBezTo>
                  <a:pt x="355301" y="216383"/>
                  <a:pt x="407667" y="233793"/>
                  <a:pt x="461280" y="257422"/>
                </a:cubicBezTo>
                <a:cubicBezTo>
                  <a:pt x="514892" y="233793"/>
                  <a:pt x="566011" y="216383"/>
                  <a:pt x="615883" y="205191"/>
                </a:cubicBezTo>
                <a:cubicBezTo>
                  <a:pt x="578479" y="95756"/>
                  <a:pt x="522373" y="26115"/>
                  <a:pt x="461280" y="26115"/>
                </a:cubicBezTo>
                <a:close/>
                <a:moveTo>
                  <a:pt x="461280" y="0"/>
                </a:moveTo>
                <a:cubicBezTo>
                  <a:pt x="536088" y="0"/>
                  <a:pt x="600921" y="77102"/>
                  <a:pt x="643313" y="198973"/>
                </a:cubicBezTo>
                <a:cubicBezTo>
                  <a:pt x="769240" y="174102"/>
                  <a:pt x="868984" y="191512"/>
                  <a:pt x="906388" y="256178"/>
                </a:cubicBezTo>
                <a:cubicBezTo>
                  <a:pt x="937558" y="310896"/>
                  <a:pt x="920103" y="387998"/>
                  <a:pt x="855269" y="475048"/>
                </a:cubicBezTo>
                <a:cubicBezTo>
                  <a:pt x="845295" y="487484"/>
                  <a:pt x="835320" y="499920"/>
                  <a:pt x="822852" y="512356"/>
                </a:cubicBezTo>
                <a:cubicBezTo>
                  <a:pt x="835320" y="524792"/>
                  <a:pt x="845295" y="537228"/>
                  <a:pt x="855269" y="550907"/>
                </a:cubicBezTo>
                <a:cubicBezTo>
                  <a:pt x="859010" y="557125"/>
                  <a:pt x="865244" y="564586"/>
                  <a:pt x="868984" y="570804"/>
                </a:cubicBezTo>
                <a:cubicBezTo>
                  <a:pt x="872724" y="570804"/>
                  <a:pt x="875218" y="570804"/>
                  <a:pt x="878958" y="570804"/>
                </a:cubicBezTo>
                <a:cubicBezTo>
                  <a:pt x="910129" y="570804"/>
                  <a:pt x="936311" y="595676"/>
                  <a:pt x="936311" y="626765"/>
                </a:cubicBezTo>
                <a:cubicBezTo>
                  <a:pt x="936311" y="644176"/>
                  <a:pt x="927584" y="659099"/>
                  <a:pt x="916363" y="670291"/>
                </a:cubicBezTo>
                <a:cubicBezTo>
                  <a:pt x="925090" y="707598"/>
                  <a:pt x="922597" y="741175"/>
                  <a:pt x="906388" y="769777"/>
                </a:cubicBezTo>
                <a:cubicBezTo>
                  <a:pt x="880205" y="814546"/>
                  <a:pt x="821606" y="838175"/>
                  <a:pt x="744304" y="838175"/>
                </a:cubicBezTo>
                <a:cubicBezTo>
                  <a:pt x="714380" y="838175"/>
                  <a:pt x="679470" y="834444"/>
                  <a:pt x="643313" y="826982"/>
                </a:cubicBezTo>
                <a:cubicBezTo>
                  <a:pt x="600921" y="947610"/>
                  <a:pt x="536088" y="1025955"/>
                  <a:pt x="461280" y="1025955"/>
                </a:cubicBezTo>
                <a:cubicBezTo>
                  <a:pt x="385225" y="1025955"/>
                  <a:pt x="320391" y="947610"/>
                  <a:pt x="279246" y="826982"/>
                </a:cubicBezTo>
                <a:cubicBezTo>
                  <a:pt x="256804" y="830713"/>
                  <a:pt x="235608" y="834444"/>
                  <a:pt x="214413" y="835687"/>
                </a:cubicBezTo>
                <a:cubicBezTo>
                  <a:pt x="208179" y="859315"/>
                  <a:pt x="185736" y="877969"/>
                  <a:pt x="159553" y="877969"/>
                </a:cubicBezTo>
                <a:cubicBezTo>
                  <a:pt x="132124" y="877969"/>
                  <a:pt x="108434" y="856828"/>
                  <a:pt x="103447" y="829469"/>
                </a:cubicBezTo>
                <a:cubicBezTo>
                  <a:pt x="63549" y="818277"/>
                  <a:pt x="32379" y="799623"/>
                  <a:pt x="14924" y="769777"/>
                </a:cubicBezTo>
                <a:cubicBezTo>
                  <a:pt x="-22480" y="705111"/>
                  <a:pt x="12430" y="609355"/>
                  <a:pt x="97213" y="512356"/>
                </a:cubicBezTo>
                <a:cubicBezTo>
                  <a:pt x="12430" y="415357"/>
                  <a:pt x="-22480" y="320844"/>
                  <a:pt x="14924" y="256178"/>
                </a:cubicBezTo>
                <a:cubicBezTo>
                  <a:pt x="52328" y="191512"/>
                  <a:pt x="152072" y="174102"/>
                  <a:pt x="279246" y="198973"/>
                </a:cubicBezTo>
                <a:cubicBezTo>
                  <a:pt x="286727" y="174102"/>
                  <a:pt x="296702" y="152961"/>
                  <a:pt x="305429" y="133063"/>
                </a:cubicBezTo>
                <a:cubicBezTo>
                  <a:pt x="295455" y="121871"/>
                  <a:pt x="289221" y="108192"/>
                  <a:pt x="289221" y="93269"/>
                </a:cubicBezTo>
                <a:cubicBezTo>
                  <a:pt x="289221" y="60936"/>
                  <a:pt x="315404" y="34820"/>
                  <a:pt x="346574" y="34820"/>
                </a:cubicBezTo>
                <a:cubicBezTo>
                  <a:pt x="355301" y="34820"/>
                  <a:pt x="362782" y="37307"/>
                  <a:pt x="370263" y="39795"/>
                </a:cubicBezTo>
                <a:cubicBezTo>
                  <a:pt x="397693" y="14923"/>
                  <a:pt x="428863" y="0"/>
                  <a:pt x="461280" y="0"/>
                </a:cubicBezTo>
                <a:close/>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dirty="0">
              <a:latin typeface="Poppins" pitchFamily="2" charset="77"/>
            </a:endParaRPr>
          </a:p>
        </p:txBody>
      </p:sp>
      <p:sp>
        <p:nvSpPr>
          <p:cNvPr id="8" name="TextBox 7">
            <a:extLst>
              <a:ext uri="{FF2B5EF4-FFF2-40B4-BE49-F238E27FC236}">
                <a16:creationId xmlns:a16="http://schemas.microsoft.com/office/drawing/2014/main" id="{2A4C0FAD-55E6-A640-AE88-1BCB290F1369}"/>
              </a:ext>
            </a:extLst>
          </p:cNvPr>
          <p:cNvSpPr txBox="1"/>
          <p:nvPr/>
        </p:nvSpPr>
        <p:spPr>
          <a:xfrm>
            <a:off x="8605139" y="2013304"/>
            <a:ext cx="2888592" cy="353943"/>
          </a:xfrm>
          <a:prstGeom prst="rect">
            <a:avLst/>
          </a:prstGeom>
          <a:noFill/>
        </p:spPr>
        <p:txBody>
          <a:bodyPr wrap="square" rtlCol="0" anchor="b">
            <a:spAutoFit/>
          </a:bodyPr>
          <a:lstStyle/>
          <a:p>
            <a:r>
              <a:rPr lang="en-US" sz="1700" b="1" spc="-15" dirty="0">
                <a:solidFill>
                  <a:srgbClr val="111340"/>
                </a:solidFill>
                <a:latin typeface="Poppins" pitchFamily="2" charset="77"/>
                <a:cs typeface="Poppins" pitchFamily="2" charset="77"/>
              </a:rPr>
              <a:t>TITLE 01</a:t>
            </a:r>
          </a:p>
        </p:txBody>
      </p:sp>
      <p:sp>
        <p:nvSpPr>
          <p:cNvPr id="10" name="TextBox 9">
            <a:extLst>
              <a:ext uri="{FF2B5EF4-FFF2-40B4-BE49-F238E27FC236}">
                <a16:creationId xmlns:a16="http://schemas.microsoft.com/office/drawing/2014/main" id="{9A81B0C9-049E-6840-A47B-DEB9DA02C9B1}"/>
              </a:ext>
            </a:extLst>
          </p:cNvPr>
          <p:cNvSpPr txBox="1"/>
          <p:nvPr/>
        </p:nvSpPr>
        <p:spPr>
          <a:xfrm>
            <a:off x="8605139" y="3606845"/>
            <a:ext cx="2888592" cy="353943"/>
          </a:xfrm>
          <a:prstGeom prst="rect">
            <a:avLst/>
          </a:prstGeom>
          <a:noFill/>
        </p:spPr>
        <p:txBody>
          <a:bodyPr wrap="square" rtlCol="0" anchor="b">
            <a:spAutoFit/>
          </a:bodyPr>
          <a:lstStyle/>
          <a:p>
            <a:r>
              <a:rPr lang="en-US" sz="1700" b="1" spc="-15" dirty="0">
                <a:solidFill>
                  <a:srgbClr val="111340"/>
                </a:solidFill>
                <a:latin typeface="Poppins" pitchFamily="2" charset="77"/>
                <a:cs typeface="Poppins" pitchFamily="2" charset="77"/>
              </a:rPr>
              <a:t>TITLE 02</a:t>
            </a:r>
          </a:p>
        </p:txBody>
      </p:sp>
      <p:sp>
        <p:nvSpPr>
          <p:cNvPr id="12" name="TextBox 11">
            <a:extLst>
              <a:ext uri="{FF2B5EF4-FFF2-40B4-BE49-F238E27FC236}">
                <a16:creationId xmlns:a16="http://schemas.microsoft.com/office/drawing/2014/main" id="{382917D9-950A-E04F-A36D-315992DB497F}"/>
              </a:ext>
            </a:extLst>
          </p:cNvPr>
          <p:cNvSpPr txBox="1"/>
          <p:nvPr/>
        </p:nvSpPr>
        <p:spPr>
          <a:xfrm>
            <a:off x="8605139" y="5192686"/>
            <a:ext cx="2888592" cy="353943"/>
          </a:xfrm>
          <a:prstGeom prst="rect">
            <a:avLst/>
          </a:prstGeom>
          <a:noFill/>
        </p:spPr>
        <p:txBody>
          <a:bodyPr wrap="square" rtlCol="0" anchor="b">
            <a:spAutoFit/>
          </a:bodyPr>
          <a:lstStyle/>
          <a:p>
            <a:r>
              <a:rPr lang="en-US" sz="1700" b="1" spc="-15" dirty="0">
                <a:solidFill>
                  <a:srgbClr val="111340"/>
                </a:solidFill>
                <a:latin typeface="Poppins" pitchFamily="2" charset="77"/>
                <a:cs typeface="Poppins" pitchFamily="2" charset="77"/>
              </a:rPr>
              <a:t>TITLE 03</a:t>
            </a:r>
          </a:p>
        </p:txBody>
      </p:sp>
      <p:sp>
        <p:nvSpPr>
          <p:cNvPr id="56" name="TextBox 55">
            <a:extLst>
              <a:ext uri="{FF2B5EF4-FFF2-40B4-BE49-F238E27FC236}">
                <a16:creationId xmlns:a16="http://schemas.microsoft.com/office/drawing/2014/main" id="{F46B03E5-66AD-4D99-ACEC-1712003EFB7A}"/>
              </a:ext>
            </a:extLst>
          </p:cNvPr>
          <p:cNvSpPr txBox="1"/>
          <p:nvPr/>
        </p:nvSpPr>
        <p:spPr>
          <a:xfrm>
            <a:off x="8596836" y="2330261"/>
            <a:ext cx="2282110" cy="765338"/>
          </a:xfrm>
          <a:prstGeom prst="rect">
            <a:avLst/>
          </a:prstGeom>
          <a:noFill/>
        </p:spPr>
        <p:txBody>
          <a:bodyPr wrap="square" rtlCol="0">
            <a:spAutoFit/>
          </a:bodyPr>
          <a:lstStyle/>
          <a:p>
            <a:pPr>
              <a:lnSpc>
                <a:spcPts val="1750"/>
              </a:lnSpc>
            </a:pPr>
            <a:r>
              <a:rPr lang="en-US" sz="1400" dirty="0">
                <a:latin typeface="Lato Light" panose="020F0502020204030203" pitchFamily="34" charset="0"/>
                <a:ea typeface="Lato Light" panose="020F0502020204030203" pitchFamily="34" charset="0"/>
                <a:cs typeface="Mukta ExtraLight" panose="020B0000000000000000" pitchFamily="34" charset="77"/>
              </a:rPr>
              <a:t>You can make whatever you want if you make with love and trust</a:t>
            </a:r>
          </a:p>
        </p:txBody>
      </p:sp>
      <p:sp>
        <p:nvSpPr>
          <p:cNvPr id="57" name="TextBox 56">
            <a:extLst>
              <a:ext uri="{FF2B5EF4-FFF2-40B4-BE49-F238E27FC236}">
                <a16:creationId xmlns:a16="http://schemas.microsoft.com/office/drawing/2014/main" id="{8D08AEFE-6305-4AB3-9EEF-6DB60CDC6A8E}"/>
              </a:ext>
            </a:extLst>
          </p:cNvPr>
          <p:cNvSpPr txBox="1"/>
          <p:nvPr/>
        </p:nvSpPr>
        <p:spPr>
          <a:xfrm>
            <a:off x="8602328" y="3919539"/>
            <a:ext cx="2282110" cy="765338"/>
          </a:xfrm>
          <a:prstGeom prst="rect">
            <a:avLst/>
          </a:prstGeom>
          <a:noFill/>
        </p:spPr>
        <p:txBody>
          <a:bodyPr wrap="square" rtlCol="0">
            <a:spAutoFit/>
          </a:bodyPr>
          <a:lstStyle/>
          <a:p>
            <a:pPr>
              <a:lnSpc>
                <a:spcPts val="1750"/>
              </a:lnSpc>
            </a:pPr>
            <a:r>
              <a:rPr lang="en-US" sz="1400" dirty="0">
                <a:latin typeface="Lato Light" panose="020F0502020204030203" pitchFamily="34" charset="0"/>
                <a:ea typeface="Lato Light" panose="020F0502020204030203" pitchFamily="34" charset="0"/>
                <a:cs typeface="Mukta ExtraLight" panose="020B0000000000000000" pitchFamily="34" charset="77"/>
              </a:rPr>
              <a:t>You can make whatever you want if you make with love and trust</a:t>
            </a:r>
          </a:p>
        </p:txBody>
      </p:sp>
      <p:sp>
        <p:nvSpPr>
          <p:cNvPr id="58" name="TextBox 57">
            <a:extLst>
              <a:ext uri="{FF2B5EF4-FFF2-40B4-BE49-F238E27FC236}">
                <a16:creationId xmlns:a16="http://schemas.microsoft.com/office/drawing/2014/main" id="{4F9C119A-755B-459F-9F2C-F73187F438AC}"/>
              </a:ext>
            </a:extLst>
          </p:cNvPr>
          <p:cNvSpPr txBox="1"/>
          <p:nvPr/>
        </p:nvSpPr>
        <p:spPr>
          <a:xfrm>
            <a:off x="8572117" y="5431394"/>
            <a:ext cx="2282110" cy="765338"/>
          </a:xfrm>
          <a:prstGeom prst="rect">
            <a:avLst/>
          </a:prstGeom>
          <a:noFill/>
        </p:spPr>
        <p:txBody>
          <a:bodyPr wrap="square" rtlCol="0">
            <a:spAutoFit/>
          </a:bodyPr>
          <a:lstStyle/>
          <a:p>
            <a:pPr>
              <a:lnSpc>
                <a:spcPts val="1750"/>
              </a:lnSpc>
            </a:pPr>
            <a:r>
              <a:rPr lang="en-US" sz="1400" dirty="0">
                <a:latin typeface="Lato Light" panose="020F0502020204030203" pitchFamily="34" charset="0"/>
                <a:ea typeface="Lato Light" panose="020F0502020204030203" pitchFamily="34" charset="0"/>
                <a:cs typeface="Mukta ExtraLight" panose="020B0000000000000000" pitchFamily="34" charset="77"/>
              </a:rPr>
              <a:t>You can make whatever you want if you make with love and trust</a:t>
            </a:r>
          </a:p>
        </p:txBody>
      </p:sp>
      <p:sp>
        <p:nvSpPr>
          <p:cNvPr id="59" name="TextBox 58">
            <a:extLst>
              <a:ext uri="{FF2B5EF4-FFF2-40B4-BE49-F238E27FC236}">
                <a16:creationId xmlns:a16="http://schemas.microsoft.com/office/drawing/2014/main" id="{A6E418E8-6683-47C1-8533-6966BF1C4774}"/>
              </a:ext>
            </a:extLst>
          </p:cNvPr>
          <p:cNvSpPr txBox="1"/>
          <p:nvPr/>
        </p:nvSpPr>
        <p:spPr>
          <a:xfrm>
            <a:off x="3851884" y="329579"/>
            <a:ext cx="4477508" cy="661720"/>
          </a:xfrm>
          <a:prstGeom prst="rect">
            <a:avLst/>
          </a:prstGeom>
          <a:noFill/>
        </p:spPr>
        <p:txBody>
          <a:bodyPr wrap="none" rtlCol="0" anchor="b">
            <a:spAutoFit/>
          </a:bodyPr>
          <a:lstStyle/>
          <a:p>
            <a:pPr algn="ctr"/>
            <a:r>
              <a:rPr lang="en-US" sz="3700" b="1" spc="600" dirty="0">
                <a:solidFill>
                  <a:schemeClr val="accent4">
                    <a:lumMod val="50000"/>
                  </a:schemeClr>
                </a:solidFill>
                <a:latin typeface="Lato Black" panose="020F0A02020204030203" pitchFamily="34" charset="0"/>
                <a:cs typeface="Poppins" pitchFamily="2" charset="77"/>
              </a:rPr>
              <a:t>SCIENCE</a:t>
            </a:r>
            <a:r>
              <a:rPr lang="en-US" sz="3700" b="1" spc="600" dirty="0">
                <a:solidFill>
                  <a:srgbClr val="111340"/>
                </a:solidFill>
                <a:latin typeface="Lato Black" panose="020F0A02020204030203" pitchFamily="34" charset="0"/>
                <a:cs typeface="Poppins" pitchFamily="2" charset="77"/>
              </a:rPr>
              <a:t> </a:t>
            </a:r>
            <a:r>
              <a:rPr lang="en-US" sz="3700" b="1" spc="600" dirty="0">
                <a:solidFill>
                  <a:schemeClr val="accent4"/>
                </a:solidFill>
                <a:latin typeface="Lato Black" panose="020F0A02020204030203" pitchFamily="34" charset="0"/>
                <a:cs typeface="Poppins" pitchFamily="2" charset="77"/>
              </a:rPr>
              <a:t>SLIDE</a:t>
            </a:r>
          </a:p>
        </p:txBody>
      </p:sp>
      <p:sp>
        <p:nvSpPr>
          <p:cNvPr id="60" name="TextBox 59">
            <a:extLst>
              <a:ext uri="{FF2B5EF4-FFF2-40B4-BE49-F238E27FC236}">
                <a16:creationId xmlns:a16="http://schemas.microsoft.com/office/drawing/2014/main" id="{FDCF9DA3-544A-4550-9350-2A8DF593A094}"/>
              </a:ext>
            </a:extLst>
          </p:cNvPr>
          <p:cNvSpPr txBox="1"/>
          <p:nvPr/>
        </p:nvSpPr>
        <p:spPr>
          <a:xfrm>
            <a:off x="3739587" y="947744"/>
            <a:ext cx="4712829" cy="323165"/>
          </a:xfrm>
          <a:prstGeom prst="rect">
            <a:avLst/>
          </a:prstGeom>
          <a:noFill/>
        </p:spPr>
        <p:txBody>
          <a:bodyPr wrap="none" rtlCol="0">
            <a:spAutoFit/>
          </a:bodyPr>
          <a:lstStyle/>
          <a:p>
            <a:pPr algn="ctr"/>
            <a:r>
              <a:rPr lang="en-US" sz="1500" spc="-60" dirty="0">
                <a:latin typeface="Lato Black" panose="020F0A02020204030203" pitchFamily="34" charset="0"/>
                <a:cs typeface="Poppins" pitchFamily="2" charset="77"/>
              </a:rPr>
              <a:t>Make a big impact with our professional slides and charts</a:t>
            </a:r>
          </a:p>
        </p:txBody>
      </p:sp>
    </p:spTree>
    <p:extLst>
      <p:ext uri="{BB962C8B-B14F-4D97-AF65-F5344CB8AC3E}">
        <p14:creationId xmlns:p14="http://schemas.microsoft.com/office/powerpoint/2010/main" val="198723183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FA880131-CCA1-0A4E-B9D1-9FF84F20C7CF}"/>
              </a:ext>
            </a:extLst>
          </p:cNvPr>
          <p:cNvGrpSpPr/>
          <p:nvPr/>
        </p:nvGrpSpPr>
        <p:grpSpPr>
          <a:xfrm>
            <a:off x="3072077" y="2355112"/>
            <a:ext cx="6047845" cy="3449634"/>
            <a:chOff x="6140979" y="4710223"/>
            <a:chExt cx="12095689" cy="6899267"/>
          </a:xfrm>
        </p:grpSpPr>
        <p:sp>
          <p:nvSpPr>
            <p:cNvPr id="14" name="Freeform 62">
              <a:extLst>
                <a:ext uri="{FF2B5EF4-FFF2-40B4-BE49-F238E27FC236}">
                  <a16:creationId xmlns:a16="http://schemas.microsoft.com/office/drawing/2014/main" id="{98616528-DDA4-994A-8DAF-E603E649B111}"/>
                </a:ext>
              </a:extLst>
            </p:cNvPr>
            <p:cNvSpPr>
              <a:spLocks noChangeArrowheads="1"/>
            </p:cNvSpPr>
            <p:nvPr/>
          </p:nvSpPr>
          <p:spPr bwMode="auto">
            <a:xfrm>
              <a:off x="14116886" y="6012073"/>
              <a:ext cx="1060156" cy="258175"/>
            </a:xfrm>
            <a:custGeom>
              <a:avLst/>
              <a:gdLst>
                <a:gd name="T0" fmla="*/ 506 w 853"/>
                <a:gd name="T1" fmla="*/ 206 h 207"/>
                <a:gd name="T2" fmla="*/ 413 w 853"/>
                <a:gd name="T3" fmla="*/ 66 h 207"/>
                <a:gd name="T4" fmla="*/ 394 w 853"/>
                <a:gd name="T5" fmla="*/ 54 h 207"/>
                <a:gd name="T6" fmla="*/ 394 w 853"/>
                <a:gd name="T7" fmla="*/ 54 h 207"/>
                <a:gd name="T8" fmla="*/ 323 w 853"/>
                <a:gd name="T9" fmla="*/ 177 h 207"/>
                <a:gd name="T10" fmla="*/ 284 w 853"/>
                <a:gd name="T11" fmla="*/ 200 h 207"/>
                <a:gd name="T12" fmla="*/ 247 w 853"/>
                <a:gd name="T13" fmla="*/ 175 h 207"/>
                <a:gd name="T14" fmla="*/ 208 w 853"/>
                <a:gd name="T15" fmla="*/ 73 h 207"/>
                <a:gd name="T16" fmla="*/ 189 w 853"/>
                <a:gd name="T17" fmla="*/ 60 h 207"/>
                <a:gd name="T18" fmla="*/ 118 w 853"/>
                <a:gd name="T19" fmla="*/ 170 h 207"/>
                <a:gd name="T20" fmla="*/ 77 w 853"/>
                <a:gd name="T21" fmla="*/ 193 h 207"/>
                <a:gd name="T22" fmla="*/ 42 w 853"/>
                <a:gd name="T23" fmla="*/ 162 h 207"/>
                <a:gd name="T24" fmla="*/ 19 w 853"/>
                <a:gd name="T25" fmla="*/ 0 h 207"/>
                <a:gd name="T26" fmla="*/ 61 w 853"/>
                <a:gd name="T27" fmla="*/ 157 h 207"/>
                <a:gd name="T28" fmla="*/ 79 w 853"/>
                <a:gd name="T29" fmla="*/ 173 h 207"/>
                <a:gd name="T30" fmla="*/ 152 w 853"/>
                <a:gd name="T31" fmla="*/ 63 h 207"/>
                <a:gd name="T32" fmla="*/ 190 w 853"/>
                <a:gd name="T33" fmla="*/ 40 h 207"/>
                <a:gd name="T34" fmla="*/ 226 w 853"/>
                <a:gd name="T35" fmla="*/ 66 h 207"/>
                <a:gd name="T36" fmla="*/ 265 w 853"/>
                <a:gd name="T37" fmla="*/ 167 h 207"/>
                <a:gd name="T38" fmla="*/ 285 w 853"/>
                <a:gd name="T39" fmla="*/ 181 h 207"/>
                <a:gd name="T40" fmla="*/ 356 w 853"/>
                <a:gd name="T41" fmla="*/ 58 h 207"/>
                <a:gd name="T42" fmla="*/ 393 w 853"/>
                <a:gd name="T43" fmla="*/ 35 h 207"/>
                <a:gd name="T44" fmla="*/ 394 w 853"/>
                <a:gd name="T45" fmla="*/ 35 h 207"/>
                <a:gd name="T46" fmla="*/ 486 w 853"/>
                <a:gd name="T47" fmla="*/ 175 h 207"/>
                <a:gd name="T48" fmla="*/ 506 w 853"/>
                <a:gd name="T49" fmla="*/ 187 h 207"/>
                <a:gd name="T50" fmla="*/ 526 w 853"/>
                <a:gd name="T51" fmla="*/ 175 h 207"/>
                <a:gd name="T52" fmla="*/ 578 w 853"/>
                <a:gd name="T53" fmla="*/ 62 h 207"/>
                <a:gd name="T54" fmla="*/ 615 w 853"/>
                <a:gd name="T55" fmla="*/ 38 h 207"/>
                <a:gd name="T56" fmla="*/ 701 w 853"/>
                <a:gd name="T57" fmla="*/ 173 h 207"/>
                <a:gd name="T58" fmla="*/ 719 w 853"/>
                <a:gd name="T59" fmla="*/ 186 h 207"/>
                <a:gd name="T60" fmla="*/ 739 w 853"/>
                <a:gd name="T61" fmla="*/ 175 h 207"/>
                <a:gd name="T62" fmla="*/ 852 w 853"/>
                <a:gd name="T63" fmla="*/ 9 h 207"/>
                <a:gd name="T64" fmla="*/ 756 w 853"/>
                <a:gd name="T65" fmla="*/ 184 h 207"/>
                <a:gd name="T66" fmla="*/ 718 w 853"/>
                <a:gd name="T67" fmla="*/ 206 h 207"/>
                <a:gd name="T68" fmla="*/ 635 w 853"/>
                <a:gd name="T69" fmla="*/ 71 h 207"/>
                <a:gd name="T70" fmla="*/ 615 w 853"/>
                <a:gd name="T71" fmla="*/ 58 h 207"/>
                <a:gd name="T72" fmla="*/ 615 w 853"/>
                <a:gd name="T73" fmla="*/ 58 h 207"/>
                <a:gd name="T74" fmla="*/ 543 w 853"/>
                <a:gd name="T75" fmla="*/ 182 h 207"/>
                <a:gd name="T76" fmla="*/ 507 w 853"/>
                <a:gd name="T77" fmla="*/ 206 h 20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Lst>
              <a:rect l="0" t="0" r="r" b="b"/>
              <a:pathLst>
                <a:path w="853" h="207">
                  <a:moveTo>
                    <a:pt x="506" y="206"/>
                  </a:moveTo>
                  <a:lnTo>
                    <a:pt x="506" y="206"/>
                  </a:lnTo>
                  <a:cubicBezTo>
                    <a:pt x="490" y="206"/>
                    <a:pt x="476" y="198"/>
                    <a:pt x="469" y="183"/>
                  </a:cubicBezTo>
                  <a:lnTo>
                    <a:pt x="413" y="66"/>
                  </a:lnTo>
                  <a:lnTo>
                    <a:pt x="413" y="66"/>
                  </a:lnTo>
                  <a:cubicBezTo>
                    <a:pt x="410" y="59"/>
                    <a:pt x="402" y="54"/>
                    <a:pt x="394" y="54"/>
                  </a:cubicBezTo>
                  <a:lnTo>
                    <a:pt x="394" y="54"/>
                  </a:lnTo>
                  <a:lnTo>
                    <a:pt x="394" y="54"/>
                  </a:lnTo>
                  <a:cubicBezTo>
                    <a:pt x="385" y="54"/>
                    <a:pt x="378" y="59"/>
                    <a:pt x="374" y="67"/>
                  </a:cubicBezTo>
                  <a:lnTo>
                    <a:pt x="323" y="177"/>
                  </a:lnTo>
                  <a:lnTo>
                    <a:pt x="323" y="177"/>
                  </a:lnTo>
                  <a:cubicBezTo>
                    <a:pt x="315" y="192"/>
                    <a:pt x="301" y="201"/>
                    <a:pt x="284" y="200"/>
                  </a:cubicBezTo>
                  <a:lnTo>
                    <a:pt x="284" y="200"/>
                  </a:lnTo>
                  <a:cubicBezTo>
                    <a:pt x="268" y="200"/>
                    <a:pt x="254" y="190"/>
                    <a:pt x="247" y="175"/>
                  </a:cubicBezTo>
                  <a:lnTo>
                    <a:pt x="208" y="73"/>
                  </a:lnTo>
                  <a:lnTo>
                    <a:pt x="208" y="73"/>
                  </a:lnTo>
                  <a:cubicBezTo>
                    <a:pt x="205" y="65"/>
                    <a:pt x="198" y="60"/>
                    <a:pt x="189" y="60"/>
                  </a:cubicBezTo>
                  <a:lnTo>
                    <a:pt x="189" y="60"/>
                  </a:lnTo>
                  <a:cubicBezTo>
                    <a:pt x="180" y="59"/>
                    <a:pt x="173" y="63"/>
                    <a:pt x="169" y="71"/>
                  </a:cubicBezTo>
                  <a:lnTo>
                    <a:pt x="118" y="170"/>
                  </a:lnTo>
                  <a:lnTo>
                    <a:pt x="118" y="170"/>
                  </a:lnTo>
                  <a:cubicBezTo>
                    <a:pt x="111" y="186"/>
                    <a:pt x="95" y="195"/>
                    <a:pt x="77" y="193"/>
                  </a:cubicBezTo>
                  <a:lnTo>
                    <a:pt x="77" y="193"/>
                  </a:lnTo>
                  <a:cubicBezTo>
                    <a:pt x="60" y="191"/>
                    <a:pt x="47" y="179"/>
                    <a:pt x="42" y="162"/>
                  </a:cubicBezTo>
                  <a:lnTo>
                    <a:pt x="0" y="5"/>
                  </a:lnTo>
                  <a:lnTo>
                    <a:pt x="19" y="0"/>
                  </a:lnTo>
                  <a:lnTo>
                    <a:pt x="61" y="157"/>
                  </a:lnTo>
                  <a:lnTo>
                    <a:pt x="61" y="157"/>
                  </a:lnTo>
                  <a:cubicBezTo>
                    <a:pt x="63" y="168"/>
                    <a:pt x="73" y="173"/>
                    <a:pt x="79" y="173"/>
                  </a:cubicBezTo>
                  <a:lnTo>
                    <a:pt x="79" y="173"/>
                  </a:lnTo>
                  <a:cubicBezTo>
                    <a:pt x="87" y="175"/>
                    <a:pt x="96" y="171"/>
                    <a:pt x="101" y="162"/>
                  </a:cubicBezTo>
                  <a:lnTo>
                    <a:pt x="152" y="63"/>
                  </a:lnTo>
                  <a:lnTo>
                    <a:pt x="152" y="63"/>
                  </a:lnTo>
                  <a:cubicBezTo>
                    <a:pt x="159" y="48"/>
                    <a:pt x="174" y="39"/>
                    <a:pt x="190" y="40"/>
                  </a:cubicBezTo>
                  <a:lnTo>
                    <a:pt x="190" y="40"/>
                  </a:lnTo>
                  <a:cubicBezTo>
                    <a:pt x="206" y="41"/>
                    <a:pt x="220" y="51"/>
                    <a:pt x="226" y="66"/>
                  </a:cubicBezTo>
                  <a:lnTo>
                    <a:pt x="265" y="167"/>
                  </a:lnTo>
                  <a:lnTo>
                    <a:pt x="265" y="167"/>
                  </a:lnTo>
                  <a:cubicBezTo>
                    <a:pt x="268" y="176"/>
                    <a:pt x="276" y="181"/>
                    <a:pt x="285" y="181"/>
                  </a:cubicBezTo>
                  <a:lnTo>
                    <a:pt x="285" y="181"/>
                  </a:lnTo>
                  <a:cubicBezTo>
                    <a:pt x="294" y="181"/>
                    <a:pt x="301" y="177"/>
                    <a:pt x="305" y="168"/>
                  </a:cubicBezTo>
                  <a:lnTo>
                    <a:pt x="356" y="58"/>
                  </a:lnTo>
                  <a:lnTo>
                    <a:pt x="356" y="58"/>
                  </a:lnTo>
                  <a:cubicBezTo>
                    <a:pt x="363" y="44"/>
                    <a:pt x="377" y="35"/>
                    <a:pt x="393" y="35"/>
                  </a:cubicBezTo>
                  <a:lnTo>
                    <a:pt x="394" y="35"/>
                  </a:lnTo>
                  <a:lnTo>
                    <a:pt x="394" y="35"/>
                  </a:lnTo>
                  <a:cubicBezTo>
                    <a:pt x="410" y="35"/>
                    <a:pt x="423" y="44"/>
                    <a:pt x="430" y="58"/>
                  </a:cubicBezTo>
                  <a:lnTo>
                    <a:pt x="486" y="175"/>
                  </a:lnTo>
                  <a:lnTo>
                    <a:pt x="486" y="175"/>
                  </a:lnTo>
                  <a:cubicBezTo>
                    <a:pt x="490" y="182"/>
                    <a:pt x="498" y="187"/>
                    <a:pt x="506" y="187"/>
                  </a:cubicBezTo>
                  <a:lnTo>
                    <a:pt x="506" y="187"/>
                  </a:lnTo>
                  <a:cubicBezTo>
                    <a:pt x="515" y="187"/>
                    <a:pt x="522" y="182"/>
                    <a:pt x="526" y="175"/>
                  </a:cubicBezTo>
                  <a:lnTo>
                    <a:pt x="578" y="62"/>
                  </a:lnTo>
                  <a:lnTo>
                    <a:pt x="578" y="62"/>
                  </a:lnTo>
                  <a:cubicBezTo>
                    <a:pt x="584" y="47"/>
                    <a:pt x="599" y="38"/>
                    <a:pt x="615" y="38"/>
                  </a:cubicBezTo>
                  <a:lnTo>
                    <a:pt x="615" y="38"/>
                  </a:lnTo>
                  <a:cubicBezTo>
                    <a:pt x="631" y="39"/>
                    <a:pt x="646" y="48"/>
                    <a:pt x="652" y="63"/>
                  </a:cubicBezTo>
                  <a:lnTo>
                    <a:pt x="701" y="173"/>
                  </a:lnTo>
                  <a:lnTo>
                    <a:pt x="701" y="173"/>
                  </a:lnTo>
                  <a:cubicBezTo>
                    <a:pt x="704" y="181"/>
                    <a:pt x="711" y="186"/>
                    <a:pt x="719" y="186"/>
                  </a:cubicBezTo>
                  <a:lnTo>
                    <a:pt x="719" y="186"/>
                  </a:lnTo>
                  <a:cubicBezTo>
                    <a:pt x="727" y="187"/>
                    <a:pt x="735" y="182"/>
                    <a:pt x="739" y="175"/>
                  </a:cubicBezTo>
                  <a:lnTo>
                    <a:pt x="835" y="0"/>
                  </a:lnTo>
                  <a:lnTo>
                    <a:pt x="852" y="9"/>
                  </a:lnTo>
                  <a:lnTo>
                    <a:pt x="756" y="184"/>
                  </a:lnTo>
                  <a:lnTo>
                    <a:pt x="756" y="184"/>
                  </a:lnTo>
                  <a:cubicBezTo>
                    <a:pt x="748" y="198"/>
                    <a:pt x="734" y="206"/>
                    <a:pt x="718" y="206"/>
                  </a:cubicBezTo>
                  <a:lnTo>
                    <a:pt x="718" y="206"/>
                  </a:lnTo>
                  <a:cubicBezTo>
                    <a:pt x="703" y="205"/>
                    <a:pt x="689" y="195"/>
                    <a:pt x="683" y="181"/>
                  </a:cubicBezTo>
                  <a:lnTo>
                    <a:pt x="635" y="71"/>
                  </a:lnTo>
                  <a:lnTo>
                    <a:pt x="635" y="71"/>
                  </a:lnTo>
                  <a:cubicBezTo>
                    <a:pt x="631" y="63"/>
                    <a:pt x="624" y="58"/>
                    <a:pt x="615" y="58"/>
                  </a:cubicBezTo>
                  <a:lnTo>
                    <a:pt x="615" y="58"/>
                  </a:lnTo>
                  <a:lnTo>
                    <a:pt x="615" y="58"/>
                  </a:lnTo>
                  <a:cubicBezTo>
                    <a:pt x="606" y="58"/>
                    <a:pt x="599" y="63"/>
                    <a:pt x="595" y="70"/>
                  </a:cubicBezTo>
                  <a:lnTo>
                    <a:pt x="543" y="182"/>
                  </a:lnTo>
                  <a:lnTo>
                    <a:pt x="543" y="182"/>
                  </a:lnTo>
                  <a:cubicBezTo>
                    <a:pt x="537" y="197"/>
                    <a:pt x="523" y="206"/>
                    <a:pt x="507" y="206"/>
                  </a:cubicBezTo>
                  <a:lnTo>
                    <a:pt x="506" y="206"/>
                  </a:lnTo>
                </a:path>
              </a:pathLst>
            </a:custGeom>
            <a:solidFill>
              <a:srgbClr val="029DEA"/>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15" name="Freeform 63">
              <a:extLst>
                <a:ext uri="{FF2B5EF4-FFF2-40B4-BE49-F238E27FC236}">
                  <a16:creationId xmlns:a16="http://schemas.microsoft.com/office/drawing/2014/main" id="{F7F770FF-55E5-3C45-90F6-6F88DA99919E}"/>
                </a:ext>
              </a:extLst>
            </p:cNvPr>
            <p:cNvSpPr>
              <a:spLocks noChangeArrowheads="1"/>
            </p:cNvSpPr>
            <p:nvPr/>
          </p:nvSpPr>
          <p:spPr bwMode="auto">
            <a:xfrm>
              <a:off x="6140979" y="5402346"/>
              <a:ext cx="8426335" cy="2746523"/>
            </a:xfrm>
            <a:custGeom>
              <a:avLst/>
              <a:gdLst>
                <a:gd name="T0" fmla="*/ 5782 w 6763"/>
                <a:gd name="T1" fmla="*/ 2205 h 2206"/>
                <a:gd name="T2" fmla="*/ 979 w 6763"/>
                <a:gd name="T3" fmla="*/ 2205 h 2206"/>
                <a:gd name="T4" fmla="*/ 979 w 6763"/>
                <a:gd name="T5" fmla="*/ 2205 h 2206"/>
                <a:gd name="T6" fmla="*/ 0 w 6763"/>
                <a:gd name="T7" fmla="*/ 1225 h 2206"/>
                <a:gd name="T8" fmla="*/ 0 w 6763"/>
                <a:gd name="T9" fmla="*/ 980 h 2206"/>
                <a:gd name="T10" fmla="*/ 0 w 6763"/>
                <a:gd name="T11" fmla="*/ 980 h 2206"/>
                <a:gd name="T12" fmla="*/ 979 w 6763"/>
                <a:gd name="T13" fmla="*/ 0 h 2206"/>
                <a:gd name="T14" fmla="*/ 5782 w 6763"/>
                <a:gd name="T15" fmla="*/ 0 h 2206"/>
                <a:gd name="T16" fmla="*/ 5782 w 6763"/>
                <a:gd name="T17" fmla="*/ 0 h 2206"/>
                <a:gd name="T18" fmla="*/ 6762 w 6763"/>
                <a:gd name="T19" fmla="*/ 980 h 2206"/>
                <a:gd name="T20" fmla="*/ 6762 w 6763"/>
                <a:gd name="T21" fmla="*/ 1225 h 2206"/>
                <a:gd name="T22" fmla="*/ 6762 w 6763"/>
                <a:gd name="T23" fmla="*/ 1225 h 2206"/>
                <a:gd name="T24" fmla="*/ 5782 w 6763"/>
                <a:gd name="T25" fmla="*/ 2205 h 220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6763" h="2206">
                  <a:moveTo>
                    <a:pt x="5782" y="2205"/>
                  </a:moveTo>
                  <a:lnTo>
                    <a:pt x="979" y="2205"/>
                  </a:lnTo>
                  <a:lnTo>
                    <a:pt x="979" y="2205"/>
                  </a:lnTo>
                  <a:cubicBezTo>
                    <a:pt x="438" y="2205"/>
                    <a:pt x="0" y="1766"/>
                    <a:pt x="0" y="1225"/>
                  </a:cubicBezTo>
                  <a:lnTo>
                    <a:pt x="0" y="980"/>
                  </a:lnTo>
                  <a:lnTo>
                    <a:pt x="0" y="980"/>
                  </a:lnTo>
                  <a:cubicBezTo>
                    <a:pt x="0" y="438"/>
                    <a:pt x="438" y="0"/>
                    <a:pt x="979" y="0"/>
                  </a:cubicBezTo>
                  <a:lnTo>
                    <a:pt x="5782" y="0"/>
                  </a:lnTo>
                  <a:lnTo>
                    <a:pt x="5782" y="0"/>
                  </a:lnTo>
                  <a:cubicBezTo>
                    <a:pt x="6323" y="0"/>
                    <a:pt x="6762" y="438"/>
                    <a:pt x="6762" y="980"/>
                  </a:cubicBezTo>
                  <a:lnTo>
                    <a:pt x="6762" y="1225"/>
                  </a:lnTo>
                  <a:lnTo>
                    <a:pt x="6762" y="1225"/>
                  </a:lnTo>
                  <a:cubicBezTo>
                    <a:pt x="6762" y="1766"/>
                    <a:pt x="6323" y="2205"/>
                    <a:pt x="5782" y="2205"/>
                  </a:cubicBezTo>
                </a:path>
              </a:pathLst>
            </a:custGeom>
            <a:solidFill>
              <a:srgbClr val="00598B"/>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16" name="Freeform 64">
              <a:extLst>
                <a:ext uri="{FF2B5EF4-FFF2-40B4-BE49-F238E27FC236}">
                  <a16:creationId xmlns:a16="http://schemas.microsoft.com/office/drawing/2014/main" id="{0C22DE35-A5C9-DE46-B42B-4DC2BD73259F}"/>
                </a:ext>
              </a:extLst>
            </p:cNvPr>
            <p:cNvSpPr>
              <a:spLocks noChangeArrowheads="1"/>
            </p:cNvSpPr>
            <p:nvPr/>
          </p:nvSpPr>
          <p:spPr bwMode="auto">
            <a:xfrm>
              <a:off x="14825483" y="6863498"/>
              <a:ext cx="3411185" cy="4317535"/>
            </a:xfrm>
            <a:custGeom>
              <a:avLst/>
              <a:gdLst>
                <a:gd name="T0" fmla="*/ 1279 w 2737"/>
                <a:gd name="T1" fmla="*/ 0 h 3465"/>
                <a:gd name="T2" fmla="*/ 0 w 2737"/>
                <a:gd name="T3" fmla="*/ 3464 h 3465"/>
                <a:gd name="T4" fmla="*/ 1458 w 2737"/>
                <a:gd name="T5" fmla="*/ 3464 h 3465"/>
                <a:gd name="T6" fmla="*/ 2736 w 2737"/>
                <a:gd name="T7" fmla="*/ 0 h 3465"/>
                <a:gd name="T8" fmla="*/ 1279 w 2737"/>
                <a:gd name="T9" fmla="*/ 0 h 3465"/>
              </a:gdLst>
              <a:ahLst/>
              <a:cxnLst>
                <a:cxn ang="0">
                  <a:pos x="T0" y="T1"/>
                </a:cxn>
                <a:cxn ang="0">
                  <a:pos x="T2" y="T3"/>
                </a:cxn>
                <a:cxn ang="0">
                  <a:pos x="T4" y="T5"/>
                </a:cxn>
                <a:cxn ang="0">
                  <a:pos x="T6" y="T7"/>
                </a:cxn>
                <a:cxn ang="0">
                  <a:pos x="T8" y="T9"/>
                </a:cxn>
              </a:cxnLst>
              <a:rect l="0" t="0" r="r" b="b"/>
              <a:pathLst>
                <a:path w="2737" h="3465">
                  <a:moveTo>
                    <a:pt x="1279" y="0"/>
                  </a:moveTo>
                  <a:lnTo>
                    <a:pt x="0" y="3464"/>
                  </a:lnTo>
                  <a:lnTo>
                    <a:pt x="1458" y="3464"/>
                  </a:lnTo>
                  <a:lnTo>
                    <a:pt x="2736" y="0"/>
                  </a:lnTo>
                  <a:lnTo>
                    <a:pt x="1279" y="0"/>
                  </a:lnTo>
                </a:path>
              </a:pathLst>
            </a:custGeom>
            <a:solidFill>
              <a:srgbClr val="029DEA">
                <a:alpha val="50000"/>
              </a:srgbClr>
            </a:solidFill>
            <a:ln>
              <a:noFill/>
            </a:ln>
            <a:effectLst/>
          </p:spPr>
          <p:txBody>
            <a:bodyPr wrap="none" anchor="ctr"/>
            <a:lstStyle/>
            <a:p>
              <a:endParaRPr lang="en-US" dirty="0">
                <a:latin typeface="Poppins" pitchFamily="2" charset="77"/>
              </a:endParaRPr>
            </a:p>
          </p:txBody>
        </p:sp>
        <p:sp>
          <p:nvSpPr>
            <p:cNvPr id="17" name="Freeform 65">
              <a:extLst>
                <a:ext uri="{FF2B5EF4-FFF2-40B4-BE49-F238E27FC236}">
                  <a16:creationId xmlns:a16="http://schemas.microsoft.com/office/drawing/2014/main" id="{8CD4D9DD-EFDA-5940-898B-7ADD265A2008}"/>
                </a:ext>
              </a:extLst>
            </p:cNvPr>
            <p:cNvSpPr>
              <a:spLocks noChangeArrowheads="1"/>
            </p:cNvSpPr>
            <p:nvPr/>
          </p:nvSpPr>
          <p:spPr bwMode="auto">
            <a:xfrm>
              <a:off x="9716951" y="5193609"/>
              <a:ext cx="368036" cy="368032"/>
            </a:xfrm>
            <a:custGeom>
              <a:avLst/>
              <a:gdLst>
                <a:gd name="T0" fmla="*/ 294 w 295"/>
                <a:gd name="T1" fmla="*/ 147 h 296"/>
                <a:gd name="T2" fmla="*/ 294 w 295"/>
                <a:gd name="T3" fmla="*/ 147 h 296"/>
                <a:gd name="T4" fmla="*/ 148 w 295"/>
                <a:gd name="T5" fmla="*/ 295 h 296"/>
                <a:gd name="T6" fmla="*/ 148 w 295"/>
                <a:gd name="T7" fmla="*/ 295 h 296"/>
                <a:gd name="T8" fmla="*/ 0 w 295"/>
                <a:gd name="T9" fmla="*/ 147 h 296"/>
                <a:gd name="T10" fmla="*/ 0 w 295"/>
                <a:gd name="T11" fmla="*/ 147 h 296"/>
                <a:gd name="T12" fmla="*/ 148 w 295"/>
                <a:gd name="T13" fmla="*/ 0 h 296"/>
                <a:gd name="T14" fmla="*/ 148 w 295"/>
                <a:gd name="T15" fmla="*/ 0 h 296"/>
                <a:gd name="T16" fmla="*/ 294 w 295"/>
                <a:gd name="T17" fmla="*/ 147 h 29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95" h="296">
                  <a:moveTo>
                    <a:pt x="294" y="147"/>
                  </a:moveTo>
                  <a:lnTo>
                    <a:pt x="294" y="147"/>
                  </a:lnTo>
                  <a:cubicBezTo>
                    <a:pt x="294" y="228"/>
                    <a:pt x="229" y="295"/>
                    <a:pt x="148" y="295"/>
                  </a:cubicBezTo>
                  <a:lnTo>
                    <a:pt x="148" y="295"/>
                  </a:lnTo>
                  <a:cubicBezTo>
                    <a:pt x="66" y="295"/>
                    <a:pt x="0" y="228"/>
                    <a:pt x="0" y="147"/>
                  </a:cubicBezTo>
                  <a:lnTo>
                    <a:pt x="0" y="147"/>
                  </a:lnTo>
                  <a:cubicBezTo>
                    <a:pt x="0" y="66"/>
                    <a:pt x="66" y="0"/>
                    <a:pt x="148" y="0"/>
                  </a:cubicBezTo>
                  <a:lnTo>
                    <a:pt x="148" y="0"/>
                  </a:lnTo>
                  <a:cubicBezTo>
                    <a:pt x="229" y="0"/>
                    <a:pt x="294" y="66"/>
                    <a:pt x="294" y="147"/>
                  </a:cubicBezTo>
                </a:path>
              </a:pathLst>
            </a:custGeom>
            <a:solidFill>
              <a:srgbClr val="029DEA">
                <a:alpha val="50000"/>
              </a:srgbClr>
            </a:solidFill>
            <a:ln>
              <a:noFill/>
            </a:ln>
            <a:effectLst/>
          </p:spPr>
          <p:txBody>
            <a:bodyPr wrap="none" anchor="ctr"/>
            <a:lstStyle/>
            <a:p>
              <a:endParaRPr lang="en-US" dirty="0">
                <a:latin typeface="Poppins" pitchFamily="2" charset="77"/>
              </a:endParaRPr>
            </a:p>
          </p:txBody>
        </p:sp>
        <p:sp>
          <p:nvSpPr>
            <p:cNvPr id="18" name="Freeform 66">
              <a:extLst>
                <a:ext uri="{FF2B5EF4-FFF2-40B4-BE49-F238E27FC236}">
                  <a16:creationId xmlns:a16="http://schemas.microsoft.com/office/drawing/2014/main" id="{C216E2B4-F14D-204C-9E00-3CCE71E58CB8}"/>
                </a:ext>
              </a:extLst>
            </p:cNvPr>
            <p:cNvSpPr>
              <a:spLocks noChangeArrowheads="1"/>
            </p:cNvSpPr>
            <p:nvPr/>
          </p:nvSpPr>
          <p:spPr bwMode="auto">
            <a:xfrm>
              <a:off x="11826281" y="4710223"/>
              <a:ext cx="988748" cy="988748"/>
            </a:xfrm>
            <a:custGeom>
              <a:avLst/>
              <a:gdLst>
                <a:gd name="T0" fmla="*/ 792 w 793"/>
                <a:gd name="T1" fmla="*/ 396 h 794"/>
                <a:gd name="T2" fmla="*/ 792 w 793"/>
                <a:gd name="T3" fmla="*/ 396 h 794"/>
                <a:gd name="T4" fmla="*/ 396 w 793"/>
                <a:gd name="T5" fmla="*/ 793 h 794"/>
                <a:gd name="T6" fmla="*/ 396 w 793"/>
                <a:gd name="T7" fmla="*/ 793 h 794"/>
                <a:gd name="T8" fmla="*/ 0 w 793"/>
                <a:gd name="T9" fmla="*/ 396 h 794"/>
                <a:gd name="T10" fmla="*/ 0 w 793"/>
                <a:gd name="T11" fmla="*/ 396 h 794"/>
                <a:gd name="T12" fmla="*/ 396 w 793"/>
                <a:gd name="T13" fmla="*/ 0 h 794"/>
                <a:gd name="T14" fmla="*/ 396 w 793"/>
                <a:gd name="T15" fmla="*/ 0 h 794"/>
                <a:gd name="T16" fmla="*/ 792 w 793"/>
                <a:gd name="T17" fmla="*/ 396 h 7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793" h="794">
                  <a:moveTo>
                    <a:pt x="792" y="396"/>
                  </a:moveTo>
                  <a:lnTo>
                    <a:pt x="792" y="396"/>
                  </a:lnTo>
                  <a:cubicBezTo>
                    <a:pt x="792" y="615"/>
                    <a:pt x="614" y="793"/>
                    <a:pt x="396" y="793"/>
                  </a:cubicBezTo>
                  <a:lnTo>
                    <a:pt x="396" y="793"/>
                  </a:lnTo>
                  <a:cubicBezTo>
                    <a:pt x="178" y="793"/>
                    <a:pt x="0" y="615"/>
                    <a:pt x="0" y="396"/>
                  </a:cubicBezTo>
                  <a:lnTo>
                    <a:pt x="0" y="396"/>
                  </a:lnTo>
                  <a:cubicBezTo>
                    <a:pt x="0" y="177"/>
                    <a:pt x="178" y="0"/>
                    <a:pt x="396" y="0"/>
                  </a:cubicBezTo>
                  <a:lnTo>
                    <a:pt x="396" y="0"/>
                  </a:lnTo>
                  <a:cubicBezTo>
                    <a:pt x="614" y="0"/>
                    <a:pt x="792" y="177"/>
                    <a:pt x="792" y="396"/>
                  </a:cubicBezTo>
                </a:path>
              </a:pathLst>
            </a:custGeom>
            <a:solidFill>
              <a:srgbClr val="029DEA">
                <a:alpha val="50000"/>
              </a:srgbClr>
            </a:solidFill>
            <a:ln>
              <a:noFill/>
            </a:ln>
            <a:effectLst/>
          </p:spPr>
          <p:txBody>
            <a:bodyPr wrap="none" anchor="ctr"/>
            <a:lstStyle/>
            <a:p>
              <a:endParaRPr lang="en-US" dirty="0">
                <a:latin typeface="Poppins" pitchFamily="2" charset="77"/>
              </a:endParaRPr>
            </a:p>
          </p:txBody>
        </p:sp>
        <p:sp>
          <p:nvSpPr>
            <p:cNvPr id="19" name="Freeform 67">
              <a:extLst>
                <a:ext uri="{FF2B5EF4-FFF2-40B4-BE49-F238E27FC236}">
                  <a16:creationId xmlns:a16="http://schemas.microsoft.com/office/drawing/2014/main" id="{67B92D13-FAF6-DC47-9A11-C2BEEE0ACEE9}"/>
                </a:ext>
              </a:extLst>
            </p:cNvPr>
            <p:cNvSpPr>
              <a:spLocks noChangeArrowheads="1"/>
            </p:cNvSpPr>
            <p:nvPr/>
          </p:nvSpPr>
          <p:spPr bwMode="auto">
            <a:xfrm>
              <a:off x="17330315" y="10379047"/>
              <a:ext cx="450430" cy="450430"/>
            </a:xfrm>
            <a:custGeom>
              <a:avLst/>
              <a:gdLst>
                <a:gd name="T0" fmla="*/ 359 w 360"/>
                <a:gd name="T1" fmla="*/ 180 h 361"/>
                <a:gd name="T2" fmla="*/ 359 w 360"/>
                <a:gd name="T3" fmla="*/ 180 h 361"/>
                <a:gd name="T4" fmla="*/ 179 w 360"/>
                <a:gd name="T5" fmla="*/ 360 h 361"/>
                <a:gd name="T6" fmla="*/ 179 w 360"/>
                <a:gd name="T7" fmla="*/ 360 h 361"/>
                <a:gd name="T8" fmla="*/ 0 w 360"/>
                <a:gd name="T9" fmla="*/ 180 h 361"/>
                <a:gd name="T10" fmla="*/ 0 w 360"/>
                <a:gd name="T11" fmla="*/ 180 h 361"/>
                <a:gd name="T12" fmla="*/ 179 w 360"/>
                <a:gd name="T13" fmla="*/ 0 h 361"/>
                <a:gd name="T14" fmla="*/ 179 w 360"/>
                <a:gd name="T15" fmla="*/ 0 h 361"/>
                <a:gd name="T16" fmla="*/ 359 w 360"/>
                <a:gd name="T17" fmla="*/ 180 h 3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60" h="361">
                  <a:moveTo>
                    <a:pt x="359" y="180"/>
                  </a:moveTo>
                  <a:lnTo>
                    <a:pt x="359" y="180"/>
                  </a:lnTo>
                  <a:cubicBezTo>
                    <a:pt x="359" y="279"/>
                    <a:pt x="278" y="360"/>
                    <a:pt x="179" y="360"/>
                  </a:cubicBezTo>
                  <a:lnTo>
                    <a:pt x="179" y="360"/>
                  </a:lnTo>
                  <a:cubicBezTo>
                    <a:pt x="80" y="360"/>
                    <a:pt x="0" y="279"/>
                    <a:pt x="0" y="180"/>
                  </a:cubicBezTo>
                  <a:lnTo>
                    <a:pt x="0" y="180"/>
                  </a:lnTo>
                  <a:cubicBezTo>
                    <a:pt x="0" y="81"/>
                    <a:pt x="80" y="0"/>
                    <a:pt x="179" y="0"/>
                  </a:cubicBezTo>
                  <a:lnTo>
                    <a:pt x="179" y="0"/>
                  </a:lnTo>
                  <a:cubicBezTo>
                    <a:pt x="278" y="0"/>
                    <a:pt x="359" y="81"/>
                    <a:pt x="359" y="180"/>
                  </a:cubicBezTo>
                </a:path>
              </a:pathLst>
            </a:custGeom>
            <a:solidFill>
              <a:srgbClr val="029DEA">
                <a:alpha val="50000"/>
              </a:srgbClr>
            </a:solidFill>
            <a:ln>
              <a:noFill/>
            </a:ln>
            <a:effectLst/>
          </p:spPr>
          <p:txBody>
            <a:bodyPr wrap="none" anchor="ctr"/>
            <a:lstStyle/>
            <a:p>
              <a:endParaRPr lang="en-US" dirty="0">
                <a:latin typeface="Poppins" pitchFamily="2" charset="77"/>
              </a:endParaRPr>
            </a:p>
          </p:txBody>
        </p:sp>
        <p:sp>
          <p:nvSpPr>
            <p:cNvPr id="20" name="Freeform 68">
              <a:extLst>
                <a:ext uri="{FF2B5EF4-FFF2-40B4-BE49-F238E27FC236}">
                  <a16:creationId xmlns:a16="http://schemas.microsoft.com/office/drawing/2014/main" id="{99EAD0BD-2EF6-5844-ABDB-457CF1367562}"/>
                </a:ext>
              </a:extLst>
            </p:cNvPr>
            <p:cNvSpPr>
              <a:spLocks noChangeArrowheads="1"/>
            </p:cNvSpPr>
            <p:nvPr/>
          </p:nvSpPr>
          <p:spPr bwMode="auto">
            <a:xfrm>
              <a:off x="7871287" y="4831068"/>
              <a:ext cx="1060159" cy="258171"/>
            </a:xfrm>
            <a:custGeom>
              <a:avLst/>
              <a:gdLst>
                <a:gd name="T0" fmla="*/ 505 w 852"/>
                <a:gd name="T1" fmla="*/ 206 h 207"/>
                <a:gd name="T2" fmla="*/ 412 w 852"/>
                <a:gd name="T3" fmla="*/ 66 h 207"/>
                <a:gd name="T4" fmla="*/ 392 w 852"/>
                <a:gd name="T5" fmla="*/ 54 h 207"/>
                <a:gd name="T6" fmla="*/ 373 w 852"/>
                <a:gd name="T7" fmla="*/ 66 h 207"/>
                <a:gd name="T8" fmla="*/ 322 w 852"/>
                <a:gd name="T9" fmla="*/ 176 h 207"/>
                <a:gd name="T10" fmla="*/ 283 w 852"/>
                <a:gd name="T11" fmla="*/ 200 h 207"/>
                <a:gd name="T12" fmla="*/ 207 w 852"/>
                <a:gd name="T13" fmla="*/ 73 h 207"/>
                <a:gd name="T14" fmla="*/ 188 w 852"/>
                <a:gd name="T15" fmla="*/ 59 h 207"/>
                <a:gd name="T16" fmla="*/ 168 w 852"/>
                <a:gd name="T17" fmla="*/ 71 h 207"/>
                <a:gd name="T18" fmla="*/ 118 w 852"/>
                <a:gd name="T19" fmla="*/ 170 h 207"/>
                <a:gd name="T20" fmla="*/ 77 w 852"/>
                <a:gd name="T21" fmla="*/ 192 h 207"/>
                <a:gd name="T22" fmla="*/ 0 w 852"/>
                <a:gd name="T23" fmla="*/ 5 h 207"/>
                <a:gd name="T24" fmla="*/ 60 w 852"/>
                <a:gd name="T25" fmla="*/ 157 h 207"/>
                <a:gd name="T26" fmla="*/ 78 w 852"/>
                <a:gd name="T27" fmla="*/ 173 h 207"/>
                <a:gd name="T28" fmla="*/ 100 w 852"/>
                <a:gd name="T29" fmla="*/ 162 h 207"/>
                <a:gd name="T30" fmla="*/ 151 w 852"/>
                <a:gd name="T31" fmla="*/ 62 h 207"/>
                <a:gd name="T32" fmla="*/ 189 w 852"/>
                <a:gd name="T33" fmla="*/ 40 h 207"/>
                <a:gd name="T34" fmla="*/ 264 w 852"/>
                <a:gd name="T35" fmla="*/ 167 h 207"/>
                <a:gd name="T36" fmla="*/ 284 w 852"/>
                <a:gd name="T37" fmla="*/ 181 h 207"/>
                <a:gd name="T38" fmla="*/ 304 w 852"/>
                <a:gd name="T39" fmla="*/ 168 h 207"/>
                <a:gd name="T40" fmla="*/ 355 w 852"/>
                <a:gd name="T41" fmla="*/ 58 h 207"/>
                <a:gd name="T42" fmla="*/ 393 w 852"/>
                <a:gd name="T43" fmla="*/ 35 h 207"/>
                <a:gd name="T44" fmla="*/ 429 w 852"/>
                <a:gd name="T45" fmla="*/ 58 h 207"/>
                <a:gd name="T46" fmla="*/ 486 w 852"/>
                <a:gd name="T47" fmla="*/ 174 h 207"/>
                <a:gd name="T48" fmla="*/ 505 w 852"/>
                <a:gd name="T49" fmla="*/ 187 h 207"/>
                <a:gd name="T50" fmla="*/ 577 w 852"/>
                <a:gd name="T51" fmla="*/ 62 h 207"/>
                <a:gd name="T52" fmla="*/ 614 w 852"/>
                <a:gd name="T53" fmla="*/ 38 h 207"/>
                <a:gd name="T54" fmla="*/ 614 w 852"/>
                <a:gd name="T55" fmla="*/ 38 h 207"/>
                <a:gd name="T56" fmla="*/ 699 w 852"/>
                <a:gd name="T57" fmla="*/ 173 h 207"/>
                <a:gd name="T58" fmla="*/ 718 w 852"/>
                <a:gd name="T59" fmla="*/ 186 h 207"/>
                <a:gd name="T60" fmla="*/ 738 w 852"/>
                <a:gd name="T61" fmla="*/ 174 h 207"/>
                <a:gd name="T62" fmla="*/ 851 w 852"/>
                <a:gd name="T63" fmla="*/ 9 h 207"/>
                <a:gd name="T64" fmla="*/ 755 w 852"/>
                <a:gd name="T65" fmla="*/ 184 h 207"/>
                <a:gd name="T66" fmla="*/ 718 w 852"/>
                <a:gd name="T67" fmla="*/ 205 h 207"/>
                <a:gd name="T68" fmla="*/ 634 w 852"/>
                <a:gd name="T69" fmla="*/ 71 h 207"/>
                <a:gd name="T70" fmla="*/ 614 w 852"/>
                <a:gd name="T71" fmla="*/ 57 h 207"/>
                <a:gd name="T72" fmla="*/ 594 w 852"/>
                <a:gd name="T73" fmla="*/ 70 h 207"/>
                <a:gd name="T74" fmla="*/ 543 w 852"/>
                <a:gd name="T75" fmla="*/ 182 h 207"/>
                <a:gd name="T76" fmla="*/ 505 w 852"/>
                <a:gd name="T77" fmla="*/ 206 h 20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Lst>
              <a:rect l="0" t="0" r="r" b="b"/>
              <a:pathLst>
                <a:path w="852" h="207">
                  <a:moveTo>
                    <a:pt x="505" y="206"/>
                  </a:moveTo>
                  <a:lnTo>
                    <a:pt x="505" y="206"/>
                  </a:lnTo>
                  <a:cubicBezTo>
                    <a:pt x="490" y="206"/>
                    <a:pt x="475" y="197"/>
                    <a:pt x="469" y="183"/>
                  </a:cubicBezTo>
                  <a:lnTo>
                    <a:pt x="412" y="66"/>
                  </a:lnTo>
                  <a:lnTo>
                    <a:pt x="412" y="66"/>
                  </a:lnTo>
                  <a:cubicBezTo>
                    <a:pt x="408" y="58"/>
                    <a:pt x="401" y="54"/>
                    <a:pt x="392" y="54"/>
                  </a:cubicBezTo>
                  <a:lnTo>
                    <a:pt x="392" y="54"/>
                  </a:lnTo>
                  <a:cubicBezTo>
                    <a:pt x="384" y="54"/>
                    <a:pt x="377" y="58"/>
                    <a:pt x="373" y="66"/>
                  </a:cubicBezTo>
                  <a:lnTo>
                    <a:pt x="322" y="176"/>
                  </a:lnTo>
                  <a:lnTo>
                    <a:pt x="322" y="176"/>
                  </a:lnTo>
                  <a:cubicBezTo>
                    <a:pt x="314" y="192"/>
                    <a:pt x="300" y="201"/>
                    <a:pt x="283" y="200"/>
                  </a:cubicBezTo>
                  <a:lnTo>
                    <a:pt x="283" y="200"/>
                  </a:lnTo>
                  <a:cubicBezTo>
                    <a:pt x="266" y="200"/>
                    <a:pt x="252" y="189"/>
                    <a:pt x="247" y="174"/>
                  </a:cubicBezTo>
                  <a:lnTo>
                    <a:pt x="207" y="73"/>
                  </a:lnTo>
                  <a:lnTo>
                    <a:pt x="207" y="73"/>
                  </a:lnTo>
                  <a:cubicBezTo>
                    <a:pt x="204" y="64"/>
                    <a:pt x="197" y="60"/>
                    <a:pt x="188" y="59"/>
                  </a:cubicBezTo>
                  <a:lnTo>
                    <a:pt x="188" y="59"/>
                  </a:lnTo>
                  <a:cubicBezTo>
                    <a:pt x="179" y="59"/>
                    <a:pt x="171" y="63"/>
                    <a:pt x="168" y="71"/>
                  </a:cubicBezTo>
                  <a:lnTo>
                    <a:pt x="118" y="170"/>
                  </a:lnTo>
                  <a:lnTo>
                    <a:pt x="118" y="170"/>
                  </a:lnTo>
                  <a:cubicBezTo>
                    <a:pt x="110" y="186"/>
                    <a:pt x="94" y="194"/>
                    <a:pt x="77" y="192"/>
                  </a:cubicBezTo>
                  <a:lnTo>
                    <a:pt x="77" y="192"/>
                  </a:lnTo>
                  <a:cubicBezTo>
                    <a:pt x="60" y="190"/>
                    <a:pt x="45" y="179"/>
                    <a:pt x="41" y="162"/>
                  </a:cubicBezTo>
                  <a:lnTo>
                    <a:pt x="0" y="5"/>
                  </a:lnTo>
                  <a:lnTo>
                    <a:pt x="18" y="0"/>
                  </a:lnTo>
                  <a:lnTo>
                    <a:pt x="60" y="157"/>
                  </a:lnTo>
                  <a:lnTo>
                    <a:pt x="60" y="157"/>
                  </a:lnTo>
                  <a:cubicBezTo>
                    <a:pt x="63" y="168"/>
                    <a:pt x="72" y="173"/>
                    <a:pt x="78" y="173"/>
                  </a:cubicBezTo>
                  <a:lnTo>
                    <a:pt x="78" y="173"/>
                  </a:lnTo>
                  <a:cubicBezTo>
                    <a:pt x="86" y="174"/>
                    <a:pt x="95" y="172"/>
                    <a:pt x="100" y="162"/>
                  </a:cubicBezTo>
                  <a:lnTo>
                    <a:pt x="151" y="62"/>
                  </a:lnTo>
                  <a:lnTo>
                    <a:pt x="151" y="62"/>
                  </a:lnTo>
                  <a:cubicBezTo>
                    <a:pt x="158" y="48"/>
                    <a:pt x="173" y="39"/>
                    <a:pt x="189" y="40"/>
                  </a:cubicBezTo>
                  <a:lnTo>
                    <a:pt x="189" y="40"/>
                  </a:lnTo>
                  <a:cubicBezTo>
                    <a:pt x="205" y="41"/>
                    <a:pt x="219" y="51"/>
                    <a:pt x="225" y="66"/>
                  </a:cubicBezTo>
                  <a:lnTo>
                    <a:pt x="264" y="167"/>
                  </a:lnTo>
                  <a:lnTo>
                    <a:pt x="264" y="167"/>
                  </a:lnTo>
                  <a:cubicBezTo>
                    <a:pt x="267" y="175"/>
                    <a:pt x="275" y="181"/>
                    <a:pt x="284" y="181"/>
                  </a:cubicBezTo>
                  <a:lnTo>
                    <a:pt x="284" y="181"/>
                  </a:lnTo>
                  <a:cubicBezTo>
                    <a:pt x="293" y="181"/>
                    <a:pt x="301" y="176"/>
                    <a:pt x="304" y="168"/>
                  </a:cubicBezTo>
                  <a:lnTo>
                    <a:pt x="355" y="58"/>
                  </a:lnTo>
                  <a:lnTo>
                    <a:pt x="355" y="58"/>
                  </a:lnTo>
                  <a:cubicBezTo>
                    <a:pt x="362" y="44"/>
                    <a:pt x="376" y="35"/>
                    <a:pt x="392" y="35"/>
                  </a:cubicBezTo>
                  <a:lnTo>
                    <a:pt x="393" y="35"/>
                  </a:lnTo>
                  <a:lnTo>
                    <a:pt x="393" y="35"/>
                  </a:lnTo>
                  <a:cubicBezTo>
                    <a:pt x="409" y="35"/>
                    <a:pt x="423" y="43"/>
                    <a:pt x="429" y="58"/>
                  </a:cubicBezTo>
                  <a:lnTo>
                    <a:pt x="486" y="174"/>
                  </a:lnTo>
                  <a:lnTo>
                    <a:pt x="486" y="174"/>
                  </a:lnTo>
                  <a:cubicBezTo>
                    <a:pt x="490" y="182"/>
                    <a:pt x="497" y="187"/>
                    <a:pt x="505" y="187"/>
                  </a:cubicBezTo>
                  <a:lnTo>
                    <a:pt x="505" y="187"/>
                  </a:lnTo>
                  <a:cubicBezTo>
                    <a:pt x="514" y="187"/>
                    <a:pt x="521" y="182"/>
                    <a:pt x="525" y="174"/>
                  </a:cubicBezTo>
                  <a:lnTo>
                    <a:pt x="577" y="62"/>
                  </a:lnTo>
                  <a:lnTo>
                    <a:pt x="577" y="62"/>
                  </a:lnTo>
                  <a:cubicBezTo>
                    <a:pt x="584" y="47"/>
                    <a:pt x="598" y="38"/>
                    <a:pt x="614" y="38"/>
                  </a:cubicBezTo>
                  <a:lnTo>
                    <a:pt x="614" y="38"/>
                  </a:lnTo>
                  <a:lnTo>
                    <a:pt x="614" y="38"/>
                  </a:lnTo>
                  <a:cubicBezTo>
                    <a:pt x="631" y="38"/>
                    <a:pt x="645" y="47"/>
                    <a:pt x="651" y="63"/>
                  </a:cubicBezTo>
                  <a:lnTo>
                    <a:pt x="699" y="173"/>
                  </a:lnTo>
                  <a:lnTo>
                    <a:pt x="699" y="173"/>
                  </a:lnTo>
                  <a:cubicBezTo>
                    <a:pt x="703" y="181"/>
                    <a:pt x="710" y="186"/>
                    <a:pt x="718" y="186"/>
                  </a:cubicBezTo>
                  <a:lnTo>
                    <a:pt x="718" y="186"/>
                  </a:lnTo>
                  <a:cubicBezTo>
                    <a:pt x="727" y="186"/>
                    <a:pt x="734" y="182"/>
                    <a:pt x="738" y="174"/>
                  </a:cubicBezTo>
                  <a:lnTo>
                    <a:pt x="834" y="0"/>
                  </a:lnTo>
                  <a:lnTo>
                    <a:pt x="851" y="9"/>
                  </a:lnTo>
                  <a:lnTo>
                    <a:pt x="755" y="184"/>
                  </a:lnTo>
                  <a:lnTo>
                    <a:pt x="755" y="184"/>
                  </a:lnTo>
                  <a:cubicBezTo>
                    <a:pt x="748" y="198"/>
                    <a:pt x="733" y="206"/>
                    <a:pt x="718" y="205"/>
                  </a:cubicBezTo>
                  <a:lnTo>
                    <a:pt x="718" y="205"/>
                  </a:lnTo>
                  <a:cubicBezTo>
                    <a:pt x="702" y="204"/>
                    <a:pt x="688" y="195"/>
                    <a:pt x="681" y="181"/>
                  </a:cubicBezTo>
                  <a:lnTo>
                    <a:pt x="634" y="71"/>
                  </a:lnTo>
                  <a:lnTo>
                    <a:pt x="634" y="71"/>
                  </a:lnTo>
                  <a:cubicBezTo>
                    <a:pt x="630" y="62"/>
                    <a:pt x="623" y="57"/>
                    <a:pt x="614" y="57"/>
                  </a:cubicBezTo>
                  <a:lnTo>
                    <a:pt x="614" y="57"/>
                  </a:lnTo>
                  <a:cubicBezTo>
                    <a:pt x="605" y="57"/>
                    <a:pt x="598" y="62"/>
                    <a:pt x="594" y="70"/>
                  </a:cubicBezTo>
                  <a:lnTo>
                    <a:pt x="543" y="182"/>
                  </a:lnTo>
                  <a:lnTo>
                    <a:pt x="543" y="182"/>
                  </a:lnTo>
                  <a:cubicBezTo>
                    <a:pt x="536" y="197"/>
                    <a:pt x="522" y="206"/>
                    <a:pt x="506" y="206"/>
                  </a:cubicBezTo>
                  <a:lnTo>
                    <a:pt x="505" y="206"/>
                  </a:lnTo>
                </a:path>
              </a:pathLst>
            </a:custGeom>
            <a:solidFill>
              <a:srgbClr val="029DEA"/>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21" name="Freeform 69">
              <a:extLst>
                <a:ext uri="{FF2B5EF4-FFF2-40B4-BE49-F238E27FC236}">
                  <a16:creationId xmlns:a16="http://schemas.microsoft.com/office/drawing/2014/main" id="{893C4F5A-B78B-C546-A9FE-9F0EF98F1193}"/>
                </a:ext>
              </a:extLst>
            </p:cNvPr>
            <p:cNvSpPr>
              <a:spLocks noChangeArrowheads="1"/>
            </p:cNvSpPr>
            <p:nvPr/>
          </p:nvSpPr>
          <p:spPr bwMode="auto">
            <a:xfrm>
              <a:off x="16857913" y="8928882"/>
              <a:ext cx="1060159" cy="258171"/>
            </a:xfrm>
            <a:custGeom>
              <a:avLst/>
              <a:gdLst>
                <a:gd name="T0" fmla="*/ 506 w 853"/>
                <a:gd name="T1" fmla="*/ 207 h 208"/>
                <a:gd name="T2" fmla="*/ 413 w 853"/>
                <a:gd name="T3" fmla="*/ 66 h 208"/>
                <a:gd name="T4" fmla="*/ 394 w 853"/>
                <a:gd name="T5" fmla="*/ 54 h 208"/>
                <a:gd name="T6" fmla="*/ 394 w 853"/>
                <a:gd name="T7" fmla="*/ 54 h 208"/>
                <a:gd name="T8" fmla="*/ 322 w 853"/>
                <a:gd name="T9" fmla="*/ 177 h 208"/>
                <a:gd name="T10" fmla="*/ 285 w 853"/>
                <a:gd name="T11" fmla="*/ 201 h 208"/>
                <a:gd name="T12" fmla="*/ 284 w 853"/>
                <a:gd name="T13" fmla="*/ 201 h 208"/>
                <a:gd name="T14" fmla="*/ 247 w 853"/>
                <a:gd name="T15" fmla="*/ 174 h 208"/>
                <a:gd name="T16" fmla="*/ 208 w 853"/>
                <a:gd name="T17" fmla="*/ 73 h 208"/>
                <a:gd name="T18" fmla="*/ 189 w 853"/>
                <a:gd name="T19" fmla="*/ 59 h 208"/>
                <a:gd name="T20" fmla="*/ 118 w 853"/>
                <a:gd name="T21" fmla="*/ 171 h 208"/>
                <a:gd name="T22" fmla="*/ 77 w 853"/>
                <a:gd name="T23" fmla="*/ 192 h 208"/>
                <a:gd name="T24" fmla="*/ 42 w 853"/>
                <a:gd name="T25" fmla="*/ 162 h 208"/>
                <a:gd name="T26" fmla="*/ 19 w 853"/>
                <a:gd name="T27" fmla="*/ 1 h 208"/>
                <a:gd name="T28" fmla="*/ 61 w 853"/>
                <a:gd name="T29" fmla="*/ 158 h 208"/>
                <a:gd name="T30" fmla="*/ 80 w 853"/>
                <a:gd name="T31" fmla="*/ 174 h 208"/>
                <a:gd name="T32" fmla="*/ 151 w 853"/>
                <a:gd name="T33" fmla="*/ 63 h 208"/>
                <a:gd name="T34" fmla="*/ 190 w 853"/>
                <a:gd name="T35" fmla="*/ 40 h 208"/>
                <a:gd name="T36" fmla="*/ 226 w 853"/>
                <a:gd name="T37" fmla="*/ 66 h 208"/>
                <a:gd name="T38" fmla="*/ 265 w 853"/>
                <a:gd name="T39" fmla="*/ 167 h 208"/>
                <a:gd name="T40" fmla="*/ 285 w 853"/>
                <a:gd name="T41" fmla="*/ 181 h 208"/>
                <a:gd name="T42" fmla="*/ 356 w 853"/>
                <a:gd name="T43" fmla="*/ 59 h 208"/>
                <a:gd name="T44" fmla="*/ 394 w 853"/>
                <a:gd name="T45" fmla="*/ 35 h 208"/>
                <a:gd name="T46" fmla="*/ 394 w 853"/>
                <a:gd name="T47" fmla="*/ 35 h 208"/>
                <a:gd name="T48" fmla="*/ 487 w 853"/>
                <a:gd name="T49" fmla="*/ 175 h 208"/>
                <a:gd name="T50" fmla="*/ 507 w 853"/>
                <a:gd name="T51" fmla="*/ 187 h 208"/>
                <a:gd name="T52" fmla="*/ 526 w 853"/>
                <a:gd name="T53" fmla="*/ 175 h 208"/>
                <a:gd name="T54" fmla="*/ 578 w 853"/>
                <a:gd name="T55" fmla="*/ 62 h 208"/>
                <a:gd name="T56" fmla="*/ 615 w 853"/>
                <a:gd name="T57" fmla="*/ 38 h 208"/>
                <a:gd name="T58" fmla="*/ 652 w 853"/>
                <a:gd name="T59" fmla="*/ 63 h 208"/>
                <a:gd name="T60" fmla="*/ 700 w 853"/>
                <a:gd name="T61" fmla="*/ 173 h 208"/>
                <a:gd name="T62" fmla="*/ 719 w 853"/>
                <a:gd name="T63" fmla="*/ 186 h 208"/>
                <a:gd name="T64" fmla="*/ 834 w 853"/>
                <a:gd name="T65" fmla="*/ 0 h 208"/>
                <a:gd name="T66" fmla="*/ 756 w 853"/>
                <a:gd name="T67" fmla="*/ 184 h 208"/>
                <a:gd name="T68" fmla="*/ 718 w 853"/>
                <a:gd name="T69" fmla="*/ 205 h 208"/>
                <a:gd name="T70" fmla="*/ 683 w 853"/>
                <a:gd name="T71" fmla="*/ 181 h 208"/>
                <a:gd name="T72" fmla="*/ 635 w 853"/>
                <a:gd name="T73" fmla="*/ 71 h 208"/>
                <a:gd name="T74" fmla="*/ 615 w 853"/>
                <a:gd name="T75" fmla="*/ 57 h 208"/>
                <a:gd name="T76" fmla="*/ 543 w 853"/>
                <a:gd name="T77" fmla="*/ 183 h 208"/>
                <a:gd name="T78" fmla="*/ 507 w 853"/>
                <a:gd name="T79" fmla="*/ 207 h 20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853" h="208">
                  <a:moveTo>
                    <a:pt x="506" y="207"/>
                  </a:moveTo>
                  <a:lnTo>
                    <a:pt x="506" y="207"/>
                  </a:lnTo>
                  <a:cubicBezTo>
                    <a:pt x="490" y="207"/>
                    <a:pt x="476" y="197"/>
                    <a:pt x="469" y="183"/>
                  </a:cubicBezTo>
                  <a:lnTo>
                    <a:pt x="413" y="66"/>
                  </a:lnTo>
                  <a:lnTo>
                    <a:pt x="413" y="66"/>
                  </a:lnTo>
                  <a:cubicBezTo>
                    <a:pt x="409" y="59"/>
                    <a:pt x="402" y="54"/>
                    <a:pt x="394" y="54"/>
                  </a:cubicBezTo>
                  <a:lnTo>
                    <a:pt x="394" y="54"/>
                  </a:lnTo>
                  <a:lnTo>
                    <a:pt x="394" y="54"/>
                  </a:lnTo>
                  <a:cubicBezTo>
                    <a:pt x="385" y="54"/>
                    <a:pt x="378" y="59"/>
                    <a:pt x="374" y="66"/>
                  </a:cubicBezTo>
                  <a:lnTo>
                    <a:pt x="322" y="177"/>
                  </a:lnTo>
                  <a:lnTo>
                    <a:pt x="322" y="177"/>
                  </a:lnTo>
                  <a:cubicBezTo>
                    <a:pt x="316" y="191"/>
                    <a:pt x="302" y="201"/>
                    <a:pt x="285" y="201"/>
                  </a:cubicBezTo>
                  <a:lnTo>
                    <a:pt x="285" y="201"/>
                  </a:lnTo>
                  <a:cubicBezTo>
                    <a:pt x="285" y="201"/>
                    <a:pt x="285" y="201"/>
                    <a:pt x="284" y="201"/>
                  </a:cubicBezTo>
                  <a:lnTo>
                    <a:pt x="284" y="201"/>
                  </a:lnTo>
                  <a:cubicBezTo>
                    <a:pt x="268" y="200"/>
                    <a:pt x="253" y="190"/>
                    <a:pt x="247" y="174"/>
                  </a:cubicBezTo>
                  <a:lnTo>
                    <a:pt x="208" y="73"/>
                  </a:lnTo>
                  <a:lnTo>
                    <a:pt x="208" y="73"/>
                  </a:lnTo>
                  <a:cubicBezTo>
                    <a:pt x="205" y="65"/>
                    <a:pt x="198" y="60"/>
                    <a:pt x="189" y="59"/>
                  </a:cubicBezTo>
                  <a:lnTo>
                    <a:pt x="189" y="59"/>
                  </a:lnTo>
                  <a:cubicBezTo>
                    <a:pt x="180" y="59"/>
                    <a:pt x="173" y="64"/>
                    <a:pt x="168" y="71"/>
                  </a:cubicBezTo>
                  <a:lnTo>
                    <a:pt x="118" y="171"/>
                  </a:lnTo>
                  <a:lnTo>
                    <a:pt x="118" y="171"/>
                  </a:lnTo>
                  <a:cubicBezTo>
                    <a:pt x="110" y="186"/>
                    <a:pt x="94" y="194"/>
                    <a:pt x="77" y="192"/>
                  </a:cubicBezTo>
                  <a:lnTo>
                    <a:pt x="77" y="192"/>
                  </a:lnTo>
                  <a:cubicBezTo>
                    <a:pt x="60" y="191"/>
                    <a:pt x="47" y="179"/>
                    <a:pt x="42" y="162"/>
                  </a:cubicBezTo>
                  <a:lnTo>
                    <a:pt x="0" y="5"/>
                  </a:lnTo>
                  <a:lnTo>
                    <a:pt x="19" y="1"/>
                  </a:lnTo>
                  <a:lnTo>
                    <a:pt x="61" y="158"/>
                  </a:lnTo>
                  <a:lnTo>
                    <a:pt x="61" y="158"/>
                  </a:lnTo>
                  <a:cubicBezTo>
                    <a:pt x="64" y="168"/>
                    <a:pt x="73" y="173"/>
                    <a:pt x="80" y="174"/>
                  </a:cubicBezTo>
                  <a:lnTo>
                    <a:pt x="80" y="174"/>
                  </a:lnTo>
                  <a:cubicBezTo>
                    <a:pt x="86" y="174"/>
                    <a:pt x="96" y="172"/>
                    <a:pt x="101" y="162"/>
                  </a:cubicBezTo>
                  <a:lnTo>
                    <a:pt x="151" y="63"/>
                  </a:lnTo>
                  <a:lnTo>
                    <a:pt x="151" y="63"/>
                  </a:lnTo>
                  <a:cubicBezTo>
                    <a:pt x="159" y="48"/>
                    <a:pt x="173" y="40"/>
                    <a:pt x="190" y="40"/>
                  </a:cubicBezTo>
                  <a:lnTo>
                    <a:pt x="190" y="40"/>
                  </a:lnTo>
                  <a:cubicBezTo>
                    <a:pt x="206" y="41"/>
                    <a:pt x="220" y="51"/>
                    <a:pt x="226" y="66"/>
                  </a:cubicBezTo>
                  <a:lnTo>
                    <a:pt x="265" y="167"/>
                  </a:lnTo>
                  <a:lnTo>
                    <a:pt x="265" y="167"/>
                  </a:lnTo>
                  <a:cubicBezTo>
                    <a:pt x="269" y="175"/>
                    <a:pt x="275" y="181"/>
                    <a:pt x="285" y="181"/>
                  </a:cubicBezTo>
                  <a:lnTo>
                    <a:pt x="285" y="181"/>
                  </a:lnTo>
                  <a:cubicBezTo>
                    <a:pt x="294" y="181"/>
                    <a:pt x="301" y="177"/>
                    <a:pt x="305" y="169"/>
                  </a:cubicBezTo>
                  <a:lnTo>
                    <a:pt x="356" y="59"/>
                  </a:lnTo>
                  <a:lnTo>
                    <a:pt x="356" y="59"/>
                  </a:lnTo>
                  <a:cubicBezTo>
                    <a:pt x="363" y="44"/>
                    <a:pt x="377" y="35"/>
                    <a:pt x="394" y="35"/>
                  </a:cubicBezTo>
                  <a:lnTo>
                    <a:pt x="394" y="35"/>
                  </a:lnTo>
                  <a:lnTo>
                    <a:pt x="394" y="35"/>
                  </a:lnTo>
                  <a:cubicBezTo>
                    <a:pt x="409" y="35"/>
                    <a:pt x="423" y="44"/>
                    <a:pt x="430" y="58"/>
                  </a:cubicBezTo>
                  <a:lnTo>
                    <a:pt x="487" y="175"/>
                  </a:lnTo>
                  <a:lnTo>
                    <a:pt x="487" y="175"/>
                  </a:lnTo>
                  <a:cubicBezTo>
                    <a:pt x="491" y="183"/>
                    <a:pt x="498" y="187"/>
                    <a:pt x="507" y="187"/>
                  </a:cubicBezTo>
                  <a:lnTo>
                    <a:pt x="507" y="187"/>
                  </a:lnTo>
                  <a:cubicBezTo>
                    <a:pt x="515" y="187"/>
                    <a:pt x="522" y="183"/>
                    <a:pt x="526" y="175"/>
                  </a:cubicBezTo>
                  <a:lnTo>
                    <a:pt x="578" y="62"/>
                  </a:lnTo>
                  <a:lnTo>
                    <a:pt x="578" y="62"/>
                  </a:lnTo>
                  <a:cubicBezTo>
                    <a:pt x="584" y="48"/>
                    <a:pt x="598" y="38"/>
                    <a:pt x="615" y="38"/>
                  </a:cubicBezTo>
                  <a:lnTo>
                    <a:pt x="615" y="38"/>
                  </a:lnTo>
                  <a:lnTo>
                    <a:pt x="615" y="38"/>
                  </a:lnTo>
                  <a:cubicBezTo>
                    <a:pt x="631" y="38"/>
                    <a:pt x="646" y="48"/>
                    <a:pt x="652" y="63"/>
                  </a:cubicBezTo>
                  <a:lnTo>
                    <a:pt x="700" y="173"/>
                  </a:lnTo>
                  <a:lnTo>
                    <a:pt x="700" y="173"/>
                  </a:lnTo>
                  <a:cubicBezTo>
                    <a:pt x="704" y="181"/>
                    <a:pt x="711" y="186"/>
                    <a:pt x="719" y="186"/>
                  </a:cubicBezTo>
                  <a:lnTo>
                    <a:pt x="719" y="186"/>
                  </a:lnTo>
                  <a:cubicBezTo>
                    <a:pt x="728" y="186"/>
                    <a:pt x="735" y="182"/>
                    <a:pt x="739" y="175"/>
                  </a:cubicBezTo>
                  <a:lnTo>
                    <a:pt x="834" y="0"/>
                  </a:lnTo>
                  <a:lnTo>
                    <a:pt x="852" y="9"/>
                  </a:lnTo>
                  <a:lnTo>
                    <a:pt x="756" y="184"/>
                  </a:lnTo>
                  <a:lnTo>
                    <a:pt x="756" y="184"/>
                  </a:lnTo>
                  <a:cubicBezTo>
                    <a:pt x="749" y="198"/>
                    <a:pt x="734" y="206"/>
                    <a:pt x="718" y="205"/>
                  </a:cubicBezTo>
                  <a:lnTo>
                    <a:pt x="718" y="205"/>
                  </a:lnTo>
                  <a:cubicBezTo>
                    <a:pt x="702" y="205"/>
                    <a:pt x="689" y="196"/>
                    <a:pt x="683" y="181"/>
                  </a:cubicBezTo>
                  <a:lnTo>
                    <a:pt x="635" y="71"/>
                  </a:lnTo>
                  <a:lnTo>
                    <a:pt x="635" y="71"/>
                  </a:lnTo>
                  <a:cubicBezTo>
                    <a:pt x="631" y="63"/>
                    <a:pt x="624" y="58"/>
                    <a:pt x="615" y="57"/>
                  </a:cubicBezTo>
                  <a:lnTo>
                    <a:pt x="615" y="57"/>
                  </a:lnTo>
                  <a:cubicBezTo>
                    <a:pt x="606" y="57"/>
                    <a:pt x="599" y="62"/>
                    <a:pt x="595" y="70"/>
                  </a:cubicBezTo>
                  <a:lnTo>
                    <a:pt x="543" y="183"/>
                  </a:lnTo>
                  <a:lnTo>
                    <a:pt x="543" y="183"/>
                  </a:lnTo>
                  <a:cubicBezTo>
                    <a:pt x="537" y="197"/>
                    <a:pt x="522" y="207"/>
                    <a:pt x="507" y="207"/>
                  </a:cubicBezTo>
                  <a:lnTo>
                    <a:pt x="506" y="207"/>
                  </a:lnTo>
                </a:path>
              </a:pathLst>
            </a:custGeom>
            <a:solidFill>
              <a:srgbClr val="029DEA"/>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22" name="Freeform 70">
              <a:extLst>
                <a:ext uri="{FF2B5EF4-FFF2-40B4-BE49-F238E27FC236}">
                  <a16:creationId xmlns:a16="http://schemas.microsoft.com/office/drawing/2014/main" id="{99047331-01E5-CB48-8580-5B5CA63D9403}"/>
                </a:ext>
              </a:extLst>
            </p:cNvPr>
            <p:cNvSpPr>
              <a:spLocks noChangeArrowheads="1"/>
            </p:cNvSpPr>
            <p:nvPr/>
          </p:nvSpPr>
          <p:spPr bwMode="auto">
            <a:xfrm>
              <a:off x="6629859" y="9923124"/>
              <a:ext cx="1060159" cy="258175"/>
            </a:xfrm>
            <a:custGeom>
              <a:avLst/>
              <a:gdLst>
                <a:gd name="T0" fmla="*/ 505 w 852"/>
                <a:gd name="T1" fmla="*/ 207 h 208"/>
                <a:gd name="T2" fmla="*/ 412 w 852"/>
                <a:gd name="T3" fmla="*/ 67 h 208"/>
                <a:gd name="T4" fmla="*/ 393 w 852"/>
                <a:gd name="T5" fmla="*/ 55 h 208"/>
                <a:gd name="T6" fmla="*/ 392 w 852"/>
                <a:gd name="T7" fmla="*/ 55 h 208"/>
                <a:gd name="T8" fmla="*/ 322 w 852"/>
                <a:gd name="T9" fmla="*/ 177 h 208"/>
                <a:gd name="T10" fmla="*/ 283 w 852"/>
                <a:gd name="T11" fmla="*/ 201 h 208"/>
                <a:gd name="T12" fmla="*/ 247 w 852"/>
                <a:gd name="T13" fmla="*/ 175 h 208"/>
                <a:gd name="T14" fmla="*/ 207 w 852"/>
                <a:gd name="T15" fmla="*/ 73 h 208"/>
                <a:gd name="T16" fmla="*/ 188 w 852"/>
                <a:gd name="T17" fmla="*/ 60 h 208"/>
                <a:gd name="T18" fmla="*/ 117 w 852"/>
                <a:gd name="T19" fmla="*/ 171 h 208"/>
                <a:gd name="T20" fmla="*/ 77 w 852"/>
                <a:gd name="T21" fmla="*/ 193 h 208"/>
                <a:gd name="T22" fmla="*/ 41 w 852"/>
                <a:gd name="T23" fmla="*/ 163 h 208"/>
                <a:gd name="T24" fmla="*/ 18 w 852"/>
                <a:gd name="T25" fmla="*/ 1 h 208"/>
                <a:gd name="T26" fmla="*/ 60 w 852"/>
                <a:gd name="T27" fmla="*/ 158 h 208"/>
                <a:gd name="T28" fmla="*/ 78 w 852"/>
                <a:gd name="T29" fmla="*/ 174 h 208"/>
                <a:gd name="T30" fmla="*/ 151 w 852"/>
                <a:gd name="T31" fmla="*/ 63 h 208"/>
                <a:gd name="T32" fmla="*/ 189 w 852"/>
                <a:gd name="T33" fmla="*/ 40 h 208"/>
                <a:gd name="T34" fmla="*/ 225 w 852"/>
                <a:gd name="T35" fmla="*/ 67 h 208"/>
                <a:gd name="T36" fmla="*/ 264 w 852"/>
                <a:gd name="T37" fmla="*/ 168 h 208"/>
                <a:gd name="T38" fmla="*/ 284 w 852"/>
                <a:gd name="T39" fmla="*/ 181 h 208"/>
                <a:gd name="T40" fmla="*/ 355 w 852"/>
                <a:gd name="T41" fmla="*/ 59 h 208"/>
                <a:gd name="T42" fmla="*/ 392 w 852"/>
                <a:gd name="T43" fmla="*/ 35 h 208"/>
                <a:gd name="T44" fmla="*/ 393 w 852"/>
                <a:gd name="T45" fmla="*/ 35 h 208"/>
                <a:gd name="T46" fmla="*/ 486 w 852"/>
                <a:gd name="T47" fmla="*/ 175 h 208"/>
                <a:gd name="T48" fmla="*/ 505 w 852"/>
                <a:gd name="T49" fmla="*/ 188 h 208"/>
                <a:gd name="T50" fmla="*/ 525 w 852"/>
                <a:gd name="T51" fmla="*/ 175 h 208"/>
                <a:gd name="T52" fmla="*/ 577 w 852"/>
                <a:gd name="T53" fmla="*/ 62 h 208"/>
                <a:gd name="T54" fmla="*/ 614 w 852"/>
                <a:gd name="T55" fmla="*/ 39 h 208"/>
                <a:gd name="T56" fmla="*/ 651 w 852"/>
                <a:gd name="T57" fmla="*/ 63 h 208"/>
                <a:gd name="T58" fmla="*/ 699 w 852"/>
                <a:gd name="T59" fmla="*/ 174 h 208"/>
                <a:gd name="T60" fmla="*/ 718 w 852"/>
                <a:gd name="T61" fmla="*/ 187 h 208"/>
                <a:gd name="T62" fmla="*/ 834 w 852"/>
                <a:gd name="T63" fmla="*/ 0 h 208"/>
                <a:gd name="T64" fmla="*/ 755 w 852"/>
                <a:gd name="T65" fmla="*/ 184 h 208"/>
                <a:gd name="T66" fmla="*/ 718 w 852"/>
                <a:gd name="T67" fmla="*/ 206 h 208"/>
                <a:gd name="T68" fmla="*/ 681 w 852"/>
                <a:gd name="T69" fmla="*/ 181 h 208"/>
                <a:gd name="T70" fmla="*/ 634 w 852"/>
                <a:gd name="T71" fmla="*/ 71 h 208"/>
                <a:gd name="T72" fmla="*/ 614 w 852"/>
                <a:gd name="T73" fmla="*/ 58 h 208"/>
                <a:gd name="T74" fmla="*/ 594 w 852"/>
                <a:gd name="T75" fmla="*/ 71 h 208"/>
                <a:gd name="T76" fmla="*/ 542 w 852"/>
                <a:gd name="T77" fmla="*/ 183 h 208"/>
                <a:gd name="T78" fmla="*/ 505 w 852"/>
                <a:gd name="T79" fmla="*/ 207 h 20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852" h="208">
                  <a:moveTo>
                    <a:pt x="505" y="207"/>
                  </a:moveTo>
                  <a:lnTo>
                    <a:pt x="505" y="207"/>
                  </a:lnTo>
                  <a:cubicBezTo>
                    <a:pt x="489" y="207"/>
                    <a:pt x="475" y="198"/>
                    <a:pt x="468" y="183"/>
                  </a:cubicBezTo>
                  <a:lnTo>
                    <a:pt x="412" y="67"/>
                  </a:lnTo>
                  <a:lnTo>
                    <a:pt x="412" y="67"/>
                  </a:lnTo>
                  <a:cubicBezTo>
                    <a:pt x="409" y="59"/>
                    <a:pt x="401" y="55"/>
                    <a:pt x="393" y="55"/>
                  </a:cubicBezTo>
                  <a:lnTo>
                    <a:pt x="392" y="55"/>
                  </a:lnTo>
                  <a:lnTo>
                    <a:pt x="392" y="55"/>
                  </a:lnTo>
                  <a:cubicBezTo>
                    <a:pt x="384" y="55"/>
                    <a:pt x="377" y="60"/>
                    <a:pt x="373" y="67"/>
                  </a:cubicBezTo>
                  <a:lnTo>
                    <a:pt x="322" y="177"/>
                  </a:lnTo>
                  <a:lnTo>
                    <a:pt x="322" y="177"/>
                  </a:lnTo>
                  <a:cubicBezTo>
                    <a:pt x="314" y="192"/>
                    <a:pt x="300" y="201"/>
                    <a:pt x="283" y="201"/>
                  </a:cubicBezTo>
                  <a:lnTo>
                    <a:pt x="283" y="201"/>
                  </a:lnTo>
                  <a:cubicBezTo>
                    <a:pt x="266" y="200"/>
                    <a:pt x="252" y="190"/>
                    <a:pt x="247" y="175"/>
                  </a:cubicBezTo>
                  <a:lnTo>
                    <a:pt x="207" y="73"/>
                  </a:lnTo>
                  <a:lnTo>
                    <a:pt x="207" y="73"/>
                  </a:lnTo>
                  <a:cubicBezTo>
                    <a:pt x="204" y="66"/>
                    <a:pt x="197" y="60"/>
                    <a:pt x="188" y="60"/>
                  </a:cubicBezTo>
                  <a:lnTo>
                    <a:pt x="188" y="60"/>
                  </a:lnTo>
                  <a:cubicBezTo>
                    <a:pt x="179" y="60"/>
                    <a:pt x="171" y="64"/>
                    <a:pt x="168" y="72"/>
                  </a:cubicBezTo>
                  <a:lnTo>
                    <a:pt x="117" y="171"/>
                  </a:lnTo>
                  <a:lnTo>
                    <a:pt x="117" y="171"/>
                  </a:lnTo>
                  <a:cubicBezTo>
                    <a:pt x="110" y="186"/>
                    <a:pt x="94" y="194"/>
                    <a:pt x="77" y="193"/>
                  </a:cubicBezTo>
                  <a:lnTo>
                    <a:pt x="77" y="193"/>
                  </a:lnTo>
                  <a:cubicBezTo>
                    <a:pt x="59" y="191"/>
                    <a:pt x="45" y="179"/>
                    <a:pt x="41" y="163"/>
                  </a:cubicBezTo>
                  <a:lnTo>
                    <a:pt x="0" y="6"/>
                  </a:lnTo>
                  <a:lnTo>
                    <a:pt x="18" y="1"/>
                  </a:lnTo>
                  <a:lnTo>
                    <a:pt x="60" y="158"/>
                  </a:lnTo>
                  <a:lnTo>
                    <a:pt x="60" y="158"/>
                  </a:lnTo>
                  <a:cubicBezTo>
                    <a:pt x="63" y="168"/>
                    <a:pt x="72" y="173"/>
                    <a:pt x="78" y="174"/>
                  </a:cubicBezTo>
                  <a:lnTo>
                    <a:pt x="78" y="174"/>
                  </a:lnTo>
                  <a:cubicBezTo>
                    <a:pt x="86" y="175"/>
                    <a:pt x="95" y="172"/>
                    <a:pt x="100" y="162"/>
                  </a:cubicBezTo>
                  <a:lnTo>
                    <a:pt x="151" y="63"/>
                  </a:lnTo>
                  <a:lnTo>
                    <a:pt x="151" y="63"/>
                  </a:lnTo>
                  <a:cubicBezTo>
                    <a:pt x="158" y="49"/>
                    <a:pt x="173" y="40"/>
                    <a:pt x="189" y="40"/>
                  </a:cubicBezTo>
                  <a:lnTo>
                    <a:pt x="189" y="40"/>
                  </a:lnTo>
                  <a:cubicBezTo>
                    <a:pt x="205" y="41"/>
                    <a:pt x="219" y="51"/>
                    <a:pt x="225" y="67"/>
                  </a:cubicBezTo>
                  <a:lnTo>
                    <a:pt x="264" y="168"/>
                  </a:lnTo>
                  <a:lnTo>
                    <a:pt x="264" y="168"/>
                  </a:lnTo>
                  <a:cubicBezTo>
                    <a:pt x="267" y="176"/>
                    <a:pt x="275" y="181"/>
                    <a:pt x="284" y="181"/>
                  </a:cubicBezTo>
                  <a:lnTo>
                    <a:pt x="284" y="181"/>
                  </a:lnTo>
                  <a:cubicBezTo>
                    <a:pt x="293" y="182"/>
                    <a:pt x="300" y="177"/>
                    <a:pt x="304" y="169"/>
                  </a:cubicBezTo>
                  <a:lnTo>
                    <a:pt x="355" y="59"/>
                  </a:lnTo>
                  <a:lnTo>
                    <a:pt x="355" y="59"/>
                  </a:lnTo>
                  <a:cubicBezTo>
                    <a:pt x="362" y="44"/>
                    <a:pt x="376" y="35"/>
                    <a:pt x="392" y="35"/>
                  </a:cubicBezTo>
                  <a:lnTo>
                    <a:pt x="393" y="35"/>
                  </a:lnTo>
                  <a:lnTo>
                    <a:pt x="393" y="35"/>
                  </a:lnTo>
                  <a:cubicBezTo>
                    <a:pt x="409" y="35"/>
                    <a:pt x="423" y="44"/>
                    <a:pt x="429" y="58"/>
                  </a:cubicBezTo>
                  <a:lnTo>
                    <a:pt x="486" y="175"/>
                  </a:lnTo>
                  <a:lnTo>
                    <a:pt x="486" y="175"/>
                  </a:lnTo>
                  <a:cubicBezTo>
                    <a:pt x="489" y="183"/>
                    <a:pt x="497" y="187"/>
                    <a:pt x="505" y="188"/>
                  </a:cubicBezTo>
                  <a:lnTo>
                    <a:pt x="505" y="188"/>
                  </a:lnTo>
                  <a:cubicBezTo>
                    <a:pt x="514" y="187"/>
                    <a:pt x="521" y="183"/>
                    <a:pt x="525" y="175"/>
                  </a:cubicBezTo>
                  <a:lnTo>
                    <a:pt x="577" y="62"/>
                  </a:lnTo>
                  <a:lnTo>
                    <a:pt x="577" y="62"/>
                  </a:lnTo>
                  <a:cubicBezTo>
                    <a:pt x="583" y="48"/>
                    <a:pt x="598" y="39"/>
                    <a:pt x="614" y="39"/>
                  </a:cubicBezTo>
                  <a:lnTo>
                    <a:pt x="614" y="39"/>
                  </a:lnTo>
                  <a:lnTo>
                    <a:pt x="614" y="39"/>
                  </a:lnTo>
                  <a:cubicBezTo>
                    <a:pt x="631" y="39"/>
                    <a:pt x="645" y="49"/>
                    <a:pt x="651" y="63"/>
                  </a:cubicBezTo>
                  <a:lnTo>
                    <a:pt x="699" y="174"/>
                  </a:lnTo>
                  <a:lnTo>
                    <a:pt x="699" y="174"/>
                  </a:lnTo>
                  <a:cubicBezTo>
                    <a:pt x="703" y="181"/>
                    <a:pt x="709" y="186"/>
                    <a:pt x="718" y="187"/>
                  </a:cubicBezTo>
                  <a:lnTo>
                    <a:pt x="718" y="187"/>
                  </a:lnTo>
                  <a:cubicBezTo>
                    <a:pt x="727" y="187"/>
                    <a:pt x="734" y="182"/>
                    <a:pt x="738" y="175"/>
                  </a:cubicBezTo>
                  <a:lnTo>
                    <a:pt x="834" y="0"/>
                  </a:lnTo>
                  <a:lnTo>
                    <a:pt x="851" y="9"/>
                  </a:lnTo>
                  <a:lnTo>
                    <a:pt x="755" y="184"/>
                  </a:lnTo>
                  <a:lnTo>
                    <a:pt x="755" y="184"/>
                  </a:lnTo>
                  <a:cubicBezTo>
                    <a:pt x="747" y="198"/>
                    <a:pt x="733" y="206"/>
                    <a:pt x="718" y="206"/>
                  </a:cubicBezTo>
                  <a:lnTo>
                    <a:pt x="718" y="206"/>
                  </a:lnTo>
                  <a:cubicBezTo>
                    <a:pt x="702" y="205"/>
                    <a:pt x="688" y="196"/>
                    <a:pt x="681" y="181"/>
                  </a:cubicBezTo>
                  <a:lnTo>
                    <a:pt x="634" y="71"/>
                  </a:lnTo>
                  <a:lnTo>
                    <a:pt x="634" y="71"/>
                  </a:lnTo>
                  <a:cubicBezTo>
                    <a:pt x="630" y="63"/>
                    <a:pt x="623" y="58"/>
                    <a:pt x="614" y="58"/>
                  </a:cubicBezTo>
                  <a:lnTo>
                    <a:pt x="614" y="58"/>
                  </a:lnTo>
                  <a:lnTo>
                    <a:pt x="614" y="58"/>
                  </a:lnTo>
                  <a:cubicBezTo>
                    <a:pt x="605" y="58"/>
                    <a:pt x="598" y="62"/>
                    <a:pt x="594" y="71"/>
                  </a:cubicBezTo>
                  <a:lnTo>
                    <a:pt x="542" y="183"/>
                  </a:lnTo>
                  <a:lnTo>
                    <a:pt x="542" y="183"/>
                  </a:lnTo>
                  <a:cubicBezTo>
                    <a:pt x="536" y="198"/>
                    <a:pt x="522" y="207"/>
                    <a:pt x="506" y="207"/>
                  </a:cubicBezTo>
                  <a:lnTo>
                    <a:pt x="505" y="207"/>
                  </a:lnTo>
                </a:path>
              </a:pathLst>
            </a:custGeom>
            <a:solidFill>
              <a:srgbClr val="029DEA"/>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23" name="Freeform 71">
              <a:extLst>
                <a:ext uri="{FF2B5EF4-FFF2-40B4-BE49-F238E27FC236}">
                  <a16:creationId xmlns:a16="http://schemas.microsoft.com/office/drawing/2014/main" id="{34B3DF12-BA39-2540-8987-874BC6D55DA7}"/>
                </a:ext>
              </a:extLst>
            </p:cNvPr>
            <p:cNvSpPr>
              <a:spLocks noChangeArrowheads="1"/>
            </p:cNvSpPr>
            <p:nvPr/>
          </p:nvSpPr>
          <p:spPr bwMode="auto">
            <a:xfrm>
              <a:off x="6657325" y="6863498"/>
              <a:ext cx="11573849" cy="4317535"/>
            </a:xfrm>
            <a:custGeom>
              <a:avLst/>
              <a:gdLst>
                <a:gd name="T0" fmla="*/ 8013 w 9292"/>
                <a:gd name="T1" fmla="*/ 3464 h 3465"/>
                <a:gd name="T2" fmla="*/ 0 w 9292"/>
                <a:gd name="T3" fmla="*/ 3464 h 3465"/>
                <a:gd name="T4" fmla="*/ 52 w 9292"/>
                <a:gd name="T5" fmla="*/ 3325 h 3465"/>
                <a:gd name="T6" fmla="*/ 52 w 9292"/>
                <a:gd name="T7" fmla="*/ 3325 h 3465"/>
                <a:gd name="T8" fmla="*/ 4821 w 9292"/>
                <a:gd name="T9" fmla="*/ 0 h 3465"/>
                <a:gd name="T10" fmla="*/ 9291 w 9292"/>
                <a:gd name="T11" fmla="*/ 0 h 3465"/>
                <a:gd name="T12" fmla="*/ 8013 w 9292"/>
                <a:gd name="T13" fmla="*/ 3464 h 3465"/>
              </a:gdLst>
              <a:ahLst/>
              <a:cxnLst>
                <a:cxn ang="0">
                  <a:pos x="T0" y="T1"/>
                </a:cxn>
                <a:cxn ang="0">
                  <a:pos x="T2" y="T3"/>
                </a:cxn>
                <a:cxn ang="0">
                  <a:pos x="T4" y="T5"/>
                </a:cxn>
                <a:cxn ang="0">
                  <a:pos x="T6" y="T7"/>
                </a:cxn>
                <a:cxn ang="0">
                  <a:pos x="T8" y="T9"/>
                </a:cxn>
                <a:cxn ang="0">
                  <a:pos x="T10" y="T11"/>
                </a:cxn>
                <a:cxn ang="0">
                  <a:pos x="T12" y="T13"/>
                </a:cxn>
              </a:cxnLst>
              <a:rect l="0" t="0" r="r" b="b"/>
              <a:pathLst>
                <a:path w="9292" h="3465">
                  <a:moveTo>
                    <a:pt x="8013" y="3464"/>
                  </a:moveTo>
                  <a:lnTo>
                    <a:pt x="0" y="3464"/>
                  </a:lnTo>
                  <a:lnTo>
                    <a:pt x="52" y="3325"/>
                  </a:lnTo>
                  <a:lnTo>
                    <a:pt x="52" y="3325"/>
                  </a:lnTo>
                  <a:cubicBezTo>
                    <a:pt x="789" y="1327"/>
                    <a:pt x="2693" y="0"/>
                    <a:pt x="4821" y="0"/>
                  </a:cubicBezTo>
                  <a:lnTo>
                    <a:pt x="9291" y="0"/>
                  </a:lnTo>
                  <a:lnTo>
                    <a:pt x="8013" y="3464"/>
                  </a:lnTo>
                </a:path>
              </a:pathLst>
            </a:custGeom>
            <a:solidFill>
              <a:srgbClr val="029DEA">
                <a:alpha val="40000"/>
              </a:srgbClr>
            </a:solidFill>
            <a:ln>
              <a:noFill/>
            </a:ln>
            <a:effectLst/>
          </p:spPr>
          <p:txBody>
            <a:bodyPr wrap="none" anchor="ctr"/>
            <a:lstStyle/>
            <a:p>
              <a:endParaRPr lang="en-US" dirty="0">
                <a:latin typeface="Poppins" pitchFamily="2" charset="77"/>
              </a:endParaRPr>
            </a:p>
          </p:txBody>
        </p:sp>
        <p:sp>
          <p:nvSpPr>
            <p:cNvPr id="24" name="Freeform 72">
              <a:extLst>
                <a:ext uri="{FF2B5EF4-FFF2-40B4-BE49-F238E27FC236}">
                  <a16:creationId xmlns:a16="http://schemas.microsoft.com/office/drawing/2014/main" id="{BB495CDC-D8D0-7947-A9A7-53FE9EEBBDDD}"/>
                </a:ext>
              </a:extLst>
            </p:cNvPr>
            <p:cNvSpPr>
              <a:spLocks noChangeArrowheads="1"/>
            </p:cNvSpPr>
            <p:nvPr/>
          </p:nvSpPr>
          <p:spPr bwMode="auto">
            <a:xfrm>
              <a:off x="8777642" y="9527624"/>
              <a:ext cx="977763" cy="977763"/>
            </a:xfrm>
            <a:custGeom>
              <a:avLst/>
              <a:gdLst>
                <a:gd name="T0" fmla="*/ 785 w 786"/>
                <a:gd name="T1" fmla="*/ 393 h 786"/>
                <a:gd name="T2" fmla="*/ 785 w 786"/>
                <a:gd name="T3" fmla="*/ 393 h 786"/>
                <a:gd name="T4" fmla="*/ 392 w 786"/>
                <a:gd name="T5" fmla="*/ 785 h 786"/>
                <a:gd name="T6" fmla="*/ 392 w 786"/>
                <a:gd name="T7" fmla="*/ 785 h 786"/>
                <a:gd name="T8" fmla="*/ 0 w 786"/>
                <a:gd name="T9" fmla="*/ 393 h 786"/>
                <a:gd name="T10" fmla="*/ 0 w 786"/>
                <a:gd name="T11" fmla="*/ 393 h 786"/>
                <a:gd name="T12" fmla="*/ 392 w 786"/>
                <a:gd name="T13" fmla="*/ 0 h 786"/>
                <a:gd name="T14" fmla="*/ 392 w 786"/>
                <a:gd name="T15" fmla="*/ 0 h 786"/>
                <a:gd name="T16" fmla="*/ 785 w 786"/>
                <a:gd name="T17" fmla="*/ 393 h 7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786" h="786">
                  <a:moveTo>
                    <a:pt x="785" y="393"/>
                  </a:moveTo>
                  <a:lnTo>
                    <a:pt x="785" y="393"/>
                  </a:lnTo>
                  <a:cubicBezTo>
                    <a:pt x="785" y="610"/>
                    <a:pt x="609" y="785"/>
                    <a:pt x="392" y="785"/>
                  </a:cubicBezTo>
                  <a:lnTo>
                    <a:pt x="392" y="785"/>
                  </a:lnTo>
                  <a:cubicBezTo>
                    <a:pt x="175" y="785"/>
                    <a:pt x="0" y="610"/>
                    <a:pt x="0" y="393"/>
                  </a:cubicBezTo>
                  <a:lnTo>
                    <a:pt x="0" y="393"/>
                  </a:lnTo>
                  <a:cubicBezTo>
                    <a:pt x="0" y="176"/>
                    <a:pt x="175" y="0"/>
                    <a:pt x="392" y="0"/>
                  </a:cubicBezTo>
                  <a:lnTo>
                    <a:pt x="392" y="0"/>
                  </a:lnTo>
                  <a:cubicBezTo>
                    <a:pt x="609" y="0"/>
                    <a:pt x="785" y="176"/>
                    <a:pt x="785" y="393"/>
                  </a:cubicBezTo>
                </a:path>
              </a:pathLst>
            </a:custGeom>
            <a:solidFill>
              <a:srgbClr val="029DEA">
                <a:alpha val="50000"/>
              </a:srgbClr>
            </a:solidFill>
            <a:ln>
              <a:noFill/>
            </a:ln>
            <a:effectLst/>
          </p:spPr>
          <p:txBody>
            <a:bodyPr wrap="none" anchor="ctr"/>
            <a:lstStyle/>
            <a:p>
              <a:endParaRPr lang="en-US" dirty="0">
                <a:latin typeface="Poppins" pitchFamily="2" charset="77"/>
              </a:endParaRPr>
            </a:p>
          </p:txBody>
        </p:sp>
        <p:sp>
          <p:nvSpPr>
            <p:cNvPr id="25" name="Freeform 73">
              <a:extLst>
                <a:ext uri="{FF2B5EF4-FFF2-40B4-BE49-F238E27FC236}">
                  <a16:creationId xmlns:a16="http://schemas.microsoft.com/office/drawing/2014/main" id="{2B464871-74DD-F343-ADE6-65DCE2F22FAC}"/>
                </a:ext>
              </a:extLst>
            </p:cNvPr>
            <p:cNvSpPr>
              <a:spLocks noChangeArrowheads="1"/>
            </p:cNvSpPr>
            <p:nvPr/>
          </p:nvSpPr>
          <p:spPr bwMode="auto">
            <a:xfrm>
              <a:off x="14809010" y="8780568"/>
              <a:ext cx="488879" cy="488883"/>
            </a:xfrm>
            <a:custGeom>
              <a:avLst/>
              <a:gdLst>
                <a:gd name="T0" fmla="*/ 393 w 394"/>
                <a:gd name="T1" fmla="*/ 196 h 394"/>
                <a:gd name="T2" fmla="*/ 393 w 394"/>
                <a:gd name="T3" fmla="*/ 196 h 394"/>
                <a:gd name="T4" fmla="*/ 197 w 394"/>
                <a:gd name="T5" fmla="*/ 393 h 394"/>
                <a:gd name="T6" fmla="*/ 197 w 394"/>
                <a:gd name="T7" fmla="*/ 393 h 394"/>
                <a:gd name="T8" fmla="*/ 0 w 394"/>
                <a:gd name="T9" fmla="*/ 196 h 394"/>
                <a:gd name="T10" fmla="*/ 0 w 394"/>
                <a:gd name="T11" fmla="*/ 196 h 394"/>
                <a:gd name="T12" fmla="*/ 197 w 394"/>
                <a:gd name="T13" fmla="*/ 0 h 394"/>
                <a:gd name="T14" fmla="*/ 197 w 394"/>
                <a:gd name="T15" fmla="*/ 0 h 394"/>
                <a:gd name="T16" fmla="*/ 393 w 394"/>
                <a:gd name="T17" fmla="*/ 196 h 3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94" h="394">
                  <a:moveTo>
                    <a:pt x="393" y="196"/>
                  </a:moveTo>
                  <a:lnTo>
                    <a:pt x="393" y="196"/>
                  </a:lnTo>
                  <a:cubicBezTo>
                    <a:pt x="393" y="305"/>
                    <a:pt x="305" y="393"/>
                    <a:pt x="197" y="393"/>
                  </a:cubicBezTo>
                  <a:lnTo>
                    <a:pt x="197" y="393"/>
                  </a:lnTo>
                  <a:cubicBezTo>
                    <a:pt x="88" y="393"/>
                    <a:pt x="0" y="305"/>
                    <a:pt x="0" y="196"/>
                  </a:cubicBezTo>
                  <a:lnTo>
                    <a:pt x="0" y="196"/>
                  </a:lnTo>
                  <a:cubicBezTo>
                    <a:pt x="0" y="88"/>
                    <a:pt x="88" y="0"/>
                    <a:pt x="197" y="0"/>
                  </a:cubicBezTo>
                  <a:lnTo>
                    <a:pt x="197" y="0"/>
                  </a:lnTo>
                  <a:cubicBezTo>
                    <a:pt x="305" y="0"/>
                    <a:pt x="393" y="88"/>
                    <a:pt x="393" y="196"/>
                  </a:cubicBezTo>
                </a:path>
              </a:pathLst>
            </a:custGeom>
            <a:solidFill>
              <a:srgbClr val="029DEA">
                <a:alpha val="50000"/>
              </a:srgbClr>
            </a:solidFill>
            <a:ln>
              <a:noFill/>
            </a:ln>
            <a:effectLst/>
          </p:spPr>
          <p:txBody>
            <a:bodyPr wrap="none" anchor="ctr"/>
            <a:lstStyle/>
            <a:p>
              <a:endParaRPr lang="en-US" dirty="0">
                <a:latin typeface="Poppins" pitchFamily="2" charset="77"/>
              </a:endParaRPr>
            </a:p>
          </p:txBody>
        </p:sp>
        <p:sp>
          <p:nvSpPr>
            <p:cNvPr id="26" name="Freeform 74">
              <a:extLst>
                <a:ext uri="{FF2B5EF4-FFF2-40B4-BE49-F238E27FC236}">
                  <a16:creationId xmlns:a16="http://schemas.microsoft.com/office/drawing/2014/main" id="{9100719D-D0A5-BA48-BDFE-433D64F35C2A}"/>
                </a:ext>
              </a:extLst>
            </p:cNvPr>
            <p:cNvSpPr>
              <a:spLocks noChangeArrowheads="1"/>
            </p:cNvSpPr>
            <p:nvPr/>
          </p:nvSpPr>
          <p:spPr bwMode="auto">
            <a:xfrm>
              <a:off x="7404381" y="8846487"/>
              <a:ext cx="626207" cy="626206"/>
            </a:xfrm>
            <a:custGeom>
              <a:avLst/>
              <a:gdLst>
                <a:gd name="T0" fmla="*/ 502 w 503"/>
                <a:gd name="T1" fmla="*/ 251 h 504"/>
                <a:gd name="T2" fmla="*/ 502 w 503"/>
                <a:gd name="T3" fmla="*/ 251 h 504"/>
                <a:gd name="T4" fmla="*/ 251 w 503"/>
                <a:gd name="T5" fmla="*/ 503 h 504"/>
                <a:gd name="T6" fmla="*/ 251 w 503"/>
                <a:gd name="T7" fmla="*/ 503 h 504"/>
                <a:gd name="T8" fmla="*/ 0 w 503"/>
                <a:gd name="T9" fmla="*/ 251 h 504"/>
                <a:gd name="T10" fmla="*/ 0 w 503"/>
                <a:gd name="T11" fmla="*/ 251 h 504"/>
                <a:gd name="T12" fmla="*/ 251 w 503"/>
                <a:gd name="T13" fmla="*/ 0 h 504"/>
                <a:gd name="T14" fmla="*/ 251 w 503"/>
                <a:gd name="T15" fmla="*/ 0 h 504"/>
                <a:gd name="T16" fmla="*/ 502 w 503"/>
                <a:gd name="T17" fmla="*/ 251 h 50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03" h="504">
                  <a:moveTo>
                    <a:pt x="502" y="251"/>
                  </a:moveTo>
                  <a:lnTo>
                    <a:pt x="502" y="251"/>
                  </a:lnTo>
                  <a:cubicBezTo>
                    <a:pt x="502" y="390"/>
                    <a:pt x="390" y="503"/>
                    <a:pt x="251" y="503"/>
                  </a:cubicBezTo>
                  <a:lnTo>
                    <a:pt x="251" y="503"/>
                  </a:lnTo>
                  <a:cubicBezTo>
                    <a:pt x="113" y="503"/>
                    <a:pt x="0" y="390"/>
                    <a:pt x="0" y="251"/>
                  </a:cubicBezTo>
                  <a:lnTo>
                    <a:pt x="0" y="251"/>
                  </a:lnTo>
                  <a:cubicBezTo>
                    <a:pt x="0" y="112"/>
                    <a:pt x="113" y="0"/>
                    <a:pt x="251" y="0"/>
                  </a:cubicBezTo>
                  <a:lnTo>
                    <a:pt x="251" y="0"/>
                  </a:lnTo>
                  <a:cubicBezTo>
                    <a:pt x="390" y="0"/>
                    <a:pt x="502" y="112"/>
                    <a:pt x="502" y="251"/>
                  </a:cubicBezTo>
                </a:path>
              </a:pathLst>
            </a:custGeom>
            <a:solidFill>
              <a:srgbClr val="029DEA">
                <a:alpha val="50000"/>
              </a:srgbClr>
            </a:solidFill>
            <a:ln>
              <a:noFill/>
            </a:ln>
            <a:effectLst/>
          </p:spPr>
          <p:txBody>
            <a:bodyPr wrap="none" anchor="ctr"/>
            <a:lstStyle/>
            <a:p>
              <a:endParaRPr lang="en-US" dirty="0">
                <a:latin typeface="Poppins" pitchFamily="2" charset="77"/>
              </a:endParaRPr>
            </a:p>
          </p:txBody>
        </p:sp>
        <p:sp>
          <p:nvSpPr>
            <p:cNvPr id="27" name="Freeform 75">
              <a:extLst>
                <a:ext uri="{FF2B5EF4-FFF2-40B4-BE49-F238E27FC236}">
                  <a16:creationId xmlns:a16="http://schemas.microsoft.com/office/drawing/2014/main" id="{B35A37B2-8257-594A-B8A3-0A74FBF029F3}"/>
                </a:ext>
              </a:extLst>
            </p:cNvPr>
            <p:cNvSpPr>
              <a:spLocks noChangeArrowheads="1"/>
            </p:cNvSpPr>
            <p:nvPr/>
          </p:nvSpPr>
          <p:spPr bwMode="auto">
            <a:xfrm>
              <a:off x="16835939" y="6264754"/>
              <a:ext cx="922832" cy="917340"/>
            </a:xfrm>
            <a:custGeom>
              <a:avLst/>
              <a:gdLst>
                <a:gd name="T0" fmla="*/ 738 w 739"/>
                <a:gd name="T1" fmla="*/ 368 h 737"/>
                <a:gd name="T2" fmla="*/ 738 w 739"/>
                <a:gd name="T3" fmla="*/ 368 h 737"/>
                <a:gd name="T4" fmla="*/ 369 w 739"/>
                <a:gd name="T5" fmla="*/ 736 h 737"/>
                <a:gd name="T6" fmla="*/ 369 w 739"/>
                <a:gd name="T7" fmla="*/ 736 h 737"/>
                <a:gd name="T8" fmla="*/ 0 w 739"/>
                <a:gd name="T9" fmla="*/ 368 h 737"/>
                <a:gd name="T10" fmla="*/ 0 w 739"/>
                <a:gd name="T11" fmla="*/ 368 h 737"/>
                <a:gd name="T12" fmla="*/ 369 w 739"/>
                <a:gd name="T13" fmla="*/ 0 h 737"/>
                <a:gd name="T14" fmla="*/ 369 w 739"/>
                <a:gd name="T15" fmla="*/ 0 h 737"/>
                <a:gd name="T16" fmla="*/ 738 w 739"/>
                <a:gd name="T17" fmla="*/ 368 h 73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739" h="737">
                  <a:moveTo>
                    <a:pt x="738" y="368"/>
                  </a:moveTo>
                  <a:lnTo>
                    <a:pt x="738" y="368"/>
                  </a:lnTo>
                  <a:cubicBezTo>
                    <a:pt x="738" y="571"/>
                    <a:pt x="572" y="736"/>
                    <a:pt x="369" y="736"/>
                  </a:cubicBezTo>
                  <a:lnTo>
                    <a:pt x="369" y="736"/>
                  </a:lnTo>
                  <a:cubicBezTo>
                    <a:pt x="165" y="736"/>
                    <a:pt x="0" y="571"/>
                    <a:pt x="0" y="368"/>
                  </a:cubicBezTo>
                  <a:lnTo>
                    <a:pt x="0" y="368"/>
                  </a:lnTo>
                  <a:cubicBezTo>
                    <a:pt x="0" y="165"/>
                    <a:pt x="165" y="0"/>
                    <a:pt x="369" y="0"/>
                  </a:cubicBezTo>
                  <a:lnTo>
                    <a:pt x="369" y="0"/>
                  </a:lnTo>
                  <a:cubicBezTo>
                    <a:pt x="572" y="0"/>
                    <a:pt x="738" y="165"/>
                    <a:pt x="738" y="368"/>
                  </a:cubicBezTo>
                </a:path>
              </a:pathLst>
            </a:custGeom>
            <a:solidFill>
              <a:srgbClr val="029DEA">
                <a:alpha val="50000"/>
              </a:srgbClr>
            </a:solidFill>
            <a:ln>
              <a:noFill/>
            </a:ln>
            <a:effectLst/>
          </p:spPr>
          <p:txBody>
            <a:bodyPr wrap="none" anchor="ctr"/>
            <a:lstStyle/>
            <a:p>
              <a:endParaRPr lang="en-US" dirty="0">
                <a:latin typeface="Poppins" pitchFamily="2" charset="77"/>
              </a:endParaRPr>
            </a:p>
          </p:txBody>
        </p:sp>
        <p:sp>
          <p:nvSpPr>
            <p:cNvPr id="28" name="Freeform 76">
              <a:extLst>
                <a:ext uri="{FF2B5EF4-FFF2-40B4-BE49-F238E27FC236}">
                  <a16:creationId xmlns:a16="http://schemas.microsoft.com/office/drawing/2014/main" id="{89E1FA72-AAC8-1247-B399-6DED967026FE}"/>
                </a:ext>
              </a:extLst>
            </p:cNvPr>
            <p:cNvSpPr>
              <a:spLocks noChangeArrowheads="1"/>
            </p:cNvSpPr>
            <p:nvPr/>
          </p:nvSpPr>
          <p:spPr bwMode="auto">
            <a:xfrm>
              <a:off x="10189353" y="8983812"/>
              <a:ext cx="1060159" cy="258171"/>
            </a:xfrm>
            <a:custGeom>
              <a:avLst/>
              <a:gdLst>
                <a:gd name="T0" fmla="*/ 505 w 852"/>
                <a:gd name="T1" fmla="*/ 206 h 207"/>
                <a:gd name="T2" fmla="*/ 412 w 852"/>
                <a:gd name="T3" fmla="*/ 66 h 207"/>
                <a:gd name="T4" fmla="*/ 393 w 852"/>
                <a:gd name="T5" fmla="*/ 54 h 207"/>
                <a:gd name="T6" fmla="*/ 373 w 852"/>
                <a:gd name="T7" fmla="*/ 66 h 207"/>
                <a:gd name="T8" fmla="*/ 322 w 852"/>
                <a:gd name="T9" fmla="*/ 177 h 207"/>
                <a:gd name="T10" fmla="*/ 284 w 852"/>
                <a:gd name="T11" fmla="*/ 200 h 207"/>
                <a:gd name="T12" fmla="*/ 207 w 852"/>
                <a:gd name="T13" fmla="*/ 73 h 207"/>
                <a:gd name="T14" fmla="*/ 188 w 852"/>
                <a:gd name="T15" fmla="*/ 59 h 207"/>
                <a:gd name="T16" fmla="*/ 168 w 852"/>
                <a:gd name="T17" fmla="*/ 71 h 207"/>
                <a:gd name="T18" fmla="*/ 118 w 852"/>
                <a:gd name="T19" fmla="*/ 170 h 207"/>
                <a:gd name="T20" fmla="*/ 77 w 852"/>
                <a:gd name="T21" fmla="*/ 193 h 207"/>
                <a:gd name="T22" fmla="*/ 0 w 852"/>
                <a:gd name="T23" fmla="*/ 5 h 207"/>
                <a:gd name="T24" fmla="*/ 60 w 852"/>
                <a:gd name="T25" fmla="*/ 157 h 207"/>
                <a:gd name="T26" fmla="*/ 79 w 852"/>
                <a:gd name="T27" fmla="*/ 173 h 207"/>
                <a:gd name="T28" fmla="*/ 100 w 852"/>
                <a:gd name="T29" fmla="*/ 162 h 207"/>
                <a:gd name="T30" fmla="*/ 151 w 852"/>
                <a:gd name="T31" fmla="*/ 63 h 207"/>
                <a:gd name="T32" fmla="*/ 189 w 852"/>
                <a:gd name="T33" fmla="*/ 40 h 207"/>
                <a:gd name="T34" fmla="*/ 265 w 852"/>
                <a:gd name="T35" fmla="*/ 167 h 207"/>
                <a:gd name="T36" fmla="*/ 284 w 852"/>
                <a:gd name="T37" fmla="*/ 181 h 207"/>
                <a:gd name="T38" fmla="*/ 304 w 852"/>
                <a:gd name="T39" fmla="*/ 168 h 207"/>
                <a:gd name="T40" fmla="*/ 356 w 852"/>
                <a:gd name="T41" fmla="*/ 58 h 207"/>
                <a:gd name="T42" fmla="*/ 393 w 852"/>
                <a:gd name="T43" fmla="*/ 34 h 207"/>
                <a:gd name="T44" fmla="*/ 430 w 852"/>
                <a:gd name="T45" fmla="*/ 58 h 207"/>
                <a:gd name="T46" fmla="*/ 486 w 852"/>
                <a:gd name="T47" fmla="*/ 175 h 207"/>
                <a:gd name="T48" fmla="*/ 505 w 852"/>
                <a:gd name="T49" fmla="*/ 187 h 207"/>
                <a:gd name="T50" fmla="*/ 577 w 852"/>
                <a:gd name="T51" fmla="*/ 62 h 207"/>
                <a:gd name="T52" fmla="*/ 614 w 852"/>
                <a:gd name="T53" fmla="*/ 38 h 207"/>
                <a:gd name="T54" fmla="*/ 614 w 852"/>
                <a:gd name="T55" fmla="*/ 38 h 207"/>
                <a:gd name="T56" fmla="*/ 652 w 852"/>
                <a:gd name="T57" fmla="*/ 63 h 207"/>
                <a:gd name="T58" fmla="*/ 699 w 852"/>
                <a:gd name="T59" fmla="*/ 173 h 207"/>
                <a:gd name="T60" fmla="*/ 718 w 852"/>
                <a:gd name="T61" fmla="*/ 186 h 207"/>
                <a:gd name="T62" fmla="*/ 834 w 852"/>
                <a:gd name="T63" fmla="*/ 0 h 207"/>
                <a:gd name="T64" fmla="*/ 756 w 852"/>
                <a:gd name="T65" fmla="*/ 184 h 207"/>
                <a:gd name="T66" fmla="*/ 718 w 852"/>
                <a:gd name="T67" fmla="*/ 205 h 207"/>
                <a:gd name="T68" fmla="*/ 682 w 852"/>
                <a:gd name="T69" fmla="*/ 180 h 207"/>
                <a:gd name="T70" fmla="*/ 634 w 852"/>
                <a:gd name="T71" fmla="*/ 70 h 207"/>
                <a:gd name="T72" fmla="*/ 614 w 852"/>
                <a:gd name="T73" fmla="*/ 58 h 207"/>
                <a:gd name="T74" fmla="*/ 594 w 852"/>
                <a:gd name="T75" fmla="*/ 70 h 207"/>
                <a:gd name="T76" fmla="*/ 543 w 852"/>
                <a:gd name="T77" fmla="*/ 182 h 207"/>
                <a:gd name="T78" fmla="*/ 505 w 852"/>
                <a:gd name="T79" fmla="*/ 206 h 20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852" h="207">
                  <a:moveTo>
                    <a:pt x="505" y="206"/>
                  </a:moveTo>
                  <a:lnTo>
                    <a:pt x="505" y="206"/>
                  </a:lnTo>
                  <a:cubicBezTo>
                    <a:pt x="490" y="206"/>
                    <a:pt x="475" y="198"/>
                    <a:pt x="469" y="183"/>
                  </a:cubicBezTo>
                  <a:lnTo>
                    <a:pt x="412" y="66"/>
                  </a:lnTo>
                  <a:lnTo>
                    <a:pt x="412" y="66"/>
                  </a:lnTo>
                  <a:cubicBezTo>
                    <a:pt x="408" y="58"/>
                    <a:pt x="401" y="54"/>
                    <a:pt x="393" y="54"/>
                  </a:cubicBezTo>
                  <a:lnTo>
                    <a:pt x="393" y="54"/>
                  </a:lnTo>
                  <a:cubicBezTo>
                    <a:pt x="384" y="54"/>
                    <a:pt x="377" y="59"/>
                    <a:pt x="373" y="66"/>
                  </a:cubicBezTo>
                  <a:lnTo>
                    <a:pt x="322" y="177"/>
                  </a:lnTo>
                  <a:lnTo>
                    <a:pt x="322" y="177"/>
                  </a:lnTo>
                  <a:cubicBezTo>
                    <a:pt x="315" y="192"/>
                    <a:pt x="300" y="201"/>
                    <a:pt x="284" y="200"/>
                  </a:cubicBezTo>
                  <a:lnTo>
                    <a:pt x="284" y="200"/>
                  </a:lnTo>
                  <a:cubicBezTo>
                    <a:pt x="266" y="199"/>
                    <a:pt x="252" y="190"/>
                    <a:pt x="246" y="174"/>
                  </a:cubicBezTo>
                  <a:lnTo>
                    <a:pt x="207" y="73"/>
                  </a:lnTo>
                  <a:lnTo>
                    <a:pt x="207" y="73"/>
                  </a:lnTo>
                  <a:cubicBezTo>
                    <a:pt x="204" y="65"/>
                    <a:pt x="197" y="60"/>
                    <a:pt x="188" y="59"/>
                  </a:cubicBezTo>
                  <a:lnTo>
                    <a:pt x="188" y="59"/>
                  </a:lnTo>
                  <a:cubicBezTo>
                    <a:pt x="180" y="59"/>
                    <a:pt x="171" y="63"/>
                    <a:pt x="168" y="71"/>
                  </a:cubicBezTo>
                  <a:lnTo>
                    <a:pt x="118" y="170"/>
                  </a:lnTo>
                  <a:lnTo>
                    <a:pt x="118" y="170"/>
                  </a:lnTo>
                  <a:cubicBezTo>
                    <a:pt x="110" y="185"/>
                    <a:pt x="94" y="194"/>
                    <a:pt x="77" y="193"/>
                  </a:cubicBezTo>
                  <a:lnTo>
                    <a:pt x="77" y="193"/>
                  </a:lnTo>
                  <a:cubicBezTo>
                    <a:pt x="60" y="191"/>
                    <a:pt x="45" y="179"/>
                    <a:pt x="41" y="162"/>
                  </a:cubicBezTo>
                  <a:lnTo>
                    <a:pt x="0" y="5"/>
                  </a:lnTo>
                  <a:lnTo>
                    <a:pt x="18" y="0"/>
                  </a:lnTo>
                  <a:lnTo>
                    <a:pt x="60" y="157"/>
                  </a:lnTo>
                  <a:lnTo>
                    <a:pt x="60" y="157"/>
                  </a:lnTo>
                  <a:cubicBezTo>
                    <a:pt x="63" y="168"/>
                    <a:pt x="71" y="173"/>
                    <a:pt x="79" y="173"/>
                  </a:cubicBezTo>
                  <a:lnTo>
                    <a:pt x="79" y="173"/>
                  </a:lnTo>
                  <a:cubicBezTo>
                    <a:pt x="86" y="174"/>
                    <a:pt x="95" y="171"/>
                    <a:pt x="100" y="162"/>
                  </a:cubicBezTo>
                  <a:lnTo>
                    <a:pt x="151" y="63"/>
                  </a:lnTo>
                  <a:lnTo>
                    <a:pt x="151" y="63"/>
                  </a:lnTo>
                  <a:cubicBezTo>
                    <a:pt x="158" y="48"/>
                    <a:pt x="173" y="39"/>
                    <a:pt x="189" y="40"/>
                  </a:cubicBezTo>
                  <a:lnTo>
                    <a:pt x="189" y="40"/>
                  </a:lnTo>
                  <a:cubicBezTo>
                    <a:pt x="205" y="41"/>
                    <a:pt x="219" y="51"/>
                    <a:pt x="225" y="66"/>
                  </a:cubicBezTo>
                  <a:lnTo>
                    <a:pt x="265" y="167"/>
                  </a:lnTo>
                  <a:lnTo>
                    <a:pt x="265" y="167"/>
                  </a:lnTo>
                  <a:cubicBezTo>
                    <a:pt x="268" y="176"/>
                    <a:pt x="275" y="180"/>
                    <a:pt x="284" y="181"/>
                  </a:cubicBezTo>
                  <a:lnTo>
                    <a:pt x="284" y="181"/>
                  </a:lnTo>
                  <a:cubicBezTo>
                    <a:pt x="293" y="181"/>
                    <a:pt x="301" y="176"/>
                    <a:pt x="304" y="168"/>
                  </a:cubicBezTo>
                  <a:lnTo>
                    <a:pt x="356" y="58"/>
                  </a:lnTo>
                  <a:lnTo>
                    <a:pt x="356" y="58"/>
                  </a:lnTo>
                  <a:cubicBezTo>
                    <a:pt x="362" y="43"/>
                    <a:pt x="376" y="35"/>
                    <a:pt x="393" y="34"/>
                  </a:cubicBezTo>
                  <a:lnTo>
                    <a:pt x="393" y="34"/>
                  </a:lnTo>
                  <a:lnTo>
                    <a:pt x="393" y="34"/>
                  </a:lnTo>
                  <a:cubicBezTo>
                    <a:pt x="409" y="34"/>
                    <a:pt x="423" y="43"/>
                    <a:pt x="430" y="58"/>
                  </a:cubicBezTo>
                  <a:lnTo>
                    <a:pt x="486" y="175"/>
                  </a:lnTo>
                  <a:lnTo>
                    <a:pt x="486" y="175"/>
                  </a:lnTo>
                  <a:cubicBezTo>
                    <a:pt x="490" y="182"/>
                    <a:pt x="498" y="187"/>
                    <a:pt x="505" y="187"/>
                  </a:cubicBezTo>
                  <a:lnTo>
                    <a:pt x="505" y="187"/>
                  </a:lnTo>
                  <a:cubicBezTo>
                    <a:pt x="514" y="187"/>
                    <a:pt x="521" y="182"/>
                    <a:pt x="525" y="174"/>
                  </a:cubicBezTo>
                  <a:lnTo>
                    <a:pt x="577" y="62"/>
                  </a:lnTo>
                  <a:lnTo>
                    <a:pt x="577" y="62"/>
                  </a:lnTo>
                  <a:cubicBezTo>
                    <a:pt x="584" y="47"/>
                    <a:pt x="598" y="38"/>
                    <a:pt x="614" y="38"/>
                  </a:cubicBezTo>
                  <a:lnTo>
                    <a:pt x="614" y="38"/>
                  </a:lnTo>
                  <a:lnTo>
                    <a:pt x="614" y="38"/>
                  </a:lnTo>
                  <a:lnTo>
                    <a:pt x="614" y="38"/>
                  </a:lnTo>
                  <a:cubicBezTo>
                    <a:pt x="631" y="39"/>
                    <a:pt x="645" y="48"/>
                    <a:pt x="652" y="63"/>
                  </a:cubicBezTo>
                  <a:lnTo>
                    <a:pt x="699" y="173"/>
                  </a:lnTo>
                  <a:lnTo>
                    <a:pt x="699" y="173"/>
                  </a:lnTo>
                  <a:cubicBezTo>
                    <a:pt x="703" y="180"/>
                    <a:pt x="710" y="185"/>
                    <a:pt x="718" y="186"/>
                  </a:cubicBezTo>
                  <a:lnTo>
                    <a:pt x="718" y="186"/>
                  </a:lnTo>
                  <a:cubicBezTo>
                    <a:pt x="727" y="187"/>
                    <a:pt x="734" y="182"/>
                    <a:pt x="739" y="175"/>
                  </a:cubicBezTo>
                  <a:lnTo>
                    <a:pt x="834" y="0"/>
                  </a:lnTo>
                  <a:lnTo>
                    <a:pt x="851" y="9"/>
                  </a:lnTo>
                  <a:lnTo>
                    <a:pt x="756" y="184"/>
                  </a:lnTo>
                  <a:lnTo>
                    <a:pt x="756" y="184"/>
                  </a:lnTo>
                  <a:cubicBezTo>
                    <a:pt x="748" y="198"/>
                    <a:pt x="733" y="206"/>
                    <a:pt x="718" y="205"/>
                  </a:cubicBezTo>
                  <a:lnTo>
                    <a:pt x="718" y="205"/>
                  </a:lnTo>
                  <a:cubicBezTo>
                    <a:pt x="702" y="204"/>
                    <a:pt x="688" y="195"/>
                    <a:pt x="682" y="180"/>
                  </a:cubicBezTo>
                  <a:lnTo>
                    <a:pt x="634" y="70"/>
                  </a:lnTo>
                  <a:lnTo>
                    <a:pt x="634" y="70"/>
                  </a:lnTo>
                  <a:cubicBezTo>
                    <a:pt x="630" y="63"/>
                    <a:pt x="623" y="58"/>
                    <a:pt x="614" y="58"/>
                  </a:cubicBezTo>
                  <a:lnTo>
                    <a:pt x="614" y="58"/>
                  </a:lnTo>
                  <a:lnTo>
                    <a:pt x="614" y="58"/>
                  </a:lnTo>
                  <a:cubicBezTo>
                    <a:pt x="605" y="58"/>
                    <a:pt x="598" y="62"/>
                    <a:pt x="594" y="70"/>
                  </a:cubicBezTo>
                  <a:lnTo>
                    <a:pt x="543" y="182"/>
                  </a:lnTo>
                  <a:lnTo>
                    <a:pt x="543" y="182"/>
                  </a:lnTo>
                  <a:cubicBezTo>
                    <a:pt x="536" y="197"/>
                    <a:pt x="522" y="206"/>
                    <a:pt x="506" y="206"/>
                  </a:cubicBezTo>
                  <a:lnTo>
                    <a:pt x="505" y="206"/>
                  </a:lnTo>
                </a:path>
              </a:pathLst>
            </a:custGeom>
            <a:solidFill>
              <a:srgbClr val="029DEA"/>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29" name="Freeform 77">
              <a:extLst>
                <a:ext uri="{FF2B5EF4-FFF2-40B4-BE49-F238E27FC236}">
                  <a16:creationId xmlns:a16="http://schemas.microsoft.com/office/drawing/2014/main" id="{12229456-349D-7047-A3B6-C1A3402DCDC2}"/>
                </a:ext>
              </a:extLst>
            </p:cNvPr>
            <p:cNvSpPr>
              <a:spLocks noChangeArrowheads="1"/>
            </p:cNvSpPr>
            <p:nvPr/>
          </p:nvSpPr>
          <p:spPr bwMode="auto">
            <a:xfrm>
              <a:off x="15517609" y="10807505"/>
              <a:ext cx="395500" cy="247186"/>
            </a:xfrm>
            <a:custGeom>
              <a:avLst/>
              <a:gdLst>
                <a:gd name="T0" fmla="*/ 316 w 317"/>
                <a:gd name="T1" fmla="*/ 196 h 197"/>
                <a:gd name="T2" fmla="*/ 27 w 317"/>
                <a:gd name="T3" fmla="*/ 196 h 197"/>
                <a:gd name="T4" fmla="*/ 0 w 317"/>
                <a:gd name="T5" fmla="*/ 0 h 197"/>
                <a:gd name="T6" fmla="*/ 289 w 317"/>
                <a:gd name="T7" fmla="*/ 0 h 197"/>
                <a:gd name="T8" fmla="*/ 316 w 317"/>
                <a:gd name="T9" fmla="*/ 196 h 197"/>
              </a:gdLst>
              <a:ahLst/>
              <a:cxnLst>
                <a:cxn ang="0">
                  <a:pos x="T0" y="T1"/>
                </a:cxn>
                <a:cxn ang="0">
                  <a:pos x="T2" y="T3"/>
                </a:cxn>
                <a:cxn ang="0">
                  <a:pos x="T4" y="T5"/>
                </a:cxn>
                <a:cxn ang="0">
                  <a:pos x="T6" y="T7"/>
                </a:cxn>
                <a:cxn ang="0">
                  <a:pos x="T8" y="T9"/>
                </a:cxn>
              </a:cxnLst>
              <a:rect l="0" t="0" r="r" b="b"/>
              <a:pathLst>
                <a:path w="317" h="197">
                  <a:moveTo>
                    <a:pt x="316" y="196"/>
                  </a:moveTo>
                  <a:lnTo>
                    <a:pt x="27" y="196"/>
                  </a:lnTo>
                  <a:lnTo>
                    <a:pt x="0" y="0"/>
                  </a:lnTo>
                  <a:lnTo>
                    <a:pt x="289" y="0"/>
                  </a:lnTo>
                  <a:lnTo>
                    <a:pt x="316" y="196"/>
                  </a:lnTo>
                </a:path>
              </a:pathLst>
            </a:custGeom>
            <a:solidFill>
              <a:srgbClr val="FFBC8D"/>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30" name="Freeform 78">
              <a:extLst>
                <a:ext uri="{FF2B5EF4-FFF2-40B4-BE49-F238E27FC236}">
                  <a16:creationId xmlns:a16="http://schemas.microsoft.com/office/drawing/2014/main" id="{2D50DDD3-B883-4140-9C85-C7E272104476}"/>
                </a:ext>
              </a:extLst>
            </p:cNvPr>
            <p:cNvSpPr>
              <a:spLocks noChangeArrowheads="1"/>
            </p:cNvSpPr>
            <p:nvPr/>
          </p:nvSpPr>
          <p:spPr bwMode="auto">
            <a:xfrm>
              <a:off x="16182268" y="10807505"/>
              <a:ext cx="395500" cy="247186"/>
            </a:xfrm>
            <a:custGeom>
              <a:avLst/>
              <a:gdLst>
                <a:gd name="T0" fmla="*/ 317 w 318"/>
                <a:gd name="T1" fmla="*/ 196 h 197"/>
                <a:gd name="T2" fmla="*/ 28 w 318"/>
                <a:gd name="T3" fmla="*/ 196 h 197"/>
                <a:gd name="T4" fmla="*/ 0 w 318"/>
                <a:gd name="T5" fmla="*/ 0 h 197"/>
                <a:gd name="T6" fmla="*/ 289 w 318"/>
                <a:gd name="T7" fmla="*/ 0 h 197"/>
                <a:gd name="T8" fmla="*/ 317 w 318"/>
                <a:gd name="T9" fmla="*/ 196 h 197"/>
              </a:gdLst>
              <a:ahLst/>
              <a:cxnLst>
                <a:cxn ang="0">
                  <a:pos x="T0" y="T1"/>
                </a:cxn>
                <a:cxn ang="0">
                  <a:pos x="T2" y="T3"/>
                </a:cxn>
                <a:cxn ang="0">
                  <a:pos x="T4" y="T5"/>
                </a:cxn>
                <a:cxn ang="0">
                  <a:pos x="T6" y="T7"/>
                </a:cxn>
                <a:cxn ang="0">
                  <a:pos x="T8" y="T9"/>
                </a:cxn>
              </a:cxnLst>
              <a:rect l="0" t="0" r="r" b="b"/>
              <a:pathLst>
                <a:path w="318" h="197">
                  <a:moveTo>
                    <a:pt x="317" y="196"/>
                  </a:moveTo>
                  <a:lnTo>
                    <a:pt x="28" y="196"/>
                  </a:lnTo>
                  <a:lnTo>
                    <a:pt x="0" y="0"/>
                  </a:lnTo>
                  <a:lnTo>
                    <a:pt x="289" y="0"/>
                  </a:lnTo>
                  <a:lnTo>
                    <a:pt x="317" y="196"/>
                  </a:lnTo>
                </a:path>
              </a:pathLst>
            </a:custGeom>
            <a:solidFill>
              <a:srgbClr val="FFBC8D"/>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31" name="Freeform 79">
              <a:extLst>
                <a:ext uri="{FF2B5EF4-FFF2-40B4-BE49-F238E27FC236}">
                  <a16:creationId xmlns:a16="http://schemas.microsoft.com/office/drawing/2014/main" id="{9CAACC34-7A76-7546-913B-3D2A5BE0FA8A}"/>
                </a:ext>
              </a:extLst>
            </p:cNvPr>
            <p:cNvSpPr>
              <a:spLocks noChangeArrowheads="1"/>
            </p:cNvSpPr>
            <p:nvPr/>
          </p:nvSpPr>
          <p:spPr bwMode="auto">
            <a:xfrm>
              <a:off x="15517607" y="10807505"/>
              <a:ext cx="373528" cy="98874"/>
            </a:xfrm>
            <a:custGeom>
              <a:avLst/>
              <a:gdLst>
                <a:gd name="T0" fmla="*/ 0 w 301"/>
                <a:gd name="T1" fmla="*/ 0 h 79"/>
                <a:gd name="T2" fmla="*/ 11 w 301"/>
                <a:gd name="T3" fmla="*/ 78 h 79"/>
                <a:gd name="T4" fmla="*/ 300 w 301"/>
                <a:gd name="T5" fmla="*/ 78 h 79"/>
                <a:gd name="T6" fmla="*/ 289 w 301"/>
                <a:gd name="T7" fmla="*/ 0 h 79"/>
                <a:gd name="T8" fmla="*/ 0 w 301"/>
                <a:gd name="T9" fmla="*/ 0 h 79"/>
              </a:gdLst>
              <a:ahLst/>
              <a:cxnLst>
                <a:cxn ang="0">
                  <a:pos x="T0" y="T1"/>
                </a:cxn>
                <a:cxn ang="0">
                  <a:pos x="T2" y="T3"/>
                </a:cxn>
                <a:cxn ang="0">
                  <a:pos x="T4" y="T5"/>
                </a:cxn>
                <a:cxn ang="0">
                  <a:pos x="T6" y="T7"/>
                </a:cxn>
                <a:cxn ang="0">
                  <a:pos x="T8" y="T9"/>
                </a:cxn>
              </a:cxnLst>
              <a:rect l="0" t="0" r="r" b="b"/>
              <a:pathLst>
                <a:path w="301" h="79">
                  <a:moveTo>
                    <a:pt x="0" y="0"/>
                  </a:moveTo>
                  <a:lnTo>
                    <a:pt x="11" y="78"/>
                  </a:lnTo>
                  <a:lnTo>
                    <a:pt x="300" y="78"/>
                  </a:lnTo>
                  <a:lnTo>
                    <a:pt x="289" y="0"/>
                  </a:lnTo>
                  <a:lnTo>
                    <a:pt x="0" y="0"/>
                  </a:lnTo>
                </a:path>
              </a:pathLst>
            </a:custGeom>
            <a:solidFill>
              <a:srgbClr val="000000">
                <a:alpha val="30000"/>
              </a:srgbClr>
            </a:solidFill>
            <a:ln>
              <a:noFill/>
            </a:ln>
            <a:effectLst/>
          </p:spPr>
          <p:txBody>
            <a:bodyPr wrap="none" anchor="ctr"/>
            <a:lstStyle/>
            <a:p>
              <a:endParaRPr lang="en-US" dirty="0">
                <a:latin typeface="Poppins" pitchFamily="2" charset="77"/>
              </a:endParaRPr>
            </a:p>
          </p:txBody>
        </p:sp>
        <p:sp>
          <p:nvSpPr>
            <p:cNvPr id="32" name="Freeform 80">
              <a:extLst>
                <a:ext uri="{FF2B5EF4-FFF2-40B4-BE49-F238E27FC236}">
                  <a16:creationId xmlns:a16="http://schemas.microsoft.com/office/drawing/2014/main" id="{8112B36A-3E4F-464F-9C4D-36EA763D7967}"/>
                </a:ext>
              </a:extLst>
            </p:cNvPr>
            <p:cNvSpPr>
              <a:spLocks noChangeArrowheads="1"/>
            </p:cNvSpPr>
            <p:nvPr/>
          </p:nvSpPr>
          <p:spPr bwMode="auto">
            <a:xfrm>
              <a:off x="16182268" y="10807505"/>
              <a:ext cx="373528" cy="98874"/>
            </a:xfrm>
            <a:custGeom>
              <a:avLst/>
              <a:gdLst>
                <a:gd name="T0" fmla="*/ 289 w 301"/>
                <a:gd name="T1" fmla="*/ 0 h 79"/>
                <a:gd name="T2" fmla="*/ 0 w 301"/>
                <a:gd name="T3" fmla="*/ 0 h 79"/>
                <a:gd name="T4" fmla="*/ 11 w 301"/>
                <a:gd name="T5" fmla="*/ 78 h 79"/>
                <a:gd name="T6" fmla="*/ 300 w 301"/>
                <a:gd name="T7" fmla="*/ 78 h 79"/>
                <a:gd name="T8" fmla="*/ 289 w 301"/>
                <a:gd name="T9" fmla="*/ 0 h 79"/>
              </a:gdLst>
              <a:ahLst/>
              <a:cxnLst>
                <a:cxn ang="0">
                  <a:pos x="T0" y="T1"/>
                </a:cxn>
                <a:cxn ang="0">
                  <a:pos x="T2" y="T3"/>
                </a:cxn>
                <a:cxn ang="0">
                  <a:pos x="T4" y="T5"/>
                </a:cxn>
                <a:cxn ang="0">
                  <a:pos x="T6" y="T7"/>
                </a:cxn>
                <a:cxn ang="0">
                  <a:pos x="T8" y="T9"/>
                </a:cxn>
              </a:cxnLst>
              <a:rect l="0" t="0" r="r" b="b"/>
              <a:pathLst>
                <a:path w="301" h="79">
                  <a:moveTo>
                    <a:pt x="289" y="0"/>
                  </a:moveTo>
                  <a:lnTo>
                    <a:pt x="0" y="0"/>
                  </a:lnTo>
                  <a:lnTo>
                    <a:pt x="11" y="78"/>
                  </a:lnTo>
                  <a:lnTo>
                    <a:pt x="300" y="78"/>
                  </a:lnTo>
                  <a:lnTo>
                    <a:pt x="289" y="0"/>
                  </a:lnTo>
                </a:path>
              </a:pathLst>
            </a:custGeom>
            <a:solidFill>
              <a:srgbClr val="000000">
                <a:alpha val="30000"/>
              </a:srgbClr>
            </a:solidFill>
            <a:ln>
              <a:noFill/>
            </a:ln>
            <a:effectLst/>
          </p:spPr>
          <p:txBody>
            <a:bodyPr wrap="none" anchor="ctr"/>
            <a:lstStyle/>
            <a:p>
              <a:endParaRPr lang="en-US" dirty="0">
                <a:latin typeface="Poppins" pitchFamily="2" charset="77"/>
              </a:endParaRPr>
            </a:p>
          </p:txBody>
        </p:sp>
        <p:sp>
          <p:nvSpPr>
            <p:cNvPr id="33" name="Freeform 81">
              <a:extLst>
                <a:ext uri="{FF2B5EF4-FFF2-40B4-BE49-F238E27FC236}">
                  <a16:creationId xmlns:a16="http://schemas.microsoft.com/office/drawing/2014/main" id="{6F042A43-077E-FE46-8B06-3C913FC2369C}"/>
                </a:ext>
              </a:extLst>
            </p:cNvPr>
            <p:cNvSpPr>
              <a:spLocks noChangeArrowheads="1"/>
            </p:cNvSpPr>
            <p:nvPr/>
          </p:nvSpPr>
          <p:spPr bwMode="auto">
            <a:xfrm>
              <a:off x="15089150" y="10889898"/>
              <a:ext cx="856915" cy="444938"/>
            </a:xfrm>
            <a:custGeom>
              <a:avLst/>
              <a:gdLst>
                <a:gd name="T0" fmla="*/ 687 w 688"/>
                <a:gd name="T1" fmla="*/ 355 h 356"/>
                <a:gd name="T2" fmla="*/ 0 w 688"/>
                <a:gd name="T3" fmla="*/ 355 h 356"/>
                <a:gd name="T4" fmla="*/ 0 w 688"/>
                <a:gd name="T5" fmla="*/ 355 h 356"/>
                <a:gd name="T6" fmla="*/ 233 w 688"/>
                <a:gd name="T7" fmla="*/ 96 h 356"/>
                <a:gd name="T8" fmla="*/ 325 w 688"/>
                <a:gd name="T9" fmla="*/ 96 h 356"/>
                <a:gd name="T10" fmla="*/ 342 w 688"/>
                <a:gd name="T11" fmla="*/ 35 h 356"/>
                <a:gd name="T12" fmla="*/ 342 w 688"/>
                <a:gd name="T13" fmla="*/ 35 h 356"/>
                <a:gd name="T14" fmla="*/ 386 w 688"/>
                <a:gd name="T15" fmla="*/ 1 h 356"/>
                <a:gd name="T16" fmla="*/ 465 w 688"/>
                <a:gd name="T17" fmla="*/ 1 h 356"/>
                <a:gd name="T18" fmla="*/ 465 w 688"/>
                <a:gd name="T19" fmla="*/ 1 h 356"/>
                <a:gd name="T20" fmla="*/ 509 w 688"/>
                <a:gd name="T21" fmla="*/ 61 h 356"/>
                <a:gd name="T22" fmla="*/ 497 w 688"/>
                <a:gd name="T23" fmla="*/ 96 h 356"/>
                <a:gd name="T24" fmla="*/ 687 w 688"/>
                <a:gd name="T25" fmla="*/ 96 h 356"/>
                <a:gd name="T26" fmla="*/ 687 w 688"/>
                <a:gd name="T27" fmla="*/ 355 h 3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688" h="356">
                  <a:moveTo>
                    <a:pt x="687" y="355"/>
                  </a:moveTo>
                  <a:lnTo>
                    <a:pt x="0" y="355"/>
                  </a:lnTo>
                  <a:lnTo>
                    <a:pt x="0" y="355"/>
                  </a:lnTo>
                  <a:cubicBezTo>
                    <a:pt x="0" y="212"/>
                    <a:pt x="90" y="96"/>
                    <a:pt x="233" y="96"/>
                  </a:cubicBezTo>
                  <a:lnTo>
                    <a:pt x="325" y="96"/>
                  </a:lnTo>
                  <a:lnTo>
                    <a:pt x="342" y="35"/>
                  </a:lnTo>
                  <a:lnTo>
                    <a:pt x="342" y="35"/>
                  </a:lnTo>
                  <a:cubicBezTo>
                    <a:pt x="347" y="14"/>
                    <a:pt x="365" y="0"/>
                    <a:pt x="386" y="1"/>
                  </a:cubicBezTo>
                  <a:lnTo>
                    <a:pt x="465" y="1"/>
                  </a:lnTo>
                  <a:lnTo>
                    <a:pt x="465" y="1"/>
                  </a:lnTo>
                  <a:cubicBezTo>
                    <a:pt x="496" y="2"/>
                    <a:pt x="518" y="32"/>
                    <a:pt x="509" y="61"/>
                  </a:cubicBezTo>
                  <a:lnTo>
                    <a:pt x="497" y="96"/>
                  </a:lnTo>
                  <a:lnTo>
                    <a:pt x="687" y="96"/>
                  </a:lnTo>
                  <a:lnTo>
                    <a:pt x="687" y="355"/>
                  </a:lnTo>
                </a:path>
              </a:pathLst>
            </a:custGeom>
            <a:solidFill>
              <a:srgbClr val="029DEA"/>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34" name="Freeform 82">
              <a:extLst>
                <a:ext uri="{FF2B5EF4-FFF2-40B4-BE49-F238E27FC236}">
                  <a16:creationId xmlns:a16="http://schemas.microsoft.com/office/drawing/2014/main" id="{9E22BC59-4894-4A42-A883-5DECE0A19DB2}"/>
                </a:ext>
              </a:extLst>
            </p:cNvPr>
            <p:cNvSpPr>
              <a:spLocks noChangeArrowheads="1"/>
            </p:cNvSpPr>
            <p:nvPr/>
          </p:nvSpPr>
          <p:spPr bwMode="auto">
            <a:xfrm>
              <a:off x="15089150" y="11329341"/>
              <a:ext cx="856915" cy="87889"/>
            </a:xfrm>
            <a:custGeom>
              <a:avLst/>
              <a:gdLst>
                <a:gd name="T0" fmla="*/ 688 w 689"/>
                <a:gd name="T1" fmla="*/ 71 h 72"/>
                <a:gd name="T2" fmla="*/ 0 w 689"/>
                <a:gd name="T3" fmla="*/ 71 h 72"/>
                <a:gd name="T4" fmla="*/ 0 w 689"/>
                <a:gd name="T5" fmla="*/ 0 h 72"/>
                <a:gd name="T6" fmla="*/ 688 w 689"/>
                <a:gd name="T7" fmla="*/ 0 h 72"/>
                <a:gd name="T8" fmla="*/ 688 w 689"/>
                <a:gd name="T9" fmla="*/ 71 h 72"/>
              </a:gdLst>
              <a:ahLst/>
              <a:cxnLst>
                <a:cxn ang="0">
                  <a:pos x="T0" y="T1"/>
                </a:cxn>
                <a:cxn ang="0">
                  <a:pos x="T2" y="T3"/>
                </a:cxn>
                <a:cxn ang="0">
                  <a:pos x="T4" y="T5"/>
                </a:cxn>
                <a:cxn ang="0">
                  <a:pos x="T6" y="T7"/>
                </a:cxn>
                <a:cxn ang="0">
                  <a:pos x="T8" y="T9"/>
                </a:cxn>
              </a:cxnLst>
              <a:rect l="0" t="0" r="r" b="b"/>
              <a:pathLst>
                <a:path w="689" h="72">
                  <a:moveTo>
                    <a:pt x="688" y="71"/>
                  </a:moveTo>
                  <a:lnTo>
                    <a:pt x="0" y="71"/>
                  </a:lnTo>
                  <a:lnTo>
                    <a:pt x="0" y="0"/>
                  </a:lnTo>
                  <a:lnTo>
                    <a:pt x="688" y="0"/>
                  </a:lnTo>
                  <a:lnTo>
                    <a:pt x="688" y="71"/>
                  </a:lnTo>
                </a:path>
              </a:pathLst>
            </a:custGeom>
            <a:solidFill>
              <a:srgbClr val="00598B"/>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35" name="Freeform 83">
              <a:extLst>
                <a:ext uri="{FF2B5EF4-FFF2-40B4-BE49-F238E27FC236}">
                  <a16:creationId xmlns:a16="http://schemas.microsoft.com/office/drawing/2014/main" id="{06650F8A-CB15-404D-94A5-EDC1AC7AACA5}"/>
                </a:ext>
              </a:extLst>
            </p:cNvPr>
            <p:cNvSpPr>
              <a:spLocks noChangeArrowheads="1"/>
            </p:cNvSpPr>
            <p:nvPr/>
          </p:nvSpPr>
          <p:spPr bwMode="auto">
            <a:xfrm>
              <a:off x="15089150" y="10889898"/>
              <a:ext cx="856915" cy="532827"/>
            </a:xfrm>
            <a:custGeom>
              <a:avLst/>
              <a:gdLst>
                <a:gd name="T0" fmla="*/ 687 w 689"/>
                <a:gd name="T1" fmla="*/ 355 h 427"/>
                <a:gd name="T2" fmla="*/ 687 w 689"/>
                <a:gd name="T3" fmla="*/ 96 h 427"/>
                <a:gd name="T4" fmla="*/ 497 w 689"/>
                <a:gd name="T5" fmla="*/ 96 h 427"/>
                <a:gd name="T6" fmla="*/ 509 w 689"/>
                <a:gd name="T7" fmla="*/ 61 h 427"/>
                <a:gd name="T8" fmla="*/ 509 w 689"/>
                <a:gd name="T9" fmla="*/ 61 h 427"/>
                <a:gd name="T10" fmla="*/ 465 w 689"/>
                <a:gd name="T11" fmla="*/ 1 h 427"/>
                <a:gd name="T12" fmla="*/ 386 w 689"/>
                <a:gd name="T13" fmla="*/ 1 h 427"/>
                <a:gd name="T14" fmla="*/ 386 w 689"/>
                <a:gd name="T15" fmla="*/ 1 h 427"/>
                <a:gd name="T16" fmla="*/ 342 w 689"/>
                <a:gd name="T17" fmla="*/ 35 h 427"/>
                <a:gd name="T18" fmla="*/ 325 w 689"/>
                <a:gd name="T19" fmla="*/ 96 h 427"/>
                <a:gd name="T20" fmla="*/ 233 w 689"/>
                <a:gd name="T21" fmla="*/ 96 h 427"/>
                <a:gd name="T22" fmla="*/ 233 w 689"/>
                <a:gd name="T23" fmla="*/ 96 h 427"/>
                <a:gd name="T24" fmla="*/ 0 w 689"/>
                <a:gd name="T25" fmla="*/ 355 h 427"/>
                <a:gd name="T26" fmla="*/ 0 w 689"/>
                <a:gd name="T27" fmla="*/ 426 h 427"/>
                <a:gd name="T28" fmla="*/ 688 w 689"/>
                <a:gd name="T29" fmla="*/ 426 h 427"/>
                <a:gd name="T30" fmla="*/ 688 w 689"/>
                <a:gd name="T31" fmla="*/ 355 h 427"/>
                <a:gd name="T32" fmla="*/ 687 w 689"/>
                <a:gd name="T33" fmla="*/ 355 h 4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689" h="427">
                  <a:moveTo>
                    <a:pt x="687" y="355"/>
                  </a:moveTo>
                  <a:lnTo>
                    <a:pt x="687" y="96"/>
                  </a:lnTo>
                  <a:lnTo>
                    <a:pt x="497" y="96"/>
                  </a:lnTo>
                  <a:lnTo>
                    <a:pt x="509" y="61"/>
                  </a:lnTo>
                  <a:lnTo>
                    <a:pt x="509" y="61"/>
                  </a:lnTo>
                  <a:cubicBezTo>
                    <a:pt x="518" y="32"/>
                    <a:pt x="496" y="2"/>
                    <a:pt x="465" y="1"/>
                  </a:cubicBezTo>
                  <a:lnTo>
                    <a:pt x="386" y="1"/>
                  </a:lnTo>
                  <a:lnTo>
                    <a:pt x="386" y="1"/>
                  </a:lnTo>
                  <a:cubicBezTo>
                    <a:pt x="365" y="0"/>
                    <a:pt x="347" y="14"/>
                    <a:pt x="342" y="35"/>
                  </a:cubicBezTo>
                  <a:lnTo>
                    <a:pt x="325" y="96"/>
                  </a:lnTo>
                  <a:lnTo>
                    <a:pt x="233" y="96"/>
                  </a:lnTo>
                  <a:lnTo>
                    <a:pt x="233" y="96"/>
                  </a:lnTo>
                  <a:cubicBezTo>
                    <a:pt x="90" y="96"/>
                    <a:pt x="0" y="212"/>
                    <a:pt x="0" y="355"/>
                  </a:cubicBezTo>
                  <a:lnTo>
                    <a:pt x="0" y="426"/>
                  </a:lnTo>
                  <a:lnTo>
                    <a:pt x="688" y="426"/>
                  </a:lnTo>
                  <a:lnTo>
                    <a:pt x="688" y="355"/>
                  </a:lnTo>
                  <a:lnTo>
                    <a:pt x="687" y="355"/>
                  </a:lnTo>
                </a:path>
              </a:pathLst>
            </a:custGeom>
            <a:solidFill>
              <a:srgbClr val="000000">
                <a:alpha val="30000"/>
              </a:srgbClr>
            </a:solidFill>
            <a:ln>
              <a:noFill/>
            </a:ln>
            <a:effectLst/>
          </p:spPr>
          <p:txBody>
            <a:bodyPr wrap="none" anchor="ctr"/>
            <a:lstStyle/>
            <a:p>
              <a:endParaRPr lang="en-US" dirty="0">
                <a:latin typeface="Poppins" pitchFamily="2" charset="77"/>
              </a:endParaRPr>
            </a:p>
          </p:txBody>
        </p:sp>
        <p:sp>
          <p:nvSpPr>
            <p:cNvPr id="36" name="Freeform 84">
              <a:extLst>
                <a:ext uri="{FF2B5EF4-FFF2-40B4-BE49-F238E27FC236}">
                  <a16:creationId xmlns:a16="http://schemas.microsoft.com/office/drawing/2014/main" id="{FCD28D76-5E84-BD49-B880-B84A0F2E40EC}"/>
                </a:ext>
              </a:extLst>
            </p:cNvPr>
            <p:cNvSpPr>
              <a:spLocks noChangeArrowheads="1"/>
            </p:cNvSpPr>
            <p:nvPr/>
          </p:nvSpPr>
          <p:spPr bwMode="auto">
            <a:xfrm>
              <a:off x="15753812" y="10889898"/>
              <a:ext cx="856915" cy="444938"/>
            </a:xfrm>
            <a:custGeom>
              <a:avLst/>
              <a:gdLst>
                <a:gd name="T0" fmla="*/ 687 w 688"/>
                <a:gd name="T1" fmla="*/ 355 h 356"/>
                <a:gd name="T2" fmla="*/ 0 w 688"/>
                <a:gd name="T3" fmla="*/ 355 h 356"/>
                <a:gd name="T4" fmla="*/ 0 w 688"/>
                <a:gd name="T5" fmla="*/ 355 h 356"/>
                <a:gd name="T6" fmla="*/ 232 w 688"/>
                <a:gd name="T7" fmla="*/ 96 h 356"/>
                <a:gd name="T8" fmla="*/ 325 w 688"/>
                <a:gd name="T9" fmla="*/ 96 h 356"/>
                <a:gd name="T10" fmla="*/ 341 w 688"/>
                <a:gd name="T11" fmla="*/ 35 h 356"/>
                <a:gd name="T12" fmla="*/ 341 w 688"/>
                <a:gd name="T13" fmla="*/ 35 h 356"/>
                <a:gd name="T14" fmla="*/ 386 w 688"/>
                <a:gd name="T15" fmla="*/ 1 h 356"/>
                <a:gd name="T16" fmla="*/ 465 w 688"/>
                <a:gd name="T17" fmla="*/ 1 h 356"/>
                <a:gd name="T18" fmla="*/ 465 w 688"/>
                <a:gd name="T19" fmla="*/ 1 h 356"/>
                <a:gd name="T20" fmla="*/ 508 w 688"/>
                <a:gd name="T21" fmla="*/ 61 h 356"/>
                <a:gd name="T22" fmla="*/ 497 w 688"/>
                <a:gd name="T23" fmla="*/ 96 h 356"/>
                <a:gd name="T24" fmla="*/ 687 w 688"/>
                <a:gd name="T25" fmla="*/ 96 h 356"/>
                <a:gd name="T26" fmla="*/ 687 w 688"/>
                <a:gd name="T27" fmla="*/ 355 h 3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688" h="356">
                  <a:moveTo>
                    <a:pt x="687" y="355"/>
                  </a:moveTo>
                  <a:lnTo>
                    <a:pt x="0" y="355"/>
                  </a:lnTo>
                  <a:lnTo>
                    <a:pt x="0" y="355"/>
                  </a:lnTo>
                  <a:cubicBezTo>
                    <a:pt x="0" y="212"/>
                    <a:pt x="89" y="96"/>
                    <a:pt x="232" y="96"/>
                  </a:cubicBezTo>
                  <a:lnTo>
                    <a:pt x="325" y="96"/>
                  </a:lnTo>
                  <a:lnTo>
                    <a:pt x="341" y="35"/>
                  </a:lnTo>
                  <a:lnTo>
                    <a:pt x="341" y="35"/>
                  </a:lnTo>
                  <a:cubicBezTo>
                    <a:pt x="347" y="14"/>
                    <a:pt x="365" y="0"/>
                    <a:pt x="386" y="1"/>
                  </a:cubicBezTo>
                  <a:lnTo>
                    <a:pt x="465" y="1"/>
                  </a:lnTo>
                  <a:lnTo>
                    <a:pt x="465" y="1"/>
                  </a:lnTo>
                  <a:cubicBezTo>
                    <a:pt x="496" y="2"/>
                    <a:pt x="518" y="32"/>
                    <a:pt x="508" y="61"/>
                  </a:cubicBezTo>
                  <a:lnTo>
                    <a:pt x="497" y="96"/>
                  </a:lnTo>
                  <a:lnTo>
                    <a:pt x="687" y="96"/>
                  </a:lnTo>
                  <a:lnTo>
                    <a:pt x="687" y="355"/>
                  </a:lnTo>
                </a:path>
              </a:pathLst>
            </a:custGeom>
            <a:solidFill>
              <a:srgbClr val="029DEA"/>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37" name="Freeform 85">
              <a:extLst>
                <a:ext uri="{FF2B5EF4-FFF2-40B4-BE49-F238E27FC236}">
                  <a16:creationId xmlns:a16="http://schemas.microsoft.com/office/drawing/2014/main" id="{7BFC6E95-3981-E343-96F1-DEAF7DDCB413}"/>
                </a:ext>
              </a:extLst>
            </p:cNvPr>
            <p:cNvSpPr>
              <a:spLocks noChangeArrowheads="1"/>
            </p:cNvSpPr>
            <p:nvPr/>
          </p:nvSpPr>
          <p:spPr bwMode="auto">
            <a:xfrm>
              <a:off x="15753812" y="11329341"/>
              <a:ext cx="856915" cy="87889"/>
            </a:xfrm>
            <a:custGeom>
              <a:avLst/>
              <a:gdLst>
                <a:gd name="T0" fmla="*/ 688 w 689"/>
                <a:gd name="T1" fmla="*/ 71 h 72"/>
                <a:gd name="T2" fmla="*/ 0 w 689"/>
                <a:gd name="T3" fmla="*/ 71 h 72"/>
                <a:gd name="T4" fmla="*/ 0 w 689"/>
                <a:gd name="T5" fmla="*/ 0 h 72"/>
                <a:gd name="T6" fmla="*/ 688 w 689"/>
                <a:gd name="T7" fmla="*/ 0 h 72"/>
                <a:gd name="T8" fmla="*/ 688 w 689"/>
                <a:gd name="T9" fmla="*/ 71 h 72"/>
              </a:gdLst>
              <a:ahLst/>
              <a:cxnLst>
                <a:cxn ang="0">
                  <a:pos x="T0" y="T1"/>
                </a:cxn>
                <a:cxn ang="0">
                  <a:pos x="T2" y="T3"/>
                </a:cxn>
                <a:cxn ang="0">
                  <a:pos x="T4" y="T5"/>
                </a:cxn>
                <a:cxn ang="0">
                  <a:pos x="T6" y="T7"/>
                </a:cxn>
                <a:cxn ang="0">
                  <a:pos x="T8" y="T9"/>
                </a:cxn>
              </a:cxnLst>
              <a:rect l="0" t="0" r="r" b="b"/>
              <a:pathLst>
                <a:path w="689" h="72">
                  <a:moveTo>
                    <a:pt x="688" y="71"/>
                  </a:moveTo>
                  <a:lnTo>
                    <a:pt x="0" y="71"/>
                  </a:lnTo>
                  <a:lnTo>
                    <a:pt x="0" y="0"/>
                  </a:lnTo>
                  <a:lnTo>
                    <a:pt x="688" y="0"/>
                  </a:lnTo>
                  <a:lnTo>
                    <a:pt x="688" y="71"/>
                  </a:lnTo>
                </a:path>
              </a:pathLst>
            </a:custGeom>
            <a:solidFill>
              <a:srgbClr val="00598B"/>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38" name="Freeform 86">
              <a:extLst>
                <a:ext uri="{FF2B5EF4-FFF2-40B4-BE49-F238E27FC236}">
                  <a16:creationId xmlns:a16="http://schemas.microsoft.com/office/drawing/2014/main" id="{5962D513-D0DC-7C40-A1AA-D22594A1A94D}"/>
                </a:ext>
              </a:extLst>
            </p:cNvPr>
            <p:cNvSpPr>
              <a:spLocks noChangeArrowheads="1"/>
            </p:cNvSpPr>
            <p:nvPr/>
          </p:nvSpPr>
          <p:spPr bwMode="auto">
            <a:xfrm>
              <a:off x="15242957" y="8137884"/>
              <a:ext cx="719592" cy="2691593"/>
            </a:xfrm>
            <a:custGeom>
              <a:avLst/>
              <a:gdLst>
                <a:gd name="T0" fmla="*/ 80 w 578"/>
                <a:gd name="T1" fmla="*/ 0 h 2162"/>
                <a:gd name="T2" fmla="*/ 0 w 578"/>
                <a:gd name="T3" fmla="*/ 1212 h 2162"/>
                <a:gd name="T4" fmla="*/ 152 w 578"/>
                <a:gd name="T5" fmla="*/ 2161 h 2162"/>
                <a:gd name="T6" fmla="*/ 577 w 578"/>
                <a:gd name="T7" fmla="*/ 2161 h 2162"/>
                <a:gd name="T8" fmla="*/ 458 w 578"/>
                <a:gd name="T9" fmla="*/ 1177 h 2162"/>
                <a:gd name="T10" fmla="*/ 521 w 578"/>
                <a:gd name="T11" fmla="*/ 74 h 2162"/>
                <a:gd name="T12" fmla="*/ 521 w 578"/>
                <a:gd name="T13" fmla="*/ 74 h 2162"/>
                <a:gd name="T14" fmla="*/ 80 w 578"/>
                <a:gd name="T15" fmla="*/ 0 h 216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78" h="2162">
                  <a:moveTo>
                    <a:pt x="80" y="0"/>
                  </a:moveTo>
                  <a:lnTo>
                    <a:pt x="0" y="1212"/>
                  </a:lnTo>
                  <a:lnTo>
                    <a:pt x="152" y="2161"/>
                  </a:lnTo>
                  <a:lnTo>
                    <a:pt x="577" y="2161"/>
                  </a:lnTo>
                  <a:lnTo>
                    <a:pt x="458" y="1177"/>
                  </a:lnTo>
                  <a:lnTo>
                    <a:pt x="521" y="74"/>
                  </a:lnTo>
                  <a:lnTo>
                    <a:pt x="521" y="74"/>
                  </a:lnTo>
                  <a:cubicBezTo>
                    <a:pt x="327" y="85"/>
                    <a:pt x="181" y="41"/>
                    <a:pt x="80" y="0"/>
                  </a:cubicBezTo>
                </a:path>
              </a:pathLst>
            </a:custGeom>
            <a:solidFill>
              <a:srgbClr val="00598B"/>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39" name="Freeform 87">
              <a:extLst>
                <a:ext uri="{FF2B5EF4-FFF2-40B4-BE49-F238E27FC236}">
                  <a16:creationId xmlns:a16="http://schemas.microsoft.com/office/drawing/2014/main" id="{03D9D98E-CADB-664B-B3A9-B1D1A96D7B47}"/>
                </a:ext>
              </a:extLst>
            </p:cNvPr>
            <p:cNvSpPr>
              <a:spLocks noChangeArrowheads="1"/>
            </p:cNvSpPr>
            <p:nvPr/>
          </p:nvSpPr>
          <p:spPr bwMode="auto">
            <a:xfrm>
              <a:off x="15242957" y="8137884"/>
              <a:ext cx="719592" cy="2691593"/>
            </a:xfrm>
            <a:custGeom>
              <a:avLst/>
              <a:gdLst>
                <a:gd name="T0" fmla="*/ 80 w 578"/>
                <a:gd name="T1" fmla="*/ 0 h 2162"/>
                <a:gd name="T2" fmla="*/ 0 w 578"/>
                <a:gd name="T3" fmla="*/ 1212 h 2162"/>
                <a:gd name="T4" fmla="*/ 152 w 578"/>
                <a:gd name="T5" fmla="*/ 2161 h 2162"/>
                <a:gd name="T6" fmla="*/ 577 w 578"/>
                <a:gd name="T7" fmla="*/ 2161 h 2162"/>
                <a:gd name="T8" fmla="*/ 458 w 578"/>
                <a:gd name="T9" fmla="*/ 1177 h 2162"/>
                <a:gd name="T10" fmla="*/ 521 w 578"/>
                <a:gd name="T11" fmla="*/ 74 h 2162"/>
                <a:gd name="T12" fmla="*/ 521 w 578"/>
                <a:gd name="T13" fmla="*/ 74 h 2162"/>
                <a:gd name="T14" fmla="*/ 80 w 578"/>
                <a:gd name="T15" fmla="*/ 0 h 216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78" h="2162">
                  <a:moveTo>
                    <a:pt x="80" y="0"/>
                  </a:moveTo>
                  <a:lnTo>
                    <a:pt x="0" y="1212"/>
                  </a:lnTo>
                  <a:lnTo>
                    <a:pt x="152" y="2161"/>
                  </a:lnTo>
                  <a:lnTo>
                    <a:pt x="577" y="2161"/>
                  </a:lnTo>
                  <a:lnTo>
                    <a:pt x="458" y="1177"/>
                  </a:lnTo>
                  <a:lnTo>
                    <a:pt x="521" y="74"/>
                  </a:lnTo>
                  <a:lnTo>
                    <a:pt x="521" y="74"/>
                  </a:lnTo>
                  <a:cubicBezTo>
                    <a:pt x="327" y="85"/>
                    <a:pt x="181" y="41"/>
                    <a:pt x="80" y="0"/>
                  </a:cubicBezTo>
                </a:path>
              </a:pathLst>
            </a:custGeom>
            <a:solidFill>
              <a:srgbClr val="000000">
                <a:alpha val="40000"/>
              </a:srgbClr>
            </a:solidFill>
            <a:ln>
              <a:noFill/>
            </a:ln>
            <a:effectLst/>
          </p:spPr>
          <p:txBody>
            <a:bodyPr wrap="none" anchor="ctr"/>
            <a:lstStyle/>
            <a:p>
              <a:endParaRPr lang="en-US" dirty="0">
                <a:latin typeface="Poppins" pitchFamily="2" charset="77"/>
              </a:endParaRPr>
            </a:p>
          </p:txBody>
        </p:sp>
        <p:sp>
          <p:nvSpPr>
            <p:cNvPr id="40" name="Freeform 88">
              <a:extLst>
                <a:ext uri="{FF2B5EF4-FFF2-40B4-BE49-F238E27FC236}">
                  <a16:creationId xmlns:a16="http://schemas.microsoft.com/office/drawing/2014/main" id="{C0235936-F558-D44F-9CA6-3F12D59DAB3E}"/>
                </a:ext>
              </a:extLst>
            </p:cNvPr>
            <p:cNvSpPr>
              <a:spLocks noChangeArrowheads="1"/>
            </p:cNvSpPr>
            <p:nvPr/>
          </p:nvSpPr>
          <p:spPr bwMode="auto">
            <a:xfrm>
              <a:off x="15748318" y="8137882"/>
              <a:ext cx="856915" cy="2697085"/>
            </a:xfrm>
            <a:custGeom>
              <a:avLst/>
              <a:gdLst>
                <a:gd name="T0" fmla="*/ 518 w 688"/>
                <a:gd name="T1" fmla="*/ 0 h 2165"/>
                <a:gd name="T2" fmla="*/ 543 w 688"/>
                <a:gd name="T3" fmla="*/ 1215 h 2165"/>
                <a:gd name="T4" fmla="*/ 687 w 688"/>
                <a:gd name="T5" fmla="*/ 2164 h 2165"/>
                <a:gd name="T6" fmla="*/ 258 w 688"/>
                <a:gd name="T7" fmla="*/ 2164 h 2165"/>
                <a:gd name="T8" fmla="*/ 105 w 688"/>
                <a:gd name="T9" fmla="*/ 1225 h 2165"/>
                <a:gd name="T10" fmla="*/ 0 w 688"/>
                <a:gd name="T11" fmla="*/ 103 h 2165"/>
                <a:gd name="T12" fmla="*/ 0 w 688"/>
                <a:gd name="T13" fmla="*/ 103 h 2165"/>
                <a:gd name="T14" fmla="*/ 518 w 688"/>
                <a:gd name="T15" fmla="*/ 0 h 2165"/>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688" h="2165">
                  <a:moveTo>
                    <a:pt x="518" y="0"/>
                  </a:moveTo>
                  <a:lnTo>
                    <a:pt x="543" y="1215"/>
                  </a:lnTo>
                  <a:lnTo>
                    <a:pt x="687" y="2164"/>
                  </a:lnTo>
                  <a:lnTo>
                    <a:pt x="258" y="2164"/>
                  </a:lnTo>
                  <a:lnTo>
                    <a:pt x="105" y="1225"/>
                  </a:lnTo>
                  <a:lnTo>
                    <a:pt x="0" y="103"/>
                  </a:lnTo>
                  <a:lnTo>
                    <a:pt x="0" y="103"/>
                  </a:lnTo>
                  <a:cubicBezTo>
                    <a:pt x="195" y="115"/>
                    <a:pt x="418" y="41"/>
                    <a:pt x="518" y="0"/>
                  </a:cubicBezTo>
                </a:path>
              </a:pathLst>
            </a:custGeom>
            <a:solidFill>
              <a:srgbClr val="00598B"/>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41" name="Freeform 89">
              <a:extLst>
                <a:ext uri="{FF2B5EF4-FFF2-40B4-BE49-F238E27FC236}">
                  <a16:creationId xmlns:a16="http://schemas.microsoft.com/office/drawing/2014/main" id="{29F7A859-F5ED-5B4B-80CB-0D5208199211}"/>
                </a:ext>
              </a:extLst>
            </p:cNvPr>
            <p:cNvSpPr>
              <a:spLocks noChangeArrowheads="1"/>
            </p:cNvSpPr>
            <p:nvPr/>
          </p:nvSpPr>
          <p:spPr bwMode="auto">
            <a:xfrm>
              <a:off x="15259438" y="6995330"/>
              <a:ext cx="1323823" cy="1373262"/>
            </a:xfrm>
            <a:custGeom>
              <a:avLst/>
              <a:gdLst>
                <a:gd name="T0" fmla="*/ 1062 w 1063"/>
                <a:gd name="T1" fmla="*/ 925 h 1103"/>
                <a:gd name="T2" fmla="*/ 1010 w 1063"/>
                <a:gd name="T3" fmla="*/ 180 h 1103"/>
                <a:gd name="T4" fmla="*/ 1010 w 1063"/>
                <a:gd name="T5" fmla="*/ 180 h 1103"/>
                <a:gd name="T6" fmla="*/ 819 w 1063"/>
                <a:gd name="T7" fmla="*/ 0 h 1103"/>
                <a:gd name="T8" fmla="*/ 126 w 1063"/>
                <a:gd name="T9" fmla="*/ 0 h 1103"/>
                <a:gd name="T10" fmla="*/ 0 w 1063"/>
                <a:gd name="T11" fmla="*/ 956 h 1103"/>
                <a:gd name="T12" fmla="*/ 0 w 1063"/>
                <a:gd name="T13" fmla="*/ 956 h 1103"/>
                <a:gd name="T14" fmla="*/ 1062 w 1063"/>
                <a:gd name="T15" fmla="*/ 925 h 110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063" h="1103">
                  <a:moveTo>
                    <a:pt x="1062" y="925"/>
                  </a:moveTo>
                  <a:lnTo>
                    <a:pt x="1010" y="180"/>
                  </a:lnTo>
                  <a:lnTo>
                    <a:pt x="1010" y="180"/>
                  </a:lnTo>
                  <a:cubicBezTo>
                    <a:pt x="1003" y="79"/>
                    <a:pt x="920" y="0"/>
                    <a:pt x="819" y="0"/>
                  </a:cubicBezTo>
                  <a:lnTo>
                    <a:pt x="126" y="0"/>
                  </a:lnTo>
                  <a:lnTo>
                    <a:pt x="0" y="956"/>
                  </a:lnTo>
                  <a:lnTo>
                    <a:pt x="0" y="956"/>
                  </a:lnTo>
                  <a:cubicBezTo>
                    <a:pt x="166" y="1024"/>
                    <a:pt x="512" y="1102"/>
                    <a:pt x="1062" y="925"/>
                  </a:cubicBezTo>
                </a:path>
              </a:pathLst>
            </a:custGeom>
            <a:solidFill>
              <a:srgbClr val="00000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42" name="Freeform 41">
              <a:extLst>
                <a:ext uri="{FF2B5EF4-FFF2-40B4-BE49-F238E27FC236}">
                  <a16:creationId xmlns:a16="http://schemas.microsoft.com/office/drawing/2014/main" id="{B5F6408B-AA1F-6849-AE73-562F75EF0DC9}"/>
                </a:ext>
              </a:extLst>
            </p:cNvPr>
            <p:cNvSpPr>
              <a:spLocks noChangeArrowheads="1"/>
            </p:cNvSpPr>
            <p:nvPr/>
          </p:nvSpPr>
          <p:spPr bwMode="auto">
            <a:xfrm>
              <a:off x="14694661" y="6748143"/>
              <a:ext cx="1969748" cy="2602457"/>
            </a:xfrm>
            <a:custGeom>
              <a:avLst/>
              <a:gdLst>
                <a:gd name="connsiteX0" fmla="*/ 1428121 w 1969748"/>
                <a:gd name="connsiteY0" fmla="*/ 247187 h 2602457"/>
                <a:gd name="connsiteX1" fmla="*/ 1585367 w 1969748"/>
                <a:gd name="connsiteY1" fmla="*/ 247187 h 2602457"/>
                <a:gd name="connsiteX2" fmla="*/ 1823733 w 1969748"/>
                <a:gd name="connsiteY2" fmla="*/ 471213 h 2602457"/>
                <a:gd name="connsiteX3" fmla="*/ 1969748 w 1969748"/>
                <a:gd name="connsiteY3" fmla="*/ 2596965 h 2602457"/>
                <a:gd name="connsiteX4" fmla="*/ 1342009 w 1969748"/>
                <a:gd name="connsiteY4" fmla="*/ 2020722 h 2602457"/>
                <a:gd name="connsiteX5" fmla="*/ 1428121 w 1969748"/>
                <a:gd name="connsiteY5" fmla="*/ 247187 h 2602457"/>
                <a:gd name="connsiteX6" fmla="*/ 536241 w 1969748"/>
                <a:gd name="connsiteY6" fmla="*/ 0 h 2602457"/>
                <a:gd name="connsiteX7" fmla="*/ 732715 w 1969748"/>
                <a:gd name="connsiteY7" fmla="*/ 143335 h 2602457"/>
                <a:gd name="connsiteX8" fmla="*/ 584738 w 1969748"/>
                <a:gd name="connsiteY8" fmla="*/ 457424 h 2602457"/>
                <a:gd name="connsiteX9" fmla="*/ 721524 w 1969748"/>
                <a:gd name="connsiteY9" fmla="*/ 249278 h 2602457"/>
                <a:gd name="connsiteX10" fmla="*/ 779969 w 1969748"/>
                <a:gd name="connsiteY10" fmla="*/ 249278 h 2602457"/>
                <a:gd name="connsiteX11" fmla="*/ 959033 w 1969748"/>
                <a:gd name="connsiteY11" fmla="*/ 249278 h 2602457"/>
                <a:gd name="connsiteX12" fmla="*/ 911780 w 1969748"/>
                <a:gd name="connsiteY12" fmla="*/ 2052800 h 2602457"/>
                <a:gd name="connsiteX13" fmla="*/ 411891 w 1969748"/>
                <a:gd name="connsiteY13" fmla="*/ 2602457 h 2602457"/>
                <a:gd name="connsiteX14" fmla="*/ 595930 w 1969748"/>
                <a:gd name="connsiteY14" fmla="*/ 1200271 h 2602457"/>
                <a:gd name="connsiteX15" fmla="*/ 118423 w 1969748"/>
                <a:gd name="connsiteY15" fmla="*/ 1273808 h 2602457"/>
                <a:gd name="connsiteX16" fmla="*/ 536241 w 1969748"/>
                <a:gd name="connsiteY16" fmla="*/ 0 h 26024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969748" h="2602457">
                  <a:moveTo>
                    <a:pt x="1428121" y="247187"/>
                  </a:moveTo>
                  <a:lnTo>
                    <a:pt x="1585367" y="247187"/>
                  </a:lnTo>
                  <a:cubicBezTo>
                    <a:pt x="1711414" y="247187"/>
                    <a:pt x="1814997" y="345510"/>
                    <a:pt x="1823733" y="471213"/>
                  </a:cubicBezTo>
                  <a:lnTo>
                    <a:pt x="1969748" y="2596965"/>
                  </a:lnTo>
                  <a:cubicBezTo>
                    <a:pt x="1641527" y="2596965"/>
                    <a:pt x="1368217" y="2345559"/>
                    <a:pt x="1342009" y="2020722"/>
                  </a:cubicBezTo>
                  <a:cubicBezTo>
                    <a:pt x="1245914" y="847078"/>
                    <a:pt x="1351993" y="407739"/>
                    <a:pt x="1428121" y="247187"/>
                  </a:cubicBezTo>
                  <a:close/>
                  <a:moveTo>
                    <a:pt x="536241" y="0"/>
                  </a:moveTo>
                  <a:lnTo>
                    <a:pt x="732715" y="143335"/>
                  </a:lnTo>
                  <a:lnTo>
                    <a:pt x="584738" y="457424"/>
                  </a:lnTo>
                  <a:lnTo>
                    <a:pt x="721524" y="249278"/>
                  </a:lnTo>
                  <a:lnTo>
                    <a:pt x="779969" y="249278"/>
                  </a:lnTo>
                  <a:lnTo>
                    <a:pt x="959033" y="249278"/>
                  </a:lnTo>
                  <a:cubicBezTo>
                    <a:pt x="886910" y="453685"/>
                    <a:pt x="809813" y="934791"/>
                    <a:pt x="911780" y="2052800"/>
                  </a:cubicBezTo>
                  <a:cubicBezTo>
                    <a:pt x="939137" y="2348193"/>
                    <a:pt x="707845" y="2602457"/>
                    <a:pt x="411891" y="2602457"/>
                  </a:cubicBezTo>
                  <a:lnTo>
                    <a:pt x="595930" y="1200271"/>
                  </a:lnTo>
                  <a:cubicBezTo>
                    <a:pt x="404430" y="1428360"/>
                    <a:pt x="118423" y="1273808"/>
                    <a:pt x="118423" y="1273808"/>
                  </a:cubicBezTo>
                  <a:cubicBezTo>
                    <a:pt x="-303125" y="585802"/>
                    <a:pt x="536241" y="0"/>
                    <a:pt x="536241" y="0"/>
                  </a:cubicBezTo>
                  <a:close/>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dirty="0">
                <a:latin typeface="Poppins" pitchFamily="2" charset="77"/>
              </a:endParaRPr>
            </a:p>
          </p:txBody>
        </p:sp>
        <p:sp>
          <p:nvSpPr>
            <p:cNvPr id="43" name="Freeform 42">
              <a:extLst>
                <a:ext uri="{FF2B5EF4-FFF2-40B4-BE49-F238E27FC236}">
                  <a16:creationId xmlns:a16="http://schemas.microsoft.com/office/drawing/2014/main" id="{163D713C-2885-574B-9F48-9F6B2391A2C6}"/>
                </a:ext>
              </a:extLst>
            </p:cNvPr>
            <p:cNvSpPr>
              <a:spLocks noChangeArrowheads="1"/>
            </p:cNvSpPr>
            <p:nvPr/>
          </p:nvSpPr>
          <p:spPr bwMode="auto">
            <a:xfrm>
              <a:off x="15336340" y="6995328"/>
              <a:ext cx="982009" cy="1970756"/>
            </a:xfrm>
            <a:custGeom>
              <a:avLst/>
              <a:gdLst>
                <a:gd name="connsiteX0" fmla="*/ 786266 w 982009"/>
                <a:gd name="connsiteY0" fmla="*/ 0 h 1970756"/>
                <a:gd name="connsiteX1" fmla="*/ 792500 w 982009"/>
                <a:gd name="connsiteY1" fmla="*/ 0 h 1970756"/>
                <a:gd name="connsiteX2" fmla="*/ 960814 w 982009"/>
                <a:gd name="connsiteY2" fmla="*/ 311130 h 1970756"/>
                <a:gd name="connsiteX3" fmla="*/ 755097 w 982009"/>
                <a:gd name="connsiteY3" fmla="*/ 700664 h 1970756"/>
                <a:gd name="connsiteX4" fmla="*/ 982009 w 982009"/>
                <a:gd name="connsiteY4" fmla="*/ 1101399 h 1970756"/>
                <a:gd name="connsiteX5" fmla="*/ 727668 w 982009"/>
                <a:gd name="connsiteY5" fmla="*/ 1910336 h 1970756"/>
                <a:gd name="connsiteX6" fmla="*/ 700239 w 982009"/>
                <a:gd name="connsiteY6" fmla="*/ 1773438 h 1970756"/>
                <a:gd name="connsiteX7" fmla="*/ 786266 w 982009"/>
                <a:gd name="connsiteY7" fmla="*/ 0 h 1970756"/>
                <a:gd name="connsiteX8" fmla="*/ 319063 w 982009"/>
                <a:gd name="connsiteY8" fmla="*/ 0 h 1970756"/>
                <a:gd name="connsiteX9" fmla="*/ 322832 w 982009"/>
                <a:gd name="connsiteY9" fmla="*/ 0 h 1970756"/>
                <a:gd name="connsiteX10" fmla="*/ 275098 w 982009"/>
                <a:gd name="connsiteY10" fmla="*/ 1803722 h 1970756"/>
                <a:gd name="connsiteX11" fmla="*/ 263793 w 982009"/>
                <a:gd name="connsiteY11" fmla="*/ 1970756 h 1970756"/>
                <a:gd name="connsiteX12" fmla="*/ 0 w 982009"/>
                <a:gd name="connsiteY12" fmla="*/ 1094449 h 1970756"/>
                <a:gd name="connsiteX13" fmla="*/ 199729 w 982009"/>
                <a:gd name="connsiteY13" fmla="*/ 709273 h 1970756"/>
                <a:gd name="connsiteX14" fmla="*/ 82906 w 982009"/>
                <a:gd name="connsiteY14" fmla="*/ 320357 h 1970756"/>
                <a:gd name="connsiteX15" fmla="*/ 319063 w 982009"/>
                <a:gd name="connsiteY15" fmla="*/ 0 h 19707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982009" h="1970756">
                  <a:moveTo>
                    <a:pt x="786266" y="0"/>
                  </a:moveTo>
                  <a:lnTo>
                    <a:pt x="792500" y="0"/>
                  </a:lnTo>
                  <a:cubicBezTo>
                    <a:pt x="848605" y="82138"/>
                    <a:pt x="943359" y="227747"/>
                    <a:pt x="960814" y="311130"/>
                  </a:cubicBezTo>
                  <a:lnTo>
                    <a:pt x="755097" y="700664"/>
                  </a:lnTo>
                  <a:cubicBezTo>
                    <a:pt x="755097" y="700664"/>
                    <a:pt x="929645" y="896053"/>
                    <a:pt x="982009" y="1101399"/>
                  </a:cubicBezTo>
                  <a:cubicBezTo>
                    <a:pt x="982009" y="1101399"/>
                    <a:pt x="861072" y="1688811"/>
                    <a:pt x="727668" y="1910336"/>
                  </a:cubicBezTo>
                  <a:cubicBezTo>
                    <a:pt x="713953" y="1866777"/>
                    <a:pt x="703979" y="1820730"/>
                    <a:pt x="700239" y="1773438"/>
                  </a:cubicBezTo>
                  <a:cubicBezTo>
                    <a:pt x="604237" y="599858"/>
                    <a:pt x="710213" y="160543"/>
                    <a:pt x="786266" y="0"/>
                  </a:cubicBezTo>
                  <a:close/>
                  <a:moveTo>
                    <a:pt x="319063" y="0"/>
                  </a:moveTo>
                  <a:lnTo>
                    <a:pt x="322832" y="0"/>
                  </a:lnTo>
                  <a:cubicBezTo>
                    <a:pt x="249975" y="204430"/>
                    <a:pt x="172093" y="685589"/>
                    <a:pt x="275098" y="1803722"/>
                  </a:cubicBezTo>
                  <a:cubicBezTo>
                    <a:pt x="280123" y="1861062"/>
                    <a:pt x="276354" y="1917156"/>
                    <a:pt x="263793" y="1970756"/>
                  </a:cubicBezTo>
                  <a:cubicBezTo>
                    <a:pt x="153251" y="1772559"/>
                    <a:pt x="0" y="1094449"/>
                    <a:pt x="0" y="1094449"/>
                  </a:cubicBezTo>
                  <a:cubicBezTo>
                    <a:pt x="35172" y="887526"/>
                    <a:pt x="199729" y="709273"/>
                    <a:pt x="199729" y="709273"/>
                  </a:cubicBezTo>
                  <a:lnTo>
                    <a:pt x="82906" y="320357"/>
                  </a:lnTo>
                  <a:cubicBezTo>
                    <a:pt x="96724" y="228114"/>
                    <a:pt x="249975" y="68559"/>
                    <a:pt x="319063" y="0"/>
                  </a:cubicBezTo>
                  <a:close/>
                </a:path>
              </a:pathLst>
            </a:custGeom>
            <a:solidFill>
              <a:srgbClr val="029DEA"/>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dirty="0">
                <a:latin typeface="Poppins" pitchFamily="2" charset="77"/>
              </a:endParaRPr>
            </a:p>
          </p:txBody>
        </p:sp>
        <p:sp>
          <p:nvSpPr>
            <p:cNvPr id="44" name="Freeform 43">
              <a:extLst>
                <a:ext uri="{FF2B5EF4-FFF2-40B4-BE49-F238E27FC236}">
                  <a16:creationId xmlns:a16="http://schemas.microsoft.com/office/drawing/2014/main" id="{95C04D02-0F3B-AF4D-AB6E-413F14C0F3CC}"/>
                </a:ext>
              </a:extLst>
            </p:cNvPr>
            <p:cNvSpPr>
              <a:spLocks noChangeArrowheads="1"/>
            </p:cNvSpPr>
            <p:nvPr/>
          </p:nvSpPr>
          <p:spPr bwMode="auto">
            <a:xfrm>
              <a:off x="15111122" y="6995330"/>
              <a:ext cx="1553287" cy="2349778"/>
            </a:xfrm>
            <a:custGeom>
              <a:avLst/>
              <a:gdLst>
                <a:gd name="connsiteX0" fmla="*/ 1011660 w 1553287"/>
                <a:gd name="connsiteY0" fmla="*/ 0 h 2349778"/>
                <a:gd name="connsiteX1" fmla="*/ 1168906 w 1553287"/>
                <a:gd name="connsiteY1" fmla="*/ 0 h 2349778"/>
                <a:gd name="connsiteX2" fmla="*/ 1407272 w 1553287"/>
                <a:gd name="connsiteY2" fmla="*/ 224026 h 2349778"/>
                <a:gd name="connsiteX3" fmla="*/ 1553287 w 1553287"/>
                <a:gd name="connsiteY3" fmla="*/ 2349778 h 2349778"/>
                <a:gd name="connsiteX4" fmla="*/ 925548 w 1553287"/>
                <a:gd name="connsiteY4" fmla="*/ 1773535 h 2349778"/>
                <a:gd name="connsiteX5" fmla="*/ 1011660 w 1553287"/>
                <a:gd name="connsiteY5" fmla="*/ 0 h 2349778"/>
                <a:gd name="connsiteX6" fmla="*/ 310151 w 1553287"/>
                <a:gd name="connsiteY6" fmla="*/ 0 h 2349778"/>
                <a:gd name="connsiteX7" fmla="*/ 548058 w 1553287"/>
                <a:gd name="connsiteY7" fmla="*/ 0 h 2349778"/>
                <a:gd name="connsiteX8" fmla="*/ 500726 w 1553287"/>
                <a:gd name="connsiteY8" fmla="*/ 1800916 h 2349778"/>
                <a:gd name="connsiteX9" fmla="*/ 0 w 1553287"/>
                <a:gd name="connsiteY9" fmla="*/ 2349778 h 23497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53287" h="2349778">
                  <a:moveTo>
                    <a:pt x="1011660" y="0"/>
                  </a:moveTo>
                  <a:lnTo>
                    <a:pt x="1168906" y="0"/>
                  </a:lnTo>
                  <a:cubicBezTo>
                    <a:pt x="1294953" y="0"/>
                    <a:pt x="1398536" y="98323"/>
                    <a:pt x="1407272" y="224026"/>
                  </a:cubicBezTo>
                  <a:lnTo>
                    <a:pt x="1553287" y="2349778"/>
                  </a:lnTo>
                  <a:cubicBezTo>
                    <a:pt x="1225066" y="2349778"/>
                    <a:pt x="951756" y="2098372"/>
                    <a:pt x="925548" y="1773535"/>
                  </a:cubicBezTo>
                  <a:cubicBezTo>
                    <a:pt x="829453" y="599891"/>
                    <a:pt x="935532" y="160552"/>
                    <a:pt x="1011660" y="0"/>
                  </a:cubicBezTo>
                  <a:close/>
                  <a:moveTo>
                    <a:pt x="310151" y="0"/>
                  </a:moveTo>
                  <a:lnTo>
                    <a:pt x="548058" y="0"/>
                  </a:lnTo>
                  <a:cubicBezTo>
                    <a:pt x="475814" y="204112"/>
                    <a:pt x="398588" y="684523"/>
                    <a:pt x="500726" y="1800916"/>
                  </a:cubicBezTo>
                  <a:cubicBezTo>
                    <a:pt x="528129" y="2095883"/>
                    <a:pt x="296450" y="2349778"/>
                    <a:pt x="0" y="2349778"/>
                  </a:cubicBezTo>
                  <a:close/>
                </a:path>
              </a:pathLst>
            </a:custGeom>
            <a:solidFill>
              <a:srgbClr val="00598B">
                <a:alpha val="10000"/>
              </a:srgbClr>
            </a:solidFill>
            <a:ln>
              <a:noFill/>
            </a:ln>
            <a:effectLst/>
          </p:spPr>
          <p:txBody>
            <a:bodyPr wrap="square" anchor="ctr">
              <a:noAutofit/>
            </a:bodyPr>
            <a:lstStyle/>
            <a:p>
              <a:endParaRPr lang="en-US" dirty="0">
                <a:latin typeface="Poppins" pitchFamily="2" charset="77"/>
              </a:endParaRPr>
            </a:p>
          </p:txBody>
        </p:sp>
        <p:sp>
          <p:nvSpPr>
            <p:cNvPr id="45" name="Freeform 96">
              <a:extLst>
                <a:ext uri="{FF2B5EF4-FFF2-40B4-BE49-F238E27FC236}">
                  <a16:creationId xmlns:a16="http://schemas.microsoft.com/office/drawing/2014/main" id="{1D17EA43-B99B-2746-8117-780902AB3AF6}"/>
                </a:ext>
              </a:extLst>
            </p:cNvPr>
            <p:cNvSpPr>
              <a:spLocks noChangeArrowheads="1"/>
            </p:cNvSpPr>
            <p:nvPr/>
          </p:nvSpPr>
          <p:spPr bwMode="auto">
            <a:xfrm>
              <a:off x="15698881" y="6770114"/>
              <a:ext cx="318598" cy="302120"/>
            </a:xfrm>
            <a:custGeom>
              <a:avLst/>
              <a:gdLst>
                <a:gd name="T0" fmla="*/ 255 w 256"/>
                <a:gd name="T1" fmla="*/ 242 h 243"/>
                <a:gd name="T2" fmla="*/ 0 w 256"/>
                <a:gd name="T3" fmla="*/ 242 h 243"/>
                <a:gd name="T4" fmla="*/ 21 w 256"/>
                <a:gd name="T5" fmla="*/ 0 h 243"/>
                <a:gd name="T6" fmla="*/ 234 w 256"/>
                <a:gd name="T7" fmla="*/ 0 h 243"/>
                <a:gd name="T8" fmla="*/ 255 w 256"/>
                <a:gd name="T9" fmla="*/ 242 h 243"/>
              </a:gdLst>
              <a:ahLst/>
              <a:cxnLst>
                <a:cxn ang="0">
                  <a:pos x="T0" y="T1"/>
                </a:cxn>
                <a:cxn ang="0">
                  <a:pos x="T2" y="T3"/>
                </a:cxn>
                <a:cxn ang="0">
                  <a:pos x="T4" y="T5"/>
                </a:cxn>
                <a:cxn ang="0">
                  <a:pos x="T6" y="T7"/>
                </a:cxn>
                <a:cxn ang="0">
                  <a:pos x="T8" y="T9"/>
                </a:cxn>
              </a:cxnLst>
              <a:rect l="0" t="0" r="r" b="b"/>
              <a:pathLst>
                <a:path w="256" h="243">
                  <a:moveTo>
                    <a:pt x="255" y="242"/>
                  </a:moveTo>
                  <a:lnTo>
                    <a:pt x="0" y="242"/>
                  </a:lnTo>
                  <a:lnTo>
                    <a:pt x="21" y="0"/>
                  </a:lnTo>
                  <a:lnTo>
                    <a:pt x="234" y="0"/>
                  </a:lnTo>
                  <a:lnTo>
                    <a:pt x="255" y="242"/>
                  </a:lnTo>
                </a:path>
              </a:pathLst>
            </a:custGeom>
            <a:solidFill>
              <a:srgbClr val="FFBC8D"/>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46" name="Freeform 97">
              <a:extLst>
                <a:ext uri="{FF2B5EF4-FFF2-40B4-BE49-F238E27FC236}">
                  <a16:creationId xmlns:a16="http://schemas.microsoft.com/office/drawing/2014/main" id="{DEE38895-BB86-7F4E-83E6-400F2B68EDDF}"/>
                </a:ext>
              </a:extLst>
            </p:cNvPr>
            <p:cNvSpPr>
              <a:spLocks noChangeArrowheads="1"/>
            </p:cNvSpPr>
            <p:nvPr/>
          </p:nvSpPr>
          <p:spPr bwMode="auto">
            <a:xfrm>
              <a:off x="15709866" y="6770112"/>
              <a:ext cx="285639" cy="197750"/>
            </a:xfrm>
            <a:custGeom>
              <a:avLst/>
              <a:gdLst>
                <a:gd name="T0" fmla="*/ 230 w 231"/>
                <a:gd name="T1" fmla="*/ 73 h 157"/>
                <a:gd name="T2" fmla="*/ 224 w 231"/>
                <a:gd name="T3" fmla="*/ 0 h 157"/>
                <a:gd name="T4" fmla="*/ 11 w 231"/>
                <a:gd name="T5" fmla="*/ 0 h 157"/>
                <a:gd name="T6" fmla="*/ 0 w 231"/>
                <a:gd name="T7" fmla="*/ 127 h 157"/>
                <a:gd name="T8" fmla="*/ 0 w 231"/>
                <a:gd name="T9" fmla="*/ 127 h 157"/>
                <a:gd name="T10" fmla="*/ 230 w 231"/>
                <a:gd name="T11" fmla="*/ 73 h 157"/>
              </a:gdLst>
              <a:ahLst/>
              <a:cxnLst>
                <a:cxn ang="0">
                  <a:pos x="T0" y="T1"/>
                </a:cxn>
                <a:cxn ang="0">
                  <a:pos x="T2" y="T3"/>
                </a:cxn>
                <a:cxn ang="0">
                  <a:pos x="T4" y="T5"/>
                </a:cxn>
                <a:cxn ang="0">
                  <a:pos x="T6" y="T7"/>
                </a:cxn>
                <a:cxn ang="0">
                  <a:pos x="T8" y="T9"/>
                </a:cxn>
                <a:cxn ang="0">
                  <a:pos x="T10" y="T11"/>
                </a:cxn>
              </a:cxnLst>
              <a:rect l="0" t="0" r="r" b="b"/>
              <a:pathLst>
                <a:path w="231" h="157">
                  <a:moveTo>
                    <a:pt x="230" y="73"/>
                  </a:moveTo>
                  <a:lnTo>
                    <a:pt x="224" y="0"/>
                  </a:lnTo>
                  <a:lnTo>
                    <a:pt x="11" y="0"/>
                  </a:lnTo>
                  <a:lnTo>
                    <a:pt x="0" y="127"/>
                  </a:lnTo>
                  <a:lnTo>
                    <a:pt x="0" y="127"/>
                  </a:lnTo>
                  <a:cubicBezTo>
                    <a:pt x="126" y="156"/>
                    <a:pt x="194" y="116"/>
                    <a:pt x="230" y="73"/>
                  </a:cubicBezTo>
                </a:path>
              </a:pathLst>
            </a:custGeom>
            <a:solidFill>
              <a:srgbClr val="000000">
                <a:alpha val="30000"/>
              </a:srgbClr>
            </a:solidFill>
            <a:ln>
              <a:noFill/>
            </a:ln>
            <a:effectLst/>
          </p:spPr>
          <p:txBody>
            <a:bodyPr wrap="none" anchor="ctr"/>
            <a:lstStyle/>
            <a:p>
              <a:endParaRPr lang="en-US" dirty="0">
                <a:latin typeface="Poppins" pitchFamily="2" charset="77"/>
              </a:endParaRPr>
            </a:p>
          </p:txBody>
        </p:sp>
        <p:sp>
          <p:nvSpPr>
            <p:cNvPr id="47" name="Freeform 98">
              <a:extLst>
                <a:ext uri="{FF2B5EF4-FFF2-40B4-BE49-F238E27FC236}">
                  <a16:creationId xmlns:a16="http://schemas.microsoft.com/office/drawing/2014/main" id="{44FB8A2A-6C9B-8C46-BFA2-C52443959276}"/>
                </a:ext>
              </a:extLst>
            </p:cNvPr>
            <p:cNvSpPr>
              <a:spLocks noChangeArrowheads="1"/>
            </p:cNvSpPr>
            <p:nvPr/>
          </p:nvSpPr>
          <p:spPr bwMode="auto">
            <a:xfrm>
              <a:off x="15435214" y="6187850"/>
              <a:ext cx="697614" cy="681137"/>
            </a:xfrm>
            <a:custGeom>
              <a:avLst/>
              <a:gdLst>
                <a:gd name="T0" fmla="*/ 557 w 558"/>
                <a:gd name="T1" fmla="*/ 273 h 547"/>
                <a:gd name="T2" fmla="*/ 557 w 558"/>
                <a:gd name="T3" fmla="*/ 273 h 547"/>
                <a:gd name="T4" fmla="*/ 278 w 558"/>
                <a:gd name="T5" fmla="*/ 546 h 547"/>
                <a:gd name="T6" fmla="*/ 278 w 558"/>
                <a:gd name="T7" fmla="*/ 546 h 547"/>
                <a:gd name="T8" fmla="*/ 0 w 558"/>
                <a:gd name="T9" fmla="*/ 273 h 547"/>
                <a:gd name="T10" fmla="*/ 0 w 558"/>
                <a:gd name="T11" fmla="*/ 273 h 547"/>
                <a:gd name="T12" fmla="*/ 278 w 558"/>
                <a:gd name="T13" fmla="*/ 0 h 547"/>
                <a:gd name="T14" fmla="*/ 278 w 558"/>
                <a:gd name="T15" fmla="*/ 0 h 547"/>
                <a:gd name="T16" fmla="*/ 557 w 558"/>
                <a:gd name="T17" fmla="*/ 273 h 5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58" h="547">
                  <a:moveTo>
                    <a:pt x="557" y="273"/>
                  </a:moveTo>
                  <a:lnTo>
                    <a:pt x="557" y="273"/>
                  </a:lnTo>
                  <a:cubicBezTo>
                    <a:pt x="557" y="425"/>
                    <a:pt x="432" y="546"/>
                    <a:pt x="278" y="546"/>
                  </a:cubicBezTo>
                  <a:lnTo>
                    <a:pt x="278" y="546"/>
                  </a:lnTo>
                  <a:cubicBezTo>
                    <a:pt x="125" y="546"/>
                    <a:pt x="0" y="425"/>
                    <a:pt x="0" y="273"/>
                  </a:cubicBezTo>
                  <a:lnTo>
                    <a:pt x="0" y="273"/>
                  </a:lnTo>
                  <a:cubicBezTo>
                    <a:pt x="0" y="122"/>
                    <a:pt x="125" y="0"/>
                    <a:pt x="278" y="0"/>
                  </a:cubicBezTo>
                  <a:lnTo>
                    <a:pt x="278" y="0"/>
                  </a:lnTo>
                  <a:cubicBezTo>
                    <a:pt x="432" y="0"/>
                    <a:pt x="557" y="122"/>
                    <a:pt x="557" y="273"/>
                  </a:cubicBezTo>
                </a:path>
              </a:pathLst>
            </a:custGeom>
            <a:solidFill>
              <a:srgbClr val="FFBC8D"/>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48" name="Freeform 47">
              <a:extLst>
                <a:ext uri="{FF2B5EF4-FFF2-40B4-BE49-F238E27FC236}">
                  <a16:creationId xmlns:a16="http://schemas.microsoft.com/office/drawing/2014/main" id="{FB25C33E-AD4F-AF47-B776-37ABF3DA79F4}"/>
                </a:ext>
              </a:extLst>
            </p:cNvPr>
            <p:cNvSpPr>
              <a:spLocks noChangeArrowheads="1"/>
            </p:cNvSpPr>
            <p:nvPr/>
          </p:nvSpPr>
          <p:spPr bwMode="auto">
            <a:xfrm>
              <a:off x="15442308" y="6074086"/>
              <a:ext cx="783987" cy="661820"/>
            </a:xfrm>
            <a:custGeom>
              <a:avLst/>
              <a:gdLst>
                <a:gd name="connsiteX0" fmla="*/ 353076 w 783987"/>
                <a:gd name="connsiteY0" fmla="*/ 28 h 661820"/>
                <a:gd name="connsiteX1" fmla="*/ 474740 w 783987"/>
                <a:gd name="connsiteY1" fmla="*/ 37800 h 661820"/>
                <a:gd name="connsiteX2" fmla="*/ 755195 w 783987"/>
                <a:gd name="connsiteY2" fmla="*/ 219963 h 661820"/>
                <a:gd name="connsiteX3" fmla="*/ 753286 w 783987"/>
                <a:gd name="connsiteY3" fmla="*/ 220786 h 661820"/>
                <a:gd name="connsiteX4" fmla="*/ 770521 w 783987"/>
                <a:gd name="connsiteY4" fmla="*/ 288614 h 661820"/>
                <a:gd name="connsiteX5" fmla="*/ 618504 w 783987"/>
                <a:gd name="connsiteY5" fmla="*/ 661820 h 661820"/>
                <a:gd name="connsiteX6" fmla="*/ 574637 w 783987"/>
                <a:gd name="connsiteY6" fmla="*/ 526840 h 661820"/>
                <a:gd name="connsiteX7" fmla="*/ 607224 w 783987"/>
                <a:gd name="connsiteY7" fmla="*/ 408107 h 661820"/>
                <a:gd name="connsiteX8" fmla="*/ 537037 w 783987"/>
                <a:gd name="connsiteY8" fmla="*/ 494345 h 661820"/>
                <a:gd name="connsiteX9" fmla="*/ 427781 w 783987"/>
                <a:gd name="connsiteY9" fmla="*/ 362789 h 661820"/>
                <a:gd name="connsiteX10" fmla="*/ 427096 w 783987"/>
                <a:gd name="connsiteY10" fmla="*/ 359704 h 661820"/>
                <a:gd name="connsiteX11" fmla="*/ 6070 w 783987"/>
                <a:gd name="connsiteY11" fmla="*/ 359704 h 661820"/>
                <a:gd name="connsiteX12" fmla="*/ 191793 w 783987"/>
                <a:gd name="connsiteY12" fmla="*/ 62754 h 661820"/>
                <a:gd name="connsiteX13" fmla="*/ 353076 w 783987"/>
                <a:gd name="connsiteY13" fmla="*/ 28 h 6618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783987" h="661820">
                  <a:moveTo>
                    <a:pt x="353076" y="28"/>
                  </a:moveTo>
                  <a:cubicBezTo>
                    <a:pt x="427998" y="-1190"/>
                    <a:pt x="474740" y="37800"/>
                    <a:pt x="474740" y="37800"/>
                  </a:cubicBezTo>
                  <a:cubicBezTo>
                    <a:pt x="704090" y="34057"/>
                    <a:pt x="755195" y="219963"/>
                    <a:pt x="755195" y="219963"/>
                  </a:cubicBezTo>
                  <a:lnTo>
                    <a:pt x="753286" y="220786"/>
                  </a:lnTo>
                  <a:lnTo>
                    <a:pt x="770521" y="288614"/>
                  </a:lnTo>
                  <a:cubicBezTo>
                    <a:pt x="839920" y="621177"/>
                    <a:pt x="618504" y="661820"/>
                    <a:pt x="618504" y="661820"/>
                  </a:cubicBezTo>
                  <a:lnTo>
                    <a:pt x="574637" y="526840"/>
                  </a:lnTo>
                  <a:cubicBezTo>
                    <a:pt x="636051" y="553086"/>
                    <a:pt x="689945" y="449351"/>
                    <a:pt x="607224" y="408107"/>
                  </a:cubicBezTo>
                  <a:cubicBezTo>
                    <a:pt x="523250" y="366863"/>
                    <a:pt x="537037" y="494345"/>
                    <a:pt x="537037" y="494345"/>
                  </a:cubicBezTo>
                  <a:cubicBezTo>
                    <a:pt x="458076" y="469192"/>
                    <a:pt x="432853" y="383755"/>
                    <a:pt x="427781" y="362789"/>
                  </a:cubicBezTo>
                  <a:lnTo>
                    <a:pt x="427096" y="359704"/>
                  </a:lnTo>
                  <a:lnTo>
                    <a:pt x="6070" y="359704"/>
                  </a:lnTo>
                  <a:cubicBezTo>
                    <a:pt x="-40049" y="51525"/>
                    <a:pt x="191793" y="62754"/>
                    <a:pt x="191793" y="62754"/>
                  </a:cubicBezTo>
                  <a:cubicBezTo>
                    <a:pt x="253026" y="15966"/>
                    <a:pt x="308123" y="759"/>
                    <a:pt x="353076" y="28"/>
                  </a:cubicBezTo>
                  <a:close/>
                </a:path>
              </a:pathLst>
            </a:custGeom>
            <a:solidFill>
              <a:srgbClr val="00000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dirty="0">
                <a:latin typeface="Poppins" pitchFamily="2" charset="77"/>
              </a:endParaRPr>
            </a:p>
          </p:txBody>
        </p:sp>
        <p:sp>
          <p:nvSpPr>
            <p:cNvPr id="49" name="Freeform 101">
              <a:extLst>
                <a:ext uri="{FF2B5EF4-FFF2-40B4-BE49-F238E27FC236}">
                  <a16:creationId xmlns:a16="http://schemas.microsoft.com/office/drawing/2014/main" id="{58205234-A4EE-0140-B605-21830151EA21}"/>
                </a:ext>
              </a:extLst>
            </p:cNvPr>
            <p:cNvSpPr>
              <a:spLocks noChangeArrowheads="1"/>
            </p:cNvSpPr>
            <p:nvPr/>
          </p:nvSpPr>
          <p:spPr bwMode="auto">
            <a:xfrm>
              <a:off x="15616483" y="6632787"/>
              <a:ext cx="115355" cy="65917"/>
            </a:xfrm>
            <a:custGeom>
              <a:avLst/>
              <a:gdLst>
                <a:gd name="T0" fmla="*/ 91 w 92"/>
                <a:gd name="T1" fmla="*/ 39 h 53"/>
                <a:gd name="T2" fmla="*/ 91 w 92"/>
                <a:gd name="T3" fmla="*/ 39 h 53"/>
                <a:gd name="T4" fmla="*/ 46 w 92"/>
                <a:gd name="T5" fmla="*/ 39 h 53"/>
                <a:gd name="T6" fmla="*/ 46 w 92"/>
                <a:gd name="T7" fmla="*/ 39 h 53"/>
                <a:gd name="T8" fmla="*/ 0 w 92"/>
                <a:gd name="T9" fmla="*/ 39 h 53"/>
                <a:gd name="T10" fmla="*/ 0 w 92"/>
                <a:gd name="T11" fmla="*/ 39 h 53"/>
                <a:gd name="T12" fmla="*/ 43 w 92"/>
                <a:gd name="T13" fmla="*/ 0 h 53"/>
                <a:gd name="T14" fmla="*/ 43 w 92"/>
                <a:gd name="T15" fmla="*/ 0 h 53"/>
                <a:gd name="T16" fmla="*/ 91 w 92"/>
                <a:gd name="T17" fmla="*/ 39 h 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92" h="53">
                  <a:moveTo>
                    <a:pt x="91" y="39"/>
                  </a:moveTo>
                  <a:lnTo>
                    <a:pt x="91" y="39"/>
                  </a:lnTo>
                  <a:cubicBezTo>
                    <a:pt x="91" y="50"/>
                    <a:pt x="71" y="39"/>
                    <a:pt x="46" y="39"/>
                  </a:cubicBezTo>
                  <a:lnTo>
                    <a:pt x="46" y="39"/>
                  </a:lnTo>
                  <a:cubicBezTo>
                    <a:pt x="20" y="39"/>
                    <a:pt x="0" y="52"/>
                    <a:pt x="0" y="39"/>
                  </a:cubicBezTo>
                  <a:lnTo>
                    <a:pt x="0" y="39"/>
                  </a:lnTo>
                  <a:cubicBezTo>
                    <a:pt x="0" y="28"/>
                    <a:pt x="18" y="0"/>
                    <a:pt x="43" y="0"/>
                  </a:cubicBezTo>
                  <a:lnTo>
                    <a:pt x="43" y="0"/>
                  </a:lnTo>
                  <a:cubicBezTo>
                    <a:pt x="68" y="0"/>
                    <a:pt x="91" y="27"/>
                    <a:pt x="91" y="39"/>
                  </a:cubicBezTo>
                </a:path>
              </a:pathLst>
            </a:custGeom>
            <a:solidFill>
              <a:srgbClr val="000000">
                <a:alpha val="20000"/>
              </a:srgbClr>
            </a:solidFill>
            <a:ln>
              <a:noFill/>
            </a:ln>
            <a:effectLst/>
          </p:spPr>
          <p:txBody>
            <a:bodyPr wrap="none" anchor="ctr"/>
            <a:lstStyle/>
            <a:p>
              <a:endParaRPr lang="en-US" dirty="0">
                <a:latin typeface="Poppins" pitchFamily="2" charset="77"/>
              </a:endParaRPr>
            </a:p>
          </p:txBody>
        </p:sp>
        <p:sp>
          <p:nvSpPr>
            <p:cNvPr id="50" name="Freeform 102">
              <a:extLst>
                <a:ext uri="{FF2B5EF4-FFF2-40B4-BE49-F238E27FC236}">
                  <a16:creationId xmlns:a16="http://schemas.microsoft.com/office/drawing/2014/main" id="{35638E50-D263-1D4D-9500-44FA7AA018AE}"/>
                </a:ext>
              </a:extLst>
            </p:cNvPr>
            <p:cNvSpPr>
              <a:spLocks noChangeArrowheads="1"/>
            </p:cNvSpPr>
            <p:nvPr/>
          </p:nvSpPr>
          <p:spPr bwMode="auto">
            <a:xfrm>
              <a:off x="15259436" y="6402081"/>
              <a:ext cx="329583" cy="483389"/>
            </a:xfrm>
            <a:custGeom>
              <a:avLst/>
              <a:gdLst>
                <a:gd name="T0" fmla="*/ 0 w 264"/>
                <a:gd name="T1" fmla="*/ 293 h 388"/>
                <a:gd name="T2" fmla="*/ 43 w 264"/>
                <a:gd name="T3" fmla="*/ 180 h 388"/>
                <a:gd name="T4" fmla="*/ 172 w 264"/>
                <a:gd name="T5" fmla="*/ 0 h 388"/>
                <a:gd name="T6" fmla="*/ 172 w 264"/>
                <a:gd name="T7" fmla="*/ 0 h 388"/>
                <a:gd name="T8" fmla="*/ 140 w 264"/>
                <a:gd name="T9" fmla="*/ 154 h 388"/>
                <a:gd name="T10" fmla="*/ 151 w 264"/>
                <a:gd name="T11" fmla="*/ 155 h 388"/>
                <a:gd name="T12" fmla="*/ 151 w 264"/>
                <a:gd name="T13" fmla="*/ 155 h 388"/>
                <a:gd name="T14" fmla="*/ 180 w 264"/>
                <a:gd name="T15" fmla="*/ 181 h 388"/>
                <a:gd name="T16" fmla="*/ 182 w 264"/>
                <a:gd name="T17" fmla="*/ 189 h 388"/>
                <a:gd name="T18" fmla="*/ 191 w 264"/>
                <a:gd name="T19" fmla="*/ 191 h 388"/>
                <a:gd name="T20" fmla="*/ 191 w 264"/>
                <a:gd name="T21" fmla="*/ 191 h 388"/>
                <a:gd name="T22" fmla="*/ 216 w 264"/>
                <a:gd name="T23" fmla="*/ 216 h 388"/>
                <a:gd name="T24" fmla="*/ 217 w 264"/>
                <a:gd name="T25" fmla="*/ 228 h 388"/>
                <a:gd name="T26" fmla="*/ 224 w 264"/>
                <a:gd name="T27" fmla="*/ 229 h 388"/>
                <a:gd name="T28" fmla="*/ 224 w 264"/>
                <a:gd name="T29" fmla="*/ 229 h 388"/>
                <a:gd name="T30" fmla="*/ 258 w 264"/>
                <a:gd name="T31" fmla="*/ 258 h 388"/>
                <a:gd name="T32" fmla="*/ 263 w 264"/>
                <a:gd name="T33" fmla="*/ 283 h 388"/>
                <a:gd name="T34" fmla="*/ 215 w 264"/>
                <a:gd name="T35" fmla="*/ 361 h 388"/>
                <a:gd name="T36" fmla="*/ 158 w 264"/>
                <a:gd name="T37" fmla="*/ 368 h 388"/>
                <a:gd name="T38" fmla="*/ 129 w 264"/>
                <a:gd name="T39" fmla="*/ 387 h 388"/>
                <a:gd name="T40" fmla="*/ 0 w 264"/>
                <a:gd name="T41" fmla="*/ 293 h 38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264" h="388">
                  <a:moveTo>
                    <a:pt x="0" y="293"/>
                  </a:moveTo>
                  <a:lnTo>
                    <a:pt x="43" y="180"/>
                  </a:lnTo>
                  <a:lnTo>
                    <a:pt x="172" y="0"/>
                  </a:lnTo>
                  <a:lnTo>
                    <a:pt x="172" y="0"/>
                  </a:lnTo>
                  <a:cubicBezTo>
                    <a:pt x="172" y="0"/>
                    <a:pt x="207" y="56"/>
                    <a:pt x="140" y="154"/>
                  </a:cubicBezTo>
                  <a:lnTo>
                    <a:pt x="151" y="155"/>
                  </a:lnTo>
                  <a:lnTo>
                    <a:pt x="151" y="155"/>
                  </a:lnTo>
                  <a:cubicBezTo>
                    <a:pt x="165" y="157"/>
                    <a:pt x="177" y="167"/>
                    <a:pt x="180" y="181"/>
                  </a:cubicBezTo>
                  <a:lnTo>
                    <a:pt x="182" y="189"/>
                  </a:lnTo>
                  <a:lnTo>
                    <a:pt x="191" y="191"/>
                  </a:lnTo>
                  <a:lnTo>
                    <a:pt x="191" y="191"/>
                  </a:lnTo>
                  <a:cubicBezTo>
                    <a:pt x="204" y="193"/>
                    <a:pt x="215" y="204"/>
                    <a:pt x="216" y="216"/>
                  </a:cubicBezTo>
                  <a:lnTo>
                    <a:pt x="217" y="228"/>
                  </a:lnTo>
                  <a:lnTo>
                    <a:pt x="224" y="229"/>
                  </a:lnTo>
                  <a:lnTo>
                    <a:pt x="224" y="229"/>
                  </a:lnTo>
                  <a:cubicBezTo>
                    <a:pt x="240" y="230"/>
                    <a:pt x="254" y="242"/>
                    <a:pt x="258" y="258"/>
                  </a:cubicBezTo>
                  <a:lnTo>
                    <a:pt x="263" y="283"/>
                  </a:lnTo>
                  <a:lnTo>
                    <a:pt x="215" y="361"/>
                  </a:lnTo>
                  <a:lnTo>
                    <a:pt x="158" y="368"/>
                  </a:lnTo>
                  <a:lnTo>
                    <a:pt x="129" y="387"/>
                  </a:lnTo>
                  <a:lnTo>
                    <a:pt x="0" y="293"/>
                  </a:lnTo>
                </a:path>
              </a:pathLst>
            </a:custGeom>
            <a:solidFill>
              <a:srgbClr val="FFBC8D"/>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51" name="Freeform 103">
              <a:extLst>
                <a:ext uri="{FF2B5EF4-FFF2-40B4-BE49-F238E27FC236}">
                  <a16:creationId xmlns:a16="http://schemas.microsoft.com/office/drawing/2014/main" id="{60041B04-EDAD-F24A-9CCE-81A4A5958060}"/>
                </a:ext>
              </a:extLst>
            </p:cNvPr>
            <p:cNvSpPr>
              <a:spLocks noChangeArrowheads="1"/>
            </p:cNvSpPr>
            <p:nvPr/>
          </p:nvSpPr>
          <p:spPr bwMode="auto">
            <a:xfrm>
              <a:off x="15259436" y="6402081"/>
              <a:ext cx="329583" cy="483389"/>
            </a:xfrm>
            <a:custGeom>
              <a:avLst/>
              <a:gdLst>
                <a:gd name="T0" fmla="*/ 0 w 264"/>
                <a:gd name="T1" fmla="*/ 293 h 388"/>
                <a:gd name="T2" fmla="*/ 43 w 264"/>
                <a:gd name="T3" fmla="*/ 180 h 388"/>
                <a:gd name="T4" fmla="*/ 172 w 264"/>
                <a:gd name="T5" fmla="*/ 0 h 388"/>
                <a:gd name="T6" fmla="*/ 172 w 264"/>
                <a:gd name="T7" fmla="*/ 0 h 388"/>
                <a:gd name="T8" fmla="*/ 140 w 264"/>
                <a:gd name="T9" fmla="*/ 154 h 388"/>
                <a:gd name="T10" fmla="*/ 151 w 264"/>
                <a:gd name="T11" fmla="*/ 155 h 388"/>
                <a:gd name="T12" fmla="*/ 151 w 264"/>
                <a:gd name="T13" fmla="*/ 155 h 388"/>
                <a:gd name="T14" fmla="*/ 180 w 264"/>
                <a:gd name="T15" fmla="*/ 181 h 388"/>
                <a:gd name="T16" fmla="*/ 182 w 264"/>
                <a:gd name="T17" fmla="*/ 189 h 388"/>
                <a:gd name="T18" fmla="*/ 191 w 264"/>
                <a:gd name="T19" fmla="*/ 191 h 388"/>
                <a:gd name="T20" fmla="*/ 191 w 264"/>
                <a:gd name="T21" fmla="*/ 191 h 388"/>
                <a:gd name="T22" fmla="*/ 216 w 264"/>
                <a:gd name="T23" fmla="*/ 216 h 388"/>
                <a:gd name="T24" fmla="*/ 217 w 264"/>
                <a:gd name="T25" fmla="*/ 228 h 388"/>
                <a:gd name="T26" fmla="*/ 224 w 264"/>
                <a:gd name="T27" fmla="*/ 229 h 388"/>
                <a:gd name="T28" fmla="*/ 224 w 264"/>
                <a:gd name="T29" fmla="*/ 229 h 388"/>
                <a:gd name="T30" fmla="*/ 258 w 264"/>
                <a:gd name="T31" fmla="*/ 258 h 388"/>
                <a:gd name="T32" fmla="*/ 263 w 264"/>
                <a:gd name="T33" fmla="*/ 283 h 388"/>
                <a:gd name="T34" fmla="*/ 215 w 264"/>
                <a:gd name="T35" fmla="*/ 361 h 388"/>
                <a:gd name="T36" fmla="*/ 158 w 264"/>
                <a:gd name="T37" fmla="*/ 368 h 388"/>
                <a:gd name="T38" fmla="*/ 129 w 264"/>
                <a:gd name="T39" fmla="*/ 387 h 388"/>
                <a:gd name="T40" fmla="*/ 0 w 264"/>
                <a:gd name="T41" fmla="*/ 293 h 38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264" h="388">
                  <a:moveTo>
                    <a:pt x="0" y="293"/>
                  </a:moveTo>
                  <a:lnTo>
                    <a:pt x="43" y="180"/>
                  </a:lnTo>
                  <a:lnTo>
                    <a:pt x="172" y="0"/>
                  </a:lnTo>
                  <a:lnTo>
                    <a:pt x="172" y="0"/>
                  </a:lnTo>
                  <a:cubicBezTo>
                    <a:pt x="172" y="0"/>
                    <a:pt x="207" y="56"/>
                    <a:pt x="140" y="154"/>
                  </a:cubicBezTo>
                  <a:lnTo>
                    <a:pt x="151" y="155"/>
                  </a:lnTo>
                  <a:lnTo>
                    <a:pt x="151" y="155"/>
                  </a:lnTo>
                  <a:cubicBezTo>
                    <a:pt x="165" y="157"/>
                    <a:pt x="177" y="167"/>
                    <a:pt x="180" y="181"/>
                  </a:cubicBezTo>
                  <a:lnTo>
                    <a:pt x="182" y="189"/>
                  </a:lnTo>
                  <a:lnTo>
                    <a:pt x="191" y="191"/>
                  </a:lnTo>
                  <a:lnTo>
                    <a:pt x="191" y="191"/>
                  </a:lnTo>
                  <a:cubicBezTo>
                    <a:pt x="204" y="193"/>
                    <a:pt x="215" y="204"/>
                    <a:pt x="216" y="216"/>
                  </a:cubicBezTo>
                  <a:lnTo>
                    <a:pt x="217" y="228"/>
                  </a:lnTo>
                  <a:lnTo>
                    <a:pt x="224" y="229"/>
                  </a:lnTo>
                  <a:lnTo>
                    <a:pt x="224" y="229"/>
                  </a:lnTo>
                  <a:cubicBezTo>
                    <a:pt x="240" y="230"/>
                    <a:pt x="254" y="242"/>
                    <a:pt x="258" y="258"/>
                  </a:cubicBezTo>
                  <a:lnTo>
                    <a:pt x="263" y="283"/>
                  </a:lnTo>
                  <a:lnTo>
                    <a:pt x="215" y="361"/>
                  </a:lnTo>
                  <a:lnTo>
                    <a:pt x="158" y="368"/>
                  </a:lnTo>
                  <a:lnTo>
                    <a:pt x="129" y="387"/>
                  </a:lnTo>
                  <a:lnTo>
                    <a:pt x="0" y="293"/>
                  </a:lnTo>
                </a:path>
              </a:pathLst>
            </a:custGeom>
            <a:solidFill>
              <a:srgbClr val="000000">
                <a:alpha val="20000"/>
              </a:srgbClr>
            </a:solidFill>
            <a:ln>
              <a:noFill/>
            </a:ln>
            <a:effectLst/>
          </p:spPr>
          <p:txBody>
            <a:bodyPr wrap="none" anchor="ctr"/>
            <a:lstStyle/>
            <a:p>
              <a:endParaRPr lang="en-US" dirty="0">
                <a:latin typeface="Poppins" pitchFamily="2" charset="77"/>
              </a:endParaRPr>
            </a:p>
          </p:txBody>
        </p:sp>
        <p:sp>
          <p:nvSpPr>
            <p:cNvPr id="52" name="Freeform 104">
              <a:extLst>
                <a:ext uri="{FF2B5EF4-FFF2-40B4-BE49-F238E27FC236}">
                  <a16:creationId xmlns:a16="http://schemas.microsoft.com/office/drawing/2014/main" id="{252FB3AA-A78D-B443-A59C-14B9D5E97841}"/>
                </a:ext>
              </a:extLst>
            </p:cNvPr>
            <p:cNvSpPr>
              <a:spLocks noChangeArrowheads="1"/>
            </p:cNvSpPr>
            <p:nvPr/>
          </p:nvSpPr>
          <p:spPr bwMode="auto">
            <a:xfrm>
              <a:off x="14666190" y="7478719"/>
              <a:ext cx="1675377" cy="889874"/>
            </a:xfrm>
            <a:custGeom>
              <a:avLst/>
              <a:gdLst>
                <a:gd name="T0" fmla="*/ 852 w 1347"/>
                <a:gd name="T1" fmla="*/ 512 h 713"/>
                <a:gd name="T2" fmla="*/ 783 w 1347"/>
                <a:gd name="T3" fmla="*/ 34 h 713"/>
                <a:gd name="T4" fmla="*/ 0 w 1347"/>
                <a:gd name="T5" fmla="*/ 0 h 713"/>
                <a:gd name="T6" fmla="*/ 87 w 1347"/>
                <a:gd name="T7" fmla="*/ 598 h 713"/>
                <a:gd name="T8" fmla="*/ 83 w 1347"/>
                <a:gd name="T9" fmla="*/ 678 h 713"/>
                <a:gd name="T10" fmla="*/ 866 w 1347"/>
                <a:gd name="T11" fmla="*/ 712 h 713"/>
                <a:gd name="T12" fmla="*/ 1343 w 1347"/>
                <a:gd name="T13" fmla="*/ 613 h 713"/>
                <a:gd name="T14" fmla="*/ 1346 w 1347"/>
                <a:gd name="T15" fmla="*/ 533 h 713"/>
                <a:gd name="T16" fmla="*/ 852 w 1347"/>
                <a:gd name="T17" fmla="*/ 512 h 7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347" h="713">
                  <a:moveTo>
                    <a:pt x="852" y="512"/>
                  </a:moveTo>
                  <a:lnTo>
                    <a:pt x="783" y="34"/>
                  </a:lnTo>
                  <a:lnTo>
                    <a:pt x="0" y="0"/>
                  </a:lnTo>
                  <a:lnTo>
                    <a:pt x="87" y="598"/>
                  </a:lnTo>
                  <a:lnTo>
                    <a:pt x="83" y="678"/>
                  </a:lnTo>
                  <a:lnTo>
                    <a:pt x="866" y="712"/>
                  </a:lnTo>
                  <a:lnTo>
                    <a:pt x="1343" y="613"/>
                  </a:lnTo>
                  <a:lnTo>
                    <a:pt x="1346" y="533"/>
                  </a:lnTo>
                  <a:lnTo>
                    <a:pt x="852" y="512"/>
                  </a:ln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53" name="Freeform 105">
              <a:extLst>
                <a:ext uri="{FF2B5EF4-FFF2-40B4-BE49-F238E27FC236}">
                  <a16:creationId xmlns:a16="http://schemas.microsoft.com/office/drawing/2014/main" id="{AA73F484-746A-7645-8649-A081240CD387}"/>
                </a:ext>
              </a:extLst>
            </p:cNvPr>
            <p:cNvSpPr>
              <a:spLocks noChangeArrowheads="1"/>
            </p:cNvSpPr>
            <p:nvPr/>
          </p:nvSpPr>
          <p:spPr bwMode="auto">
            <a:xfrm>
              <a:off x="14770555" y="8225773"/>
              <a:ext cx="977763" cy="142819"/>
            </a:xfrm>
            <a:custGeom>
              <a:avLst/>
              <a:gdLst>
                <a:gd name="T0" fmla="*/ 783 w 787"/>
                <a:gd name="T1" fmla="*/ 114 h 115"/>
                <a:gd name="T2" fmla="*/ 0 w 787"/>
                <a:gd name="T3" fmla="*/ 80 h 115"/>
                <a:gd name="T4" fmla="*/ 4 w 787"/>
                <a:gd name="T5" fmla="*/ 0 h 115"/>
                <a:gd name="T6" fmla="*/ 786 w 787"/>
                <a:gd name="T7" fmla="*/ 33 h 115"/>
                <a:gd name="T8" fmla="*/ 783 w 787"/>
                <a:gd name="T9" fmla="*/ 114 h 115"/>
              </a:gdLst>
              <a:ahLst/>
              <a:cxnLst>
                <a:cxn ang="0">
                  <a:pos x="T0" y="T1"/>
                </a:cxn>
                <a:cxn ang="0">
                  <a:pos x="T2" y="T3"/>
                </a:cxn>
                <a:cxn ang="0">
                  <a:pos x="T4" y="T5"/>
                </a:cxn>
                <a:cxn ang="0">
                  <a:pos x="T6" y="T7"/>
                </a:cxn>
                <a:cxn ang="0">
                  <a:pos x="T8" y="T9"/>
                </a:cxn>
              </a:cxnLst>
              <a:rect l="0" t="0" r="r" b="b"/>
              <a:pathLst>
                <a:path w="787" h="115">
                  <a:moveTo>
                    <a:pt x="783" y="114"/>
                  </a:moveTo>
                  <a:lnTo>
                    <a:pt x="0" y="80"/>
                  </a:lnTo>
                  <a:lnTo>
                    <a:pt x="4" y="0"/>
                  </a:lnTo>
                  <a:lnTo>
                    <a:pt x="786" y="33"/>
                  </a:lnTo>
                  <a:lnTo>
                    <a:pt x="783" y="114"/>
                  </a:lnTo>
                </a:path>
              </a:pathLst>
            </a:custGeom>
            <a:solidFill>
              <a:srgbClr val="000000">
                <a:alpha val="40000"/>
              </a:srgbClr>
            </a:solidFill>
            <a:ln>
              <a:noFill/>
            </a:ln>
            <a:effectLst/>
          </p:spPr>
          <p:txBody>
            <a:bodyPr wrap="none" anchor="ctr"/>
            <a:lstStyle/>
            <a:p>
              <a:endParaRPr lang="en-US" dirty="0">
                <a:latin typeface="Poppins" pitchFamily="2" charset="77"/>
              </a:endParaRPr>
            </a:p>
          </p:txBody>
        </p:sp>
        <p:sp>
          <p:nvSpPr>
            <p:cNvPr id="54" name="Freeform 106">
              <a:extLst>
                <a:ext uri="{FF2B5EF4-FFF2-40B4-BE49-F238E27FC236}">
                  <a16:creationId xmlns:a16="http://schemas.microsoft.com/office/drawing/2014/main" id="{86C3518A-1761-CB41-90CE-3C6A4AF52C26}"/>
                </a:ext>
              </a:extLst>
            </p:cNvPr>
            <p:cNvSpPr>
              <a:spLocks noChangeArrowheads="1"/>
            </p:cNvSpPr>
            <p:nvPr/>
          </p:nvSpPr>
          <p:spPr bwMode="auto">
            <a:xfrm>
              <a:off x="15748316" y="8143375"/>
              <a:ext cx="598744" cy="225216"/>
            </a:xfrm>
            <a:custGeom>
              <a:avLst/>
              <a:gdLst>
                <a:gd name="T0" fmla="*/ 0 w 481"/>
                <a:gd name="T1" fmla="*/ 179 h 180"/>
                <a:gd name="T2" fmla="*/ 477 w 481"/>
                <a:gd name="T3" fmla="*/ 80 h 180"/>
                <a:gd name="T4" fmla="*/ 480 w 481"/>
                <a:gd name="T5" fmla="*/ 0 h 180"/>
                <a:gd name="T6" fmla="*/ 3 w 481"/>
                <a:gd name="T7" fmla="*/ 98 h 180"/>
                <a:gd name="T8" fmla="*/ 0 w 481"/>
                <a:gd name="T9" fmla="*/ 179 h 180"/>
              </a:gdLst>
              <a:ahLst/>
              <a:cxnLst>
                <a:cxn ang="0">
                  <a:pos x="T0" y="T1"/>
                </a:cxn>
                <a:cxn ang="0">
                  <a:pos x="T2" y="T3"/>
                </a:cxn>
                <a:cxn ang="0">
                  <a:pos x="T4" y="T5"/>
                </a:cxn>
                <a:cxn ang="0">
                  <a:pos x="T6" y="T7"/>
                </a:cxn>
                <a:cxn ang="0">
                  <a:pos x="T8" y="T9"/>
                </a:cxn>
              </a:cxnLst>
              <a:rect l="0" t="0" r="r" b="b"/>
              <a:pathLst>
                <a:path w="481" h="180">
                  <a:moveTo>
                    <a:pt x="0" y="179"/>
                  </a:moveTo>
                  <a:lnTo>
                    <a:pt x="477" y="80"/>
                  </a:lnTo>
                  <a:lnTo>
                    <a:pt x="480" y="0"/>
                  </a:lnTo>
                  <a:lnTo>
                    <a:pt x="3" y="98"/>
                  </a:lnTo>
                  <a:lnTo>
                    <a:pt x="0" y="179"/>
                  </a:lnTo>
                </a:path>
              </a:pathLst>
            </a:custGeom>
            <a:solidFill>
              <a:srgbClr val="000000">
                <a:alpha val="20000"/>
              </a:srgbClr>
            </a:solidFill>
            <a:ln>
              <a:noFill/>
            </a:ln>
            <a:effectLst/>
          </p:spPr>
          <p:txBody>
            <a:bodyPr wrap="none" anchor="ctr"/>
            <a:lstStyle/>
            <a:p>
              <a:endParaRPr lang="en-US" dirty="0">
                <a:latin typeface="Poppins" pitchFamily="2" charset="77"/>
              </a:endParaRPr>
            </a:p>
          </p:txBody>
        </p:sp>
        <p:sp>
          <p:nvSpPr>
            <p:cNvPr id="55" name="Freeform 107">
              <a:extLst>
                <a:ext uri="{FF2B5EF4-FFF2-40B4-BE49-F238E27FC236}">
                  <a16:creationId xmlns:a16="http://schemas.microsoft.com/office/drawing/2014/main" id="{64C68F82-B97F-324B-B6F2-A2610E1E5C0A}"/>
                </a:ext>
              </a:extLst>
            </p:cNvPr>
            <p:cNvSpPr>
              <a:spLocks noChangeArrowheads="1"/>
            </p:cNvSpPr>
            <p:nvPr/>
          </p:nvSpPr>
          <p:spPr bwMode="auto">
            <a:xfrm>
              <a:off x="14666188" y="7478717"/>
              <a:ext cx="1082129" cy="791000"/>
            </a:xfrm>
            <a:custGeom>
              <a:avLst/>
              <a:gdLst>
                <a:gd name="T0" fmla="*/ 869 w 870"/>
                <a:gd name="T1" fmla="*/ 632 h 633"/>
                <a:gd name="T2" fmla="*/ 87 w 870"/>
                <a:gd name="T3" fmla="*/ 598 h 633"/>
                <a:gd name="T4" fmla="*/ 0 w 870"/>
                <a:gd name="T5" fmla="*/ 0 h 633"/>
                <a:gd name="T6" fmla="*/ 783 w 870"/>
                <a:gd name="T7" fmla="*/ 34 h 633"/>
                <a:gd name="T8" fmla="*/ 869 w 870"/>
                <a:gd name="T9" fmla="*/ 632 h 633"/>
              </a:gdLst>
              <a:ahLst/>
              <a:cxnLst>
                <a:cxn ang="0">
                  <a:pos x="T0" y="T1"/>
                </a:cxn>
                <a:cxn ang="0">
                  <a:pos x="T2" y="T3"/>
                </a:cxn>
                <a:cxn ang="0">
                  <a:pos x="T4" y="T5"/>
                </a:cxn>
                <a:cxn ang="0">
                  <a:pos x="T6" y="T7"/>
                </a:cxn>
                <a:cxn ang="0">
                  <a:pos x="T8" y="T9"/>
                </a:cxn>
              </a:cxnLst>
              <a:rect l="0" t="0" r="r" b="b"/>
              <a:pathLst>
                <a:path w="870" h="633">
                  <a:moveTo>
                    <a:pt x="869" y="632"/>
                  </a:moveTo>
                  <a:lnTo>
                    <a:pt x="87" y="598"/>
                  </a:lnTo>
                  <a:lnTo>
                    <a:pt x="0" y="0"/>
                  </a:lnTo>
                  <a:lnTo>
                    <a:pt x="783" y="34"/>
                  </a:lnTo>
                  <a:lnTo>
                    <a:pt x="869" y="632"/>
                  </a:lnTo>
                </a:path>
              </a:pathLst>
            </a:custGeom>
            <a:solidFill>
              <a:srgbClr val="000000">
                <a:alpha val="20000"/>
              </a:srgbClr>
            </a:solidFill>
            <a:ln>
              <a:noFill/>
            </a:ln>
            <a:effectLst/>
          </p:spPr>
          <p:txBody>
            <a:bodyPr wrap="none" anchor="ctr"/>
            <a:lstStyle/>
            <a:p>
              <a:endParaRPr lang="en-US" dirty="0">
                <a:latin typeface="Poppins" pitchFamily="2" charset="77"/>
              </a:endParaRPr>
            </a:p>
          </p:txBody>
        </p:sp>
        <p:sp>
          <p:nvSpPr>
            <p:cNvPr id="56" name="Freeform 108">
              <a:extLst>
                <a:ext uri="{FF2B5EF4-FFF2-40B4-BE49-F238E27FC236}">
                  <a16:creationId xmlns:a16="http://schemas.microsoft.com/office/drawing/2014/main" id="{08C06682-A70C-E240-9030-F1F52CE2F5F6}"/>
                </a:ext>
              </a:extLst>
            </p:cNvPr>
            <p:cNvSpPr>
              <a:spLocks noChangeArrowheads="1"/>
            </p:cNvSpPr>
            <p:nvPr/>
          </p:nvSpPr>
          <p:spPr bwMode="auto">
            <a:xfrm>
              <a:off x="15067179" y="7714918"/>
              <a:ext cx="247190" cy="296624"/>
            </a:xfrm>
            <a:custGeom>
              <a:avLst/>
              <a:gdLst>
                <a:gd name="T0" fmla="*/ 174 w 199"/>
                <a:gd name="T1" fmla="*/ 120 h 240"/>
                <a:gd name="T2" fmla="*/ 174 w 199"/>
                <a:gd name="T3" fmla="*/ 120 h 240"/>
                <a:gd name="T4" fmla="*/ 55 w 199"/>
                <a:gd name="T5" fmla="*/ 239 h 240"/>
                <a:gd name="T6" fmla="*/ 55 w 199"/>
                <a:gd name="T7" fmla="*/ 239 h 240"/>
                <a:gd name="T8" fmla="*/ 25 w 199"/>
                <a:gd name="T9" fmla="*/ 120 h 240"/>
                <a:gd name="T10" fmla="*/ 25 w 199"/>
                <a:gd name="T11" fmla="*/ 120 h 240"/>
                <a:gd name="T12" fmla="*/ 143 w 199"/>
                <a:gd name="T13" fmla="*/ 0 h 240"/>
                <a:gd name="T14" fmla="*/ 143 w 199"/>
                <a:gd name="T15" fmla="*/ 0 h 240"/>
                <a:gd name="T16" fmla="*/ 174 w 199"/>
                <a:gd name="T17" fmla="*/ 120 h 2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99" h="240">
                  <a:moveTo>
                    <a:pt x="174" y="120"/>
                  </a:moveTo>
                  <a:lnTo>
                    <a:pt x="174" y="120"/>
                  </a:lnTo>
                  <a:cubicBezTo>
                    <a:pt x="149" y="186"/>
                    <a:pt x="96" y="239"/>
                    <a:pt x="55" y="239"/>
                  </a:cubicBezTo>
                  <a:lnTo>
                    <a:pt x="55" y="239"/>
                  </a:lnTo>
                  <a:cubicBezTo>
                    <a:pt x="14" y="239"/>
                    <a:pt x="0" y="186"/>
                    <a:pt x="25" y="120"/>
                  </a:cubicBezTo>
                  <a:lnTo>
                    <a:pt x="25" y="120"/>
                  </a:lnTo>
                  <a:cubicBezTo>
                    <a:pt x="49" y="54"/>
                    <a:pt x="102" y="0"/>
                    <a:pt x="143" y="0"/>
                  </a:cubicBezTo>
                  <a:lnTo>
                    <a:pt x="143" y="0"/>
                  </a:lnTo>
                  <a:cubicBezTo>
                    <a:pt x="185" y="0"/>
                    <a:pt x="198" y="54"/>
                    <a:pt x="174" y="120"/>
                  </a:cubicBez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57" name="Freeform 109">
              <a:extLst>
                <a:ext uri="{FF2B5EF4-FFF2-40B4-BE49-F238E27FC236}">
                  <a16:creationId xmlns:a16="http://schemas.microsoft.com/office/drawing/2014/main" id="{0D9B3386-F749-4F44-9FD3-BACA6074C60C}"/>
                </a:ext>
              </a:extLst>
            </p:cNvPr>
            <p:cNvSpPr>
              <a:spLocks noChangeArrowheads="1"/>
            </p:cNvSpPr>
            <p:nvPr/>
          </p:nvSpPr>
          <p:spPr bwMode="auto">
            <a:xfrm>
              <a:off x="15869163" y="7044766"/>
              <a:ext cx="1104105" cy="1444672"/>
            </a:xfrm>
            <a:custGeom>
              <a:avLst/>
              <a:gdLst>
                <a:gd name="T0" fmla="*/ 0 w 887"/>
                <a:gd name="T1" fmla="*/ 728 h 1159"/>
                <a:gd name="T2" fmla="*/ 410 w 887"/>
                <a:gd name="T3" fmla="*/ 685 h 1159"/>
                <a:gd name="T4" fmla="*/ 410 w 887"/>
                <a:gd name="T5" fmla="*/ 685 h 1159"/>
                <a:gd name="T6" fmla="*/ 430 w 887"/>
                <a:gd name="T7" fmla="*/ 636 h 1159"/>
                <a:gd name="T8" fmla="*/ 430 w 887"/>
                <a:gd name="T9" fmla="*/ 636 h 1159"/>
                <a:gd name="T10" fmla="*/ 440 w 887"/>
                <a:gd name="T11" fmla="*/ 0 h 1159"/>
                <a:gd name="T12" fmla="*/ 440 w 887"/>
                <a:gd name="T13" fmla="*/ 0 h 1159"/>
                <a:gd name="T14" fmla="*/ 724 w 887"/>
                <a:gd name="T15" fmla="*/ 313 h 1159"/>
                <a:gd name="T16" fmla="*/ 886 w 887"/>
                <a:gd name="T17" fmla="*/ 765 h 1159"/>
                <a:gd name="T18" fmla="*/ 886 w 887"/>
                <a:gd name="T19" fmla="*/ 765 h 1159"/>
                <a:gd name="T20" fmla="*/ 19 w 887"/>
                <a:gd name="T21" fmla="*/ 972 h 1159"/>
                <a:gd name="T22" fmla="*/ 0 w 887"/>
                <a:gd name="T23" fmla="*/ 728 h 11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887" h="1159">
                  <a:moveTo>
                    <a:pt x="0" y="728"/>
                  </a:moveTo>
                  <a:lnTo>
                    <a:pt x="410" y="685"/>
                  </a:lnTo>
                  <a:lnTo>
                    <a:pt x="410" y="685"/>
                  </a:lnTo>
                  <a:cubicBezTo>
                    <a:pt x="410" y="685"/>
                    <a:pt x="394" y="653"/>
                    <a:pt x="430" y="636"/>
                  </a:cubicBezTo>
                  <a:lnTo>
                    <a:pt x="430" y="636"/>
                  </a:lnTo>
                  <a:cubicBezTo>
                    <a:pt x="430" y="636"/>
                    <a:pt x="251" y="317"/>
                    <a:pt x="440" y="0"/>
                  </a:cubicBezTo>
                  <a:lnTo>
                    <a:pt x="440" y="0"/>
                  </a:lnTo>
                  <a:cubicBezTo>
                    <a:pt x="572" y="63"/>
                    <a:pt x="674" y="176"/>
                    <a:pt x="724" y="313"/>
                  </a:cubicBezTo>
                  <a:lnTo>
                    <a:pt x="886" y="765"/>
                  </a:lnTo>
                  <a:lnTo>
                    <a:pt x="886" y="765"/>
                  </a:lnTo>
                  <a:cubicBezTo>
                    <a:pt x="886" y="765"/>
                    <a:pt x="826" y="1158"/>
                    <a:pt x="19" y="972"/>
                  </a:cubicBezTo>
                  <a:lnTo>
                    <a:pt x="0" y="728"/>
                  </a:ln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58" name="Freeform 110">
              <a:extLst>
                <a:ext uri="{FF2B5EF4-FFF2-40B4-BE49-F238E27FC236}">
                  <a16:creationId xmlns:a16="http://schemas.microsoft.com/office/drawing/2014/main" id="{EB7A3C56-02B2-1645-A836-FDDC95AE496B}"/>
                </a:ext>
              </a:extLst>
            </p:cNvPr>
            <p:cNvSpPr>
              <a:spLocks noChangeArrowheads="1"/>
            </p:cNvSpPr>
            <p:nvPr/>
          </p:nvSpPr>
          <p:spPr bwMode="auto">
            <a:xfrm>
              <a:off x="15704374" y="7967597"/>
              <a:ext cx="186763" cy="269162"/>
            </a:xfrm>
            <a:custGeom>
              <a:avLst/>
              <a:gdLst>
                <a:gd name="T0" fmla="*/ 131 w 149"/>
                <a:gd name="T1" fmla="*/ 0 h 218"/>
                <a:gd name="T2" fmla="*/ 0 w 149"/>
                <a:gd name="T3" fmla="*/ 10 h 218"/>
                <a:gd name="T4" fmla="*/ 30 w 149"/>
                <a:gd name="T5" fmla="*/ 203 h 218"/>
                <a:gd name="T6" fmla="*/ 148 w 149"/>
                <a:gd name="T7" fmla="*/ 217 h 218"/>
                <a:gd name="T8" fmla="*/ 131 w 149"/>
                <a:gd name="T9" fmla="*/ 0 h 218"/>
              </a:gdLst>
              <a:ahLst/>
              <a:cxnLst>
                <a:cxn ang="0">
                  <a:pos x="T0" y="T1"/>
                </a:cxn>
                <a:cxn ang="0">
                  <a:pos x="T2" y="T3"/>
                </a:cxn>
                <a:cxn ang="0">
                  <a:pos x="T4" y="T5"/>
                </a:cxn>
                <a:cxn ang="0">
                  <a:pos x="T6" y="T7"/>
                </a:cxn>
                <a:cxn ang="0">
                  <a:pos x="T8" y="T9"/>
                </a:cxn>
              </a:cxnLst>
              <a:rect l="0" t="0" r="r" b="b"/>
              <a:pathLst>
                <a:path w="149" h="218">
                  <a:moveTo>
                    <a:pt x="131" y="0"/>
                  </a:moveTo>
                  <a:lnTo>
                    <a:pt x="0" y="10"/>
                  </a:lnTo>
                  <a:lnTo>
                    <a:pt x="30" y="203"/>
                  </a:lnTo>
                  <a:lnTo>
                    <a:pt x="148" y="217"/>
                  </a:lnTo>
                  <a:lnTo>
                    <a:pt x="131" y="0"/>
                  </a:lnTo>
                </a:path>
              </a:pathLst>
            </a:custGeom>
            <a:solidFill>
              <a:srgbClr val="FFBC8D"/>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59" name="Freeform 111">
              <a:extLst>
                <a:ext uri="{FF2B5EF4-FFF2-40B4-BE49-F238E27FC236}">
                  <a16:creationId xmlns:a16="http://schemas.microsoft.com/office/drawing/2014/main" id="{62D50DDB-F8DE-024B-A0A7-DB3B0001043C}"/>
                </a:ext>
              </a:extLst>
            </p:cNvPr>
            <p:cNvSpPr>
              <a:spLocks noChangeArrowheads="1"/>
            </p:cNvSpPr>
            <p:nvPr/>
          </p:nvSpPr>
          <p:spPr bwMode="auto">
            <a:xfrm>
              <a:off x="15786769" y="7967597"/>
              <a:ext cx="104366" cy="269162"/>
            </a:xfrm>
            <a:custGeom>
              <a:avLst/>
              <a:gdLst>
                <a:gd name="T0" fmla="*/ 66 w 84"/>
                <a:gd name="T1" fmla="*/ 0 h 218"/>
                <a:gd name="T2" fmla="*/ 0 w 84"/>
                <a:gd name="T3" fmla="*/ 5 h 218"/>
                <a:gd name="T4" fmla="*/ 19 w 84"/>
                <a:gd name="T5" fmla="*/ 209 h 218"/>
                <a:gd name="T6" fmla="*/ 83 w 84"/>
                <a:gd name="T7" fmla="*/ 217 h 218"/>
                <a:gd name="T8" fmla="*/ 66 w 84"/>
                <a:gd name="T9" fmla="*/ 0 h 218"/>
              </a:gdLst>
              <a:ahLst/>
              <a:cxnLst>
                <a:cxn ang="0">
                  <a:pos x="T0" y="T1"/>
                </a:cxn>
                <a:cxn ang="0">
                  <a:pos x="T2" y="T3"/>
                </a:cxn>
                <a:cxn ang="0">
                  <a:pos x="T4" y="T5"/>
                </a:cxn>
                <a:cxn ang="0">
                  <a:pos x="T6" y="T7"/>
                </a:cxn>
                <a:cxn ang="0">
                  <a:pos x="T8" y="T9"/>
                </a:cxn>
              </a:cxnLst>
              <a:rect l="0" t="0" r="r" b="b"/>
              <a:pathLst>
                <a:path w="84" h="218">
                  <a:moveTo>
                    <a:pt x="66" y="0"/>
                  </a:moveTo>
                  <a:lnTo>
                    <a:pt x="0" y="5"/>
                  </a:lnTo>
                  <a:lnTo>
                    <a:pt x="19" y="209"/>
                  </a:lnTo>
                  <a:lnTo>
                    <a:pt x="83" y="217"/>
                  </a:lnTo>
                  <a:lnTo>
                    <a:pt x="66" y="0"/>
                  </a:lnTo>
                </a:path>
              </a:pathLst>
            </a:custGeom>
            <a:solidFill>
              <a:srgbClr val="000000">
                <a:alpha val="20000"/>
              </a:srgbClr>
            </a:solidFill>
            <a:ln>
              <a:noFill/>
            </a:ln>
            <a:effectLst/>
          </p:spPr>
          <p:txBody>
            <a:bodyPr wrap="none" anchor="ctr"/>
            <a:lstStyle/>
            <a:p>
              <a:endParaRPr lang="en-US" dirty="0">
                <a:latin typeface="Poppins" pitchFamily="2" charset="77"/>
              </a:endParaRPr>
            </a:p>
          </p:txBody>
        </p:sp>
        <p:sp>
          <p:nvSpPr>
            <p:cNvPr id="60" name="Freeform 112">
              <a:extLst>
                <a:ext uri="{FF2B5EF4-FFF2-40B4-BE49-F238E27FC236}">
                  <a16:creationId xmlns:a16="http://schemas.microsoft.com/office/drawing/2014/main" id="{3260312A-EAF3-E342-B153-2D249AFBEEA3}"/>
                </a:ext>
              </a:extLst>
            </p:cNvPr>
            <p:cNvSpPr>
              <a:spLocks noChangeArrowheads="1"/>
            </p:cNvSpPr>
            <p:nvPr/>
          </p:nvSpPr>
          <p:spPr bwMode="auto">
            <a:xfrm>
              <a:off x="12573338" y="8599298"/>
              <a:ext cx="1021706" cy="1444670"/>
            </a:xfrm>
            <a:custGeom>
              <a:avLst/>
              <a:gdLst>
                <a:gd name="T0" fmla="*/ 533 w 821"/>
                <a:gd name="T1" fmla="*/ 82 h 1160"/>
                <a:gd name="T2" fmla="*/ 533 w 821"/>
                <a:gd name="T3" fmla="*/ 82 h 1160"/>
                <a:gd name="T4" fmla="*/ 258 w 821"/>
                <a:gd name="T5" fmla="*/ 699 h 1160"/>
                <a:gd name="T6" fmla="*/ 258 w 821"/>
                <a:gd name="T7" fmla="*/ 699 h 1160"/>
                <a:gd name="T8" fmla="*/ 241 w 821"/>
                <a:gd name="T9" fmla="*/ 1159 h 1160"/>
                <a:gd name="T10" fmla="*/ 820 w 821"/>
                <a:gd name="T11" fmla="*/ 1159 h 1160"/>
                <a:gd name="T12" fmla="*/ 820 w 821"/>
                <a:gd name="T13" fmla="*/ 1159 h 1160"/>
                <a:gd name="T14" fmla="*/ 458 w 821"/>
                <a:gd name="T15" fmla="*/ 285 h 1160"/>
                <a:gd name="T16" fmla="*/ 458 w 821"/>
                <a:gd name="T17" fmla="*/ 285 h 1160"/>
                <a:gd name="T18" fmla="*/ 533 w 821"/>
                <a:gd name="T19" fmla="*/ 82 h 11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821" h="1160">
                  <a:moveTo>
                    <a:pt x="533" y="82"/>
                  </a:moveTo>
                  <a:lnTo>
                    <a:pt x="533" y="82"/>
                  </a:lnTo>
                  <a:cubicBezTo>
                    <a:pt x="533" y="82"/>
                    <a:pt x="0" y="0"/>
                    <a:pt x="258" y="699"/>
                  </a:cubicBezTo>
                  <a:lnTo>
                    <a:pt x="258" y="699"/>
                  </a:lnTo>
                  <a:cubicBezTo>
                    <a:pt x="364" y="988"/>
                    <a:pt x="241" y="1159"/>
                    <a:pt x="241" y="1159"/>
                  </a:cubicBezTo>
                  <a:lnTo>
                    <a:pt x="820" y="1159"/>
                  </a:lnTo>
                  <a:lnTo>
                    <a:pt x="820" y="1159"/>
                  </a:lnTo>
                  <a:cubicBezTo>
                    <a:pt x="820" y="1159"/>
                    <a:pt x="358" y="437"/>
                    <a:pt x="458" y="285"/>
                  </a:cubicBezTo>
                  <a:lnTo>
                    <a:pt x="458" y="285"/>
                  </a:lnTo>
                  <a:cubicBezTo>
                    <a:pt x="557" y="135"/>
                    <a:pt x="533" y="82"/>
                    <a:pt x="533" y="82"/>
                  </a:cubicBezTo>
                </a:path>
              </a:pathLst>
            </a:custGeom>
            <a:solidFill>
              <a:srgbClr val="00000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61" name="Freeform 113">
              <a:extLst>
                <a:ext uri="{FF2B5EF4-FFF2-40B4-BE49-F238E27FC236}">
                  <a16:creationId xmlns:a16="http://schemas.microsoft.com/office/drawing/2014/main" id="{BEB8F955-DA05-424C-B19C-F3DE8F1C4C20}"/>
                </a:ext>
              </a:extLst>
            </p:cNvPr>
            <p:cNvSpPr>
              <a:spLocks noChangeArrowheads="1"/>
            </p:cNvSpPr>
            <p:nvPr/>
          </p:nvSpPr>
          <p:spPr bwMode="auto">
            <a:xfrm>
              <a:off x="12133890" y="9280436"/>
              <a:ext cx="1829187" cy="1598475"/>
            </a:xfrm>
            <a:custGeom>
              <a:avLst/>
              <a:gdLst>
                <a:gd name="T0" fmla="*/ 1455 w 1469"/>
                <a:gd name="T1" fmla="*/ 423 h 1283"/>
                <a:gd name="T2" fmla="*/ 1391 w 1469"/>
                <a:gd name="T3" fmla="*/ 58 h 1283"/>
                <a:gd name="T4" fmla="*/ 654 w 1469"/>
                <a:gd name="T5" fmla="*/ 58 h 1283"/>
                <a:gd name="T6" fmla="*/ 414 w 1469"/>
                <a:gd name="T7" fmla="*/ 381 h 1283"/>
                <a:gd name="T8" fmla="*/ 326 w 1469"/>
                <a:gd name="T9" fmla="*/ 0 h 1283"/>
                <a:gd name="T10" fmla="*/ 102 w 1469"/>
                <a:gd name="T11" fmla="*/ 41 h 1283"/>
                <a:gd name="T12" fmla="*/ 102 w 1469"/>
                <a:gd name="T13" fmla="*/ 41 h 1283"/>
                <a:gd name="T14" fmla="*/ 362 w 1469"/>
                <a:gd name="T15" fmla="*/ 845 h 1283"/>
                <a:gd name="T16" fmla="*/ 362 w 1469"/>
                <a:gd name="T17" fmla="*/ 845 h 1283"/>
                <a:gd name="T18" fmla="*/ 654 w 1469"/>
                <a:gd name="T19" fmla="*/ 666 h 1283"/>
                <a:gd name="T20" fmla="*/ 654 w 1469"/>
                <a:gd name="T21" fmla="*/ 666 h 1283"/>
                <a:gd name="T22" fmla="*/ 654 w 1469"/>
                <a:gd name="T23" fmla="*/ 736 h 1283"/>
                <a:gd name="T24" fmla="*/ 654 w 1469"/>
                <a:gd name="T25" fmla="*/ 1282 h 1283"/>
                <a:gd name="T26" fmla="*/ 1391 w 1469"/>
                <a:gd name="T27" fmla="*/ 1282 h 1283"/>
                <a:gd name="T28" fmla="*/ 1391 w 1469"/>
                <a:gd name="T29" fmla="*/ 643 h 1283"/>
                <a:gd name="T30" fmla="*/ 1391 w 1469"/>
                <a:gd name="T31" fmla="*/ 643 h 1283"/>
                <a:gd name="T32" fmla="*/ 1455 w 1469"/>
                <a:gd name="T33" fmla="*/ 423 h 128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1469" h="1283">
                  <a:moveTo>
                    <a:pt x="1455" y="423"/>
                  </a:moveTo>
                  <a:lnTo>
                    <a:pt x="1391" y="58"/>
                  </a:lnTo>
                  <a:lnTo>
                    <a:pt x="654" y="58"/>
                  </a:lnTo>
                  <a:lnTo>
                    <a:pt x="414" y="381"/>
                  </a:lnTo>
                  <a:lnTo>
                    <a:pt x="326" y="0"/>
                  </a:lnTo>
                  <a:lnTo>
                    <a:pt x="102" y="41"/>
                  </a:lnTo>
                  <a:lnTo>
                    <a:pt x="102" y="41"/>
                  </a:lnTo>
                  <a:cubicBezTo>
                    <a:pt x="102" y="41"/>
                    <a:pt x="0" y="764"/>
                    <a:pt x="362" y="845"/>
                  </a:cubicBezTo>
                  <a:lnTo>
                    <a:pt x="362" y="845"/>
                  </a:lnTo>
                  <a:cubicBezTo>
                    <a:pt x="563" y="891"/>
                    <a:pt x="654" y="666"/>
                    <a:pt x="654" y="666"/>
                  </a:cubicBezTo>
                  <a:lnTo>
                    <a:pt x="654" y="666"/>
                  </a:lnTo>
                  <a:lnTo>
                    <a:pt x="654" y="736"/>
                  </a:lnTo>
                  <a:lnTo>
                    <a:pt x="654" y="1282"/>
                  </a:lnTo>
                  <a:lnTo>
                    <a:pt x="1391" y="1282"/>
                  </a:lnTo>
                  <a:lnTo>
                    <a:pt x="1391" y="643"/>
                  </a:lnTo>
                  <a:lnTo>
                    <a:pt x="1391" y="643"/>
                  </a:lnTo>
                  <a:cubicBezTo>
                    <a:pt x="1445" y="584"/>
                    <a:pt x="1468" y="502"/>
                    <a:pt x="1455" y="423"/>
                  </a:cubicBezTo>
                </a:path>
              </a:pathLst>
            </a:custGeom>
            <a:solidFill>
              <a:srgbClr val="00C6A8"/>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62" name="Freeform 114">
              <a:extLst>
                <a:ext uri="{FF2B5EF4-FFF2-40B4-BE49-F238E27FC236}">
                  <a16:creationId xmlns:a16="http://schemas.microsoft.com/office/drawing/2014/main" id="{95DF1EA0-3E55-654D-8C1E-645E2A0C6EA9}"/>
                </a:ext>
              </a:extLst>
            </p:cNvPr>
            <p:cNvSpPr>
              <a:spLocks noChangeArrowheads="1"/>
            </p:cNvSpPr>
            <p:nvPr/>
          </p:nvSpPr>
          <p:spPr bwMode="auto">
            <a:xfrm>
              <a:off x="12133890" y="10324116"/>
              <a:ext cx="1779747" cy="1054665"/>
            </a:xfrm>
            <a:custGeom>
              <a:avLst/>
              <a:gdLst>
                <a:gd name="T0" fmla="*/ 243 w 1430"/>
                <a:gd name="T1" fmla="*/ 518 h 845"/>
                <a:gd name="T2" fmla="*/ 243 w 1430"/>
                <a:gd name="T3" fmla="*/ 518 h 845"/>
                <a:gd name="T4" fmla="*/ 1092 w 1430"/>
                <a:gd name="T5" fmla="*/ 823 h 845"/>
                <a:gd name="T6" fmla="*/ 1092 w 1430"/>
                <a:gd name="T7" fmla="*/ 823 h 845"/>
                <a:gd name="T8" fmla="*/ 1277 w 1430"/>
                <a:gd name="T9" fmla="*/ 787 h 845"/>
                <a:gd name="T10" fmla="*/ 1277 w 1430"/>
                <a:gd name="T11" fmla="*/ 787 h 845"/>
                <a:gd name="T12" fmla="*/ 1355 w 1430"/>
                <a:gd name="T13" fmla="*/ 460 h 845"/>
                <a:gd name="T14" fmla="*/ 1355 w 1430"/>
                <a:gd name="T15" fmla="*/ 460 h 845"/>
                <a:gd name="T16" fmla="*/ 1242 w 1430"/>
                <a:gd name="T17" fmla="*/ 425 h 845"/>
                <a:gd name="T18" fmla="*/ 1242 w 1430"/>
                <a:gd name="T19" fmla="*/ 425 h 845"/>
                <a:gd name="T20" fmla="*/ 452 w 1430"/>
                <a:gd name="T21" fmla="*/ 76 h 845"/>
                <a:gd name="T22" fmla="*/ 452 w 1430"/>
                <a:gd name="T23" fmla="*/ 76 h 845"/>
                <a:gd name="T24" fmla="*/ 57 w 1430"/>
                <a:gd name="T25" fmla="*/ 159 h 845"/>
                <a:gd name="T26" fmla="*/ 57 w 1430"/>
                <a:gd name="T27" fmla="*/ 159 h 845"/>
                <a:gd name="T28" fmla="*/ 243 w 1430"/>
                <a:gd name="T29" fmla="*/ 518 h 8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430" h="845">
                  <a:moveTo>
                    <a:pt x="243" y="518"/>
                  </a:moveTo>
                  <a:lnTo>
                    <a:pt x="243" y="518"/>
                  </a:lnTo>
                  <a:cubicBezTo>
                    <a:pt x="358" y="571"/>
                    <a:pt x="826" y="773"/>
                    <a:pt x="1092" y="823"/>
                  </a:cubicBezTo>
                  <a:lnTo>
                    <a:pt x="1092" y="823"/>
                  </a:lnTo>
                  <a:cubicBezTo>
                    <a:pt x="1201" y="844"/>
                    <a:pt x="1276" y="839"/>
                    <a:pt x="1277" y="787"/>
                  </a:cubicBezTo>
                  <a:lnTo>
                    <a:pt x="1277" y="787"/>
                  </a:lnTo>
                  <a:cubicBezTo>
                    <a:pt x="1283" y="562"/>
                    <a:pt x="1429" y="528"/>
                    <a:pt x="1355" y="460"/>
                  </a:cubicBezTo>
                  <a:lnTo>
                    <a:pt x="1355" y="460"/>
                  </a:lnTo>
                  <a:cubicBezTo>
                    <a:pt x="1330" y="437"/>
                    <a:pt x="1276" y="445"/>
                    <a:pt x="1242" y="425"/>
                  </a:cubicBezTo>
                  <a:lnTo>
                    <a:pt x="1242" y="425"/>
                  </a:lnTo>
                  <a:cubicBezTo>
                    <a:pt x="996" y="272"/>
                    <a:pt x="566" y="129"/>
                    <a:pt x="452" y="76"/>
                  </a:cubicBezTo>
                  <a:lnTo>
                    <a:pt x="452" y="76"/>
                  </a:lnTo>
                  <a:cubicBezTo>
                    <a:pt x="292" y="0"/>
                    <a:pt x="114" y="37"/>
                    <a:pt x="57" y="159"/>
                  </a:cubicBezTo>
                  <a:lnTo>
                    <a:pt x="57" y="159"/>
                  </a:lnTo>
                  <a:cubicBezTo>
                    <a:pt x="0" y="281"/>
                    <a:pt x="82" y="441"/>
                    <a:pt x="243" y="518"/>
                  </a:cubicBezTo>
                </a:path>
              </a:pathLst>
            </a:custGeom>
            <a:solidFill>
              <a:srgbClr val="029DEA"/>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63" name="Freeform 115">
              <a:extLst>
                <a:ext uri="{FF2B5EF4-FFF2-40B4-BE49-F238E27FC236}">
                  <a16:creationId xmlns:a16="http://schemas.microsoft.com/office/drawing/2014/main" id="{FA99038D-0C01-8A49-BA3F-57839C0CE247}"/>
                </a:ext>
              </a:extLst>
            </p:cNvPr>
            <p:cNvSpPr>
              <a:spLocks noChangeArrowheads="1"/>
            </p:cNvSpPr>
            <p:nvPr/>
          </p:nvSpPr>
          <p:spPr bwMode="auto">
            <a:xfrm>
              <a:off x="12133890" y="10324116"/>
              <a:ext cx="1779747" cy="1054665"/>
            </a:xfrm>
            <a:custGeom>
              <a:avLst/>
              <a:gdLst>
                <a:gd name="T0" fmla="*/ 243 w 1430"/>
                <a:gd name="T1" fmla="*/ 518 h 845"/>
                <a:gd name="T2" fmla="*/ 243 w 1430"/>
                <a:gd name="T3" fmla="*/ 518 h 845"/>
                <a:gd name="T4" fmla="*/ 1092 w 1430"/>
                <a:gd name="T5" fmla="*/ 823 h 845"/>
                <a:gd name="T6" fmla="*/ 1092 w 1430"/>
                <a:gd name="T7" fmla="*/ 823 h 845"/>
                <a:gd name="T8" fmla="*/ 1277 w 1430"/>
                <a:gd name="T9" fmla="*/ 787 h 845"/>
                <a:gd name="T10" fmla="*/ 1277 w 1430"/>
                <a:gd name="T11" fmla="*/ 787 h 845"/>
                <a:gd name="T12" fmla="*/ 1355 w 1430"/>
                <a:gd name="T13" fmla="*/ 460 h 845"/>
                <a:gd name="T14" fmla="*/ 1355 w 1430"/>
                <a:gd name="T15" fmla="*/ 460 h 845"/>
                <a:gd name="T16" fmla="*/ 1242 w 1430"/>
                <a:gd name="T17" fmla="*/ 425 h 845"/>
                <a:gd name="T18" fmla="*/ 1242 w 1430"/>
                <a:gd name="T19" fmla="*/ 425 h 845"/>
                <a:gd name="T20" fmla="*/ 452 w 1430"/>
                <a:gd name="T21" fmla="*/ 76 h 845"/>
                <a:gd name="T22" fmla="*/ 452 w 1430"/>
                <a:gd name="T23" fmla="*/ 76 h 845"/>
                <a:gd name="T24" fmla="*/ 57 w 1430"/>
                <a:gd name="T25" fmla="*/ 159 h 845"/>
                <a:gd name="T26" fmla="*/ 57 w 1430"/>
                <a:gd name="T27" fmla="*/ 159 h 845"/>
                <a:gd name="T28" fmla="*/ 243 w 1430"/>
                <a:gd name="T29" fmla="*/ 518 h 8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430" h="845">
                  <a:moveTo>
                    <a:pt x="243" y="518"/>
                  </a:moveTo>
                  <a:lnTo>
                    <a:pt x="243" y="518"/>
                  </a:lnTo>
                  <a:cubicBezTo>
                    <a:pt x="358" y="571"/>
                    <a:pt x="826" y="773"/>
                    <a:pt x="1092" y="823"/>
                  </a:cubicBezTo>
                  <a:lnTo>
                    <a:pt x="1092" y="823"/>
                  </a:lnTo>
                  <a:cubicBezTo>
                    <a:pt x="1201" y="844"/>
                    <a:pt x="1276" y="839"/>
                    <a:pt x="1277" y="787"/>
                  </a:cubicBezTo>
                  <a:lnTo>
                    <a:pt x="1277" y="787"/>
                  </a:lnTo>
                  <a:cubicBezTo>
                    <a:pt x="1283" y="562"/>
                    <a:pt x="1429" y="528"/>
                    <a:pt x="1355" y="460"/>
                  </a:cubicBezTo>
                  <a:lnTo>
                    <a:pt x="1355" y="460"/>
                  </a:lnTo>
                  <a:cubicBezTo>
                    <a:pt x="1330" y="437"/>
                    <a:pt x="1276" y="445"/>
                    <a:pt x="1242" y="425"/>
                  </a:cubicBezTo>
                  <a:lnTo>
                    <a:pt x="1242" y="425"/>
                  </a:lnTo>
                  <a:cubicBezTo>
                    <a:pt x="996" y="272"/>
                    <a:pt x="566" y="129"/>
                    <a:pt x="452" y="76"/>
                  </a:cubicBezTo>
                  <a:lnTo>
                    <a:pt x="452" y="76"/>
                  </a:lnTo>
                  <a:cubicBezTo>
                    <a:pt x="292" y="0"/>
                    <a:pt x="114" y="37"/>
                    <a:pt x="57" y="159"/>
                  </a:cubicBezTo>
                  <a:lnTo>
                    <a:pt x="57" y="159"/>
                  </a:lnTo>
                  <a:cubicBezTo>
                    <a:pt x="0" y="281"/>
                    <a:pt x="82" y="441"/>
                    <a:pt x="243" y="518"/>
                  </a:cubicBezTo>
                </a:path>
              </a:pathLst>
            </a:custGeom>
            <a:solidFill>
              <a:srgbClr val="000000">
                <a:alpha val="40000"/>
              </a:srgbClr>
            </a:solidFill>
            <a:ln>
              <a:noFill/>
            </a:ln>
            <a:effectLst/>
          </p:spPr>
          <p:txBody>
            <a:bodyPr wrap="none" anchor="ctr"/>
            <a:lstStyle/>
            <a:p>
              <a:endParaRPr lang="en-US" dirty="0">
                <a:latin typeface="Poppins" pitchFamily="2" charset="77"/>
              </a:endParaRPr>
            </a:p>
          </p:txBody>
        </p:sp>
        <p:sp>
          <p:nvSpPr>
            <p:cNvPr id="64" name="Freeform 116">
              <a:extLst>
                <a:ext uri="{FF2B5EF4-FFF2-40B4-BE49-F238E27FC236}">
                  <a16:creationId xmlns:a16="http://schemas.microsoft.com/office/drawing/2014/main" id="{9F4CA5E7-87C0-EC42-9942-A8B6A7D3E89B}"/>
                </a:ext>
              </a:extLst>
            </p:cNvPr>
            <p:cNvSpPr>
              <a:spLocks noChangeArrowheads="1"/>
            </p:cNvSpPr>
            <p:nvPr/>
          </p:nvSpPr>
          <p:spPr bwMode="auto">
            <a:xfrm>
              <a:off x="13133627" y="8648735"/>
              <a:ext cx="214231" cy="164791"/>
            </a:xfrm>
            <a:custGeom>
              <a:avLst/>
              <a:gdLst>
                <a:gd name="T0" fmla="*/ 157 w 172"/>
                <a:gd name="T1" fmla="*/ 24 h 131"/>
                <a:gd name="T2" fmla="*/ 157 w 172"/>
                <a:gd name="T3" fmla="*/ 24 h 131"/>
                <a:gd name="T4" fmla="*/ 109 w 172"/>
                <a:gd name="T5" fmla="*/ 107 h 131"/>
                <a:gd name="T6" fmla="*/ 109 w 172"/>
                <a:gd name="T7" fmla="*/ 107 h 131"/>
                <a:gd name="T8" fmla="*/ 14 w 172"/>
                <a:gd name="T9" fmla="*/ 107 h 131"/>
                <a:gd name="T10" fmla="*/ 14 w 172"/>
                <a:gd name="T11" fmla="*/ 107 h 131"/>
                <a:gd name="T12" fmla="*/ 61 w 172"/>
                <a:gd name="T13" fmla="*/ 24 h 131"/>
                <a:gd name="T14" fmla="*/ 61 w 172"/>
                <a:gd name="T15" fmla="*/ 24 h 131"/>
                <a:gd name="T16" fmla="*/ 157 w 172"/>
                <a:gd name="T17" fmla="*/ 24 h 1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72" h="131">
                  <a:moveTo>
                    <a:pt x="157" y="24"/>
                  </a:moveTo>
                  <a:lnTo>
                    <a:pt x="157" y="24"/>
                  </a:lnTo>
                  <a:cubicBezTo>
                    <a:pt x="171" y="47"/>
                    <a:pt x="149" y="84"/>
                    <a:pt x="109" y="107"/>
                  </a:cubicBezTo>
                  <a:lnTo>
                    <a:pt x="109" y="107"/>
                  </a:lnTo>
                  <a:cubicBezTo>
                    <a:pt x="70" y="130"/>
                    <a:pt x="27" y="130"/>
                    <a:pt x="14" y="107"/>
                  </a:cubicBezTo>
                  <a:lnTo>
                    <a:pt x="14" y="107"/>
                  </a:lnTo>
                  <a:cubicBezTo>
                    <a:pt x="0" y="83"/>
                    <a:pt x="22" y="46"/>
                    <a:pt x="61" y="24"/>
                  </a:cubicBezTo>
                  <a:lnTo>
                    <a:pt x="61" y="24"/>
                  </a:lnTo>
                  <a:cubicBezTo>
                    <a:pt x="101" y="0"/>
                    <a:pt x="144" y="1"/>
                    <a:pt x="157" y="24"/>
                  </a:cubicBezTo>
                </a:path>
              </a:pathLst>
            </a:custGeom>
            <a:solidFill>
              <a:srgbClr val="029DEA"/>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65" name="Freeform 117">
              <a:extLst>
                <a:ext uri="{FF2B5EF4-FFF2-40B4-BE49-F238E27FC236}">
                  <a16:creationId xmlns:a16="http://schemas.microsoft.com/office/drawing/2014/main" id="{F7F4C935-3FDD-FA4B-9BB2-4FFF60937ED0}"/>
                </a:ext>
              </a:extLst>
            </p:cNvPr>
            <p:cNvSpPr>
              <a:spLocks noChangeArrowheads="1"/>
            </p:cNvSpPr>
            <p:nvPr/>
          </p:nvSpPr>
          <p:spPr bwMode="auto">
            <a:xfrm>
              <a:off x="13320390" y="9181562"/>
              <a:ext cx="291133" cy="335075"/>
            </a:xfrm>
            <a:custGeom>
              <a:avLst/>
              <a:gdLst>
                <a:gd name="T0" fmla="*/ 233 w 234"/>
                <a:gd name="T1" fmla="*/ 227 h 270"/>
                <a:gd name="T2" fmla="*/ 220 w 234"/>
                <a:gd name="T3" fmla="*/ 234 h 270"/>
                <a:gd name="T4" fmla="*/ 220 w 234"/>
                <a:gd name="T5" fmla="*/ 234 h 270"/>
                <a:gd name="T6" fmla="*/ 13 w 234"/>
                <a:gd name="T7" fmla="*/ 234 h 270"/>
                <a:gd name="T8" fmla="*/ 0 w 234"/>
                <a:gd name="T9" fmla="*/ 227 h 270"/>
                <a:gd name="T10" fmla="*/ 23 w 234"/>
                <a:gd name="T11" fmla="*/ 0 h 270"/>
                <a:gd name="T12" fmla="*/ 210 w 234"/>
                <a:gd name="T13" fmla="*/ 0 h 270"/>
                <a:gd name="T14" fmla="*/ 233 w 234"/>
                <a:gd name="T15" fmla="*/ 227 h 270"/>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34" h="270">
                  <a:moveTo>
                    <a:pt x="233" y="227"/>
                  </a:moveTo>
                  <a:lnTo>
                    <a:pt x="220" y="234"/>
                  </a:lnTo>
                  <a:lnTo>
                    <a:pt x="220" y="234"/>
                  </a:lnTo>
                  <a:cubicBezTo>
                    <a:pt x="155" y="269"/>
                    <a:pt x="78" y="269"/>
                    <a:pt x="13" y="234"/>
                  </a:cubicBezTo>
                  <a:lnTo>
                    <a:pt x="0" y="227"/>
                  </a:lnTo>
                  <a:lnTo>
                    <a:pt x="23" y="0"/>
                  </a:lnTo>
                  <a:lnTo>
                    <a:pt x="210" y="0"/>
                  </a:lnTo>
                  <a:lnTo>
                    <a:pt x="233" y="227"/>
                  </a:lnTo>
                </a:path>
              </a:pathLst>
            </a:custGeom>
            <a:solidFill>
              <a:srgbClr val="FFBC8D"/>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66" name="Freeform 118">
              <a:extLst>
                <a:ext uri="{FF2B5EF4-FFF2-40B4-BE49-F238E27FC236}">
                  <a16:creationId xmlns:a16="http://schemas.microsoft.com/office/drawing/2014/main" id="{253B44E6-8DD9-5F45-93AB-AE2B2D8F5C23}"/>
                </a:ext>
              </a:extLst>
            </p:cNvPr>
            <p:cNvSpPr>
              <a:spLocks noChangeArrowheads="1"/>
            </p:cNvSpPr>
            <p:nvPr/>
          </p:nvSpPr>
          <p:spPr bwMode="auto">
            <a:xfrm>
              <a:off x="13336871" y="9181562"/>
              <a:ext cx="258171" cy="175778"/>
            </a:xfrm>
            <a:custGeom>
              <a:avLst/>
              <a:gdLst>
                <a:gd name="T0" fmla="*/ 206 w 207"/>
                <a:gd name="T1" fmla="*/ 113 h 140"/>
                <a:gd name="T2" fmla="*/ 195 w 207"/>
                <a:gd name="T3" fmla="*/ 0 h 140"/>
                <a:gd name="T4" fmla="*/ 8 w 207"/>
                <a:gd name="T5" fmla="*/ 0 h 140"/>
                <a:gd name="T6" fmla="*/ 0 w 207"/>
                <a:gd name="T7" fmla="*/ 85 h 140"/>
                <a:gd name="T8" fmla="*/ 0 w 207"/>
                <a:gd name="T9" fmla="*/ 85 h 140"/>
                <a:gd name="T10" fmla="*/ 206 w 207"/>
                <a:gd name="T11" fmla="*/ 113 h 140"/>
              </a:gdLst>
              <a:ahLst/>
              <a:cxnLst>
                <a:cxn ang="0">
                  <a:pos x="T0" y="T1"/>
                </a:cxn>
                <a:cxn ang="0">
                  <a:pos x="T2" y="T3"/>
                </a:cxn>
                <a:cxn ang="0">
                  <a:pos x="T4" y="T5"/>
                </a:cxn>
                <a:cxn ang="0">
                  <a:pos x="T6" y="T7"/>
                </a:cxn>
                <a:cxn ang="0">
                  <a:pos x="T8" y="T9"/>
                </a:cxn>
                <a:cxn ang="0">
                  <a:pos x="T10" y="T11"/>
                </a:cxn>
              </a:cxnLst>
              <a:rect l="0" t="0" r="r" b="b"/>
              <a:pathLst>
                <a:path w="207" h="140">
                  <a:moveTo>
                    <a:pt x="206" y="113"/>
                  </a:moveTo>
                  <a:lnTo>
                    <a:pt x="195" y="0"/>
                  </a:lnTo>
                  <a:lnTo>
                    <a:pt x="8" y="0"/>
                  </a:lnTo>
                  <a:lnTo>
                    <a:pt x="0" y="85"/>
                  </a:lnTo>
                  <a:lnTo>
                    <a:pt x="0" y="85"/>
                  </a:lnTo>
                  <a:cubicBezTo>
                    <a:pt x="48" y="114"/>
                    <a:pt x="121" y="139"/>
                    <a:pt x="206" y="113"/>
                  </a:cubicBezTo>
                </a:path>
              </a:pathLst>
            </a:custGeom>
            <a:solidFill>
              <a:srgbClr val="000000">
                <a:alpha val="30000"/>
              </a:srgbClr>
            </a:solidFill>
            <a:ln>
              <a:noFill/>
            </a:ln>
            <a:effectLst/>
          </p:spPr>
          <p:txBody>
            <a:bodyPr wrap="none" anchor="ctr"/>
            <a:lstStyle/>
            <a:p>
              <a:endParaRPr lang="en-US" dirty="0">
                <a:latin typeface="Poppins" pitchFamily="2" charset="77"/>
              </a:endParaRPr>
            </a:p>
          </p:txBody>
        </p:sp>
        <p:sp>
          <p:nvSpPr>
            <p:cNvPr id="67" name="Freeform 119">
              <a:extLst>
                <a:ext uri="{FF2B5EF4-FFF2-40B4-BE49-F238E27FC236}">
                  <a16:creationId xmlns:a16="http://schemas.microsoft.com/office/drawing/2014/main" id="{FF1CABC4-852B-7E4B-94DD-EB851E9D88F6}"/>
                </a:ext>
              </a:extLst>
            </p:cNvPr>
            <p:cNvSpPr>
              <a:spLocks noChangeArrowheads="1"/>
            </p:cNvSpPr>
            <p:nvPr/>
          </p:nvSpPr>
          <p:spPr bwMode="auto">
            <a:xfrm>
              <a:off x="12073471" y="8736625"/>
              <a:ext cx="444936" cy="499868"/>
            </a:xfrm>
            <a:custGeom>
              <a:avLst/>
              <a:gdLst>
                <a:gd name="T0" fmla="*/ 357 w 358"/>
                <a:gd name="T1" fmla="*/ 310 h 402"/>
                <a:gd name="T2" fmla="*/ 267 w 358"/>
                <a:gd name="T3" fmla="*/ 182 h 402"/>
                <a:gd name="T4" fmla="*/ 267 w 358"/>
                <a:gd name="T5" fmla="*/ 182 h 402"/>
                <a:gd name="T6" fmla="*/ 186 w 358"/>
                <a:gd name="T7" fmla="*/ 39 h 402"/>
                <a:gd name="T8" fmla="*/ 195 w 358"/>
                <a:gd name="T9" fmla="*/ 129 h 402"/>
                <a:gd name="T10" fmla="*/ 195 w 358"/>
                <a:gd name="T11" fmla="*/ 129 h 402"/>
                <a:gd name="T12" fmla="*/ 87 w 358"/>
                <a:gd name="T13" fmla="*/ 31 h 402"/>
                <a:gd name="T14" fmla="*/ 121 w 358"/>
                <a:gd name="T15" fmla="*/ 138 h 402"/>
                <a:gd name="T16" fmla="*/ 121 w 358"/>
                <a:gd name="T17" fmla="*/ 138 h 402"/>
                <a:gd name="T18" fmla="*/ 37 w 358"/>
                <a:gd name="T19" fmla="*/ 81 h 402"/>
                <a:gd name="T20" fmla="*/ 70 w 358"/>
                <a:gd name="T21" fmla="*/ 191 h 402"/>
                <a:gd name="T22" fmla="*/ 70 w 358"/>
                <a:gd name="T23" fmla="*/ 191 h 402"/>
                <a:gd name="T24" fmla="*/ 0 w 358"/>
                <a:gd name="T25" fmla="*/ 160 h 402"/>
                <a:gd name="T26" fmla="*/ 29 w 358"/>
                <a:gd name="T27" fmla="*/ 281 h 402"/>
                <a:gd name="T28" fmla="*/ 110 w 358"/>
                <a:gd name="T29" fmla="*/ 401 h 402"/>
                <a:gd name="T30" fmla="*/ 357 w 358"/>
                <a:gd name="T31" fmla="*/ 310 h 40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358" h="402">
                  <a:moveTo>
                    <a:pt x="357" y="310"/>
                  </a:moveTo>
                  <a:lnTo>
                    <a:pt x="267" y="182"/>
                  </a:lnTo>
                  <a:lnTo>
                    <a:pt x="267" y="182"/>
                  </a:lnTo>
                  <a:cubicBezTo>
                    <a:pt x="267" y="182"/>
                    <a:pt x="259" y="34"/>
                    <a:pt x="186" y="39"/>
                  </a:cubicBezTo>
                  <a:lnTo>
                    <a:pt x="195" y="129"/>
                  </a:lnTo>
                  <a:lnTo>
                    <a:pt x="195" y="129"/>
                  </a:lnTo>
                  <a:cubicBezTo>
                    <a:pt x="195" y="129"/>
                    <a:pt x="157" y="0"/>
                    <a:pt x="87" y="31"/>
                  </a:cubicBezTo>
                  <a:lnTo>
                    <a:pt x="121" y="138"/>
                  </a:lnTo>
                  <a:lnTo>
                    <a:pt x="121" y="138"/>
                  </a:lnTo>
                  <a:cubicBezTo>
                    <a:pt x="121" y="138"/>
                    <a:pt x="85" y="58"/>
                    <a:pt x="37" y="81"/>
                  </a:cubicBezTo>
                  <a:lnTo>
                    <a:pt x="70" y="191"/>
                  </a:lnTo>
                  <a:lnTo>
                    <a:pt x="70" y="191"/>
                  </a:lnTo>
                  <a:cubicBezTo>
                    <a:pt x="70" y="191"/>
                    <a:pt x="44" y="131"/>
                    <a:pt x="0" y="160"/>
                  </a:cubicBezTo>
                  <a:lnTo>
                    <a:pt x="29" y="281"/>
                  </a:lnTo>
                  <a:lnTo>
                    <a:pt x="110" y="401"/>
                  </a:lnTo>
                  <a:lnTo>
                    <a:pt x="357" y="310"/>
                  </a:lnTo>
                </a:path>
              </a:pathLst>
            </a:custGeom>
            <a:solidFill>
              <a:srgbClr val="FFBC8D"/>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68" name="Freeform 120">
              <a:extLst>
                <a:ext uri="{FF2B5EF4-FFF2-40B4-BE49-F238E27FC236}">
                  <a16:creationId xmlns:a16="http://schemas.microsoft.com/office/drawing/2014/main" id="{7CF36106-D0BF-3244-A5CF-5EEF3EDA3ACD}"/>
                </a:ext>
              </a:extLst>
            </p:cNvPr>
            <p:cNvSpPr>
              <a:spLocks noChangeArrowheads="1"/>
            </p:cNvSpPr>
            <p:nvPr/>
          </p:nvSpPr>
          <p:spPr bwMode="auto">
            <a:xfrm>
              <a:off x="11936142" y="9016771"/>
              <a:ext cx="631703" cy="285639"/>
            </a:xfrm>
            <a:custGeom>
              <a:avLst/>
              <a:gdLst>
                <a:gd name="T0" fmla="*/ 0 w 506"/>
                <a:gd name="T1" fmla="*/ 178 h 228"/>
                <a:gd name="T2" fmla="*/ 97 w 506"/>
                <a:gd name="T3" fmla="*/ 227 h 228"/>
                <a:gd name="T4" fmla="*/ 505 w 506"/>
                <a:gd name="T5" fmla="*/ 74 h 228"/>
                <a:gd name="T6" fmla="*/ 478 w 506"/>
                <a:gd name="T7" fmla="*/ 0 h 228"/>
                <a:gd name="T8" fmla="*/ 0 w 506"/>
                <a:gd name="T9" fmla="*/ 178 h 228"/>
              </a:gdLst>
              <a:ahLst/>
              <a:cxnLst>
                <a:cxn ang="0">
                  <a:pos x="T0" y="T1"/>
                </a:cxn>
                <a:cxn ang="0">
                  <a:pos x="T2" y="T3"/>
                </a:cxn>
                <a:cxn ang="0">
                  <a:pos x="T4" y="T5"/>
                </a:cxn>
                <a:cxn ang="0">
                  <a:pos x="T6" y="T7"/>
                </a:cxn>
                <a:cxn ang="0">
                  <a:pos x="T8" y="T9"/>
                </a:cxn>
              </a:cxnLst>
              <a:rect l="0" t="0" r="r" b="b"/>
              <a:pathLst>
                <a:path w="506" h="228">
                  <a:moveTo>
                    <a:pt x="0" y="178"/>
                  </a:moveTo>
                  <a:lnTo>
                    <a:pt x="97" y="227"/>
                  </a:lnTo>
                  <a:lnTo>
                    <a:pt x="505" y="74"/>
                  </a:lnTo>
                  <a:lnTo>
                    <a:pt x="478" y="0"/>
                  </a:lnTo>
                  <a:lnTo>
                    <a:pt x="0" y="178"/>
                  </a:lnTo>
                </a:path>
              </a:pathLst>
            </a:custGeom>
            <a:solidFill>
              <a:srgbClr val="00000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69" name="Freeform 121">
              <a:extLst>
                <a:ext uri="{FF2B5EF4-FFF2-40B4-BE49-F238E27FC236}">
                  <a16:creationId xmlns:a16="http://schemas.microsoft.com/office/drawing/2014/main" id="{44C792F7-BF65-2142-BCDD-BFABA3C431EF}"/>
                </a:ext>
              </a:extLst>
            </p:cNvPr>
            <p:cNvSpPr>
              <a:spLocks noChangeArrowheads="1"/>
            </p:cNvSpPr>
            <p:nvPr/>
          </p:nvSpPr>
          <p:spPr bwMode="auto">
            <a:xfrm>
              <a:off x="12534886" y="8851980"/>
              <a:ext cx="560291" cy="252680"/>
            </a:xfrm>
            <a:custGeom>
              <a:avLst/>
              <a:gdLst>
                <a:gd name="T0" fmla="*/ 349 w 448"/>
                <a:gd name="T1" fmla="*/ 0 h 205"/>
                <a:gd name="T2" fmla="*/ 0 w 448"/>
                <a:gd name="T3" fmla="*/ 130 h 205"/>
                <a:gd name="T4" fmla="*/ 27 w 448"/>
                <a:gd name="T5" fmla="*/ 204 h 205"/>
                <a:gd name="T6" fmla="*/ 447 w 448"/>
                <a:gd name="T7" fmla="*/ 48 h 205"/>
                <a:gd name="T8" fmla="*/ 349 w 448"/>
                <a:gd name="T9" fmla="*/ 0 h 205"/>
              </a:gdLst>
              <a:ahLst/>
              <a:cxnLst>
                <a:cxn ang="0">
                  <a:pos x="T0" y="T1"/>
                </a:cxn>
                <a:cxn ang="0">
                  <a:pos x="T2" y="T3"/>
                </a:cxn>
                <a:cxn ang="0">
                  <a:pos x="T4" y="T5"/>
                </a:cxn>
                <a:cxn ang="0">
                  <a:pos x="T6" y="T7"/>
                </a:cxn>
                <a:cxn ang="0">
                  <a:pos x="T8" y="T9"/>
                </a:cxn>
              </a:cxnLst>
              <a:rect l="0" t="0" r="r" b="b"/>
              <a:pathLst>
                <a:path w="448" h="205">
                  <a:moveTo>
                    <a:pt x="349" y="0"/>
                  </a:moveTo>
                  <a:lnTo>
                    <a:pt x="0" y="130"/>
                  </a:lnTo>
                  <a:lnTo>
                    <a:pt x="27" y="204"/>
                  </a:lnTo>
                  <a:lnTo>
                    <a:pt x="447" y="48"/>
                  </a:lnTo>
                  <a:lnTo>
                    <a:pt x="349" y="0"/>
                  </a:lnTo>
                </a:path>
              </a:pathLst>
            </a:custGeom>
            <a:solidFill>
              <a:srgbClr val="00C6A8"/>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70" name="Freeform 122">
              <a:extLst>
                <a:ext uri="{FF2B5EF4-FFF2-40B4-BE49-F238E27FC236}">
                  <a16:creationId xmlns:a16="http://schemas.microsoft.com/office/drawing/2014/main" id="{D4FD6EE2-5C2D-364B-94A5-FEA6C1C6A94D}"/>
                </a:ext>
              </a:extLst>
            </p:cNvPr>
            <p:cNvSpPr>
              <a:spLocks noChangeArrowheads="1"/>
            </p:cNvSpPr>
            <p:nvPr/>
          </p:nvSpPr>
          <p:spPr bwMode="auto">
            <a:xfrm>
              <a:off x="12787567" y="11115116"/>
              <a:ext cx="664658" cy="494374"/>
            </a:xfrm>
            <a:custGeom>
              <a:avLst/>
              <a:gdLst>
                <a:gd name="T0" fmla="*/ 334 w 532"/>
                <a:gd name="T1" fmla="*/ 13 h 398"/>
                <a:gd name="T2" fmla="*/ 250 w 532"/>
                <a:gd name="T3" fmla="*/ 99 h 398"/>
                <a:gd name="T4" fmla="*/ 156 w 532"/>
                <a:gd name="T5" fmla="*/ 104 h 398"/>
                <a:gd name="T6" fmla="*/ 156 w 532"/>
                <a:gd name="T7" fmla="*/ 104 h 398"/>
                <a:gd name="T8" fmla="*/ 35 w 532"/>
                <a:gd name="T9" fmla="*/ 209 h 398"/>
                <a:gd name="T10" fmla="*/ 26 w 532"/>
                <a:gd name="T11" fmla="*/ 253 h 398"/>
                <a:gd name="T12" fmla="*/ 21 w 532"/>
                <a:gd name="T13" fmla="*/ 260 h 398"/>
                <a:gd name="T14" fmla="*/ 21 w 532"/>
                <a:gd name="T15" fmla="*/ 260 h 398"/>
                <a:gd name="T16" fmla="*/ 9 w 532"/>
                <a:gd name="T17" fmla="*/ 331 h 398"/>
                <a:gd name="T18" fmla="*/ 10 w 532"/>
                <a:gd name="T19" fmla="*/ 335 h 398"/>
                <a:gd name="T20" fmla="*/ 10 w 532"/>
                <a:gd name="T21" fmla="*/ 335 h 398"/>
                <a:gd name="T22" fmla="*/ 430 w 532"/>
                <a:gd name="T23" fmla="*/ 192 h 398"/>
                <a:gd name="T24" fmla="*/ 430 w 532"/>
                <a:gd name="T25" fmla="*/ 192 h 398"/>
                <a:gd name="T26" fmla="*/ 334 w 532"/>
                <a:gd name="T27" fmla="*/ 13 h 39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532" h="398">
                  <a:moveTo>
                    <a:pt x="334" y="13"/>
                  </a:moveTo>
                  <a:lnTo>
                    <a:pt x="250" y="99"/>
                  </a:lnTo>
                  <a:lnTo>
                    <a:pt x="156" y="104"/>
                  </a:lnTo>
                  <a:lnTo>
                    <a:pt x="156" y="104"/>
                  </a:lnTo>
                  <a:cubicBezTo>
                    <a:pt x="96" y="107"/>
                    <a:pt x="46" y="151"/>
                    <a:pt x="35" y="209"/>
                  </a:cubicBezTo>
                  <a:lnTo>
                    <a:pt x="26" y="253"/>
                  </a:lnTo>
                  <a:lnTo>
                    <a:pt x="21" y="260"/>
                  </a:lnTo>
                  <a:lnTo>
                    <a:pt x="21" y="260"/>
                  </a:lnTo>
                  <a:cubicBezTo>
                    <a:pt x="5" y="280"/>
                    <a:pt x="0" y="307"/>
                    <a:pt x="9" y="331"/>
                  </a:cubicBezTo>
                  <a:lnTo>
                    <a:pt x="10" y="335"/>
                  </a:lnTo>
                  <a:lnTo>
                    <a:pt x="10" y="335"/>
                  </a:lnTo>
                  <a:cubicBezTo>
                    <a:pt x="10" y="335"/>
                    <a:pt x="323" y="397"/>
                    <a:pt x="430" y="192"/>
                  </a:cubicBezTo>
                  <a:lnTo>
                    <a:pt x="430" y="192"/>
                  </a:lnTo>
                  <a:cubicBezTo>
                    <a:pt x="531" y="0"/>
                    <a:pt x="334" y="13"/>
                    <a:pt x="334" y="13"/>
                  </a:cubicBezTo>
                </a:path>
              </a:pathLst>
            </a:custGeom>
            <a:solidFill>
              <a:srgbClr val="00000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71" name="Freeform 123">
              <a:extLst>
                <a:ext uri="{FF2B5EF4-FFF2-40B4-BE49-F238E27FC236}">
                  <a16:creationId xmlns:a16="http://schemas.microsoft.com/office/drawing/2014/main" id="{55871414-49B5-D74C-8DFF-710AECA5A065}"/>
                </a:ext>
              </a:extLst>
            </p:cNvPr>
            <p:cNvSpPr>
              <a:spLocks noChangeArrowheads="1"/>
            </p:cNvSpPr>
            <p:nvPr/>
          </p:nvSpPr>
          <p:spPr bwMode="auto">
            <a:xfrm>
              <a:off x="13622508" y="11043704"/>
              <a:ext cx="659165" cy="444938"/>
            </a:xfrm>
            <a:custGeom>
              <a:avLst/>
              <a:gdLst>
                <a:gd name="T0" fmla="*/ 0 w 531"/>
                <a:gd name="T1" fmla="*/ 122 h 357"/>
                <a:gd name="T2" fmla="*/ 0 w 531"/>
                <a:gd name="T3" fmla="*/ 122 h 357"/>
                <a:gd name="T4" fmla="*/ 430 w 531"/>
                <a:gd name="T5" fmla="*/ 274 h 357"/>
                <a:gd name="T6" fmla="*/ 503 w 531"/>
                <a:gd name="T7" fmla="*/ 216 h 357"/>
                <a:gd name="T8" fmla="*/ 500 w 531"/>
                <a:gd name="T9" fmla="*/ 155 h 357"/>
                <a:gd name="T10" fmla="*/ 507 w 531"/>
                <a:gd name="T11" fmla="*/ 149 h 357"/>
                <a:gd name="T12" fmla="*/ 507 w 531"/>
                <a:gd name="T13" fmla="*/ 149 h 357"/>
                <a:gd name="T14" fmla="*/ 502 w 531"/>
                <a:gd name="T15" fmla="*/ 75 h 357"/>
                <a:gd name="T16" fmla="*/ 502 w 531"/>
                <a:gd name="T17" fmla="*/ 75 h 357"/>
                <a:gd name="T18" fmla="*/ 417 w 531"/>
                <a:gd name="T19" fmla="*/ 56 h 357"/>
                <a:gd name="T20" fmla="*/ 275 w 531"/>
                <a:gd name="T21" fmla="*/ 76 h 357"/>
                <a:gd name="T22" fmla="*/ 220 w 531"/>
                <a:gd name="T23" fmla="*/ 35 h 357"/>
                <a:gd name="T24" fmla="*/ 220 w 531"/>
                <a:gd name="T25" fmla="*/ 35 h 357"/>
                <a:gd name="T26" fmla="*/ 68 w 531"/>
                <a:gd name="T27" fmla="*/ 49 h 357"/>
                <a:gd name="T28" fmla="*/ 0 w 531"/>
                <a:gd name="T29" fmla="*/ 122 h 3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531" h="357">
                  <a:moveTo>
                    <a:pt x="0" y="122"/>
                  </a:moveTo>
                  <a:lnTo>
                    <a:pt x="0" y="122"/>
                  </a:lnTo>
                  <a:cubicBezTo>
                    <a:pt x="0" y="122"/>
                    <a:pt x="187" y="356"/>
                    <a:pt x="430" y="274"/>
                  </a:cubicBezTo>
                  <a:lnTo>
                    <a:pt x="503" y="216"/>
                  </a:lnTo>
                  <a:lnTo>
                    <a:pt x="500" y="155"/>
                  </a:lnTo>
                  <a:lnTo>
                    <a:pt x="507" y="149"/>
                  </a:lnTo>
                  <a:lnTo>
                    <a:pt x="507" y="149"/>
                  </a:lnTo>
                  <a:cubicBezTo>
                    <a:pt x="530" y="129"/>
                    <a:pt x="528" y="92"/>
                    <a:pt x="502" y="75"/>
                  </a:cubicBezTo>
                  <a:lnTo>
                    <a:pt x="502" y="75"/>
                  </a:lnTo>
                  <a:cubicBezTo>
                    <a:pt x="477" y="59"/>
                    <a:pt x="446" y="51"/>
                    <a:pt x="417" y="56"/>
                  </a:cubicBezTo>
                  <a:lnTo>
                    <a:pt x="275" y="76"/>
                  </a:lnTo>
                  <a:lnTo>
                    <a:pt x="220" y="35"/>
                  </a:lnTo>
                  <a:lnTo>
                    <a:pt x="220" y="35"/>
                  </a:lnTo>
                  <a:cubicBezTo>
                    <a:pt x="173" y="0"/>
                    <a:pt x="108" y="7"/>
                    <a:pt x="68" y="49"/>
                  </a:cubicBezTo>
                  <a:lnTo>
                    <a:pt x="0" y="122"/>
                  </a:lnTo>
                </a:path>
              </a:pathLst>
            </a:custGeom>
            <a:solidFill>
              <a:srgbClr val="00000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72" name="Freeform 124">
              <a:extLst>
                <a:ext uri="{FF2B5EF4-FFF2-40B4-BE49-F238E27FC236}">
                  <a16:creationId xmlns:a16="http://schemas.microsoft.com/office/drawing/2014/main" id="{AF982E26-0295-0849-84BB-37A6D0EC27BB}"/>
                </a:ext>
              </a:extLst>
            </p:cNvPr>
            <p:cNvSpPr>
              <a:spLocks noChangeArrowheads="1"/>
            </p:cNvSpPr>
            <p:nvPr/>
          </p:nvSpPr>
          <p:spPr bwMode="auto">
            <a:xfrm>
              <a:off x="13287431" y="9434245"/>
              <a:ext cx="357051" cy="93380"/>
            </a:xfrm>
            <a:custGeom>
              <a:avLst/>
              <a:gdLst>
                <a:gd name="T0" fmla="*/ 145 w 285"/>
                <a:gd name="T1" fmla="*/ 76 h 77"/>
                <a:gd name="T2" fmla="*/ 145 w 285"/>
                <a:gd name="T3" fmla="*/ 76 h 77"/>
                <a:gd name="T4" fmla="*/ 16 w 285"/>
                <a:gd name="T5" fmla="*/ 42 h 77"/>
                <a:gd name="T6" fmla="*/ 0 w 285"/>
                <a:gd name="T7" fmla="*/ 32 h 77"/>
                <a:gd name="T8" fmla="*/ 20 w 285"/>
                <a:gd name="T9" fmla="*/ 0 h 77"/>
                <a:gd name="T10" fmla="*/ 36 w 285"/>
                <a:gd name="T11" fmla="*/ 10 h 77"/>
                <a:gd name="T12" fmla="*/ 36 w 285"/>
                <a:gd name="T13" fmla="*/ 10 h 77"/>
                <a:gd name="T14" fmla="*/ 250 w 285"/>
                <a:gd name="T15" fmla="*/ 10 h 77"/>
                <a:gd name="T16" fmla="*/ 266 w 285"/>
                <a:gd name="T17" fmla="*/ 1 h 77"/>
                <a:gd name="T18" fmla="*/ 284 w 285"/>
                <a:gd name="T19" fmla="*/ 33 h 77"/>
                <a:gd name="T20" fmla="*/ 269 w 285"/>
                <a:gd name="T21" fmla="*/ 42 h 77"/>
                <a:gd name="T22" fmla="*/ 269 w 285"/>
                <a:gd name="T23" fmla="*/ 42 h 77"/>
                <a:gd name="T24" fmla="*/ 145 w 285"/>
                <a:gd name="T25" fmla="*/ 76 h 7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85" h="77">
                  <a:moveTo>
                    <a:pt x="145" y="76"/>
                  </a:moveTo>
                  <a:lnTo>
                    <a:pt x="145" y="76"/>
                  </a:lnTo>
                  <a:cubicBezTo>
                    <a:pt x="73" y="76"/>
                    <a:pt x="19" y="44"/>
                    <a:pt x="16" y="42"/>
                  </a:cubicBezTo>
                  <a:lnTo>
                    <a:pt x="0" y="32"/>
                  </a:lnTo>
                  <a:lnTo>
                    <a:pt x="20" y="0"/>
                  </a:lnTo>
                  <a:lnTo>
                    <a:pt x="36" y="10"/>
                  </a:lnTo>
                  <a:lnTo>
                    <a:pt x="36" y="10"/>
                  </a:lnTo>
                  <a:cubicBezTo>
                    <a:pt x="40" y="13"/>
                    <a:pt x="142" y="74"/>
                    <a:pt x="250" y="10"/>
                  </a:cubicBezTo>
                  <a:lnTo>
                    <a:pt x="266" y="1"/>
                  </a:lnTo>
                  <a:lnTo>
                    <a:pt x="284" y="33"/>
                  </a:lnTo>
                  <a:lnTo>
                    <a:pt x="269" y="42"/>
                  </a:lnTo>
                  <a:lnTo>
                    <a:pt x="269" y="42"/>
                  </a:lnTo>
                  <a:cubicBezTo>
                    <a:pt x="225" y="67"/>
                    <a:pt x="182" y="76"/>
                    <a:pt x="145" y="76"/>
                  </a:cubicBezTo>
                </a:path>
              </a:pathLst>
            </a:custGeom>
            <a:solidFill>
              <a:srgbClr val="00000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73" name="Freeform 125">
              <a:extLst>
                <a:ext uri="{FF2B5EF4-FFF2-40B4-BE49-F238E27FC236}">
                  <a16:creationId xmlns:a16="http://schemas.microsoft.com/office/drawing/2014/main" id="{B5ED8FC1-F835-6E44-B8C8-65192B28A338}"/>
                </a:ext>
              </a:extLst>
            </p:cNvPr>
            <p:cNvSpPr>
              <a:spLocks noChangeArrowheads="1"/>
            </p:cNvSpPr>
            <p:nvPr/>
          </p:nvSpPr>
          <p:spPr bwMode="auto">
            <a:xfrm>
              <a:off x="13188555" y="8758594"/>
              <a:ext cx="593250" cy="488883"/>
            </a:xfrm>
            <a:custGeom>
              <a:avLst/>
              <a:gdLst>
                <a:gd name="T0" fmla="*/ 474 w 475"/>
                <a:gd name="T1" fmla="*/ 195 h 391"/>
                <a:gd name="T2" fmla="*/ 474 w 475"/>
                <a:gd name="T3" fmla="*/ 195 h 391"/>
                <a:gd name="T4" fmla="*/ 237 w 475"/>
                <a:gd name="T5" fmla="*/ 390 h 391"/>
                <a:gd name="T6" fmla="*/ 237 w 475"/>
                <a:gd name="T7" fmla="*/ 390 h 391"/>
                <a:gd name="T8" fmla="*/ 0 w 475"/>
                <a:gd name="T9" fmla="*/ 195 h 391"/>
                <a:gd name="T10" fmla="*/ 0 w 475"/>
                <a:gd name="T11" fmla="*/ 195 h 391"/>
                <a:gd name="T12" fmla="*/ 237 w 475"/>
                <a:gd name="T13" fmla="*/ 0 h 391"/>
                <a:gd name="T14" fmla="*/ 237 w 475"/>
                <a:gd name="T15" fmla="*/ 0 h 391"/>
                <a:gd name="T16" fmla="*/ 474 w 475"/>
                <a:gd name="T17" fmla="*/ 195 h 3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75" h="391">
                  <a:moveTo>
                    <a:pt x="474" y="195"/>
                  </a:moveTo>
                  <a:lnTo>
                    <a:pt x="474" y="195"/>
                  </a:lnTo>
                  <a:cubicBezTo>
                    <a:pt x="474" y="302"/>
                    <a:pt x="368" y="390"/>
                    <a:pt x="237" y="390"/>
                  </a:cubicBezTo>
                  <a:lnTo>
                    <a:pt x="237" y="390"/>
                  </a:lnTo>
                  <a:cubicBezTo>
                    <a:pt x="106" y="390"/>
                    <a:pt x="0" y="302"/>
                    <a:pt x="0" y="195"/>
                  </a:cubicBezTo>
                  <a:lnTo>
                    <a:pt x="0" y="195"/>
                  </a:lnTo>
                  <a:cubicBezTo>
                    <a:pt x="0" y="87"/>
                    <a:pt x="106" y="0"/>
                    <a:pt x="237" y="0"/>
                  </a:cubicBezTo>
                  <a:lnTo>
                    <a:pt x="237" y="0"/>
                  </a:lnTo>
                  <a:cubicBezTo>
                    <a:pt x="368" y="0"/>
                    <a:pt x="474" y="87"/>
                    <a:pt x="474" y="195"/>
                  </a:cubicBezTo>
                </a:path>
              </a:pathLst>
            </a:custGeom>
            <a:solidFill>
              <a:srgbClr val="FFBC8D"/>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74" name="Freeform 126">
              <a:extLst>
                <a:ext uri="{FF2B5EF4-FFF2-40B4-BE49-F238E27FC236}">
                  <a16:creationId xmlns:a16="http://schemas.microsoft.com/office/drawing/2014/main" id="{80B09C5E-C4A1-B14C-B673-96B10B3F9E39}"/>
                </a:ext>
              </a:extLst>
            </p:cNvPr>
            <p:cNvSpPr>
              <a:spLocks noChangeArrowheads="1"/>
            </p:cNvSpPr>
            <p:nvPr/>
          </p:nvSpPr>
          <p:spPr bwMode="auto">
            <a:xfrm>
              <a:off x="13556593" y="9044233"/>
              <a:ext cx="87889" cy="49440"/>
            </a:xfrm>
            <a:custGeom>
              <a:avLst/>
              <a:gdLst>
                <a:gd name="T0" fmla="*/ 70 w 71"/>
                <a:gd name="T1" fmla="*/ 24 h 39"/>
                <a:gd name="T2" fmla="*/ 70 w 71"/>
                <a:gd name="T3" fmla="*/ 24 h 39"/>
                <a:gd name="T4" fmla="*/ 36 w 71"/>
                <a:gd name="T5" fmla="*/ 24 h 39"/>
                <a:gd name="T6" fmla="*/ 36 w 71"/>
                <a:gd name="T7" fmla="*/ 24 h 39"/>
                <a:gd name="T8" fmla="*/ 0 w 71"/>
                <a:gd name="T9" fmla="*/ 24 h 39"/>
                <a:gd name="T10" fmla="*/ 0 w 71"/>
                <a:gd name="T11" fmla="*/ 24 h 39"/>
                <a:gd name="T12" fmla="*/ 36 w 71"/>
                <a:gd name="T13" fmla="*/ 0 h 39"/>
                <a:gd name="T14" fmla="*/ 36 w 71"/>
                <a:gd name="T15" fmla="*/ 0 h 39"/>
                <a:gd name="T16" fmla="*/ 70 w 71"/>
                <a:gd name="T17" fmla="*/ 24 h 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71" h="39">
                  <a:moveTo>
                    <a:pt x="70" y="24"/>
                  </a:moveTo>
                  <a:lnTo>
                    <a:pt x="70" y="24"/>
                  </a:lnTo>
                  <a:cubicBezTo>
                    <a:pt x="70" y="38"/>
                    <a:pt x="55" y="24"/>
                    <a:pt x="36" y="24"/>
                  </a:cubicBezTo>
                  <a:lnTo>
                    <a:pt x="36" y="24"/>
                  </a:lnTo>
                  <a:cubicBezTo>
                    <a:pt x="16" y="24"/>
                    <a:pt x="0" y="38"/>
                    <a:pt x="0" y="24"/>
                  </a:cubicBezTo>
                  <a:lnTo>
                    <a:pt x="0" y="24"/>
                  </a:lnTo>
                  <a:cubicBezTo>
                    <a:pt x="0" y="11"/>
                    <a:pt x="16" y="0"/>
                    <a:pt x="36" y="0"/>
                  </a:cubicBezTo>
                  <a:lnTo>
                    <a:pt x="36" y="0"/>
                  </a:lnTo>
                  <a:cubicBezTo>
                    <a:pt x="55" y="0"/>
                    <a:pt x="70" y="11"/>
                    <a:pt x="70" y="24"/>
                  </a:cubicBezTo>
                </a:path>
              </a:pathLst>
            </a:custGeom>
            <a:solidFill>
              <a:srgbClr val="000000">
                <a:alpha val="30000"/>
              </a:srgbClr>
            </a:solidFill>
            <a:ln>
              <a:noFill/>
            </a:ln>
            <a:effectLst/>
          </p:spPr>
          <p:txBody>
            <a:bodyPr wrap="none" anchor="ctr"/>
            <a:lstStyle/>
            <a:p>
              <a:endParaRPr lang="en-US" dirty="0">
                <a:latin typeface="Poppins" pitchFamily="2" charset="77"/>
              </a:endParaRPr>
            </a:p>
          </p:txBody>
        </p:sp>
        <p:sp>
          <p:nvSpPr>
            <p:cNvPr id="75" name="Freeform 127">
              <a:extLst>
                <a:ext uri="{FF2B5EF4-FFF2-40B4-BE49-F238E27FC236}">
                  <a16:creationId xmlns:a16="http://schemas.microsoft.com/office/drawing/2014/main" id="{67CDCE1B-BE7B-E449-AEAD-2C210E8CFECD}"/>
                </a:ext>
              </a:extLst>
            </p:cNvPr>
            <p:cNvSpPr>
              <a:spLocks noChangeArrowheads="1"/>
            </p:cNvSpPr>
            <p:nvPr/>
          </p:nvSpPr>
          <p:spPr bwMode="auto">
            <a:xfrm>
              <a:off x="13029258" y="8599301"/>
              <a:ext cx="791000" cy="582263"/>
            </a:xfrm>
            <a:custGeom>
              <a:avLst/>
              <a:gdLst>
                <a:gd name="T0" fmla="*/ 219 w 637"/>
                <a:gd name="T1" fmla="*/ 342 h 469"/>
                <a:gd name="T2" fmla="*/ 219 w 637"/>
                <a:gd name="T3" fmla="*/ 342 h 469"/>
                <a:gd name="T4" fmla="*/ 232 w 637"/>
                <a:gd name="T5" fmla="*/ 232 h 469"/>
                <a:gd name="T6" fmla="*/ 298 w 637"/>
                <a:gd name="T7" fmla="*/ 305 h 469"/>
                <a:gd name="T8" fmla="*/ 298 w 637"/>
                <a:gd name="T9" fmla="*/ 305 h 469"/>
                <a:gd name="T10" fmla="*/ 527 w 637"/>
                <a:gd name="T11" fmla="*/ 240 h 469"/>
                <a:gd name="T12" fmla="*/ 511 w 637"/>
                <a:gd name="T13" fmla="*/ 182 h 469"/>
                <a:gd name="T14" fmla="*/ 558 w 637"/>
                <a:gd name="T15" fmla="*/ 232 h 469"/>
                <a:gd name="T16" fmla="*/ 558 w 637"/>
                <a:gd name="T17" fmla="*/ 232 h 469"/>
                <a:gd name="T18" fmla="*/ 631 w 637"/>
                <a:gd name="T19" fmla="*/ 167 h 469"/>
                <a:gd name="T20" fmla="*/ 631 w 637"/>
                <a:gd name="T21" fmla="*/ 167 h 469"/>
                <a:gd name="T22" fmla="*/ 263 w 637"/>
                <a:gd name="T23" fmla="*/ 45 h 469"/>
                <a:gd name="T24" fmla="*/ 263 w 637"/>
                <a:gd name="T25" fmla="*/ 45 h 469"/>
                <a:gd name="T26" fmla="*/ 208 w 637"/>
                <a:gd name="T27" fmla="*/ 468 h 469"/>
                <a:gd name="T28" fmla="*/ 224 w 637"/>
                <a:gd name="T29" fmla="*/ 398 h 469"/>
                <a:gd name="T30" fmla="*/ 224 w 637"/>
                <a:gd name="T31" fmla="*/ 398 h 469"/>
                <a:gd name="T32" fmla="*/ 164 w 637"/>
                <a:gd name="T33" fmla="*/ 362 h 469"/>
                <a:gd name="T34" fmla="*/ 164 w 637"/>
                <a:gd name="T35" fmla="*/ 362 h 469"/>
                <a:gd name="T36" fmla="*/ 219 w 637"/>
                <a:gd name="T37" fmla="*/ 342 h 4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637" h="469">
                  <a:moveTo>
                    <a:pt x="219" y="342"/>
                  </a:moveTo>
                  <a:lnTo>
                    <a:pt x="219" y="342"/>
                  </a:lnTo>
                  <a:cubicBezTo>
                    <a:pt x="219" y="342"/>
                    <a:pt x="255" y="305"/>
                    <a:pt x="232" y="232"/>
                  </a:cubicBezTo>
                  <a:lnTo>
                    <a:pt x="298" y="305"/>
                  </a:lnTo>
                  <a:lnTo>
                    <a:pt x="298" y="305"/>
                  </a:lnTo>
                  <a:cubicBezTo>
                    <a:pt x="298" y="305"/>
                    <a:pt x="455" y="294"/>
                    <a:pt x="527" y="240"/>
                  </a:cubicBezTo>
                  <a:lnTo>
                    <a:pt x="511" y="182"/>
                  </a:lnTo>
                  <a:lnTo>
                    <a:pt x="558" y="232"/>
                  </a:lnTo>
                  <a:lnTo>
                    <a:pt x="558" y="232"/>
                  </a:lnTo>
                  <a:cubicBezTo>
                    <a:pt x="558" y="232"/>
                    <a:pt x="636" y="204"/>
                    <a:pt x="631" y="167"/>
                  </a:cubicBezTo>
                  <a:lnTo>
                    <a:pt x="631" y="167"/>
                  </a:lnTo>
                  <a:cubicBezTo>
                    <a:pt x="631" y="167"/>
                    <a:pt x="498" y="0"/>
                    <a:pt x="263" y="45"/>
                  </a:cubicBezTo>
                  <a:lnTo>
                    <a:pt x="263" y="45"/>
                  </a:lnTo>
                  <a:cubicBezTo>
                    <a:pt x="28" y="91"/>
                    <a:pt x="0" y="399"/>
                    <a:pt x="208" y="468"/>
                  </a:cubicBezTo>
                  <a:lnTo>
                    <a:pt x="224" y="398"/>
                  </a:lnTo>
                  <a:lnTo>
                    <a:pt x="224" y="398"/>
                  </a:lnTo>
                  <a:cubicBezTo>
                    <a:pt x="224" y="398"/>
                    <a:pt x="160" y="436"/>
                    <a:pt x="164" y="362"/>
                  </a:cubicBezTo>
                  <a:lnTo>
                    <a:pt x="164" y="362"/>
                  </a:lnTo>
                  <a:cubicBezTo>
                    <a:pt x="168" y="286"/>
                    <a:pt x="219" y="342"/>
                    <a:pt x="219" y="342"/>
                  </a:cubicBezTo>
                </a:path>
              </a:pathLst>
            </a:custGeom>
            <a:solidFill>
              <a:srgbClr val="00000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76" name="Freeform 128">
              <a:extLst>
                <a:ext uri="{FF2B5EF4-FFF2-40B4-BE49-F238E27FC236}">
                  <a16:creationId xmlns:a16="http://schemas.microsoft.com/office/drawing/2014/main" id="{D8D003BA-E3A6-F446-897C-778714825656}"/>
                </a:ext>
              </a:extLst>
            </p:cNvPr>
            <p:cNvSpPr>
              <a:spLocks noChangeArrowheads="1"/>
            </p:cNvSpPr>
            <p:nvPr/>
          </p:nvSpPr>
          <p:spPr bwMode="auto">
            <a:xfrm>
              <a:off x="13084193" y="10164817"/>
              <a:ext cx="1675377" cy="1285373"/>
            </a:xfrm>
            <a:custGeom>
              <a:avLst/>
              <a:gdLst>
                <a:gd name="T0" fmla="*/ 1156 w 1346"/>
                <a:gd name="T1" fmla="*/ 498 h 1031"/>
                <a:gd name="T2" fmla="*/ 1156 w 1346"/>
                <a:gd name="T3" fmla="*/ 498 h 1031"/>
                <a:gd name="T4" fmla="*/ 391 w 1346"/>
                <a:gd name="T5" fmla="*/ 975 h 1031"/>
                <a:gd name="T6" fmla="*/ 391 w 1346"/>
                <a:gd name="T7" fmla="*/ 975 h 1031"/>
                <a:gd name="T8" fmla="*/ 202 w 1346"/>
                <a:gd name="T9" fmla="*/ 979 h 1031"/>
                <a:gd name="T10" fmla="*/ 202 w 1346"/>
                <a:gd name="T11" fmla="*/ 979 h 1031"/>
                <a:gd name="T12" fmla="*/ 58 w 1346"/>
                <a:gd name="T13" fmla="*/ 676 h 1031"/>
                <a:gd name="T14" fmla="*/ 58 w 1346"/>
                <a:gd name="T15" fmla="*/ 676 h 1031"/>
                <a:gd name="T16" fmla="*/ 160 w 1346"/>
                <a:gd name="T17" fmla="*/ 618 h 1031"/>
                <a:gd name="T18" fmla="*/ 160 w 1346"/>
                <a:gd name="T19" fmla="*/ 618 h 1031"/>
                <a:gd name="T20" fmla="*/ 859 w 1346"/>
                <a:gd name="T21" fmla="*/ 110 h 1031"/>
                <a:gd name="T22" fmla="*/ 859 w 1346"/>
                <a:gd name="T23" fmla="*/ 110 h 1031"/>
                <a:gd name="T24" fmla="*/ 1263 w 1346"/>
                <a:gd name="T25" fmla="*/ 107 h 1031"/>
                <a:gd name="T26" fmla="*/ 1263 w 1346"/>
                <a:gd name="T27" fmla="*/ 107 h 1031"/>
                <a:gd name="T28" fmla="*/ 1156 w 1346"/>
                <a:gd name="T29" fmla="*/ 498 h 10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346" h="1031">
                  <a:moveTo>
                    <a:pt x="1156" y="498"/>
                  </a:moveTo>
                  <a:lnTo>
                    <a:pt x="1156" y="498"/>
                  </a:lnTo>
                  <a:cubicBezTo>
                    <a:pt x="1056" y="574"/>
                    <a:pt x="640" y="871"/>
                    <a:pt x="391" y="975"/>
                  </a:cubicBezTo>
                  <a:lnTo>
                    <a:pt x="391" y="975"/>
                  </a:lnTo>
                  <a:cubicBezTo>
                    <a:pt x="289" y="1019"/>
                    <a:pt x="215" y="1030"/>
                    <a:pt x="202" y="979"/>
                  </a:cubicBezTo>
                  <a:lnTo>
                    <a:pt x="202" y="979"/>
                  </a:lnTo>
                  <a:cubicBezTo>
                    <a:pt x="149" y="761"/>
                    <a:pt x="0" y="758"/>
                    <a:pt x="58" y="676"/>
                  </a:cubicBezTo>
                  <a:lnTo>
                    <a:pt x="58" y="676"/>
                  </a:lnTo>
                  <a:cubicBezTo>
                    <a:pt x="77" y="648"/>
                    <a:pt x="131" y="646"/>
                    <a:pt x="160" y="618"/>
                  </a:cubicBezTo>
                  <a:lnTo>
                    <a:pt x="160" y="618"/>
                  </a:lnTo>
                  <a:cubicBezTo>
                    <a:pt x="368" y="417"/>
                    <a:pt x="759" y="186"/>
                    <a:pt x="859" y="110"/>
                  </a:cubicBezTo>
                  <a:lnTo>
                    <a:pt x="859" y="110"/>
                  </a:lnTo>
                  <a:cubicBezTo>
                    <a:pt x="1000" y="2"/>
                    <a:pt x="1181" y="0"/>
                    <a:pt x="1263" y="107"/>
                  </a:cubicBezTo>
                  <a:lnTo>
                    <a:pt x="1263" y="107"/>
                  </a:lnTo>
                  <a:cubicBezTo>
                    <a:pt x="1345" y="215"/>
                    <a:pt x="1297" y="389"/>
                    <a:pt x="1156" y="498"/>
                  </a:cubicBezTo>
                </a:path>
              </a:pathLst>
            </a:custGeom>
            <a:solidFill>
              <a:srgbClr val="029DEA"/>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77" name="Freeform 129">
              <a:extLst>
                <a:ext uri="{FF2B5EF4-FFF2-40B4-BE49-F238E27FC236}">
                  <a16:creationId xmlns:a16="http://schemas.microsoft.com/office/drawing/2014/main" id="{4B259803-C952-9648-9DAA-492659095959}"/>
                </a:ext>
              </a:extLst>
            </p:cNvPr>
            <p:cNvSpPr>
              <a:spLocks noChangeArrowheads="1"/>
            </p:cNvSpPr>
            <p:nvPr/>
          </p:nvSpPr>
          <p:spPr bwMode="auto">
            <a:xfrm>
              <a:off x="12996304" y="10214255"/>
              <a:ext cx="362541" cy="560291"/>
            </a:xfrm>
            <a:custGeom>
              <a:avLst/>
              <a:gdLst>
                <a:gd name="T0" fmla="*/ 24 w 290"/>
                <a:gd name="T1" fmla="*/ 0 h 448"/>
                <a:gd name="T2" fmla="*/ 0 w 290"/>
                <a:gd name="T3" fmla="*/ 109 h 448"/>
                <a:gd name="T4" fmla="*/ 222 w 290"/>
                <a:gd name="T5" fmla="*/ 447 h 448"/>
                <a:gd name="T6" fmla="*/ 289 w 290"/>
                <a:gd name="T7" fmla="*/ 403 h 448"/>
                <a:gd name="T8" fmla="*/ 24 w 290"/>
                <a:gd name="T9" fmla="*/ 0 h 448"/>
              </a:gdLst>
              <a:ahLst/>
              <a:cxnLst>
                <a:cxn ang="0">
                  <a:pos x="T0" y="T1"/>
                </a:cxn>
                <a:cxn ang="0">
                  <a:pos x="T2" y="T3"/>
                </a:cxn>
                <a:cxn ang="0">
                  <a:pos x="T4" y="T5"/>
                </a:cxn>
                <a:cxn ang="0">
                  <a:pos x="T6" y="T7"/>
                </a:cxn>
                <a:cxn ang="0">
                  <a:pos x="T8" y="T9"/>
                </a:cxn>
              </a:cxnLst>
              <a:rect l="0" t="0" r="r" b="b"/>
              <a:pathLst>
                <a:path w="290" h="448">
                  <a:moveTo>
                    <a:pt x="24" y="0"/>
                  </a:moveTo>
                  <a:lnTo>
                    <a:pt x="0" y="109"/>
                  </a:lnTo>
                  <a:lnTo>
                    <a:pt x="222" y="447"/>
                  </a:lnTo>
                  <a:lnTo>
                    <a:pt x="289" y="403"/>
                  </a:lnTo>
                  <a:lnTo>
                    <a:pt x="24" y="0"/>
                  </a:lnTo>
                </a:path>
              </a:pathLst>
            </a:custGeom>
            <a:solidFill>
              <a:srgbClr val="00000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78" name="Freeform 130">
              <a:extLst>
                <a:ext uri="{FF2B5EF4-FFF2-40B4-BE49-F238E27FC236}">
                  <a16:creationId xmlns:a16="http://schemas.microsoft.com/office/drawing/2014/main" id="{4225FE0D-1AB7-CB48-AF5C-050CC9A1B845}"/>
                </a:ext>
              </a:extLst>
            </p:cNvPr>
            <p:cNvSpPr>
              <a:spLocks noChangeArrowheads="1"/>
            </p:cNvSpPr>
            <p:nvPr/>
          </p:nvSpPr>
          <p:spPr bwMode="auto">
            <a:xfrm>
              <a:off x="13303914" y="10714122"/>
              <a:ext cx="357047" cy="565785"/>
            </a:xfrm>
            <a:custGeom>
              <a:avLst/>
              <a:gdLst>
                <a:gd name="T0" fmla="*/ 284 w 285"/>
                <a:gd name="T1" fmla="*/ 371 h 452"/>
                <a:gd name="T2" fmla="*/ 42 w 285"/>
                <a:gd name="T3" fmla="*/ 0 h 452"/>
                <a:gd name="T4" fmla="*/ 0 w 285"/>
                <a:gd name="T5" fmla="*/ 27 h 452"/>
                <a:gd name="T6" fmla="*/ 277 w 285"/>
                <a:gd name="T7" fmla="*/ 451 h 452"/>
                <a:gd name="T8" fmla="*/ 284 w 285"/>
                <a:gd name="T9" fmla="*/ 371 h 452"/>
              </a:gdLst>
              <a:ahLst/>
              <a:cxnLst>
                <a:cxn ang="0">
                  <a:pos x="T0" y="T1"/>
                </a:cxn>
                <a:cxn ang="0">
                  <a:pos x="T2" y="T3"/>
                </a:cxn>
                <a:cxn ang="0">
                  <a:pos x="T4" y="T5"/>
                </a:cxn>
                <a:cxn ang="0">
                  <a:pos x="T6" y="T7"/>
                </a:cxn>
                <a:cxn ang="0">
                  <a:pos x="T8" y="T9"/>
                </a:cxn>
              </a:cxnLst>
              <a:rect l="0" t="0" r="r" b="b"/>
              <a:pathLst>
                <a:path w="285" h="452">
                  <a:moveTo>
                    <a:pt x="284" y="371"/>
                  </a:moveTo>
                  <a:lnTo>
                    <a:pt x="42" y="0"/>
                  </a:lnTo>
                  <a:lnTo>
                    <a:pt x="0" y="27"/>
                  </a:lnTo>
                  <a:lnTo>
                    <a:pt x="277" y="451"/>
                  </a:lnTo>
                  <a:lnTo>
                    <a:pt x="284" y="371"/>
                  </a:lnTo>
                </a:path>
              </a:pathLst>
            </a:custGeom>
            <a:solidFill>
              <a:srgbClr val="00C6A8"/>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79" name="Freeform 131">
              <a:extLst>
                <a:ext uri="{FF2B5EF4-FFF2-40B4-BE49-F238E27FC236}">
                  <a16:creationId xmlns:a16="http://schemas.microsoft.com/office/drawing/2014/main" id="{F9EA38D7-DD9B-7540-9CAC-52BA3EE54C46}"/>
                </a:ext>
              </a:extLst>
            </p:cNvPr>
            <p:cNvSpPr>
              <a:spLocks noChangeArrowheads="1"/>
            </p:cNvSpPr>
            <p:nvPr/>
          </p:nvSpPr>
          <p:spPr bwMode="auto">
            <a:xfrm>
              <a:off x="13177572" y="10582289"/>
              <a:ext cx="411981" cy="340569"/>
            </a:xfrm>
            <a:custGeom>
              <a:avLst/>
              <a:gdLst>
                <a:gd name="T0" fmla="*/ 238 w 331"/>
                <a:gd name="T1" fmla="*/ 3 h 272"/>
                <a:gd name="T2" fmla="*/ 52 w 331"/>
                <a:gd name="T3" fmla="*/ 0 h 272"/>
                <a:gd name="T4" fmla="*/ 10 w 331"/>
                <a:gd name="T5" fmla="*/ 81 h 272"/>
                <a:gd name="T6" fmla="*/ 10 w 331"/>
                <a:gd name="T7" fmla="*/ 81 h 272"/>
                <a:gd name="T8" fmla="*/ 28 w 331"/>
                <a:gd name="T9" fmla="*/ 137 h 272"/>
                <a:gd name="T10" fmla="*/ 31 w 331"/>
                <a:gd name="T11" fmla="*/ 139 h 272"/>
                <a:gd name="T12" fmla="*/ 31 w 331"/>
                <a:gd name="T13" fmla="*/ 139 h 272"/>
                <a:gd name="T14" fmla="*/ 49 w 331"/>
                <a:gd name="T15" fmla="*/ 185 h 272"/>
                <a:gd name="T16" fmla="*/ 51 w 331"/>
                <a:gd name="T17" fmla="*/ 186 h 272"/>
                <a:gd name="T18" fmla="*/ 51 w 331"/>
                <a:gd name="T19" fmla="*/ 186 h 272"/>
                <a:gd name="T20" fmla="*/ 71 w 331"/>
                <a:gd name="T21" fmla="*/ 226 h 272"/>
                <a:gd name="T22" fmla="*/ 85 w 331"/>
                <a:gd name="T23" fmla="*/ 226 h 272"/>
                <a:gd name="T24" fmla="*/ 85 w 331"/>
                <a:gd name="T25" fmla="*/ 226 h 272"/>
                <a:gd name="T26" fmla="*/ 108 w 331"/>
                <a:gd name="T27" fmla="*/ 271 h 272"/>
                <a:gd name="T28" fmla="*/ 152 w 331"/>
                <a:gd name="T29" fmla="*/ 270 h 272"/>
                <a:gd name="T30" fmla="*/ 135 w 331"/>
                <a:gd name="T31" fmla="*/ 243 h 272"/>
                <a:gd name="T32" fmla="*/ 196 w 331"/>
                <a:gd name="T33" fmla="*/ 192 h 272"/>
                <a:gd name="T34" fmla="*/ 236 w 331"/>
                <a:gd name="T35" fmla="*/ 253 h 272"/>
                <a:gd name="T36" fmla="*/ 284 w 331"/>
                <a:gd name="T37" fmla="*/ 218 h 272"/>
                <a:gd name="T38" fmla="*/ 284 w 331"/>
                <a:gd name="T39" fmla="*/ 218 h 272"/>
                <a:gd name="T40" fmla="*/ 307 w 331"/>
                <a:gd name="T41" fmla="*/ 140 h 272"/>
                <a:gd name="T42" fmla="*/ 307 w 331"/>
                <a:gd name="T43" fmla="*/ 138 h 272"/>
                <a:gd name="T44" fmla="*/ 330 w 331"/>
                <a:gd name="T45" fmla="*/ 117 h 272"/>
                <a:gd name="T46" fmla="*/ 238 w 331"/>
                <a:gd name="T47" fmla="*/ 3 h 27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331" h="272">
                  <a:moveTo>
                    <a:pt x="238" y="3"/>
                  </a:moveTo>
                  <a:lnTo>
                    <a:pt x="52" y="0"/>
                  </a:lnTo>
                  <a:lnTo>
                    <a:pt x="10" y="81"/>
                  </a:lnTo>
                  <a:lnTo>
                    <a:pt x="10" y="81"/>
                  </a:lnTo>
                  <a:cubicBezTo>
                    <a:pt x="0" y="101"/>
                    <a:pt x="8" y="127"/>
                    <a:pt x="28" y="137"/>
                  </a:cubicBezTo>
                  <a:lnTo>
                    <a:pt x="31" y="139"/>
                  </a:lnTo>
                  <a:lnTo>
                    <a:pt x="31" y="139"/>
                  </a:lnTo>
                  <a:cubicBezTo>
                    <a:pt x="19" y="156"/>
                    <a:pt x="29" y="180"/>
                    <a:pt x="49" y="185"/>
                  </a:cubicBezTo>
                  <a:lnTo>
                    <a:pt x="51" y="186"/>
                  </a:lnTo>
                  <a:lnTo>
                    <a:pt x="51" y="186"/>
                  </a:lnTo>
                  <a:cubicBezTo>
                    <a:pt x="40" y="203"/>
                    <a:pt x="52" y="224"/>
                    <a:pt x="71" y="226"/>
                  </a:cubicBezTo>
                  <a:lnTo>
                    <a:pt x="85" y="226"/>
                  </a:lnTo>
                  <a:lnTo>
                    <a:pt x="85" y="226"/>
                  </a:lnTo>
                  <a:cubicBezTo>
                    <a:pt x="78" y="245"/>
                    <a:pt x="89" y="265"/>
                    <a:pt x="108" y="271"/>
                  </a:cubicBezTo>
                  <a:lnTo>
                    <a:pt x="152" y="270"/>
                  </a:lnTo>
                  <a:lnTo>
                    <a:pt x="135" y="243"/>
                  </a:lnTo>
                  <a:lnTo>
                    <a:pt x="196" y="192"/>
                  </a:lnTo>
                  <a:lnTo>
                    <a:pt x="236" y="253"/>
                  </a:lnTo>
                  <a:lnTo>
                    <a:pt x="284" y="218"/>
                  </a:lnTo>
                  <a:lnTo>
                    <a:pt x="284" y="218"/>
                  </a:lnTo>
                  <a:cubicBezTo>
                    <a:pt x="307" y="201"/>
                    <a:pt x="317" y="169"/>
                    <a:pt x="307" y="140"/>
                  </a:cubicBezTo>
                  <a:lnTo>
                    <a:pt x="307" y="138"/>
                  </a:lnTo>
                  <a:lnTo>
                    <a:pt x="330" y="117"/>
                  </a:lnTo>
                  <a:lnTo>
                    <a:pt x="238" y="3"/>
                  </a:lnTo>
                </a:path>
              </a:pathLst>
            </a:custGeom>
            <a:solidFill>
              <a:srgbClr val="FFBC8D"/>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80" name="Freeform 132">
              <a:extLst>
                <a:ext uri="{FF2B5EF4-FFF2-40B4-BE49-F238E27FC236}">
                  <a16:creationId xmlns:a16="http://schemas.microsoft.com/office/drawing/2014/main" id="{641722E8-858A-A247-AB27-DB4843B96B8D}"/>
                </a:ext>
              </a:extLst>
            </p:cNvPr>
            <p:cNvSpPr>
              <a:spLocks noChangeArrowheads="1"/>
            </p:cNvSpPr>
            <p:nvPr/>
          </p:nvSpPr>
          <p:spPr bwMode="auto">
            <a:xfrm>
              <a:off x="12133890" y="9280438"/>
              <a:ext cx="818466" cy="1109595"/>
            </a:xfrm>
            <a:custGeom>
              <a:avLst/>
              <a:gdLst>
                <a:gd name="T0" fmla="*/ 654 w 655"/>
                <a:gd name="T1" fmla="*/ 58 h 892"/>
                <a:gd name="T2" fmla="*/ 414 w 655"/>
                <a:gd name="T3" fmla="*/ 381 h 892"/>
                <a:gd name="T4" fmla="*/ 326 w 655"/>
                <a:gd name="T5" fmla="*/ 0 h 892"/>
                <a:gd name="T6" fmla="*/ 102 w 655"/>
                <a:gd name="T7" fmla="*/ 41 h 892"/>
                <a:gd name="T8" fmla="*/ 102 w 655"/>
                <a:gd name="T9" fmla="*/ 41 h 892"/>
                <a:gd name="T10" fmla="*/ 362 w 655"/>
                <a:gd name="T11" fmla="*/ 845 h 892"/>
                <a:gd name="T12" fmla="*/ 362 w 655"/>
                <a:gd name="T13" fmla="*/ 845 h 892"/>
                <a:gd name="T14" fmla="*/ 654 w 655"/>
                <a:gd name="T15" fmla="*/ 666 h 892"/>
                <a:gd name="T16" fmla="*/ 654 w 655"/>
                <a:gd name="T17" fmla="*/ 58 h 8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655" h="892">
                  <a:moveTo>
                    <a:pt x="654" y="58"/>
                  </a:moveTo>
                  <a:lnTo>
                    <a:pt x="414" y="381"/>
                  </a:lnTo>
                  <a:lnTo>
                    <a:pt x="326" y="0"/>
                  </a:lnTo>
                  <a:lnTo>
                    <a:pt x="102" y="41"/>
                  </a:lnTo>
                  <a:lnTo>
                    <a:pt x="102" y="41"/>
                  </a:lnTo>
                  <a:cubicBezTo>
                    <a:pt x="102" y="41"/>
                    <a:pt x="0" y="764"/>
                    <a:pt x="362" y="845"/>
                  </a:cubicBezTo>
                  <a:lnTo>
                    <a:pt x="362" y="845"/>
                  </a:lnTo>
                  <a:cubicBezTo>
                    <a:pt x="563" y="891"/>
                    <a:pt x="654" y="666"/>
                    <a:pt x="654" y="666"/>
                  </a:cubicBezTo>
                  <a:lnTo>
                    <a:pt x="654" y="58"/>
                  </a:lnTo>
                </a:path>
              </a:pathLst>
            </a:custGeom>
            <a:solidFill>
              <a:srgbClr val="000000">
                <a:alpha val="30000"/>
              </a:srgbClr>
            </a:solidFill>
            <a:ln>
              <a:noFill/>
            </a:ln>
            <a:effectLst/>
          </p:spPr>
          <p:txBody>
            <a:bodyPr wrap="none" anchor="ctr"/>
            <a:lstStyle/>
            <a:p>
              <a:endParaRPr lang="en-US" dirty="0">
                <a:latin typeface="Poppins" pitchFamily="2" charset="77"/>
              </a:endParaRPr>
            </a:p>
          </p:txBody>
        </p:sp>
        <p:sp>
          <p:nvSpPr>
            <p:cNvPr id="81" name="Freeform 133">
              <a:extLst>
                <a:ext uri="{FF2B5EF4-FFF2-40B4-BE49-F238E27FC236}">
                  <a16:creationId xmlns:a16="http://schemas.microsoft.com/office/drawing/2014/main" id="{F813D34A-DF22-7849-B60B-4429DE8AA0BD}"/>
                </a:ext>
              </a:extLst>
            </p:cNvPr>
            <p:cNvSpPr>
              <a:spLocks noChangeArrowheads="1"/>
            </p:cNvSpPr>
            <p:nvPr/>
          </p:nvSpPr>
          <p:spPr bwMode="auto">
            <a:xfrm>
              <a:off x="13452222" y="9351844"/>
              <a:ext cx="900861" cy="1389742"/>
            </a:xfrm>
            <a:custGeom>
              <a:avLst/>
              <a:gdLst>
                <a:gd name="T0" fmla="*/ 475 w 724"/>
                <a:gd name="T1" fmla="*/ 164 h 1115"/>
                <a:gd name="T2" fmla="*/ 330 w 724"/>
                <a:gd name="T3" fmla="*/ 0 h 1115"/>
                <a:gd name="T4" fmla="*/ 394 w 724"/>
                <a:gd name="T5" fmla="*/ 365 h 1115"/>
                <a:gd name="T6" fmla="*/ 394 w 724"/>
                <a:gd name="T7" fmla="*/ 365 h 1115"/>
                <a:gd name="T8" fmla="*/ 368 w 724"/>
                <a:gd name="T9" fmla="*/ 530 h 1115"/>
                <a:gd name="T10" fmla="*/ 413 w 724"/>
                <a:gd name="T11" fmla="*/ 600 h 1115"/>
                <a:gd name="T12" fmla="*/ 379 w 724"/>
                <a:gd name="T13" fmla="*/ 600 h 1115"/>
                <a:gd name="T14" fmla="*/ 374 w 724"/>
                <a:gd name="T15" fmla="*/ 641 h 1115"/>
                <a:gd name="T16" fmla="*/ 0 w 724"/>
                <a:gd name="T17" fmla="*/ 968 h 1115"/>
                <a:gd name="T18" fmla="*/ 118 w 724"/>
                <a:gd name="T19" fmla="*/ 1114 h 1115"/>
                <a:gd name="T20" fmla="*/ 723 w 724"/>
                <a:gd name="T21" fmla="*/ 736 h 1115"/>
                <a:gd name="T22" fmla="*/ 723 w 724"/>
                <a:gd name="T23" fmla="*/ 736 h 1115"/>
                <a:gd name="T24" fmla="*/ 475 w 724"/>
                <a:gd name="T25" fmla="*/ 164 h 11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724" h="1115">
                  <a:moveTo>
                    <a:pt x="475" y="164"/>
                  </a:moveTo>
                  <a:lnTo>
                    <a:pt x="330" y="0"/>
                  </a:lnTo>
                  <a:lnTo>
                    <a:pt x="394" y="365"/>
                  </a:lnTo>
                  <a:lnTo>
                    <a:pt x="394" y="365"/>
                  </a:lnTo>
                  <a:cubicBezTo>
                    <a:pt x="404" y="422"/>
                    <a:pt x="395" y="480"/>
                    <a:pt x="368" y="530"/>
                  </a:cubicBezTo>
                  <a:lnTo>
                    <a:pt x="413" y="600"/>
                  </a:lnTo>
                  <a:lnTo>
                    <a:pt x="379" y="600"/>
                  </a:lnTo>
                  <a:lnTo>
                    <a:pt x="374" y="641"/>
                  </a:lnTo>
                  <a:lnTo>
                    <a:pt x="0" y="968"/>
                  </a:lnTo>
                  <a:lnTo>
                    <a:pt x="118" y="1114"/>
                  </a:lnTo>
                  <a:lnTo>
                    <a:pt x="723" y="736"/>
                  </a:lnTo>
                  <a:lnTo>
                    <a:pt x="723" y="736"/>
                  </a:lnTo>
                  <a:cubicBezTo>
                    <a:pt x="692" y="501"/>
                    <a:pt x="600" y="305"/>
                    <a:pt x="475" y="164"/>
                  </a:cubicBezTo>
                </a:path>
              </a:pathLst>
            </a:custGeom>
            <a:solidFill>
              <a:srgbClr val="00C6A8"/>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82" name="Freeform 135">
              <a:extLst>
                <a:ext uri="{FF2B5EF4-FFF2-40B4-BE49-F238E27FC236}">
                  <a16:creationId xmlns:a16="http://schemas.microsoft.com/office/drawing/2014/main" id="{6B8D8EA2-034E-CF41-95D4-639ABACDAC2B}"/>
                </a:ext>
              </a:extLst>
            </p:cNvPr>
            <p:cNvSpPr>
              <a:spLocks noChangeArrowheads="1"/>
            </p:cNvSpPr>
            <p:nvPr/>
          </p:nvSpPr>
          <p:spPr bwMode="auto">
            <a:xfrm>
              <a:off x="13452222" y="9351844"/>
              <a:ext cx="900861" cy="1389742"/>
            </a:xfrm>
            <a:custGeom>
              <a:avLst/>
              <a:gdLst>
                <a:gd name="T0" fmla="*/ 475 w 724"/>
                <a:gd name="T1" fmla="*/ 164 h 1115"/>
                <a:gd name="T2" fmla="*/ 330 w 724"/>
                <a:gd name="T3" fmla="*/ 0 h 1115"/>
                <a:gd name="T4" fmla="*/ 394 w 724"/>
                <a:gd name="T5" fmla="*/ 365 h 1115"/>
                <a:gd name="T6" fmla="*/ 394 w 724"/>
                <a:gd name="T7" fmla="*/ 365 h 1115"/>
                <a:gd name="T8" fmla="*/ 368 w 724"/>
                <a:gd name="T9" fmla="*/ 530 h 1115"/>
                <a:gd name="T10" fmla="*/ 413 w 724"/>
                <a:gd name="T11" fmla="*/ 600 h 1115"/>
                <a:gd name="T12" fmla="*/ 379 w 724"/>
                <a:gd name="T13" fmla="*/ 600 h 1115"/>
                <a:gd name="T14" fmla="*/ 374 w 724"/>
                <a:gd name="T15" fmla="*/ 641 h 1115"/>
                <a:gd name="T16" fmla="*/ 0 w 724"/>
                <a:gd name="T17" fmla="*/ 968 h 1115"/>
                <a:gd name="T18" fmla="*/ 118 w 724"/>
                <a:gd name="T19" fmla="*/ 1114 h 1115"/>
                <a:gd name="T20" fmla="*/ 723 w 724"/>
                <a:gd name="T21" fmla="*/ 736 h 1115"/>
                <a:gd name="T22" fmla="*/ 723 w 724"/>
                <a:gd name="T23" fmla="*/ 736 h 1115"/>
                <a:gd name="T24" fmla="*/ 475 w 724"/>
                <a:gd name="T25" fmla="*/ 164 h 11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724" h="1115">
                  <a:moveTo>
                    <a:pt x="475" y="164"/>
                  </a:moveTo>
                  <a:lnTo>
                    <a:pt x="330" y="0"/>
                  </a:lnTo>
                  <a:lnTo>
                    <a:pt x="394" y="365"/>
                  </a:lnTo>
                  <a:lnTo>
                    <a:pt x="394" y="365"/>
                  </a:lnTo>
                  <a:cubicBezTo>
                    <a:pt x="404" y="422"/>
                    <a:pt x="395" y="480"/>
                    <a:pt x="368" y="530"/>
                  </a:cubicBezTo>
                  <a:lnTo>
                    <a:pt x="413" y="600"/>
                  </a:lnTo>
                  <a:lnTo>
                    <a:pt x="379" y="600"/>
                  </a:lnTo>
                  <a:lnTo>
                    <a:pt x="374" y="641"/>
                  </a:lnTo>
                  <a:lnTo>
                    <a:pt x="0" y="968"/>
                  </a:lnTo>
                  <a:lnTo>
                    <a:pt x="118" y="1114"/>
                  </a:lnTo>
                  <a:lnTo>
                    <a:pt x="723" y="736"/>
                  </a:lnTo>
                  <a:lnTo>
                    <a:pt x="723" y="736"/>
                  </a:lnTo>
                  <a:cubicBezTo>
                    <a:pt x="692" y="501"/>
                    <a:pt x="600" y="305"/>
                    <a:pt x="475" y="164"/>
                  </a:cubicBezTo>
                </a:path>
              </a:pathLst>
            </a:custGeom>
            <a:solidFill>
              <a:srgbClr val="000000">
                <a:alpha val="30000"/>
              </a:srgbClr>
            </a:solidFill>
            <a:ln>
              <a:noFill/>
            </a:ln>
            <a:effectLst/>
          </p:spPr>
          <p:txBody>
            <a:bodyPr wrap="none" anchor="ctr"/>
            <a:lstStyle/>
            <a:p>
              <a:endParaRPr lang="en-US" dirty="0">
                <a:latin typeface="Poppins" pitchFamily="2" charset="77"/>
              </a:endParaRPr>
            </a:p>
          </p:txBody>
        </p:sp>
        <p:sp>
          <p:nvSpPr>
            <p:cNvPr id="83" name="Freeform 137">
              <a:extLst>
                <a:ext uri="{FF2B5EF4-FFF2-40B4-BE49-F238E27FC236}">
                  <a16:creationId xmlns:a16="http://schemas.microsoft.com/office/drawing/2014/main" id="{925E1920-CA2F-714C-838A-2D2A431B0526}"/>
                </a:ext>
              </a:extLst>
            </p:cNvPr>
            <p:cNvSpPr>
              <a:spLocks noChangeArrowheads="1"/>
            </p:cNvSpPr>
            <p:nvPr/>
          </p:nvSpPr>
          <p:spPr bwMode="auto">
            <a:xfrm>
              <a:off x="12210794" y="8928882"/>
              <a:ext cx="400994" cy="395500"/>
            </a:xfrm>
            <a:custGeom>
              <a:avLst/>
              <a:gdLst>
                <a:gd name="T0" fmla="*/ 236 w 322"/>
                <a:gd name="T1" fmla="*/ 287 h 319"/>
                <a:gd name="T2" fmla="*/ 230 w 322"/>
                <a:gd name="T3" fmla="*/ 255 h 319"/>
                <a:gd name="T4" fmla="*/ 303 w 322"/>
                <a:gd name="T5" fmla="*/ 191 h 319"/>
                <a:gd name="T6" fmla="*/ 321 w 322"/>
                <a:gd name="T7" fmla="*/ 0 h 319"/>
                <a:gd name="T8" fmla="*/ 321 w 322"/>
                <a:gd name="T9" fmla="*/ 0 h 319"/>
                <a:gd name="T10" fmla="*/ 245 w 322"/>
                <a:gd name="T11" fmla="*/ 99 h 319"/>
                <a:gd name="T12" fmla="*/ 245 w 322"/>
                <a:gd name="T13" fmla="*/ 99 h 319"/>
                <a:gd name="T14" fmla="*/ 182 w 322"/>
                <a:gd name="T15" fmla="*/ 181 h 319"/>
                <a:gd name="T16" fmla="*/ 0 w 322"/>
                <a:gd name="T17" fmla="*/ 249 h 319"/>
                <a:gd name="T18" fmla="*/ 63 w 322"/>
                <a:gd name="T19" fmla="*/ 318 h 319"/>
                <a:gd name="T20" fmla="*/ 236 w 322"/>
                <a:gd name="T21" fmla="*/ 287 h 3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322" h="319">
                  <a:moveTo>
                    <a:pt x="236" y="287"/>
                  </a:moveTo>
                  <a:lnTo>
                    <a:pt x="230" y="255"/>
                  </a:lnTo>
                  <a:lnTo>
                    <a:pt x="303" y="191"/>
                  </a:lnTo>
                  <a:lnTo>
                    <a:pt x="321" y="0"/>
                  </a:lnTo>
                  <a:lnTo>
                    <a:pt x="321" y="0"/>
                  </a:lnTo>
                  <a:cubicBezTo>
                    <a:pt x="321" y="0"/>
                    <a:pt x="254" y="8"/>
                    <a:pt x="245" y="99"/>
                  </a:cubicBezTo>
                  <a:lnTo>
                    <a:pt x="245" y="99"/>
                  </a:lnTo>
                  <a:cubicBezTo>
                    <a:pt x="245" y="99"/>
                    <a:pt x="186" y="102"/>
                    <a:pt x="182" y="181"/>
                  </a:cubicBezTo>
                  <a:lnTo>
                    <a:pt x="0" y="249"/>
                  </a:lnTo>
                  <a:lnTo>
                    <a:pt x="63" y="318"/>
                  </a:lnTo>
                  <a:lnTo>
                    <a:pt x="236" y="287"/>
                  </a:lnTo>
                </a:path>
              </a:pathLst>
            </a:custGeom>
            <a:solidFill>
              <a:srgbClr val="FFBC8D"/>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84" name="Freeform 138">
              <a:extLst>
                <a:ext uri="{FF2B5EF4-FFF2-40B4-BE49-F238E27FC236}">
                  <a16:creationId xmlns:a16="http://schemas.microsoft.com/office/drawing/2014/main" id="{257E92B9-9EA2-964C-9C0F-30943EBDD69F}"/>
                </a:ext>
              </a:extLst>
            </p:cNvPr>
            <p:cNvSpPr>
              <a:spLocks noChangeArrowheads="1"/>
            </p:cNvSpPr>
            <p:nvPr/>
          </p:nvSpPr>
          <p:spPr bwMode="auto">
            <a:xfrm>
              <a:off x="13413775" y="10587781"/>
              <a:ext cx="181269" cy="170282"/>
            </a:xfrm>
            <a:custGeom>
              <a:avLst/>
              <a:gdLst>
                <a:gd name="T0" fmla="*/ 144 w 145"/>
                <a:gd name="T1" fmla="*/ 115 h 137"/>
                <a:gd name="T2" fmla="*/ 52 w 145"/>
                <a:gd name="T3" fmla="*/ 1 h 137"/>
                <a:gd name="T4" fmla="*/ 0 w 145"/>
                <a:gd name="T5" fmla="*/ 0 h 137"/>
                <a:gd name="T6" fmla="*/ 121 w 145"/>
                <a:gd name="T7" fmla="*/ 136 h 137"/>
                <a:gd name="T8" fmla="*/ 144 w 145"/>
                <a:gd name="T9" fmla="*/ 115 h 137"/>
              </a:gdLst>
              <a:ahLst/>
              <a:cxnLst>
                <a:cxn ang="0">
                  <a:pos x="T0" y="T1"/>
                </a:cxn>
                <a:cxn ang="0">
                  <a:pos x="T2" y="T3"/>
                </a:cxn>
                <a:cxn ang="0">
                  <a:pos x="T4" y="T5"/>
                </a:cxn>
                <a:cxn ang="0">
                  <a:pos x="T6" y="T7"/>
                </a:cxn>
                <a:cxn ang="0">
                  <a:pos x="T8" y="T9"/>
                </a:cxn>
              </a:cxnLst>
              <a:rect l="0" t="0" r="r" b="b"/>
              <a:pathLst>
                <a:path w="145" h="137">
                  <a:moveTo>
                    <a:pt x="144" y="115"/>
                  </a:moveTo>
                  <a:lnTo>
                    <a:pt x="52" y="1"/>
                  </a:lnTo>
                  <a:lnTo>
                    <a:pt x="0" y="0"/>
                  </a:lnTo>
                  <a:lnTo>
                    <a:pt x="121" y="136"/>
                  </a:lnTo>
                  <a:lnTo>
                    <a:pt x="144" y="115"/>
                  </a:lnTo>
                </a:path>
              </a:pathLst>
            </a:custGeom>
            <a:solidFill>
              <a:srgbClr val="000000">
                <a:alpha val="20000"/>
              </a:srgbClr>
            </a:solidFill>
            <a:ln>
              <a:noFill/>
            </a:ln>
            <a:effectLst/>
          </p:spPr>
          <p:txBody>
            <a:bodyPr wrap="none" anchor="ctr"/>
            <a:lstStyle/>
            <a:p>
              <a:endParaRPr lang="en-US" dirty="0">
                <a:latin typeface="Poppins" pitchFamily="2" charset="77"/>
              </a:endParaRPr>
            </a:p>
          </p:txBody>
        </p:sp>
        <p:sp>
          <p:nvSpPr>
            <p:cNvPr id="85" name="Freeform 139">
              <a:extLst>
                <a:ext uri="{FF2B5EF4-FFF2-40B4-BE49-F238E27FC236}">
                  <a16:creationId xmlns:a16="http://schemas.microsoft.com/office/drawing/2014/main" id="{BEC62639-F362-3249-9588-6FDA5D40E189}"/>
                </a:ext>
              </a:extLst>
            </p:cNvPr>
            <p:cNvSpPr>
              <a:spLocks noChangeArrowheads="1"/>
            </p:cNvSpPr>
            <p:nvPr/>
          </p:nvSpPr>
          <p:spPr bwMode="auto">
            <a:xfrm>
              <a:off x="12243751" y="9247478"/>
              <a:ext cx="263667" cy="82395"/>
            </a:xfrm>
            <a:custGeom>
              <a:avLst/>
              <a:gdLst>
                <a:gd name="T0" fmla="*/ 38 w 212"/>
                <a:gd name="T1" fmla="*/ 63 h 64"/>
                <a:gd name="T2" fmla="*/ 211 w 212"/>
                <a:gd name="T3" fmla="*/ 32 h 64"/>
                <a:gd name="T4" fmla="*/ 205 w 212"/>
                <a:gd name="T5" fmla="*/ 0 h 64"/>
                <a:gd name="T6" fmla="*/ 0 w 212"/>
                <a:gd name="T7" fmla="*/ 21 h 64"/>
                <a:gd name="T8" fmla="*/ 38 w 212"/>
                <a:gd name="T9" fmla="*/ 63 h 64"/>
              </a:gdLst>
              <a:ahLst/>
              <a:cxnLst>
                <a:cxn ang="0">
                  <a:pos x="T0" y="T1"/>
                </a:cxn>
                <a:cxn ang="0">
                  <a:pos x="T2" y="T3"/>
                </a:cxn>
                <a:cxn ang="0">
                  <a:pos x="T4" y="T5"/>
                </a:cxn>
                <a:cxn ang="0">
                  <a:pos x="T6" y="T7"/>
                </a:cxn>
                <a:cxn ang="0">
                  <a:pos x="T8" y="T9"/>
                </a:cxn>
              </a:cxnLst>
              <a:rect l="0" t="0" r="r" b="b"/>
              <a:pathLst>
                <a:path w="212" h="64">
                  <a:moveTo>
                    <a:pt x="38" y="63"/>
                  </a:moveTo>
                  <a:lnTo>
                    <a:pt x="211" y="32"/>
                  </a:lnTo>
                  <a:lnTo>
                    <a:pt x="205" y="0"/>
                  </a:lnTo>
                  <a:lnTo>
                    <a:pt x="0" y="21"/>
                  </a:lnTo>
                  <a:lnTo>
                    <a:pt x="38" y="63"/>
                  </a:lnTo>
                </a:path>
              </a:pathLst>
            </a:custGeom>
            <a:solidFill>
              <a:srgbClr val="000000">
                <a:alpha val="20000"/>
              </a:srgbClr>
            </a:solidFill>
            <a:ln>
              <a:noFill/>
            </a:ln>
            <a:effectLst/>
          </p:spPr>
          <p:txBody>
            <a:bodyPr wrap="none" anchor="ctr"/>
            <a:lstStyle/>
            <a:p>
              <a:endParaRPr lang="en-US" dirty="0">
                <a:latin typeface="Poppins" pitchFamily="2" charset="77"/>
              </a:endParaRPr>
            </a:p>
          </p:txBody>
        </p:sp>
        <p:sp>
          <p:nvSpPr>
            <p:cNvPr id="86" name="Freeform 85">
              <a:extLst>
                <a:ext uri="{FF2B5EF4-FFF2-40B4-BE49-F238E27FC236}">
                  <a16:creationId xmlns:a16="http://schemas.microsoft.com/office/drawing/2014/main" id="{B9F70782-F9E4-5340-A190-D2C0E9C6E9DE}"/>
                </a:ext>
              </a:extLst>
            </p:cNvPr>
            <p:cNvSpPr>
              <a:spLocks noChangeArrowheads="1"/>
            </p:cNvSpPr>
            <p:nvPr/>
          </p:nvSpPr>
          <p:spPr bwMode="auto">
            <a:xfrm>
              <a:off x="6448587" y="6021164"/>
              <a:ext cx="7557188" cy="1522226"/>
            </a:xfrm>
            <a:custGeom>
              <a:avLst/>
              <a:gdLst>
                <a:gd name="connsiteX0" fmla="*/ 6893774 w 7557188"/>
                <a:gd name="connsiteY0" fmla="*/ 765432 h 1522226"/>
                <a:gd name="connsiteX1" fmla="*/ 6980389 w 7557188"/>
                <a:gd name="connsiteY1" fmla="*/ 765432 h 1522226"/>
                <a:gd name="connsiteX2" fmla="*/ 6980389 w 7557188"/>
                <a:gd name="connsiteY2" fmla="*/ 1390396 h 1522226"/>
                <a:gd name="connsiteX3" fmla="*/ 6893774 w 7557188"/>
                <a:gd name="connsiteY3" fmla="*/ 1390396 h 1522226"/>
                <a:gd name="connsiteX4" fmla="*/ 3713301 w 7557188"/>
                <a:gd name="connsiteY4" fmla="*/ 765432 h 1522226"/>
                <a:gd name="connsiteX5" fmla="*/ 3799916 w 7557188"/>
                <a:gd name="connsiteY5" fmla="*/ 765432 h 1522226"/>
                <a:gd name="connsiteX6" fmla="*/ 3799916 w 7557188"/>
                <a:gd name="connsiteY6" fmla="*/ 1434343 h 1522226"/>
                <a:gd name="connsiteX7" fmla="*/ 3713301 w 7557188"/>
                <a:gd name="connsiteY7" fmla="*/ 1434343 h 1522226"/>
                <a:gd name="connsiteX8" fmla="*/ 851421 w 7557188"/>
                <a:gd name="connsiteY8" fmla="*/ 765430 h 1522226"/>
                <a:gd name="connsiteX9" fmla="*/ 938054 w 7557188"/>
                <a:gd name="connsiteY9" fmla="*/ 765430 h 1522226"/>
                <a:gd name="connsiteX10" fmla="*/ 938054 w 7557188"/>
                <a:gd name="connsiteY10" fmla="*/ 1247577 h 1522226"/>
                <a:gd name="connsiteX11" fmla="*/ 851421 w 7557188"/>
                <a:gd name="connsiteY11" fmla="*/ 1247577 h 1522226"/>
                <a:gd name="connsiteX12" fmla="*/ 340569 w 7557188"/>
                <a:gd name="connsiteY12" fmla="*/ 765430 h 1522226"/>
                <a:gd name="connsiteX13" fmla="*/ 427184 w 7557188"/>
                <a:gd name="connsiteY13" fmla="*/ 765430 h 1522226"/>
                <a:gd name="connsiteX14" fmla="*/ 427184 w 7557188"/>
                <a:gd name="connsiteY14" fmla="*/ 1264050 h 1522226"/>
                <a:gd name="connsiteX15" fmla="*/ 340569 w 7557188"/>
                <a:gd name="connsiteY15" fmla="*/ 1264050 h 1522226"/>
                <a:gd name="connsiteX16" fmla="*/ 5317270 w 7557188"/>
                <a:gd name="connsiteY16" fmla="*/ 133729 h 1522226"/>
                <a:gd name="connsiteX17" fmla="*/ 5403885 w 7557188"/>
                <a:gd name="connsiteY17" fmla="*/ 133729 h 1522226"/>
                <a:gd name="connsiteX18" fmla="*/ 5403885 w 7557188"/>
                <a:gd name="connsiteY18" fmla="*/ 764186 h 1522226"/>
                <a:gd name="connsiteX19" fmla="*/ 5317270 w 7557188"/>
                <a:gd name="connsiteY19" fmla="*/ 764186 h 1522226"/>
                <a:gd name="connsiteX20" fmla="*/ 2048905 w 7557188"/>
                <a:gd name="connsiteY20" fmla="*/ 133729 h 1522226"/>
                <a:gd name="connsiteX21" fmla="*/ 2135520 w 7557188"/>
                <a:gd name="connsiteY21" fmla="*/ 133729 h 1522226"/>
                <a:gd name="connsiteX22" fmla="*/ 2135520 w 7557188"/>
                <a:gd name="connsiteY22" fmla="*/ 764186 h 1522226"/>
                <a:gd name="connsiteX23" fmla="*/ 2048905 w 7557188"/>
                <a:gd name="connsiteY23" fmla="*/ 764186 h 1522226"/>
                <a:gd name="connsiteX24" fmla="*/ 3757422 w 7557188"/>
                <a:gd name="connsiteY24" fmla="*/ 140 h 1522226"/>
                <a:gd name="connsiteX25" fmla="*/ 4192072 w 7557188"/>
                <a:gd name="connsiteY25" fmla="*/ 205660 h 1522226"/>
                <a:gd name="connsiteX26" fmla="*/ 5045182 w 7557188"/>
                <a:gd name="connsiteY26" fmla="*/ 1223289 h 1522226"/>
                <a:gd name="connsiteX27" fmla="*/ 5064590 w 7557188"/>
                <a:gd name="connsiteY27" fmla="*/ 1241923 h 1522226"/>
                <a:gd name="connsiteX28" fmla="*/ 5064590 w 7557188"/>
                <a:gd name="connsiteY28" fmla="*/ 765430 h 1522226"/>
                <a:gd name="connsiteX29" fmla="*/ 5151205 w 7557188"/>
                <a:gd name="connsiteY29" fmla="*/ 765430 h 1522226"/>
                <a:gd name="connsiteX30" fmla="*/ 5151205 w 7557188"/>
                <a:gd name="connsiteY30" fmla="*/ 1311951 h 1522226"/>
                <a:gd name="connsiteX31" fmla="*/ 5194009 w 7557188"/>
                <a:gd name="connsiteY31" fmla="*/ 1338037 h 1522226"/>
                <a:gd name="connsiteX32" fmla="*/ 5376463 w 7557188"/>
                <a:gd name="connsiteY32" fmla="*/ 1378985 h 1522226"/>
                <a:gd name="connsiteX33" fmla="*/ 5381445 w 7557188"/>
                <a:gd name="connsiteY33" fmla="*/ 1378985 h 1522226"/>
                <a:gd name="connsiteX34" fmla="*/ 5565455 w 7557188"/>
                <a:gd name="connsiteY34" fmla="*/ 1336013 h 1522226"/>
                <a:gd name="connsiteX35" fmla="*/ 5575441 w 7557188"/>
                <a:gd name="connsiteY35" fmla="*/ 1329753 h 1522226"/>
                <a:gd name="connsiteX36" fmla="*/ 5575441 w 7557188"/>
                <a:gd name="connsiteY36" fmla="*/ 765430 h 1522226"/>
                <a:gd name="connsiteX37" fmla="*/ 5662056 w 7557188"/>
                <a:gd name="connsiteY37" fmla="*/ 765430 h 1522226"/>
                <a:gd name="connsiteX38" fmla="*/ 5662056 w 7557188"/>
                <a:gd name="connsiteY38" fmla="*/ 1269520 h 1522226"/>
                <a:gd name="connsiteX39" fmla="*/ 5713971 w 7557188"/>
                <a:gd name="connsiteY39" fmla="*/ 1218307 h 1522226"/>
                <a:gd name="connsiteX40" fmla="*/ 6504810 w 7557188"/>
                <a:gd name="connsiteY40" fmla="*/ 246764 h 1522226"/>
                <a:gd name="connsiteX41" fmla="*/ 6956897 w 7557188"/>
                <a:gd name="connsiteY41" fmla="*/ 33771 h 1522226"/>
                <a:gd name="connsiteX42" fmla="*/ 7405247 w 7557188"/>
                <a:gd name="connsiteY42" fmla="*/ 252991 h 1522226"/>
                <a:gd name="connsiteX43" fmla="*/ 7557188 w 7557188"/>
                <a:gd name="connsiteY43" fmla="*/ 446054 h 1522226"/>
                <a:gd name="connsiteX44" fmla="*/ 7445100 w 7557188"/>
                <a:gd name="connsiteY44" fmla="*/ 534490 h 1522226"/>
                <a:gd name="connsiteX45" fmla="*/ 7293160 w 7557188"/>
                <a:gd name="connsiteY45" fmla="*/ 342672 h 1522226"/>
                <a:gd name="connsiteX46" fmla="*/ 7233131 w 7557188"/>
                <a:gd name="connsiteY46" fmla="*/ 282246 h 1522226"/>
                <a:gd name="connsiteX47" fmla="*/ 7233131 w 7557188"/>
                <a:gd name="connsiteY47" fmla="*/ 764189 h 1522226"/>
                <a:gd name="connsiteX48" fmla="*/ 7151948 w 7557188"/>
                <a:gd name="connsiteY48" fmla="*/ 764189 h 1522226"/>
                <a:gd name="connsiteX49" fmla="*/ 7151948 w 7557188"/>
                <a:gd name="connsiteY49" fmla="*/ 227334 h 1522226"/>
                <a:gd name="connsiteX50" fmla="*/ 7143087 w 7557188"/>
                <a:gd name="connsiteY50" fmla="*/ 221697 h 1522226"/>
                <a:gd name="connsiteX51" fmla="*/ 6955652 w 7557188"/>
                <a:gd name="connsiteY51" fmla="*/ 178257 h 1522226"/>
                <a:gd name="connsiteX52" fmla="*/ 6768060 w 7557188"/>
                <a:gd name="connsiteY52" fmla="*/ 218271 h 1522226"/>
                <a:gd name="connsiteX53" fmla="*/ 6727708 w 7557188"/>
                <a:gd name="connsiteY53" fmla="*/ 243267 h 1522226"/>
                <a:gd name="connsiteX54" fmla="*/ 6727708 w 7557188"/>
                <a:gd name="connsiteY54" fmla="*/ 764186 h 1522226"/>
                <a:gd name="connsiteX55" fmla="*/ 6641093 w 7557188"/>
                <a:gd name="connsiteY55" fmla="*/ 764186 h 1522226"/>
                <a:gd name="connsiteX56" fmla="*/ 6641093 w 7557188"/>
                <a:gd name="connsiteY56" fmla="*/ 313736 h 1522226"/>
                <a:gd name="connsiteX57" fmla="*/ 6616898 w 7557188"/>
                <a:gd name="connsiteY57" fmla="*/ 337690 h 1522226"/>
                <a:gd name="connsiteX58" fmla="*/ 5824813 w 7557188"/>
                <a:gd name="connsiteY58" fmla="*/ 1310479 h 1522226"/>
                <a:gd name="connsiteX59" fmla="*/ 5381445 w 7557188"/>
                <a:gd name="connsiteY59" fmla="*/ 1522226 h 1522226"/>
                <a:gd name="connsiteX60" fmla="*/ 5376463 w 7557188"/>
                <a:gd name="connsiteY60" fmla="*/ 1522226 h 1522226"/>
                <a:gd name="connsiteX61" fmla="*/ 4934340 w 7557188"/>
                <a:gd name="connsiteY61" fmla="*/ 1316707 h 1522226"/>
                <a:gd name="connsiteX62" fmla="*/ 4081230 w 7557188"/>
                <a:gd name="connsiteY62" fmla="*/ 297832 h 1522226"/>
                <a:gd name="connsiteX63" fmla="*/ 4058087 w 7557188"/>
                <a:gd name="connsiteY63" fmla="*/ 275670 h 1522226"/>
                <a:gd name="connsiteX64" fmla="*/ 4058087 w 7557188"/>
                <a:gd name="connsiteY64" fmla="*/ 764187 h 1522226"/>
                <a:gd name="connsiteX65" fmla="*/ 3971472 w 7557188"/>
                <a:gd name="connsiteY65" fmla="*/ 764187 h 1522226"/>
                <a:gd name="connsiteX66" fmla="*/ 3971472 w 7557188"/>
                <a:gd name="connsiteY66" fmla="*/ 207301 h 1522226"/>
                <a:gd name="connsiteX67" fmla="*/ 3935361 w 7557188"/>
                <a:gd name="connsiteY67" fmla="*/ 185107 h 1522226"/>
                <a:gd name="connsiteX68" fmla="*/ 3754931 w 7557188"/>
                <a:gd name="connsiteY68" fmla="*/ 143381 h 1522226"/>
                <a:gd name="connsiteX69" fmla="*/ 3574501 w 7557188"/>
                <a:gd name="connsiteY69" fmla="*/ 179814 h 1522226"/>
                <a:gd name="connsiteX70" fmla="*/ 3547254 w 7557188"/>
                <a:gd name="connsiteY70" fmla="*/ 195495 h 1522226"/>
                <a:gd name="connsiteX71" fmla="*/ 3547254 w 7557188"/>
                <a:gd name="connsiteY71" fmla="*/ 764188 h 1522226"/>
                <a:gd name="connsiteX72" fmla="*/ 3460621 w 7557188"/>
                <a:gd name="connsiteY72" fmla="*/ 764188 h 1522226"/>
                <a:gd name="connsiteX73" fmla="*/ 3460621 w 7557188"/>
                <a:gd name="connsiteY73" fmla="*/ 256586 h 1522226"/>
                <a:gd name="connsiteX74" fmla="*/ 3424896 w 7557188"/>
                <a:gd name="connsiteY74" fmla="*/ 289113 h 1522226"/>
                <a:gd name="connsiteX75" fmla="*/ 2529441 w 7557188"/>
                <a:gd name="connsiteY75" fmla="*/ 1295532 h 1522226"/>
                <a:gd name="connsiteX76" fmla="*/ 2088564 w 7557188"/>
                <a:gd name="connsiteY76" fmla="*/ 1488595 h 1522226"/>
                <a:gd name="connsiteX77" fmla="*/ 1653913 w 7557188"/>
                <a:gd name="connsiteY77" fmla="*/ 1281831 h 1522226"/>
                <a:gd name="connsiteX78" fmla="*/ 953989 w 7557188"/>
                <a:gd name="connsiteY78" fmla="*/ 441072 h 1522226"/>
                <a:gd name="connsiteX79" fmla="*/ 731741 w 7557188"/>
                <a:gd name="connsiteY79" fmla="*/ 299019 h 1522226"/>
                <a:gd name="connsiteX80" fmla="*/ 679865 w 7557188"/>
                <a:gd name="connsiteY80" fmla="*/ 291077 h 1522226"/>
                <a:gd name="connsiteX81" fmla="*/ 679865 w 7557188"/>
                <a:gd name="connsiteY81" fmla="*/ 764188 h 1522226"/>
                <a:gd name="connsiteX82" fmla="*/ 593250 w 7557188"/>
                <a:gd name="connsiteY82" fmla="*/ 764188 h 1522226"/>
                <a:gd name="connsiteX83" fmla="*/ 593250 w 7557188"/>
                <a:gd name="connsiteY83" fmla="*/ 287869 h 1522226"/>
                <a:gd name="connsiteX84" fmla="*/ 552790 w 7557188"/>
                <a:gd name="connsiteY84" fmla="*/ 289911 h 1522226"/>
                <a:gd name="connsiteX85" fmla="*/ 317581 w 7557188"/>
                <a:gd name="connsiteY85" fmla="*/ 407442 h 1522226"/>
                <a:gd name="connsiteX86" fmla="*/ 100878 w 7557188"/>
                <a:gd name="connsiteY86" fmla="*/ 620434 h 1522226"/>
                <a:gd name="connsiteX87" fmla="*/ 0 w 7557188"/>
                <a:gd name="connsiteY87" fmla="*/ 517052 h 1522226"/>
                <a:gd name="connsiteX88" fmla="*/ 216702 w 7557188"/>
                <a:gd name="connsiteY88" fmla="*/ 305305 h 1522226"/>
                <a:gd name="connsiteX89" fmla="*/ 650107 w 7557188"/>
                <a:gd name="connsiteY89" fmla="*/ 140890 h 1522226"/>
                <a:gd name="connsiteX90" fmla="*/ 1064831 w 7557188"/>
                <a:gd name="connsiteY90" fmla="*/ 348900 h 1522226"/>
                <a:gd name="connsiteX91" fmla="*/ 1764755 w 7557188"/>
                <a:gd name="connsiteY91" fmla="*/ 1188413 h 1522226"/>
                <a:gd name="connsiteX92" fmla="*/ 1796225 w 7557188"/>
                <a:gd name="connsiteY92" fmla="*/ 1218816 h 1522226"/>
                <a:gd name="connsiteX93" fmla="*/ 1796225 w 7557188"/>
                <a:gd name="connsiteY93" fmla="*/ 765430 h 1522226"/>
                <a:gd name="connsiteX94" fmla="*/ 1882840 w 7557188"/>
                <a:gd name="connsiteY94" fmla="*/ 765430 h 1522226"/>
                <a:gd name="connsiteX95" fmla="*/ 1882840 w 7557188"/>
                <a:gd name="connsiteY95" fmla="*/ 1284903 h 1522226"/>
                <a:gd name="connsiteX96" fmla="*/ 1911091 w 7557188"/>
                <a:gd name="connsiteY96" fmla="*/ 1302383 h 1522226"/>
                <a:gd name="connsiteX97" fmla="*/ 2091054 w 7557188"/>
                <a:gd name="connsiteY97" fmla="*/ 1345355 h 1522226"/>
                <a:gd name="connsiteX98" fmla="*/ 2272107 w 7557188"/>
                <a:gd name="connsiteY98" fmla="*/ 1308455 h 1522226"/>
                <a:gd name="connsiteX99" fmla="*/ 2307080 w 7557188"/>
                <a:gd name="connsiteY99" fmla="*/ 1288474 h 1522226"/>
                <a:gd name="connsiteX100" fmla="*/ 2307080 w 7557188"/>
                <a:gd name="connsiteY100" fmla="*/ 765432 h 1522226"/>
                <a:gd name="connsiteX101" fmla="*/ 2393695 w 7557188"/>
                <a:gd name="connsiteY101" fmla="*/ 765432 h 1522226"/>
                <a:gd name="connsiteX102" fmla="*/ 2393695 w 7557188"/>
                <a:gd name="connsiteY102" fmla="*/ 1225424 h 1522226"/>
                <a:gd name="connsiteX103" fmla="*/ 2422335 w 7557188"/>
                <a:gd name="connsiteY103" fmla="*/ 1199623 h 1522226"/>
                <a:gd name="connsiteX104" fmla="*/ 3317790 w 7557188"/>
                <a:gd name="connsiteY104" fmla="*/ 193204 h 1522226"/>
                <a:gd name="connsiteX105" fmla="*/ 3757422 w 7557188"/>
                <a:gd name="connsiteY105" fmla="*/ 140 h 15222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Lst>
              <a:rect l="l" t="t" r="r" b="b"/>
              <a:pathLst>
                <a:path w="7557188" h="1522226">
                  <a:moveTo>
                    <a:pt x="6893774" y="765432"/>
                  </a:moveTo>
                  <a:lnTo>
                    <a:pt x="6980389" y="765432"/>
                  </a:lnTo>
                  <a:lnTo>
                    <a:pt x="6980389" y="1390396"/>
                  </a:lnTo>
                  <a:lnTo>
                    <a:pt x="6893774" y="1390396"/>
                  </a:lnTo>
                  <a:close/>
                  <a:moveTo>
                    <a:pt x="3713301" y="765432"/>
                  </a:moveTo>
                  <a:lnTo>
                    <a:pt x="3799916" y="765432"/>
                  </a:lnTo>
                  <a:lnTo>
                    <a:pt x="3799916" y="1434343"/>
                  </a:lnTo>
                  <a:lnTo>
                    <a:pt x="3713301" y="1434343"/>
                  </a:lnTo>
                  <a:close/>
                  <a:moveTo>
                    <a:pt x="851421" y="765430"/>
                  </a:moveTo>
                  <a:lnTo>
                    <a:pt x="938054" y="765430"/>
                  </a:lnTo>
                  <a:lnTo>
                    <a:pt x="938054" y="1247577"/>
                  </a:lnTo>
                  <a:lnTo>
                    <a:pt x="851421" y="1247577"/>
                  </a:lnTo>
                  <a:close/>
                  <a:moveTo>
                    <a:pt x="340569" y="765430"/>
                  </a:moveTo>
                  <a:lnTo>
                    <a:pt x="427184" y="765430"/>
                  </a:lnTo>
                  <a:lnTo>
                    <a:pt x="427184" y="1264050"/>
                  </a:lnTo>
                  <a:lnTo>
                    <a:pt x="340569" y="1264050"/>
                  </a:lnTo>
                  <a:close/>
                  <a:moveTo>
                    <a:pt x="5317270" y="133729"/>
                  </a:moveTo>
                  <a:lnTo>
                    <a:pt x="5403885" y="133729"/>
                  </a:lnTo>
                  <a:lnTo>
                    <a:pt x="5403885" y="764186"/>
                  </a:lnTo>
                  <a:lnTo>
                    <a:pt x="5317270" y="764186"/>
                  </a:lnTo>
                  <a:close/>
                  <a:moveTo>
                    <a:pt x="2048905" y="133729"/>
                  </a:moveTo>
                  <a:lnTo>
                    <a:pt x="2135520" y="133729"/>
                  </a:lnTo>
                  <a:lnTo>
                    <a:pt x="2135520" y="764186"/>
                  </a:lnTo>
                  <a:lnTo>
                    <a:pt x="2048905" y="764186"/>
                  </a:lnTo>
                  <a:close/>
                  <a:moveTo>
                    <a:pt x="3757422" y="140"/>
                  </a:moveTo>
                  <a:cubicBezTo>
                    <a:pt x="3925553" y="1386"/>
                    <a:pt x="4083721" y="77366"/>
                    <a:pt x="4192072" y="205660"/>
                  </a:cubicBezTo>
                  <a:lnTo>
                    <a:pt x="5045182" y="1223289"/>
                  </a:lnTo>
                  <a:lnTo>
                    <a:pt x="5064590" y="1241923"/>
                  </a:lnTo>
                  <a:lnTo>
                    <a:pt x="5064590" y="765430"/>
                  </a:lnTo>
                  <a:lnTo>
                    <a:pt x="5151205" y="765430"/>
                  </a:lnTo>
                  <a:lnTo>
                    <a:pt x="5151205" y="1311951"/>
                  </a:lnTo>
                  <a:lnTo>
                    <a:pt x="5194009" y="1338037"/>
                  </a:lnTo>
                  <a:cubicBezTo>
                    <a:pt x="5250676" y="1364661"/>
                    <a:pt x="5312947" y="1378985"/>
                    <a:pt x="5376463" y="1378985"/>
                  </a:cubicBezTo>
                  <a:cubicBezTo>
                    <a:pt x="5378954" y="1378985"/>
                    <a:pt x="5378954" y="1378985"/>
                    <a:pt x="5381445" y="1378985"/>
                  </a:cubicBezTo>
                  <a:cubicBezTo>
                    <a:pt x="5446207" y="1378363"/>
                    <a:pt x="5508789" y="1363416"/>
                    <a:pt x="5565455" y="1336013"/>
                  </a:cubicBezTo>
                  <a:lnTo>
                    <a:pt x="5575441" y="1329753"/>
                  </a:lnTo>
                  <a:lnTo>
                    <a:pt x="5575441" y="765430"/>
                  </a:lnTo>
                  <a:lnTo>
                    <a:pt x="5662056" y="765430"/>
                  </a:lnTo>
                  <a:lnTo>
                    <a:pt x="5662056" y="1269520"/>
                  </a:lnTo>
                  <a:lnTo>
                    <a:pt x="5713971" y="1218307"/>
                  </a:lnTo>
                  <a:lnTo>
                    <a:pt x="6504810" y="246764"/>
                  </a:lnTo>
                  <a:cubicBezTo>
                    <a:pt x="6615652" y="109750"/>
                    <a:pt x="6781293" y="32525"/>
                    <a:pt x="6956897" y="33771"/>
                  </a:cubicBezTo>
                  <a:cubicBezTo>
                    <a:pt x="7132500" y="35016"/>
                    <a:pt x="7296896" y="114733"/>
                    <a:pt x="7405247" y="252991"/>
                  </a:cubicBezTo>
                  <a:lnTo>
                    <a:pt x="7557188" y="446054"/>
                  </a:lnTo>
                  <a:lnTo>
                    <a:pt x="7445100" y="534490"/>
                  </a:lnTo>
                  <a:lnTo>
                    <a:pt x="7293160" y="342672"/>
                  </a:lnTo>
                  <a:lnTo>
                    <a:pt x="7233131" y="282246"/>
                  </a:lnTo>
                  <a:lnTo>
                    <a:pt x="7233131" y="764189"/>
                  </a:lnTo>
                  <a:lnTo>
                    <a:pt x="7151948" y="764189"/>
                  </a:lnTo>
                  <a:lnTo>
                    <a:pt x="7151948" y="227334"/>
                  </a:lnTo>
                  <a:lnTo>
                    <a:pt x="7143087" y="221697"/>
                  </a:lnTo>
                  <a:cubicBezTo>
                    <a:pt x="7085487" y="193516"/>
                    <a:pt x="7021659" y="178257"/>
                    <a:pt x="6955652" y="178257"/>
                  </a:cubicBezTo>
                  <a:cubicBezTo>
                    <a:pt x="6889644" y="177011"/>
                    <a:pt x="6825817" y="191024"/>
                    <a:pt x="6768060" y="218271"/>
                  </a:cubicBezTo>
                  <a:lnTo>
                    <a:pt x="6727708" y="243267"/>
                  </a:lnTo>
                  <a:lnTo>
                    <a:pt x="6727708" y="764186"/>
                  </a:lnTo>
                  <a:lnTo>
                    <a:pt x="6641093" y="764186"/>
                  </a:lnTo>
                  <a:lnTo>
                    <a:pt x="6641093" y="313736"/>
                  </a:lnTo>
                  <a:lnTo>
                    <a:pt x="6616898" y="337690"/>
                  </a:lnTo>
                  <a:lnTo>
                    <a:pt x="5824813" y="1310479"/>
                  </a:lnTo>
                  <a:cubicBezTo>
                    <a:pt x="5716462" y="1443755"/>
                    <a:pt x="5554558" y="1520980"/>
                    <a:pt x="5381445" y="1522226"/>
                  </a:cubicBezTo>
                  <a:cubicBezTo>
                    <a:pt x="5380200" y="1522226"/>
                    <a:pt x="5378954" y="1522226"/>
                    <a:pt x="5376463" y="1522226"/>
                  </a:cubicBezTo>
                  <a:cubicBezTo>
                    <a:pt x="5205841" y="1522226"/>
                    <a:pt x="5045182" y="1447492"/>
                    <a:pt x="4934340" y="1316707"/>
                  </a:cubicBezTo>
                  <a:lnTo>
                    <a:pt x="4081230" y="297832"/>
                  </a:lnTo>
                  <a:lnTo>
                    <a:pt x="4058087" y="275670"/>
                  </a:lnTo>
                  <a:lnTo>
                    <a:pt x="4058087" y="764187"/>
                  </a:lnTo>
                  <a:lnTo>
                    <a:pt x="3971472" y="764187"/>
                  </a:lnTo>
                  <a:lnTo>
                    <a:pt x="3971472" y="207301"/>
                  </a:lnTo>
                  <a:lnTo>
                    <a:pt x="3935361" y="185107"/>
                  </a:lnTo>
                  <a:cubicBezTo>
                    <a:pt x="3879784" y="158639"/>
                    <a:pt x="3818447" y="144004"/>
                    <a:pt x="3754931" y="143381"/>
                  </a:cubicBezTo>
                  <a:cubicBezTo>
                    <a:pt x="3692660" y="142135"/>
                    <a:pt x="3631012" y="154902"/>
                    <a:pt x="3574501" y="179814"/>
                  </a:cubicBezTo>
                  <a:lnTo>
                    <a:pt x="3547254" y="195495"/>
                  </a:lnTo>
                  <a:lnTo>
                    <a:pt x="3547254" y="764188"/>
                  </a:lnTo>
                  <a:lnTo>
                    <a:pt x="3460621" y="764188"/>
                  </a:lnTo>
                  <a:lnTo>
                    <a:pt x="3460621" y="256586"/>
                  </a:lnTo>
                  <a:lnTo>
                    <a:pt x="3424896" y="289113"/>
                  </a:lnTo>
                  <a:lnTo>
                    <a:pt x="2529441" y="1295532"/>
                  </a:lnTo>
                  <a:cubicBezTo>
                    <a:pt x="2417354" y="1421335"/>
                    <a:pt x="2256695" y="1491086"/>
                    <a:pt x="2088564" y="1488595"/>
                  </a:cubicBezTo>
                  <a:cubicBezTo>
                    <a:pt x="1920432" y="1486104"/>
                    <a:pt x="1762264" y="1410124"/>
                    <a:pt x="1653913" y="1281831"/>
                  </a:cubicBezTo>
                  <a:lnTo>
                    <a:pt x="953989" y="441072"/>
                  </a:lnTo>
                  <a:cubicBezTo>
                    <a:pt x="895143" y="370075"/>
                    <a:pt x="818083" y="321498"/>
                    <a:pt x="731741" y="299019"/>
                  </a:cubicBezTo>
                  <a:lnTo>
                    <a:pt x="679865" y="291077"/>
                  </a:lnTo>
                  <a:lnTo>
                    <a:pt x="679865" y="764188"/>
                  </a:lnTo>
                  <a:lnTo>
                    <a:pt x="593250" y="764188"/>
                  </a:lnTo>
                  <a:lnTo>
                    <a:pt x="593250" y="287869"/>
                  </a:lnTo>
                  <a:lnTo>
                    <a:pt x="552790" y="289911"/>
                  </a:lnTo>
                  <a:cubicBezTo>
                    <a:pt x="464929" y="303515"/>
                    <a:pt x="383900" y="343918"/>
                    <a:pt x="317581" y="407442"/>
                  </a:cubicBezTo>
                  <a:lnTo>
                    <a:pt x="100878" y="620434"/>
                  </a:lnTo>
                  <a:lnTo>
                    <a:pt x="0" y="517052"/>
                  </a:lnTo>
                  <a:lnTo>
                    <a:pt x="216702" y="305305"/>
                  </a:lnTo>
                  <a:cubicBezTo>
                    <a:pt x="331281" y="191958"/>
                    <a:pt x="490694" y="132171"/>
                    <a:pt x="650107" y="140890"/>
                  </a:cubicBezTo>
                  <a:cubicBezTo>
                    <a:pt x="810766" y="149609"/>
                    <a:pt x="962707" y="225589"/>
                    <a:pt x="1064831" y="348900"/>
                  </a:cubicBezTo>
                  <a:lnTo>
                    <a:pt x="1764755" y="1188413"/>
                  </a:lnTo>
                  <a:lnTo>
                    <a:pt x="1796225" y="1218816"/>
                  </a:lnTo>
                  <a:lnTo>
                    <a:pt x="1796225" y="765430"/>
                  </a:lnTo>
                  <a:lnTo>
                    <a:pt x="1882840" y="765430"/>
                  </a:lnTo>
                  <a:lnTo>
                    <a:pt x="1882840" y="1284903"/>
                  </a:lnTo>
                  <a:lnTo>
                    <a:pt x="1911091" y="1302383"/>
                  </a:lnTo>
                  <a:cubicBezTo>
                    <a:pt x="1966824" y="1329163"/>
                    <a:pt x="2028161" y="1344110"/>
                    <a:pt x="2091054" y="1345355"/>
                  </a:cubicBezTo>
                  <a:cubicBezTo>
                    <a:pt x="2153948" y="1345978"/>
                    <a:pt x="2215596" y="1333211"/>
                    <a:pt x="2272107" y="1308455"/>
                  </a:cubicBezTo>
                  <a:lnTo>
                    <a:pt x="2307080" y="1288474"/>
                  </a:lnTo>
                  <a:lnTo>
                    <a:pt x="2307080" y="765432"/>
                  </a:lnTo>
                  <a:lnTo>
                    <a:pt x="2393695" y="765432"/>
                  </a:lnTo>
                  <a:lnTo>
                    <a:pt x="2393695" y="1225424"/>
                  </a:lnTo>
                  <a:lnTo>
                    <a:pt x="2422335" y="1199623"/>
                  </a:lnTo>
                  <a:lnTo>
                    <a:pt x="3317790" y="193204"/>
                  </a:lnTo>
                  <a:cubicBezTo>
                    <a:pt x="3428632" y="67401"/>
                    <a:pt x="3589290" y="-3596"/>
                    <a:pt x="3757422" y="140"/>
                  </a:cubicBezTo>
                  <a:close/>
                </a:path>
              </a:pathLst>
            </a:custGeom>
            <a:solidFill>
              <a:srgbClr val="00C6A8"/>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dirty="0">
                <a:latin typeface="Poppins" pitchFamily="2" charset="77"/>
              </a:endParaRPr>
            </a:p>
          </p:txBody>
        </p:sp>
        <p:sp>
          <p:nvSpPr>
            <p:cNvPr id="87" name="Freeform 86">
              <a:extLst>
                <a:ext uri="{FF2B5EF4-FFF2-40B4-BE49-F238E27FC236}">
                  <a16:creationId xmlns:a16="http://schemas.microsoft.com/office/drawing/2014/main" id="{D4B6207B-C1B1-A847-8DF7-17852EF7349A}"/>
                </a:ext>
              </a:extLst>
            </p:cNvPr>
            <p:cNvSpPr>
              <a:spLocks noChangeArrowheads="1"/>
            </p:cNvSpPr>
            <p:nvPr/>
          </p:nvSpPr>
          <p:spPr bwMode="auto">
            <a:xfrm>
              <a:off x="6448588" y="6039541"/>
              <a:ext cx="7557188" cy="1525821"/>
            </a:xfrm>
            <a:custGeom>
              <a:avLst/>
              <a:gdLst>
                <a:gd name="connsiteX0" fmla="*/ 5317270 w 7557188"/>
                <a:gd name="connsiteY0" fmla="*/ 747055 h 1525821"/>
                <a:gd name="connsiteX1" fmla="*/ 5403885 w 7557188"/>
                <a:gd name="connsiteY1" fmla="*/ 747055 h 1525821"/>
                <a:gd name="connsiteX2" fmla="*/ 5403885 w 7557188"/>
                <a:gd name="connsiteY2" fmla="*/ 1368068 h 1525821"/>
                <a:gd name="connsiteX3" fmla="*/ 5360578 w 7557188"/>
                <a:gd name="connsiteY3" fmla="*/ 1410466 h 1525821"/>
                <a:gd name="connsiteX4" fmla="*/ 5317270 w 7557188"/>
                <a:gd name="connsiteY4" fmla="*/ 1368068 h 1525821"/>
                <a:gd name="connsiteX5" fmla="*/ 2048905 w 7557188"/>
                <a:gd name="connsiteY5" fmla="*/ 747053 h 1525821"/>
                <a:gd name="connsiteX6" fmla="*/ 2135520 w 7557188"/>
                <a:gd name="connsiteY6" fmla="*/ 747053 h 1525821"/>
                <a:gd name="connsiteX7" fmla="*/ 2135520 w 7557188"/>
                <a:gd name="connsiteY7" fmla="*/ 1333898 h 1525821"/>
                <a:gd name="connsiteX8" fmla="*/ 2092213 w 7557188"/>
                <a:gd name="connsiteY8" fmla="*/ 1377506 h 1525821"/>
                <a:gd name="connsiteX9" fmla="*/ 2048905 w 7557188"/>
                <a:gd name="connsiteY9" fmla="*/ 1333898 h 1525821"/>
                <a:gd name="connsiteX10" fmla="*/ 895366 w 7557188"/>
                <a:gd name="connsiteY10" fmla="*/ 263666 h 1525821"/>
                <a:gd name="connsiteX11" fmla="*/ 938055 w 7557188"/>
                <a:gd name="connsiteY11" fmla="*/ 307316 h 1525821"/>
                <a:gd name="connsiteX12" fmla="*/ 938055 w 7557188"/>
                <a:gd name="connsiteY12" fmla="*/ 751298 h 1525821"/>
                <a:gd name="connsiteX13" fmla="*/ 851421 w 7557188"/>
                <a:gd name="connsiteY13" fmla="*/ 751298 h 1525821"/>
                <a:gd name="connsiteX14" fmla="*/ 851421 w 7557188"/>
                <a:gd name="connsiteY14" fmla="*/ 307316 h 1525821"/>
                <a:gd name="connsiteX15" fmla="*/ 895366 w 7557188"/>
                <a:gd name="connsiteY15" fmla="*/ 263666 h 1525821"/>
                <a:gd name="connsiteX16" fmla="*/ 383877 w 7557188"/>
                <a:gd name="connsiteY16" fmla="*/ 247186 h 1525821"/>
                <a:gd name="connsiteX17" fmla="*/ 427184 w 7557188"/>
                <a:gd name="connsiteY17" fmla="*/ 289464 h 1525821"/>
                <a:gd name="connsiteX18" fmla="*/ 427184 w 7557188"/>
                <a:gd name="connsiteY18" fmla="*/ 745811 h 1525821"/>
                <a:gd name="connsiteX19" fmla="*/ 340569 w 7557188"/>
                <a:gd name="connsiteY19" fmla="*/ 745811 h 1525821"/>
                <a:gd name="connsiteX20" fmla="*/ 340569 w 7557188"/>
                <a:gd name="connsiteY20" fmla="*/ 289464 h 1525821"/>
                <a:gd name="connsiteX21" fmla="*/ 383877 w 7557188"/>
                <a:gd name="connsiteY21" fmla="*/ 247186 h 1525821"/>
                <a:gd name="connsiteX22" fmla="*/ 6937082 w 7557188"/>
                <a:gd name="connsiteY22" fmla="*/ 115352 h 1525821"/>
                <a:gd name="connsiteX23" fmla="*/ 6980389 w 7557188"/>
                <a:gd name="connsiteY23" fmla="*/ 157799 h 1525821"/>
                <a:gd name="connsiteX24" fmla="*/ 6980389 w 7557188"/>
                <a:gd name="connsiteY24" fmla="*/ 745807 h 1525821"/>
                <a:gd name="connsiteX25" fmla="*/ 6893774 w 7557188"/>
                <a:gd name="connsiteY25" fmla="*/ 745807 h 1525821"/>
                <a:gd name="connsiteX26" fmla="*/ 6893774 w 7557188"/>
                <a:gd name="connsiteY26" fmla="*/ 157799 h 1525821"/>
                <a:gd name="connsiteX27" fmla="*/ 6937082 w 7557188"/>
                <a:gd name="connsiteY27" fmla="*/ 115352 h 1525821"/>
                <a:gd name="connsiteX28" fmla="*/ 3756609 w 7557188"/>
                <a:gd name="connsiteY28" fmla="*/ 76903 h 1525821"/>
                <a:gd name="connsiteX29" fmla="*/ 3799916 w 7557188"/>
                <a:gd name="connsiteY29" fmla="*/ 119098 h 1525821"/>
                <a:gd name="connsiteX30" fmla="*/ 3799916 w 7557188"/>
                <a:gd name="connsiteY30" fmla="*/ 745814 h 1525821"/>
                <a:gd name="connsiteX31" fmla="*/ 3713301 w 7557188"/>
                <a:gd name="connsiteY31" fmla="*/ 745814 h 1525821"/>
                <a:gd name="connsiteX32" fmla="*/ 3713301 w 7557188"/>
                <a:gd name="connsiteY32" fmla="*/ 119098 h 1525821"/>
                <a:gd name="connsiteX33" fmla="*/ 3756609 w 7557188"/>
                <a:gd name="connsiteY33" fmla="*/ 76903 h 1525821"/>
                <a:gd name="connsiteX34" fmla="*/ 5376463 w 7557188"/>
                <a:gd name="connsiteY34" fmla="*/ 0 h 1525821"/>
                <a:gd name="connsiteX35" fmla="*/ 5381445 w 7557188"/>
                <a:gd name="connsiteY35" fmla="*/ 0 h 1525821"/>
                <a:gd name="connsiteX36" fmla="*/ 5824813 w 7557188"/>
                <a:gd name="connsiteY36" fmla="*/ 214413 h 1525821"/>
                <a:gd name="connsiteX37" fmla="*/ 6616898 w 7557188"/>
                <a:gd name="connsiteY37" fmla="*/ 1186749 h 1525821"/>
                <a:gd name="connsiteX38" fmla="*/ 6641093 w 7557188"/>
                <a:gd name="connsiteY38" fmla="*/ 1210555 h 1525821"/>
                <a:gd name="connsiteX39" fmla="*/ 6641093 w 7557188"/>
                <a:gd name="connsiteY39" fmla="*/ 747055 h 1525821"/>
                <a:gd name="connsiteX40" fmla="*/ 6727708 w 7557188"/>
                <a:gd name="connsiteY40" fmla="*/ 747055 h 1525821"/>
                <a:gd name="connsiteX41" fmla="*/ 6727708 w 7557188"/>
                <a:gd name="connsiteY41" fmla="*/ 1280484 h 1525821"/>
                <a:gd name="connsiteX42" fmla="*/ 6766192 w 7557188"/>
                <a:gd name="connsiteY42" fmla="*/ 1304396 h 1525821"/>
                <a:gd name="connsiteX43" fmla="*/ 6951915 w 7557188"/>
                <a:gd name="connsiteY43" fmla="*/ 1346312 h 1525821"/>
                <a:gd name="connsiteX44" fmla="*/ 6955652 w 7557188"/>
                <a:gd name="connsiteY44" fmla="*/ 1346312 h 1525821"/>
                <a:gd name="connsiteX45" fmla="*/ 7143087 w 7557188"/>
                <a:gd name="connsiteY45" fmla="*/ 1302370 h 1525821"/>
                <a:gd name="connsiteX46" fmla="*/ 7151948 w 7557188"/>
                <a:gd name="connsiteY46" fmla="*/ 1296761 h 1525821"/>
                <a:gd name="connsiteX47" fmla="*/ 7151948 w 7557188"/>
                <a:gd name="connsiteY47" fmla="*/ 747055 h 1525821"/>
                <a:gd name="connsiteX48" fmla="*/ 7233131 w 7557188"/>
                <a:gd name="connsiteY48" fmla="*/ 747055 h 1525821"/>
                <a:gd name="connsiteX49" fmla="*/ 7233131 w 7557188"/>
                <a:gd name="connsiteY49" fmla="*/ 1242086 h 1525821"/>
                <a:gd name="connsiteX50" fmla="*/ 7293160 w 7557188"/>
                <a:gd name="connsiteY50" fmla="*/ 1181763 h 1525821"/>
                <a:gd name="connsiteX51" fmla="*/ 7445100 w 7557188"/>
                <a:gd name="connsiteY51" fmla="*/ 988542 h 1525821"/>
                <a:gd name="connsiteX52" fmla="*/ 7557188 w 7557188"/>
                <a:gd name="connsiteY52" fmla="*/ 1078296 h 1525821"/>
                <a:gd name="connsiteX53" fmla="*/ 7405247 w 7557188"/>
                <a:gd name="connsiteY53" fmla="*/ 1271517 h 1525821"/>
                <a:gd name="connsiteX54" fmla="*/ 6956897 w 7557188"/>
                <a:gd name="connsiteY54" fmla="*/ 1490916 h 1525821"/>
                <a:gd name="connsiteX55" fmla="*/ 6951915 w 7557188"/>
                <a:gd name="connsiteY55" fmla="*/ 1490916 h 1525821"/>
                <a:gd name="connsiteX56" fmla="*/ 6504810 w 7557188"/>
                <a:gd name="connsiteY56" fmla="*/ 1277750 h 1525821"/>
                <a:gd name="connsiteX57" fmla="*/ 5713971 w 7557188"/>
                <a:gd name="connsiteY57" fmla="*/ 305414 h 1525821"/>
                <a:gd name="connsiteX58" fmla="*/ 5662056 w 7557188"/>
                <a:gd name="connsiteY58" fmla="*/ 254159 h 1525821"/>
                <a:gd name="connsiteX59" fmla="*/ 5662056 w 7557188"/>
                <a:gd name="connsiteY59" fmla="*/ 745812 h 1525821"/>
                <a:gd name="connsiteX60" fmla="*/ 5575441 w 7557188"/>
                <a:gd name="connsiteY60" fmla="*/ 745812 h 1525821"/>
                <a:gd name="connsiteX61" fmla="*/ 5575441 w 7557188"/>
                <a:gd name="connsiteY61" fmla="*/ 193877 h 1525821"/>
                <a:gd name="connsiteX62" fmla="*/ 5565455 w 7557188"/>
                <a:gd name="connsiteY62" fmla="*/ 187611 h 1525821"/>
                <a:gd name="connsiteX63" fmla="*/ 5381445 w 7557188"/>
                <a:gd name="connsiteY63" fmla="*/ 144604 h 1525821"/>
                <a:gd name="connsiteX64" fmla="*/ 5376463 w 7557188"/>
                <a:gd name="connsiteY64" fmla="*/ 144604 h 1525821"/>
                <a:gd name="connsiteX65" fmla="*/ 5194009 w 7557188"/>
                <a:gd name="connsiteY65" fmla="*/ 185118 h 1525821"/>
                <a:gd name="connsiteX66" fmla="*/ 5151205 w 7557188"/>
                <a:gd name="connsiteY66" fmla="*/ 211195 h 1525821"/>
                <a:gd name="connsiteX67" fmla="*/ 5151205 w 7557188"/>
                <a:gd name="connsiteY67" fmla="*/ 745809 h 1525821"/>
                <a:gd name="connsiteX68" fmla="*/ 5064590 w 7557188"/>
                <a:gd name="connsiteY68" fmla="*/ 745809 h 1525821"/>
                <a:gd name="connsiteX69" fmla="*/ 5064590 w 7557188"/>
                <a:gd name="connsiteY69" fmla="*/ 281630 h 1525821"/>
                <a:gd name="connsiteX70" fmla="*/ 5045182 w 7557188"/>
                <a:gd name="connsiteY70" fmla="*/ 300427 h 1525821"/>
                <a:gd name="connsiteX71" fmla="*/ 4192072 w 7557188"/>
                <a:gd name="connsiteY71" fmla="*/ 1317641 h 1525821"/>
                <a:gd name="connsiteX72" fmla="*/ 3757422 w 7557188"/>
                <a:gd name="connsiteY72" fmla="*/ 1524574 h 1525821"/>
                <a:gd name="connsiteX73" fmla="*/ 3748704 w 7557188"/>
                <a:gd name="connsiteY73" fmla="*/ 1525821 h 1525821"/>
                <a:gd name="connsiteX74" fmla="*/ 3317790 w 7557188"/>
                <a:gd name="connsiteY74" fmla="*/ 1331353 h 1525821"/>
                <a:gd name="connsiteX75" fmla="*/ 2422335 w 7557188"/>
                <a:gd name="connsiteY75" fmla="*/ 324112 h 1525821"/>
                <a:gd name="connsiteX76" fmla="*/ 2393695 w 7557188"/>
                <a:gd name="connsiteY76" fmla="*/ 298290 h 1525821"/>
                <a:gd name="connsiteX77" fmla="*/ 2393695 w 7557188"/>
                <a:gd name="connsiteY77" fmla="*/ 745812 h 1525821"/>
                <a:gd name="connsiteX78" fmla="*/ 2307080 w 7557188"/>
                <a:gd name="connsiteY78" fmla="*/ 745812 h 1525821"/>
                <a:gd name="connsiteX79" fmla="*/ 2307080 w 7557188"/>
                <a:gd name="connsiteY79" fmla="*/ 235189 h 1525821"/>
                <a:gd name="connsiteX80" fmla="*/ 2272107 w 7557188"/>
                <a:gd name="connsiteY80" fmla="*/ 215192 h 1525821"/>
                <a:gd name="connsiteX81" fmla="*/ 2091054 w 7557188"/>
                <a:gd name="connsiteY81" fmla="*/ 178262 h 1525821"/>
                <a:gd name="connsiteX82" fmla="*/ 1911092 w 7557188"/>
                <a:gd name="connsiteY82" fmla="*/ 221269 h 1525821"/>
                <a:gd name="connsiteX83" fmla="*/ 1882840 w 7557188"/>
                <a:gd name="connsiteY83" fmla="*/ 238763 h 1525821"/>
                <a:gd name="connsiteX84" fmla="*/ 1882840 w 7557188"/>
                <a:gd name="connsiteY84" fmla="*/ 745811 h 1525821"/>
                <a:gd name="connsiteX85" fmla="*/ 1796225 w 7557188"/>
                <a:gd name="connsiteY85" fmla="*/ 745811 h 1525821"/>
                <a:gd name="connsiteX86" fmla="*/ 1796225 w 7557188"/>
                <a:gd name="connsiteY86" fmla="*/ 304905 h 1525821"/>
                <a:gd name="connsiteX87" fmla="*/ 1764755 w 7557188"/>
                <a:gd name="connsiteY87" fmla="*/ 335332 h 1525821"/>
                <a:gd name="connsiteX88" fmla="*/ 1064831 w 7557188"/>
                <a:gd name="connsiteY88" fmla="*/ 1175530 h 1525821"/>
                <a:gd name="connsiteX89" fmla="*/ 650108 w 7557188"/>
                <a:gd name="connsiteY89" fmla="*/ 1382463 h 1525821"/>
                <a:gd name="connsiteX90" fmla="*/ 216703 w 7557188"/>
                <a:gd name="connsiteY90" fmla="*/ 1219161 h 1525821"/>
                <a:gd name="connsiteX91" fmla="*/ 0 w 7557188"/>
                <a:gd name="connsiteY91" fmla="*/ 1005995 h 1525821"/>
                <a:gd name="connsiteX92" fmla="*/ 100879 w 7557188"/>
                <a:gd name="connsiteY92" fmla="*/ 903775 h 1525821"/>
                <a:gd name="connsiteX93" fmla="*/ 317581 w 7557188"/>
                <a:gd name="connsiteY93" fmla="*/ 1115694 h 1525821"/>
                <a:gd name="connsiteX94" fmla="*/ 552790 w 7557188"/>
                <a:gd name="connsiteY94" fmla="*/ 1234548 h 1525821"/>
                <a:gd name="connsiteX95" fmla="*/ 593250 w 7557188"/>
                <a:gd name="connsiteY95" fmla="*/ 1236601 h 1525821"/>
                <a:gd name="connsiteX96" fmla="*/ 593250 w 7557188"/>
                <a:gd name="connsiteY96" fmla="*/ 747053 h 1525821"/>
                <a:gd name="connsiteX97" fmla="*/ 679865 w 7557188"/>
                <a:gd name="connsiteY97" fmla="*/ 747053 h 1525821"/>
                <a:gd name="connsiteX98" fmla="*/ 679865 w 7557188"/>
                <a:gd name="connsiteY98" fmla="*/ 1233401 h 1525821"/>
                <a:gd name="connsiteX99" fmla="*/ 731741 w 7557188"/>
                <a:gd name="connsiteY99" fmla="*/ 1225452 h 1525821"/>
                <a:gd name="connsiteX100" fmla="*/ 953989 w 7557188"/>
                <a:gd name="connsiteY100" fmla="*/ 1083283 h 1525821"/>
                <a:gd name="connsiteX101" fmla="*/ 1653913 w 7557188"/>
                <a:gd name="connsiteY101" fmla="*/ 243084 h 1525821"/>
                <a:gd name="connsiteX102" fmla="*/ 2088564 w 7557188"/>
                <a:gd name="connsiteY102" fmla="*/ 33658 h 1525821"/>
                <a:gd name="connsiteX103" fmla="*/ 2529441 w 7557188"/>
                <a:gd name="connsiteY103" fmla="*/ 228125 h 1525821"/>
                <a:gd name="connsiteX104" fmla="*/ 3424896 w 7557188"/>
                <a:gd name="connsiteY104" fmla="*/ 1235366 h 1525821"/>
                <a:gd name="connsiteX105" fmla="*/ 3460621 w 7557188"/>
                <a:gd name="connsiteY105" fmla="*/ 1267902 h 1525821"/>
                <a:gd name="connsiteX106" fmla="*/ 3460621 w 7557188"/>
                <a:gd name="connsiteY106" fmla="*/ 747055 h 1525821"/>
                <a:gd name="connsiteX107" fmla="*/ 3547254 w 7557188"/>
                <a:gd name="connsiteY107" fmla="*/ 747055 h 1525821"/>
                <a:gd name="connsiteX108" fmla="*/ 3547254 w 7557188"/>
                <a:gd name="connsiteY108" fmla="*/ 1328793 h 1525821"/>
                <a:gd name="connsiteX109" fmla="*/ 3574034 w 7557188"/>
                <a:gd name="connsiteY109" fmla="*/ 1344131 h 1525821"/>
                <a:gd name="connsiteX110" fmla="*/ 3754931 w 7557188"/>
                <a:gd name="connsiteY110" fmla="*/ 1379970 h 1525821"/>
                <a:gd name="connsiteX111" fmla="*/ 3935361 w 7557188"/>
                <a:gd name="connsiteY111" fmla="*/ 1338833 h 1525821"/>
                <a:gd name="connsiteX112" fmla="*/ 3971472 w 7557188"/>
                <a:gd name="connsiteY112" fmla="*/ 1316818 h 1525821"/>
                <a:gd name="connsiteX113" fmla="*/ 3971472 w 7557188"/>
                <a:gd name="connsiteY113" fmla="*/ 747053 h 1525821"/>
                <a:gd name="connsiteX114" fmla="*/ 4058087 w 7557188"/>
                <a:gd name="connsiteY114" fmla="*/ 747053 h 1525821"/>
                <a:gd name="connsiteX115" fmla="*/ 4058087 w 7557188"/>
                <a:gd name="connsiteY115" fmla="*/ 1248753 h 1525821"/>
                <a:gd name="connsiteX116" fmla="*/ 4081230 w 7557188"/>
                <a:gd name="connsiteY116" fmla="*/ 1226640 h 1525821"/>
                <a:gd name="connsiteX117" fmla="*/ 4934340 w 7557188"/>
                <a:gd name="connsiteY117" fmla="*/ 206933 h 1525821"/>
                <a:gd name="connsiteX118" fmla="*/ 5376463 w 7557188"/>
                <a:gd name="connsiteY118" fmla="*/ 0 h 152582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Lst>
              <a:rect l="l" t="t" r="r" b="b"/>
              <a:pathLst>
                <a:path w="7557188" h="1525821">
                  <a:moveTo>
                    <a:pt x="5317270" y="747055"/>
                  </a:moveTo>
                  <a:lnTo>
                    <a:pt x="5403885" y="747055"/>
                  </a:lnTo>
                  <a:lnTo>
                    <a:pt x="5403885" y="1368068"/>
                  </a:lnTo>
                  <a:cubicBezTo>
                    <a:pt x="5403885" y="1391761"/>
                    <a:pt x="5384779" y="1410466"/>
                    <a:pt x="5360578" y="1410466"/>
                  </a:cubicBezTo>
                  <a:cubicBezTo>
                    <a:pt x="5336376" y="1410466"/>
                    <a:pt x="5317270" y="1391761"/>
                    <a:pt x="5317270" y="1368068"/>
                  </a:cubicBezTo>
                  <a:close/>
                  <a:moveTo>
                    <a:pt x="2048905" y="747053"/>
                  </a:moveTo>
                  <a:lnTo>
                    <a:pt x="2135520" y="747053"/>
                  </a:lnTo>
                  <a:lnTo>
                    <a:pt x="2135520" y="1333898"/>
                  </a:lnTo>
                  <a:cubicBezTo>
                    <a:pt x="2135520" y="1358817"/>
                    <a:pt x="2116414" y="1377506"/>
                    <a:pt x="2092213" y="1377506"/>
                  </a:cubicBezTo>
                  <a:cubicBezTo>
                    <a:pt x="2068011" y="1377506"/>
                    <a:pt x="2048905" y="1358817"/>
                    <a:pt x="2048905" y="1333898"/>
                  </a:cubicBezTo>
                  <a:close/>
                  <a:moveTo>
                    <a:pt x="895366" y="263666"/>
                  </a:moveTo>
                  <a:cubicBezTo>
                    <a:pt x="919221" y="263666"/>
                    <a:pt x="938055" y="283620"/>
                    <a:pt x="938055" y="307316"/>
                  </a:cubicBezTo>
                  <a:lnTo>
                    <a:pt x="938055" y="751298"/>
                  </a:lnTo>
                  <a:lnTo>
                    <a:pt x="851421" y="751298"/>
                  </a:lnTo>
                  <a:lnTo>
                    <a:pt x="851421" y="307316"/>
                  </a:lnTo>
                  <a:cubicBezTo>
                    <a:pt x="851421" y="283620"/>
                    <a:pt x="871510" y="263666"/>
                    <a:pt x="895366" y="263666"/>
                  </a:cubicBezTo>
                  <a:close/>
                  <a:moveTo>
                    <a:pt x="383877" y="247186"/>
                  </a:moveTo>
                  <a:cubicBezTo>
                    <a:pt x="408078" y="247186"/>
                    <a:pt x="427184" y="265838"/>
                    <a:pt x="427184" y="289464"/>
                  </a:cubicBezTo>
                  <a:lnTo>
                    <a:pt x="427184" y="745811"/>
                  </a:lnTo>
                  <a:lnTo>
                    <a:pt x="340569" y="745811"/>
                  </a:lnTo>
                  <a:lnTo>
                    <a:pt x="340569" y="289464"/>
                  </a:lnTo>
                  <a:cubicBezTo>
                    <a:pt x="340569" y="265838"/>
                    <a:pt x="359676" y="247186"/>
                    <a:pt x="383877" y="247186"/>
                  </a:cubicBezTo>
                  <a:close/>
                  <a:moveTo>
                    <a:pt x="6937082" y="115352"/>
                  </a:moveTo>
                  <a:cubicBezTo>
                    <a:pt x="6961283" y="115352"/>
                    <a:pt x="6980389" y="135327"/>
                    <a:pt x="6980389" y="157799"/>
                  </a:cubicBezTo>
                  <a:lnTo>
                    <a:pt x="6980389" y="745807"/>
                  </a:lnTo>
                  <a:lnTo>
                    <a:pt x="6893774" y="745807"/>
                  </a:lnTo>
                  <a:lnTo>
                    <a:pt x="6893774" y="157799"/>
                  </a:lnTo>
                  <a:cubicBezTo>
                    <a:pt x="6893774" y="135327"/>
                    <a:pt x="6912880" y="115352"/>
                    <a:pt x="6937082" y="115352"/>
                  </a:cubicBezTo>
                  <a:close/>
                  <a:moveTo>
                    <a:pt x="3756609" y="76903"/>
                  </a:moveTo>
                  <a:cubicBezTo>
                    <a:pt x="3780810" y="76903"/>
                    <a:pt x="3799916" y="95519"/>
                    <a:pt x="3799916" y="119098"/>
                  </a:cubicBezTo>
                  <a:lnTo>
                    <a:pt x="3799916" y="745814"/>
                  </a:lnTo>
                  <a:lnTo>
                    <a:pt x="3713301" y="745814"/>
                  </a:lnTo>
                  <a:lnTo>
                    <a:pt x="3713301" y="119098"/>
                  </a:lnTo>
                  <a:cubicBezTo>
                    <a:pt x="3713301" y="95519"/>
                    <a:pt x="3732407" y="76903"/>
                    <a:pt x="3756609" y="76903"/>
                  </a:cubicBezTo>
                  <a:close/>
                  <a:moveTo>
                    <a:pt x="5376463" y="0"/>
                  </a:moveTo>
                  <a:cubicBezTo>
                    <a:pt x="5378954" y="0"/>
                    <a:pt x="5380200" y="0"/>
                    <a:pt x="5381445" y="0"/>
                  </a:cubicBezTo>
                  <a:cubicBezTo>
                    <a:pt x="5554558" y="2493"/>
                    <a:pt x="5716462" y="79782"/>
                    <a:pt x="5824813" y="214413"/>
                  </a:cubicBezTo>
                  <a:lnTo>
                    <a:pt x="6616898" y="1186749"/>
                  </a:lnTo>
                  <a:lnTo>
                    <a:pt x="6641093" y="1210555"/>
                  </a:lnTo>
                  <a:lnTo>
                    <a:pt x="6641093" y="747055"/>
                  </a:lnTo>
                  <a:lnTo>
                    <a:pt x="6727708" y="747055"/>
                  </a:lnTo>
                  <a:lnTo>
                    <a:pt x="6727708" y="1280484"/>
                  </a:lnTo>
                  <a:lnTo>
                    <a:pt x="6766192" y="1304396"/>
                  </a:lnTo>
                  <a:cubicBezTo>
                    <a:pt x="6823326" y="1331665"/>
                    <a:pt x="6886531" y="1346312"/>
                    <a:pt x="6951915" y="1346312"/>
                  </a:cubicBezTo>
                  <a:cubicBezTo>
                    <a:pt x="6954406" y="1346312"/>
                    <a:pt x="6954406" y="1346312"/>
                    <a:pt x="6955652" y="1346312"/>
                  </a:cubicBezTo>
                  <a:cubicBezTo>
                    <a:pt x="7021659" y="1345689"/>
                    <a:pt x="7085487" y="1330418"/>
                    <a:pt x="7143087" y="1302370"/>
                  </a:cubicBezTo>
                  <a:lnTo>
                    <a:pt x="7151948" y="1296761"/>
                  </a:lnTo>
                  <a:lnTo>
                    <a:pt x="7151948" y="747055"/>
                  </a:lnTo>
                  <a:lnTo>
                    <a:pt x="7233131" y="747055"/>
                  </a:lnTo>
                  <a:lnTo>
                    <a:pt x="7233131" y="1242086"/>
                  </a:lnTo>
                  <a:lnTo>
                    <a:pt x="7293160" y="1181763"/>
                  </a:lnTo>
                  <a:lnTo>
                    <a:pt x="7445100" y="988542"/>
                  </a:lnTo>
                  <a:lnTo>
                    <a:pt x="7557188" y="1078296"/>
                  </a:lnTo>
                  <a:lnTo>
                    <a:pt x="7405247" y="1271517"/>
                  </a:lnTo>
                  <a:cubicBezTo>
                    <a:pt x="7296896" y="1409888"/>
                    <a:pt x="7132500" y="1489670"/>
                    <a:pt x="6956897" y="1490916"/>
                  </a:cubicBezTo>
                  <a:cubicBezTo>
                    <a:pt x="6955652" y="1490916"/>
                    <a:pt x="6954406" y="1490916"/>
                    <a:pt x="6951915" y="1490916"/>
                  </a:cubicBezTo>
                  <a:cubicBezTo>
                    <a:pt x="6777557" y="1490916"/>
                    <a:pt x="6614408" y="1413628"/>
                    <a:pt x="6504810" y="1277750"/>
                  </a:cubicBezTo>
                  <a:lnTo>
                    <a:pt x="5713971" y="305414"/>
                  </a:lnTo>
                  <a:lnTo>
                    <a:pt x="5662056" y="254159"/>
                  </a:lnTo>
                  <a:lnTo>
                    <a:pt x="5662056" y="745812"/>
                  </a:lnTo>
                  <a:lnTo>
                    <a:pt x="5575441" y="745812"/>
                  </a:lnTo>
                  <a:lnTo>
                    <a:pt x="5575441" y="193877"/>
                  </a:lnTo>
                  <a:lnTo>
                    <a:pt x="5565455" y="187611"/>
                  </a:lnTo>
                  <a:cubicBezTo>
                    <a:pt x="5508789" y="160187"/>
                    <a:pt x="5446207" y="145228"/>
                    <a:pt x="5381445" y="144604"/>
                  </a:cubicBezTo>
                  <a:cubicBezTo>
                    <a:pt x="5378954" y="144604"/>
                    <a:pt x="5378954" y="144604"/>
                    <a:pt x="5376463" y="144604"/>
                  </a:cubicBezTo>
                  <a:cubicBezTo>
                    <a:pt x="5312947" y="144604"/>
                    <a:pt x="5250676" y="158628"/>
                    <a:pt x="5194009" y="185118"/>
                  </a:cubicBezTo>
                  <a:lnTo>
                    <a:pt x="5151205" y="211195"/>
                  </a:lnTo>
                  <a:lnTo>
                    <a:pt x="5151205" y="745809"/>
                  </a:lnTo>
                  <a:lnTo>
                    <a:pt x="5064590" y="745809"/>
                  </a:lnTo>
                  <a:lnTo>
                    <a:pt x="5064590" y="281630"/>
                  </a:lnTo>
                  <a:lnTo>
                    <a:pt x="5045182" y="300427"/>
                  </a:lnTo>
                  <a:lnTo>
                    <a:pt x="4192072" y="1317641"/>
                  </a:lnTo>
                  <a:cubicBezTo>
                    <a:pt x="4083721" y="1447286"/>
                    <a:pt x="3925553" y="1522081"/>
                    <a:pt x="3757422" y="1524574"/>
                  </a:cubicBezTo>
                  <a:cubicBezTo>
                    <a:pt x="3754931" y="1525821"/>
                    <a:pt x="3751195" y="1525821"/>
                    <a:pt x="3748704" y="1525821"/>
                  </a:cubicBezTo>
                  <a:cubicBezTo>
                    <a:pt x="3584309" y="1525821"/>
                    <a:pt x="3427386" y="1454765"/>
                    <a:pt x="3317790" y="1331353"/>
                  </a:cubicBezTo>
                  <a:lnTo>
                    <a:pt x="2422335" y="324112"/>
                  </a:lnTo>
                  <a:lnTo>
                    <a:pt x="2393695" y="298290"/>
                  </a:lnTo>
                  <a:lnTo>
                    <a:pt x="2393695" y="745812"/>
                  </a:lnTo>
                  <a:lnTo>
                    <a:pt x="2307080" y="745812"/>
                  </a:lnTo>
                  <a:lnTo>
                    <a:pt x="2307080" y="235189"/>
                  </a:lnTo>
                  <a:lnTo>
                    <a:pt x="2272107" y="215192"/>
                  </a:lnTo>
                  <a:cubicBezTo>
                    <a:pt x="2215596" y="190416"/>
                    <a:pt x="2153948" y="177639"/>
                    <a:pt x="2091054" y="178262"/>
                  </a:cubicBezTo>
                  <a:cubicBezTo>
                    <a:pt x="2028161" y="179509"/>
                    <a:pt x="1966824" y="194468"/>
                    <a:pt x="1911092" y="221269"/>
                  </a:cubicBezTo>
                  <a:lnTo>
                    <a:pt x="1882840" y="238763"/>
                  </a:lnTo>
                  <a:lnTo>
                    <a:pt x="1882840" y="745811"/>
                  </a:lnTo>
                  <a:lnTo>
                    <a:pt x="1796225" y="745811"/>
                  </a:lnTo>
                  <a:lnTo>
                    <a:pt x="1796225" y="304905"/>
                  </a:lnTo>
                  <a:lnTo>
                    <a:pt x="1764755" y="335332"/>
                  </a:lnTo>
                  <a:lnTo>
                    <a:pt x="1064831" y="1175530"/>
                  </a:lnTo>
                  <a:cubicBezTo>
                    <a:pt x="962707" y="1298942"/>
                    <a:pt x="810766" y="1374984"/>
                    <a:pt x="650108" y="1382463"/>
                  </a:cubicBezTo>
                  <a:cubicBezTo>
                    <a:pt x="490694" y="1391189"/>
                    <a:pt x="331281" y="1331353"/>
                    <a:pt x="216703" y="1219161"/>
                  </a:cubicBezTo>
                  <a:lnTo>
                    <a:pt x="0" y="1005995"/>
                  </a:lnTo>
                  <a:lnTo>
                    <a:pt x="100879" y="903775"/>
                  </a:lnTo>
                  <a:lnTo>
                    <a:pt x="317581" y="1115694"/>
                  </a:lnTo>
                  <a:cubicBezTo>
                    <a:pt x="383900" y="1180205"/>
                    <a:pt x="464930" y="1220875"/>
                    <a:pt x="552790" y="1234548"/>
                  </a:cubicBezTo>
                  <a:lnTo>
                    <a:pt x="593250" y="1236601"/>
                  </a:lnTo>
                  <a:lnTo>
                    <a:pt x="593250" y="747053"/>
                  </a:lnTo>
                  <a:lnTo>
                    <a:pt x="679865" y="747053"/>
                  </a:lnTo>
                  <a:lnTo>
                    <a:pt x="679865" y="1233401"/>
                  </a:lnTo>
                  <a:lnTo>
                    <a:pt x="731741" y="1225452"/>
                  </a:lnTo>
                  <a:cubicBezTo>
                    <a:pt x="818084" y="1202955"/>
                    <a:pt x="895144" y="1154338"/>
                    <a:pt x="953989" y="1083283"/>
                  </a:cubicBezTo>
                  <a:lnTo>
                    <a:pt x="1653913" y="243084"/>
                  </a:lnTo>
                  <a:cubicBezTo>
                    <a:pt x="1762265" y="113440"/>
                    <a:pt x="1920432" y="37398"/>
                    <a:pt x="2088564" y="33658"/>
                  </a:cubicBezTo>
                  <a:cubicBezTo>
                    <a:pt x="2256695" y="32411"/>
                    <a:pt x="2417354" y="102220"/>
                    <a:pt x="2529441" y="228125"/>
                  </a:cubicBezTo>
                  <a:lnTo>
                    <a:pt x="3424896" y="1235366"/>
                  </a:lnTo>
                  <a:lnTo>
                    <a:pt x="3460621" y="1267902"/>
                  </a:lnTo>
                  <a:lnTo>
                    <a:pt x="3460621" y="747055"/>
                  </a:lnTo>
                  <a:lnTo>
                    <a:pt x="3547254" y="747055"/>
                  </a:lnTo>
                  <a:lnTo>
                    <a:pt x="3547254" y="1328793"/>
                  </a:lnTo>
                  <a:lnTo>
                    <a:pt x="3574034" y="1344131"/>
                  </a:lnTo>
                  <a:cubicBezTo>
                    <a:pt x="3630389" y="1368751"/>
                    <a:pt x="3692038" y="1381217"/>
                    <a:pt x="3754931" y="1379970"/>
                  </a:cubicBezTo>
                  <a:cubicBezTo>
                    <a:pt x="3818447" y="1379347"/>
                    <a:pt x="3879784" y="1365011"/>
                    <a:pt x="3935361" y="1338833"/>
                  </a:cubicBezTo>
                  <a:lnTo>
                    <a:pt x="3971472" y="1316818"/>
                  </a:lnTo>
                  <a:lnTo>
                    <a:pt x="3971472" y="747053"/>
                  </a:lnTo>
                  <a:lnTo>
                    <a:pt x="4058087" y="747053"/>
                  </a:lnTo>
                  <a:lnTo>
                    <a:pt x="4058087" y="1248753"/>
                  </a:lnTo>
                  <a:lnTo>
                    <a:pt x="4081230" y="1226640"/>
                  </a:lnTo>
                  <a:lnTo>
                    <a:pt x="4934340" y="206933"/>
                  </a:lnTo>
                  <a:cubicBezTo>
                    <a:pt x="5045182" y="76042"/>
                    <a:pt x="5205841" y="0"/>
                    <a:pt x="5376463" y="0"/>
                  </a:cubicBezTo>
                  <a:close/>
                </a:path>
              </a:pathLst>
            </a:custGeom>
            <a:solidFill>
              <a:srgbClr val="00000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dirty="0">
                <a:latin typeface="Poppins" pitchFamily="2" charset="77"/>
              </a:endParaRPr>
            </a:p>
          </p:txBody>
        </p:sp>
        <p:sp>
          <p:nvSpPr>
            <p:cNvPr id="88" name="Freeform 172">
              <a:extLst>
                <a:ext uri="{FF2B5EF4-FFF2-40B4-BE49-F238E27FC236}">
                  <a16:creationId xmlns:a16="http://schemas.microsoft.com/office/drawing/2014/main" id="{8C760929-43C0-2E4D-9195-46DBCFDFC322}"/>
                </a:ext>
              </a:extLst>
            </p:cNvPr>
            <p:cNvSpPr>
              <a:spLocks noChangeArrowheads="1"/>
            </p:cNvSpPr>
            <p:nvPr/>
          </p:nvSpPr>
          <p:spPr bwMode="auto">
            <a:xfrm>
              <a:off x="10409073" y="11005253"/>
              <a:ext cx="922832" cy="131833"/>
            </a:xfrm>
            <a:custGeom>
              <a:avLst/>
              <a:gdLst>
                <a:gd name="T0" fmla="*/ 0 w 742"/>
                <a:gd name="T1" fmla="*/ 0 h 107"/>
                <a:gd name="T2" fmla="*/ 49 w 742"/>
                <a:gd name="T3" fmla="*/ 106 h 107"/>
                <a:gd name="T4" fmla="*/ 741 w 742"/>
                <a:gd name="T5" fmla="*/ 106 h 107"/>
                <a:gd name="T6" fmla="*/ 741 w 742"/>
                <a:gd name="T7" fmla="*/ 0 h 107"/>
                <a:gd name="T8" fmla="*/ 0 w 742"/>
                <a:gd name="T9" fmla="*/ 0 h 107"/>
              </a:gdLst>
              <a:ahLst/>
              <a:cxnLst>
                <a:cxn ang="0">
                  <a:pos x="T0" y="T1"/>
                </a:cxn>
                <a:cxn ang="0">
                  <a:pos x="T2" y="T3"/>
                </a:cxn>
                <a:cxn ang="0">
                  <a:pos x="T4" y="T5"/>
                </a:cxn>
                <a:cxn ang="0">
                  <a:pos x="T6" y="T7"/>
                </a:cxn>
                <a:cxn ang="0">
                  <a:pos x="T8" y="T9"/>
                </a:cxn>
              </a:cxnLst>
              <a:rect l="0" t="0" r="r" b="b"/>
              <a:pathLst>
                <a:path w="742" h="107">
                  <a:moveTo>
                    <a:pt x="0" y="0"/>
                  </a:moveTo>
                  <a:lnTo>
                    <a:pt x="49" y="106"/>
                  </a:lnTo>
                  <a:lnTo>
                    <a:pt x="741" y="106"/>
                  </a:lnTo>
                  <a:lnTo>
                    <a:pt x="741" y="0"/>
                  </a:lnTo>
                  <a:lnTo>
                    <a:pt x="0" y="0"/>
                  </a:lnTo>
                </a:path>
              </a:pathLst>
            </a:custGeom>
            <a:solidFill>
              <a:srgbClr val="00C6A8"/>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89" name="Freeform 173">
              <a:extLst>
                <a:ext uri="{FF2B5EF4-FFF2-40B4-BE49-F238E27FC236}">
                  <a16:creationId xmlns:a16="http://schemas.microsoft.com/office/drawing/2014/main" id="{BBEC62C7-7AEF-1640-B393-D94CAF697F1F}"/>
                </a:ext>
              </a:extLst>
            </p:cNvPr>
            <p:cNvSpPr>
              <a:spLocks noChangeArrowheads="1"/>
            </p:cNvSpPr>
            <p:nvPr/>
          </p:nvSpPr>
          <p:spPr bwMode="auto">
            <a:xfrm>
              <a:off x="11331906" y="11005253"/>
              <a:ext cx="922832" cy="131833"/>
            </a:xfrm>
            <a:custGeom>
              <a:avLst/>
              <a:gdLst>
                <a:gd name="T0" fmla="*/ 0 w 740"/>
                <a:gd name="T1" fmla="*/ 106 h 107"/>
                <a:gd name="T2" fmla="*/ 739 w 740"/>
                <a:gd name="T3" fmla="*/ 106 h 107"/>
                <a:gd name="T4" fmla="*/ 656 w 740"/>
                <a:gd name="T5" fmla="*/ 0 h 107"/>
                <a:gd name="T6" fmla="*/ 0 w 740"/>
                <a:gd name="T7" fmla="*/ 0 h 107"/>
                <a:gd name="T8" fmla="*/ 0 w 740"/>
                <a:gd name="T9" fmla="*/ 106 h 107"/>
              </a:gdLst>
              <a:ahLst/>
              <a:cxnLst>
                <a:cxn ang="0">
                  <a:pos x="T0" y="T1"/>
                </a:cxn>
                <a:cxn ang="0">
                  <a:pos x="T2" y="T3"/>
                </a:cxn>
                <a:cxn ang="0">
                  <a:pos x="T4" y="T5"/>
                </a:cxn>
                <a:cxn ang="0">
                  <a:pos x="T6" y="T7"/>
                </a:cxn>
                <a:cxn ang="0">
                  <a:pos x="T8" y="T9"/>
                </a:cxn>
              </a:cxnLst>
              <a:rect l="0" t="0" r="r" b="b"/>
              <a:pathLst>
                <a:path w="740" h="107">
                  <a:moveTo>
                    <a:pt x="0" y="106"/>
                  </a:moveTo>
                  <a:lnTo>
                    <a:pt x="739" y="106"/>
                  </a:lnTo>
                  <a:lnTo>
                    <a:pt x="656" y="0"/>
                  </a:lnTo>
                  <a:lnTo>
                    <a:pt x="0" y="0"/>
                  </a:lnTo>
                  <a:lnTo>
                    <a:pt x="0" y="106"/>
                  </a:lnTo>
                </a:path>
              </a:pathLst>
            </a:custGeom>
            <a:solidFill>
              <a:srgbClr val="00000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90" name="Freeform 174">
              <a:extLst>
                <a:ext uri="{FF2B5EF4-FFF2-40B4-BE49-F238E27FC236}">
                  <a16:creationId xmlns:a16="http://schemas.microsoft.com/office/drawing/2014/main" id="{79C469FD-EE7D-DA47-9676-7F2F95CB0018}"/>
                </a:ext>
              </a:extLst>
            </p:cNvPr>
            <p:cNvSpPr>
              <a:spLocks noChangeArrowheads="1"/>
            </p:cNvSpPr>
            <p:nvPr/>
          </p:nvSpPr>
          <p:spPr bwMode="auto">
            <a:xfrm>
              <a:off x="10409073" y="11005253"/>
              <a:ext cx="922832" cy="131833"/>
            </a:xfrm>
            <a:custGeom>
              <a:avLst/>
              <a:gdLst>
                <a:gd name="T0" fmla="*/ 0 w 742"/>
                <a:gd name="T1" fmla="*/ 0 h 107"/>
                <a:gd name="T2" fmla="*/ 49 w 742"/>
                <a:gd name="T3" fmla="*/ 106 h 107"/>
                <a:gd name="T4" fmla="*/ 741 w 742"/>
                <a:gd name="T5" fmla="*/ 106 h 107"/>
                <a:gd name="T6" fmla="*/ 741 w 742"/>
                <a:gd name="T7" fmla="*/ 0 h 107"/>
                <a:gd name="T8" fmla="*/ 0 w 742"/>
                <a:gd name="T9" fmla="*/ 0 h 107"/>
              </a:gdLst>
              <a:ahLst/>
              <a:cxnLst>
                <a:cxn ang="0">
                  <a:pos x="T0" y="T1"/>
                </a:cxn>
                <a:cxn ang="0">
                  <a:pos x="T2" y="T3"/>
                </a:cxn>
                <a:cxn ang="0">
                  <a:pos x="T4" y="T5"/>
                </a:cxn>
                <a:cxn ang="0">
                  <a:pos x="T6" y="T7"/>
                </a:cxn>
                <a:cxn ang="0">
                  <a:pos x="T8" y="T9"/>
                </a:cxn>
              </a:cxnLst>
              <a:rect l="0" t="0" r="r" b="b"/>
              <a:pathLst>
                <a:path w="742" h="107">
                  <a:moveTo>
                    <a:pt x="0" y="0"/>
                  </a:moveTo>
                  <a:lnTo>
                    <a:pt x="49" y="106"/>
                  </a:lnTo>
                  <a:lnTo>
                    <a:pt x="741" y="106"/>
                  </a:lnTo>
                  <a:lnTo>
                    <a:pt x="741" y="0"/>
                  </a:lnTo>
                  <a:lnTo>
                    <a:pt x="0" y="0"/>
                  </a:lnTo>
                </a:path>
              </a:pathLst>
            </a:custGeom>
            <a:solidFill>
              <a:srgbClr val="000000">
                <a:alpha val="30000"/>
              </a:srgbClr>
            </a:solidFill>
            <a:ln>
              <a:noFill/>
            </a:ln>
            <a:effectLst/>
          </p:spPr>
          <p:txBody>
            <a:bodyPr wrap="none" anchor="ctr"/>
            <a:lstStyle/>
            <a:p>
              <a:endParaRPr lang="en-US" dirty="0">
                <a:latin typeface="Poppins" pitchFamily="2" charset="77"/>
              </a:endParaRPr>
            </a:p>
          </p:txBody>
        </p:sp>
        <p:sp>
          <p:nvSpPr>
            <p:cNvPr id="91" name="Freeform 175">
              <a:extLst>
                <a:ext uri="{FF2B5EF4-FFF2-40B4-BE49-F238E27FC236}">
                  <a16:creationId xmlns:a16="http://schemas.microsoft.com/office/drawing/2014/main" id="{17492538-0800-8D49-8C90-1B2649D20525}"/>
                </a:ext>
              </a:extLst>
            </p:cNvPr>
            <p:cNvSpPr>
              <a:spLocks noChangeArrowheads="1"/>
            </p:cNvSpPr>
            <p:nvPr/>
          </p:nvSpPr>
          <p:spPr bwMode="auto">
            <a:xfrm>
              <a:off x="9497228" y="10845954"/>
              <a:ext cx="922832" cy="131833"/>
            </a:xfrm>
            <a:custGeom>
              <a:avLst/>
              <a:gdLst>
                <a:gd name="T0" fmla="*/ 0 w 742"/>
                <a:gd name="T1" fmla="*/ 0 h 108"/>
                <a:gd name="T2" fmla="*/ 48 w 742"/>
                <a:gd name="T3" fmla="*/ 107 h 108"/>
                <a:gd name="T4" fmla="*/ 741 w 742"/>
                <a:gd name="T5" fmla="*/ 107 h 108"/>
                <a:gd name="T6" fmla="*/ 741 w 742"/>
                <a:gd name="T7" fmla="*/ 0 h 108"/>
                <a:gd name="T8" fmla="*/ 0 w 742"/>
                <a:gd name="T9" fmla="*/ 0 h 108"/>
              </a:gdLst>
              <a:ahLst/>
              <a:cxnLst>
                <a:cxn ang="0">
                  <a:pos x="T0" y="T1"/>
                </a:cxn>
                <a:cxn ang="0">
                  <a:pos x="T2" y="T3"/>
                </a:cxn>
                <a:cxn ang="0">
                  <a:pos x="T4" y="T5"/>
                </a:cxn>
                <a:cxn ang="0">
                  <a:pos x="T6" y="T7"/>
                </a:cxn>
                <a:cxn ang="0">
                  <a:pos x="T8" y="T9"/>
                </a:cxn>
              </a:cxnLst>
              <a:rect l="0" t="0" r="r" b="b"/>
              <a:pathLst>
                <a:path w="742" h="108">
                  <a:moveTo>
                    <a:pt x="0" y="0"/>
                  </a:moveTo>
                  <a:lnTo>
                    <a:pt x="48" y="107"/>
                  </a:lnTo>
                  <a:lnTo>
                    <a:pt x="741" y="107"/>
                  </a:lnTo>
                  <a:lnTo>
                    <a:pt x="741" y="0"/>
                  </a:lnTo>
                  <a:lnTo>
                    <a:pt x="0" y="0"/>
                  </a:lnTo>
                </a:path>
              </a:pathLst>
            </a:custGeom>
            <a:solidFill>
              <a:srgbClr val="00C6A8"/>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92" name="Freeform 176">
              <a:extLst>
                <a:ext uri="{FF2B5EF4-FFF2-40B4-BE49-F238E27FC236}">
                  <a16:creationId xmlns:a16="http://schemas.microsoft.com/office/drawing/2014/main" id="{EFAEA9D4-06A3-F94E-BF21-113A9814D249}"/>
                </a:ext>
              </a:extLst>
            </p:cNvPr>
            <p:cNvSpPr>
              <a:spLocks noChangeArrowheads="1"/>
            </p:cNvSpPr>
            <p:nvPr/>
          </p:nvSpPr>
          <p:spPr bwMode="auto">
            <a:xfrm>
              <a:off x="10420060" y="10845954"/>
              <a:ext cx="922832" cy="131833"/>
            </a:xfrm>
            <a:custGeom>
              <a:avLst/>
              <a:gdLst>
                <a:gd name="T0" fmla="*/ 0 w 742"/>
                <a:gd name="T1" fmla="*/ 107 h 108"/>
                <a:gd name="T2" fmla="*/ 741 w 742"/>
                <a:gd name="T3" fmla="*/ 107 h 108"/>
                <a:gd name="T4" fmla="*/ 655 w 742"/>
                <a:gd name="T5" fmla="*/ 0 h 108"/>
                <a:gd name="T6" fmla="*/ 0 w 742"/>
                <a:gd name="T7" fmla="*/ 0 h 108"/>
                <a:gd name="T8" fmla="*/ 0 w 742"/>
                <a:gd name="T9" fmla="*/ 107 h 108"/>
              </a:gdLst>
              <a:ahLst/>
              <a:cxnLst>
                <a:cxn ang="0">
                  <a:pos x="T0" y="T1"/>
                </a:cxn>
                <a:cxn ang="0">
                  <a:pos x="T2" y="T3"/>
                </a:cxn>
                <a:cxn ang="0">
                  <a:pos x="T4" y="T5"/>
                </a:cxn>
                <a:cxn ang="0">
                  <a:pos x="T6" y="T7"/>
                </a:cxn>
                <a:cxn ang="0">
                  <a:pos x="T8" y="T9"/>
                </a:cxn>
              </a:cxnLst>
              <a:rect l="0" t="0" r="r" b="b"/>
              <a:pathLst>
                <a:path w="742" h="108">
                  <a:moveTo>
                    <a:pt x="0" y="107"/>
                  </a:moveTo>
                  <a:lnTo>
                    <a:pt x="741" y="107"/>
                  </a:lnTo>
                  <a:lnTo>
                    <a:pt x="655" y="0"/>
                  </a:lnTo>
                  <a:lnTo>
                    <a:pt x="0" y="0"/>
                  </a:lnTo>
                  <a:lnTo>
                    <a:pt x="0" y="107"/>
                  </a:lnTo>
                </a:path>
              </a:pathLst>
            </a:custGeom>
            <a:solidFill>
              <a:srgbClr val="00000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93" name="Freeform 177">
              <a:extLst>
                <a:ext uri="{FF2B5EF4-FFF2-40B4-BE49-F238E27FC236}">
                  <a16:creationId xmlns:a16="http://schemas.microsoft.com/office/drawing/2014/main" id="{47DE7A86-BAE1-1E48-B885-4A9403A284CE}"/>
                </a:ext>
              </a:extLst>
            </p:cNvPr>
            <p:cNvSpPr>
              <a:spLocks noChangeArrowheads="1"/>
            </p:cNvSpPr>
            <p:nvPr/>
          </p:nvSpPr>
          <p:spPr bwMode="auto">
            <a:xfrm>
              <a:off x="9777376" y="11120606"/>
              <a:ext cx="922832" cy="131833"/>
            </a:xfrm>
            <a:custGeom>
              <a:avLst/>
              <a:gdLst>
                <a:gd name="T0" fmla="*/ 0 w 742"/>
                <a:gd name="T1" fmla="*/ 0 h 107"/>
                <a:gd name="T2" fmla="*/ 48 w 742"/>
                <a:gd name="T3" fmla="*/ 106 h 107"/>
                <a:gd name="T4" fmla="*/ 741 w 742"/>
                <a:gd name="T5" fmla="*/ 106 h 107"/>
                <a:gd name="T6" fmla="*/ 741 w 742"/>
                <a:gd name="T7" fmla="*/ 0 h 107"/>
                <a:gd name="T8" fmla="*/ 0 w 742"/>
                <a:gd name="T9" fmla="*/ 0 h 107"/>
              </a:gdLst>
              <a:ahLst/>
              <a:cxnLst>
                <a:cxn ang="0">
                  <a:pos x="T0" y="T1"/>
                </a:cxn>
                <a:cxn ang="0">
                  <a:pos x="T2" y="T3"/>
                </a:cxn>
                <a:cxn ang="0">
                  <a:pos x="T4" y="T5"/>
                </a:cxn>
                <a:cxn ang="0">
                  <a:pos x="T6" y="T7"/>
                </a:cxn>
                <a:cxn ang="0">
                  <a:pos x="T8" y="T9"/>
                </a:cxn>
              </a:cxnLst>
              <a:rect l="0" t="0" r="r" b="b"/>
              <a:pathLst>
                <a:path w="742" h="107">
                  <a:moveTo>
                    <a:pt x="0" y="0"/>
                  </a:moveTo>
                  <a:lnTo>
                    <a:pt x="48" y="106"/>
                  </a:lnTo>
                  <a:lnTo>
                    <a:pt x="741" y="106"/>
                  </a:lnTo>
                  <a:lnTo>
                    <a:pt x="741" y="0"/>
                  </a:lnTo>
                  <a:lnTo>
                    <a:pt x="0" y="0"/>
                  </a:lnTo>
                </a:path>
              </a:pathLst>
            </a:custGeom>
            <a:solidFill>
              <a:srgbClr val="00C6A8"/>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94" name="Freeform 178">
              <a:extLst>
                <a:ext uri="{FF2B5EF4-FFF2-40B4-BE49-F238E27FC236}">
                  <a16:creationId xmlns:a16="http://schemas.microsoft.com/office/drawing/2014/main" id="{4F3043ED-8627-4F47-8F7A-873F77352B1C}"/>
                </a:ext>
              </a:extLst>
            </p:cNvPr>
            <p:cNvSpPr>
              <a:spLocks noChangeArrowheads="1"/>
            </p:cNvSpPr>
            <p:nvPr/>
          </p:nvSpPr>
          <p:spPr bwMode="auto">
            <a:xfrm>
              <a:off x="10700207" y="11120606"/>
              <a:ext cx="922832" cy="131833"/>
            </a:xfrm>
            <a:custGeom>
              <a:avLst/>
              <a:gdLst>
                <a:gd name="T0" fmla="*/ 0 w 742"/>
                <a:gd name="T1" fmla="*/ 106 h 107"/>
                <a:gd name="T2" fmla="*/ 741 w 742"/>
                <a:gd name="T3" fmla="*/ 106 h 107"/>
                <a:gd name="T4" fmla="*/ 656 w 742"/>
                <a:gd name="T5" fmla="*/ 0 h 107"/>
                <a:gd name="T6" fmla="*/ 0 w 742"/>
                <a:gd name="T7" fmla="*/ 0 h 107"/>
                <a:gd name="T8" fmla="*/ 0 w 742"/>
                <a:gd name="T9" fmla="*/ 106 h 107"/>
              </a:gdLst>
              <a:ahLst/>
              <a:cxnLst>
                <a:cxn ang="0">
                  <a:pos x="T0" y="T1"/>
                </a:cxn>
                <a:cxn ang="0">
                  <a:pos x="T2" y="T3"/>
                </a:cxn>
                <a:cxn ang="0">
                  <a:pos x="T4" y="T5"/>
                </a:cxn>
                <a:cxn ang="0">
                  <a:pos x="T6" y="T7"/>
                </a:cxn>
                <a:cxn ang="0">
                  <a:pos x="T8" y="T9"/>
                </a:cxn>
              </a:cxnLst>
              <a:rect l="0" t="0" r="r" b="b"/>
              <a:pathLst>
                <a:path w="742" h="107">
                  <a:moveTo>
                    <a:pt x="0" y="106"/>
                  </a:moveTo>
                  <a:lnTo>
                    <a:pt x="741" y="106"/>
                  </a:lnTo>
                  <a:lnTo>
                    <a:pt x="656" y="0"/>
                  </a:lnTo>
                  <a:lnTo>
                    <a:pt x="0" y="0"/>
                  </a:lnTo>
                  <a:lnTo>
                    <a:pt x="0" y="106"/>
                  </a:lnTo>
                </a:path>
              </a:pathLst>
            </a:custGeom>
            <a:solidFill>
              <a:srgbClr val="00000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grpSp>
      <p:sp>
        <p:nvSpPr>
          <p:cNvPr id="95" name="Freeform 179">
            <a:extLst>
              <a:ext uri="{FF2B5EF4-FFF2-40B4-BE49-F238E27FC236}">
                <a16:creationId xmlns:a16="http://schemas.microsoft.com/office/drawing/2014/main" id="{DB1996FA-CFE7-124F-BBE9-4495BA5F322D}"/>
              </a:ext>
            </a:extLst>
          </p:cNvPr>
          <p:cNvSpPr>
            <a:spLocks noChangeArrowheads="1"/>
          </p:cNvSpPr>
          <p:nvPr/>
        </p:nvSpPr>
        <p:spPr bwMode="auto">
          <a:xfrm>
            <a:off x="754011" y="2767090"/>
            <a:ext cx="1716577" cy="348807"/>
          </a:xfrm>
          <a:prstGeom prst="roundRect">
            <a:avLst/>
          </a:prstGeom>
          <a:solidFill>
            <a:srgbClr val="00C6A8"/>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96" name="Freeform 95">
            <a:extLst>
              <a:ext uri="{FF2B5EF4-FFF2-40B4-BE49-F238E27FC236}">
                <a16:creationId xmlns:a16="http://schemas.microsoft.com/office/drawing/2014/main" id="{EDC3B5D6-98B6-8147-A732-E5C53AA7E58F}"/>
              </a:ext>
            </a:extLst>
          </p:cNvPr>
          <p:cNvSpPr>
            <a:spLocks noChangeArrowheads="1"/>
          </p:cNvSpPr>
          <p:nvPr/>
        </p:nvSpPr>
        <p:spPr bwMode="auto">
          <a:xfrm>
            <a:off x="10280944" y="4224734"/>
            <a:ext cx="594142" cy="593385"/>
          </a:xfrm>
          <a:custGeom>
            <a:avLst/>
            <a:gdLst>
              <a:gd name="connsiteX0" fmla="*/ 679307 w 1188284"/>
              <a:gd name="connsiteY0" fmla="*/ 931593 h 1186769"/>
              <a:gd name="connsiteX1" fmla="*/ 691925 w 1188284"/>
              <a:gd name="connsiteY1" fmla="*/ 936836 h 1186769"/>
              <a:gd name="connsiteX2" fmla="*/ 691925 w 1188284"/>
              <a:gd name="connsiteY2" fmla="*/ 958973 h 1186769"/>
              <a:gd name="connsiteX3" fmla="*/ 666689 w 1188284"/>
              <a:gd name="connsiteY3" fmla="*/ 958973 h 1186769"/>
              <a:gd name="connsiteX4" fmla="*/ 666689 w 1188284"/>
              <a:gd name="connsiteY4" fmla="*/ 936836 h 1186769"/>
              <a:gd name="connsiteX5" fmla="*/ 679307 w 1188284"/>
              <a:gd name="connsiteY5" fmla="*/ 931593 h 1186769"/>
              <a:gd name="connsiteX6" fmla="*/ 680801 w 1188284"/>
              <a:gd name="connsiteY6" fmla="*/ 917502 h 1186769"/>
              <a:gd name="connsiteX7" fmla="*/ 596011 w 1188284"/>
              <a:gd name="connsiteY7" fmla="*/ 952407 h 1186769"/>
              <a:gd name="connsiteX8" fmla="*/ 596011 w 1188284"/>
              <a:gd name="connsiteY8" fmla="*/ 1119453 h 1186769"/>
              <a:gd name="connsiteX9" fmla="*/ 764341 w 1188284"/>
              <a:gd name="connsiteY9" fmla="*/ 1119453 h 1186769"/>
              <a:gd name="connsiteX10" fmla="*/ 799255 w 1188284"/>
              <a:gd name="connsiteY10" fmla="*/ 1035930 h 1186769"/>
              <a:gd name="connsiteX11" fmla="*/ 764341 w 1188284"/>
              <a:gd name="connsiteY11" fmla="*/ 952407 h 1186769"/>
              <a:gd name="connsiteX12" fmla="*/ 680801 w 1188284"/>
              <a:gd name="connsiteY12" fmla="*/ 917502 h 1186769"/>
              <a:gd name="connsiteX13" fmla="*/ 470077 w 1188284"/>
              <a:gd name="connsiteY13" fmla="*/ 527315 h 1186769"/>
              <a:gd name="connsiteX14" fmla="*/ 462595 w 1188284"/>
              <a:gd name="connsiteY14" fmla="*/ 533548 h 1186769"/>
              <a:gd name="connsiteX15" fmla="*/ 462595 w 1188284"/>
              <a:gd name="connsiteY15" fmla="*/ 724279 h 1186769"/>
              <a:gd name="connsiteX16" fmla="*/ 654615 w 1188284"/>
              <a:gd name="connsiteY16" fmla="*/ 724279 h 1186769"/>
              <a:gd name="connsiteX17" fmla="*/ 660851 w 1188284"/>
              <a:gd name="connsiteY17" fmla="*/ 718045 h 1186769"/>
              <a:gd name="connsiteX18" fmla="*/ 531173 w 1188284"/>
              <a:gd name="connsiteY18" fmla="*/ 656962 h 1186769"/>
              <a:gd name="connsiteX19" fmla="*/ 470077 w 1188284"/>
              <a:gd name="connsiteY19" fmla="*/ 527315 h 1186769"/>
              <a:gd name="connsiteX20" fmla="*/ 871575 w 1188284"/>
              <a:gd name="connsiteY20" fmla="*/ 417613 h 1186769"/>
              <a:gd name="connsiteX21" fmla="*/ 891525 w 1188284"/>
              <a:gd name="connsiteY21" fmla="*/ 508616 h 1186769"/>
              <a:gd name="connsiteX22" fmla="*/ 830427 w 1188284"/>
              <a:gd name="connsiteY22" fmla="*/ 656962 h 1186769"/>
              <a:gd name="connsiteX23" fmla="*/ 805489 w 1188284"/>
              <a:gd name="connsiteY23" fmla="*/ 678154 h 1186769"/>
              <a:gd name="connsiteX24" fmla="*/ 851623 w 1188284"/>
              <a:gd name="connsiteY24" fmla="*/ 686880 h 1186769"/>
              <a:gd name="connsiteX25" fmla="*/ 947635 w 1188284"/>
              <a:gd name="connsiteY25" fmla="*/ 646989 h 1186769"/>
              <a:gd name="connsiteX26" fmla="*/ 986287 w 1188284"/>
              <a:gd name="connsiteY26" fmla="*/ 551000 h 1186769"/>
              <a:gd name="connsiteX27" fmla="*/ 947635 w 1188284"/>
              <a:gd name="connsiteY27" fmla="*/ 455012 h 1186769"/>
              <a:gd name="connsiteX28" fmla="*/ 871575 w 1188284"/>
              <a:gd name="connsiteY28" fmla="*/ 417613 h 1186769"/>
              <a:gd name="connsiteX29" fmla="*/ 152123 w 1188284"/>
              <a:gd name="connsiteY29" fmla="*/ 404015 h 1186769"/>
              <a:gd name="connsiteX30" fmla="*/ 164591 w 1188284"/>
              <a:gd name="connsiteY30" fmla="*/ 408521 h 1186769"/>
              <a:gd name="connsiteX31" fmla="*/ 164591 w 1188284"/>
              <a:gd name="connsiteY31" fmla="*/ 433753 h 1186769"/>
              <a:gd name="connsiteX32" fmla="*/ 140557 w 1188284"/>
              <a:gd name="connsiteY32" fmla="*/ 433753 h 1186769"/>
              <a:gd name="connsiteX33" fmla="*/ 140557 w 1188284"/>
              <a:gd name="connsiteY33" fmla="*/ 408521 h 1186769"/>
              <a:gd name="connsiteX34" fmla="*/ 152123 w 1188284"/>
              <a:gd name="connsiteY34" fmla="*/ 404015 h 1186769"/>
              <a:gd name="connsiteX35" fmla="*/ 152119 w 1188284"/>
              <a:gd name="connsiteY35" fmla="*/ 388941 h 1186769"/>
              <a:gd name="connsiteX36" fmla="*/ 68579 w 1188284"/>
              <a:gd name="connsiteY36" fmla="*/ 423846 h 1186769"/>
              <a:gd name="connsiteX37" fmla="*/ 68579 w 1188284"/>
              <a:gd name="connsiteY37" fmla="*/ 592138 h 1186769"/>
              <a:gd name="connsiteX38" fmla="*/ 152119 w 1188284"/>
              <a:gd name="connsiteY38" fmla="*/ 627043 h 1186769"/>
              <a:gd name="connsiteX39" fmla="*/ 235661 w 1188284"/>
              <a:gd name="connsiteY39" fmla="*/ 592138 h 1186769"/>
              <a:gd name="connsiteX40" fmla="*/ 270575 w 1188284"/>
              <a:gd name="connsiteY40" fmla="*/ 508616 h 1186769"/>
              <a:gd name="connsiteX41" fmla="*/ 235661 w 1188284"/>
              <a:gd name="connsiteY41" fmla="*/ 423846 h 1186769"/>
              <a:gd name="connsiteX42" fmla="*/ 152119 w 1188284"/>
              <a:gd name="connsiteY42" fmla="*/ 388941 h 1186769"/>
              <a:gd name="connsiteX43" fmla="*/ 676563 w 1188284"/>
              <a:gd name="connsiteY43" fmla="*/ 360659 h 1186769"/>
              <a:gd name="connsiteX44" fmla="*/ 693877 w 1188284"/>
              <a:gd name="connsiteY44" fmla="*/ 366928 h 1186769"/>
              <a:gd name="connsiteX45" fmla="*/ 693877 w 1188284"/>
              <a:gd name="connsiteY45" fmla="*/ 402752 h 1186769"/>
              <a:gd name="connsiteX46" fmla="*/ 659249 w 1188284"/>
              <a:gd name="connsiteY46" fmla="*/ 402752 h 1186769"/>
              <a:gd name="connsiteX47" fmla="*/ 659249 w 1188284"/>
              <a:gd name="connsiteY47" fmla="*/ 366928 h 1186769"/>
              <a:gd name="connsiteX48" fmla="*/ 676563 w 1188284"/>
              <a:gd name="connsiteY48" fmla="*/ 360659 h 1186769"/>
              <a:gd name="connsiteX49" fmla="*/ 680801 w 1188284"/>
              <a:gd name="connsiteY49" fmla="*/ 329104 h 1186769"/>
              <a:gd name="connsiteX50" fmla="*/ 553617 w 1188284"/>
              <a:gd name="connsiteY50" fmla="*/ 381462 h 1186769"/>
              <a:gd name="connsiteX51" fmla="*/ 502495 w 1188284"/>
              <a:gd name="connsiteY51" fmla="*/ 508616 h 1186769"/>
              <a:gd name="connsiteX52" fmla="*/ 553617 w 1188284"/>
              <a:gd name="connsiteY52" fmla="*/ 633276 h 1186769"/>
              <a:gd name="connsiteX53" fmla="*/ 680801 w 1188284"/>
              <a:gd name="connsiteY53" fmla="*/ 686880 h 1186769"/>
              <a:gd name="connsiteX54" fmla="*/ 806735 w 1188284"/>
              <a:gd name="connsiteY54" fmla="*/ 633276 h 1186769"/>
              <a:gd name="connsiteX55" fmla="*/ 859105 w 1188284"/>
              <a:gd name="connsiteY55" fmla="*/ 508616 h 1186769"/>
              <a:gd name="connsiteX56" fmla="*/ 806735 w 1188284"/>
              <a:gd name="connsiteY56" fmla="*/ 381462 h 1186769"/>
              <a:gd name="connsiteX57" fmla="*/ 680801 w 1188284"/>
              <a:gd name="connsiteY57" fmla="*/ 329104 h 1186769"/>
              <a:gd name="connsiteX58" fmla="*/ 637159 w 1188284"/>
              <a:gd name="connsiteY58" fmla="*/ 201950 h 1186769"/>
              <a:gd name="connsiteX59" fmla="*/ 541149 w 1188284"/>
              <a:gd name="connsiteY59" fmla="*/ 240595 h 1186769"/>
              <a:gd name="connsiteX60" fmla="*/ 502495 w 1188284"/>
              <a:gd name="connsiteY60" fmla="*/ 336584 h 1186769"/>
              <a:gd name="connsiteX61" fmla="*/ 509977 w 1188284"/>
              <a:gd name="connsiteY61" fmla="*/ 382708 h 1186769"/>
              <a:gd name="connsiteX62" fmla="*/ 531173 w 1188284"/>
              <a:gd name="connsiteY62" fmla="*/ 359023 h 1186769"/>
              <a:gd name="connsiteX63" fmla="*/ 680801 w 1188284"/>
              <a:gd name="connsiteY63" fmla="*/ 296693 h 1186769"/>
              <a:gd name="connsiteX64" fmla="*/ 770577 w 1188284"/>
              <a:gd name="connsiteY64" fmla="*/ 316638 h 1186769"/>
              <a:gd name="connsiteX65" fmla="*/ 731923 w 1188284"/>
              <a:gd name="connsiteY65" fmla="*/ 240595 h 1186769"/>
              <a:gd name="connsiteX66" fmla="*/ 637159 w 1188284"/>
              <a:gd name="connsiteY66" fmla="*/ 201950 h 1186769"/>
              <a:gd name="connsiteX67" fmla="*/ 1036201 w 1188284"/>
              <a:gd name="connsiteY67" fmla="*/ 47267 h 1186769"/>
              <a:gd name="connsiteX68" fmla="*/ 1047767 w 1188284"/>
              <a:gd name="connsiteY68" fmla="*/ 52674 h 1186769"/>
              <a:gd name="connsiteX69" fmla="*/ 1047767 w 1188284"/>
              <a:gd name="connsiteY69" fmla="*/ 76707 h 1186769"/>
              <a:gd name="connsiteX70" fmla="*/ 1023735 w 1188284"/>
              <a:gd name="connsiteY70" fmla="*/ 76707 h 1186769"/>
              <a:gd name="connsiteX71" fmla="*/ 1023735 w 1188284"/>
              <a:gd name="connsiteY71" fmla="*/ 52674 h 1186769"/>
              <a:gd name="connsiteX72" fmla="*/ 1036201 w 1188284"/>
              <a:gd name="connsiteY72" fmla="*/ 47267 h 1186769"/>
              <a:gd name="connsiteX73" fmla="*/ 1036163 w 1188284"/>
              <a:gd name="connsiteY73" fmla="*/ 32412 h 1186769"/>
              <a:gd name="connsiteX74" fmla="*/ 952621 w 1188284"/>
              <a:gd name="connsiteY74" fmla="*/ 67317 h 1186769"/>
              <a:gd name="connsiteX75" fmla="*/ 917709 w 1188284"/>
              <a:gd name="connsiteY75" fmla="*/ 152086 h 1186769"/>
              <a:gd name="connsiteX76" fmla="*/ 952621 w 1188284"/>
              <a:gd name="connsiteY76" fmla="*/ 235609 h 1186769"/>
              <a:gd name="connsiteX77" fmla="*/ 1036163 w 1188284"/>
              <a:gd name="connsiteY77" fmla="*/ 270514 h 1186769"/>
              <a:gd name="connsiteX78" fmla="*/ 1120951 w 1188284"/>
              <a:gd name="connsiteY78" fmla="*/ 235609 h 1186769"/>
              <a:gd name="connsiteX79" fmla="*/ 1120951 w 1188284"/>
              <a:gd name="connsiteY79" fmla="*/ 67317 h 1186769"/>
              <a:gd name="connsiteX80" fmla="*/ 1036163 w 1188284"/>
              <a:gd name="connsiteY80" fmla="*/ 32412 h 1186769"/>
              <a:gd name="connsiteX81" fmla="*/ 1036163 w 1188284"/>
              <a:gd name="connsiteY81" fmla="*/ 0 h 1186769"/>
              <a:gd name="connsiteX82" fmla="*/ 1143395 w 1188284"/>
              <a:gd name="connsiteY82" fmla="*/ 44878 h 1186769"/>
              <a:gd name="connsiteX83" fmla="*/ 1143395 w 1188284"/>
              <a:gd name="connsiteY83" fmla="*/ 259294 h 1186769"/>
              <a:gd name="connsiteX84" fmla="*/ 1036163 w 1188284"/>
              <a:gd name="connsiteY84" fmla="*/ 302926 h 1186769"/>
              <a:gd name="connsiteX85" fmla="*/ 941399 w 1188284"/>
              <a:gd name="connsiteY85" fmla="*/ 270514 h 1186769"/>
              <a:gd name="connsiteX86" fmla="*/ 840401 w 1188284"/>
              <a:gd name="connsiteY86" fmla="*/ 371489 h 1186769"/>
              <a:gd name="connsiteX87" fmla="*/ 850377 w 1188284"/>
              <a:gd name="connsiteY87" fmla="*/ 382708 h 1186769"/>
              <a:gd name="connsiteX88" fmla="*/ 970079 w 1188284"/>
              <a:gd name="connsiteY88" fmla="*/ 432573 h 1186769"/>
              <a:gd name="connsiteX89" fmla="*/ 1019953 w 1188284"/>
              <a:gd name="connsiteY89" fmla="*/ 551000 h 1186769"/>
              <a:gd name="connsiteX90" fmla="*/ 970079 w 1188284"/>
              <a:gd name="connsiteY90" fmla="*/ 669428 h 1186769"/>
              <a:gd name="connsiteX91" fmla="*/ 851623 w 1188284"/>
              <a:gd name="connsiteY91" fmla="*/ 719292 h 1186769"/>
              <a:gd name="connsiteX92" fmla="*/ 770577 w 1188284"/>
              <a:gd name="connsiteY92" fmla="*/ 698100 h 1186769"/>
              <a:gd name="connsiteX93" fmla="*/ 700751 w 1188284"/>
              <a:gd name="connsiteY93" fmla="*/ 718045 h 1186769"/>
              <a:gd name="connsiteX94" fmla="*/ 697009 w 1188284"/>
              <a:gd name="connsiteY94" fmla="*/ 725525 h 1186769"/>
              <a:gd name="connsiteX95" fmla="*/ 697009 w 1188284"/>
              <a:gd name="connsiteY95" fmla="*/ 885091 h 1186769"/>
              <a:gd name="connsiteX96" fmla="*/ 786785 w 1188284"/>
              <a:gd name="connsiteY96" fmla="*/ 928722 h 1186769"/>
              <a:gd name="connsiteX97" fmla="*/ 832921 w 1188284"/>
              <a:gd name="connsiteY97" fmla="*/ 1035930 h 1186769"/>
              <a:gd name="connsiteX98" fmla="*/ 786785 w 1188284"/>
              <a:gd name="connsiteY98" fmla="*/ 1143138 h 1186769"/>
              <a:gd name="connsiteX99" fmla="*/ 680801 w 1188284"/>
              <a:gd name="connsiteY99" fmla="*/ 1186769 h 1186769"/>
              <a:gd name="connsiteX100" fmla="*/ 573567 w 1188284"/>
              <a:gd name="connsiteY100" fmla="*/ 1143138 h 1186769"/>
              <a:gd name="connsiteX101" fmla="*/ 573567 w 1188284"/>
              <a:gd name="connsiteY101" fmla="*/ 928722 h 1186769"/>
              <a:gd name="connsiteX102" fmla="*/ 663343 w 1188284"/>
              <a:gd name="connsiteY102" fmla="*/ 885091 h 1186769"/>
              <a:gd name="connsiteX103" fmla="*/ 663343 w 1188284"/>
              <a:gd name="connsiteY103" fmla="*/ 760430 h 1186769"/>
              <a:gd name="connsiteX104" fmla="*/ 558605 w 1188284"/>
              <a:gd name="connsiteY104" fmla="*/ 796582 h 1186769"/>
              <a:gd name="connsiteX105" fmla="*/ 440151 w 1188284"/>
              <a:gd name="connsiteY105" fmla="*/ 747964 h 1186769"/>
              <a:gd name="connsiteX106" fmla="*/ 427683 w 1188284"/>
              <a:gd name="connsiteY106" fmla="*/ 523575 h 1186769"/>
              <a:gd name="connsiteX107" fmla="*/ 302993 w 1188284"/>
              <a:gd name="connsiteY107" fmla="*/ 523575 h 1186769"/>
              <a:gd name="connsiteX108" fmla="*/ 259353 w 1188284"/>
              <a:gd name="connsiteY108" fmla="*/ 614577 h 1186769"/>
              <a:gd name="connsiteX109" fmla="*/ 152119 w 1188284"/>
              <a:gd name="connsiteY109" fmla="*/ 659455 h 1186769"/>
              <a:gd name="connsiteX110" fmla="*/ 44887 w 1188284"/>
              <a:gd name="connsiteY110" fmla="*/ 614577 h 1186769"/>
              <a:gd name="connsiteX111" fmla="*/ 44887 w 1188284"/>
              <a:gd name="connsiteY111" fmla="*/ 400161 h 1186769"/>
              <a:gd name="connsiteX112" fmla="*/ 152119 w 1188284"/>
              <a:gd name="connsiteY112" fmla="*/ 356530 h 1186769"/>
              <a:gd name="connsiteX113" fmla="*/ 259353 w 1188284"/>
              <a:gd name="connsiteY113" fmla="*/ 400161 h 1186769"/>
              <a:gd name="connsiteX114" fmla="*/ 302993 w 1188284"/>
              <a:gd name="connsiteY114" fmla="*/ 491163 h 1186769"/>
              <a:gd name="connsiteX115" fmla="*/ 462595 w 1188284"/>
              <a:gd name="connsiteY115" fmla="*/ 491163 h 1186769"/>
              <a:gd name="connsiteX116" fmla="*/ 470077 w 1188284"/>
              <a:gd name="connsiteY116" fmla="*/ 486177 h 1186769"/>
              <a:gd name="connsiteX117" fmla="*/ 490027 w 1188284"/>
              <a:gd name="connsiteY117" fmla="*/ 416367 h 1186769"/>
              <a:gd name="connsiteX118" fmla="*/ 517459 w 1188284"/>
              <a:gd name="connsiteY118" fmla="*/ 216910 h 1186769"/>
              <a:gd name="connsiteX119" fmla="*/ 637159 w 1188284"/>
              <a:gd name="connsiteY119" fmla="*/ 168292 h 1186769"/>
              <a:gd name="connsiteX120" fmla="*/ 755613 w 1188284"/>
              <a:gd name="connsiteY120" fmla="*/ 216910 h 1186769"/>
              <a:gd name="connsiteX121" fmla="*/ 804243 w 1188284"/>
              <a:gd name="connsiteY121" fmla="*/ 337831 h 1186769"/>
              <a:gd name="connsiteX122" fmla="*/ 817957 w 1188284"/>
              <a:gd name="connsiteY122" fmla="*/ 346557 h 1186769"/>
              <a:gd name="connsiteX123" fmla="*/ 918955 w 1188284"/>
              <a:gd name="connsiteY123" fmla="*/ 246828 h 1186769"/>
              <a:gd name="connsiteX124" fmla="*/ 885289 w 1188284"/>
              <a:gd name="connsiteY124" fmla="*/ 152086 h 1186769"/>
              <a:gd name="connsiteX125" fmla="*/ 928931 w 1188284"/>
              <a:gd name="connsiteY125" fmla="*/ 44878 h 1186769"/>
              <a:gd name="connsiteX126" fmla="*/ 1036163 w 1188284"/>
              <a:gd name="connsiteY126" fmla="*/ 0 h 118676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Lst>
            <a:rect l="l" t="t" r="r" b="b"/>
            <a:pathLst>
              <a:path w="1188284" h="1186769">
                <a:moveTo>
                  <a:pt x="679307" y="931593"/>
                </a:moveTo>
                <a:cubicBezTo>
                  <a:pt x="683813" y="931593"/>
                  <a:pt x="688321" y="933340"/>
                  <a:pt x="691925" y="936836"/>
                </a:cubicBezTo>
                <a:cubicBezTo>
                  <a:pt x="697933" y="943826"/>
                  <a:pt x="697933" y="953147"/>
                  <a:pt x="691925" y="958973"/>
                </a:cubicBezTo>
                <a:cubicBezTo>
                  <a:pt x="684715" y="967129"/>
                  <a:pt x="673899" y="967129"/>
                  <a:pt x="666689" y="958973"/>
                </a:cubicBezTo>
                <a:cubicBezTo>
                  <a:pt x="660681" y="953147"/>
                  <a:pt x="660681" y="943826"/>
                  <a:pt x="666689" y="936836"/>
                </a:cubicBezTo>
                <a:cubicBezTo>
                  <a:pt x="670295" y="933340"/>
                  <a:pt x="674801" y="931593"/>
                  <a:pt x="679307" y="931593"/>
                </a:cubicBezTo>
                <a:close/>
                <a:moveTo>
                  <a:pt x="680801" y="917502"/>
                </a:moveTo>
                <a:cubicBezTo>
                  <a:pt x="648381" y="917502"/>
                  <a:pt x="618455" y="929969"/>
                  <a:pt x="596011" y="952407"/>
                </a:cubicBezTo>
                <a:cubicBezTo>
                  <a:pt x="549877" y="998532"/>
                  <a:pt x="549877" y="1073328"/>
                  <a:pt x="596011" y="1119453"/>
                </a:cubicBezTo>
                <a:cubicBezTo>
                  <a:pt x="642147" y="1166824"/>
                  <a:pt x="718207" y="1166824"/>
                  <a:pt x="764341" y="1119453"/>
                </a:cubicBezTo>
                <a:cubicBezTo>
                  <a:pt x="786785" y="1097014"/>
                  <a:pt x="799255" y="1067095"/>
                  <a:pt x="799255" y="1035930"/>
                </a:cubicBezTo>
                <a:cubicBezTo>
                  <a:pt x="799255" y="1004765"/>
                  <a:pt x="786785" y="974846"/>
                  <a:pt x="764341" y="952407"/>
                </a:cubicBezTo>
                <a:cubicBezTo>
                  <a:pt x="741897" y="929969"/>
                  <a:pt x="711973" y="917502"/>
                  <a:pt x="680801" y="917502"/>
                </a:cubicBezTo>
                <a:close/>
                <a:moveTo>
                  <a:pt x="470077" y="527315"/>
                </a:moveTo>
                <a:cubicBezTo>
                  <a:pt x="467583" y="529808"/>
                  <a:pt x="465089" y="531055"/>
                  <a:pt x="462595" y="533548"/>
                </a:cubicBezTo>
                <a:cubicBezTo>
                  <a:pt x="410225" y="587152"/>
                  <a:pt x="410225" y="671921"/>
                  <a:pt x="462595" y="724279"/>
                </a:cubicBezTo>
                <a:cubicBezTo>
                  <a:pt x="516211" y="776636"/>
                  <a:pt x="602247" y="776636"/>
                  <a:pt x="654615" y="724279"/>
                </a:cubicBezTo>
                <a:cubicBezTo>
                  <a:pt x="657109" y="723032"/>
                  <a:pt x="658357" y="719292"/>
                  <a:pt x="660851" y="718045"/>
                </a:cubicBezTo>
                <a:cubicBezTo>
                  <a:pt x="610975" y="714306"/>
                  <a:pt x="566087" y="693113"/>
                  <a:pt x="531173" y="656962"/>
                </a:cubicBezTo>
                <a:cubicBezTo>
                  <a:pt x="496261" y="622057"/>
                  <a:pt x="475063" y="575932"/>
                  <a:pt x="470077" y="527315"/>
                </a:cubicBezTo>
                <a:close/>
                <a:moveTo>
                  <a:pt x="871575" y="417613"/>
                </a:moveTo>
                <a:cubicBezTo>
                  <a:pt x="884043" y="445039"/>
                  <a:pt x="891525" y="476204"/>
                  <a:pt x="891525" y="508616"/>
                </a:cubicBezTo>
                <a:cubicBezTo>
                  <a:pt x="891525" y="564713"/>
                  <a:pt x="869081" y="617070"/>
                  <a:pt x="830427" y="656962"/>
                </a:cubicBezTo>
                <a:cubicBezTo>
                  <a:pt x="822945" y="665688"/>
                  <a:pt x="814217" y="671921"/>
                  <a:pt x="805489" y="678154"/>
                </a:cubicBezTo>
                <a:cubicBezTo>
                  <a:pt x="820451" y="683141"/>
                  <a:pt x="835415" y="686880"/>
                  <a:pt x="851623" y="686880"/>
                </a:cubicBezTo>
                <a:cubicBezTo>
                  <a:pt x="887783" y="686880"/>
                  <a:pt x="921449" y="671921"/>
                  <a:pt x="947635" y="646989"/>
                </a:cubicBezTo>
                <a:cubicBezTo>
                  <a:pt x="972571" y="620810"/>
                  <a:pt x="986287" y="587152"/>
                  <a:pt x="986287" y="551000"/>
                </a:cubicBezTo>
                <a:cubicBezTo>
                  <a:pt x="986287" y="514849"/>
                  <a:pt x="972571" y="481190"/>
                  <a:pt x="947635" y="455012"/>
                </a:cubicBezTo>
                <a:cubicBezTo>
                  <a:pt x="926437" y="433819"/>
                  <a:pt x="899005" y="422600"/>
                  <a:pt x="871575" y="417613"/>
                </a:cubicBezTo>
                <a:close/>
                <a:moveTo>
                  <a:pt x="152123" y="404015"/>
                </a:moveTo>
                <a:cubicBezTo>
                  <a:pt x="156479" y="404015"/>
                  <a:pt x="160987" y="405517"/>
                  <a:pt x="164591" y="408521"/>
                </a:cubicBezTo>
                <a:cubicBezTo>
                  <a:pt x="170599" y="415730"/>
                  <a:pt x="170599" y="425342"/>
                  <a:pt x="164591" y="433753"/>
                </a:cubicBezTo>
                <a:cubicBezTo>
                  <a:pt x="157381" y="439760"/>
                  <a:pt x="146565" y="439760"/>
                  <a:pt x="140557" y="433753"/>
                </a:cubicBezTo>
                <a:cubicBezTo>
                  <a:pt x="133347" y="425342"/>
                  <a:pt x="133347" y="415730"/>
                  <a:pt x="140557" y="408521"/>
                </a:cubicBezTo>
                <a:cubicBezTo>
                  <a:pt x="143561" y="405517"/>
                  <a:pt x="147767" y="404015"/>
                  <a:pt x="152123" y="404015"/>
                </a:cubicBezTo>
                <a:close/>
                <a:moveTo>
                  <a:pt x="152119" y="388941"/>
                </a:moveTo>
                <a:cubicBezTo>
                  <a:pt x="119701" y="388941"/>
                  <a:pt x="89775" y="401407"/>
                  <a:pt x="68579" y="423846"/>
                </a:cubicBezTo>
                <a:cubicBezTo>
                  <a:pt x="22443" y="469971"/>
                  <a:pt x="22443" y="544767"/>
                  <a:pt x="68579" y="592138"/>
                </a:cubicBezTo>
                <a:cubicBezTo>
                  <a:pt x="89775" y="614577"/>
                  <a:pt x="119701" y="627043"/>
                  <a:pt x="152119" y="627043"/>
                </a:cubicBezTo>
                <a:cubicBezTo>
                  <a:pt x="183293" y="627043"/>
                  <a:pt x="214465" y="614577"/>
                  <a:pt x="235661" y="592138"/>
                </a:cubicBezTo>
                <a:cubicBezTo>
                  <a:pt x="259353" y="569699"/>
                  <a:pt x="270575" y="539781"/>
                  <a:pt x="270575" y="508616"/>
                </a:cubicBezTo>
                <a:cubicBezTo>
                  <a:pt x="270575" y="476204"/>
                  <a:pt x="259353" y="446285"/>
                  <a:pt x="235661" y="423846"/>
                </a:cubicBezTo>
                <a:cubicBezTo>
                  <a:pt x="214465" y="401407"/>
                  <a:pt x="183293" y="388941"/>
                  <a:pt x="152119" y="388941"/>
                </a:cubicBezTo>
                <a:close/>
                <a:moveTo>
                  <a:pt x="676563" y="360659"/>
                </a:moveTo>
                <a:cubicBezTo>
                  <a:pt x="682833" y="360659"/>
                  <a:pt x="689101" y="362749"/>
                  <a:pt x="693877" y="366928"/>
                </a:cubicBezTo>
                <a:cubicBezTo>
                  <a:pt x="703431" y="376481"/>
                  <a:pt x="703431" y="393199"/>
                  <a:pt x="693877" y="402752"/>
                </a:cubicBezTo>
                <a:cubicBezTo>
                  <a:pt x="684325" y="412305"/>
                  <a:pt x="668801" y="412305"/>
                  <a:pt x="659249" y="402752"/>
                </a:cubicBezTo>
                <a:cubicBezTo>
                  <a:pt x="649695" y="393199"/>
                  <a:pt x="649695" y="376481"/>
                  <a:pt x="659249" y="366928"/>
                </a:cubicBezTo>
                <a:cubicBezTo>
                  <a:pt x="664025" y="362749"/>
                  <a:pt x="670295" y="360659"/>
                  <a:pt x="676563" y="360659"/>
                </a:cubicBezTo>
                <a:close/>
                <a:moveTo>
                  <a:pt x="680801" y="329104"/>
                </a:moveTo>
                <a:cubicBezTo>
                  <a:pt x="632171" y="329104"/>
                  <a:pt x="587283" y="347803"/>
                  <a:pt x="553617" y="381462"/>
                </a:cubicBezTo>
                <a:cubicBezTo>
                  <a:pt x="519951" y="415120"/>
                  <a:pt x="502495" y="459998"/>
                  <a:pt x="502495" y="508616"/>
                </a:cubicBezTo>
                <a:cubicBezTo>
                  <a:pt x="502495" y="554740"/>
                  <a:pt x="519951" y="600865"/>
                  <a:pt x="553617" y="633276"/>
                </a:cubicBezTo>
                <a:cubicBezTo>
                  <a:pt x="587283" y="666935"/>
                  <a:pt x="632171" y="686880"/>
                  <a:pt x="680801" y="686880"/>
                </a:cubicBezTo>
                <a:cubicBezTo>
                  <a:pt x="728181" y="686880"/>
                  <a:pt x="773069" y="666935"/>
                  <a:pt x="806735" y="633276"/>
                </a:cubicBezTo>
                <a:cubicBezTo>
                  <a:pt x="840401" y="600865"/>
                  <a:pt x="859105" y="554740"/>
                  <a:pt x="859105" y="508616"/>
                </a:cubicBezTo>
                <a:cubicBezTo>
                  <a:pt x="859105" y="459998"/>
                  <a:pt x="840401" y="415120"/>
                  <a:pt x="806735" y="381462"/>
                </a:cubicBezTo>
                <a:cubicBezTo>
                  <a:pt x="773069" y="347803"/>
                  <a:pt x="728181" y="329104"/>
                  <a:pt x="680801" y="329104"/>
                </a:cubicBezTo>
                <a:close/>
                <a:moveTo>
                  <a:pt x="637159" y="201950"/>
                </a:moveTo>
                <a:cubicBezTo>
                  <a:pt x="600999" y="201950"/>
                  <a:pt x="567333" y="215663"/>
                  <a:pt x="541149" y="240595"/>
                </a:cubicBezTo>
                <a:cubicBezTo>
                  <a:pt x="516211" y="266774"/>
                  <a:pt x="502495" y="300432"/>
                  <a:pt x="502495" y="336584"/>
                </a:cubicBezTo>
                <a:cubicBezTo>
                  <a:pt x="502495" y="352790"/>
                  <a:pt x="504989" y="367749"/>
                  <a:pt x="509977" y="382708"/>
                </a:cubicBezTo>
                <a:cubicBezTo>
                  <a:pt x="516211" y="373982"/>
                  <a:pt x="523693" y="366503"/>
                  <a:pt x="531173" y="359023"/>
                </a:cubicBezTo>
                <a:cubicBezTo>
                  <a:pt x="571075" y="317885"/>
                  <a:pt x="624691" y="296693"/>
                  <a:pt x="680801" y="296693"/>
                </a:cubicBezTo>
                <a:cubicBezTo>
                  <a:pt x="711973" y="296693"/>
                  <a:pt x="743145" y="302926"/>
                  <a:pt x="770577" y="316638"/>
                </a:cubicBezTo>
                <a:cubicBezTo>
                  <a:pt x="766835" y="289213"/>
                  <a:pt x="754367" y="263034"/>
                  <a:pt x="731923" y="240595"/>
                </a:cubicBezTo>
                <a:cubicBezTo>
                  <a:pt x="706985" y="215663"/>
                  <a:pt x="673319" y="201950"/>
                  <a:pt x="637159" y="201950"/>
                </a:cubicBezTo>
                <a:close/>
                <a:moveTo>
                  <a:pt x="1036201" y="47267"/>
                </a:moveTo>
                <a:cubicBezTo>
                  <a:pt x="1040557" y="47267"/>
                  <a:pt x="1044763" y="49069"/>
                  <a:pt x="1047767" y="52674"/>
                </a:cubicBezTo>
                <a:cubicBezTo>
                  <a:pt x="1054975" y="58682"/>
                  <a:pt x="1054975" y="69497"/>
                  <a:pt x="1047767" y="76707"/>
                </a:cubicBezTo>
                <a:cubicBezTo>
                  <a:pt x="1041759" y="82715"/>
                  <a:pt x="1030945" y="82715"/>
                  <a:pt x="1023735" y="76707"/>
                </a:cubicBezTo>
                <a:cubicBezTo>
                  <a:pt x="1017727" y="69497"/>
                  <a:pt x="1017727" y="58682"/>
                  <a:pt x="1023735" y="52674"/>
                </a:cubicBezTo>
                <a:cubicBezTo>
                  <a:pt x="1027339" y="49069"/>
                  <a:pt x="1031845" y="47267"/>
                  <a:pt x="1036201" y="47267"/>
                </a:cubicBezTo>
                <a:close/>
                <a:moveTo>
                  <a:pt x="1036163" y="32412"/>
                </a:moveTo>
                <a:cubicBezTo>
                  <a:pt x="1006237" y="32412"/>
                  <a:pt x="975065" y="44878"/>
                  <a:pt x="952621" y="67317"/>
                </a:cubicBezTo>
                <a:cubicBezTo>
                  <a:pt x="930177" y="89756"/>
                  <a:pt x="917709" y="119674"/>
                  <a:pt x="917709" y="152086"/>
                </a:cubicBezTo>
                <a:cubicBezTo>
                  <a:pt x="917709" y="183251"/>
                  <a:pt x="930177" y="214417"/>
                  <a:pt x="952621" y="235609"/>
                </a:cubicBezTo>
                <a:cubicBezTo>
                  <a:pt x="975065" y="259294"/>
                  <a:pt x="1004991" y="270514"/>
                  <a:pt x="1036163" y="270514"/>
                </a:cubicBezTo>
                <a:cubicBezTo>
                  <a:pt x="1068583" y="270514"/>
                  <a:pt x="1097261" y="259294"/>
                  <a:pt x="1120951" y="235609"/>
                </a:cubicBezTo>
                <a:cubicBezTo>
                  <a:pt x="1167087" y="189484"/>
                  <a:pt x="1167087" y="113441"/>
                  <a:pt x="1120951" y="67317"/>
                </a:cubicBezTo>
                <a:cubicBezTo>
                  <a:pt x="1097261" y="44878"/>
                  <a:pt x="1067335" y="32412"/>
                  <a:pt x="1036163" y="32412"/>
                </a:cubicBezTo>
                <a:close/>
                <a:moveTo>
                  <a:pt x="1036163" y="0"/>
                </a:moveTo>
                <a:cubicBezTo>
                  <a:pt x="1075127" y="0"/>
                  <a:pt x="1114093" y="14960"/>
                  <a:pt x="1143395" y="44878"/>
                </a:cubicBezTo>
                <a:cubicBezTo>
                  <a:pt x="1203247" y="103469"/>
                  <a:pt x="1203247" y="200704"/>
                  <a:pt x="1143395" y="259294"/>
                </a:cubicBezTo>
                <a:cubicBezTo>
                  <a:pt x="1114717" y="287966"/>
                  <a:pt x="1077311" y="302926"/>
                  <a:pt x="1036163" y="302926"/>
                </a:cubicBezTo>
                <a:cubicBezTo>
                  <a:pt x="1001251" y="302926"/>
                  <a:pt x="967585" y="291706"/>
                  <a:pt x="941399" y="270514"/>
                </a:cubicBezTo>
                <a:lnTo>
                  <a:pt x="840401" y="371489"/>
                </a:lnTo>
                <a:cubicBezTo>
                  <a:pt x="844143" y="373982"/>
                  <a:pt x="847883" y="378969"/>
                  <a:pt x="850377" y="382708"/>
                </a:cubicBezTo>
                <a:cubicBezTo>
                  <a:pt x="894019" y="382708"/>
                  <a:pt x="937659" y="398914"/>
                  <a:pt x="970079" y="432573"/>
                </a:cubicBezTo>
                <a:cubicBezTo>
                  <a:pt x="1002497" y="463738"/>
                  <a:pt x="1019953" y="506122"/>
                  <a:pt x="1019953" y="551000"/>
                </a:cubicBezTo>
                <a:cubicBezTo>
                  <a:pt x="1019953" y="595878"/>
                  <a:pt x="1002497" y="638263"/>
                  <a:pt x="970079" y="669428"/>
                </a:cubicBezTo>
                <a:cubicBezTo>
                  <a:pt x="937659" y="701840"/>
                  <a:pt x="895265" y="719292"/>
                  <a:pt x="851623" y="719292"/>
                </a:cubicBezTo>
                <a:cubicBezTo>
                  <a:pt x="824193" y="719292"/>
                  <a:pt x="796761" y="711812"/>
                  <a:pt x="770577" y="698100"/>
                </a:cubicBezTo>
                <a:cubicBezTo>
                  <a:pt x="749379" y="708073"/>
                  <a:pt x="725689" y="715552"/>
                  <a:pt x="700751" y="718045"/>
                </a:cubicBezTo>
                <a:cubicBezTo>
                  <a:pt x="699503" y="720539"/>
                  <a:pt x="698257" y="723032"/>
                  <a:pt x="697009" y="725525"/>
                </a:cubicBezTo>
                <a:lnTo>
                  <a:pt x="697009" y="885091"/>
                </a:lnTo>
                <a:cubicBezTo>
                  <a:pt x="730675" y="888831"/>
                  <a:pt x="763095" y="903790"/>
                  <a:pt x="786785" y="928722"/>
                </a:cubicBezTo>
                <a:cubicBezTo>
                  <a:pt x="816711" y="957394"/>
                  <a:pt x="832921" y="994792"/>
                  <a:pt x="832921" y="1035930"/>
                </a:cubicBezTo>
                <a:cubicBezTo>
                  <a:pt x="832921" y="1077068"/>
                  <a:pt x="816711" y="1114466"/>
                  <a:pt x="786785" y="1143138"/>
                </a:cubicBezTo>
                <a:cubicBezTo>
                  <a:pt x="758107" y="1173057"/>
                  <a:pt x="719453" y="1186769"/>
                  <a:pt x="680801" y="1186769"/>
                </a:cubicBezTo>
                <a:cubicBezTo>
                  <a:pt x="640899" y="1186769"/>
                  <a:pt x="602247" y="1173057"/>
                  <a:pt x="573567" y="1143138"/>
                </a:cubicBezTo>
                <a:cubicBezTo>
                  <a:pt x="513717" y="1084548"/>
                  <a:pt x="513717" y="987312"/>
                  <a:pt x="573567" y="928722"/>
                </a:cubicBezTo>
                <a:cubicBezTo>
                  <a:pt x="597259" y="903790"/>
                  <a:pt x="629677" y="888831"/>
                  <a:pt x="663343" y="885091"/>
                </a:cubicBezTo>
                <a:lnTo>
                  <a:pt x="663343" y="760430"/>
                </a:lnTo>
                <a:cubicBezTo>
                  <a:pt x="633419" y="784116"/>
                  <a:pt x="596011" y="796582"/>
                  <a:pt x="558605" y="796582"/>
                </a:cubicBezTo>
                <a:cubicBezTo>
                  <a:pt x="516211" y="796582"/>
                  <a:pt x="473817" y="780376"/>
                  <a:pt x="440151" y="747964"/>
                </a:cubicBezTo>
                <a:cubicBezTo>
                  <a:pt x="379053" y="686880"/>
                  <a:pt x="375313" y="589645"/>
                  <a:pt x="427683" y="523575"/>
                </a:cubicBezTo>
                <a:lnTo>
                  <a:pt x="302993" y="523575"/>
                </a:lnTo>
                <a:cubicBezTo>
                  <a:pt x="299253" y="558480"/>
                  <a:pt x="284291" y="589645"/>
                  <a:pt x="259353" y="614577"/>
                </a:cubicBezTo>
                <a:cubicBezTo>
                  <a:pt x="230673" y="643249"/>
                  <a:pt x="192021" y="659455"/>
                  <a:pt x="152119" y="659455"/>
                </a:cubicBezTo>
                <a:cubicBezTo>
                  <a:pt x="110973" y="659455"/>
                  <a:pt x="73567" y="643249"/>
                  <a:pt x="44887" y="614577"/>
                </a:cubicBezTo>
                <a:cubicBezTo>
                  <a:pt x="-14963" y="555987"/>
                  <a:pt x="-14963" y="459998"/>
                  <a:pt x="44887" y="400161"/>
                </a:cubicBezTo>
                <a:cubicBezTo>
                  <a:pt x="73567" y="371489"/>
                  <a:pt x="110973" y="356530"/>
                  <a:pt x="152119" y="356530"/>
                </a:cubicBezTo>
                <a:cubicBezTo>
                  <a:pt x="192021" y="356530"/>
                  <a:pt x="230673" y="371489"/>
                  <a:pt x="259353" y="400161"/>
                </a:cubicBezTo>
                <a:cubicBezTo>
                  <a:pt x="284291" y="425093"/>
                  <a:pt x="299253" y="457505"/>
                  <a:pt x="302993" y="491163"/>
                </a:cubicBezTo>
                <a:lnTo>
                  <a:pt x="462595" y="491163"/>
                </a:lnTo>
                <a:cubicBezTo>
                  <a:pt x="465089" y="489917"/>
                  <a:pt x="467583" y="488670"/>
                  <a:pt x="470077" y="486177"/>
                </a:cubicBezTo>
                <a:cubicBezTo>
                  <a:pt x="472571" y="462491"/>
                  <a:pt x="478805" y="438806"/>
                  <a:pt x="490027" y="416367"/>
                </a:cubicBezTo>
                <a:cubicBezTo>
                  <a:pt x="455113" y="352790"/>
                  <a:pt x="465089" y="271760"/>
                  <a:pt x="517459" y="216910"/>
                </a:cubicBezTo>
                <a:cubicBezTo>
                  <a:pt x="549877" y="185745"/>
                  <a:pt x="592271" y="168292"/>
                  <a:pt x="637159" y="168292"/>
                </a:cubicBezTo>
                <a:cubicBezTo>
                  <a:pt x="682047" y="168292"/>
                  <a:pt x="724441" y="185745"/>
                  <a:pt x="755613" y="216910"/>
                </a:cubicBezTo>
                <a:cubicBezTo>
                  <a:pt x="789279" y="250568"/>
                  <a:pt x="804243" y="294199"/>
                  <a:pt x="804243" y="337831"/>
                </a:cubicBezTo>
                <a:cubicBezTo>
                  <a:pt x="809229" y="340324"/>
                  <a:pt x="812971" y="344064"/>
                  <a:pt x="817957" y="346557"/>
                </a:cubicBezTo>
                <a:lnTo>
                  <a:pt x="918955" y="246828"/>
                </a:lnTo>
                <a:cubicBezTo>
                  <a:pt x="896511" y="219403"/>
                  <a:pt x="885289" y="186991"/>
                  <a:pt x="885289" y="152086"/>
                </a:cubicBezTo>
                <a:cubicBezTo>
                  <a:pt x="885289" y="110948"/>
                  <a:pt x="900253" y="73550"/>
                  <a:pt x="928931" y="44878"/>
                </a:cubicBezTo>
                <a:cubicBezTo>
                  <a:pt x="958233" y="14960"/>
                  <a:pt x="997199" y="0"/>
                  <a:pt x="1036163" y="0"/>
                </a:cubicBezTo>
                <a:close/>
              </a:path>
            </a:pathLst>
          </a:custGeom>
          <a:solidFill>
            <a:srgbClr val="00598B"/>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dirty="0">
              <a:latin typeface="Poppins" pitchFamily="2" charset="77"/>
            </a:endParaRPr>
          </a:p>
        </p:txBody>
      </p:sp>
      <p:sp>
        <p:nvSpPr>
          <p:cNvPr id="97" name="Freeform 96">
            <a:extLst>
              <a:ext uri="{FF2B5EF4-FFF2-40B4-BE49-F238E27FC236}">
                <a16:creationId xmlns:a16="http://schemas.microsoft.com/office/drawing/2014/main" id="{EDCFAB87-B2C6-674E-9BDB-BD9690C870A4}"/>
              </a:ext>
            </a:extLst>
          </p:cNvPr>
          <p:cNvSpPr>
            <a:spLocks noChangeArrowheads="1"/>
          </p:cNvSpPr>
          <p:nvPr/>
        </p:nvSpPr>
        <p:spPr bwMode="auto">
          <a:xfrm>
            <a:off x="10265222" y="2117384"/>
            <a:ext cx="628332" cy="498024"/>
          </a:xfrm>
          <a:custGeom>
            <a:avLst/>
            <a:gdLst>
              <a:gd name="connsiteX0" fmla="*/ 719940 w 1256664"/>
              <a:gd name="connsiteY0" fmla="*/ 489109 h 996047"/>
              <a:gd name="connsiteX1" fmla="*/ 732220 w 1256664"/>
              <a:gd name="connsiteY1" fmla="*/ 490208 h 996047"/>
              <a:gd name="connsiteX2" fmla="*/ 738518 w 1256664"/>
              <a:gd name="connsiteY2" fmla="*/ 512823 h 996047"/>
              <a:gd name="connsiteX3" fmla="*/ 696952 w 1256664"/>
              <a:gd name="connsiteY3" fmla="*/ 584437 h 996047"/>
              <a:gd name="connsiteX4" fmla="*/ 696952 w 1256664"/>
              <a:gd name="connsiteY4" fmla="*/ 605795 h 996047"/>
              <a:gd name="connsiteX5" fmla="*/ 738518 w 1256664"/>
              <a:gd name="connsiteY5" fmla="*/ 677409 h 996047"/>
              <a:gd name="connsiteX6" fmla="*/ 757412 w 1256664"/>
              <a:gd name="connsiteY6" fmla="*/ 688716 h 996047"/>
              <a:gd name="connsiteX7" fmla="*/ 839282 w 1256664"/>
              <a:gd name="connsiteY7" fmla="*/ 688716 h 996047"/>
              <a:gd name="connsiteX8" fmla="*/ 855656 w 1256664"/>
              <a:gd name="connsiteY8" fmla="*/ 705049 h 996047"/>
              <a:gd name="connsiteX9" fmla="*/ 839282 w 1256664"/>
              <a:gd name="connsiteY9" fmla="*/ 721382 h 996047"/>
              <a:gd name="connsiteX10" fmla="*/ 757412 w 1256664"/>
              <a:gd name="connsiteY10" fmla="*/ 721382 h 996047"/>
              <a:gd name="connsiteX11" fmla="*/ 709548 w 1256664"/>
              <a:gd name="connsiteY11" fmla="*/ 693742 h 996047"/>
              <a:gd name="connsiteX12" fmla="*/ 667982 w 1256664"/>
              <a:gd name="connsiteY12" fmla="*/ 623384 h 996047"/>
              <a:gd name="connsiteX13" fmla="*/ 667982 w 1256664"/>
              <a:gd name="connsiteY13" fmla="*/ 568104 h 996047"/>
              <a:gd name="connsiteX14" fmla="*/ 709548 w 1256664"/>
              <a:gd name="connsiteY14" fmla="*/ 496490 h 996047"/>
              <a:gd name="connsiteX15" fmla="*/ 719940 w 1256664"/>
              <a:gd name="connsiteY15" fmla="*/ 489109 h 996047"/>
              <a:gd name="connsiteX16" fmla="*/ 694964 w 1256664"/>
              <a:gd name="connsiteY16" fmla="*/ 415877 h 996047"/>
              <a:gd name="connsiteX17" fmla="*/ 693720 w 1256664"/>
              <a:gd name="connsiteY17" fmla="*/ 417122 h 996047"/>
              <a:gd name="connsiteX18" fmla="*/ 591592 w 1256664"/>
              <a:gd name="connsiteY18" fmla="*/ 595158 h 996047"/>
              <a:gd name="connsiteX19" fmla="*/ 591592 w 1256664"/>
              <a:gd name="connsiteY19" fmla="*/ 596403 h 996047"/>
              <a:gd name="connsiteX20" fmla="*/ 693720 w 1256664"/>
              <a:gd name="connsiteY20" fmla="*/ 774437 h 996047"/>
              <a:gd name="connsiteX21" fmla="*/ 694964 w 1256664"/>
              <a:gd name="connsiteY21" fmla="*/ 775682 h 996047"/>
              <a:gd name="connsiteX22" fmla="*/ 900464 w 1256664"/>
              <a:gd name="connsiteY22" fmla="*/ 775682 h 996047"/>
              <a:gd name="connsiteX23" fmla="*/ 901710 w 1256664"/>
              <a:gd name="connsiteY23" fmla="*/ 774437 h 996047"/>
              <a:gd name="connsiteX24" fmla="*/ 1005082 w 1256664"/>
              <a:gd name="connsiteY24" fmla="*/ 597648 h 996047"/>
              <a:gd name="connsiteX25" fmla="*/ 1005082 w 1256664"/>
              <a:gd name="connsiteY25" fmla="*/ 596403 h 996047"/>
              <a:gd name="connsiteX26" fmla="*/ 1003838 w 1256664"/>
              <a:gd name="connsiteY26" fmla="*/ 595158 h 996047"/>
              <a:gd name="connsiteX27" fmla="*/ 901710 w 1256664"/>
              <a:gd name="connsiteY27" fmla="*/ 417122 h 996047"/>
              <a:gd name="connsiteX28" fmla="*/ 900464 w 1256664"/>
              <a:gd name="connsiteY28" fmla="*/ 415877 h 996047"/>
              <a:gd name="connsiteX29" fmla="*/ 403234 w 1256664"/>
              <a:gd name="connsiteY29" fmla="*/ 261225 h 996047"/>
              <a:gd name="connsiteX30" fmla="*/ 513956 w 1256664"/>
              <a:gd name="connsiteY30" fmla="*/ 261225 h 996047"/>
              <a:gd name="connsiteX31" fmla="*/ 531570 w 1256664"/>
              <a:gd name="connsiteY31" fmla="*/ 277511 h 996047"/>
              <a:gd name="connsiteX32" fmla="*/ 513956 w 1256664"/>
              <a:gd name="connsiteY32" fmla="*/ 293798 h 996047"/>
              <a:gd name="connsiteX33" fmla="*/ 403234 w 1256664"/>
              <a:gd name="connsiteY33" fmla="*/ 293798 h 996047"/>
              <a:gd name="connsiteX34" fmla="*/ 396944 w 1256664"/>
              <a:gd name="connsiteY34" fmla="*/ 297556 h 996047"/>
              <a:gd name="connsiteX35" fmla="*/ 340324 w 1256664"/>
              <a:gd name="connsiteY35" fmla="*/ 394021 h 996047"/>
              <a:gd name="connsiteX36" fmla="*/ 326484 w 1256664"/>
              <a:gd name="connsiteY36" fmla="*/ 402791 h 996047"/>
              <a:gd name="connsiteX37" fmla="*/ 317678 w 1256664"/>
              <a:gd name="connsiteY37" fmla="*/ 400285 h 996047"/>
              <a:gd name="connsiteX38" fmla="*/ 312644 w 1256664"/>
              <a:gd name="connsiteY38" fmla="*/ 376482 h 996047"/>
              <a:gd name="connsiteX39" fmla="*/ 366746 w 1256664"/>
              <a:gd name="connsiteY39" fmla="*/ 281270 h 996047"/>
              <a:gd name="connsiteX40" fmla="*/ 403234 w 1256664"/>
              <a:gd name="connsiteY40" fmla="*/ 261225 h 996047"/>
              <a:gd name="connsiteX41" fmla="*/ 354956 w 1256664"/>
              <a:gd name="connsiteY41" fmla="*/ 220413 h 996047"/>
              <a:gd name="connsiteX42" fmla="*/ 354956 w 1256664"/>
              <a:gd name="connsiteY42" fmla="*/ 221658 h 996047"/>
              <a:gd name="connsiteX43" fmla="*/ 252828 w 1256664"/>
              <a:gd name="connsiteY43" fmla="*/ 398447 h 996047"/>
              <a:gd name="connsiteX44" fmla="*/ 252828 w 1256664"/>
              <a:gd name="connsiteY44" fmla="*/ 399692 h 996047"/>
              <a:gd name="connsiteX45" fmla="*/ 252828 w 1256664"/>
              <a:gd name="connsiteY45" fmla="*/ 400937 h 996047"/>
              <a:gd name="connsiteX46" fmla="*/ 353710 w 1256664"/>
              <a:gd name="connsiteY46" fmla="*/ 577728 h 996047"/>
              <a:gd name="connsiteX47" fmla="*/ 356200 w 1256664"/>
              <a:gd name="connsiteY47" fmla="*/ 578973 h 996047"/>
              <a:gd name="connsiteX48" fmla="*/ 560456 w 1256664"/>
              <a:gd name="connsiteY48" fmla="*/ 578973 h 996047"/>
              <a:gd name="connsiteX49" fmla="*/ 561700 w 1256664"/>
              <a:gd name="connsiteY49" fmla="*/ 577728 h 996047"/>
              <a:gd name="connsiteX50" fmla="*/ 665074 w 1256664"/>
              <a:gd name="connsiteY50" fmla="*/ 400937 h 996047"/>
              <a:gd name="connsiteX51" fmla="*/ 665074 w 1256664"/>
              <a:gd name="connsiteY51" fmla="*/ 399692 h 996047"/>
              <a:gd name="connsiteX52" fmla="*/ 665074 w 1256664"/>
              <a:gd name="connsiteY52" fmla="*/ 398447 h 996047"/>
              <a:gd name="connsiteX53" fmla="*/ 561700 w 1256664"/>
              <a:gd name="connsiteY53" fmla="*/ 221658 h 996047"/>
              <a:gd name="connsiteX54" fmla="*/ 561700 w 1256664"/>
              <a:gd name="connsiteY54" fmla="*/ 220413 h 996047"/>
              <a:gd name="connsiteX55" fmla="*/ 356200 w 1256664"/>
              <a:gd name="connsiteY55" fmla="*/ 220413 h 996047"/>
              <a:gd name="connsiteX56" fmla="*/ 354956 w 1256664"/>
              <a:gd name="connsiteY56" fmla="*/ 220413 h 996047"/>
              <a:gd name="connsiteX57" fmla="*/ 242552 w 1256664"/>
              <a:gd name="connsiteY57" fmla="*/ 515 h 996047"/>
              <a:gd name="connsiteX58" fmla="*/ 252828 w 1256664"/>
              <a:gd name="connsiteY58" fmla="*/ 8763 h 996047"/>
              <a:gd name="connsiteX59" fmla="*/ 354956 w 1256664"/>
              <a:gd name="connsiteY59" fmla="*/ 186798 h 996047"/>
              <a:gd name="connsiteX60" fmla="*/ 356200 w 1256664"/>
              <a:gd name="connsiteY60" fmla="*/ 186798 h 996047"/>
              <a:gd name="connsiteX61" fmla="*/ 561700 w 1256664"/>
              <a:gd name="connsiteY61" fmla="*/ 186798 h 996047"/>
              <a:gd name="connsiteX62" fmla="*/ 562946 w 1256664"/>
              <a:gd name="connsiteY62" fmla="*/ 186798 h 996047"/>
              <a:gd name="connsiteX63" fmla="*/ 666320 w 1256664"/>
              <a:gd name="connsiteY63" fmla="*/ 8763 h 996047"/>
              <a:gd name="connsiteX64" fmla="*/ 676282 w 1256664"/>
              <a:gd name="connsiteY64" fmla="*/ 1293 h 996047"/>
              <a:gd name="connsiteX65" fmla="*/ 688738 w 1256664"/>
              <a:gd name="connsiteY65" fmla="*/ 2538 h 996047"/>
              <a:gd name="connsiteX66" fmla="*/ 694964 w 1256664"/>
              <a:gd name="connsiteY66" fmla="*/ 24948 h 996047"/>
              <a:gd name="connsiteX67" fmla="*/ 591592 w 1256664"/>
              <a:gd name="connsiteY67" fmla="*/ 202983 h 996047"/>
              <a:gd name="connsiteX68" fmla="*/ 591592 w 1256664"/>
              <a:gd name="connsiteY68" fmla="*/ 204228 h 996047"/>
              <a:gd name="connsiteX69" fmla="*/ 693720 w 1256664"/>
              <a:gd name="connsiteY69" fmla="*/ 382262 h 996047"/>
              <a:gd name="connsiteX70" fmla="*/ 694964 w 1256664"/>
              <a:gd name="connsiteY70" fmla="*/ 383507 h 996047"/>
              <a:gd name="connsiteX71" fmla="*/ 899220 w 1256664"/>
              <a:gd name="connsiteY71" fmla="*/ 383507 h 996047"/>
              <a:gd name="connsiteX72" fmla="*/ 901710 w 1256664"/>
              <a:gd name="connsiteY72" fmla="*/ 382262 h 996047"/>
              <a:gd name="connsiteX73" fmla="*/ 1003838 w 1256664"/>
              <a:gd name="connsiteY73" fmla="*/ 204228 h 996047"/>
              <a:gd name="connsiteX74" fmla="*/ 1026256 w 1256664"/>
              <a:gd name="connsiteY74" fmla="*/ 198003 h 996047"/>
              <a:gd name="connsiteX75" fmla="*/ 1032482 w 1256664"/>
              <a:gd name="connsiteY75" fmla="*/ 205473 h 996047"/>
              <a:gd name="connsiteX76" fmla="*/ 1032482 w 1256664"/>
              <a:gd name="connsiteY76" fmla="*/ 221658 h 996047"/>
              <a:gd name="connsiteX77" fmla="*/ 930356 w 1256664"/>
              <a:gd name="connsiteY77" fmla="*/ 398447 h 996047"/>
              <a:gd name="connsiteX78" fmla="*/ 930356 w 1256664"/>
              <a:gd name="connsiteY78" fmla="*/ 399692 h 996047"/>
              <a:gd name="connsiteX79" fmla="*/ 930356 w 1256664"/>
              <a:gd name="connsiteY79" fmla="*/ 400937 h 996047"/>
              <a:gd name="connsiteX80" fmla="*/ 1032482 w 1256664"/>
              <a:gd name="connsiteY80" fmla="*/ 577728 h 996047"/>
              <a:gd name="connsiteX81" fmla="*/ 1033728 w 1256664"/>
              <a:gd name="connsiteY81" fmla="*/ 578973 h 996047"/>
              <a:gd name="connsiteX82" fmla="*/ 1034974 w 1256664"/>
              <a:gd name="connsiteY82" fmla="*/ 580218 h 996047"/>
              <a:gd name="connsiteX83" fmla="*/ 1239228 w 1256664"/>
              <a:gd name="connsiteY83" fmla="*/ 580218 h 996047"/>
              <a:gd name="connsiteX84" fmla="*/ 1246700 w 1256664"/>
              <a:gd name="connsiteY84" fmla="*/ 581463 h 996047"/>
              <a:gd name="connsiteX85" fmla="*/ 1256664 w 1256664"/>
              <a:gd name="connsiteY85" fmla="*/ 596403 h 996047"/>
              <a:gd name="connsiteX86" fmla="*/ 1240474 w 1256664"/>
              <a:gd name="connsiteY86" fmla="*/ 612588 h 996047"/>
              <a:gd name="connsiteX87" fmla="*/ 1034974 w 1256664"/>
              <a:gd name="connsiteY87" fmla="*/ 612588 h 996047"/>
              <a:gd name="connsiteX88" fmla="*/ 1032482 w 1256664"/>
              <a:gd name="connsiteY88" fmla="*/ 613833 h 996047"/>
              <a:gd name="connsiteX89" fmla="*/ 930356 w 1256664"/>
              <a:gd name="connsiteY89" fmla="*/ 791867 h 996047"/>
              <a:gd name="connsiteX90" fmla="*/ 930356 w 1256664"/>
              <a:gd name="connsiteY90" fmla="*/ 793112 h 996047"/>
              <a:gd name="connsiteX91" fmla="*/ 1032482 w 1256664"/>
              <a:gd name="connsiteY91" fmla="*/ 971147 h 996047"/>
              <a:gd name="connsiteX92" fmla="*/ 1026256 w 1256664"/>
              <a:gd name="connsiteY92" fmla="*/ 993557 h 996047"/>
              <a:gd name="connsiteX93" fmla="*/ 1018782 w 1256664"/>
              <a:gd name="connsiteY93" fmla="*/ 996047 h 996047"/>
              <a:gd name="connsiteX94" fmla="*/ 1005082 w 1256664"/>
              <a:gd name="connsiteY94" fmla="*/ 987332 h 996047"/>
              <a:gd name="connsiteX95" fmla="*/ 901710 w 1256664"/>
              <a:gd name="connsiteY95" fmla="*/ 810542 h 996047"/>
              <a:gd name="connsiteX96" fmla="*/ 901710 w 1256664"/>
              <a:gd name="connsiteY96" fmla="*/ 808052 h 996047"/>
              <a:gd name="connsiteX97" fmla="*/ 900464 w 1256664"/>
              <a:gd name="connsiteY97" fmla="*/ 808052 h 996047"/>
              <a:gd name="connsiteX98" fmla="*/ 694964 w 1256664"/>
              <a:gd name="connsiteY98" fmla="*/ 808052 h 996047"/>
              <a:gd name="connsiteX99" fmla="*/ 693720 w 1256664"/>
              <a:gd name="connsiteY99" fmla="*/ 809297 h 996047"/>
              <a:gd name="connsiteX100" fmla="*/ 591592 w 1256664"/>
              <a:gd name="connsiteY100" fmla="*/ 987332 h 996047"/>
              <a:gd name="connsiteX101" fmla="*/ 577892 w 1256664"/>
              <a:gd name="connsiteY101" fmla="*/ 996047 h 996047"/>
              <a:gd name="connsiteX102" fmla="*/ 569174 w 1256664"/>
              <a:gd name="connsiteY102" fmla="*/ 993557 h 996047"/>
              <a:gd name="connsiteX103" fmla="*/ 562946 w 1256664"/>
              <a:gd name="connsiteY103" fmla="*/ 969902 h 996047"/>
              <a:gd name="connsiteX104" fmla="*/ 666320 w 1256664"/>
              <a:gd name="connsiteY104" fmla="*/ 793112 h 996047"/>
              <a:gd name="connsiteX105" fmla="*/ 666320 w 1256664"/>
              <a:gd name="connsiteY105" fmla="*/ 791867 h 996047"/>
              <a:gd name="connsiteX106" fmla="*/ 665074 w 1256664"/>
              <a:gd name="connsiteY106" fmla="*/ 791867 h 996047"/>
              <a:gd name="connsiteX107" fmla="*/ 561700 w 1256664"/>
              <a:gd name="connsiteY107" fmla="*/ 613833 h 996047"/>
              <a:gd name="connsiteX108" fmla="*/ 561700 w 1256664"/>
              <a:gd name="connsiteY108" fmla="*/ 612588 h 996047"/>
              <a:gd name="connsiteX109" fmla="*/ 356200 w 1256664"/>
              <a:gd name="connsiteY109" fmla="*/ 612588 h 996047"/>
              <a:gd name="connsiteX110" fmla="*/ 353710 w 1256664"/>
              <a:gd name="connsiteY110" fmla="*/ 613833 h 996047"/>
              <a:gd name="connsiteX111" fmla="*/ 252828 w 1256664"/>
              <a:gd name="connsiteY111" fmla="*/ 790622 h 996047"/>
              <a:gd name="connsiteX112" fmla="*/ 249092 w 1256664"/>
              <a:gd name="connsiteY112" fmla="*/ 794357 h 996047"/>
              <a:gd name="connsiteX113" fmla="*/ 246600 w 1256664"/>
              <a:gd name="connsiteY113" fmla="*/ 796847 h 996047"/>
              <a:gd name="connsiteX114" fmla="*/ 245356 w 1256664"/>
              <a:gd name="connsiteY114" fmla="*/ 796847 h 996047"/>
              <a:gd name="connsiteX115" fmla="*/ 237882 w 1256664"/>
              <a:gd name="connsiteY115" fmla="*/ 799337 h 996047"/>
              <a:gd name="connsiteX116" fmla="*/ 236638 w 1256664"/>
              <a:gd name="connsiteY116" fmla="*/ 799337 h 996047"/>
              <a:gd name="connsiteX117" fmla="*/ 234146 w 1256664"/>
              <a:gd name="connsiteY117" fmla="*/ 799337 h 996047"/>
              <a:gd name="connsiteX118" fmla="*/ 232900 w 1256664"/>
              <a:gd name="connsiteY118" fmla="*/ 798092 h 996047"/>
              <a:gd name="connsiteX119" fmla="*/ 230410 w 1256664"/>
              <a:gd name="connsiteY119" fmla="*/ 798092 h 996047"/>
              <a:gd name="connsiteX120" fmla="*/ 229164 w 1256664"/>
              <a:gd name="connsiteY120" fmla="*/ 796847 h 996047"/>
              <a:gd name="connsiteX121" fmla="*/ 222938 w 1256664"/>
              <a:gd name="connsiteY121" fmla="*/ 774437 h 996047"/>
              <a:gd name="connsiteX122" fmla="*/ 326310 w 1256664"/>
              <a:gd name="connsiteY122" fmla="*/ 596403 h 996047"/>
              <a:gd name="connsiteX123" fmla="*/ 326310 w 1256664"/>
              <a:gd name="connsiteY123" fmla="*/ 595158 h 996047"/>
              <a:gd name="connsiteX124" fmla="*/ 222938 w 1256664"/>
              <a:gd name="connsiteY124" fmla="*/ 417122 h 996047"/>
              <a:gd name="connsiteX125" fmla="*/ 221692 w 1256664"/>
              <a:gd name="connsiteY125" fmla="*/ 415877 h 996047"/>
              <a:gd name="connsiteX126" fmla="*/ 16192 w 1256664"/>
              <a:gd name="connsiteY126" fmla="*/ 415877 h 996047"/>
              <a:gd name="connsiteX127" fmla="*/ 0 w 1256664"/>
              <a:gd name="connsiteY127" fmla="*/ 399692 h 996047"/>
              <a:gd name="connsiteX128" fmla="*/ 9964 w 1256664"/>
              <a:gd name="connsiteY128" fmla="*/ 384752 h 996047"/>
              <a:gd name="connsiteX129" fmla="*/ 16192 w 1256664"/>
              <a:gd name="connsiteY129" fmla="*/ 383507 h 996047"/>
              <a:gd name="connsiteX130" fmla="*/ 222938 w 1256664"/>
              <a:gd name="connsiteY130" fmla="*/ 383507 h 996047"/>
              <a:gd name="connsiteX131" fmla="*/ 222938 w 1256664"/>
              <a:gd name="connsiteY131" fmla="*/ 382262 h 996047"/>
              <a:gd name="connsiteX132" fmla="*/ 326310 w 1256664"/>
              <a:gd name="connsiteY132" fmla="*/ 204228 h 996047"/>
              <a:gd name="connsiteX133" fmla="*/ 326310 w 1256664"/>
              <a:gd name="connsiteY133" fmla="*/ 202983 h 996047"/>
              <a:gd name="connsiteX134" fmla="*/ 224182 w 1256664"/>
              <a:gd name="connsiteY134" fmla="*/ 24948 h 996047"/>
              <a:gd name="connsiteX135" fmla="*/ 222938 w 1256664"/>
              <a:gd name="connsiteY135" fmla="*/ 10008 h 996047"/>
              <a:gd name="connsiteX136" fmla="*/ 230410 w 1256664"/>
              <a:gd name="connsiteY136" fmla="*/ 2538 h 996047"/>
              <a:gd name="connsiteX137" fmla="*/ 242552 w 1256664"/>
              <a:gd name="connsiteY137" fmla="*/ 515 h 9960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Lst>
            <a:rect l="l" t="t" r="r" b="b"/>
            <a:pathLst>
              <a:path w="1256664" h="996047">
                <a:moveTo>
                  <a:pt x="719940" y="489109"/>
                </a:moveTo>
                <a:cubicBezTo>
                  <a:pt x="724032" y="488010"/>
                  <a:pt x="728440" y="488324"/>
                  <a:pt x="732220" y="490208"/>
                </a:cubicBezTo>
                <a:cubicBezTo>
                  <a:pt x="739778" y="495234"/>
                  <a:pt x="743556" y="505285"/>
                  <a:pt x="738518" y="512823"/>
                </a:cubicBezTo>
                <a:lnTo>
                  <a:pt x="696952" y="584437"/>
                </a:lnTo>
                <a:cubicBezTo>
                  <a:pt x="693174" y="590719"/>
                  <a:pt x="693174" y="599513"/>
                  <a:pt x="696952" y="605795"/>
                </a:cubicBezTo>
                <a:lnTo>
                  <a:pt x="738518" y="677409"/>
                </a:lnTo>
                <a:cubicBezTo>
                  <a:pt x="742296" y="684947"/>
                  <a:pt x="749854" y="688716"/>
                  <a:pt x="757412" y="688716"/>
                </a:cubicBezTo>
                <a:lnTo>
                  <a:pt x="839282" y="688716"/>
                </a:lnTo>
                <a:cubicBezTo>
                  <a:pt x="849358" y="688716"/>
                  <a:pt x="855656" y="696254"/>
                  <a:pt x="855656" y="705049"/>
                </a:cubicBezTo>
                <a:cubicBezTo>
                  <a:pt x="855656" y="713844"/>
                  <a:pt x="849358" y="721382"/>
                  <a:pt x="839282" y="721382"/>
                </a:cubicBezTo>
                <a:lnTo>
                  <a:pt x="757412" y="721382"/>
                </a:lnTo>
                <a:cubicBezTo>
                  <a:pt x="737258" y="721382"/>
                  <a:pt x="719624" y="711331"/>
                  <a:pt x="709548" y="693742"/>
                </a:cubicBezTo>
                <a:lnTo>
                  <a:pt x="667982" y="623384"/>
                </a:lnTo>
                <a:cubicBezTo>
                  <a:pt x="659166" y="605795"/>
                  <a:pt x="659166" y="585693"/>
                  <a:pt x="667982" y="568104"/>
                </a:cubicBezTo>
                <a:lnTo>
                  <a:pt x="709548" y="496490"/>
                </a:lnTo>
                <a:cubicBezTo>
                  <a:pt x="712068" y="492721"/>
                  <a:pt x="715846" y="490209"/>
                  <a:pt x="719940" y="489109"/>
                </a:cubicBezTo>
                <a:close/>
                <a:moveTo>
                  <a:pt x="694964" y="415877"/>
                </a:moveTo>
                <a:cubicBezTo>
                  <a:pt x="694964" y="415877"/>
                  <a:pt x="694964" y="417122"/>
                  <a:pt x="693720" y="417122"/>
                </a:cubicBezTo>
                <a:lnTo>
                  <a:pt x="591592" y="595158"/>
                </a:lnTo>
                <a:lnTo>
                  <a:pt x="591592" y="596403"/>
                </a:lnTo>
                <a:lnTo>
                  <a:pt x="693720" y="774437"/>
                </a:lnTo>
                <a:cubicBezTo>
                  <a:pt x="693720" y="774437"/>
                  <a:pt x="693720" y="774437"/>
                  <a:pt x="694964" y="775682"/>
                </a:cubicBezTo>
                <a:lnTo>
                  <a:pt x="900464" y="775682"/>
                </a:lnTo>
                <a:cubicBezTo>
                  <a:pt x="901710" y="775682"/>
                  <a:pt x="901710" y="775682"/>
                  <a:pt x="901710" y="774437"/>
                </a:cubicBezTo>
                <a:lnTo>
                  <a:pt x="1005082" y="597648"/>
                </a:lnTo>
                <a:cubicBezTo>
                  <a:pt x="1005082" y="596403"/>
                  <a:pt x="1005082" y="596403"/>
                  <a:pt x="1005082" y="596403"/>
                </a:cubicBezTo>
                <a:lnTo>
                  <a:pt x="1003838" y="595158"/>
                </a:lnTo>
                <a:lnTo>
                  <a:pt x="901710" y="417122"/>
                </a:lnTo>
                <a:lnTo>
                  <a:pt x="900464" y="415877"/>
                </a:lnTo>
                <a:close/>
                <a:moveTo>
                  <a:pt x="403234" y="261225"/>
                </a:moveTo>
                <a:lnTo>
                  <a:pt x="513956" y="261225"/>
                </a:lnTo>
                <a:cubicBezTo>
                  <a:pt x="524020" y="261225"/>
                  <a:pt x="531570" y="267489"/>
                  <a:pt x="531570" y="277511"/>
                </a:cubicBezTo>
                <a:cubicBezTo>
                  <a:pt x="531570" y="286281"/>
                  <a:pt x="524020" y="293798"/>
                  <a:pt x="513956" y="293798"/>
                </a:cubicBezTo>
                <a:lnTo>
                  <a:pt x="403234" y="293798"/>
                </a:lnTo>
                <a:cubicBezTo>
                  <a:pt x="400718" y="293798"/>
                  <a:pt x="398202" y="295050"/>
                  <a:pt x="396944" y="297556"/>
                </a:cubicBezTo>
                <a:lnTo>
                  <a:pt x="340324" y="394021"/>
                </a:lnTo>
                <a:cubicBezTo>
                  <a:pt x="337808" y="399033"/>
                  <a:pt x="331518" y="402791"/>
                  <a:pt x="326484" y="402791"/>
                </a:cubicBezTo>
                <a:cubicBezTo>
                  <a:pt x="323968" y="402791"/>
                  <a:pt x="320194" y="401538"/>
                  <a:pt x="317678" y="400285"/>
                </a:cubicBezTo>
                <a:cubicBezTo>
                  <a:pt x="310128" y="395274"/>
                  <a:pt x="307612" y="385252"/>
                  <a:pt x="312644" y="376482"/>
                </a:cubicBezTo>
                <a:lnTo>
                  <a:pt x="366746" y="281270"/>
                </a:lnTo>
                <a:cubicBezTo>
                  <a:pt x="374296" y="268742"/>
                  <a:pt x="389394" y="261225"/>
                  <a:pt x="403234" y="261225"/>
                </a:cubicBezTo>
                <a:close/>
                <a:moveTo>
                  <a:pt x="354956" y="220413"/>
                </a:moveTo>
                <a:lnTo>
                  <a:pt x="354956" y="221658"/>
                </a:lnTo>
                <a:lnTo>
                  <a:pt x="252828" y="398447"/>
                </a:lnTo>
                <a:cubicBezTo>
                  <a:pt x="252828" y="399692"/>
                  <a:pt x="252828" y="399692"/>
                  <a:pt x="252828" y="399692"/>
                </a:cubicBezTo>
                <a:cubicBezTo>
                  <a:pt x="251582" y="399692"/>
                  <a:pt x="251582" y="399692"/>
                  <a:pt x="252828" y="400937"/>
                </a:cubicBezTo>
                <a:lnTo>
                  <a:pt x="353710" y="577728"/>
                </a:lnTo>
                <a:cubicBezTo>
                  <a:pt x="354956" y="578973"/>
                  <a:pt x="356200" y="578973"/>
                  <a:pt x="356200" y="578973"/>
                </a:cubicBezTo>
                <a:lnTo>
                  <a:pt x="560456" y="578973"/>
                </a:lnTo>
                <a:cubicBezTo>
                  <a:pt x="561700" y="578973"/>
                  <a:pt x="561700" y="578973"/>
                  <a:pt x="561700" y="577728"/>
                </a:cubicBezTo>
                <a:lnTo>
                  <a:pt x="665074" y="400937"/>
                </a:lnTo>
                <a:lnTo>
                  <a:pt x="665074" y="399692"/>
                </a:lnTo>
                <a:cubicBezTo>
                  <a:pt x="665074" y="399692"/>
                  <a:pt x="665074" y="399692"/>
                  <a:pt x="665074" y="398447"/>
                </a:cubicBezTo>
                <a:lnTo>
                  <a:pt x="561700" y="221658"/>
                </a:lnTo>
                <a:cubicBezTo>
                  <a:pt x="561700" y="220413"/>
                  <a:pt x="561700" y="220413"/>
                  <a:pt x="561700" y="220413"/>
                </a:cubicBezTo>
                <a:lnTo>
                  <a:pt x="356200" y="220413"/>
                </a:lnTo>
                <a:cubicBezTo>
                  <a:pt x="356200" y="220413"/>
                  <a:pt x="356200" y="220413"/>
                  <a:pt x="354956" y="220413"/>
                </a:cubicBezTo>
                <a:close/>
                <a:moveTo>
                  <a:pt x="242552" y="515"/>
                </a:moveTo>
                <a:cubicBezTo>
                  <a:pt x="246600" y="1604"/>
                  <a:pt x="250338" y="4405"/>
                  <a:pt x="252828" y="8763"/>
                </a:cubicBezTo>
                <a:lnTo>
                  <a:pt x="354956" y="186798"/>
                </a:lnTo>
                <a:cubicBezTo>
                  <a:pt x="356200" y="186798"/>
                  <a:pt x="356200" y="186798"/>
                  <a:pt x="356200" y="186798"/>
                </a:cubicBezTo>
                <a:lnTo>
                  <a:pt x="561700" y="186798"/>
                </a:lnTo>
                <a:lnTo>
                  <a:pt x="562946" y="186798"/>
                </a:lnTo>
                <a:lnTo>
                  <a:pt x="666320" y="8763"/>
                </a:lnTo>
                <a:cubicBezTo>
                  <a:pt x="667564" y="3783"/>
                  <a:pt x="672546" y="2538"/>
                  <a:pt x="676282" y="1293"/>
                </a:cubicBezTo>
                <a:cubicBezTo>
                  <a:pt x="680020" y="48"/>
                  <a:pt x="685000" y="48"/>
                  <a:pt x="688738" y="2538"/>
                </a:cubicBezTo>
                <a:cubicBezTo>
                  <a:pt x="697456" y="7518"/>
                  <a:pt x="699946" y="17478"/>
                  <a:pt x="694964" y="24948"/>
                </a:cubicBezTo>
                <a:lnTo>
                  <a:pt x="591592" y="202983"/>
                </a:lnTo>
                <a:cubicBezTo>
                  <a:pt x="591592" y="202983"/>
                  <a:pt x="591592" y="202983"/>
                  <a:pt x="591592" y="204228"/>
                </a:cubicBezTo>
                <a:lnTo>
                  <a:pt x="693720" y="382262"/>
                </a:lnTo>
                <a:cubicBezTo>
                  <a:pt x="694964" y="382262"/>
                  <a:pt x="694964" y="383507"/>
                  <a:pt x="694964" y="383507"/>
                </a:cubicBezTo>
                <a:lnTo>
                  <a:pt x="899220" y="383507"/>
                </a:lnTo>
                <a:cubicBezTo>
                  <a:pt x="900464" y="383507"/>
                  <a:pt x="901710" y="382262"/>
                  <a:pt x="901710" y="382262"/>
                </a:cubicBezTo>
                <a:lnTo>
                  <a:pt x="1003838" y="204228"/>
                </a:lnTo>
                <a:cubicBezTo>
                  <a:pt x="1008820" y="196758"/>
                  <a:pt x="1018782" y="194268"/>
                  <a:pt x="1026256" y="198003"/>
                </a:cubicBezTo>
                <a:cubicBezTo>
                  <a:pt x="1028746" y="200493"/>
                  <a:pt x="1031238" y="202983"/>
                  <a:pt x="1032482" y="205473"/>
                </a:cubicBezTo>
                <a:cubicBezTo>
                  <a:pt x="1034974" y="210453"/>
                  <a:pt x="1034974" y="216678"/>
                  <a:pt x="1032482" y="221658"/>
                </a:cubicBezTo>
                <a:lnTo>
                  <a:pt x="930356" y="398447"/>
                </a:lnTo>
                <a:cubicBezTo>
                  <a:pt x="929110" y="399692"/>
                  <a:pt x="930356" y="399692"/>
                  <a:pt x="930356" y="399692"/>
                </a:cubicBezTo>
                <a:lnTo>
                  <a:pt x="930356" y="400937"/>
                </a:lnTo>
                <a:lnTo>
                  <a:pt x="1032482" y="577728"/>
                </a:lnTo>
                <a:cubicBezTo>
                  <a:pt x="1032482" y="578973"/>
                  <a:pt x="1032482" y="578973"/>
                  <a:pt x="1033728" y="578973"/>
                </a:cubicBezTo>
                <a:cubicBezTo>
                  <a:pt x="1033728" y="578973"/>
                  <a:pt x="1033728" y="580218"/>
                  <a:pt x="1034974" y="580218"/>
                </a:cubicBezTo>
                <a:lnTo>
                  <a:pt x="1239228" y="580218"/>
                </a:lnTo>
                <a:cubicBezTo>
                  <a:pt x="1241720" y="580218"/>
                  <a:pt x="1244210" y="580218"/>
                  <a:pt x="1246700" y="581463"/>
                </a:cubicBezTo>
                <a:cubicBezTo>
                  <a:pt x="1252928" y="583953"/>
                  <a:pt x="1256664" y="590178"/>
                  <a:pt x="1256664" y="596403"/>
                </a:cubicBezTo>
                <a:cubicBezTo>
                  <a:pt x="1256664" y="605118"/>
                  <a:pt x="1249192" y="612588"/>
                  <a:pt x="1240474" y="612588"/>
                </a:cubicBezTo>
                <a:lnTo>
                  <a:pt x="1034974" y="612588"/>
                </a:lnTo>
                <a:cubicBezTo>
                  <a:pt x="1033728" y="612588"/>
                  <a:pt x="1033728" y="613833"/>
                  <a:pt x="1032482" y="613833"/>
                </a:cubicBezTo>
                <a:lnTo>
                  <a:pt x="930356" y="791867"/>
                </a:lnTo>
                <a:cubicBezTo>
                  <a:pt x="930356" y="791867"/>
                  <a:pt x="930356" y="791867"/>
                  <a:pt x="930356" y="793112"/>
                </a:cubicBezTo>
                <a:lnTo>
                  <a:pt x="1032482" y="971147"/>
                </a:lnTo>
                <a:cubicBezTo>
                  <a:pt x="1037464" y="978617"/>
                  <a:pt x="1034974" y="988577"/>
                  <a:pt x="1026256" y="993557"/>
                </a:cubicBezTo>
                <a:cubicBezTo>
                  <a:pt x="1025010" y="994802"/>
                  <a:pt x="1021274" y="996047"/>
                  <a:pt x="1018782" y="996047"/>
                </a:cubicBezTo>
                <a:cubicBezTo>
                  <a:pt x="1012556" y="996047"/>
                  <a:pt x="1007574" y="992312"/>
                  <a:pt x="1005082" y="987332"/>
                </a:cubicBezTo>
                <a:lnTo>
                  <a:pt x="901710" y="810542"/>
                </a:lnTo>
                <a:cubicBezTo>
                  <a:pt x="901710" y="809297"/>
                  <a:pt x="901710" y="809297"/>
                  <a:pt x="901710" y="808052"/>
                </a:cubicBezTo>
                <a:cubicBezTo>
                  <a:pt x="901710" y="808052"/>
                  <a:pt x="901710" y="808052"/>
                  <a:pt x="900464" y="808052"/>
                </a:cubicBezTo>
                <a:lnTo>
                  <a:pt x="694964" y="808052"/>
                </a:lnTo>
                <a:cubicBezTo>
                  <a:pt x="694964" y="809297"/>
                  <a:pt x="693720" y="809297"/>
                  <a:pt x="693720" y="809297"/>
                </a:cubicBezTo>
                <a:lnTo>
                  <a:pt x="591592" y="987332"/>
                </a:lnTo>
                <a:cubicBezTo>
                  <a:pt x="587856" y="992312"/>
                  <a:pt x="582874" y="996047"/>
                  <a:pt x="577892" y="996047"/>
                </a:cubicBezTo>
                <a:cubicBezTo>
                  <a:pt x="574156" y="996047"/>
                  <a:pt x="571664" y="994802"/>
                  <a:pt x="569174" y="993557"/>
                </a:cubicBezTo>
                <a:cubicBezTo>
                  <a:pt x="561700" y="988577"/>
                  <a:pt x="557964" y="978617"/>
                  <a:pt x="562946" y="969902"/>
                </a:cubicBezTo>
                <a:lnTo>
                  <a:pt x="666320" y="793112"/>
                </a:lnTo>
                <a:lnTo>
                  <a:pt x="666320" y="791867"/>
                </a:lnTo>
                <a:lnTo>
                  <a:pt x="665074" y="791867"/>
                </a:lnTo>
                <a:lnTo>
                  <a:pt x="561700" y="613833"/>
                </a:lnTo>
                <a:lnTo>
                  <a:pt x="561700" y="612588"/>
                </a:lnTo>
                <a:lnTo>
                  <a:pt x="356200" y="612588"/>
                </a:lnTo>
                <a:cubicBezTo>
                  <a:pt x="356200" y="612588"/>
                  <a:pt x="354956" y="612588"/>
                  <a:pt x="353710" y="613833"/>
                </a:cubicBezTo>
                <a:lnTo>
                  <a:pt x="252828" y="790622"/>
                </a:lnTo>
                <a:cubicBezTo>
                  <a:pt x="251582" y="791867"/>
                  <a:pt x="250338" y="794357"/>
                  <a:pt x="249092" y="794357"/>
                </a:cubicBezTo>
                <a:cubicBezTo>
                  <a:pt x="247846" y="795602"/>
                  <a:pt x="246600" y="796847"/>
                  <a:pt x="246600" y="796847"/>
                </a:cubicBezTo>
                <a:cubicBezTo>
                  <a:pt x="245356" y="796847"/>
                  <a:pt x="245356" y="796847"/>
                  <a:pt x="245356" y="796847"/>
                </a:cubicBezTo>
                <a:cubicBezTo>
                  <a:pt x="242864" y="798092"/>
                  <a:pt x="240374" y="799337"/>
                  <a:pt x="237882" y="799337"/>
                </a:cubicBezTo>
                <a:cubicBezTo>
                  <a:pt x="236638" y="799337"/>
                  <a:pt x="236638" y="799337"/>
                  <a:pt x="236638" y="799337"/>
                </a:cubicBezTo>
                <a:cubicBezTo>
                  <a:pt x="236638" y="799337"/>
                  <a:pt x="235392" y="799337"/>
                  <a:pt x="234146" y="799337"/>
                </a:cubicBezTo>
                <a:lnTo>
                  <a:pt x="232900" y="798092"/>
                </a:lnTo>
                <a:cubicBezTo>
                  <a:pt x="231656" y="798092"/>
                  <a:pt x="230410" y="798092"/>
                  <a:pt x="230410" y="798092"/>
                </a:cubicBezTo>
                <a:cubicBezTo>
                  <a:pt x="230410" y="798092"/>
                  <a:pt x="229164" y="798092"/>
                  <a:pt x="229164" y="796847"/>
                </a:cubicBezTo>
                <a:cubicBezTo>
                  <a:pt x="221692" y="791867"/>
                  <a:pt x="219200" y="783152"/>
                  <a:pt x="222938" y="774437"/>
                </a:cubicBezTo>
                <a:lnTo>
                  <a:pt x="326310" y="596403"/>
                </a:lnTo>
                <a:cubicBezTo>
                  <a:pt x="326310" y="596403"/>
                  <a:pt x="326310" y="596403"/>
                  <a:pt x="326310" y="595158"/>
                </a:cubicBezTo>
                <a:lnTo>
                  <a:pt x="222938" y="417122"/>
                </a:lnTo>
                <a:cubicBezTo>
                  <a:pt x="222938" y="417122"/>
                  <a:pt x="222938" y="415877"/>
                  <a:pt x="221692" y="415877"/>
                </a:cubicBezTo>
                <a:lnTo>
                  <a:pt x="16192" y="415877"/>
                </a:lnTo>
                <a:cubicBezTo>
                  <a:pt x="7474" y="415877"/>
                  <a:pt x="0" y="409652"/>
                  <a:pt x="0" y="399692"/>
                </a:cubicBezTo>
                <a:cubicBezTo>
                  <a:pt x="0" y="393467"/>
                  <a:pt x="3738" y="387242"/>
                  <a:pt x="9964" y="384752"/>
                </a:cubicBezTo>
                <a:cubicBezTo>
                  <a:pt x="12456" y="384752"/>
                  <a:pt x="14946" y="383507"/>
                  <a:pt x="16192" y="383507"/>
                </a:cubicBezTo>
                <a:lnTo>
                  <a:pt x="222938" y="383507"/>
                </a:lnTo>
                <a:lnTo>
                  <a:pt x="222938" y="382262"/>
                </a:lnTo>
                <a:lnTo>
                  <a:pt x="326310" y="204228"/>
                </a:lnTo>
                <a:lnTo>
                  <a:pt x="326310" y="202983"/>
                </a:lnTo>
                <a:lnTo>
                  <a:pt x="224182" y="24948"/>
                </a:lnTo>
                <a:cubicBezTo>
                  <a:pt x="221692" y="19968"/>
                  <a:pt x="221692" y="13743"/>
                  <a:pt x="222938" y="10008"/>
                </a:cubicBezTo>
                <a:cubicBezTo>
                  <a:pt x="224182" y="6273"/>
                  <a:pt x="226674" y="3783"/>
                  <a:pt x="230410" y="2538"/>
                </a:cubicBezTo>
                <a:cubicBezTo>
                  <a:pt x="234146" y="48"/>
                  <a:pt x="238506" y="-575"/>
                  <a:pt x="242552" y="515"/>
                </a:cubicBezTo>
                <a:close/>
              </a:path>
            </a:pathLst>
          </a:custGeom>
          <a:solidFill>
            <a:srgbClr val="FFBC8D"/>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dirty="0">
              <a:latin typeface="Poppins" pitchFamily="2" charset="77"/>
            </a:endParaRPr>
          </a:p>
        </p:txBody>
      </p:sp>
      <p:sp>
        <p:nvSpPr>
          <p:cNvPr id="98" name="Freeform 97">
            <a:extLst>
              <a:ext uri="{FF2B5EF4-FFF2-40B4-BE49-F238E27FC236}">
                <a16:creationId xmlns:a16="http://schemas.microsoft.com/office/drawing/2014/main" id="{2D97CC1E-162B-2C40-8808-03DB04F74026}"/>
              </a:ext>
            </a:extLst>
          </p:cNvPr>
          <p:cNvSpPr>
            <a:spLocks noChangeArrowheads="1"/>
          </p:cNvSpPr>
          <p:nvPr/>
        </p:nvSpPr>
        <p:spPr bwMode="auto">
          <a:xfrm>
            <a:off x="1382965" y="4191189"/>
            <a:ext cx="455299" cy="626931"/>
          </a:xfrm>
          <a:custGeom>
            <a:avLst/>
            <a:gdLst>
              <a:gd name="connsiteX0" fmla="*/ 154889 w 910597"/>
              <a:gd name="connsiteY0" fmla="*/ 1202849 h 1253862"/>
              <a:gd name="connsiteX1" fmla="*/ 154889 w 910597"/>
              <a:gd name="connsiteY1" fmla="*/ 1206581 h 1253862"/>
              <a:gd name="connsiteX2" fmla="*/ 169878 w 910597"/>
              <a:gd name="connsiteY2" fmla="*/ 1221512 h 1253862"/>
              <a:gd name="connsiteX3" fmla="*/ 805672 w 910597"/>
              <a:gd name="connsiteY3" fmla="*/ 1221512 h 1253862"/>
              <a:gd name="connsiteX4" fmla="*/ 821911 w 910597"/>
              <a:gd name="connsiteY4" fmla="*/ 1206581 h 1253862"/>
              <a:gd name="connsiteX5" fmla="*/ 821911 w 910597"/>
              <a:gd name="connsiteY5" fmla="*/ 1202849 h 1253862"/>
              <a:gd name="connsiteX6" fmla="*/ 211098 w 910597"/>
              <a:gd name="connsiteY6" fmla="*/ 1140638 h 1253862"/>
              <a:gd name="connsiteX7" fmla="*/ 162383 w 910597"/>
              <a:gd name="connsiteY7" fmla="*/ 1170499 h 1253862"/>
              <a:gd name="connsiteX8" fmla="*/ 813167 w 910597"/>
              <a:gd name="connsiteY8" fmla="*/ 1170499 h 1253862"/>
              <a:gd name="connsiteX9" fmla="*/ 765701 w 910597"/>
              <a:gd name="connsiteY9" fmla="*/ 1140638 h 1253862"/>
              <a:gd name="connsiteX10" fmla="*/ 162383 w 910597"/>
              <a:gd name="connsiteY10" fmla="*/ 482446 h 1253862"/>
              <a:gd name="connsiteX11" fmla="*/ 141149 w 910597"/>
              <a:gd name="connsiteY11" fmla="*/ 502354 h 1253862"/>
              <a:gd name="connsiteX12" fmla="*/ 183618 w 910597"/>
              <a:gd name="connsiteY12" fmla="*/ 543413 h 1253862"/>
              <a:gd name="connsiteX13" fmla="*/ 203604 w 910597"/>
              <a:gd name="connsiteY13" fmla="*/ 523505 h 1253862"/>
              <a:gd name="connsiteX14" fmla="*/ 156138 w 910597"/>
              <a:gd name="connsiteY14" fmla="*/ 350559 h 1253862"/>
              <a:gd name="connsiteX15" fmla="*/ 152391 w 910597"/>
              <a:gd name="connsiteY15" fmla="*/ 351803 h 1253862"/>
              <a:gd name="connsiteX16" fmla="*/ 118665 w 910597"/>
              <a:gd name="connsiteY16" fmla="*/ 384153 h 1253862"/>
              <a:gd name="connsiteX17" fmla="*/ 118665 w 910597"/>
              <a:gd name="connsiteY17" fmla="*/ 392863 h 1253862"/>
              <a:gd name="connsiteX18" fmla="*/ 292290 w 910597"/>
              <a:gd name="connsiteY18" fmla="*/ 565809 h 1253862"/>
              <a:gd name="connsiteX19" fmla="*/ 296038 w 910597"/>
              <a:gd name="connsiteY19" fmla="*/ 567053 h 1253862"/>
              <a:gd name="connsiteX20" fmla="*/ 301034 w 910597"/>
              <a:gd name="connsiteY20" fmla="*/ 565809 h 1253862"/>
              <a:gd name="connsiteX21" fmla="*/ 333511 w 910597"/>
              <a:gd name="connsiteY21" fmla="*/ 533459 h 1253862"/>
              <a:gd name="connsiteX22" fmla="*/ 334760 w 910597"/>
              <a:gd name="connsiteY22" fmla="*/ 528482 h 1253862"/>
              <a:gd name="connsiteX23" fmla="*/ 333511 w 910597"/>
              <a:gd name="connsiteY23" fmla="*/ 524750 h 1253862"/>
              <a:gd name="connsiteX24" fmla="*/ 159885 w 910597"/>
              <a:gd name="connsiteY24" fmla="*/ 351803 h 1253862"/>
              <a:gd name="connsiteX25" fmla="*/ 156138 w 910597"/>
              <a:gd name="connsiteY25" fmla="*/ 350559 h 1253862"/>
              <a:gd name="connsiteX26" fmla="*/ 454702 w 910597"/>
              <a:gd name="connsiteY26" fmla="*/ 342038 h 1253862"/>
              <a:gd name="connsiteX27" fmla="*/ 433950 w 910597"/>
              <a:gd name="connsiteY27" fmla="*/ 364010 h 1253862"/>
              <a:gd name="connsiteX28" fmla="*/ 454702 w 910597"/>
              <a:gd name="connsiteY28" fmla="*/ 385982 h 1253862"/>
              <a:gd name="connsiteX29" fmla="*/ 477895 w 910597"/>
              <a:gd name="connsiteY29" fmla="*/ 364010 h 1253862"/>
              <a:gd name="connsiteX30" fmla="*/ 454702 w 910597"/>
              <a:gd name="connsiteY30" fmla="*/ 342038 h 1253862"/>
              <a:gd name="connsiteX31" fmla="*/ 577086 w 910597"/>
              <a:gd name="connsiteY31" fmla="*/ 338117 h 1253862"/>
              <a:gd name="connsiteX32" fmla="*/ 580834 w 910597"/>
              <a:gd name="connsiteY32" fmla="*/ 367978 h 1253862"/>
              <a:gd name="connsiteX33" fmla="*/ 569592 w 910597"/>
              <a:gd name="connsiteY33" fmla="*/ 420235 h 1253862"/>
              <a:gd name="connsiteX34" fmla="*/ 796929 w 910597"/>
              <a:gd name="connsiteY34" fmla="*/ 716359 h 1253862"/>
              <a:gd name="connsiteX35" fmla="*/ 488400 w 910597"/>
              <a:gd name="connsiteY35" fmla="*/ 1023681 h 1253862"/>
              <a:gd name="connsiteX36" fmla="*/ 179871 w 910597"/>
              <a:gd name="connsiteY36" fmla="*/ 717604 h 1253862"/>
              <a:gd name="connsiteX37" fmla="*/ 97430 w 910597"/>
              <a:gd name="connsiteY37" fmla="*/ 717604 h 1253862"/>
              <a:gd name="connsiteX38" fmla="*/ 128833 w 910597"/>
              <a:gd name="connsiteY38" fmla="*/ 867824 h 1253862"/>
              <a:gd name="connsiteX39" fmla="*/ 146325 w 910597"/>
              <a:gd name="connsiteY39" fmla="*/ 899574 h 1253862"/>
              <a:gd name="connsiteX40" fmla="*/ 165035 w 910597"/>
              <a:gd name="connsiteY40" fmla="*/ 933536 h 1253862"/>
              <a:gd name="connsiteX41" fmla="*/ 488400 w 910597"/>
              <a:gd name="connsiteY41" fmla="*/ 1104555 h 1253862"/>
              <a:gd name="connsiteX42" fmla="*/ 878120 w 910597"/>
              <a:gd name="connsiteY42" fmla="*/ 716359 h 1253862"/>
              <a:gd name="connsiteX43" fmla="*/ 577086 w 910597"/>
              <a:gd name="connsiteY43" fmla="*/ 338117 h 1253862"/>
              <a:gd name="connsiteX44" fmla="*/ 454702 w 910597"/>
              <a:gd name="connsiteY44" fmla="*/ 310300 h 1253862"/>
              <a:gd name="connsiteX45" fmla="*/ 509632 w 910597"/>
              <a:gd name="connsiteY45" fmla="*/ 364010 h 1253862"/>
              <a:gd name="connsiteX46" fmla="*/ 454702 w 910597"/>
              <a:gd name="connsiteY46" fmla="*/ 418940 h 1253862"/>
              <a:gd name="connsiteX47" fmla="*/ 400992 w 910597"/>
              <a:gd name="connsiteY47" fmla="*/ 364010 h 1253862"/>
              <a:gd name="connsiteX48" fmla="*/ 454702 w 910597"/>
              <a:gd name="connsiteY48" fmla="*/ 310300 h 1253862"/>
              <a:gd name="connsiteX49" fmla="*/ 457172 w 910597"/>
              <a:gd name="connsiteY49" fmla="*/ 278394 h 1253862"/>
              <a:gd name="connsiteX50" fmla="*/ 367236 w 910597"/>
              <a:gd name="connsiteY50" fmla="*/ 367978 h 1253862"/>
              <a:gd name="connsiteX51" fmla="*/ 457172 w 910597"/>
              <a:gd name="connsiteY51" fmla="*/ 457562 h 1253862"/>
              <a:gd name="connsiteX52" fmla="*/ 548357 w 910597"/>
              <a:gd name="connsiteY52" fmla="*/ 367978 h 1253862"/>
              <a:gd name="connsiteX53" fmla="*/ 457172 w 910597"/>
              <a:gd name="connsiteY53" fmla="*/ 278394 h 1253862"/>
              <a:gd name="connsiteX54" fmla="*/ 510884 w 910597"/>
              <a:gd name="connsiteY54" fmla="*/ 67499 h 1253862"/>
              <a:gd name="connsiteX55" fmla="*/ 497144 w 910597"/>
              <a:gd name="connsiteY55" fmla="*/ 73098 h 1253862"/>
              <a:gd name="connsiteX56" fmla="*/ 212348 w 910597"/>
              <a:gd name="connsiteY56" fmla="*/ 356780 h 1253862"/>
              <a:gd name="connsiteX57" fmla="*/ 328514 w 910597"/>
              <a:gd name="connsiteY57" fmla="*/ 472493 h 1253862"/>
              <a:gd name="connsiteX58" fmla="*/ 359742 w 910597"/>
              <a:gd name="connsiteY58" fmla="*/ 441387 h 1253862"/>
              <a:gd name="connsiteX59" fmla="*/ 334760 w 910597"/>
              <a:gd name="connsiteY59" fmla="*/ 367978 h 1253862"/>
              <a:gd name="connsiteX60" fmla="*/ 457172 w 910597"/>
              <a:gd name="connsiteY60" fmla="*/ 246045 h 1253862"/>
              <a:gd name="connsiteX61" fmla="*/ 532119 w 910597"/>
              <a:gd name="connsiteY61" fmla="*/ 270929 h 1253862"/>
              <a:gd name="connsiteX62" fmla="*/ 613310 w 910597"/>
              <a:gd name="connsiteY62" fmla="*/ 188811 h 1253862"/>
              <a:gd name="connsiteX63" fmla="*/ 619556 w 910597"/>
              <a:gd name="connsiteY63" fmla="*/ 175124 h 1253862"/>
              <a:gd name="connsiteX64" fmla="*/ 613310 w 910597"/>
              <a:gd name="connsiteY64" fmla="*/ 161438 h 1253862"/>
              <a:gd name="connsiteX65" fmla="*/ 524624 w 910597"/>
              <a:gd name="connsiteY65" fmla="*/ 73098 h 1253862"/>
              <a:gd name="connsiteX66" fmla="*/ 510884 w 910597"/>
              <a:gd name="connsiteY66" fmla="*/ 67499 h 1253862"/>
              <a:gd name="connsiteX67" fmla="*/ 613310 w 910597"/>
              <a:gd name="connsiteY67" fmla="*/ 32039 h 1253862"/>
              <a:gd name="connsiteX68" fmla="*/ 572090 w 910597"/>
              <a:gd name="connsiteY68" fmla="*/ 73098 h 1253862"/>
              <a:gd name="connsiteX69" fmla="*/ 613310 w 910597"/>
              <a:gd name="connsiteY69" fmla="*/ 114158 h 1253862"/>
              <a:gd name="connsiteX70" fmla="*/ 654531 w 910597"/>
              <a:gd name="connsiteY70" fmla="*/ 73098 h 1253862"/>
              <a:gd name="connsiteX71" fmla="*/ 612842 w 910597"/>
              <a:gd name="connsiteY71" fmla="*/ 0 h 1253862"/>
              <a:gd name="connsiteX72" fmla="*/ 635794 w 910597"/>
              <a:gd name="connsiteY72" fmla="*/ 8399 h 1253862"/>
              <a:gd name="connsiteX73" fmla="*/ 678264 w 910597"/>
              <a:gd name="connsiteY73" fmla="*/ 50702 h 1253862"/>
              <a:gd name="connsiteX74" fmla="*/ 687007 w 910597"/>
              <a:gd name="connsiteY74" fmla="*/ 73098 h 1253862"/>
              <a:gd name="connsiteX75" fmla="*/ 678264 w 910597"/>
              <a:gd name="connsiteY75" fmla="*/ 96738 h 1253862"/>
              <a:gd name="connsiteX76" fmla="*/ 635794 w 910597"/>
              <a:gd name="connsiteY76" fmla="*/ 137798 h 1253862"/>
              <a:gd name="connsiteX77" fmla="*/ 637043 w 910597"/>
              <a:gd name="connsiteY77" fmla="*/ 137798 h 1253862"/>
              <a:gd name="connsiteX78" fmla="*/ 652033 w 910597"/>
              <a:gd name="connsiteY78" fmla="*/ 175124 h 1253862"/>
              <a:gd name="connsiteX79" fmla="*/ 637043 w 910597"/>
              <a:gd name="connsiteY79" fmla="*/ 212451 h 1253862"/>
              <a:gd name="connsiteX80" fmla="*/ 554602 w 910597"/>
              <a:gd name="connsiteY80" fmla="*/ 293325 h 1253862"/>
              <a:gd name="connsiteX81" fmla="*/ 559599 w 910597"/>
              <a:gd name="connsiteY81" fmla="*/ 300790 h 1253862"/>
              <a:gd name="connsiteX82" fmla="*/ 910597 w 910597"/>
              <a:gd name="connsiteY82" fmla="*/ 716359 h 1253862"/>
              <a:gd name="connsiteX83" fmla="*/ 642040 w 910597"/>
              <a:gd name="connsiteY83" fmla="*/ 1108288 h 1253862"/>
              <a:gd name="connsiteX84" fmla="*/ 765701 w 910597"/>
              <a:gd name="connsiteY84" fmla="*/ 1108288 h 1253862"/>
              <a:gd name="connsiteX85" fmla="*/ 854387 w 910597"/>
              <a:gd name="connsiteY85" fmla="*/ 1196628 h 1253862"/>
              <a:gd name="connsiteX86" fmla="*/ 854387 w 910597"/>
              <a:gd name="connsiteY86" fmla="*/ 1206581 h 1253862"/>
              <a:gd name="connsiteX87" fmla="*/ 805672 w 910597"/>
              <a:gd name="connsiteY87" fmla="*/ 1253862 h 1253862"/>
              <a:gd name="connsiteX88" fmla="*/ 169878 w 910597"/>
              <a:gd name="connsiteY88" fmla="*/ 1253862 h 1253862"/>
              <a:gd name="connsiteX89" fmla="*/ 122412 w 910597"/>
              <a:gd name="connsiteY89" fmla="*/ 1206581 h 1253862"/>
              <a:gd name="connsiteX90" fmla="*/ 122412 w 910597"/>
              <a:gd name="connsiteY90" fmla="*/ 1196628 h 1253862"/>
              <a:gd name="connsiteX91" fmla="*/ 176690 w 910597"/>
              <a:gd name="connsiteY91" fmla="*/ 1115267 h 1253862"/>
              <a:gd name="connsiteX92" fmla="*/ 202855 w 910597"/>
              <a:gd name="connsiteY92" fmla="*/ 1109960 h 1253862"/>
              <a:gd name="connsiteX93" fmla="*/ 211098 w 910597"/>
              <a:gd name="connsiteY93" fmla="*/ 1108288 h 1253862"/>
              <a:gd name="connsiteX94" fmla="*/ 334760 w 910597"/>
              <a:gd name="connsiteY94" fmla="*/ 1108288 h 1253862"/>
              <a:gd name="connsiteX95" fmla="*/ 226205 w 910597"/>
              <a:gd name="connsiteY95" fmla="*/ 1046544 h 1253862"/>
              <a:gd name="connsiteX96" fmla="*/ 169916 w 910597"/>
              <a:gd name="connsiteY96" fmla="*/ 987373 h 1253862"/>
              <a:gd name="connsiteX97" fmla="*/ 140836 w 910597"/>
              <a:gd name="connsiteY97" fmla="*/ 956804 h 1253862"/>
              <a:gd name="connsiteX98" fmla="*/ 64953 w 910597"/>
              <a:gd name="connsiteY98" fmla="*/ 717604 h 1253862"/>
              <a:gd name="connsiteX99" fmla="*/ 16238 w 910597"/>
              <a:gd name="connsiteY99" fmla="*/ 717604 h 1253862"/>
              <a:gd name="connsiteX100" fmla="*/ 0 w 910597"/>
              <a:gd name="connsiteY100" fmla="*/ 701429 h 1253862"/>
              <a:gd name="connsiteX101" fmla="*/ 16238 w 910597"/>
              <a:gd name="connsiteY101" fmla="*/ 684010 h 1253862"/>
              <a:gd name="connsiteX102" fmla="*/ 64953 w 910597"/>
              <a:gd name="connsiteY102" fmla="*/ 684010 h 1253862"/>
              <a:gd name="connsiteX103" fmla="*/ 212348 w 910597"/>
              <a:gd name="connsiteY103" fmla="*/ 684010 h 1253862"/>
              <a:gd name="connsiteX104" fmla="*/ 261063 w 910597"/>
              <a:gd name="connsiteY104" fmla="*/ 684010 h 1253862"/>
              <a:gd name="connsiteX105" fmla="*/ 277301 w 910597"/>
              <a:gd name="connsiteY105" fmla="*/ 701429 h 1253862"/>
              <a:gd name="connsiteX106" fmla="*/ 261063 w 910597"/>
              <a:gd name="connsiteY106" fmla="*/ 717604 h 1253862"/>
              <a:gd name="connsiteX107" fmla="*/ 212348 w 910597"/>
              <a:gd name="connsiteY107" fmla="*/ 717604 h 1253862"/>
              <a:gd name="connsiteX108" fmla="*/ 488400 w 910597"/>
              <a:gd name="connsiteY108" fmla="*/ 991332 h 1253862"/>
              <a:gd name="connsiteX109" fmla="*/ 764452 w 910597"/>
              <a:gd name="connsiteY109" fmla="*/ 716359 h 1253862"/>
              <a:gd name="connsiteX110" fmla="*/ 549606 w 910597"/>
              <a:gd name="connsiteY110" fmla="*/ 448852 h 1253862"/>
              <a:gd name="connsiteX111" fmla="*/ 457172 w 910597"/>
              <a:gd name="connsiteY111" fmla="*/ 491156 h 1253862"/>
              <a:gd name="connsiteX112" fmla="*/ 382226 w 910597"/>
              <a:gd name="connsiteY112" fmla="*/ 465027 h 1253862"/>
              <a:gd name="connsiteX113" fmla="*/ 350998 w 910597"/>
              <a:gd name="connsiteY113" fmla="*/ 496133 h 1253862"/>
              <a:gd name="connsiteX114" fmla="*/ 357244 w 910597"/>
              <a:gd name="connsiteY114" fmla="*/ 501110 h 1253862"/>
              <a:gd name="connsiteX115" fmla="*/ 368486 w 910597"/>
              <a:gd name="connsiteY115" fmla="*/ 528482 h 1253862"/>
              <a:gd name="connsiteX116" fmla="*/ 357244 w 910597"/>
              <a:gd name="connsiteY116" fmla="*/ 555855 h 1253862"/>
              <a:gd name="connsiteX117" fmla="*/ 323518 w 910597"/>
              <a:gd name="connsiteY117" fmla="*/ 588205 h 1253862"/>
              <a:gd name="connsiteX118" fmla="*/ 296038 w 910597"/>
              <a:gd name="connsiteY118" fmla="*/ 599403 h 1253862"/>
              <a:gd name="connsiteX119" fmla="*/ 268557 w 910597"/>
              <a:gd name="connsiteY119" fmla="*/ 588205 h 1253862"/>
              <a:gd name="connsiteX120" fmla="*/ 226088 w 910597"/>
              <a:gd name="connsiteY120" fmla="*/ 545901 h 1253862"/>
              <a:gd name="connsiteX121" fmla="*/ 206102 w 910597"/>
              <a:gd name="connsiteY121" fmla="*/ 565809 h 1253862"/>
              <a:gd name="connsiteX122" fmla="*/ 182369 w 910597"/>
              <a:gd name="connsiteY122" fmla="*/ 577007 h 1253862"/>
              <a:gd name="connsiteX123" fmla="*/ 159885 w 910597"/>
              <a:gd name="connsiteY123" fmla="*/ 565809 h 1253862"/>
              <a:gd name="connsiteX124" fmla="*/ 117416 w 910597"/>
              <a:gd name="connsiteY124" fmla="*/ 524750 h 1253862"/>
              <a:gd name="connsiteX125" fmla="*/ 117416 w 910597"/>
              <a:gd name="connsiteY125" fmla="*/ 478714 h 1253862"/>
              <a:gd name="connsiteX126" fmla="*/ 138650 w 910597"/>
              <a:gd name="connsiteY126" fmla="*/ 458806 h 1253862"/>
              <a:gd name="connsiteX127" fmla="*/ 96181 w 910597"/>
              <a:gd name="connsiteY127" fmla="*/ 416503 h 1253862"/>
              <a:gd name="connsiteX128" fmla="*/ 96181 w 910597"/>
              <a:gd name="connsiteY128" fmla="*/ 361757 h 1253862"/>
              <a:gd name="connsiteX129" fmla="*/ 128658 w 910597"/>
              <a:gd name="connsiteY129" fmla="*/ 329407 h 1253862"/>
              <a:gd name="connsiteX130" fmla="*/ 183618 w 910597"/>
              <a:gd name="connsiteY130" fmla="*/ 329407 h 1253862"/>
              <a:gd name="connsiteX131" fmla="*/ 188615 w 910597"/>
              <a:gd name="connsiteY131" fmla="*/ 334384 h 1253862"/>
              <a:gd name="connsiteX132" fmla="*/ 473411 w 910597"/>
              <a:gd name="connsiteY132" fmla="*/ 49458 h 1253862"/>
              <a:gd name="connsiteX133" fmla="*/ 510884 w 910597"/>
              <a:gd name="connsiteY133" fmla="*/ 34528 h 1253862"/>
              <a:gd name="connsiteX134" fmla="*/ 548357 w 910597"/>
              <a:gd name="connsiteY134" fmla="*/ 49458 h 1253862"/>
              <a:gd name="connsiteX135" fmla="*/ 548357 w 910597"/>
              <a:gd name="connsiteY135" fmla="*/ 50702 h 1253862"/>
              <a:gd name="connsiteX136" fmla="*/ 590826 w 910597"/>
              <a:gd name="connsiteY136" fmla="*/ 8399 h 1253862"/>
              <a:gd name="connsiteX137" fmla="*/ 612842 w 910597"/>
              <a:gd name="connsiteY137" fmla="*/ 0 h 12538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Lst>
            <a:rect l="l" t="t" r="r" b="b"/>
            <a:pathLst>
              <a:path w="910597" h="1253862">
                <a:moveTo>
                  <a:pt x="154889" y="1202849"/>
                </a:moveTo>
                <a:lnTo>
                  <a:pt x="154889" y="1206581"/>
                </a:lnTo>
                <a:cubicBezTo>
                  <a:pt x="154889" y="1215291"/>
                  <a:pt x="162383" y="1221512"/>
                  <a:pt x="169878" y="1221512"/>
                </a:cubicBezTo>
                <a:lnTo>
                  <a:pt x="805672" y="1221512"/>
                </a:lnTo>
                <a:cubicBezTo>
                  <a:pt x="814416" y="1221512"/>
                  <a:pt x="821911" y="1215291"/>
                  <a:pt x="821911" y="1206581"/>
                </a:cubicBezTo>
                <a:lnTo>
                  <a:pt x="821911" y="1202849"/>
                </a:lnTo>
                <a:close/>
                <a:moveTo>
                  <a:pt x="211098" y="1140638"/>
                </a:moveTo>
                <a:cubicBezTo>
                  <a:pt x="189864" y="1140638"/>
                  <a:pt x="172376" y="1151836"/>
                  <a:pt x="162383" y="1170499"/>
                </a:cubicBezTo>
                <a:lnTo>
                  <a:pt x="813167" y="1170499"/>
                </a:lnTo>
                <a:cubicBezTo>
                  <a:pt x="804423" y="1151836"/>
                  <a:pt x="785687" y="1140638"/>
                  <a:pt x="765701" y="1140638"/>
                </a:cubicBezTo>
                <a:close/>
                <a:moveTo>
                  <a:pt x="162383" y="482446"/>
                </a:moveTo>
                <a:lnTo>
                  <a:pt x="141149" y="502354"/>
                </a:lnTo>
                <a:lnTo>
                  <a:pt x="183618" y="543413"/>
                </a:lnTo>
                <a:lnTo>
                  <a:pt x="203604" y="523505"/>
                </a:lnTo>
                <a:close/>
                <a:moveTo>
                  <a:pt x="156138" y="350559"/>
                </a:moveTo>
                <a:cubicBezTo>
                  <a:pt x="154889" y="350559"/>
                  <a:pt x="153640" y="350559"/>
                  <a:pt x="152391" y="351803"/>
                </a:cubicBezTo>
                <a:lnTo>
                  <a:pt x="118665" y="384153"/>
                </a:lnTo>
                <a:cubicBezTo>
                  <a:pt x="117416" y="386641"/>
                  <a:pt x="117416" y="390374"/>
                  <a:pt x="118665" y="392863"/>
                </a:cubicBezTo>
                <a:lnTo>
                  <a:pt x="292290" y="565809"/>
                </a:lnTo>
                <a:cubicBezTo>
                  <a:pt x="293539" y="567053"/>
                  <a:pt x="296038" y="567053"/>
                  <a:pt x="296038" y="567053"/>
                </a:cubicBezTo>
                <a:cubicBezTo>
                  <a:pt x="297287" y="567053"/>
                  <a:pt x="299785" y="567053"/>
                  <a:pt x="301034" y="565809"/>
                </a:cubicBezTo>
                <a:lnTo>
                  <a:pt x="333511" y="533459"/>
                </a:lnTo>
                <a:cubicBezTo>
                  <a:pt x="334760" y="530971"/>
                  <a:pt x="334760" y="529727"/>
                  <a:pt x="334760" y="528482"/>
                </a:cubicBezTo>
                <a:cubicBezTo>
                  <a:pt x="334760" y="527238"/>
                  <a:pt x="334760" y="525994"/>
                  <a:pt x="333511" y="524750"/>
                </a:cubicBezTo>
                <a:lnTo>
                  <a:pt x="159885" y="351803"/>
                </a:lnTo>
                <a:cubicBezTo>
                  <a:pt x="158636" y="350559"/>
                  <a:pt x="157387" y="350559"/>
                  <a:pt x="156138" y="350559"/>
                </a:cubicBezTo>
                <a:close/>
                <a:moveTo>
                  <a:pt x="454702" y="342038"/>
                </a:moveTo>
                <a:cubicBezTo>
                  <a:pt x="442495" y="342038"/>
                  <a:pt x="433950" y="351803"/>
                  <a:pt x="433950" y="364010"/>
                </a:cubicBezTo>
                <a:cubicBezTo>
                  <a:pt x="433950" y="376217"/>
                  <a:pt x="442495" y="385982"/>
                  <a:pt x="454702" y="385982"/>
                </a:cubicBezTo>
                <a:cubicBezTo>
                  <a:pt x="466909" y="385982"/>
                  <a:pt x="477895" y="376217"/>
                  <a:pt x="477895" y="364010"/>
                </a:cubicBezTo>
                <a:cubicBezTo>
                  <a:pt x="477895" y="351803"/>
                  <a:pt x="466909" y="342038"/>
                  <a:pt x="454702" y="342038"/>
                </a:cubicBezTo>
                <a:close/>
                <a:moveTo>
                  <a:pt x="577086" y="338117"/>
                </a:moveTo>
                <a:cubicBezTo>
                  <a:pt x="579584" y="348071"/>
                  <a:pt x="580834" y="358024"/>
                  <a:pt x="580834" y="367978"/>
                </a:cubicBezTo>
                <a:cubicBezTo>
                  <a:pt x="580834" y="386641"/>
                  <a:pt x="575837" y="404060"/>
                  <a:pt x="569592" y="420235"/>
                </a:cubicBezTo>
                <a:cubicBezTo>
                  <a:pt x="701997" y="455073"/>
                  <a:pt x="796929" y="578251"/>
                  <a:pt x="796929" y="716359"/>
                </a:cubicBezTo>
                <a:cubicBezTo>
                  <a:pt x="796929" y="885573"/>
                  <a:pt x="658278" y="1023681"/>
                  <a:pt x="488400" y="1023681"/>
                </a:cubicBezTo>
                <a:cubicBezTo>
                  <a:pt x="317272" y="1023681"/>
                  <a:pt x="179871" y="886817"/>
                  <a:pt x="179871" y="717604"/>
                </a:cubicBezTo>
                <a:lnTo>
                  <a:pt x="97430" y="717604"/>
                </a:lnTo>
                <a:cubicBezTo>
                  <a:pt x="97742" y="770794"/>
                  <a:pt x="108906" y="821574"/>
                  <a:pt x="128833" y="867824"/>
                </a:cubicBezTo>
                <a:lnTo>
                  <a:pt x="146325" y="899574"/>
                </a:lnTo>
                <a:lnTo>
                  <a:pt x="165035" y="933536"/>
                </a:lnTo>
                <a:cubicBezTo>
                  <a:pt x="235456" y="1036512"/>
                  <a:pt x="354121" y="1104555"/>
                  <a:pt x="488400" y="1104555"/>
                </a:cubicBezTo>
                <a:cubicBezTo>
                  <a:pt x="703246" y="1104555"/>
                  <a:pt x="878120" y="930365"/>
                  <a:pt x="878120" y="716359"/>
                </a:cubicBezTo>
                <a:cubicBezTo>
                  <a:pt x="878120" y="533459"/>
                  <a:pt x="751961" y="377932"/>
                  <a:pt x="577086" y="338117"/>
                </a:cubicBezTo>
                <a:close/>
                <a:moveTo>
                  <a:pt x="454702" y="310300"/>
                </a:moveTo>
                <a:cubicBezTo>
                  <a:pt x="485219" y="310300"/>
                  <a:pt x="509632" y="333493"/>
                  <a:pt x="509632" y="364010"/>
                </a:cubicBezTo>
                <a:cubicBezTo>
                  <a:pt x="509632" y="393306"/>
                  <a:pt x="485219" y="418940"/>
                  <a:pt x="454702" y="418940"/>
                </a:cubicBezTo>
                <a:cubicBezTo>
                  <a:pt x="425406" y="418940"/>
                  <a:pt x="400992" y="393306"/>
                  <a:pt x="400992" y="364010"/>
                </a:cubicBezTo>
                <a:cubicBezTo>
                  <a:pt x="400992" y="333493"/>
                  <a:pt x="425406" y="310300"/>
                  <a:pt x="454702" y="310300"/>
                </a:cubicBezTo>
                <a:close/>
                <a:moveTo>
                  <a:pt x="457172" y="278394"/>
                </a:moveTo>
                <a:cubicBezTo>
                  <a:pt x="408457" y="278394"/>
                  <a:pt x="367236" y="318209"/>
                  <a:pt x="367236" y="367978"/>
                </a:cubicBezTo>
                <a:cubicBezTo>
                  <a:pt x="367236" y="417747"/>
                  <a:pt x="408457" y="457562"/>
                  <a:pt x="457172" y="457562"/>
                </a:cubicBezTo>
                <a:cubicBezTo>
                  <a:pt x="507136" y="457562"/>
                  <a:pt x="548357" y="417747"/>
                  <a:pt x="548357" y="367978"/>
                </a:cubicBezTo>
                <a:cubicBezTo>
                  <a:pt x="548357" y="318209"/>
                  <a:pt x="507136" y="278394"/>
                  <a:pt x="457172" y="278394"/>
                </a:cubicBezTo>
                <a:close/>
                <a:moveTo>
                  <a:pt x="510884" y="67499"/>
                </a:moveTo>
                <a:cubicBezTo>
                  <a:pt x="505887" y="67499"/>
                  <a:pt x="500891" y="69366"/>
                  <a:pt x="497144" y="73098"/>
                </a:cubicBezTo>
                <a:lnTo>
                  <a:pt x="212348" y="356780"/>
                </a:lnTo>
                <a:lnTo>
                  <a:pt x="328514" y="472493"/>
                </a:lnTo>
                <a:lnTo>
                  <a:pt x="359742" y="441387"/>
                </a:lnTo>
                <a:cubicBezTo>
                  <a:pt x="344753" y="421480"/>
                  <a:pt x="334760" y="396595"/>
                  <a:pt x="334760" y="367978"/>
                </a:cubicBezTo>
                <a:cubicBezTo>
                  <a:pt x="334760" y="300790"/>
                  <a:pt x="389720" y="246045"/>
                  <a:pt x="457172" y="246045"/>
                </a:cubicBezTo>
                <a:cubicBezTo>
                  <a:pt x="484653" y="246045"/>
                  <a:pt x="510884" y="254754"/>
                  <a:pt x="532119" y="270929"/>
                </a:cubicBezTo>
                <a:lnTo>
                  <a:pt x="613310" y="188811"/>
                </a:lnTo>
                <a:cubicBezTo>
                  <a:pt x="617058" y="185078"/>
                  <a:pt x="619556" y="180101"/>
                  <a:pt x="619556" y="175124"/>
                </a:cubicBezTo>
                <a:cubicBezTo>
                  <a:pt x="619556" y="170147"/>
                  <a:pt x="617058" y="165171"/>
                  <a:pt x="613310" y="161438"/>
                </a:cubicBezTo>
                <a:lnTo>
                  <a:pt x="524624" y="73098"/>
                </a:lnTo>
                <a:cubicBezTo>
                  <a:pt x="520877" y="69366"/>
                  <a:pt x="515880" y="67499"/>
                  <a:pt x="510884" y="67499"/>
                </a:cubicBezTo>
                <a:close/>
                <a:moveTo>
                  <a:pt x="613310" y="32039"/>
                </a:moveTo>
                <a:lnTo>
                  <a:pt x="572090" y="73098"/>
                </a:lnTo>
                <a:lnTo>
                  <a:pt x="613310" y="114158"/>
                </a:lnTo>
                <a:lnTo>
                  <a:pt x="654531" y="73098"/>
                </a:lnTo>
                <a:close/>
                <a:moveTo>
                  <a:pt x="612842" y="0"/>
                </a:moveTo>
                <a:cubicBezTo>
                  <a:pt x="621117" y="0"/>
                  <a:pt x="629549" y="2800"/>
                  <a:pt x="635794" y="8399"/>
                </a:cubicBezTo>
                <a:lnTo>
                  <a:pt x="678264" y="50702"/>
                </a:lnTo>
                <a:cubicBezTo>
                  <a:pt x="683260" y="56923"/>
                  <a:pt x="687007" y="64389"/>
                  <a:pt x="687007" y="73098"/>
                </a:cubicBezTo>
                <a:cubicBezTo>
                  <a:pt x="687007" y="81808"/>
                  <a:pt x="683260" y="90517"/>
                  <a:pt x="678264" y="96738"/>
                </a:cubicBezTo>
                <a:lnTo>
                  <a:pt x="635794" y="137798"/>
                </a:lnTo>
                <a:lnTo>
                  <a:pt x="637043" y="137798"/>
                </a:lnTo>
                <a:cubicBezTo>
                  <a:pt x="647036" y="147751"/>
                  <a:pt x="652033" y="161438"/>
                  <a:pt x="652033" y="175124"/>
                </a:cubicBezTo>
                <a:cubicBezTo>
                  <a:pt x="652033" y="188811"/>
                  <a:pt x="647036" y="202497"/>
                  <a:pt x="637043" y="212451"/>
                </a:cubicBezTo>
                <a:lnTo>
                  <a:pt x="554602" y="293325"/>
                </a:lnTo>
                <a:cubicBezTo>
                  <a:pt x="557101" y="297058"/>
                  <a:pt x="558350" y="298302"/>
                  <a:pt x="559599" y="300790"/>
                </a:cubicBezTo>
                <a:cubicBezTo>
                  <a:pt x="764452" y="335628"/>
                  <a:pt x="910597" y="509819"/>
                  <a:pt x="910597" y="716359"/>
                </a:cubicBezTo>
                <a:cubicBezTo>
                  <a:pt x="910597" y="894283"/>
                  <a:pt x="799427" y="1047321"/>
                  <a:pt x="642040" y="1108288"/>
                </a:cubicBezTo>
                <a:lnTo>
                  <a:pt x="765701" y="1108288"/>
                </a:lnTo>
                <a:cubicBezTo>
                  <a:pt x="814416" y="1108288"/>
                  <a:pt x="854387" y="1148103"/>
                  <a:pt x="854387" y="1196628"/>
                </a:cubicBezTo>
                <a:lnTo>
                  <a:pt x="854387" y="1206581"/>
                </a:lnTo>
                <a:cubicBezTo>
                  <a:pt x="854387" y="1232710"/>
                  <a:pt x="831903" y="1253862"/>
                  <a:pt x="805672" y="1253862"/>
                </a:cubicBezTo>
                <a:lnTo>
                  <a:pt x="169878" y="1253862"/>
                </a:lnTo>
                <a:cubicBezTo>
                  <a:pt x="143647" y="1253862"/>
                  <a:pt x="122412" y="1232710"/>
                  <a:pt x="122412" y="1206581"/>
                </a:cubicBezTo>
                <a:lnTo>
                  <a:pt x="122412" y="1196628"/>
                </a:lnTo>
                <a:cubicBezTo>
                  <a:pt x="122412" y="1160234"/>
                  <a:pt x="144896" y="1128740"/>
                  <a:pt x="176690" y="1115267"/>
                </a:cubicBezTo>
                <a:lnTo>
                  <a:pt x="202855" y="1109960"/>
                </a:lnTo>
                <a:lnTo>
                  <a:pt x="211098" y="1108288"/>
                </a:lnTo>
                <a:lnTo>
                  <a:pt x="334760" y="1108288"/>
                </a:lnTo>
                <a:cubicBezTo>
                  <a:pt x="295413" y="1093046"/>
                  <a:pt x="258877" y="1072128"/>
                  <a:pt x="226205" y="1046544"/>
                </a:cubicBezTo>
                <a:lnTo>
                  <a:pt x="169916" y="987373"/>
                </a:lnTo>
                <a:lnTo>
                  <a:pt x="140836" y="956804"/>
                </a:lnTo>
                <a:cubicBezTo>
                  <a:pt x="93058" y="888995"/>
                  <a:pt x="64953" y="806566"/>
                  <a:pt x="64953" y="717604"/>
                </a:cubicBezTo>
                <a:lnTo>
                  <a:pt x="16238" y="717604"/>
                </a:lnTo>
                <a:cubicBezTo>
                  <a:pt x="7494" y="717604"/>
                  <a:pt x="0" y="710138"/>
                  <a:pt x="0" y="701429"/>
                </a:cubicBezTo>
                <a:cubicBezTo>
                  <a:pt x="0" y="691475"/>
                  <a:pt x="7494" y="684010"/>
                  <a:pt x="16238" y="684010"/>
                </a:cubicBezTo>
                <a:lnTo>
                  <a:pt x="64953" y="684010"/>
                </a:lnTo>
                <a:lnTo>
                  <a:pt x="212348" y="684010"/>
                </a:lnTo>
                <a:lnTo>
                  <a:pt x="261063" y="684010"/>
                </a:lnTo>
                <a:cubicBezTo>
                  <a:pt x="268557" y="684010"/>
                  <a:pt x="277301" y="691475"/>
                  <a:pt x="277301" y="701429"/>
                </a:cubicBezTo>
                <a:cubicBezTo>
                  <a:pt x="277301" y="710138"/>
                  <a:pt x="268557" y="717604"/>
                  <a:pt x="261063" y="717604"/>
                </a:cubicBezTo>
                <a:lnTo>
                  <a:pt x="212348" y="717604"/>
                </a:lnTo>
                <a:cubicBezTo>
                  <a:pt x="212348" y="868154"/>
                  <a:pt x="336009" y="991332"/>
                  <a:pt x="488400" y="991332"/>
                </a:cubicBezTo>
                <a:cubicBezTo>
                  <a:pt x="639541" y="991332"/>
                  <a:pt x="764452" y="868154"/>
                  <a:pt x="764452" y="716359"/>
                </a:cubicBezTo>
                <a:cubicBezTo>
                  <a:pt x="764452" y="588205"/>
                  <a:pt x="674516" y="476225"/>
                  <a:pt x="549606" y="448852"/>
                </a:cubicBezTo>
                <a:cubicBezTo>
                  <a:pt x="528371" y="474981"/>
                  <a:pt x="494645" y="491156"/>
                  <a:pt x="457172" y="491156"/>
                </a:cubicBezTo>
                <a:cubicBezTo>
                  <a:pt x="429692" y="491156"/>
                  <a:pt x="403461" y="481202"/>
                  <a:pt x="382226" y="465027"/>
                </a:cubicBezTo>
                <a:lnTo>
                  <a:pt x="350998" y="496133"/>
                </a:lnTo>
                <a:lnTo>
                  <a:pt x="357244" y="501110"/>
                </a:lnTo>
                <a:cubicBezTo>
                  <a:pt x="364738" y="508575"/>
                  <a:pt x="368486" y="518529"/>
                  <a:pt x="368486" y="528482"/>
                </a:cubicBezTo>
                <a:cubicBezTo>
                  <a:pt x="368486" y="539680"/>
                  <a:pt x="364738" y="549634"/>
                  <a:pt x="357244" y="555855"/>
                </a:cubicBezTo>
                <a:lnTo>
                  <a:pt x="323518" y="588205"/>
                </a:lnTo>
                <a:cubicBezTo>
                  <a:pt x="317272" y="595670"/>
                  <a:pt x="307279" y="599403"/>
                  <a:pt x="296038" y="599403"/>
                </a:cubicBezTo>
                <a:cubicBezTo>
                  <a:pt x="286045" y="599403"/>
                  <a:pt x="277301" y="595670"/>
                  <a:pt x="268557" y="588205"/>
                </a:cubicBezTo>
                <a:lnTo>
                  <a:pt x="226088" y="545901"/>
                </a:lnTo>
                <a:lnTo>
                  <a:pt x="206102" y="565809"/>
                </a:lnTo>
                <a:cubicBezTo>
                  <a:pt x="199857" y="572030"/>
                  <a:pt x="191113" y="577007"/>
                  <a:pt x="182369" y="577007"/>
                </a:cubicBezTo>
                <a:cubicBezTo>
                  <a:pt x="174874" y="577007"/>
                  <a:pt x="166131" y="572030"/>
                  <a:pt x="159885" y="565809"/>
                </a:cubicBezTo>
                <a:lnTo>
                  <a:pt x="117416" y="524750"/>
                </a:lnTo>
                <a:cubicBezTo>
                  <a:pt x="104925" y="512307"/>
                  <a:pt x="104925" y="492400"/>
                  <a:pt x="117416" y="478714"/>
                </a:cubicBezTo>
                <a:lnTo>
                  <a:pt x="138650" y="458806"/>
                </a:lnTo>
                <a:lnTo>
                  <a:pt x="96181" y="416503"/>
                </a:lnTo>
                <a:cubicBezTo>
                  <a:pt x="81192" y="401572"/>
                  <a:pt x="81192" y="376688"/>
                  <a:pt x="96181" y="361757"/>
                </a:cubicBezTo>
                <a:lnTo>
                  <a:pt x="128658" y="329407"/>
                </a:lnTo>
                <a:cubicBezTo>
                  <a:pt x="143647" y="314477"/>
                  <a:pt x="168629" y="313233"/>
                  <a:pt x="183618" y="329407"/>
                </a:cubicBezTo>
                <a:lnTo>
                  <a:pt x="188615" y="334384"/>
                </a:lnTo>
                <a:lnTo>
                  <a:pt x="473411" y="49458"/>
                </a:lnTo>
                <a:cubicBezTo>
                  <a:pt x="483403" y="39504"/>
                  <a:pt x="497144" y="34528"/>
                  <a:pt x="510884" y="34528"/>
                </a:cubicBezTo>
                <a:cubicBezTo>
                  <a:pt x="524624" y="34528"/>
                  <a:pt x="538364" y="39504"/>
                  <a:pt x="548357" y="49458"/>
                </a:cubicBezTo>
                <a:lnTo>
                  <a:pt x="548357" y="50702"/>
                </a:lnTo>
                <a:lnTo>
                  <a:pt x="590826" y="8399"/>
                </a:lnTo>
                <a:cubicBezTo>
                  <a:pt x="596447" y="2800"/>
                  <a:pt x="604567" y="0"/>
                  <a:pt x="612842" y="0"/>
                </a:cubicBezTo>
                <a:close/>
              </a:path>
            </a:pathLst>
          </a:custGeom>
          <a:solidFill>
            <a:srgbClr val="3C93C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dirty="0">
              <a:latin typeface="Poppins" pitchFamily="2" charset="77"/>
            </a:endParaRPr>
          </a:p>
        </p:txBody>
      </p:sp>
      <p:sp>
        <p:nvSpPr>
          <p:cNvPr id="99" name="Freeform 98">
            <a:extLst>
              <a:ext uri="{FF2B5EF4-FFF2-40B4-BE49-F238E27FC236}">
                <a16:creationId xmlns:a16="http://schemas.microsoft.com/office/drawing/2014/main" id="{A52FFAC8-FF3D-084A-ACDC-9AD32FA5F432}"/>
              </a:ext>
            </a:extLst>
          </p:cNvPr>
          <p:cNvSpPr>
            <a:spLocks noChangeArrowheads="1"/>
          </p:cNvSpPr>
          <p:nvPr/>
        </p:nvSpPr>
        <p:spPr bwMode="auto">
          <a:xfrm>
            <a:off x="1322540" y="1987077"/>
            <a:ext cx="578893" cy="628328"/>
          </a:xfrm>
          <a:custGeom>
            <a:avLst/>
            <a:gdLst>
              <a:gd name="connsiteX0" fmla="*/ 705705 w 1157785"/>
              <a:gd name="connsiteY0" fmla="*/ 1008196 h 1256655"/>
              <a:gd name="connsiteX1" fmla="*/ 717759 w 1157785"/>
              <a:gd name="connsiteY1" fmla="*/ 1015916 h 1256655"/>
              <a:gd name="connsiteX2" fmla="*/ 711656 w 1157785"/>
              <a:gd name="connsiteY2" fmla="*/ 1042045 h 1256655"/>
              <a:gd name="connsiteX3" fmla="*/ 687242 w 1157785"/>
              <a:gd name="connsiteY3" fmla="*/ 1036107 h 1256655"/>
              <a:gd name="connsiteX4" fmla="*/ 690904 w 1157785"/>
              <a:gd name="connsiteY4" fmla="*/ 1011166 h 1256655"/>
              <a:gd name="connsiteX5" fmla="*/ 705705 w 1157785"/>
              <a:gd name="connsiteY5" fmla="*/ 1008196 h 1256655"/>
              <a:gd name="connsiteX6" fmla="*/ 882514 w 1157785"/>
              <a:gd name="connsiteY6" fmla="*/ 861455 h 1256655"/>
              <a:gd name="connsiteX7" fmla="*/ 840193 w 1157785"/>
              <a:gd name="connsiteY7" fmla="*/ 873887 h 1256655"/>
              <a:gd name="connsiteX8" fmla="*/ 819033 w 1157785"/>
              <a:gd name="connsiteY8" fmla="*/ 982041 h 1256655"/>
              <a:gd name="connsiteX9" fmla="*/ 926080 w 1157785"/>
              <a:gd name="connsiteY9" fmla="*/ 1003175 h 1256655"/>
              <a:gd name="connsiteX10" fmla="*/ 947240 w 1157785"/>
              <a:gd name="connsiteY10" fmla="*/ 895020 h 1256655"/>
              <a:gd name="connsiteX11" fmla="*/ 882514 w 1157785"/>
              <a:gd name="connsiteY11" fmla="*/ 861455 h 1256655"/>
              <a:gd name="connsiteX12" fmla="*/ 903519 w 1157785"/>
              <a:gd name="connsiteY12" fmla="*/ 830376 h 1256655"/>
              <a:gd name="connsiteX13" fmla="*/ 974624 w 1157785"/>
              <a:gd name="connsiteY13" fmla="*/ 876373 h 1256655"/>
              <a:gd name="connsiteX14" fmla="*/ 944750 w 1157785"/>
              <a:gd name="connsiteY14" fmla="*/ 1029281 h 1256655"/>
              <a:gd name="connsiteX15" fmla="*/ 882514 w 1157785"/>
              <a:gd name="connsiteY15" fmla="*/ 1047928 h 1256655"/>
              <a:gd name="connsiteX16" fmla="*/ 791649 w 1157785"/>
              <a:gd name="connsiteY16" fmla="*/ 1000688 h 1256655"/>
              <a:gd name="connsiteX17" fmla="*/ 820278 w 1157785"/>
              <a:gd name="connsiteY17" fmla="*/ 847781 h 1256655"/>
              <a:gd name="connsiteX18" fmla="*/ 903519 w 1157785"/>
              <a:gd name="connsiteY18" fmla="*/ 830376 h 1256655"/>
              <a:gd name="connsiteX19" fmla="*/ 656170 w 1157785"/>
              <a:gd name="connsiteY19" fmla="*/ 820236 h 1256655"/>
              <a:gd name="connsiteX20" fmla="*/ 632451 w 1157785"/>
              <a:gd name="connsiteY20" fmla="*/ 827678 h 1256655"/>
              <a:gd name="connsiteX21" fmla="*/ 621215 w 1157785"/>
              <a:gd name="connsiteY21" fmla="*/ 885975 h 1256655"/>
              <a:gd name="connsiteX22" fmla="*/ 681139 w 1157785"/>
              <a:gd name="connsiteY22" fmla="*/ 898379 h 1256655"/>
              <a:gd name="connsiteX23" fmla="*/ 699865 w 1157785"/>
              <a:gd name="connsiteY23" fmla="*/ 871091 h 1256655"/>
              <a:gd name="connsiteX24" fmla="*/ 692375 w 1157785"/>
              <a:gd name="connsiteY24" fmla="*/ 838842 h 1256655"/>
              <a:gd name="connsiteX25" fmla="*/ 664909 w 1157785"/>
              <a:gd name="connsiteY25" fmla="*/ 821477 h 1256655"/>
              <a:gd name="connsiteX26" fmla="*/ 656170 w 1157785"/>
              <a:gd name="connsiteY26" fmla="*/ 820236 h 1256655"/>
              <a:gd name="connsiteX27" fmla="*/ 779170 w 1157785"/>
              <a:gd name="connsiteY27" fmla="*/ 804339 h 1256655"/>
              <a:gd name="connsiteX28" fmla="*/ 782974 w 1157785"/>
              <a:gd name="connsiteY28" fmla="*/ 811401 h 1256655"/>
              <a:gd name="connsiteX29" fmla="*/ 774099 w 1157785"/>
              <a:gd name="connsiteY29" fmla="*/ 816108 h 1256655"/>
              <a:gd name="connsiteX30" fmla="*/ 770296 w 1157785"/>
              <a:gd name="connsiteY30" fmla="*/ 806693 h 1256655"/>
              <a:gd name="connsiteX31" fmla="*/ 779170 w 1157785"/>
              <a:gd name="connsiteY31" fmla="*/ 804339 h 1256655"/>
              <a:gd name="connsiteX32" fmla="*/ 671151 w 1157785"/>
              <a:gd name="connsiteY32" fmla="*/ 789227 h 1256655"/>
              <a:gd name="connsiteX33" fmla="*/ 719840 w 1157785"/>
              <a:gd name="connsiteY33" fmla="*/ 820236 h 1256655"/>
              <a:gd name="connsiteX34" fmla="*/ 731075 w 1157785"/>
              <a:gd name="connsiteY34" fmla="*/ 877293 h 1256655"/>
              <a:gd name="connsiteX35" fmla="*/ 699865 w 1157785"/>
              <a:gd name="connsiteY35" fmla="*/ 925666 h 1256655"/>
              <a:gd name="connsiteX36" fmla="*/ 657419 w 1157785"/>
              <a:gd name="connsiteY36" fmla="*/ 938070 h 1256655"/>
              <a:gd name="connsiteX37" fmla="*/ 594998 w 1157785"/>
              <a:gd name="connsiteY37" fmla="*/ 905821 h 1256655"/>
              <a:gd name="connsiteX38" fmla="*/ 614973 w 1157785"/>
              <a:gd name="connsiteY38" fmla="*/ 800391 h 1256655"/>
              <a:gd name="connsiteX39" fmla="*/ 671151 w 1157785"/>
              <a:gd name="connsiteY39" fmla="*/ 789227 h 1256655"/>
              <a:gd name="connsiteX40" fmla="*/ 915050 w 1157785"/>
              <a:gd name="connsiteY40" fmla="*/ 749953 h 1256655"/>
              <a:gd name="connsiteX41" fmla="*/ 926494 w 1157785"/>
              <a:gd name="connsiteY41" fmla="*/ 756820 h 1256655"/>
              <a:gd name="connsiteX42" fmla="*/ 921611 w 1157785"/>
              <a:gd name="connsiteY42" fmla="*/ 783674 h 1256655"/>
              <a:gd name="connsiteX43" fmla="*/ 895977 w 1157785"/>
              <a:gd name="connsiteY43" fmla="*/ 777571 h 1256655"/>
              <a:gd name="connsiteX44" fmla="*/ 900860 w 1157785"/>
              <a:gd name="connsiteY44" fmla="*/ 753158 h 1256655"/>
              <a:gd name="connsiteX45" fmla="*/ 915050 w 1157785"/>
              <a:gd name="connsiteY45" fmla="*/ 749953 h 1256655"/>
              <a:gd name="connsiteX46" fmla="*/ 795244 w 1157785"/>
              <a:gd name="connsiteY46" fmla="*/ 622833 h 1256655"/>
              <a:gd name="connsiteX47" fmla="*/ 642727 w 1157785"/>
              <a:gd name="connsiteY47" fmla="*/ 670339 h 1256655"/>
              <a:gd name="connsiteX48" fmla="*/ 603972 w 1157785"/>
              <a:gd name="connsiteY48" fmla="*/ 701592 h 1256655"/>
              <a:gd name="connsiteX49" fmla="*/ 603972 w 1157785"/>
              <a:gd name="connsiteY49" fmla="*/ 702842 h 1256655"/>
              <a:gd name="connsiteX50" fmla="*/ 542715 w 1157785"/>
              <a:gd name="connsiteY50" fmla="*/ 794103 h 1256655"/>
              <a:gd name="connsiteX51" fmla="*/ 542715 w 1157785"/>
              <a:gd name="connsiteY51" fmla="*/ 795353 h 1256655"/>
              <a:gd name="connsiteX52" fmla="*/ 528964 w 1157785"/>
              <a:gd name="connsiteY52" fmla="*/ 842858 h 1256655"/>
              <a:gd name="connsiteX53" fmla="*/ 525213 w 1157785"/>
              <a:gd name="connsiteY53" fmla="*/ 894114 h 1256655"/>
              <a:gd name="connsiteX54" fmla="*/ 546466 w 1157785"/>
              <a:gd name="connsiteY54" fmla="*/ 1002876 h 1256655"/>
              <a:gd name="connsiteX55" fmla="*/ 571469 w 1157785"/>
              <a:gd name="connsiteY55" fmla="*/ 1046631 h 1256655"/>
              <a:gd name="connsiteX56" fmla="*/ 603972 w 1157785"/>
              <a:gd name="connsiteY56" fmla="*/ 1086636 h 1256655"/>
              <a:gd name="connsiteX57" fmla="*/ 696483 w 1157785"/>
              <a:gd name="connsiteY57" fmla="*/ 1146643 h 1256655"/>
              <a:gd name="connsiteX58" fmla="*/ 745238 w 1157785"/>
              <a:gd name="connsiteY58" fmla="*/ 1160394 h 1256655"/>
              <a:gd name="connsiteX59" fmla="*/ 795244 w 1157785"/>
              <a:gd name="connsiteY59" fmla="*/ 1166645 h 1256655"/>
              <a:gd name="connsiteX60" fmla="*/ 796494 w 1157785"/>
              <a:gd name="connsiteY60" fmla="*/ 1166645 h 1256655"/>
              <a:gd name="connsiteX61" fmla="*/ 904006 w 1157785"/>
              <a:gd name="connsiteY61" fmla="*/ 1142892 h 1256655"/>
              <a:gd name="connsiteX62" fmla="*/ 947761 w 1157785"/>
              <a:gd name="connsiteY62" fmla="*/ 1119140 h 1256655"/>
              <a:gd name="connsiteX63" fmla="*/ 1020269 w 1157785"/>
              <a:gd name="connsiteY63" fmla="*/ 741597 h 1256655"/>
              <a:gd name="connsiteX64" fmla="*/ 987766 w 1157785"/>
              <a:gd name="connsiteY64" fmla="*/ 702842 h 1256655"/>
              <a:gd name="connsiteX65" fmla="*/ 987766 w 1157785"/>
              <a:gd name="connsiteY65" fmla="*/ 701592 h 1256655"/>
              <a:gd name="connsiteX66" fmla="*/ 795244 w 1157785"/>
              <a:gd name="connsiteY66" fmla="*/ 622833 h 1256655"/>
              <a:gd name="connsiteX67" fmla="*/ 796494 w 1157785"/>
              <a:gd name="connsiteY67" fmla="*/ 532823 h 1256655"/>
              <a:gd name="connsiteX68" fmla="*/ 812746 w 1157785"/>
              <a:gd name="connsiteY68" fmla="*/ 549075 h 1256655"/>
              <a:gd name="connsiteX69" fmla="*/ 812746 w 1157785"/>
              <a:gd name="connsiteY69" fmla="*/ 590330 h 1256655"/>
              <a:gd name="connsiteX70" fmla="*/ 891505 w 1157785"/>
              <a:gd name="connsiteY70" fmla="*/ 605331 h 1256655"/>
              <a:gd name="connsiteX71" fmla="*/ 906507 w 1157785"/>
              <a:gd name="connsiteY71" fmla="*/ 566577 h 1256655"/>
              <a:gd name="connsiteX72" fmla="*/ 929009 w 1157785"/>
              <a:gd name="connsiteY72" fmla="*/ 557826 h 1256655"/>
              <a:gd name="connsiteX73" fmla="*/ 937760 w 1157785"/>
              <a:gd name="connsiteY73" fmla="*/ 579078 h 1256655"/>
              <a:gd name="connsiteX74" fmla="*/ 922758 w 1157785"/>
              <a:gd name="connsiteY74" fmla="*/ 617833 h 1256655"/>
              <a:gd name="connsiteX75" fmla="*/ 999017 w 1157785"/>
              <a:gd name="connsiteY75" fmla="*/ 667839 h 1256655"/>
              <a:gd name="connsiteX76" fmla="*/ 1029020 w 1157785"/>
              <a:gd name="connsiteY76" fmla="*/ 639085 h 1256655"/>
              <a:gd name="connsiteX77" fmla="*/ 1051523 w 1157785"/>
              <a:gd name="connsiteY77" fmla="*/ 639085 h 1256655"/>
              <a:gd name="connsiteX78" fmla="*/ 1051523 w 1157785"/>
              <a:gd name="connsiteY78" fmla="*/ 661588 h 1256655"/>
              <a:gd name="connsiteX79" fmla="*/ 1022770 w 1157785"/>
              <a:gd name="connsiteY79" fmla="*/ 691591 h 1256655"/>
              <a:gd name="connsiteX80" fmla="*/ 1047773 w 1157785"/>
              <a:gd name="connsiteY80" fmla="*/ 722845 h 1256655"/>
              <a:gd name="connsiteX81" fmla="*/ 1067775 w 1157785"/>
              <a:gd name="connsiteY81" fmla="*/ 757849 h 1256655"/>
              <a:gd name="connsiteX82" fmla="*/ 1105279 w 1157785"/>
              <a:gd name="connsiteY82" fmla="*/ 741597 h 1256655"/>
              <a:gd name="connsiteX83" fmla="*/ 1127782 w 1157785"/>
              <a:gd name="connsiteY83" fmla="*/ 750348 h 1256655"/>
              <a:gd name="connsiteX84" fmla="*/ 1119031 w 1157785"/>
              <a:gd name="connsiteY84" fmla="*/ 771600 h 1256655"/>
              <a:gd name="connsiteX85" fmla="*/ 1081526 w 1157785"/>
              <a:gd name="connsiteY85" fmla="*/ 787852 h 1256655"/>
              <a:gd name="connsiteX86" fmla="*/ 1100279 w 1157785"/>
              <a:gd name="connsiteY86" fmla="*/ 877862 h 1256655"/>
              <a:gd name="connsiteX87" fmla="*/ 1140283 w 1157785"/>
              <a:gd name="connsiteY87" fmla="*/ 877862 h 1256655"/>
              <a:gd name="connsiteX88" fmla="*/ 1157785 w 1157785"/>
              <a:gd name="connsiteY88" fmla="*/ 894114 h 1256655"/>
              <a:gd name="connsiteX89" fmla="*/ 1140283 w 1157785"/>
              <a:gd name="connsiteY89" fmla="*/ 910366 h 1256655"/>
              <a:gd name="connsiteX90" fmla="*/ 1100279 w 1157785"/>
              <a:gd name="connsiteY90" fmla="*/ 910366 h 1256655"/>
              <a:gd name="connsiteX91" fmla="*/ 1084027 w 1157785"/>
              <a:gd name="connsiteY91" fmla="*/ 990375 h 1256655"/>
              <a:gd name="connsiteX92" fmla="*/ 1122781 w 1157785"/>
              <a:gd name="connsiteY92" fmla="*/ 1005377 h 1256655"/>
              <a:gd name="connsiteX93" fmla="*/ 1132782 w 1157785"/>
              <a:gd name="connsiteY93" fmla="*/ 1026629 h 1256655"/>
              <a:gd name="connsiteX94" fmla="*/ 1116530 w 1157785"/>
              <a:gd name="connsiteY94" fmla="*/ 1036630 h 1256655"/>
              <a:gd name="connsiteX95" fmla="*/ 1110280 w 1157785"/>
              <a:gd name="connsiteY95" fmla="*/ 1036630 h 1256655"/>
              <a:gd name="connsiteX96" fmla="*/ 1072775 w 1157785"/>
              <a:gd name="connsiteY96" fmla="*/ 1020378 h 1256655"/>
              <a:gd name="connsiteX97" fmla="*/ 1022770 w 1157785"/>
              <a:gd name="connsiteY97" fmla="*/ 1096637 h 1256655"/>
              <a:gd name="connsiteX98" fmla="*/ 1051523 w 1157785"/>
              <a:gd name="connsiteY98" fmla="*/ 1126640 h 1256655"/>
              <a:gd name="connsiteX99" fmla="*/ 1051523 w 1157785"/>
              <a:gd name="connsiteY99" fmla="*/ 1150393 h 1256655"/>
              <a:gd name="connsiteX100" fmla="*/ 1040272 w 1157785"/>
              <a:gd name="connsiteY100" fmla="*/ 1155394 h 1256655"/>
              <a:gd name="connsiteX101" fmla="*/ 1029020 w 1157785"/>
              <a:gd name="connsiteY101" fmla="*/ 1150393 h 1256655"/>
              <a:gd name="connsiteX102" fmla="*/ 999017 w 1157785"/>
              <a:gd name="connsiteY102" fmla="*/ 1121640 h 1256655"/>
              <a:gd name="connsiteX103" fmla="*/ 966513 w 1157785"/>
              <a:gd name="connsiteY103" fmla="*/ 1146643 h 1256655"/>
              <a:gd name="connsiteX104" fmla="*/ 931509 w 1157785"/>
              <a:gd name="connsiteY104" fmla="*/ 1166645 h 1256655"/>
              <a:gd name="connsiteX105" fmla="*/ 949011 w 1157785"/>
              <a:gd name="connsiteY105" fmla="*/ 1204149 h 1256655"/>
              <a:gd name="connsiteX106" fmla="*/ 940260 w 1157785"/>
              <a:gd name="connsiteY106" fmla="*/ 1226652 h 1256655"/>
              <a:gd name="connsiteX107" fmla="*/ 934010 w 1157785"/>
              <a:gd name="connsiteY107" fmla="*/ 1226652 h 1256655"/>
              <a:gd name="connsiteX108" fmla="*/ 917758 w 1157785"/>
              <a:gd name="connsiteY108" fmla="*/ 1216651 h 1256655"/>
              <a:gd name="connsiteX109" fmla="*/ 902756 w 1157785"/>
              <a:gd name="connsiteY109" fmla="*/ 1180396 h 1256655"/>
              <a:gd name="connsiteX110" fmla="*/ 812746 w 1157785"/>
              <a:gd name="connsiteY110" fmla="*/ 1197898 h 1256655"/>
              <a:gd name="connsiteX111" fmla="*/ 812746 w 1157785"/>
              <a:gd name="connsiteY111" fmla="*/ 1239153 h 1256655"/>
              <a:gd name="connsiteX112" fmla="*/ 796494 w 1157785"/>
              <a:gd name="connsiteY112" fmla="*/ 1256655 h 1256655"/>
              <a:gd name="connsiteX113" fmla="*/ 778992 w 1157785"/>
              <a:gd name="connsiteY113" fmla="*/ 1239153 h 1256655"/>
              <a:gd name="connsiteX114" fmla="*/ 778992 w 1157785"/>
              <a:gd name="connsiteY114" fmla="*/ 1197898 h 1256655"/>
              <a:gd name="connsiteX115" fmla="*/ 738988 w 1157785"/>
              <a:gd name="connsiteY115" fmla="*/ 1194148 h 1256655"/>
              <a:gd name="connsiteX116" fmla="*/ 700233 w 1157785"/>
              <a:gd name="connsiteY116" fmla="*/ 1182897 h 1256655"/>
              <a:gd name="connsiteX117" fmla="*/ 683981 w 1157785"/>
              <a:gd name="connsiteY117" fmla="*/ 1221651 h 1256655"/>
              <a:gd name="connsiteX118" fmla="*/ 668980 w 1157785"/>
              <a:gd name="connsiteY118" fmla="*/ 1232902 h 1256655"/>
              <a:gd name="connsiteX119" fmla="*/ 662729 w 1157785"/>
              <a:gd name="connsiteY119" fmla="*/ 1230402 h 1256655"/>
              <a:gd name="connsiteX120" fmla="*/ 653978 w 1157785"/>
              <a:gd name="connsiteY120" fmla="*/ 1209150 h 1256655"/>
              <a:gd name="connsiteX121" fmla="*/ 668980 w 1157785"/>
              <a:gd name="connsiteY121" fmla="*/ 1171645 h 1256655"/>
              <a:gd name="connsiteX122" fmla="*/ 592721 w 1157785"/>
              <a:gd name="connsiteY122" fmla="*/ 1121640 h 1256655"/>
              <a:gd name="connsiteX123" fmla="*/ 562718 w 1157785"/>
              <a:gd name="connsiteY123" fmla="*/ 1150393 h 1256655"/>
              <a:gd name="connsiteX124" fmla="*/ 551466 w 1157785"/>
              <a:gd name="connsiteY124" fmla="*/ 1155394 h 1256655"/>
              <a:gd name="connsiteX125" fmla="*/ 540215 w 1157785"/>
              <a:gd name="connsiteY125" fmla="*/ 1150393 h 1256655"/>
              <a:gd name="connsiteX126" fmla="*/ 540215 w 1157785"/>
              <a:gd name="connsiteY126" fmla="*/ 1126640 h 1256655"/>
              <a:gd name="connsiteX127" fmla="*/ 568968 w 1157785"/>
              <a:gd name="connsiteY127" fmla="*/ 1096637 h 1256655"/>
              <a:gd name="connsiteX128" fmla="*/ 543966 w 1157785"/>
              <a:gd name="connsiteY128" fmla="*/ 1065383 h 1256655"/>
              <a:gd name="connsiteX129" fmla="*/ 523963 w 1157785"/>
              <a:gd name="connsiteY129" fmla="*/ 1030380 h 1256655"/>
              <a:gd name="connsiteX130" fmla="*/ 485209 w 1157785"/>
              <a:gd name="connsiteY130" fmla="*/ 1047881 h 1256655"/>
              <a:gd name="connsiteX131" fmla="*/ 478958 w 1157785"/>
              <a:gd name="connsiteY131" fmla="*/ 1049132 h 1256655"/>
              <a:gd name="connsiteX132" fmla="*/ 463957 w 1157785"/>
              <a:gd name="connsiteY132" fmla="*/ 1039130 h 1256655"/>
              <a:gd name="connsiteX133" fmla="*/ 472708 w 1157785"/>
              <a:gd name="connsiteY133" fmla="*/ 1016628 h 1256655"/>
              <a:gd name="connsiteX134" fmla="*/ 511462 w 1157785"/>
              <a:gd name="connsiteY134" fmla="*/ 1000376 h 1256655"/>
              <a:gd name="connsiteX135" fmla="*/ 491460 w 1157785"/>
              <a:gd name="connsiteY135" fmla="*/ 910366 h 1256655"/>
              <a:gd name="connsiteX136" fmla="*/ 450205 w 1157785"/>
              <a:gd name="connsiteY136" fmla="*/ 910366 h 1256655"/>
              <a:gd name="connsiteX137" fmla="*/ 433953 w 1157785"/>
              <a:gd name="connsiteY137" fmla="*/ 894114 h 1256655"/>
              <a:gd name="connsiteX138" fmla="*/ 450205 w 1157785"/>
              <a:gd name="connsiteY138" fmla="*/ 877862 h 1256655"/>
              <a:gd name="connsiteX139" fmla="*/ 491460 w 1157785"/>
              <a:gd name="connsiteY139" fmla="*/ 877862 h 1256655"/>
              <a:gd name="connsiteX140" fmla="*/ 497710 w 1157785"/>
              <a:gd name="connsiteY140" fmla="*/ 836608 h 1256655"/>
              <a:gd name="connsiteX141" fmla="*/ 506461 w 1157785"/>
              <a:gd name="connsiteY141" fmla="*/ 797853 h 1256655"/>
              <a:gd name="connsiteX142" fmla="*/ 467707 w 1157785"/>
              <a:gd name="connsiteY142" fmla="*/ 782852 h 1256655"/>
              <a:gd name="connsiteX143" fmla="*/ 458956 w 1157785"/>
              <a:gd name="connsiteY143" fmla="*/ 761599 h 1256655"/>
              <a:gd name="connsiteX144" fmla="*/ 480208 w 1157785"/>
              <a:gd name="connsiteY144" fmla="*/ 752848 h 1256655"/>
              <a:gd name="connsiteX145" fmla="*/ 518963 w 1157785"/>
              <a:gd name="connsiteY145" fmla="*/ 767850 h 1256655"/>
              <a:gd name="connsiteX146" fmla="*/ 568968 w 1157785"/>
              <a:gd name="connsiteY146" fmla="*/ 691591 h 1256655"/>
              <a:gd name="connsiteX147" fmla="*/ 540215 w 1157785"/>
              <a:gd name="connsiteY147" fmla="*/ 661588 h 1256655"/>
              <a:gd name="connsiteX148" fmla="*/ 540215 w 1157785"/>
              <a:gd name="connsiteY148" fmla="*/ 639085 h 1256655"/>
              <a:gd name="connsiteX149" fmla="*/ 562718 w 1157785"/>
              <a:gd name="connsiteY149" fmla="*/ 639085 h 1256655"/>
              <a:gd name="connsiteX150" fmla="*/ 592721 w 1157785"/>
              <a:gd name="connsiteY150" fmla="*/ 667839 h 1256655"/>
              <a:gd name="connsiteX151" fmla="*/ 625225 w 1157785"/>
              <a:gd name="connsiteY151" fmla="*/ 642836 h 1256655"/>
              <a:gd name="connsiteX152" fmla="*/ 658979 w 1157785"/>
              <a:gd name="connsiteY152" fmla="*/ 622833 h 1256655"/>
              <a:gd name="connsiteX153" fmla="*/ 642727 w 1157785"/>
              <a:gd name="connsiteY153" fmla="*/ 584079 h 1256655"/>
              <a:gd name="connsiteX154" fmla="*/ 651478 w 1157785"/>
              <a:gd name="connsiteY154" fmla="*/ 562827 h 1256655"/>
              <a:gd name="connsiteX155" fmla="*/ 672730 w 1157785"/>
              <a:gd name="connsiteY155" fmla="*/ 571578 h 1256655"/>
              <a:gd name="connsiteX156" fmla="*/ 690232 w 1157785"/>
              <a:gd name="connsiteY156" fmla="*/ 609082 h 1256655"/>
              <a:gd name="connsiteX157" fmla="*/ 778992 w 1157785"/>
              <a:gd name="connsiteY157" fmla="*/ 590330 h 1256655"/>
              <a:gd name="connsiteX158" fmla="*/ 778992 w 1157785"/>
              <a:gd name="connsiteY158" fmla="*/ 549075 h 1256655"/>
              <a:gd name="connsiteX159" fmla="*/ 796494 w 1157785"/>
              <a:gd name="connsiteY159" fmla="*/ 532823 h 1256655"/>
              <a:gd name="connsiteX160" fmla="*/ 260923 w 1157785"/>
              <a:gd name="connsiteY160" fmla="*/ 433951 h 1256655"/>
              <a:gd name="connsiteX161" fmla="*/ 278947 w 1157785"/>
              <a:gd name="connsiteY161" fmla="*/ 452558 h 1256655"/>
              <a:gd name="connsiteX162" fmla="*/ 260923 w 1157785"/>
              <a:gd name="connsiteY162" fmla="*/ 471164 h 1256655"/>
              <a:gd name="connsiteX163" fmla="*/ 241696 w 1157785"/>
              <a:gd name="connsiteY163" fmla="*/ 452558 h 1256655"/>
              <a:gd name="connsiteX164" fmla="*/ 260923 w 1157785"/>
              <a:gd name="connsiteY164" fmla="*/ 433951 h 1256655"/>
              <a:gd name="connsiteX165" fmla="*/ 433953 w 1157785"/>
              <a:gd name="connsiteY165" fmla="*/ 319612 h 1256655"/>
              <a:gd name="connsiteX166" fmla="*/ 356186 w 1157785"/>
              <a:gd name="connsiteY166" fmla="*/ 397618 h 1256655"/>
              <a:gd name="connsiteX167" fmla="*/ 433953 w 1157785"/>
              <a:gd name="connsiteY167" fmla="*/ 475625 h 1256655"/>
              <a:gd name="connsiteX168" fmla="*/ 510486 w 1157785"/>
              <a:gd name="connsiteY168" fmla="*/ 397618 h 1256655"/>
              <a:gd name="connsiteX169" fmla="*/ 433953 w 1157785"/>
              <a:gd name="connsiteY169" fmla="*/ 319612 h 1256655"/>
              <a:gd name="connsiteX170" fmla="*/ 433953 w 1157785"/>
              <a:gd name="connsiteY170" fmla="*/ 285641 h 1256655"/>
              <a:gd name="connsiteX171" fmla="*/ 542580 w 1157785"/>
              <a:gd name="connsiteY171" fmla="*/ 397618 h 1256655"/>
              <a:gd name="connsiteX172" fmla="*/ 433953 w 1157785"/>
              <a:gd name="connsiteY172" fmla="*/ 509595 h 1256655"/>
              <a:gd name="connsiteX173" fmla="*/ 324092 w 1157785"/>
              <a:gd name="connsiteY173" fmla="*/ 397618 h 1256655"/>
              <a:gd name="connsiteX174" fmla="*/ 433953 w 1157785"/>
              <a:gd name="connsiteY174" fmla="*/ 285641 h 1256655"/>
              <a:gd name="connsiteX175" fmla="*/ 245927 w 1157785"/>
              <a:gd name="connsiteY175" fmla="*/ 237282 h 1256655"/>
              <a:gd name="connsiteX176" fmla="*/ 203064 w 1157785"/>
              <a:gd name="connsiteY176" fmla="*/ 280145 h 1256655"/>
              <a:gd name="connsiteX177" fmla="*/ 245927 w 1157785"/>
              <a:gd name="connsiteY177" fmla="*/ 323009 h 1256655"/>
              <a:gd name="connsiteX178" fmla="*/ 288791 w 1157785"/>
              <a:gd name="connsiteY178" fmla="*/ 280145 h 1256655"/>
              <a:gd name="connsiteX179" fmla="*/ 245927 w 1157785"/>
              <a:gd name="connsiteY179" fmla="*/ 237282 h 1256655"/>
              <a:gd name="connsiteX180" fmla="*/ 452557 w 1157785"/>
              <a:gd name="connsiteY180" fmla="*/ 203243 h 1256655"/>
              <a:gd name="connsiteX181" fmla="*/ 471162 w 1157785"/>
              <a:gd name="connsiteY181" fmla="*/ 221850 h 1256655"/>
              <a:gd name="connsiteX182" fmla="*/ 452557 w 1157785"/>
              <a:gd name="connsiteY182" fmla="*/ 240456 h 1256655"/>
              <a:gd name="connsiteX183" fmla="*/ 433953 w 1157785"/>
              <a:gd name="connsiteY183" fmla="*/ 221850 h 1256655"/>
              <a:gd name="connsiteX184" fmla="*/ 452557 w 1157785"/>
              <a:gd name="connsiteY184" fmla="*/ 203243 h 1256655"/>
              <a:gd name="connsiteX185" fmla="*/ 245927 w 1157785"/>
              <a:gd name="connsiteY185" fmla="*/ 203243 h 1256655"/>
              <a:gd name="connsiteX186" fmla="*/ 322829 w 1157785"/>
              <a:gd name="connsiteY186" fmla="*/ 280145 h 1256655"/>
              <a:gd name="connsiteX187" fmla="*/ 245927 w 1157785"/>
              <a:gd name="connsiteY187" fmla="*/ 355787 h 1256655"/>
              <a:gd name="connsiteX188" fmla="*/ 170286 w 1157785"/>
              <a:gd name="connsiteY188" fmla="*/ 280145 h 1256655"/>
              <a:gd name="connsiteX189" fmla="*/ 245927 w 1157785"/>
              <a:gd name="connsiteY189" fmla="*/ 203243 h 1256655"/>
              <a:gd name="connsiteX190" fmla="*/ 338880 w 1157785"/>
              <a:gd name="connsiteY190" fmla="*/ 178313 h 1256655"/>
              <a:gd name="connsiteX191" fmla="*/ 347752 w 1157785"/>
              <a:gd name="connsiteY191" fmla="*/ 179581 h 1256655"/>
              <a:gd name="connsiteX192" fmla="*/ 346484 w 1157785"/>
              <a:gd name="connsiteY192" fmla="*/ 189720 h 1256655"/>
              <a:gd name="connsiteX193" fmla="*/ 337612 w 1157785"/>
              <a:gd name="connsiteY193" fmla="*/ 187185 h 1256655"/>
              <a:gd name="connsiteX194" fmla="*/ 338880 w 1157785"/>
              <a:gd name="connsiteY194" fmla="*/ 178313 h 1256655"/>
              <a:gd name="connsiteX195" fmla="*/ 361291 w 1157785"/>
              <a:gd name="connsiteY195" fmla="*/ 90010 h 1256655"/>
              <a:gd name="connsiteX196" fmla="*/ 90010 w 1157785"/>
              <a:gd name="connsiteY196" fmla="*/ 361291 h 1256655"/>
              <a:gd name="connsiteX197" fmla="*/ 361291 w 1157785"/>
              <a:gd name="connsiteY197" fmla="*/ 633822 h 1256655"/>
              <a:gd name="connsiteX198" fmla="*/ 633822 w 1157785"/>
              <a:gd name="connsiteY198" fmla="*/ 361291 h 1256655"/>
              <a:gd name="connsiteX199" fmla="*/ 361291 w 1157785"/>
              <a:gd name="connsiteY199" fmla="*/ 90010 h 1256655"/>
              <a:gd name="connsiteX200" fmla="*/ 361291 w 1157785"/>
              <a:gd name="connsiteY200" fmla="*/ 0 h 1256655"/>
              <a:gd name="connsiteX201" fmla="*/ 377543 w 1157785"/>
              <a:gd name="connsiteY201" fmla="*/ 16252 h 1256655"/>
              <a:gd name="connsiteX202" fmla="*/ 377543 w 1157785"/>
              <a:gd name="connsiteY202" fmla="*/ 57507 h 1256655"/>
              <a:gd name="connsiteX203" fmla="*/ 457552 w 1157785"/>
              <a:gd name="connsiteY203" fmla="*/ 72508 h 1256655"/>
              <a:gd name="connsiteX204" fmla="*/ 472554 w 1157785"/>
              <a:gd name="connsiteY204" fmla="*/ 33754 h 1256655"/>
              <a:gd name="connsiteX205" fmla="*/ 493806 w 1157785"/>
              <a:gd name="connsiteY205" fmla="*/ 25003 h 1256655"/>
              <a:gd name="connsiteX206" fmla="*/ 503807 w 1157785"/>
              <a:gd name="connsiteY206" fmla="*/ 46255 h 1256655"/>
              <a:gd name="connsiteX207" fmla="*/ 488805 w 1157785"/>
              <a:gd name="connsiteY207" fmla="*/ 85010 h 1256655"/>
              <a:gd name="connsiteX208" fmla="*/ 565064 w 1157785"/>
              <a:gd name="connsiteY208" fmla="*/ 136266 h 1256655"/>
              <a:gd name="connsiteX209" fmla="*/ 595067 w 1157785"/>
              <a:gd name="connsiteY209" fmla="*/ 106262 h 1256655"/>
              <a:gd name="connsiteX210" fmla="*/ 617570 w 1157785"/>
              <a:gd name="connsiteY210" fmla="*/ 106262 h 1256655"/>
              <a:gd name="connsiteX211" fmla="*/ 617570 w 1157785"/>
              <a:gd name="connsiteY211" fmla="*/ 128765 h 1256655"/>
              <a:gd name="connsiteX212" fmla="*/ 588817 w 1157785"/>
              <a:gd name="connsiteY212" fmla="*/ 158768 h 1256655"/>
              <a:gd name="connsiteX213" fmla="*/ 633822 w 1157785"/>
              <a:gd name="connsiteY213" fmla="*/ 225026 h 1256655"/>
              <a:gd name="connsiteX214" fmla="*/ 671326 w 1157785"/>
              <a:gd name="connsiteY214" fmla="*/ 208774 h 1256655"/>
              <a:gd name="connsiteX215" fmla="*/ 693829 w 1157785"/>
              <a:gd name="connsiteY215" fmla="*/ 217525 h 1256655"/>
              <a:gd name="connsiteX216" fmla="*/ 685078 w 1157785"/>
              <a:gd name="connsiteY216" fmla="*/ 238777 h 1256655"/>
              <a:gd name="connsiteX217" fmla="*/ 647573 w 1157785"/>
              <a:gd name="connsiteY217" fmla="*/ 256279 h 1256655"/>
              <a:gd name="connsiteX218" fmla="*/ 665075 w 1157785"/>
              <a:gd name="connsiteY218" fmla="*/ 345039 h 1256655"/>
              <a:gd name="connsiteX219" fmla="*/ 706330 w 1157785"/>
              <a:gd name="connsiteY219" fmla="*/ 345039 h 1256655"/>
              <a:gd name="connsiteX220" fmla="*/ 723832 w 1157785"/>
              <a:gd name="connsiteY220" fmla="*/ 361291 h 1256655"/>
              <a:gd name="connsiteX221" fmla="*/ 706330 w 1157785"/>
              <a:gd name="connsiteY221" fmla="*/ 377543 h 1256655"/>
              <a:gd name="connsiteX222" fmla="*/ 665075 w 1157785"/>
              <a:gd name="connsiteY222" fmla="*/ 377543 h 1256655"/>
              <a:gd name="connsiteX223" fmla="*/ 650074 w 1157785"/>
              <a:gd name="connsiteY223" fmla="*/ 457552 h 1256655"/>
              <a:gd name="connsiteX224" fmla="*/ 688828 w 1157785"/>
              <a:gd name="connsiteY224" fmla="*/ 472554 h 1256655"/>
              <a:gd name="connsiteX225" fmla="*/ 698829 w 1157785"/>
              <a:gd name="connsiteY225" fmla="*/ 493806 h 1256655"/>
              <a:gd name="connsiteX226" fmla="*/ 682577 w 1157785"/>
              <a:gd name="connsiteY226" fmla="*/ 505057 h 1256655"/>
              <a:gd name="connsiteX227" fmla="*/ 676327 w 1157785"/>
              <a:gd name="connsiteY227" fmla="*/ 503807 h 1256655"/>
              <a:gd name="connsiteX228" fmla="*/ 638822 w 1157785"/>
              <a:gd name="connsiteY228" fmla="*/ 487555 h 1256655"/>
              <a:gd name="connsiteX229" fmla="*/ 588817 w 1157785"/>
              <a:gd name="connsiteY229" fmla="*/ 565064 h 1256655"/>
              <a:gd name="connsiteX230" fmla="*/ 617570 w 1157785"/>
              <a:gd name="connsiteY230" fmla="*/ 595068 h 1256655"/>
              <a:gd name="connsiteX231" fmla="*/ 617570 w 1157785"/>
              <a:gd name="connsiteY231" fmla="*/ 617570 h 1256655"/>
              <a:gd name="connsiteX232" fmla="*/ 606319 w 1157785"/>
              <a:gd name="connsiteY232" fmla="*/ 622571 h 1256655"/>
              <a:gd name="connsiteX233" fmla="*/ 595067 w 1157785"/>
              <a:gd name="connsiteY233" fmla="*/ 617570 h 1256655"/>
              <a:gd name="connsiteX234" fmla="*/ 565064 w 1157785"/>
              <a:gd name="connsiteY234" fmla="*/ 588817 h 1256655"/>
              <a:gd name="connsiteX235" fmla="*/ 497556 w 1157785"/>
              <a:gd name="connsiteY235" fmla="*/ 633822 h 1256655"/>
              <a:gd name="connsiteX236" fmla="*/ 515058 w 1157785"/>
              <a:gd name="connsiteY236" fmla="*/ 671326 h 1256655"/>
              <a:gd name="connsiteX237" fmla="*/ 506307 w 1157785"/>
              <a:gd name="connsiteY237" fmla="*/ 693829 h 1256655"/>
              <a:gd name="connsiteX238" fmla="*/ 500057 w 1157785"/>
              <a:gd name="connsiteY238" fmla="*/ 695079 h 1256655"/>
              <a:gd name="connsiteX239" fmla="*/ 483805 w 1157785"/>
              <a:gd name="connsiteY239" fmla="*/ 685078 h 1256655"/>
              <a:gd name="connsiteX240" fmla="*/ 468803 w 1157785"/>
              <a:gd name="connsiteY240" fmla="*/ 647573 h 1256655"/>
              <a:gd name="connsiteX241" fmla="*/ 377543 w 1157785"/>
              <a:gd name="connsiteY241" fmla="*/ 665075 h 1256655"/>
              <a:gd name="connsiteX242" fmla="*/ 377543 w 1157785"/>
              <a:gd name="connsiteY242" fmla="*/ 707580 h 1256655"/>
              <a:gd name="connsiteX243" fmla="*/ 361291 w 1157785"/>
              <a:gd name="connsiteY243" fmla="*/ 723832 h 1256655"/>
              <a:gd name="connsiteX244" fmla="*/ 345039 w 1157785"/>
              <a:gd name="connsiteY244" fmla="*/ 707580 h 1256655"/>
              <a:gd name="connsiteX245" fmla="*/ 345039 w 1157785"/>
              <a:gd name="connsiteY245" fmla="*/ 665075 h 1256655"/>
              <a:gd name="connsiteX246" fmla="*/ 266280 w 1157785"/>
              <a:gd name="connsiteY246" fmla="*/ 650074 h 1256655"/>
              <a:gd name="connsiteX247" fmla="*/ 250028 w 1157785"/>
              <a:gd name="connsiteY247" fmla="*/ 688828 h 1256655"/>
              <a:gd name="connsiteX248" fmla="*/ 235027 w 1157785"/>
              <a:gd name="connsiteY248" fmla="*/ 700079 h 1256655"/>
              <a:gd name="connsiteX249" fmla="*/ 228776 w 1157785"/>
              <a:gd name="connsiteY249" fmla="*/ 697579 h 1256655"/>
              <a:gd name="connsiteX250" fmla="*/ 220025 w 1157785"/>
              <a:gd name="connsiteY250" fmla="*/ 676327 h 1256655"/>
              <a:gd name="connsiteX251" fmla="*/ 235027 w 1157785"/>
              <a:gd name="connsiteY251" fmla="*/ 638822 h 1256655"/>
              <a:gd name="connsiteX252" fmla="*/ 158768 w 1157785"/>
              <a:gd name="connsiteY252" fmla="*/ 588817 h 1256655"/>
              <a:gd name="connsiteX253" fmla="*/ 128765 w 1157785"/>
              <a:gd name="connsiteY253" fmla="*/ 617570 h 1256655"/>
              <a:gd name="connsiteX254" fmla="*/ 117513 w 1157785"/>
              <a:gd name="connsiteY254" fmla="*/ 622571 h 1256655"/>
              <a:gd name="connsiteX255" fmla="*/ 106262 w 1157785"/>
              <a:gd name="connsiteY255" fmla="*/ 617570 h 1256655"/>
              <a:gd name="connsiteX256" fmla="*/ 106262 w 1157785"/>
              <a:gd name="connsiteY256" fmla="*/ 595068 h 1256655"/>
              <a:gd name="connsiteX257" fmla="*/ 136266 w 1157785"/>
              <a:gd name="connsiteY257" fmla="*/ 565064 h 1256655"/>
              <a:gd name="connsiteX258" fmla="*/ 90010 w 1157785"/>
              <a:gd name="connsiteY258" fmla="*/ 497557 h 1256655"/>
              <a:gd name="connsiteX259" fmla="*/ 51256 w 1157785"/>
              <a:gd name="connsiteY259" fmla="*/ 515058 h 1256655"/>
              <a:gd name="connsiteX260" fmla="*/ 45005 w 1157785"/>
              <a:gd name="connsiteY260" fmla="*/ 516309 h 1256655"/>
              <a:gd name="connsiteX261" fmla="*/ 30004 w 1157785"/>
              <a:gd name="connsiteY261" fmla="*/ 506307 h 1256655"/>
              <a:gd name="connsiteX262" fmla="*/ 38755 w 1157785"/>
              <a:gd name="connsiteY262" fmla="*/ 485055 h 1256655"/>
              <a:gd name="connsiteX263" fmla="*/ 76259 w 1157785"/>
              <a:gd name="connsiteY263" fmla="*/ 467553 h 1256655"/>
              <a:gd name="connsiteX264" fmla="*/ 57507 w 1157785"/>
              <a:gd name="connsiteY264" fmla="*/ 377543 h 1256655"/>
              <a:gd name="connsiteX265" fmla="*/ 16252 w 1157785"/>
              <a:gd name="connsiteY265" fmla="*/ 377543 h 1256655"/>
              <a:gd name="connsiteX266" fmla="*/ 0 w 1157785"/>
              <a:gd name="connsiteY266" fmla="*/ 361291 h 1256655"/>
              <a:gd name="connsiteX267" fmla="*/ 16252 w 1157785"/>
              <a:gd name="connsiteY267" fmla="*/ 345039 h 1256655"/>
              <a:gd name="connsiteX268" fmla="*/ 57507 w 1157785"/>
              <a:gd name="connsiteY268" fmla="*/ 345039 h 1256655"/>
              <a:gd name="connsiteX269" fmla="*/ 72508 w 1157785"/>
              <a:gd name="connsiteY269" fmla="*/ 265030 h 1256655"/>
              <a:gd name="connsiteX270" fmla="*/ 33754 w 1157785"/>
              <a:gd name="connsiteY270" fmla="*/ 250029 h 1256655"/>
              <a:gd name="connsiteX271" fmla="*/ 25003 w 1157785"/>
              <a:gd name="connsiteY271" fmla="*/ 230026 h 1256655"/>
              <a:gd name="connsiteX272" fmla="*/ 46255 w 1157785"/>
              <a:gd name="connsiteY272" fmla="*/ 220025 h 1256655"/>
              <a:gd name="connsiteX273" fmla="*/ 85010 w 1157785"/>
              <a:gd name="connsiteY273" fmla="*/ 235027 h 1256655"/>
              <a:gd name="connsiteX274" fmla="*/ 136266 w 1157785"/>
              <a:gd name="connsiteY274" fmla="*/ 158768 h 1256655"/>
              <a:gd name="connsiteX275" fmla="*/ 106262 w 1157785"/>
              <a:gd name="connsiteY275" fmla="*/ 128765 h 1256655"/>
              <a:gd name="connsiteX276" fmla="*/ 106262 w 1157785"/>
              <a:gd name="connsiteY276" fmla="*/ 106262 h 1256655"/>
              <a:gd name="connsiteX277" fmla="*/ 128765 w 1157785"/>
              <a:gd name="connsiteY277" fmla="*/ 106262 h 1256655"/>
              <a:gd name="connsiteX278" fmla="*/ 158768 w 1157785"/>
              <a:gd name="connsiteY278" fmla="*/ 136266 h 1256655"/>
              <a:gd name="connsiteX279" fmla="*/ 225026 w 1157785"/>
              <a:gd name="connsiteY279" fmla="*/ 90010 h 1256655"/>
              <a:gd name="connsiteX280" fmla="*/ 208774 w 1157785"/>
              <a:gd name="connsiteY280" fmla="*/ 51256 h 1256655"/>
              <a:gd name="connsiteX281" fmla="*/ 217525 w 1157785"/>
              <a:gd name="connsiteY281" fmla="*/ 30004 h 1256655"/>
              <a:gd name="connsiteX282" fmla="*/ 238777 w 1157785"/>
              <a:gd name="connsiteY282" fmla="*/ 38755 h 1256655"/>
              <a:gd name="connsiteX283" fmla="*/ 256279 w 1157785"/>
              <a:gd name="connsiteY283" fmla="*/ 77509 h 1256655"/>
              <a:gd name="connsiteX284" fmla="*/ 345039 w 1157785"/>
              <a:gd name="connsiteY284" fmla="*/ 57507 h 1256655"/>
              <a:gd name="connsiteX285" fmla="*/ 345039 w 1157785"/>
              <a:gd name="connsiteY285" fmla="*/ 16252 h 1256655"/>
              <a:gd name="connsiteX286" fmla="*/ 361291 w 1157785"/>
              <a:gd name="connsiteY286" fmla="*/ 0 h 125665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Lst>
            <a:rect l="l" t="t" r="r" b="b"/>
            <a:pathLst>
              <a:path w="1157785" h="1256655">
                <a:moveTo>
                  <a:pt x="705705" y="1008196"/>
                </a:moveTo>
                <a:cubicBezTo>
                  <a:pt x="710435" y="1009087"/>
                  <a:pt x="714708" y="1011759"/>
                  <a:pt x="717759" y="1015916"/>
                </a:cubicBezTo>
                <a:cubicBezTo>
                  <a:pt x="723862" y="1024230"/>
                  <a:pt x="721421" y="1036107"/>
                  <a:pt x="711656" y="1042045"/>
                </a:cubicBezTo>
                <a:cubicBezTo>
                  <a:pt x="704332" y="1047984"/>
                  <a:pt x="692125" y="1045608"/>
                  <a:pt x="687242" y="1036107"/>
                </a:cubicBezTo>
                <a:cubicBezTo>
                  <a:pt x="681139" y="1028981"/>
                  <a:pt x="683580" y="1017104"/>
                  <a:pt x="690904" y="1011166"/>
                </a:cubicBezTo>
                <a:cubicBezTo>
                  <a:pt x="695787" y="1008196"/>
                  <a:pt x="700975" y="1007306"/>
                  <a:pt x="705705" y="1008196"/>
                </a:cubicBezTo>
                <a:close/>
                <a:moveTo>
                  <a:pt x="882514" y="861455"/>
                </a:moveTo>
                <a:cubicBezTo>
                  <a:pt x="867577" y="861455"/>
                  <a:pt x="852641" y="865185"/>
                  <a:pt x="840193" y="873887"/>
                </a:cubicBezTo>
                <a:cubicBezTo>
                  <a:pt x="804096" y="898750"/>
                  <a:pt x="795383" y="947233"/>
                  <a:pt x="819033" y="982041"/>
                </a:cubicBezTo>
                <a:cubicBezTo>
                  <a:pt x="842683" y="1016849"/>
                  <a:pt x="891227" y="1026794"/>
                  <a:pt x="926080" y="1003175"/>
                </a:cubicBezTo>
                <a:cubicBezTo>
                  <a:pt x="962177" y="978312"/>
                  <a:pt x="970890" y="931072"/>
                  <a:pt x="947240" y="895020"/>
                </a:cubicBezTo>
                <a:cubicBezTo>
                  <a:pt x="932303" y="872644"/>
                  <a:pt x="907409" y="861455"/>
                  <a:pt x="882514" y="861455"/>
                </a:cubicBezTo>
                <a:close/>
                <a:moveTo>
                  <a:pt x="903519" y="830376"/>
                </a:moveTo>
                <a:cubicBezTo>
                  <a:pt x="931370" y="835660"/>
                  <a:pt x="957198" y="851510"/>
                  <a:pt x="974624" y="876373"/>
                </a:cubicBezTo>
                <a:cubicBezTo>
                  <a:pt x="1009476" y="927342"/>
                  <a:pt x="994540" y="995716"/>
                  <a:pt x="944750" y="1029281"/>
                </a:cubicBezTo>
                <a:cubicBezTo>
                  <a:pt x="926080" y="1041712"/>
                  <a:pt x="904919" y="1047928"/>
                  <a:pt x="882514" y="1047928"/>
                </a:cubicBezTo>
                <a:cubicBezTo>
                  <a:pt x="847662" y="1047928"/>
                  <a:pt x="812809" y="1031767"/>
                  <a:pt x="791649" y="1000688"/>
                </a:cubicBezTo>
                <a:cubicBezTo>
                  <a:pt x="758041" y="949719"/>
                  <a:pt x="770488" y="881346"/>
                  <a:pt x="820278" y="847781"/>
                </a:cubicBezTo>
                <a:cubicBezTo>
                  <a:pt x="845795" y="830376"/>
                  <a:pt x="875668" y="825093"/>
                  <a:pt x="903519" y="830376"/>
                </a:cubicBezTo>
                <a:close/>
                <a:moveTo>
                  <a:pt x="656170" y="820236"/>
                </a:moveTo>
                <a:cubicBezTo>
                  <a:pt x="648680" y="820236"/>
                  <a:pt x="641189" y="822717"/>
                  <a:pt x="632451" y="827678"/>
                </a:cubicBezTo>
                <a:cubicBezTo>
                  <a:pt x="613724" y="841322"/>
                  <a:pt x="608731" y="867370"/>
                  <a:pt x="621215" y="885975"/>
                </a:cubicBezTo>
                <a:cubicBezTo>
                  <a:pt x="634947" y="905821"/>
                  <a:pt x="662413" y="912022"/>
                  <a:pt x="681139" y="898379"/>
                </a:cubicBezTo>
                <a:cubicBezTo>
                  <a:pt x="689878" y="892177"/>
                  <a:pt x="697368" y="882254"/>
                  <a:pt x="699865" y="871091"/>
                </a:cubicBezTo>
                <a:cubicBezTo>
                  <a:pt x="701113" y="859928"/>
                  <a:pt x="698617" y="848764"/>
                  <a:pt x="692375" y="838842"/>
                </a:cubicBezTo>
                <a:cubicBezTo>
                  <a:pt x="686132" y="830159"/>
                  <a:pt x="676145" y="823957"/>
                  <a:pt x="664909" y="821477"/>
                </a:cubicBezTo>
                <a:cubicBezTo>
                  <a:pt x="662413" y="820236"/>
                  <a:pt x="659916" y="820236"/>
                  <a:pt x="656170" y="820236"/>
                </a:cubicBezTo>
                <a:close/>
                <a:moveTo>
                  <a:pt x="779170" y="804339"/>
                </a:moveTo>
                <a:cubicBezTo>
                  <a:pt x="781706" y="805516"/>
                  <a:pt x="784241" y="807870"/>
                  <a:pt x="782974" y="811401"/>
                </a:cubicBezTo>
                <a:cubicBezTo>
                  <a:pt x="781706" y="814931"/>
                  <a:pt x="777903" y="817285"/>
                  <a:pt x="774099" y="816108"/>
                </a:cubicBezTo>
                <a:cubicBezTo>
                  <a:pt x="770296" y="814931"/>
                  <a:pt x="769028" y="811401"/>
                  <a:pt x="770296" y="806693"/>
                </a:cubicBezTo>
                <a:cubicBezTo>
                  <a:pt x="771564" y="804339"/>
                  <a:pt x="774099" y="801985"/>
                  <a:pt x="779170" y="804339"/>
                </a:cubicBezTo>
                <a:close/>
                <a:moveTo>
                  <a:pt x="671151" y="789227"/>
                </a:moveTo>
                <a:cubicBezTo>
                  <a:pt x="691126" y="792948"/>
                  <a:pt x="708604" y="804112"/>
                  <a:pt x="719840" y="820236"/>
                </a:cubicBezTo>
                <a:cubicBezTo>
                  <a:pt x="731075" y="837601"/>
                  <a:pt x="734821" y="857447"/>
                  <a:pt x="731075" y="877293"/>
                </a:cubicBezTo>
                <a:cubicBezTo>
                  <a:pt x="727330" y="897138"/>
                  <a:pt x="716094" y="913263"/>
                  <a:pt x="699865" y="925666"/>
                </a:cubicBezTo>
                <a:cubicBezTo>
                  <a:pt x="686132" y="933108"/>
                  <a:pt x="671151" y="938070"/>
                  <a:pt x="657419" y="938070"/>
                </a:cubicBezTo>
                <a:cubicBezTo>
                  <a:pt x="632451" y="938070"/>
                  <a:pt x="608731" y="926907"/>
                  <a:pt x="594998" y="905821"/>
                </a:cubicBezTo>
                <a:cubicBezTo>
                  <a:pt x="571278" y="871091"/>
                  <a:pt x="580017" y="823957"/>
                  <a:pt x="614973" y="800391"/>
                </a:cubicBezTo>
                <a:cubicBezTo>
                  <a:pt x="631202" y="789227"/>
                  <a:pt x="651177" y="785506"/>
                  <a:pt x="671151" y="789227"/>
                </a:cubicBezTo>
                <a:close/>
                <a:moveTo>
                  <a:pt x="915050" y="749953"/>
                </a:moveTo>
                <a:cubicBezTo>
                  <a:pt x="919780" y="750716"/>
                  <a:pt x="924053" y="753158"/>
                  <a:pt x="926494" y="756820"/>
                </a:cubicBezTo>
                <a:cubicBezTo>
                  <a:pt x="932597" y="766585"/>
                  <a:pt x="930156" y="777571"/>
                  <a:pt x="921611" y="783674"/>
                </a:cubicBezTo>
                <a:cubicBezTo>
                  <a:pt x="913067" y="789778"/>
                  <a:pt x="902081" y="787336"/>
                  <a:pt x="895977" y="777571"/>
                </a:cubicBezTo>
                <a:cubicBezTo>
                  <a:pt x="889874" y="770247"/>
                  <a:pt x="892315" y="758040"/>
                  <a:pt x="900860" y="753158"/>
                </a:cubicBezTo>
                <a:cubicBezTo>
                  <a:pt x="905133" y="750106"/>
                  <a:pt x="910320" y="749190"/>
                  <a:pt x="915050" y="749953"/>
                </a:cubicBezTo>
                <a:close/>
                <a:moveTo>
                  <a:pt x="795244" y="622833"/>
                </a:moveTo>
                <a:cubicBezTo>
                  <a:pt x="742738" y="622833"/>
                  <a:pt x="690232" y="639085"/>
                  <a:pt x="642727" y="670339"/>
                </a:cubicBezTo>
                <a:cubicBezTo>
                  <a:pt x="628975" y="679090"/>
                  <a:pt x="615224" y="690341"/>
                  <a:pt x="603972" y="701592"/>
                </a:cubicBezTo>
                <a:lnTo>
                  <a:pt x="603972" y="702842"/>
                </a:lnTo>
                <a:cubicBezTo>
                  <a:pt x="577719" y="729095"/>
                  <a:pt x="556467" y="760349"/>
                  <a:pt x="542715" y="794103"/>
                </a:cubicBezTo>
                <a:cubicBezTo>
                  <a:pt x="542715" y="795353"/>
                  <a:pt x="542715" y="795353"/>
                  <a:pt x="542715" y="795353"/>
                </a:cubicBezTo>
                <a:cubicBezTo>
                  <a:pt x="536465" y="810355"/>
                  <a:pt x="532714" y="826606"/>
                  <a:pt x="528964" y="842858"/>
                </a:cubicBezTo>
                <a:cubicBezTo>
                  <a:pt x="526464" y="860360"/>
                  <a:pt x="525213" y="876612"/>
                  <a:pt x="525213" y="894114"/>
                </a:cubicBezTo>
                <a:cubicBezTo>
                  <a:pt x="523963" y="931618"/>
                  <a:pt x="531464" y="969123"/>
                  <a:pt x="546466" y="1002876"/>
                </a:cubicBezTo>
                <a:cubicBezTo>
                  <a:pt x="553967" y="1017878"/>
                  <a:pt x="562718" y="1032880"/>
                  <a:pt x="571469" y="1046631"/>
                </a:cubicBezTo>
                <a:cubicBezTo>
                  <a:pt x="581470" y="1061633"/>
                  <a:pt x="591471" y="1074134"/>
                  <a:pt x="603972" y="1086636"/>
                </a:cubicBezTo>
                <a:cubicBezTo>
                  <a:pt x="630225" y="1112889"/>
                  <a:pt x="661479" y="1132891"/>
                  <a:pt x="696483" y="1146643"/>
                </a:cubicBezTo>
                <a:cubicBezTo>
                  <a:pt x="711485" y="1152893"/>
                  <a:pt x="727736" y="1157894"/>
                  <a:pt x="745238" y="1160394"/>
                </a:cubicBezTo>
                <a:cubicBezTo>
                  <a:pt x="761490" y="1164145"/>
                  <a:pt x="778992" y="1166645"/>
                  <a:pt x="795244" y="1166645"/>
                </a:cubicBezTo>
                <a:lnTo>
                  <a:pt x="796494" y="1166645"/>
                </a:lnTo>
                <a:cubicBezTo>
                  <a:pt x="833998" y="1166645"/>
                  <a:pt x="870252" y="1157894"/>
                  <a:pt x="904006" y="1142892"/>
                </a:cubicBezTo>
                <a:cubicBezTo>
                  <a:pt x="920258" y="1136642"/>
                  <a:pt x="934010" y="1129141"/>
                  <a:pt x="947761" y="1119140"/>
                </a:cubicBezTo>
                <a:cubicBezTo>
                  <a:pt x="1071525" y="1034130"/>
                  <a:pt x="1104029" y="865361"/>
                  <a:pt x="1020269" y="741597"/>
                </a:cubicBezTo>
                <a:cubicBezTo>
                  <a:pt x="1010268" y="727845"/>
                  <a:pt x="999017" y="714094"/>
                  <a:pt x="987766" y="702842"/>
                </a:cubicBezTo>
                <a:cubicBezTo>
                  <a:pt x="987766" y="702842"/>
                  <a:pt x="987766" y="702842"/>
                  <a:pt x="987766" y="701592"/>
                </a:cubicBezTo>
                <a:cubicBezTo>
                  <a:pt x="936510" y="650337"/>
                  <a:pt x="866502" y="622833"/>
                  <a:pt x="795244" y="622833"/>
                </a:cubicBezTo>
                <a:close/>
                <a:moveTo>
                  <a:pt x="796494" y="532823"/>
                </a:moveTo>
                <a:cubicBezTo>
                  <a:pt x="803995" y="532823"/>
                  <a:pt x="812746" y="540324"/>
                  <a:pt x="812746" y="549075"/>
                </a:cubicBezTo>
                <a:lnTo>
                  <a:pt x="812746" y="590330"/>
                </a:lnTo>
                <a:cubicBezTo>
                  <a:pt x="838999" y="591580"/>
                  <a:pt x="865252" y="597831"/>
                  <a:pt x="891505" y="605331"/>
                </a:cubicBezTo>
                <a:lnTo>
                  <a:pt x="906507" y="566577"/>
                </a:lnTo>
                <a:cubicBezTo>
                  <a:pt x="910257" y="557826"/>
                  <a:pt x="920258" y="554076"/>
                  <a:pt x="929009" y="557826"/>
                </a:cubicBezTo>
                <a:cubicBezTo>
                  <a:pt x="936510" y="560326"/>
                  <a:pt x="940260" y="570327"/>
                  <a:pt x="937760" y="579078"/>
                </a:cubicBezTo>
                <a:lnTo>
                  <a:pt x="922758" y="617833"/>
                </a:lnTo>
                <a:cubicBezTo>
                  <a:pt x="950262" y="630334"/>
                  <a:pt x="975264" y="646586"/>
                  <a:pt x="999017" y="667839"/>
                </a:cubicBezTo>
                <a:lnTo>
                  <a:pt x="1029020" y="639085"/>
                </a:lnTo>
                <a:cubicBezTo>
                  <a:pt x="1035271" y="632835"/>
                  <a:pt x="1045272" y="632835"/>
                  <a:pt x="1051523" y="639085"/>
                </a:cubicBezTo>
                <a:cubicBezTo>
                  <a:pt x="1057774" y="644086"/>
                  <a:pt x="1057774" y="655337"/>
                  <a:pt x="1051523" y="661588"/>
                </a:cubicBezTo>
                <a:lnTo>
                  <a:pt x="1022770" y="691591"/>
                </a:lnTo>
                <a:cubicBezTo>
                  <a:pt x="1031521" y="701592"/>
                  <a:pt x="1040272" y="711593"/>
                  <a:pt x="1047773" y="722845"/>
                </a:cubicBezTo>
                <a:cubicBezTo>
                  <a:pt x="1055273" y="735346"/>
                  <a:pt x="1061524" y="746597"/>
                  <a:pt x="1067775" y="757849"/>
                </a:cubicBezTo>
                <a:lnTo>
                  <a:pt x="1105279" y="741597"/>
                </a:lnTo>
                <a:cubicBezTo>
                  <a:pt x="1114030" y="737846"/>
                  <a:pt x="1124031" y="741597"/>
                  <a:pt x="1127782" y="750348"/>
                </a:cubicBezTo>
                <a:cubicBezTo>
                  <a:pt x="1130282" y="757849"/>
                  <a:pt x="1126531" y="767850"/>
                  <a:pt x="1119031" y="771600"/>
                </a:cubicBezTo>
                <a:lnTo>
                  <a:pt x="1081526" y="787852"/>
                </a:lnTo>
                <a:cubicBezTo>
                  <a:pt x="1091528" y="817855"/>
                  <a:pt x="1097778" y="847859"/>
                  <a:pt x="1100279" y="877862"/>
                </a:cubicBezTo>
                <a:lnTo>
                  <a:pt x="1140283" y="877862"/>
                </a:lnTo>
                <a:cubicBezTo>
                  <a:pt x="1150284" y="877862"/>
                  <a:pt x="1157785" y="885363"/>
                  <a:pt x="1157785" y="894114"/>
                </a:cubicBezTo>
                <a:cubicBezTo>
                  <a:pt x="1157785" y="904115"/>
                  <a:pt x="1150284" y="910366"/>
                  <a:pt x="1140283" y="910366"/>
                </a:cubicBezTo>
                <a:lnTo>
                  <a:pt x="1100279" y="910366"/>
                </a:lnTo>
                <a:cubicBezTo>
                  <a:pt x="1097778" y="937869"/>
                  <a:pt x="1092778" y="964122"/>
                  <a:pt x="1084027" y="990375"/>
                </a:cubicBezTo>
                <a:lnTo>
                  <a:pt x="1122781" y="1005377"/>
                </a:lnTo>
                <a:cubicBezTo>
                  <a:pt x="1131532" y="1009127"/>
                  <a:pt x="1136533" y="1017878"/>
                  <a:pt x="1132782" y="1026629"/>
                </a:cubicBezTo>
                <a:cubicBezTo>
                  <a:pt x="1130282" y="1032880"/>
                  <a:pt x="1124031" y="1036630"/>
                  <a:pt x="1116530" y="1036630"/>
                </a:cubicBezTo>
                <a:cubicBezTo>
                  <a:pt x="1115280" y="1036630"/>
                  <a:pt x="1112780" y="1036630"/>
                  <a:pt x="1110280" y="1036630"/>
                </a:cubicBezTo>
                <a:lnTo>
                  <a:pt x="1072775" y="1020378"/>
                </a:lnTo>
                <a:cubicBezTo>
                  <a:pt x="1060274" y="1047881"/>
                  <a:pt x="1042772" y="1074134"/>
                  <a:pt x="1022770" y="1096637"/>
                </a:cubicBezTo>
                <a:lnTo>
                  <a:pt x="1051523" y="1126640"/>
                </a:lnTo>
                <a:cubicBezTo>
                  <a:pt x="1057774" y="1132891"/>
                  <a:pt x="1057774" y="1144142"/>
                  <a:pt x="1051523" y="1150393"/>
                </a:cubicBezTo>
                <a:cubicBezTo>
                  <a:pt x="1047773" y="1154143"/>
                  <a:pt x="1044022" y="1155394"/>
                  <a:pt x="1040272" y="1155394"/>
                </a:cubicBezTo>
                <a:cubicBezTo>
                  <a:pt x="1036521" y="1155394"/>
                  <a:pt x="1031521" y="1154143"/>
                  <a:pt x="1029020" y="1150393"/>
                </a:cubicBezTo>
                <a:lnTo>
                  <a:pt x="999017" y="1121640"/>
                </a:lnTo>
                <a:cubicBezTo>
                  <a:pt x="989016" y="1130391"/>
                  <a:pt x="977765" y="1137892"/>
                  <a:pt x="966513" y="1146643"/>
                </a:cubicBezTo>
                <a:cubicBezTo>
                  <a:pt x="956512" y="1154143"/>
                  <a:pt x="944011" y="1160394"/>
                  <a:pt x="931509" y="1166645"/>
                </a:cubicBezTo>
                <a:lnTo>
                  <a:pt x="949011" y="1204149"/>
                </a:lnTo>
                <a:cubicBezTo>
                  <a:pt x="952762" y="1212900"/>
                  <a:pt x="949011" y="1222901"/>
                  <a:pt x="940260" y="1226652"/>
                </a:cubicBezTo>
                <a:cubicBezTo>
                  <a:pt x="937760" y="1226652"/>
                  <a:pt x="936510" y="1226652"/>
                  <a:pt x="934010" y="1226652"/>
                </a:cubicBezTo>
                <a:cubicBezTo>
                  <a:pt x="927759" y="1226652"/>
                  <a:pt x="921508" y="1224151"/>
                  <a:pt x="917758" y="1216651"/>
                </a:cubicBezTo>
                <a:lnTo>
                  <a:pt x="902756" y="1180396"/>
                </a:lnTo>
                <a:cubicBezTo>
                  <a:pt x="872753" y="1190398"/>
                  <a:pt x="842749" y="1196648"/>
                  <a:pt x="812746" y="1197898"/>
                </a:cubicBezTo>
                <a:lnTo>
                  <a:pt x="812746" y="1239153"/>
                </a:lnTo>
                <a:cubicBezTo>
                  <a:pt x="812746" y="1249154"/>
                  <a:pt x="803995" y="1256655"/>
                  <a:pt x="796494" y="1256655"/>
                </a:cubicBezTo>
                <a:cubicBezTo>
                  <a:pt x="786493" y="1256655"/>
                  <a:pt x="778992" y="1249154"/>
                  <a:pt x="778992" y="1239153"/>
                </a:cubicBezTo>
                <a:lnTo>
                  <a:pt x="778992" y="1197898"/>
                </a:lnTo>
                <a:cubicBezTo>
                  <a:pt x="765241" y="1197898"/>
                  <a:pt x="752739" y="1195398"/>
                  <a:pt x="738988" y="1194148"/>
                </a:cubicBezTo>
                <a:cubicBezTo>
                  <a:pt x="725236" y="1190398"/>
                  <a:pt x="712735" y="1187897"/>
                  <a:pt x="700233" y="1182897"/>
                </a:cubicBezTo>
                <a:lnTo>
                  <a:pt x="683981" y="1221651"/>
                </a:lnTo>
                <a:cubicBezTo>
                  <a:pt x="681481" y="1229152"/>
                  <a:pt x="676481" y="1232902"/>
                  <a:pt x="668980" y="1232902"/>
                </a:cubicBezTo>
                <a:cubicBezTo>
                  <a:pt x="667730" y="1232902"/>
                  <a:pt x="665229" y="1231652"/>
                  <a:pt x="662729" y="1230402"/>
                </a:cubicBezTo>
                <a:cubicBezTo>
                  <a:pt x="655228" y="1227902"/>
                  <a:pt x="650228" y="1217901"/>
                  <a:pt x="653978" y="1209150"/>
                </a:cubicBezTo>
                <a:lnTo>
                  <a:pt x="668980" y="1171645"/>
                </a:lnTo>
                <a:cubicBezTo>
                  <a:pt x="641477" y="1157894"/>
                  <a:pt x="615224" y="1141642"/>
                  <a:pt x="592721" y="1121640"/>
                </a:cubicBezTo>
                <a:lnTo>
                  <a:pt x="562718" y="1150393"/>
                </a:lnTo>
                <a:cubicBezTo>
                  <a:pt x="560217" y="1154143"/>
                  <a:pt x="556467" y="1155394"/>
                  <a:pt x="551466" y="1155394"/>
                </a:cubicBezTo>
                <a:cubicBezTo>
                  <a:pt x="547716" y="1155394"/>
                  <a:pt x="542715" y="1154143"/>
                  <a:pt x="540215" y="1150393"/>
                </a:cubicBezTo>
                <a:cubicBezTo>
                  <a:pt x="532714" y="1144142"/>
                  <a:pt x="532714" y="1132891"/>
                  <a:pt x="540215" y="1126640"/>
                </a:cubicBezTo>
                <a:lnTo>
                  <a:pt x="568968" y="1096637"/>
                </a:lnTo>
                <a:cubicBezTo>
                  <a:pt x="560217" y="1087886"/>
                  <a:pt x="551466" y="1076635"/>
                  <a:pt x="543966" y="1065383"/>
                </a:cubicBezTo>
                <a:cubicBezTo>
                  <a:pt x="536465" y="1054132"/>
                  <a:pt x="530214" y="1042881"/>
                  <a:pt x="523963" y="1030380"/>
                </a:cubicBezTo>
                <a:lnTo>
                  <a:pt x="485209" y="1047881"/>
                </a:lnTo>
                <a:cubicBezTo>
                  <a:pt x="483959" y="1047881"/>
                  <a:pt x="481458" y="1049132"/>
                  <a:pt x="478958" y="1049132"/>
                </a:cubicBezTo>
                <a:cubicBezTo>
                  <a:pt x="472708" y="1049132"/>
                  <a:pt x="466457" y="1045381"/>
                  <a:pt x="463957" y="1039130"/>
                </a:cubicBezTo>
                <a:cubicBezTo>
                  <a:pt x="460206" y="1030380"/>
                  <a:pt x="463957" y="1020378"/>
                  <a:pt x="472708" y="1016628"/>
                </a:cubicBezTo>
                <a:lnTo>
                  <a:pt x="511462" y="1000376"/>
                </a:lnTo>
                <a:cubicBezTo>
                  <a:pt x="498960" y="971623"/>
                  <a:pt x="492710" y="941619"/>
                  <a:pt x="491460" y="910366"/>
                </a:cubicBezTo>
                <a:lnTo>
                  <a:pt x="450205" y="910366"/>
                </a:lnTo>
                <a:cubicBezTo>
                  <a:pt x="441454" y="910366"/>
                  <a:pt x="433953" y="904115"/>
                  <a:pt x="433953" y="894114"/>
                </a:cubicBezTo>
                <a:cubicBezTo>
                  <a:pt x="433953" y="885363"/>
                  <a:pt x="441454" y="877862"/>
                  <a:pt x="450205" y="877862"/>
                </a:cubicBezTo>
                <a:lnTo>
                  <a:pt x="491460" y="877862"/>
                </a:lnTo>
                <a:cubicBezTo>
                  <a:pt x="492710" y="864111"/>
                  <a:pt x="493960" y="850359"/>
                  <a:pt x="497710" y="836608"/>
                </a:cubicBezTo>
                <a:cubicBezTo>
                  <a:pt x="498960" y="824106"/>
                  <a:pt x="502711" y="811605"/>
                  <a:pt x="506461" y="797853"/>
                </a:cubicBezTo>
                <a:lnTo>
                  <a:pt x="467707" y="782852"/>
                </a:lnTo>
                <a:cubicBezTo>
                  <a:pt x="460206" y="780351"/>
                  <a:pt x="455206" y="770350"/>
                  <a:pt x="458956" y="761599"/>
                </a:cubicBezTo>
                <a:cubicBezTo>
                  <a:pt x="461456" y="752848"/>
                  <a:pt x="471457" y="749098"/>
                  <a:pt x="480208" y="752848"/>
                </a:cubicBezTo>
                <a:lnTo>
                  <a:pt x="518963" y="767850"/>
                </a:lnTo>
                <a:cubicBezTo>
                  <a:pt x="531464" y="739097"/>
                  <a:pt x="548966" y="714094"/>
                  <a:pt x="568968" y="691591"/>
                </a:cubicBezTo>
                <a:lnTo>
                  <a:pt x="540215" y="661588"/>
                </a:lnTo>
                <a:cubicBezTo>
                  <a:pt x="532714" y="655337"/>
                  <a:pt x="532714" y="644086"/>
                  <a:pt x="540215" y="639085"/>
                </a:cubicBezTo>
                <a:cubicBezTo>
                  <a:pt x="546466" y="632835"/>
                  <a:pt x="556467" y="632835"/>
                  <a:pt x="562718" y="639085"/>
                </a:cubicBezTo>
                <a:lnTo>
                  <a:pt x="592721" y="667839"/>
                </a:lnTo>
                <a:cubicBezTo>
                  <a:pt x="602722" y="659088"/>
                  <a:pt x="613973" y="650337"/>
                  <a:pt x="625225" y="642836"/>
                </a:cubicBezTo>
                <a:cubicBezTo>
                  <a:pt x="636476" y="634085"/>
                  <a:pt x="647727" y="629084"/>
                  <a:pt x="658979" y="622833"/>
                </a:cubicBezTo>
                <a:lnTo>
                  <a:pt x="642727" y="584079"/>
                </a:lnTo>
                <a:cubicBezTo>
                  <a:pt x="638976" y="575328"/>
                  <a:pt x="642727" y="565327"/>
                  <a:pt x="651478" y="562827"/>
                </a:cubicBezTo>
                <a:cubicBezTo>
                  <a:pt x="658979" y="559076"/>
                  <a:pt x="668980" y="562827"/>
                  <a:pt x="672730" y="571578"/>
                </a:cubicBezTo>
                <a:lnTo>
                  <a:pt x="690232" y="609082"/>
                </a:lnTo>
                <a:cubicBezTo>
                  <a:pt x="718985" y="597831"/>
                  <a:pt x="748989" y="591580"/>
                  <a:pt x="778992" y="590330"/>
                </a:cubicBezTo>
                <a:lnTo>
                  <a:pt x="778992" y="549075"/>
                </a:lnTo>
                <a:cubicBezTo>
                  <a:pt x="778992" y="540324"/>
                  <a:pt x="786493" y="532823"/>
                  <a:pt x="796494" y="532823"/>
                </a:cubicBezTo>
                <a:close/>
                <a:moveTo>
                  <a:pt x="260923" y="433951"/>
                </a:moveTo>
                <a:cubicBezTo>
                  <a:pt x="270536" y="433951"/>
                  <a:pt x="278947" y="441394"/>
                  <a:pt x="278947" y="452558"/>
                </a:cubicBezTo>
                <a:cubicBezTo>
                  <a:pt x="278947" y="462481"/>
                  <a:pt x="270536" y="471164"/>
                  <a:pt x="260923" y="471164"/>
                </a:cubicBezTo>
                <a:cubicBezTo>
                  <a:pt x="250108" y="471164"/>
                  <a:pt x="241696" y="462481"/>
                  <a:pt x="241696" y="452558"/>
                </a:cubicBezTo>
                <a:cubicBezTo>
                  <a:pt x="241696" y="441394"/>
                  <a:pt x="250108" y="433951"/>
                  <a:pt x="260923" y="433951"/>
                </a:cubicBezTo>
                <a:close/>
                <a:moveTo>
                  <a:pt x="433953" y="319612"/>
                </a:moveTo>
                <a:cubicBezTo>
                  <a:pt x="391984" y="319612"/>
                  <a:pt x="356186" y="354840"/>
                  <a:pt x="356186" y="397618"/>
                </a:cubicBezTo>
                <a:cubicBezTo>
                  <a:pt x="356186" y="440396"/>
                  <a:pt x="391984" y="475625"/>
                  <a:pt x="433953" y="475625"/>
                </a:cubicBezTo>
                <a:cubicBezTo>
                  <a:pt x="475923" y="475625"/>
                  <a:pt x="510486" y="440396"/>
                  <a:pt x="510486" y="397618"/>
                </a:cubicBezTo>
                <a:cubicBezTo>
                  <a:pt x="510486" y="354840"/>
                  <a:pt x="475923" y="319612"/>
                  <a:pt x="433953" y="319612"/>
                </a:cubicBezTo>
                <a:close/>
                <a:moveTo>
                  <a:pt x="433953" y="285641"/>
                </a:moveTo>
                <a:cubicBezTo>
                  <a:pt x="494438" y="285641"/>
                  <a:pt x="542580" y="335968"/>
                  <a:pt x="542580" y="397618"/>
                </a:cubicBezTo>
                <a:cubicBezTo>
                  <a:pt x="542580" y="459268"/>
                  <a:pt x="494438" y="509595"/>
                  <a:pt x="433953" y="509595"/>
                </a:cubicBezTo>
                <a:cubicBezTo>
                  <a:pt x="373468" y="509595"/>
                  <a:pt x="324092" y="459268"/>
                  <a:pt x="324092" y="397618"/>
                </a:cubicBezTo>
                <a:cubicBezTo>
                  <a:pt x="324092" y="335968"/>
                  <a:pt x="373468" y="285641"/>
                  <a:pt x="433953" y="285641"/>
                </a:cubicBezTo>
                <a:close/>
                <a:moveTo>
                  <a:pt x="245927" y="237282"/>
                </a:moveTo>
                <a:cubicBezTo>
                  <a:pt x="221974" y="237282"/>
                  <a:pt x="203064" y="256192"/>
                  <a:pt x="203064" y="280145"/>
                </a:cubicBezTo>
                <a:cubicBezTo>
                  <a:pt x="203064" y="304098"/>
                  <a:pt x="221974" y="323009"/>
                  <a:pt x="245927" y="323009"/>
                </a:cubicBezTo>
                <a:cubicBezTo>
                  <a:pt x="269881" y="323009"/>
                  <a:pt x="288791" y="304098"/>
                  <a:pt x="288791" y="280145"/>
                </a:cubicBezTo>
                <a:cubicBezTo>
                  <a:pt x="288791" y="256192"/>
                  <a:pt x="269881" y="237282"/>
                  <a:pt x="245927" y="237282"/>
                </a:cubicBezTo>
                <a:close/>
                <a:moveTo>
                  <a:pt x="452557" y="203243"/>
                </a:moveTo>
                <a:cubicBezTo>
                  <a:pt x="463720" y="203243"/>
                  <a:pt x="471162" y="210686"/>
                  <a:pt x="471162" y="221850"/>
                </a:cubicBezTo>
                <a:cubicBezTo>
                  <a:pt x="471162" y="231773"/>
                  <a:pt x="463720" y="240456"/>
                  <a:pt x="452557" y="240456"/>
                </a:cubicBezTo>
                <a:cubicBezTo>
                  <a:pt x="441395" y="240456"/>
                  <a:pt x="433953" y="231773"/>
                  <a:pt x="433953" y="221850"/>
                </a:cubicBezTo>
                <a:cubicBezTo>
                  <a:pt x="433953" y="210686"/>
                  <a:pt x="441395" y="203243"/>
                  <a:pt x="452557" y="203243"/>
                </a:cubicBezTo>
                <a:close/>
                <a:moveTo>
                  <a:pt x="245927" y="203243"/>
                </a:moveTo>
                <a:cubicBezTo>
                  <a:pt x="288791" y="203243"/>
                  <a:pt x="322829" y="238543"/>
                  <a:pt x="322829" y="280145"/>
                </a:cubicBezTo>
                <a:cubicBezTo>
                  <a:pt x="322829" y="321748"/>
                  <a:pt x="288791" y="355787"/>
                  <a:pt x="245927" y="355787"/>
                </a:cubicBezTo>
                <a:cubicBezTo>
                  <a:pt x="203064" y="355787"/>
                  <a:pt x="170286" y="321748"/>
                  <a:pt x="170286" y="280145"/>
                </a:cubicBezTo>
                <a:cubicBezTo>
                  <a:pt x="170286" y="238543"/>
                  <a:pt x="203064" y="203243"/>
                  <a:pt x="245927" y="203243"/>
                </a:cubicBezTo>
                <a:close/>
                <a:moveTo>
                  <a:pt x="338880" y="178313"/>
                </a:moveTo>
                <a:cubicBezTo>
                  <a:pt x="341414" y="175778"/>
                  <a:pt x="346484" y="177046"/>
                  <a:pt x="347752" y="179581"/>
                </a:cubicBezTo>
                <a:cubicBezTo>
                  <a:pt x="350287" y="182115"/>
                  <a:pt x="350287" y="187185"/>
                  <a:pt x="346484" y="189720"/>
                </a:cubicBezTo>
                <a:cubicBezTo>
                  <a:pt x="343949" y="190988"/>
                  <a:pt x="338880" y="190988"/>
                  <a:pt x="337612" y="187185"/>
                </a:cubicBezTo>
                <a:cubicBezTo>
                  <a:pt x="335077" y="184650"/>
                  <a:pt x="335077" y="180848"/>
                  <a:pt x="338880" y="178313"/>
                </a:cubicBezTo>
                <a:close/>
                <a:moveTo>
                  <a:pt x="361291" y="90010"/>
                </a:moveTo>
                <a:cubicBezTo>
                  <a:pt x="212524" y="90010"/>
                  <a:pt x="90010" y="212524"/>
                  <a:pt x="90010" y="361291"/>
                </a:cubicBezTo>
                <a:cubicBezTo>
                  <a:pt x="90010" y="511308"/>
                  <a:pt x="212524" y="633822"/>
                  <a:pt x="361291" y="633822"/>
                </a:cubicBezTo>
                <a:cubicBezTo>
                  <a:pt x="511308" y="633822"/>
                  <a:pt x="633822" y="511308"/>
                  <a:pt x="633822" y="361291"/>
                </a:cubicBezTo>
                <a:cubicBezTo>
                  <a:pt x="633822" y="212524"/>
                  <a:pt x="511308" y="90010"/>
                  <a:pt x="361291" y="90010"/>
                </a:cubicBezTo>
                <a:close/>
                <a:moveTo>
                  <a:pt x="361291" y="0"/>
                </a:moveTo>
                <a:cubicBezTo>
                  <a:pt x="371292" y="0"/>
                  <a:pt x="377543" y="7501"/>
                  <a:pt x="377543" y="16252"/>
                </a:cubicBezTo>
                <a:lnTo>
                  <a:pt x="377543" y="57507"/>
                </a:lnTo>
                <a:cubicBezTo>
                  <a:pt x="405046" y="58757"/>
                  <a:pt x="432549" y="65007"/>
                  <a:pt x="457552" y="72508"/>
                </a:cubicBezTo>
                <a:lnTo>
                  <a:pt x="472554" y="33754"/>
                </a:lnTo>
                <a:cubicBezTo>
                  <a:pt x="476304" y="25003"/>
                  <a:pt x="486305" y="21253"/>
                  <a:pt x="493806" y="25003"/>
                </a:cubicBezTo>
                <a:cubicBezTo>
                  <a:pt x="502557" y="28753"/>
                  <a:pt x="506307" y="37504"/>
                  <a:pt x="503807" y="46255"/>
                </a:cubicBezTo>
                <a:lnTo>
                  <a:pt x="488805" y="85010"/>
                </a:lnTo>
                <a:cubicBezTo>
                  <a:pt x="516309" y="98761"/>
                  <a:pt x="542562" y="115013"/>
                  <a:pt x="565064" y="136266"/>
                </a:cubicBezTo>
                <a:lnTo>
                  <a:pt x="595067" y="106262"/>
                </a:lnTo>
                <a:cubicBezTo>
                  <a:pt x="600068" y="100011"/>
                  <a:pt x="611319" y="100011"/>
                  <a:pt x="617570" y="106262"/>
                </a:cubicBezTo>
                <a:cubicBezTo>
                  <a:pt x="623821" y="112513"/>
                  <a:pt x="623821" y="122514"/>
                  <a:pt x="617570" y="128765"/>
                </a:cubicBezTo>
                <a:lnTo>
                  <a:pt x="588817" y="158768"/>
                </a:lnTo>
                <a:cubicBezTo>
                  <a:pt x="606319" y="178770"/>
                  <a:pt x="621320" y="201273"/>
                  <a:pt x="633822" y="225026"/>
                </a:cubicBezTo>
                <a:lnTo>
                  <a:pt x="671326" y="208774"/>
                </a:lnTo>
                <a:cubicBezTo>
                  <a:pt x="680077" y="205023"/>
                  <a:pt x="690078" y="208774"/>
                  <a:pt x="693829" y="217525"/>
                </a:cubicBezTo>
                <a:cubicBezTo>
                  <a:pt x="697579" y="226276"/>
                  <a:pt x="692578" y="235027"/>
                  <a:pt x="685078" y="238777"/>
                </a:cubicBezTo>
                <a:lnTo>
                  <a:pt x="647573" y="256279"/>
                </a:lnTo>
                <a:cubicBezTo>
                  <a:pt x="657575" y="283782"/>
                  <a:pt x="663825" y="313786"/>
                  <a:pt x="665075" y="345039"/>
                </a:cubicBezTo>
                <a:lnTo>
                  <a:pt x="706330" y="345039"/>
                </a:lnTo>
                <a:cubicBezTo>
                  <a:pt x="716331" y="345039"/>
                  <a:pt x="723832" y="352540"/>
                  <a:pt x="723832" y="361291"/>
                </a:cubicBezTo>
                <a:cubicBezTo>
                  <a:pt x="723832" y="371292"/>
                  <a:pt x="716331" y="377543"/>
                  <a:pt x="706330" y="377543"/>
                </a:cubicBezTo>
                <a:lnTo>
                  <a:pt x="665075" y="377543"/>
                </a:lnTo>
                <a:cubicBezTo>
                  <a:pt x="663825" y="405046"/>
                  <a:pt x="658825" y="432549"/>
                  <a:pt x="650074" y="457552"/>
                </a:cubicBezTo>
                <a:lnTo>
                  <a:pt x="688828" y="472554"/>
                </a:lnTo>
                <a:cubicBezTo>
                  <a:pt x="697579" y="475054"/>
                  <a:pt x="702580" y="486305"/>
                  <a:pt x="698829" y="493806"/>
                </a:cubicBezTo>
                <a:cubicBezTo>
                  <a:pt x="696329" y="500057"/>
                  <a:pt x="690078" y="505057"/>
                  <a:pt x="682577" y="505057"/>
                </a:cubicBezTo>
                <a:cubicBezTo>
                  <a:pt x="681327" y="505057"/>
                  <a:pt x="678827" y="503807"/>
                  <a:pt x="676327" y="503807"/>
                </a:cubicBezTo>
                <a:lnTo>
                  <a:pt x="638822" y="487555"/>
                </a:lnTo>
                <a:cubicBezTo>
                  <a:pt x="626321" y="516309"/>
                  <a:pt x="608819" y="542562"/>
                  <a:pt x="588817" y="565064"/>
                </a:cubicBezTo>
                <a:lnTo>
                  <a:pt x="617570" y="595068"/>
                </a:lnTo>
                <a:cubicBezTo>
                  <a:pt x="623821" y="600068"/>
                  <a:pt x="623821" y="611319"/>
                  <a:pt x="617570" y="617570"/>
                </a:cubicBezTo>
                <a:cubicBezTo>
                  <a:pt x="613820" y="621320"/>
                  <a:pt x="610069" y="622571"/>
                  <a:pt x="606319" y="622571"/>
                </a:cubicBezTo>
                <a:cubicBezTo>
                  <a:pt x="602568" y="622571"/>
                  <a:pt x="597568" y="621320"/>
                  <a:pt x="595067" y="617570"/>
                </a:cubicBezTo>
                <a:lnTo>
                  <a:pt x="565064" y="588817"/>
                </a:lnTo>
                <a:cubicBezTo>
                  <a:pt x="545062" y="605069"/>
                  <a:pt x="522559" y="621320"/>
                  <a:pt x="497556" y="633822"/>
                </a:cubicBezTo>
                <a:lnTo>
                  <a:pt x="515058" y="671326"/>
                </a:lnTo>
                <a:cubicBezTo>
                  <a:pt x="518809" y="680077"/>
                  <a:pt x="515058" y="690078"/>
                  <a:pt x="506307" y="693829"/>
                </a:cubicBezTo>
                <a:cubicBezTo>
                  <a:pt x="503807" y="695079"/>
                  <a:pt x="502557" y="695079"/>
                  <a:pt x="500057" y="695079"/>
                </a:cubicBezTo>
                <a:cubicBezTo>
                  <a:pt x="493806" y="695079"/>
                  <a:pt x="487555" y="691328"/>
                  <a:pt x="483805" y="685078"/>
                </a:cubicBezTo>
                <a:lnTo>
                  <a:pt x="468803" y="647573"/>
                </a:lnTo>
                <a:cubicBezTo>
                  <a:pt x="440050" y="657575"/>
                  <a:pt x="410047" y="663825"/>
                  <a:pt x="377543" y="665075"/>
                </a:cubicBezTo>
                <a:lnTo>
                  <a:pt x="377543" y="707580"/>
                </a:lnTo>
                <a:cubicBezTo>
                  <a:pt x="377543" y="716331"/>
                  <a:pt x="371292" y="723832"/>
                  <a:pt x="361291" y="723832"/>
                </a:cubicBezTo>
                <a:cubicBezTo>
                  <a:pt x="352540" y="723832"/>
                  <a:pt x="345039" y="716331"/>
                  <a:pt x="345039" y="707580"/>
                </a:cubicBezTo>
                <a:lnTo>
                  <a:pt x="345039" y="665075"/>
                </a:lnTo>
                <a:cubicBezTo>
                  <a:pt x="317536" y="663825"/>
                  <a:pt x="291283" y="658825"/>
                  <a:pt x="266280" y="650074"/>
                </a:cubicBezTo>
                <a:lnTo>
                  <a:pt x="250028" y="688828"/>
                </a:lnTo>
                <a:cubicBezTo>
                  <a:pt x="247528" y="696329"/>
                  <a:pt x="242528" y="700079"/>
                  <a:pt x="235027" y="700079"/>
                </a:cubicBezTo>
                <a:cubicBezTo>
                  <a:pt x="233777" y="700079"/>
                  <a:pt x="231276" y="698829"/>
                  <a:pt x="228776" y="697579"/>
                </a:cubicBezTo>
                <a:cubicBezTo>
                  <a:pt x="220025" y="695079"/>
                  <a:pt x="216275" y="685078"/>
                  <a:pt x="220025" y="676327"/>
                </a:cubicBezTo>
                <a:lnTo>
                  <a:pt x="235027" y="638822"/>
                </a:lnTo>
                <a:cubicBezTo>
                  <a:pt x="207524" y="625071"/>
                  <a:pt x="181271" y="608819"/>
                  <a:pt x="158768" y="588817"/>
                </a:cubicBezTo>
                <a:lnTo>
                  <a:pt x="128765" y="617570"/>
                </a:lnTo>
                <a:cubicBezTo>
                  <a:pt x="125014" y="621320"/>
                  <a:pt x="122514" y="622571"/>
                  <a:pt x="117513" y="622571"/>
                </a:cubicBezTo>
                <a:cubicBezTo>
                  <a:pt x="113763" y="622571"/>
                  <a:pt x="108762" y="621320"/>
                  <a:pt x="106262" y="617570"/>
                </a:cubicBezTo>
                <a:cubicBezTo>
                  <a:pt x="100011" y="611319"/>
                  <a:pt x="100011" y="600068"/>
                  <a:pt x="106262" y="595068"/>
                </a:cubicBezTo>
                <a:lnTo>
                  <a:pt x="136266" y="565064"/>
                </a:lnTo>
                <a:cubicBezTo>
                  <a:pt x="117513" y="545062"/>
                  <a:pt x="102512" y="522559"/>
                  <a:pt x="90010" y="497557"/>
                </a:cubicBezTo>
                <a:lnTo>
                  <a:pt x="51256" y="515058"/>
                </a:lnTo>
                <a:cubicBezTo>
                  <a:pt x="50006" y="516309"/>
                  <a:pt x="47505" y="516309"/>
                  <a:pt x="45005" y="516309"/>
                </a:cubicBezTo>
                <a:cubicBezTo>
                  <a:pt x="38755" y="516309"/>
                  <a:pt x="32504" y="512558"/>
                  <a:pt x="30004" y="506307"/>
                </a:cubicBezTo>
                <a:cubicBezTo>
                  <a:pt x="26253" y="497557"/>
                  <a:pt x="30004" y="487555"/>
                  <a:pt x="38755" y="485055"/>
                </a:cubicBezTo>
                <a:lnTo>
                  <a:pt x="76259" y="467553"/>
                </a:lnTo>
                <a:cubicBezTo>
                  <a:pt x="66258" y="440050"/>
                  <a:pt x="58757" y="408796"/>
                  <a:pt x="57507" y="377543"/>
                </a:cubicBezTo>
                <a:lnTo>
                  <a:pt x="16252" y="377543"/>
                </a:lnTo>
                <a:cubicBezTo>
                  <a:pt x="7501" y="377543"/>
                  <a:pt x="0" y="371292"/>
                  <a:pt x="0" y="361291"/>
                </a:cubicBezTo>
                <a:cubicBezTo>
                  <a:pt x="0" y="352540"/>
                  <a:pt x="7501" y="345039"/>
                  <a:pt x="16252" y="345039"/>
                </a:cubicBezTo>
                <a:lnTo>
                  <a:pt x="57507" y="345039"/>
                </a:lnTo>
                <a:cubicBezTo>
                  <a:pt x="58757" y="317536"/>
                  <a:pt x="65007" y="291283"/>
                  <a:pt x="72508" y="265030"/>
                </a:cubicBezTo>
                <a:lnTo>
                  <a:pt x="33754" y="250029"/>
                </a:lnTo>
                <a:cubicBezTo>
                  <a:pt x="25003" y="247528"/>
                  <a:pt x="22503" y="237527"/>
                  <a:pt x="25003" y="230026"/>
                </a:cubicBezTo>
                <a:cubicBezTo>
                  <a:pt x="27503" y="221275"/>
                  <a:pt x="37504" y="216275"/>
                  <a:pt x="46255" y="220025"/>
                </a:cubicBezTo>
                <a:lnTo>
                  <a:pt x="85010" y="235027"/>
                </a:lnTo>
                <a:cubicBezTo>
                  <a:pt x="98761" y="207524"/>
                  <a:pt x="115013" y="181271"/>
                  <a:pt x="136266" y="158768"/>
                </a:cubicBezTo>
                <a:lnTo>
                  <a:pt x="106262" y="128765"/>
                </a:lnTo>
                <a:cubicBezTo>
                  <a:pt x="100011" y="122514"/>
                  <a:pt x="100011" y="112513"/>
                  <a:pt x="106262" y="106262"/>
                </a:cubicBezTo>
                <a:cubicBezTo>
                  <a:pt x="112513" y="100011"/>
                  <a:pt x="122514" y="100011"/>
                  <a:pt x="128765" y="106262"/>
                </a:cubicBezTo>
                <a:lnTo>
                  <a:pt x="158768" y="136266"/>
                </a:lnTo>
                <a:cubicBezTo>
                  <a:pt x="178770" y="117513"/>
                  <a:pt x="201273" y="101262"/>
                  <a:pt x="225026" y="90010"/>
                </a:cubicBezTo>
                <a:lnTo>
                  <a:pt x="208774" y="51256"/>
                </a:lnTo>
                <a:cubicBezTo>
                  <a:pt x="205023" y="42505"/>
                  <a:pt x="208774" y="33754"/>
                  <a:pt x="217525" y="30004"/>
                </a:cubicBezTo>
                <a:cubicBezTo>
                  <a:pt x="225026" y="26253"/>
                  <a:pt x="235027" y="30004"/>
                  <a:pt x="238777" y="38755"/>
                </a:cubicBezTo>
                <a:lnTo>
                  <a:pt x="256279" y="77509"/>
                </a:lnTo>
                <a:cubicBezTo>
                  <a:pt x="283782" y="66258"/>
                  <a:pt x="313786" y="58757"/>
                  <a:pt x="345039" y="57507"/>
                </a:cubicBezTo>
                <a:lnTo>
                  <a:pt x="345039" y="16252"/>
                </a:lnTo>
                <a:cubicBezTo>
                  <a:pt x="345039" y="7501"/>
                  <a:pt x="352540" y="0"/>
                  <a:pt x="361291" y="0"/>
                </a:cubicBezTo>
                <a:close/>
              </a:path>
            </a:pathLst>
          </a:custGeom>
          <a:solidFill>
            <a:srgbClr val="00C6A8"/>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dirty="0">
              <a:latin typeface="Poppins" pitchFamily="2" charset="77"/>
            </a:endParaRPr>
          </a:p>
        </p:txBody>
      </p:sp>
      <p:sp>
        <p:nvSpPr>
          <p:cNvPr id="100" name="Freeform 239">
            <a:extLst>
              <a:ext uri="{FF2B5EF4-FFF2-40B4-BE49-F238E27FC236}">
                <a16:creationId xmlns:a16="http://schemas.microsoft.com/office/drawing/2014/main" id="{DFBB8EE0-E5D1-4348-9C16-0B906D008524}"/>
              </a:ext>
            </a:extLst>
          </p:cNvPr>
          <p:cNvSpPr>
            <a:spLocks noChangeArrowheads="1"/>
          </p:cNvSpPr>
          <p:nvPr/>
        </p:nvSpPr>
        <p:spPr bwMode="auto">
          <a:xfrm>
            <a:off x="754011" y="4994520"/>
            <a:ext cx="1716577" cy="348809"/>
          </a:xfrm>
          <a:prstGeom prst="roundRect">
            <a:avLst/>
          </a:prstGeom>
          <a:solidFill>
            <a:srgbClr val="3C93C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101" name="Freeform 284">
            <a:extLst>
              <a:ext uri="{FF2B5EF4-FFF2-40B4-BE49-F238E27FC236}">
                <a16:creationId xmlns:a16="http://schemas.microsoft.com/office/drawing/2014/main" id="{B4C00218-C5B4-B840-A671-4E9B1F7F3E08}"/>
              </a:ext>
            </a:extLst>
          </p:cNvPr>
          <p:cNvSpPr>
            <a:spLocks noChangeArrowheads="1"/>
          </p:cNvSpPr>
          <p:nvPr/>
        </p:nvSpPr>
        <p:spPr bwMode="auto">
          <a:xfrm>
            <a:off x="9721410" y="2767090"/>
            <a:ext cx="1716579" cy="348807"/>
          </a:xfrm>
          <a:prstGeom prst="roundRect">
            <a:avLst/>
          </a:prstGeom>
          <a:solidFill>
            <a:srgbClr val="FFBC8D"/>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102" name="Freeform 322">
            <a:extLst>
              <a:ext uri="{FF2B5EF4-FFF2-40B4-BE49-F238E27FC236}">
                <a16:creationId xmlns:a16="http://schemas.microsoft.com/office/drawing/2014/main" id="{D8D1378C-ED6B-F745-8097-57327A1009FF}"/>
              </a:ext>
            </a:extLst>
          </p:cNvPr>
          <p:cNvSpPr>
            <a:spLocks noChangeArrowheads="1"/>
          </p:cNvSpPr>
          <p:nvPr/>
        </p:nvSpPr>
        <p:spPr bwMode="auto">
          <a:xfrm>
            <a:off x="9721410" y="4994520"/>
            <a:ext cx="1716579" cy="348809"/>
          </a:xfrm>
          <a:prstGeom prst="roundRect">
            <a:avLst/>
          </a:prstGeom>
          <a:solidFill>
            <a:srgbClr val="00598B"/>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6" name="TextBox 5">
            <a:extLst>
              <a:ext uri="{FF2B5EF4-FFF2-40B4-BE49-F238E27FC236}">
                <a16:creationId xmlns:a16="http://schemas.microsoft.com/office/drawing/2014/main" id="{F8333F1E-98F8-0640-A894-513CD3BAF702}"/>
              </a:ext>
            </a:extLst>
          </p:cNvPr>
          <p:cNvSpPr txBox="1"/>
          <p:nvPr/>
        </p:nvSpPr>
        <p:spPr>
          <a:xfrm>
            <a:off x="847496" y="2775715"/>
            <a:ext cx="1527177" cy="353943"/>
          </a:xfrm>
          <a:prstGeom prst="rect">
            <a:avLst/>
          </a:prstGeom>
          <a:noFill/>
        </p:spPr>
        <p:txBody>
          <a:bodyPr wrap="square" rtlCol="0" anchor="ctr">
            <a:spAutoFit/>
          </a:bodyPr>
          <a:lstStyle/>
          <a:p>
            <a:pPr algn="ctr"/>
            <a:r>
              <a:rPr lang="en-US" sz="1700" b="1" spc="-15" dirty="0">
                <a:solidFill>
                  <a:srgbClr val="FFFFFF"/>
                </a:solidFill>
                <a:latin typeface="Poppins" pitchFamily="2" charset="77"/>
                <a:cs typeface="Poppins" pitchFamily="2" charset="77"/>
              </a:rPr>
              <a:t>TITLE 01</a:t>
            </a:r>
          </a:p>
        </p:txBody>
      </p:sp>
      <p:sp>
        <p:nvSpPr>
          <p:cNvPr id="8" name="TextBox 7">
            <a:extLst>
              <a:ext uri="{FF2B5EF4-FFF2-40B4-BE49-F238E27FC236}">
                <a16:creationId xmlns:a16="http://schemas.microsoft.com/office/drawing/2014/main" id="{4CDBBA34-8C10-9C4D-BCAF-F5864B93B645}"/>
              </a:ext>
            </a:extLst>
          </p:cNvPr>
          <p:cNvSpPr txBox="1"/>
          <p:nvPr/>
        </p:nvSpPr>
        <p:spPr>
          <a:xfrm>
            <a:off x="847496" y="5005109"/>
            <a:ext cx="1527177" cy="353943"/>
          </a:xfrm>
          <a:prstGeom prst="rect">
            <a:avLst/>
          </a:prstGeom>
          <a:noFill/>
        </p:spPr>
        <p:txBody>
          <a:bodyPr wrap="square" rtlCol="0" anchor="ctr">
            <a:spAutoFit/>
          </a:bodyPr>
          <a:lstStyle/>
          <a:p>
            <a:pPr algn="ctr"/>
            <a:r>
              <a:rPr lang="en-US" sz="1700" b="1" spc="-15" dirty="0">
                <a:solidFill>
                  <a:srgbClr val="FFFFFF"/>
                </a:solidFill>
                <a:latin typeface="Poppins" pitchFamily="2" charset="77"/>
                <a:cs typeface="Poppins" pitchFamily="2" charset="77"/>
              </a:rPr>
              <a:t>TITLE 02</a:t>
            </a:r>
          </a:p>
        </p:txBody>
      </p:sp>
      <p:sp>
        <p:nvSpPr>
          <p:cNvPr id="10" name="TextBox 9">
            <a:extLst>
              <a:ext uri="{FF2B5EF4-FFF2-40B4-BE49-F238E27FC236}">
                <a16:creationId xmlns:a16="http://schemas.microsoft.com/office/drawing/2014/main" id="{937C0496-369F-824B-9851-56C07D3A57BD}"/>
              </a:ext>
            </a:extLst>
          </p:cNvPr>
          <p:cNvSpPr txBox="1"/>
          <p:nvPr/>
        </p:nvSpPr>
        <p:spPr>
          <a:xfrm>
            <a:off x="9817326" y="2775715"/>
            <a:ext cx="1527177" cy="353943"/>
          </a:xfrm>
          <a:prstGeom prst="rect">
            <a:avLst/>
          </a:prstGeom>
          <a:noFill/>
        </p:spPr>
        <p:txBody>
          <a:bodyPr wrap="square" rtlCol="0" anchor="ctr">
            <a:spAutoFit/>
          </a:bodyPr>
          <a:lstStyle/>
          <a:p>
            <a:pPr algn="ctr"/>
            <a:r>
              <a:rPr lang="en-US" sz="1700" b="1" spc="-15" dirty="0">
                <a:solidFill>
                  <a:srgbClr val="FFFFFF"/>
                </a:solidFill>
                <a:latin typeface="Poppins" pitchFamily="2" charset="77"/>
                <a:cs typeface="Poppins" pitchFamily="2" charset="77"/>
              </a:rPr>
              <a:t>TITLE 03</a:t>
            </a:r>
          </a:p>
        </p:txBody>
      </p:sp>
      <p:sp>
        <p:nvSpPr>
          <p:cNvPr id="12" name="TextBox 11">
            <a:extLst>
              <a:ext uri="{FF2B5EF4-FFF2-40B4-BE49-F238E27FC236}">
                <a16:creationId xmlns:a16="http://schemas.microsoft.com/office/drawing/2014/main" id="{2316BE05-9A89-E542-8D5D-B41EC0611308}"/>
              </a:ext>
            </a:extLst>
          </p:cNvPr>
          <p:cNvSpPr txBox="1"/>
          <p:nvPr/>
        </p:nvSpPr>
        <p:spPr>
          <a:xfrm>
            <a:off x="9817326" y="5005109"/>
            <a:ext cx="1527177" cy="353943"/>
          </a:xfrm>
          <a:prstGeom prst="rect">
            <a:avLst/>
          </a:prstGeom>
          <a:noFill/>
        </p:spPr>
        <p:txBody>
          <a:bodyPr wrap="square" rtlCol="0" anchor="ctr">
            <a:spAutoFit/>
          </a:bodyPr>
          <a:lstStyle/>
          <a:p>
            <a:pPr algn="ctr"/>
            <a:r>
              <a:rPr lang="en-US" sz="1700" b="1" spc="-15" dirty="0">
                <a:solidFill>
                  <a:srgbClr val="FFFFFF"/>
                </a:solidFill>
                <a:latin typeface="Poppins" pitchFamily="2" charset="77"/>
                <a:cs typeface="Poppins" pitchFamily="2" charset="77"/>
              </a:rPr>
              <a:t>TITLE 04</a:t>
            </a:r>
          </a:p>
        </p:txBody>
      </p:sp>
      <p:sp>
        <p:nvSpPr>
          <p:cNvPr id="103" name="TextBox 102">
            <a:extLst>
              <a:ext uri="{FF2B5EF4-FFF2-40B4-BE49-F238E27FC236}">
                <a16:creationId xmlns:a16="http://schemas.microsoft.com/office/drawing/2014/main" id="{CB01FA03-BBF9-44E8-9C29-481A94AA36C2}"/>
              </a:ext>
            </a:extLst>
          </p:cNvPr>
          <p:cNvSpPr txBox="1"/>
          <p:nvPr/>
        </p:nvSpPr>
        <p:spPr>
          <a:xfrm>
            <a:off x="777229" y="3180320"/>
            <a:ext cx="2051668" cy="1015663"/>
          </a:xfrm>
          <a:prstGeom prst="rect">
            <a:avLst/>
          </a:prstGeom>
          <a:noFill/>
        </p:spPr>
        <p:txBody>
          <a:bodyPr wrap="square" rtlCol="0">
            <a:spAutoFit/>
          </a:bodyPr>
          <a:lstStyle/>
          <a:p>
            <a:pPr algn="ctr">
              <a:lnSpc>
                <a:spcPts val="1750"/>
              </a:lnSpc>
            </a:pPr>
            <a:r>
              <a:rPr lang="en-US" sz="1600" dirty="0">
                <a:latin typeface="Lato Light" panose="020F0502020204030203" pitchFamily="34" charset="0"/>
              </a:rPr>
              <a:t>You can make whatever you want if you make with love and trust</a:t>
            </a:r>
          </a:p>
        </p:txBody>
      </p:sp>
      <p:sp>
        <p:nvSpPr>
          <p:cNvPr id="104" name="TextBox 103">
            <a:extLst>
              <a:ext uri="{FF2B5EF4-FFF2-40B4-BE49-F238E27FC236}">
                <a16:creationId xmlns:a16="http://schemas.microsoft.com/office/drawing/2014/main" id="{65FD7302-0E6E-4247-AB0B-E5FE42331A01}"/>
              </a:ext>
            </a:extLst>
          </p:cNvPr>
          <p:cNvSpPr txBox="1"/>
          <p:nvPr/>
        </p:nvSpPr>
        <p:spPr>
          <a:xfrm>
            <a:off x="669944" y="5395250"/>
            <a:ext cx="2051668" cy="1015663"/>
          </a:xfrm>
          <a:prstGeom prst="rect">
            <a:avLst/>
          </a:prstGeom>
          <a:noFill/>
        </p:spPr>
        <p:txBody>
          <a:bodyPr wrap="square" rtlCol="0">
            <a:spAutoFit/>
          </a:bodyPr>
          <a:lstStyle/>
          <a:p>
            <a:pPr algn="ctr">
              <a:lnSpc>
                <a:spcPts val="1750"/>
              </a:lnSpc>
            </a:pPr>
            <a:r>
              <a:rPr lang="en-US" sz="1600" dirty="0">
                <a:latin typeface="Lato Light" panose="020F0502020204030203" pitchFamily="34" charset="0"/>
              </a:rPr>
              <a:t>You can make whatever you want if you make with love and trust</a:t>
            </a:r>
          </a:p>
        </p:txBody>
      </p:sp>
      <p:sp>
        <p:nvSpPr>
          <p:cNvPr id="105" name="TextBox 104">
            <a:extLst>
              <a:ext uri="{FF2B5EF4-FFF2-40B4-BE49-F238E27FC236}">
                <a16:creationId xmlns:a16="http://schemas.microsoft.com/office/drawing/2014/main" id="{A2EA1E65-8904-4DD6-B2F0-FD891F32C6E7}"/>
              </a:ext>
            </a:extLst>
          </p:cNvPr>
          <p:cNvSpPr txBox="1"/>
          <p:nvPr/>
        </p:nvSpPr>
        <p:spPr>
          <a:xfrm>
            <a:off x="9614469" y="3176720"/>
            <a:ext cx="2051668" cy="1015663"/>
          </a:xfrm>
          <a:prstGeom prst="rect">
            <a:avLst/>
          </a:prstGeom>
          <a:noFill/>
        </p:spPr>
        <p:txBody>
          <a:bodyPr wrap="square" rtlCol="0">
            <a:spAutoFit/>
          </a:bodyPr>
          <a:lstStyle/>
          <a:p>
            <a:pPr algn="ctr">
              <a:lnSpc>
                <a:spcPts val="1750"/>
              </a:lnSpc>
            </a:pPr>
            <a:r>
              <a:rPr lang="en-US" sz="1600" dirty="0">
                <a:latin typeface="Lato Light" panose="020F0502020204030203" pitchFamily="34" charset="0"/>
              </a:rPr>
              <a:t>You can make whatever you want if you make with love and trust</a:t>
            </a:r>
          </a:p>
        </p:txBody>
      </p:sp>
      <p:sp>
        <p:nvSpPr>
          <p:cNvPr id="106" name="TextBox 105">
            <a:extLst>
              <a:ext uri="{FF2B5EF4-FFF2-40B4-BE49-F238E27FC236}">
                <a16:creationId xmlns:a16="http://schemas.microsoft.com/office/drawing/2014/main" id="{4E313F26-FCD2-462C-9296-CE9AFCADC12E}"/>
              </a:ext>
            </a:extLst>
          </p:cNvPr>
          <p:cNvSpPr txBox="1"/>
          <p:nvPr/>
        </p:nvSpPr>
        <p:spPr>
          <a:xfrm>
            <a:off x="9507184" y="5391650"/>
            <a:ext cx="2051668" cy="1015663"/>
          </a:xfrm>
          <a:prstGeom prst="rect">
            <a:avLst/>
          </a:prstGeom>
          <a:noFill/>
        </p:spPr>
        <p:txBody>
          <a:bodyPr wrap="square" rtlCol="0">
            <a:spAutoFit/>
          </a:bodyPr>
          <a:lstStyle/>
          <a:p>
            <a:pPr algn="ctr">
              <a:lnSpc>
                <a:spcPts val="1750"/>
              </a:lnSpc>
            </a:pPr>
            <a:r>
              <a:rPr lang="en-US" sz="1600" dirty="0">
                <a:latin typeface="Lato Light" panose="020F0502020204030203" pitchFamily="34" charset="0"/>
              </a:rPr>
              <a:t>You can make whatever you want if you make with love and trust</a:t>
            </a:r>
          </a:p>
        </p:txBody>
      </p:sp>
      <p:sp>
        <p:nvSpPr>
          <p:cNvPr id="107" name="TextBox 106">
            <a:extLst>
              <a:ext uri="{FF2B5EF4-FFF2-40B4-BE49-F238E27FC236}">
                <a16:creationId xmlns:a16="http://schemas.microsoft.com/office/drawing/2014/main" id="{8677B477-AE01-4677-8425-431471DF3B34}"/>
              </a:ext>
            </a:extLst>
          </p:cNvPr>
          <p:cNvSpPr txBox="1"/>
          <p:nvPr/>
        </p:nvSpPr>
        <p:spPr>
          <a:xfrm>
            <a:off x="3851884" y="329579"/>
            <a:ext cx="4477508" cy="661720"/>
          </a:xfrm>
          <a:prstGeom prst="rect">
            <a:avLst/>
          </a:prstGeom>
          <a:noFill/>
        </p:spPr>
        <p:txBody>
          <a:bodyPr wrap="none" rtlCol="0" anchor="b">
            <a:spAutoFit/>
          </a:bodyPr>
          <a:lstStyle/>
          <a:p>
            <a:pPr algn="ctr"/>
            <a:r>
              <a:rPr lang="en-US" sz="3700" b="1" spc="600" dirty="0">
                <a:solidFill>
                  <a:schemeClr val="accent4">
                    <a:lumMod val="50000"/>
                  </a:schemeClr>
                </a:solidFill>
                <a:latin typeface="Lato Black" panose="020F0A02020204030203" pitchFamily="34" charset="0"/>
                <a:cs typeface="Poppins" pitchFamily="2" charset="77"/>
              </a:rPr>
              <a:t>SCIENCE</a:t>
            </a:r>
            <a:r>
              <a:rPr lang="en-US" sz="3700" b="1" spc="600" dirty="0">
                <a:solidFill>
                  <a:srgbClr val="111340"/>
                </a:solidFill>
                <a:latin typeface="Lato Black" panose="020F0A02020204030203" pitchFamily="34" charset="0"/>
                <a:cs typeface="Poppins" pitchFamily="2" charset="77"/>
              </a:rPr>
              <a:t> </a:t>
            </a:r>
            <a:r>
              <a:rPr lang="en-US" sz="3700" b="1" spc="600" dirty="0">
                <a:solidFill>
                  <a:schemeClr val="accent4"/>
                </a:solidFill>
                <a:latin typeface="Lato Black" panose="020F0A02020204030203" pitchFamily="34" charset="0"/>
                <a:cs typeface="Poppins" pitchFamily="2" charset="77"/>
              </a:rPr>
              <a:t>SLIDE</a:t>
            </a:r>
          </a:p>
        </p:txBody>
      </p:sp>
      <p:sp>
        <p:nvSpPr>
          <p:cNvPr id="108" name="TextBox 107">
            <a:extLst>
              <a:ext uri="{FF2B5EF4-FFF2-40B4-BE49-F238E27FC236}">
                <a16:creationId xmlns:a16="http://schemas.microsoft.com/office/drawing/2014/main" id="{C425876E-FEBD-405B-A2F5-F716E4B10667}"/>
              </a:ext>
            </a:extLst>
          </p:cNvPr>
          <p:cNvSpPr txBox="1"/>
          <p:nvPr/>
        </p:nvSpPr>
        <p:spPr>
          <a:xfrm>
            <a:off x="3739587" y="947744"/>
            <a:ext cx="4712829" cy="323165"/>
          </a:xfrm>
          <a:prstGeom prst="rect">
            <a:avLst/>
          </a:prstGeom>
          <a:noFill/>
        </p:spPr>
        <p:txBody>
          <a:bodyPr wrap="none" rtlCol="0">
            <a:spAutoFit/>
          </a:bodyPr>
          <a:lstStyle/>
          <a:p>
            <a:pPr algn="ctr"/>
            <a:r>
              <a:rPr lang="en-US" sz="1500" spc="-60" dirty="0">
                <a:latin typeface="Lato Black" panose="020F0A02020204030203" pitchFamily="34" charset="0"/>
                <a:cs typeface="Poppins" pitchFamily="2" charset="77"/>
              </a:rPr>
              <a:t>Make a big impact with our professional slides and charts</a:t>
            </a:r>
          </a:p>
        </p:txBody>
      </p:sp>
    </p:spTree>
    <p:extLst>
      <p:ext uri="{BB962C8B-B14F-4D97-AF65-F5344CB8AC3E}">
        <p14:creationId xmlns:p14="http://schemas.microsoft.com/office/powerpoint/2010/main" val="41048276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Rectangle 15">
            <a:extLst>
              <a:ext uri="{FF2B5EF4-FFF2-40B4-BE49-F238E27FC236}">
                <a16:creationId xmlns:a16="http://schemas.microsoft.com/office/drawing/2014/main" id="{42C7DF9F-58AF-4489-9C39-9FB72D4093A7}"/>
              </a:ext>
            </a:extLst>
          </p:cNvPr>
          <p:cNvSpPr/>
          <p:nvPr/>
        </p:nvSpPr>
        <p:spPr>
          <a:xfrm>
            <a:off x="0" y="0"/>
            <a:ext cx="12192000" cy="6858000"/>
          </a:xfrm>
          <a:prstGeom prst="rect">
            <a:avLst/>
          </a:prstGeom>
          <a:solidFill>
            <a:schemeClr val="accent6">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Placeholder 3">
            <a:extLst>
              <a:ext uri="{FF2B5EF4-FFF2-40B4-BE49-F238E27FC236}">
                <a16:creationId xmlns:a16="http://schemas.microsoft.com/office/drawing/2014/main" id="{D00145E5-D655-4850-AF73-DDCFADB63A19}"/>
              </a:ext>
            </a:extLst>
          </p:cNvPr>
          <p:cNvPicPr>
            <a:picLocks noGrp="1" noChangeAspect="1"/>
          </p:cNvPicPr>
          <p:nvPr>
            <p:ph type="pic" sz="quarter" idx="11"/>
          </p:nvPr>
        </p:nvPicPr>
        <p:blipFill>
          <a:blip r:embed="rId2">
            <a:extLst>
              <a:ext uri="{28A0092B-C50C-407E-A947-70E740481C1C}">
                <a14:useLocalDpi xmlns:a14="http://schemas.microsoft.com/office/drawing/2010/main" val="0"/>
              </a:ext>
            </a:extLst>
          </a:blip>
          <a:srcRect l="28744" r="28744"/>
          <a:stretch>
            <a:fillRect/>
          </a:stretch>
        </p:blipFill>
        <p:spPr/>
      </p:pic>
      <p:sp>
        <p:nvSpPr>
          <p:cNvPr id="12" name="Freeform 2">
            <a:extLst>
              <a:ext uri="{FF2B5EF4-FFF2-40B4-BE49-F238E27FC236}">
                <a16:creationId xmlns:a16="http://schemas.microsoft.com/office/drawing/2014/main" id="{50C3A7FB-3C3A-7F42-A6EB-56068EA6B5AF}"/>
              </a:ext>
            </a:extLst>
          </p:cNvPr>
          <p:cNvSpPr>
            <a:spLocks noChangeArrowheads="1"/>
          </p:cNvSpPr>
          <p:nvPr/>
        </p:nvSpPr>
        <p:spPr bwMode="auto">
          <a:xfrm>
            <a:off x="1588" y="1341"/>
            <a:ext cx="5981808" cy="3518297"/>
          </a:xfrm>
          <a:custGeom>
            <a:avLst/>
            <a:gdLst>
              <a:gd name="T0" fmla="*/ 6272646 w 9606"/>
              <a:gd name="T1" fmla="*/ 0 h 5648"/>
              <a:gd name="T2" fmla="*/ 6272646 w 9606"/>
              <a:gd name="T3" fmla="*/ 0 h 5648"/>
              <a:gd name="T4" fmla="*/ 2008161 w 9606"/>
              <a:gd name="T5" fmla="*/ 3689015 h 5648"/>
              <a:gd name="T6" fmla="*/ 2008161 w 9606"/>
              <a:gd name="T7" fmla="*/ 3689015 h 5648"/>
              <a:gd name="T8" fmla="*/ 0 w 9606"/>
              <a:gd name="T9" fmla="*/ 3193836 h 5648"/>
              <a:gd name="T10" fmla="*/ 0 w 9606"/>
              <a:gd name="T11" fmla="*/ 0 h 5648"/>
              <a:gd name="T12" fmla="*/ 6272646 w 9606"/>
              <a:gd name="T13" fmla="*/ 0 h 5648"/>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9606" h="5648">
                <a:moveTo>
                  <a:pt x="9605" y="0"/>
                </a:moveTo>
                <a:lnTo>
                  <a:pt x="9605" y="0"/>
                </a:lnTo>
                <a:cubicBezTo>
                  <a:pt x="9145" y="3194"/>
                  <a:pt x="6397" y="5647"/>
                  <a:pt x="3075" y="5647"/>
                </a:cubicBezTo>
                <a:cubicBezTo>
                  <a:pt x="1965" y="5647"/>
                  <a:pt x="918" y="5374"/>
                  <a:pt x="0" y="4889"/>
                </a:cubicBezTo>
                <a:lnTo>
                  <a:pt x="0" y="0"/>
                </a:lnTo>
                <a:lnTo>
                  <a:pt x="9605" y="0"/>
                </a:lnTo>
              </a:path>
            </a:pathLst>
          </a:custGeom>
          <a:solidFill>
            <a:srgbClr val="01FFFF">
              <a:alpha val="87843"/>
            </a:srgbClr>
          </a:solidFill>
          <a:ln>
            <a:noFill/>
          </a:ln>
          <a:effectLst/>
        </p:spPr>
        <p:txBody>
          <a:bodyPr wrap="none" anchor="ctr"/>
          <a:lstStyle/>
          <a:p>
            <a:endParaRPr lang="en-US" dirty="0">
              <a:latin typeface="Poppins" pitchFamily="2" charset="77"/>
            </a:endParaRPr>
          </a:p>
        </p:txBody>
      </p:sp>
      <p:sp>
        <p:nvSpPr>
          <p:cNvPr id="13" name="Freeform 3">
            <a:extLst>
              <a:ext uri="{FF2B5EF4-FFF2-40B4-BE49-F238E27FC236}">
                <a16:creationId xmlns:a16="http://schemas.microsoft.com/office/drawing/2014/main" id="{9D503A92-964E-E041-A2D7-DB82417AF932}"/>
              </a:ext>
            </a:extLst>
          </p:cNvPr>
          <p:cNvSpPr>
            <a:spLocks noChangeArrowheads="1"/>
          </p:cNvSpPr>
          <p:nvPr/>
        </p:nvSpPr>
        <p:spPr bwMode="auto">
          <a:xfrm>
            <a:off x="5494524" y="1341"/>
            <a:ext cx="3732449" cy="5844601"/>
          </a:xfrm>
          <a:custGeom>
            <a:avLst/>
            <a:gdLst>
              <a:gd name="T0" fmla="*/ 3913677 w 5993"/>
              <a:gd name="T1" fmla="*/ 2215293 h 9385"/>
              <a:gd name="T2" fmla="*/ 3913677 w 5993"/>
              <a:gd name="T3" fmla="*/ 2215293 h 9385"/>
              <a:gd name="T4" fmla="*/ 0 w 5993"/>
              <a:gd name="T5" fmla="*/ 6128630 h 9385"/>
              <a:gd name="T6" fmla="*/ 0 w 5993"/>
              <a:gd name="T7" fmla="*/ 0 h 9385"/>
              <a:gd name="T8" fmla="*/ 3226563 w 5993"/>
              <a:gd name="T9" fmla="*/ 0 h 9385"/>
              <a:gd name="T10" fmla="*/ 3226563 w 5993"/>
              <a:gd name="T11" fmla="*/ 0 h 9385"/>
              <a:gd name="T12" fmla="*/ 3913677 w 5993"/>
              <a:gd name="T13" fmla="*/ 2215293 h 9385"/>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5993" h="9385">
                <a:moveTo>
                  <a:pt x="5992" y="3392"/>
                </a:moveTo>
                <a:lnTo>
                  <a:pt x="5992" y="3392"/>
                </a:lnTo>
                <a:cubicBezTo>
                  <a:pt x="5992" y="6701"/>
                  <a:pt x="3309" y="9384"/>
                  <a:pt x="0" y="9384"/>
                </a:cubicBezTo>
                <a:lnTo>
                  <a:pt x="0" y="0"/>
                </a:lnTo>
                <a:lnTo>
                  <a:pt x="4940" y="0"/>
                </a:lnTo>
                <a:cubicBezTo>
                  <a:pt x="5603" y="964"/>
                  <a:pt x="5992" y="2133"/>
                  <a:pt x="5992" y="3392"/>
                </a:cubicBezTo>
              </a:path>
            </a:pathLst>
          </a:custGeom>
          <a:gradFill>
            <a:gsLst>
              <a:gs pos="99000">
                <a:schemeClr val="accent1">
                  <a:alpha val="24000"/>
                </a:schemeClr>
              </a:gs>
              <a:gs pos="47000">
                <a:schemeClr val="accent4">
                  <a:alpha val="46000"/>
                </a:schemeClr>
              </a:gs>
              <a:gs pos="8000">
                <a:schemeClr val="accent5">
                  <a:alpha val="54000"/>
                </a:schemeClr>
              </a:gs>
            </a:gsLst>
            <a:lin ang="16200000" scaled="0"/>
          </a:gradFill>
          <a:ln>
            <a:noFill/>
          </a:ln>
          <a:effectLst/>
        </p:spPr>
        <p:txBody>
          <a:bodyPr wrap="none" anchor="ctr"/>
          <a:lstStyle/>
          <a:p>
            <a:endParaRPr lang="en-US" dirty="0">
              <a:latin typeface="Poppins" pitchFamily="2" charset="77"/>
            </a:endParaRPr>
          </a:p>
        </p:txBody>
      </p:sp>
      <p:sp>
        <p:nvSpPr>
          <p:cNvPr id="14" name="Freeform 4">
            <a:extLst>
              <a:ext uri="{FF2B5EF4-FFF2-40B4-BE49-F238E27FC236}">
                <a16:creationId xmlns:a16="http://schemas.microsoft.com/office/drawing/2014/main" id="{BA883D0E-BB4A-D246-8EA5-0CDC0040F23C}"/>
              </a:ext>
            </a:extLst>
          </p:cNvPr>
          <p:cNvSpPr>
            <a:spLocks noChangeArrowheads="1"/>
          </p:cNvSpPr>
          <p:nvPr/>
        </p:nvSpPr>
        <p:spPr bwMode="auto">
          <a:xfrm>
            <a:off x="3316573" y="31553"/>
            <a:ext cx="2177951" cy="4355986"/>
          </a:xfrm>
          <a:custGeom>
            <a:avLst/>
            <a:gdLst>
              <a:gd name="T0" fmla="*/ 2283428 w 3498"/>
              <a:gd name="T1" fmla="*/ 4567507 h 6993"/>
              <a:gd name="T2" fmla="*/ 2283428 w 3498"/>
              <a:gd name="T3" fmla="*/ 4567507 h 6993"/>
              <a:gd name="T4" fmla="*/ 0 w 3498"/>
              <a:gd name="T5" fmla="*/ 2283753 h 6993"/>
              <a:gd name="T6" fmla="*/ 0 w 3498"/>
              <a:gd name="T7" fmla="*/ 2283753 h 6993"/>
              <a:gd name="T8" fmla="*/ 2283428 w 3498"/>
              <a:gd name="T9" fmla="*/ 0 h 6993"/>
              <a:gd name="T10" fmla="*/ 2283428 w 3498"/>
              <a:gd name="T11" fmla="*/ 4567507 h 6993"/>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3498" h="6993">
                <a:moveTo>
                  <a:pt x="3497" y="6992"/>
                </a:moveTo>
                <a:lnTo>
                  <a:pt x="3497" y="6992"/>
                </a:lnTo>
                <a:cubicBezTo>
                  <a:pt x="1565" y="6992"/>
                  <a:pt x="0" y="5427"/>
                  <a:pt x="0" y="3496"/>
                </a:cubicBezTo>
                <a:cubicBezTo>
                  <a:pt x="0" y="1565"/>
                  <a:pt x="1565" y="0"/>
                  <a:pt x="3497" y="0"/>
                </a:cubicBezTo>
                <a:lnTo>
                  <a:pt x="3497" y="6992"/>
                </a:lnTo>
              </a:path>
            </a:pathLst>
          </a:custGeom>
          <a:solidFill>
            <a:schemeClr val="accent1"/>
          </a:solidFill>
          <a:ln>
            <a:noFill/>
          </a:ln>
          <a:effectLst/>
        </p:spPr>
        <p:txBody>
          <a:bodyPr wrap="none" anchor="ctr"/>
          <a:lstStyle/>
          <a:p>
            <a:endParaRPr lang="en-US" dirty="0">
              <a:latin typeface="Poppins" pitchFamily="2" charset="77"/>
            </a:endParaRPr>
          </a:p>
        </p:txBody>
      </p:sp>
      <p:sp>
        <p:nvSpPr>
          <p:cNvPr id="15" name="Freeform 70">
            <a:extLst>
              <a:ext uri="{FF2B5EF4-FFF2-40B4-BE49-F238E27FC236}">
                <a16:creationId xmlns:a16="http://schemas.microsoft.com/office/drawing/2014/main" id="{1FB91F89-0F71-3E48-87F7-B2EC4AA9EC1E}"/>
              </a:ext>
            </a:extLst>
          </p:cNvPr>
          <p:cNvSpPr>
            <a:spLocks noChangeArrowheads="1"/>
          </p:cNvSpPr>
          <p:nvPr/>
        </p:nvSpPr>
        <p:spPr bwMode="auto">
          <a:xfrm>
            <a:off x="8172329" y="3063716"/>
            <a:ext cx="1408939" cy="1408965"/>
          </a:xfrm>
          <a:custGeom>
            <a:avLst/>
            <a:gdLst>
              <a:gd name="T0" fmla="*/ 1476942 w 2260"/>
              <a:gd name="T1" fmla="*/ 738143 h 2260"/>
              <a:gd name="T2" fmla="*/ 1476942 w 2260"/>
              <a:gd name="T3" fmla="*/ 738143 h 2260"/>
              <a:gd name="T4" fmla="*/ 738144 w 2260"/>
              <a:gd name="T5" fmla="*/ 1476940 h 2260"/>
              <a:gd name="T6" fmla="*/ 738144 w 2260"/>
              <a:gd name="T7" fmla="*/ 1476940 h 2260"/>
              <a:gd name="T8" fmla="*/ 0 w 2260"/>
              <a:gd name="T9" fmla="*/ 738143 h 2260"/>
              <a:gd name="T10" fmla="*/ 0 w 2260"/>
              <a:gd name="T11" fmla="*/ 738143 h 2260"/>
              <a:gd name="T12" fmla="*/ 738144 w 2260"/>
              <a:gd name="T13" fmla="*/ 0 h 2260"/>
              <a:gd name="T14" fmla="*/ 738144 w 2260"/>
              <a:gd name="T15" fmla="*/ 0 h 2260"/>
              <a:gd name="T16" fmla="*/ 1476942 w 2260"/>
              <a:gd name="T17" fmla="*/ 738143 h 2260"/>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2260" h="2260">
                <a:moveTo>
                  <a:pt x="2259" y="1129"/>
                </a:moveTo>
                <a:lnTo>
                  <a:pt x="2259" y="1129"/>
                </a:lnTo>
                <a:cubicBezTo>
                  <a:pt x="2259" y="1753"/>
                  <a:pt x="1753" y="2259"/>
                  <a:pt x="1129" y="2259"/>
                </a:cubicBezTo>
                <a:cubicBezTo>
                  <a:pt x="506" y="2259"/>
                  <a:pt x="0" y="1753"/>
                  <a:pt x="0" y="1129"/>
                </a:cubicBezTo>
                <a:cubicBezTo>
                  <a:pt x="0" y="506"/>
                  <a:pt x="506" y="0"/>
                  <a:pt x="1129" y="0"/>
                </a:cubicBezTo>
                <a:cubicBezTo>
                  <a:pt x="1753" y="0"/>
                  <a:pt x="2259" y="506"/>
                  <a:pt x="2259" y="1129"/>
                </a:cubicBezTo>
              </a:path>
            </a:pathLst>
          </a:custGeom>
          <a:solidFill>
            <a:schemeClr val="accent2"/>
          </a:solidFill>
          <a:ln>
            <a:noFill/>
          </a:ln>
          <a:effectLst/>
        </p:spPr>
        <p:txBody>
          <a:bodyPr wrap="none" anchor="ctr"/>
          <a:lstStyle/>
          <a:p>
            <a:endParaRPr lang="en-US" dirty="0">
              <a:latin typeface="Poppins" pitchFamily="2" charset="77"/>
            </a:endParaRPr>
          </a:p>
        </p:txBody>
      </p:sp>
      <p:sp>
        <p:nvSpPr>
          <p:cNvPr id="7" name="TextBox 6">
            <a:extLst>
              <a:ext uri="{FF2B5EF4-FFF2-40B4-BE49-F238E27FC236}">
                <a16:creationId xmlns:a16="http://schemas.microsoft.com/office/drawing/2014/main" id="{14571C6F-DDF3-0E40-89D9-66B92CC46A3D}"/>
              </a:ext>
            </a:extLst>
          </p:cNvPr>
          <p:cNvSpPr txBox="1"/>
          <p:nvPr/>
        </p:nvSpPr>
        <p:spPr>
          <a:xfrm>
            <a:off x="1283767" y="2038215"/>
            <a:ext cx="3531931" cy="1955022"/>
          </a:xfrm>
          <a:prstGeom prst="rect">
            <a:avLst/>
          </a:prstGeom>
          <a:noFill/>
        </p:spPr>
        <p:txBody>
          <a:bodyPr wrap="square" rtlCol="0" anchor="ctr">
            <a:spAutoFit/>
          </a:bodyPr>
          <a:lstStyle/>
          <a:p>
            <a:pPr algn="r">
              <a:lnSpc>
                <a:spcPts val="7100"/>
              </a:lnSpc>
            </a:pPr>
            <a:r>
              <a:rPr lang="en-US" sz="7000" b="1" spc="-250" dirty="0">
                <a:solidFill>
                  <a:schemeClr val="bg1"/>
                </a:solidFill>
                <a:effectLst>
                  <a:outerShdw blurRad="38100" dist="38100" dir="2700000" algn="tl">
                    <a:srgbClr val="000000">
                      <a:alpha val="43137"/>
                    </a:srgbClr>
                  </a:outerShdw>
                </a:effectLst>
                <a:latin typeface="Poppins" pitchFamily="2" charset="77"/>
                <a:cs typeface="Poppins" pitchFamily="2" charset="77"/>
              </a:rPr>
              <a:t>THANK YOU</a:t>
            </a:r>
          </a:p>
        </p:txBody>
      </p:sp>
      <p:sp>
        <p:nvSpPr>
          <p:cNvPr id="8" name="TextBox 7">
            <a:extLst>
              <a:ext uri="{FF2B5EF4-FFF2-40B4-BE49-F238E27FC236}">
                <a16:creationId xmlns:a16="http://schemas.microsoft.com/office/drawing/2014/main" id="{41B33BD6-A66C-AE49-8C5D-346D4D8F8B94}"/>
              </a:ext>
            </a:extLst>
          </p:cNvPr>
          <p:cNvSpPr txBox="1"/>
          <p:nvPr/>
        </p:nvSpPr>
        <p:spPr>
          <a:xfrm>
            <a:off x="1283767" y="5403729"/>
            <a:ext cx="3531931" cy="353943"/>
          </a:xfrm>
          <a:prstGeom prst="rect">
            <a:avLst/>
          </a:prstGeom>
          <a:noFill/>
        </p:spPr>
        <p:txBody>
          <a:bodyPr wrap="square" rtlCol="0" anchor="b">
            <a:spAutoFit/>
          </a:bodyPr>
          <a:lstStyle/>
          <a:p>
            <a:r>
              <a:rPr lang="en-US" sz="1700" b="1" spc="-15" dirty="0">
                <a:solidFill>
                  <a:schemeClr val="bg1"/>
                </a:solidFill>
                <a:latin typeface="Lato Black" panose="020F0A02020204030203" pitchFamily="34" charset="0"/>
                <a:cs typeface="Poppins" pitchFamily="2" charset="77"/>
              </a:rPr>
              <a:t>ADDRESS</a:t>
            </a:r>
          </a:p>
        </p:txBody>
      </p:sp>
      <p:sp>
        <p:nvSpPr>
          <p:cNvPr id="9" name="TextBox 8">
            <a:extLst>
              <a:ext uri="{FF2B5EF4-FFF2-40B4-BE49-F238E27FC236}">
                <a16:creationId xmlns:a16="http://schemas.microsoft.com/office/drawing/2014/main" id="{0D56BD0E-2BFB-0D49-AD11-17A93471B960}"/>
              </a:ext>
            </a:extLst>
          </p:cNvPr>
          <p:cNvSpPr txBox="1"/>
          <p:nvPr/>
        </p:nvSpPr>
        <p:spPr>
          <a:xfrm>
            <a:off x="1283767" y="5779060"/>
            <a:ext cx="3531932" cy="298223"/>
          </a:xfrm>
          <a:prstGeom prst="rect">
            <a:avLst/>
          </a:prstGeom>
          <a:noFill/>
        </p:spPr>
        <p:txBody>
          <a:bodyPr wrap="square" rtlCol="0">
            <a:spAutoFit/>
          </a:bodyPr>
          <a:lstStyle/>
          <a:p>
            <a:pPr>
              <a:lnSpc>
                <a:spcPts val="1800"/>
              </a:lnSpc>
            </a:pPr>
            <a:r>
              <a:rPr lang="en-US" sz="1200" spc="-10" dirty="0">
                <a:solidFill>
                  <a:schemeClr val="bg1"/>
                </a:solidFill>
                <a:latin typeface="Lato Black" panose="020F0A02020204030203" pitchFamily="34" charset="0"/>
                <a:cs typeface="Poppins" pitchFamily="2" charset="77"/>
              </a:rPr>
              <a:t>1234 SW Main Street, Los Angeles, CA</a:t>
            </a:r>
          </a:p>
        </p:txBody>
      </p:sp>
      <p:sp>
        <p:nvSpPr>
          <p:cNvPr id="10" name="TextBox 9">
            <a:extLst>
              <a:ext uri="{FF2B5EF4-FFF2-40B4-BE49-F238E27FC236}">
                <a16:creationId xmlns:a16="http://schemas.microsoft.com/office/drawing/2014/main" id="{72868E39-95CF-5449-8892-C5CDFEB71241}"/>
              </a:ext>
            </a:extLst>
          </p:cNvPr>
          <p:cNvSpPr txBox="1"/>
          <p:nvPr/>
        </p:nvSpPr>
        <p:spPr>
          <a:xfrm>
            <a:off x="8830129" y="5403729"/>
            <a:ext cx="2599871" cy="353943"/>
          </a:xfrm>
          <a:prstGeom prst="rect">
            <a:avLst/>
          </a:prstGeom>
          <a:noFill/>
        </p:spPr>
        <p:txBody>
          <a:bodyPr wrap="square" rtlCol="0" anchor="b">
            <a:spAutoFit/>
          </a:bodyPr>
          <a:lstStyle/>
          <a:p>
            <a:r>
              <a:rPr lang="en-US" sz="1700" b="1" spc="-15" dirty="0">
                <a:solidFill>
                  <a:schemeClr val="bg1"/>
                </a:solidFill>
                <a:latin typeface="Lato Black" panose="020F0A02020204030203" pitchFamily="34" charset="0"/>
                <a:cs typeface="Poppins" pitchFamily="2" charset="77"/>
              </a:rPr>
              <a:t>PHONE</a:t>
            </a:r>
          </a:p>
        </p:txBody>
      </p:sp>
      <p:sp>
        <p:nvSpPr>
          <p:cNvPr id="11" name="TextBox 10">
            <a:extLst>
              <a:ext uri="{FF2B5EF4-FFF2-40B4-BE49-F238E27FC236}">
                <a16:creationId xmlns:a16="http://schemas.microsoft.com/office/drawing/2014/main" id="{4A91F331-C0F8-014C-934A-6CF75748A830}"/>
              </a:ext>
            </a:extLst>
          </p:cNvPr>
          <p:cNvSpPr txBox="1"/>
          <p:nvPr/>
        </p:nvSpPr>
        <p:spPr>
          <a:xfrm>
            <a:off x="8830129" y="5779060"/>
            <a:ext cx="2599872" cy="298223"/>
          </a:xfrm>
          <a:prstGeom prst="rect">
            <a:avLst/>
          </a:prstGeom>
          <a:noFill/>
        </p:spPr>
        <p:txBody>
          <a:bodyPr wrap="square" rtlCol="0">
            <a:spAutoFit/>
          </a:bodyPr>
          <a:lstStyle/>
          <a:p>
            <a:pPr>
              <a:lnSpc>
                <a:spcPts val="1800"/>
              </a:lnSpc>
            </a:pPr>
            <a:r>
              <a:rPr lang="en-US" sz="1200" spc="-10" dirty="0">
                <a:solidFill>
                  <a:schemeClr val="bg1"/>
                </a:solidFill>
                <a:latin typeface="Lato Black" panose="020F0A02020204030203" pitchFamily="34" charset="0"/>
                <a:cs typeface="Poppins" pitchFamily="2" charset="77"/>
              </a:rPr>
              <a:t>+1(234) 567 - 8900</a:t>
            </a:r>
          </a:p>
        </p:txBody>
      </p:sp>
    </p:spTree>
    <p:extLst>
      <p:ext uri="{BB962C8B-B14F-4D97-AF65-F5344CB8AC3E}">
        <p14:creationId xmlns:p14="http://schemas.microsoft.com/office/powerpoint/2010/main" val="314723780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ángulo 4">
            <a:extLst>
              <a:ext uri="{FF2B5EF4-FFF2-40B4-BE49-F238E27FC236}">
                <a16:creationId xmlns:a16="http://schemas.microsoft.com/office/drawing/2014/main" id="{7FCA87B9-E211-0E4B-A9F7-DF87D6193A8C}"/>
              </a:ext>
            </a:extLst>
          </p:cNvPr>
          <p:cNvSpPr/>
          <p:nvPr/>
        </p:nvSpPr>
        <p:spPr>
          <a:xfrm>
            <a:off x="4763" y="1785"/>
            <a:ext cx="12182478" cy="6854429"/>
          </a:xfrm>
          <a:prstGeom prst="rect">
            <a:avLst/>
          </a:prstGeom>
          <a:solidFill>
            <a:schemeClr val="accent5">
              <a:lumMod val="50000"/>
              <a:alpha val="85098"/>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latin typeface="Lato Light" panose="020F0302020204030203" pitchFamily="34" charset="0"/>
            </a:endParaRPr>
          </a:p>
        </p:txBody>
      </p:sp>
      <p:sp>
        <p:nvSpPr>
          <p:cNvPr id="4" name="CuadroTexto 3">
            <a:extLst>
              <a:ext uri="{FF2B5EF4-FFF2-40B4-BE49-F238E27FC236}">
                <a16:creationId xmlns:a16="http://schemas.microsoft.com/office/drawing/2014/main" id="{F3C1E99B-F7CB-459B-A348-CDF66B2291AB}"/>
              </a:ext>
            </a:extLst>
          </p:cNvPr>
          <p:cNvSpPr txBox="1"/>
          <p:nvPr/>
        </p:nvSpPr>
        <p:spPr>
          <a:xfrm>
            <a:off x="2178424" y="2937045"/>
            <a:ext cx="7957502" cy="1762021"/>
          </a:xfrm>
          <a:prstGeom prst="rect">
            <a:avLst/>
          </a:prstGeom>
          <a:noFill/>
        </p:spPr>
        <p:txBody>
          <a:bodyPr wrap="square" rtlCol="0">
            <a:spAutoFit/>
          </a:bodyPr>
          <a:lstStyle/>
          <a:p>
            <a:pPr algn="ctr"/>
            <a:r>
              <a:rPr lang="en-US" altLang="ja-JP" sz="1000" b="1" dirty="0">
                <a:solidFill>
                  <a:schemeClr val="bg1"/>
                </a:solidFill>
                <a:latin typeface="Lato Light" panose="020F0302020204030203" pitchFamily="34" charset="0"/>
                <a:cs typeface="Arial" panose="020B0604020202020204" pitchFamily="34" charset="0"/>
              </a:rPr>
              <a:t>If you loved the template and want to show your support, I’d really appreciate it if you followed me on social media!! </a:t>
            </a:r>
            <a:r>
              <a:rPr lang="es-CO" altLang="ja-JP" sz="1000" b="1" dirty="0">
                <a:solidFill>
                  <a:schemeClr val="bg1"/>
                </a:solidFill>
                <a:latin typeface="Lato Light" panose="020F0302020204030203" pitchFamily="34" charset="0"/>
                <a:cs typeface="Arial" panose="020B0604020202020204" pitchFamily="34" charset="0"/>
                <a:sym typeface="Wingdings" panose="05000000000000000000" pitchFamily="2" charset="2"/>
              </a:rPr>
              <a:t></a:t>
            </a:r>
            <a:endParaRPr lang="es-CO" altLang="ja-JP" sz="1000" b="1" dirty="0">
              <a:solidFill>
                <a:schemeClr val="bg1"/>
              </a:solidFill>
              <a:latin typeface="Lato Light" panose="020F0302020204030203" pitchFamily="34" charset="0"/>
              <a:cs typeface="Arial" panose="020B0604020202020204" pitchFamily="34" charset="0"/>
            </a:endParaRPr>
          </a:p>
          <a:p>
            <a:pPr algn="ctr"/>
            <a:r>
              <a:rPr lang="es-CO" altLang="ja-JP" sz="2200" dirty="0">
                <a:solidFill>
                  <a:schemeClr val="bg1"/>
                </a:solidFill>
                <a:latin typeface="Lato Light" panose="020F0302020204030203" pitchFamily="34" charset="0"/>
                <a:cs typeface="Arial" panose="020B0604020202020204" pitchFamily="34" charset="0"/>
                <a:hlinkClick r:id="rId2">
                  <a:extLst>
                    <a:ext uri="{A12FA001-AC4F-418D-AE19-62706E023703}">
                      <ahyp:hlinkClr xmlns:ahyp="http://schemas.microsoft.com/office/drawing/2018/hyperlinkcolor" val="tx"/>
                    </a:ext>
                  </a:extLst>
                </a:hlinkClick>
              </a:rPr>
              <a:t>https://www.instagram.com/ppthemes/</a:t>
            </a:r>
            <a:r>
              <a:rPr lang="es-CO" altLang="ja-JP" sz="2200" dirty="0">
                <a:solidFill>
                  <a:schemeClr val="bg1"/>
                </a:solidFill>
                <a:latin typeface="Lato Light" panose="020F0302020204030203" pitchFamily="34" charset="0"/>
                <a:cs typeface="Arial" panose="020B0604020202020204" pitchFamily="34" charset="0"/>
              </a:rPr>
              <a:t> </a:t>
            </a:r>
          </a:p>
          <a:p>
            <a:pPr algn="ctr"/>
            <a:r>
              <a:rPr lang="es-CO" altLang="ja-JP" sz="2200" dirty="0">
                <a:solidFill>
                  <a:schemeClr val="bg1"/>
                </a:solidFill>
                <a:latin typeface="Lato Light" panose="020F0302020204030203" pitchFamily="34" charset="0"/>
                <a:cs typeface="Arial" panose="020B0604020202020204" pitchFamily="34" charset="0"/>
                <a:hlinkClick r:id="rId3">
                  <a:extLst>
                    <a:ext uri="{A12FA001-AC4F-418D-AE19-62706E023703}">
                      <ahyp:hlinkClr xmlns:ahyp="http://schemas.microsoft.com/office/drawing/2018/hyperlinkcolor" val="tx"/>
                    </a:ext>
                  </a:extLst>
                </a:hlinkClick>
              </a:rPr>
              <a:t>https://www.facebook.com/ppthemess</a:t>
            </a:r>
            <a:endParaRPr lang="es-CO" altLang="ja-JP" sz="2200" dirty="0">
              <a:solidFill>
                <a:schemeClr val="bg1"/>
              </a:solidFill>
              <a:latin typeface="Lato Light" panose="020F0302020204030203" pitchFamily="34" charset="0"/>
              <a:cs typeface="Arial" panose="020B0604020202020204" pitchFamily="34" charset="0"/>
            </a:endParaRPr>
          </a:p>
          <a:p>
            <a:pPr algn="ctr"/>
            <a:r>
              <a:rPr lang="es-CO" altLang="ja-JP" sz="2200" dirty="0">
                <a:solidFill>
                  <a:schemeClr val="bg1"/>
                </a:solidFill>
                <a:latin typeface="Lato Light" panose="020F0302020204030203" pitchFamily="34" charset="0"/>
                <a:cs typeface="Arial" panose="020B0604020202020204" pitchFamily="34" charset="0"/>
                <a:hlinkClick r:id="rId4">
                  <a:extLst>
                    <a:ext uri="{A12FA001-AC4F-418D-AE19-62706E023703}">
                      <ahyp:hlinkClr xmlns:ahyp="http://schemas.microsoft.com/office/drawing/2018/hyperlinkcolor" val="tx"/>
                    </a:ext>
                  </a:extLst>
                </a:hlinkClick>
              </a:rPr>
              <a:t>https://www.youtube.com/@Ppthemes</a:t>
            </a:r>
            <a:r>
              <a:rPr lang="es-CO" altLang="ja-JP" sz="2200" dirty="0">
                <a:solidFill>
                  <a:schemeClr val="bg1"/>
                </a:solidFill>
                <a:latin typeface="Lato Light" panose="020F0302020204030203" pitchFamily="34" charset="0"/>
                <a:cs typeface="Arial" panose="020B0604020202020204" pitchFamily="34" charset="0"/>
              </a:rPr>
              <a:t> </a:t>
            </a:r>
          </a:p>
          <a:p>
            <a:pPr algn="ctr"/>
            <a:r>
              <a:rPr lang="es-CO" altLang="ja-JP" sz="2200" dirty="0">
                <a:solidFill>
                  <a:schemeClr val="bg1"/>
                </a:solidFill>
                <a:latin typeface="Lato Light" panose="020F0302020204030203" pitchFamily="34" charset="0"/>
                <a:cs typeface="Arial" panose="020B0604020202020204" pitchFamily="34" charset="0"/>
                <a:hlinkClick r:id="rId5">
                  <a:extLst>
                    <a:ext uri="{A12FA001-AC4F-418D-AE19-62706E023703}">
                      <ahyp:hlinkClr xmlns:ahyp="http://schemas.microsoft.com/office/drawing/2018/hyperlinkcolor" val="tx"/>
                    </a:ext>
                  </a:extLst>
                </a:hlinkClick>
              </a:rPr>
              <a:t>https://www.tiktok.com/@Ppthemes</a:t>
            </a:r>
            <a:r>
              <a:rPr lang="es-CO" altLang="ja-JP" sz="2200" dirty="0">
                <a:solidFill>
                  <a:schemeClr val="bg1"/>
                </a:solidFill>
                <a:latin typeface="Lato Light" panose="020F0302020204030203" pitchFamily="34" charset="0"/>
                <a:cs typeface="Arial" panose="020B0604020202020204" pitchFamily="34" charset="0"/>
              </a:rPr>
              <a:t> </a:t>
            </a:r>
          </a:p>
          <a:p>
            <a:pPr algn="ctr"/>
            <a:endParaRPr lang="es-CO" altLang="ja-JP" sz="525" dirty="0">
              <a:solidFill>
                <a:schemeClr val="bg1"/>
              </a:solidFill>
              <a:latin typeface="Lato Light" panose="020F0302020204030203" pitchFamily="34" charset="0"/>
              <a:cs typeface="Arial" panose="020B0604020202020204" pitchFamily="34" charset="0"/>
            </a:endParaRPr>
          </a:p>
          <a:p>
            <a:pPr algn="ctr"/>
            <a:endParaRPr lang="es-CO" altLang="ja-JP" sz="525" dirty="0">
              <a:solidFill>
                <a:schemeClr val="bg1"/>
              </a:solidFill>
              <a:latin typeface="Lato Light" panose="020F0302020204030203" pitchFamily="34" charset="0"/>
              <a:cs typeface="Arial" panose="020B0604020202020204" pitchFamily="34" charset="0"/>
            </a:endParaRPr>
          </a:p>
        </p:txBody>
      </p:sp>
      <p:sp>
        <p:nvSpPr>
          <p:cNvPr id="2" name="TextBox 1">
            <a:extLst>
              <a:ext uri="{FF2B5EF4-FFF2-40B4-BE49-F238E27FC236}">
                <a16:creationId xmlns:a16="http://schemas.microsoft.com/office/drawing/2014/main" id="{63C2FFBD-9D13-BA64-9497-7955609534D6}"/>
              </a:ext>
            </a:extLst>
          </p:cNvPr>
          <p:cNvSpPr txBox="1"/>
          <p:nvPr/>
        </p:nvSpPr>
        <p:spPr>
          <a:xfrm>
            <a:off x="2839448" y="5940144"/>
            <a:ext cx="6873469" cy="707886"/>
          </a:xfrm>
          <a:prstGeom prst="rect">
            <a:avLst/>
          </a:prstGeom>
          <a:noFill/>
        </p:spPr>
        <p:txBody>
          <a:bodyPr wrap="square" rtlCol="0">
            <a:spAutoFit/>
          </a:bodyPr>
          <a:lstStyle/>
          <a:p>
            <a:pPr algn="ctr"/>
            <a:r>
              <a:rPr lang="en-US" altLang="ja-JP" sz="2000" dirty="0">
                <a:solidFill>
                  <a:schemeClr val="accent5"/>
                </a:solidFill>
                <a:latin typeface="Lato Light" panose="020F0302020204030203" pitchFamily="34" charset="0"/>
                <a:cs typeface="Arial" panose="020B0604020202020204" pitchFamily="34" charset="0"/>
              </a:rPr>
              <a:t>Images used in this template are courtesy of </a:t>
            </a:r>
            <a:r>
              <a:rPr lang="en-US" altLang="ja-JP" sz="2000" dirty="0" err="1">
                <a:solidFill>
                  <a:schemeClr val="accent5"/>
                </a:solidFill>
                <a:latin typeface="Lato Light" panose="020F0302020204030203" pitchFamily="34" charset="0"/>
                <a:cs typeface="Arial" panose="020B0604020202020204" pitchFamily="34" charset="0"/>
              </a:rPr>
              <a:t>Freepik</a:t>
            </a:r>
            <a:r>
              <a:rPr lang="en-US" altLang="ja-JP" sz="2000" dirty="0">
                <a:solidFill>
                  <a:schemeClr val="accent5"/>
                </a:solidFill>
                <a:latin typeface="Lato Light" panose="020F0302020204030203" pitchFamily="34" charset="0"/>
                <a:cs typeface="Arial" panose="020B0604020202020204" pitchFamily="34" charset="0"/>
              </a:rPr>
              <a:t> and </a:t>
            </a:r>
            <a:r>
              <a:rPr lang="en-US" altLang="ja-JP" sz="2000" dirty="0" err="1">
                <a:solidFill>
                  <a:schemeClr val="accent5"/>
                </a:solidFill>
                <a:latin typeface="Lato Light" panose="020F0302020204030203" pitchFamily="34" charset="0"/>
                <a:cs typeface="Arial" panose="020B0604020202020204" pitchFamily="34" charset="0"/>
              </a:rPr>
              <a:t>Pixabay</a:t>
            </a:r>
            <a:r>
              <a:rPr lang="en-US" altLang="ja-JP" sz="2000" dirty="0">
                <a:solidFill>
                  <a:schemeClr val="accent5"/>
                </a:solidFill>
                <a:latin typeface="Lato Light" panose="020F0302020204030203" pitchFamily="34" charset="0"/>
                <a:cs typeface="Arial" panose="020B0604020202020204" pitchFamily="34" charset="0"/>
              </a:rPr>
              <a:t>.</a:t>
            </a:r>
            <a:endParaRPr lang="es-CO" sz="500" dirty="0">
              <a:solidFill>
                <a:schemeClr val="accent5"/>
              </a:solidFill>
              <a:latin typeface="Lato Light" panose="020F0302020204030203" pitchFamily="34" charset="0"/>
            </a:endParaRPr>
          </a:p>
        </p:txBody>
      </p:sp>
      <p:sp>
        <p:nvSpPr>
          <p:cNvPr id="3" name="Rectangle 2">
            <a:hlinkClick r:id="rId4"/>
            <a:extLst>
              <a:ext uri="{FF2B5EF4-FFF2-40B4-BE49-F238E27FC236}">
                <a16:creationId xmlns:a16="http://schemas.microsoft.com/office/drawing/2014/main" id="{928C2DEF-D347-BC89-AECF-1B7CBA6FF171}"/>
              </a:ext>
            </a:extLst>
          </p:cNvPr>
          <p:cNvSpPr/>
          <p:nvPr/>
        </p:nvSpPr>
        <p:spPr>
          <a:xfrm>
            <a:off x="7231430" y="4940842"/>
            <a:ext cx="807838" cy="637415"/>
          </a:xfrm>
          <a:prstGeom prst="rect">
            <a:avLst/>
          </a:prstGeom>
          <a:solidFill>
            <a:schemeClr val="accent5"/>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456881">
              <a:defRPr/>
            </a:pPr>
            <a:endParaRPr lang="en-US" sz="350" dirty="0">
              <a:latin typeface="Calibri Light"/>
            </a:endParaRPr>
          </a:p>
        </p:txBody>
      </p:sp>
      <p:sp>
        <p:nvSpPr>
          <p:cNvPr id="6" name="Rectangle 5">
            <a:hlinkClick r:id="rId3"/>
            <a:extLst>
              <a:ext uri="{FF2B5EF4-FFF2-40B4-BE49-F238E27FC236}">
                <a16:creationId xmlns:a16="http://schemas.microsoft.com/office/drawing/2014/main" id="{26C07AB2-8886-1404-41EF-D1270C73B29C}"/>
              </a:ext>
            </a:extLst>
          </p:cNvPr>
          <p:cNvSpPr/>
          <p:nvPr/>
        </p:nvSpPr>
        <p:spPr>
          <a:xfrm>
            <a:off x="4520803" y="4940842"/>
            <a:ext cx="807838" cy="637415"/>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456881">
              <a:defRPr/>
            </a:pPr>
            <a:endParaRPr lang="en-US" sz="350" dirty="0">
              <a:latin typeface="Calibri Light"/>
            </a:endParaRPr>
          </a:p>
        </p:txBody>
      </p:sp>
      <p:sp>
        <p:nvSpPr>
          <p:cNvPr id="11" name="Freeform 75">
            <a:hlinkClick r:id="rId6"/>
            <a:extLst>
              <a:ext uri="{FF2B5EF4-FFF2-40B4-BE49-F238E27FC236}">
                <a16:creationId xmlns:a16="http://schemas.microsoft.com/office/drawing/2014/main" id="{702ACFE8-377E-8586-7DE6-9A4DAFF3CBD0}"/>
              </a:ext>
            </a:extLst>
          </p:cNvPr>
          <p:cNvSpPr>
            <a:spLocks noChangeArrowheads="1"/>
          </p:cNvSpPr>
          <p:nvPr/>
        </p:nvSpPr>
        <p:spPr bwMode="auto">
          <a:xfrm>
            <a:off x="4796641" y="5038527"/>
            <a:ext cx="210481" cy="387228"/>
          </a:xfrm>
          <a:custGeom>
            <a:avLst/>
            <a:gdLst>
              <a:gd name="T0" fmla="*/ 946770 w 249"/>
              <a:gd name="T1" fmla="*/ 308768 h 453"/>
              <a:gd name="T2" fmla="*/ 946770 w 249"/>
              <a:gd name="T3" fmla="*/ 308768 h 453"/>
              <a:gd name="T4" fmla="*/ 675719 w 249"/>
              <a:gd name="T5" fmla="*/ 308768 h 453"/>
              <a:gd name="T6" fmla="*/ 610820 w 249"/>
              <a:gd name="T7" fmla="*/ 412977 h 453"/>
              <a:gd name="T8" fmla="*/ 610820 w 249"/>
              <a:gd name="T9" fmla="*/ 617535 h 453"/>
              <a:gd name="T10" fmla="*/ 946770 w 249"/>
              <a:gd name="T11" fmla="*/ 617535 h 453"/>
              <a:gd name="T12" fmla="*/ 946770 w 249"/>
              <a:gd name="T13" fmla="*/ 891566 h 453"/>
              <a:gd name="T14" fmla="*/ 610820 w 249"/>
              <a:gd name="T15" fmla="*/ 891566 h 453"/>
              <a:gd name="T16" fmla="*/ 610820 w 249"/>
              <a:gd name="T17" fmla="*/ 1744536 h 453"/>
              <a:gd name="T18" fmla="*/ 301592 w 249"/>
              <a:gd name="T19" fmla="*/ 1744536 h 453"/>
              <a:gd name="T20" fmla="*/ 301592 w 249"/>
              <a:gd name="T21" fmla="*/ 891566 h 453"/>
              <a:gd name="T22" fmla="*/ 0 w 249"/>
              <a:gd name="T23" fmla="*/ 891566 h 453"/>
              <a:gd name="T24" fmla="*/ 0 w 249"/>
              <a:gd name="T25" fmla="*/ 617535 h 453"/>
              <a:gd name="T26" fmla="*/ 301592 w 249"/>
              <a:gd name="T27" fmla="*/ 617535 h 453"/>
              <a:gd name="T28" fmla="*/ 301592 w 249"/>
              <a:gd name="T29" fmla="*/ 447713 h 453"/>
              <a:gd name="T30" fmla="*/ 675719 w 249"/>
              <a:gd name="T31" fmla="*/ 0 h 453"/>
              <a:gd name="T32" fmla="*/ 946770 w 249"/>
              <a:gd name="T33" fmla="*/ 0 h 453"/>
              <a:gd name="T34" fmla="*/ 946770 w 249"/>
              <a:gd name="T35" fmla="*/ 308768 h 453"/>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0" t="0" r="r" b="b"/>
            <a:pathLst>
              <a:path w="249" h="453">
                <a:moveTo>
                  <a:pt x="248" y="80"/>
                </a:moveTo>
                <a:lnTo>
                  <a:pt x="248" y="80"/>
                </a:lnTo>
                <a:cubicBezTo>
                  <a:pt x="177" y="80"/>
                  <a:pt x="177" y="80"/>
                  <a:pt x="177" y="80"/>
                </a:cubicBezTo>
                <a:cubicBezTo>
                  <a:pt x="169" y="80"/>
                  <a:pt x="160" y="89"/>
                  <a:pt x="160" y="107"/>
                </a:cubicBezTo>
                <a:cubicBezTo>
                  <a:pt x="160" y="160"/>
                  <a:pt x="160" y="160"/>
                  <a:pt x="160" y="160"/>
                </a:cubicBezTo>
                <a:cubicBezTo>
                  <a:pt x="248" y="160"/>
                  <a:pt x="248" y="160"/>
                  <a:pt x="248" y="160"/>
                </a:cubicBezTo>
                <a:cubicBezTo>
                  <a:pt x="248" y="231"/>
                  <a:pt x="248" y="231"/>
                  <a:pt x="248" y="231"/>
                </a:cubicBezTo>
                <a:cubicBezTo>
                  <a:pt x="160" y="231"/>
                  <a:pt x="160" y="231"/>
                  <a:pt x="160" y="231"/>
                </a:cubicBezTo>
                <a:cubicBezTo>
                  <a:pt x="160" y="452"/>
                  <a:pt x="160" y="452"/>
                  <a:pt x="160" y="452"/>
                </a:cubicBezTo>
                <a:cubicBezTo>
                  <a:pt x="79" y="452"/>
                  <a:pt x="79" y="452"/>
                  <a:pt x="79" y="452"/>
                </a:cubicBezTo>
                <a:cubicBezTo>
                  <a:pt x="79" y="231"/>
                  <a:pt x="79" y="231"/>
                  <a:pt x="79" y="231"/>
                </a:cubicBezTo>
                <a:cubicBezTo>
                  <a:pt x="0" y="231"/>
                  <a:pt x="0" y="231"/>
                  <a:pt x="0" y="231"/>
                </a:cubicBezTo>
                <a:cubicBezTo>
                  <a:pt x="0" y="160"/>
                  <a:pt x="0" y="160"/>
                  <a:pt x="0" y="160"/>
                </a:cubicBezTo>
                <a:cubicBezTo>
                  <a:pt x="79" y="160"/>
                  <a:pt x="79" y="160"/>
                  <a:pt x="79" y="160"/>
                </a:cubicBezTo>
                <a:cubicBezTo>
                  <a:pt x="79" y="116"/>
                  <a:pt x="79" y="116"/>
                  <a:pt x="79" y="116"/>
                </a:cubicBezTo>
                <a:cubicBezTo>
                  <a:pt x="79" y="54"/>
                  <a:pt x="115" y="0"/>
                  <a:pt x="177" y="0"/>
                </a:cubicBezTo>
                <a:cubicBezTo>
                  <a:pt x="248" y="0"/>
                  <a:pt x="248" y="0"/>
                  <a:pt x="248" y="0"/>
                </a:cubicBezTo>
                <a:lnTo>
                  <a:pt x="248" y="80"/>
                </a:lnTo>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s-MX" sz="350" dirty="0">
              <a:latin typeface="Lato Light" panose="020F0302020204030203" pitchFamily="34" charset="0"/>
            </a:endParaRPr>
          </a:p>
        </p:txBody>
      </p:sp>
      <p:sp>
        <p:nvSpPr>
          <p:cNvPr id="13" name="Rectangle 12">
            <a:hlinkClick r:id="rId5"/>
            <a:extLst>
              <a:ext uri="{FF2B5EF4-FFF2-40B4-BE49-F238E27FC236}">
                <a16:creationId xmlns:a16="http://schemas.microsoft.com/office/drawing/2014/main" id="{E9BB9DB0-C4FF-EF03-D649-B60F5161FE61}"/>
              </a:ext>
            </a:extLst>
          </p:cNvPr>
          <p:cNvSpPr/>
          <p:nvPr/>
        </p:nvSpPr>
        <p:spPr>
          <a:xfrm>
            <a:off x="5468345" y="4940842"/>
            <a:ext cx="807838" cy="637415"/>
          </a:xfrm>
          <a:prstGeom prst="rect">
            <a:avLst/>
          </a:prstGeom>
          <a:solidFill>
            <a:schemeClr val="accent2"/>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456881">
              <a:defRPr/>
            </a:pPr>
            <a:endParaRPr lang="en-US" sz="350" dirty="0">
              <a:latin typeface="Calibri Light"/>
            </a:endParaRPr>
          </a:p>
        </p:txBody>
      </p:sp>
      <p:sp>
        <p:nvSpPr>
          <p:cNvPr id="15" name="Freeform 6">
            <a:hlinkClick r:id="rId5"/>
            <a:extLst>
              <a:ext uri="{FF2B5EF4-FFF2-40B4-BE49-F238E27FC236}">
                <a16:creationId xmlns:a16="http://schemas.microsoft.com/office/drawing/2014/main" id="{3400C557-8F12-2346-6F15-9B0E1B4E9C53}"/>
              </a:ext>
            </a:extLst>
          </p:cNvPr>
          <p:cNvSpPr>
            <a:spLocks/>
          </p:cNvSpPr>
          <p:nvPr/>
        </p:nvSpPr>
        <p:spPr bwMode="auto">
          <a:xfrm>
            <a:off x="5672325" y="5018111"/>
            <a:ext cx="351710" cy="406507"/>
          </a:xfrm>
          <a:custGeom>
            <a:avLst/>
            <a:gdLst>
              <a:gd name="T0" fmla="*/ 295 w 295"/>
              <a:gd name="T1" fmla="*/ 82 h 341"/>
              <a:gd name="T2" fmla="*/ 245 w 295"/>
              <a:gd name="T3" fmla="*/ 50 h 341"/>
              <a:gd name="T4" fmla="*/ 213 w 295"/>
              <a:gd name="T5" fmla="*/ 0 h 341"/>
              <a:gd name="T6" fmla="*/ 166 w 295"/>
              <a:gd name="T7" fmla="*/ 0 h 341"/>
              <a:gd name="T8" fmla="*/ 166 w 295"/>
              <a:gd name="T9" fmla="*/ 244 h 341"/>
              <a:gd name="T10" fmla="*/ 114 w 295"/>
              <a:gd name="T11" fmla="*/ 295 h 341"/>
              <a:gd name="T12" fmla="*/ 70 w 295"/>
              <a:gd name="T13" fmla="*/ 270 h 341"/>
              <a:gd name="T14" fmla="*/ 45 w 295"/>
              <a:gd name="T15" fmla="*/ 226 h 341"/>
              <a:gd name="T16" fmla="*/ 96 w 295"/>
              <a:gd name="T17" fmla="*/ 175 h 341"/>
              <a:gd name="T18" fmla="*/ 113 w 295"/>
              <a:gd name="T19" fmla="*/ 177 h 341"/>
              <a:gd name="T20" fmla="*/ 113 w 295"/>
              <a:gd name="T21" fmla="*/ 129 h 341"/>
              <a:gd name="T22" fmla="*/ 0 w 295"/>
              <a:gd name="T23" fmla="*/ 244 h 341"/>
              <a:gd name="T24" fmla="*/ 25 w 295"/>
              <a:gd name="T25" fmla="*/ 315 h 341"/>
              <a:gd name="T26" fmla="*/ 96 w 295"/>
              <a:gd name="T27" fmla="*/ 341 h 341"/>
              <a:gd name="T28" fmla="*/ 211 w 295"/>
              <a:gd name="T29" fmla="*/ 226 h 341"/>
              <a:gd name="T30" fmla="*/ 211 w 295"/>
              <a:gd name="T31" fmla="*/ 97 h 341"/>
              <a:gd name="T32" fmla="*/ 295 w 295"/>
              <a:gd name="T33" fmla="*/ 127 h 341"/>
              <a:gd name="T34" fmla="*/ 295 w 295"/>
              <a:gd name="T35" fmla="*/ 82 h 3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95" h="341">
                <a:moveTo>
                  <a:pt x="295" y="82"/>
                </a:moveTo>
                <a:cubicBezTo>
                  <a:pt x="275" y="78"/>
                  <a:pt x="257" y="66"/>
                  <a:pt x="245" y="50"/>
                </a:cubicBezTo>
                <a:cubicBezTo>
                  <a:pt x="229" y="38"/>
                  <a:pt x="217" y="20"/>
                  <a:pt x="213" y="0"/>
                </a:cubicBezTo>
                <a:cubicBezTo>
                  <a:pt x="166" y="0"/>
                  <a:pt x="166" y="0"/>
                  <a:pt x="166" y="0"/>
                </a:cubicBezTo>
                <a:cubicBezTo>
                  <a:pt x="166" y="244"/>
                  <a:pt x="166" y="244"/>
                  <a:pt x="166" y="244"/>
                </a:cubicBezTo>
                <a:cubicBezTo>
                  <a:pt x="166" y="272"/>
                  <a:pt x="143" y="295"/>
                  <a:pt x="114" y="295"/>
                </a:cubicBezTo>
                <a:cubicBezTo>
                  <a:pt x="95" y="295"/>
                  <a:pt x="79" y="285"/>
                  <a:pt x="70" y="270"/>
                </a:cubicBezTo>
                <a:cubicBezTo>
                  <a:pt x="55" y="261"/>
                  <a:pt x="45" y="245"/>
                  <a:pt x="45" y="226"/>
                </a:cubicBezTo>
                <a:cubicBezTo>
                  <a:pt x="45" y="198"/>
                  <a:pt x="68" y="175"/>
                  <a:pt x="96" y="175"/>
                </a:cubicBezTo>
                <a:cubicBezTo>
                  <a:pt x="102" y="175"/>
                  <a:pt x="108" y="175"/>
                  <a:pt x="113" y="177"/>
                </a:cubicBezTo>
                <a:cubicBezTo>
                  <a:pt x="113" y="129"/>
                  <a:pt x="113" y="129"/>
                  <a:pt x="113" y="129"/>
                </a:cubicBezTo>
                <a:cubicBezTo>
                  <a:pt x="50" y="130"/>
                  <a:pt x="0" y="181"/>
                  <a:pt x="0" y="244"/>
                </a:cubicBezTo>
                <a:cubicBezTo>
                  <a:pt x="0" y="271"/>
                  <a:pt x="9" y="296"/>
                  <a:pt x="25" y="315"/>
                </a:cubicBezTo>
                <a:cubicBezTo>
                  <a:pt x="44" y="331"/>
                  <a:pt x="69" y="341"/>
                  <a:pt x="96" y="341"/>
                </a:cubicBezTo>
                <a:cubicBezTo>
                  <a:pt x="160" y="341"/>
                  <a:pt x="211" y="289"/>
                  <a:pt x="211" y="226"/>
                </a:cubicBezTo>
                <a:cubicBezTo>
                  <a:pt x="211" y="97"/>
                  <a:pt x="211" y="97"/>
                  <a:pt x="211" y="97"/>
                </a:cubicBezTo>
                <a:cubicBezTo>
                  <a:pt x="234" y="116"/>
                  <a:pt x="263" y="127"/>
                  <a:pt x="295" y="127"/>
                </a:cubicBezTo>
                <a:lnTo>
                  <a:pt x="295" y="82"/>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696" tIns="22848" rIns="45696" bIns="22848" numCol="1" anchor="t" anchorCtr="0" compatLnSpc="1">
            <a:prstTxWarp prst="textNoShape">
              <a:avLst/>
            </a:prstTxWarp>
          </a:bodyPr>
          <a:lstStyle/>
          <a:p>
            <a:endParaRPr lang="en-US" sz="700" dirty="0">
              <a:latin typeface="Lato Light" panose="020F0302020204030203" pitchFamily="34" charset="0"/>
            </a:endParaRPr>
          </a:p>
        </p:txBody>
      </p:sp>
      <p:sp>
        <p:nvSpPr>
          <p:cNvPr id="14" name="Rectangle 13">
            <a:hlinkClick r:id="rId2"/>
            <a:extLst>
              <a:ext uri="{FF2B5EF4-FFF2-40B4-BE49-F238E27FC236}">
                <a16:creationId xmlns:a16="http://schemas.microsoft.com/office/drawing/2014/main" id="{71D98B8F-F8D8-6022-6A88-957212C997E8}"/>
              </a:ext>
            </a:extLst>
          </p:cNvPr>
          <p:cNvSpPr/>
          <p:nvPr/>
        </p:nvSpPr>
        <p:spPr>
          <a:xfrm>
            <a:off x="6369094" y="4940842"/>
            <a:ext cx="807838" cy="637415"/>
          </a:xfrm>
          <a:prstGeom prst="rect">
            <a:avLst/>
          </a:prstGeom>
          <a:solidFill>
            <a:schemeClr val="accent4"/>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456881">
              <a:defRPr/>
            </a:pPr>
            <a:endParaRPr lang="en-US" sz="350" dirty="0">
              <a:latin typeface="Calibri Light"/>
            </a:endParaRPr>
          </a:p>
        </p:txBody>
      </p:sp>
      <p:sp>
        <p:nvSpPr>
          <p:cNvPr id="18" name="Shape 1658">
            <a:hlinkClick r:id="rId2"/>
            <a:extLst>
              <a:ext uri="{FF2B5EF4-FFF2-40B4-BE49-F238E27FC236}">
                <a16:creationId xmlns:a16="http://schemas.microsoft.com/office/drawing/2014/main" id="{BFC62D93-4B50-993E-81D5-32DC717B26EC}"/>
              </a:ext>
            </a:extLst>
          </p:cNvPr>
          <p:cNvSpPr/>
          <p:nvPr/>
        </p:nvSpPr>
        <p:spPr>
          <a:xfrm>
            <a:off x="6607758" y="5038526"/>
            <a:ext cx="348026" cy="348026"/>
          </a:xfrm>
          <a:custGeom>
            <a:avLst/>
            <a:gdLst/>
            <a:ahLst/>
            <a:cxnLst>
              <a:cxn ang="0">
                <a:pos x="wd2" y="hd2"/>
              </a:cxn>
              <a:cxn ang="5400000">
                <a:pos x="wd2" y="hd2"/>
              </a:cxn>
              <a:cxn ang="10800000">
                <a:pos x="wd2" y="hd2"/>
              </a:cxn>
              <a:cxn ang="16200000">
                <a:pos x="wd2" y="hd2"/>
              </a:cxn>
            </a:cxnLst>
            <a:rect l="0" t="0" r="r" b="b"/>
            <a:pathLst>
              <a:path w="21600" h="21600" extrusionOk="0">
                <a:moveTo>
                  <a:pt x="19495" y="17427"/>
                </a:moveTo>
                <a:cubicBezTo>
                  <a:pt x="19495" y="18567"/>
                  <a:pt x="18567" y="19497"/>
                  <a:pt x="17424" y="19497"/>
                </a:cubicBezTo>
                <a:lnTo>
                  <a:pt x="4174" y="19497"/>
                </a:lnTo>
                <a:cubicBezTo>
                  <a:pt x="3033" y="19497"/>
                  <a:pt x="2104" y="18567"/>
                  <a:pt x="2104" y="17427"/>
                </a:cubicBezTo>
                <a:lnTo>
                  <a:pt x="2104" y="8583"/>
                </a:lnTo>
                <a:lnTo>
                  <a:pt x="5329" y="8583"/>
                </a:lnTo>
                <a:cubicBezTo>
                  <a:pt x="5049" y="9269"/>
                  <a:pt x="4895" y="10017"/>
                  <a:pt x="4895" y="10800"/>
                </a:cubicBezTo>
                <a:cubicBezTo>
                  <a:pt x="4895" y="14057"/>
                  <a:pt x="7543" y="16709"/>
                  <a:pt x="10799" y="16709"/>
                </a:cubicBezTo>
                <a:cubicBezTo>
                  <a:pt x="14056" y="16709"/>
                  <a:pt x="16705" y="14057"/>
                  <a:pt x="16705" y="10800"/>
                </a:cubicBezTo>
                <a:cubicBezTo>
                  <a:pt x="16705" y="10017"/>
                  <a:pt x="16549" y="9269"/>
                  <a:pt x="16269" y="8583"/>
                </a:cubicBezTo>
                <a:lnTo>
                  <a:pt x="19495" y="8583"/>
                </a:lnTo>
                <a:lnTo>
                  <a:pt x="19495" y="17427"/>
                </a:lnTo>
                <a:cubicBezTo>
                  <a:pt x="19495" y="17427"/>
                  <a:pt x="19495" y="17427"/>
                  <a:pt x="19495" y="17427"/>
                </a:cubicBezTo>
                <a:close/>
                <a:moveTo>
                  <a:pt x="7716" y="8583"/>
                </a:moveTo>
                <a:cubicBezTo>
                  <a:pt x="8408" y="7627"/>
                  <a:pt x="9531" y="7001"/>
                  <a:pt x="10799" y="7001"/>
                </a:cubicBezTo>
                <a:cubicBezTo>
                  <a:pt x="12068" y="7001"/>
                  <a:pt x="13191" y="7627"/>
                  <a:pt x="13882" y="8583"/>
                </a:cubicBezTo>
                <a:cubicBezTo>
                  <a:pt x="14331" y="9210"/>
                  <a:pt x="14603" y="9973"/>
                  <a:pt x="14603" y="10800"/>
                </a:cubicBezTo>
                <a:cubicBezTo>
                  <a:pt x="14603" y="12897"/>
                  <a:pt x="12896" y="14603"/>
                  <a:pt x="10799" y="14603"/>
                </a:cubicBezTo>
                <a:cubicBezTo>
                  <a:pt x="8703" y="14603"/>
                  <a:pt x="6998" y="12897"/>
                  <a:pt x="6998" y="10800"/>
                </a:cubicBezTo>
                <a:cubicBezTo>
                  <a:pt x="6998" y="9973"/>
                  <a:pt x="7266" y="9210"/>
                  <a:pt x="7716" y="8583"/>
                </a:cubicBezTo>
                <a:cubicBezTo>
                  <a:pt x="7716" y="8583"/>
                  <a:pt x="7716" y="8583"/>
                  <a:pt x="7716" y="8583"/>
                </a:cubicBezTo>
                <a:close/>
                <a:moveTo>
                  <a:pt x="18622" y="2490"/>
                </a:moveTo>
                <a:lnTo>
                  <a:pt x="19099" y="2487"/>
                </a:lnTo>
                <a:lnTo>
                  <a:pt x="19099" y="2965"/>
                </a:lnTo>
                <a:lnTo>
                  <a:pt x="19099" y="6150"/>
                </a:lnTo>
                <a:lnTo>
                  <a:pt x="15450" y="6163"/>
                </a:lnTo>
                <a:lnTo>
                  <a:pt x="15437" y="2502"/>
                </a:lnTo>
                <a:lnTo>
                  <a:pt x="18622" y="2490"/>
                </a:lnTo>
                <a:cubicBezTo>
                  <a:pt x="18622" y="2490"/>
                  <a:pt x="18622" y="2490"/>
                  <a:pt x="18622" y="2490"/>
                </a:cubicBezTo>
                <a:close/>
                <a:moveTo>
                  <a:pt x="17424" y="0"/>
                </a:moveTo>
                <a:lnTo>
                  <a:pt x="4174" y="0"/>
                </a:lnTo>
                <a:cubicBezTo>
                  <a:pt x="1873" y="0"/>
                  <a:pt x="0" y="1873"/>
                  <a:pt x="0" y="4176"/>
                </a:cubicBezTo>
                <a:lnTo>
                  <a:pt x="0" y="8583"/>
                </a:lnTo>
                <a:lnTo>
                  <a:pt x="0" y="17427"/>
                </a:lnTo>
                <a:cubicBezTo>
                  <a:pt x="0" y="19727"/>
                  <a:pt x="1873" y="21600"/>
                  <a:pt x="4174" y="21600"/>
                </a:cubicBezTo>
                <a:lnTo>
                  <a:pt x="17424" y="21600"/>
                </a:lnTo>
                <a:cubicBezTo>
                  <a:pt x="19727" y="21600"/>
                  <a:pt x="21600" y="19727"/>
                  <a:pt x="21600" y="17427"/>
                </a:cubicBezTo>
                <a:lnTo>
                  <a:pt x="21600" y="8583"/>
                </a:lnTo>
                <a:lnTo>
                  <a:pt x="21600" y="4176"/>
                </a:lnTo>
                <a:cubicBezTo>
                  <a:pt x="21600" y="1873"/>
                  <a:pt x="19727" y="0"/>
                  <a:pt x="17424" y="0"/>
                </a:cubicBezTo>
                <a:cubicBezTo>
                  <a:pt x="17424" y="0"/>
                  <a:pt x="17424" y="0"/>
                  <a:pt x="17424" y="0"/>
                </a:cubicBezTo>
                <a:close/>
              </a:path>
            </a:pathLst>
          </a:custGeom>
          <a:solidFill>
            <a:srgbClr val="FFFFFF"/>
          </a:solidFill>
          <a:ln w="12700" cap="flat">
            <a:noFill/>
            <a:miter lim="400000"/>
          </a:ln>
          <a:effectLst/>
        </p:spPr>
        <p:txBody>
          <a:bodyPr lIns="0" tIns="0" rIns="0" bIns="0" anchor="ctr"/>
          <a:lstStyle/>
          <a:p>
            <a:pPr defTabSz="456881">
              <a:defRPr sz="3000">
                <a:solidFill>
                  <a:srgbClr val="FFFFFF"/>
                </a:solidFill>
                <a:effectLst>
                  <a:outerShdw blurRad="38100" dist="12700" dir="5400000" rotWithShape="0">
                    <a:srgbClr val="000000">
                      <a:alpha val="50000"/>
                    </a:srgbClr>
                  </a:outerShdw>
                </a:effectLst>
                <a:latin typeface="Gill Sans"/>
                <a:ea typeface="Gill Sans"/>
                <a:cs typeface="Gill Sans"/>
                <a:sym typeface="Gill Sans"/>
              </a:defRPr>
            </a:pPr>
            <a:endParaRPr sz="600">
              <a:solidFill>
                <a:srgbClr val="FFFFFF"/>
              </a:solidFill>
              <a:effectLst>
                <a:outerShdw blurRad="38100" dist="12700" dir="5400000" rotWithShape="0">
                  <a:srgbClr val="000000">
                    <a:alpha val="50000"/>
                  </a:srgbClr>
                </a:outerShdw>
              </a:effectLst>
              <a:latin typeface="Gill Sans"/>
              <a:ea typeface="Gill Sans"/>
              <a:cs typeface="Gill Sans"/>
              <a:sym typeface="Gill Sans"/>
            </a:endParaRPr>
          </a:p>
        </p:txBody>
      </p:sp>
      <p:sp>
        <p:nvSpPr>
          <p:cNvPr id="20" name="Freeform 5">
            <a:hlinkClick r:id="rId4"/>
            <a:extLst>
              <a:ext uri="{FF2B5EF4-FFF2-40B4-BE49-F238E27FC236}">
                <a16:creationId xmlns:a16="http://schemas.microsoft.com/office/drawing/2014/main" id="{22E9A0E3-E4FA-6118-3809-3A68BBFDC98B}"/>
              </a:ext>
            </a:extLst>
          </p:cNvPr>
          <p:cNvSpPr>
            <a:spLocks/>
          </p:cNvSpPr>
          <p:nvPr/>
        </p:nvSpPr>
        <p:spPr bwMode="auto">
          <a:xfrm>
            <a:off x="7415594" y="5090238"/>
            <a:ext cx="418666" cy="296313"/>
          </a:xfrm>
          <a:custGeom>
            <a:avLst/>
            <a:gdLst>
              <a:gd name="T0" fmla="*/ 724 w 726"/>
              <a:gd name="T1" fmla="*/ 177 h 513"/>
              <a:gd name="T2" fmla="*/ 722 w 726"/>
              <a:gd name="T3" fmla="*/ 152 h 513"/>
              <a:gd name="T4" fmla="*/ 692 w 726"/>
              <a:gd name="T5" fmla="*/ 45 h 513"/>
              <a:gd name="T6" fmla="*/ 609 w 726"/>
              <a:gd name="T7" fmla="*/ 11 h 513"/>
              <a:gd name="T8" fmla="*/ 495 w 726"/>
              <a:gd name="T9" fmla="*/ 3 h 513"/>
              <a:gd name="T10" fmla="*/ 262 w 726"/>
              <a:gd name="T11" fmla="*/ 3 h 513"/>
              <a:gd name="T12" fmla="*/ 142 w 726"/>
              <a:gd name="T13" fmla="*/ 8 h 513"/>
              <a:gd name="T14" fmla="*/ 21 w 726"/>
              <a:gd name="T15" fmla="*/ 68 h 513"/>
              <a:gd name="T16" fmla="*/ 2 w 726"/>
              <a:gd name="T17" fmla="*/ 215 h 513"/>
              <a:gd name="T18" fmla="*/ 4 w 726"/>
              <a:gd name="T19" fmla="*/ 341 h 513"/>
              <a:gd name="T20" fmla="*/ 68 w 726"/>
              <a:gd name="T21" fmla="*/ 492 h 513"/>
              <a:gd name="T22" fmla="*/ 172 w 726"/>
              <a:gd name="T23" fmla="*/ 509 h 513"/>
              <a:gd name="T24" fmla="*/ 279 w 726"/>
              <a:gd name="T25" fmla="*/ 512 h 513"/>
              <a:gd name="T26" fmla="*/ 504 w 726"/>
              <a:gd name="T27" fmla="*/ 509 h 513"/>
              <a:gd name="T28" fmla="*/ 660 w 726"/>
              <a:gd name="T29" fmla="*/ 490 h 513"/>
              <a:gd name="T30" fmla="*/ 720 w 726"/>
              <a:gd name="T31" fmla="*/ 389 h 513"/>
              <a:gd name="T32" fmla="*/ 724 w 726"/>
              <a:gd name="T33" fmla="*/ 267 h 513"/>
              <a:gd name="T34" fmla="*/ 724 w 726"/>
              <a:gd name="T35" fmla="*/ 177 h 5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726" h="513">
                <a:moveTo>
                  <a:pt x="724" y="177"/>
                </a:moveTo>
                <a:cubicBezTo>
                  <a:pt x="723" y="169"/>
                  <a:pt x="723" y="160"/>
                  <a:pt x="722" y="152"/>
                </a:cubicBezTo>
                <a:cubicBezTo>
                  <a:pt x="720" y="115"/>
                  <a:pt x="716" y="74"/>
                  <a:pt x="692" y="45"/>
                </a:cubicBezTo>
                <a:cubicBezTo>
                  <a:pt x="671" y="20"/>
                  <a:pt x="639" y="15"/>
                  <a:pt x="609" y="11"/>
                </a:cubicBezTo>
                <a:cubicBezTo>
                  <a:pt x="571" y="7"/>
                  <a:pt x="533" y="4"/>
                  <a:pt x="495" y="3"/>
                </a:cubicBezTo>
                <a:cubicBezTo>
                  <a:pt x="417" y="0"/>
                  <a:pt x="339" y="2"/>
                  <a:pt x="262" y="3"/>
                </a:cubicBezTo>
                <a:cubicBezTo>
                  <a:pt x="222" y="4"/>
                  <a:pt x="182" y="5"/>
                  <a:pt x="142" y="8"/>
                </a:cubicBezTo>
                <a:cubicBezTo>
                  <a:pt x="93" y="12"/>
                  <a:pt x="43" y="19"/>
                  <a:pt x="21" y="68"/>
                </a:cubicBezTo>
                <a:cubicBezTo>
                  <a:pt x="0" y="112"/>
                  <a:pt x="3" y="168"/>
                  <a:pt x="2" y="215"/>
                </a:cubicBezTo>
                <a:cubicBezTo>
                  <a:pt x="2" y="257"/>
                  <a:pt x="2" y="299"/>
                  <a:pt x="4" y="341"/>
                </a:cubicBezTo>
                <a:cubicBezTo>
                  <a:pt x="6" y="396"/>
                  <a:pt x="9" y="468"/>
                  <a:pt x="68" y="492"/>
                </a:cubicBezTo>
                <a:cubicBezTo>
                  <a:pt x="100" y="504"/>
                  <a:pt x="138" y="507"/>
                  <a:pt x="172" y="509"/>
                </a:cubicBezTo>
                <a:cubicBezTo>
                  <a:pt x="207" y="512"/>
                  <a:pt x="243" y="511"/>
                  <a:pt x="279" y="512"/>
                </a:cubicBezTo>
                <a:cubicBezTo>
                  <a:pt x="354" y="513"/>
                  <a:pt x="429" y="511"/>
                  <a:pt x="504" y="509"/>
                </a:cubicBezTo>
                <a:cubicBezTo>
                  <a:pt x="556" y="508"/>
                  <a:pt x="610" y="507"/>
                  <a:pt x="660" y="490"/>
                </a:cubicBezTo>
                <a:cubicBezTo>
                  <a:pt x="703" y="476"/>
                  <a:pt x="714" y="429"/>
                  <a:pt x="720" y="389"/>
                </a:cubicBezTo>
                <a:cubicBezTo>
                  <a:pt x="726" y="348"/>
                  <a:pt x="724" y="308"/>
                  <a:pt x="724" y="267"/>
                </a:cubicBezTo>
                <a:cubicBezTo>
                  <a:pt x="724" y="237"/>
                  <a:pt x="725" y="207"/>
                  <a:pt x="724" y="177"/>
                </a:cubicBez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696" tIns="22848" rIns="45696" bIns="22848" numCol="1" anchor="t" anchorCtr="0" compatLnSpc="1">
            <a:prstTxWarp prst="textNoShape">
              <a:avLst/>
            </a:prstTxWarp>
          </a:bodyPr>
          <a:lstStyle/>
          <a:p>
            <a:endParaRPr lang="en-US" sz="900" dirty="0">
              <a:latin typeface="Lato Light" panose="020F0302020204030203" pitchFamily="34" charset="0"/>
            </a:endParaRPr>
          </a:p>
        </p:txBody>
      </p:sp>
      <p:sp>
        <p:nvSpPr>
          <p:cNvPr id="21" name="Freeform 6">
            <a:hlinkClick r:id="rId4"/>
            <a:extLst>
              <a:ext uri="{FF2B5EF4-FFF2-40B4-BE49-F238E27FC236}">
                <a16:creationId xmlns:a16="http://schemas.microsoft.com/office/drawing/2014/main" id="{4CBD0548-2812-7AAA-D87D-47DDCA2BE2B5}"/>
              </a:ext>
            </a:extLst>
          </p:cNvPr>
          <p:cNvSpPr>
            <a:spLocks/>
          </p:cNvSpPr>
          <p:nvPr/>
        </p:nvSpPr>
        <p:spPr bwMode="auto">
          <a:xfrm>
            <a:off x="7582770" y="5174553"/>
            <a:ext cx="107816" cy="126957"/>
          </a:xfrm>
          <a:custGeom>
            <a:avLst/>
            <a:gdLst>
              <a:gd name="T0" fmla="*/ 187 w 187"/>
              <a:gd name="T1" fmla="*/ 110 h 220"/>
              <a:gd name="T2" fmla="*/ 0 w 187"/>
              <a:gd name="T3" fmla="*/ 0 h 220"/>
              <a:gd name="T4" fmla="*/ 0 w 187"/>
              <a:gd name="T5" fmla="*/ 220 h 220"/>
              <a:gd name="T6" fmla="*/ 187 w 187"/>
              <a:gd name="T7" fmla="*/ 110 h 220"/>
            </a:gdLst>
            <a:ahLst/>
            <a:cxnLst>
              <a:cxn ang="0">
                <a:pos x="T0" y="T1"/>
              </a:cxn>
              <a:cxn ang="0">
                <a:pos x="T2" y="T3"/>
              </a:cxn>
              <a:cxn ang="0">
                <a:pos x="T4" y="T5"/>
              </a:cxn>
              <a:cxn ang="0">
                <a:pos x="T6" y="T7"/>
              </a:cxn>
            </a:cxnLst>
            <a:rect l="0" t="0" r="r" b="b"/>
            <a:pathLst>
              <a:path w="187" h="220">
                <a:moveTo>
                  <a:pt x="187" y="110"/>
                </a:moveTo>
                <a:cubicBezTo>
                  <a:pt x="124" y="73"/>
                  <a:pt x="62" y="37"/>
                  <a:pt x="0" y="0"/>
                </a:cubicBezTo>
                <a:cubicBezTo>
                  <a:pt x="0" y="74"/>
                  <a:pt x="0" y="147"/>
                  <a:pt x="0" y="220"/>
                </a:cubicBezTo>
                <a:cubicBezTo>
                  <a:pt x="63" y="183"/>
                  <a:pt x="124" y="147"/>
                  <a:pt x="187" y="110"/>
                </a:cubicBezTo>
                <a:close/>
              </a:path>
            </a:pathLst>
          </a:custGeom>
          <a:solidFill>
            <a:srgbClr val="9D6CA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696" tIns="22848" rIns="45696" bIns="22848" numCol="1" anchor="t" anchorCtr="0" compatLnSpc="1">
            <a:prstTxWarp prst="textNoShape">
              <a:avLst/>
            </a:prstTxWarp>
          </a:bodyPr>
          <a:lstStyle/>
          <a:p>
            <a:endParaRPr lang="en-US" sz="900" dirty="0">
              <a:latin typeface="Lato Light" panose="020F0302020204030203" pitchFamily="34" charset="0"/>
            </a:endParaRPr>
          </a:p>
        </p:txBody>
      </p:sp>
      <p:sp>
        <p:nvSpPr>
          <p:cNvPr id="7" name="タイトル 15">
            <a:extLst>
              <a:ext uri="{FF2B5EF4-FFF2-40B4-BE49-F238E27FC236}">
                <a16:creationId xmlns:a16="http://schemas.microsoft.com/office/drawing/2014/main" id="{FA0AAE3D-72C1-B78D-34E3-44A78CF1DA1D}"/>
              </a:ext>
            </a:extLst>
          </p:cNvPr>
          <p:cNvSpPr txBox="1">
            <a:spLocks/>
          </p:cNvSpPr>
          <p:nvPr/>
        </p:nvSpPr>
        <p:spPr>
          <a:xfrm>
            <a:off x="1587" y="895247"/>
            <a:ext cx="12188826" cy="2111862"/>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kumimoji="1" lang="en-US" altLang="ja-JP" sz="3199" dirty="0">
                <a:solidFill>
                  <a:schemeClr val="accent2"/>
                </a:solidFill>
                <a:latin typeface="Lato Black" panose="020F0A02020204030203" pitchFamily="34" charset="0"/>
              </a:rPr>
              <a:t>THANKS FOR DOWNLOADING THESE TEMPLATES! </a:t>
            </a:r>
            <a:br>
              <a:rPr kumimoji="1" lang="en-US" altLang="ja-JP" sz="2000" b="1" dirty="0">
                <a:solidFill>
                  <a:schemeClr val="accent2"/>
                </a:solidFill>
                <a:latin typeface="Lato Light" panose="020F0302020204030203" pitchFamily="34" charset="0"/>
              </a:rPr>
            </a:br>
            <a:r>
              <a:rPr kumimoji="1" lang="en-US" altLang="ja-JP" sz="2400" dirty="0">
                <a:solidFill>
                  <a:schemeClr val="accent2"/>
                </a:solidFill>
                <a:latin typeface="Lato Light" panose="020F0302020204030203" pitchFamily="34" charset="0"/>
              </a:rPr>
              <a:t>Find even more free templates at </a:t>
            </a:r>
            <a:endParaRPr kumimoji="1" lang="en-US" altLang="ja-JP" sz="2000" b="1" dirty="0">
              <a:solidFill>
                <a:schemeClr val="accent2"/>
              </a:solidFill>
              <a:latin typeface="Lato Light" panose="020F0302020204030203" pitchFamily="34" charset="0"/>
            </a:endParaRPr>
          </a:p>
        </p:txBody>
      </p:sp>
      <p:sp>
        <p:nvSpPr>
          <p:cNvPr id="8" name="サブタイトル 16">
            <a:extLst>
              <a:ext uri="{FF2B5EF4-FFF2-40B4-BE49-F238E27FC236}">
                <a16:creationId xmlns:a16="http://schemas.microsoft.com/office/drawing/2014/main" id="{DE6CAAA4-C493-063B-ABAA-9F2DBBCC0E27}"/>
              </a:ext>
            </a:extLst>
          </p:cNvPr>
          <p:cNvSpPr txBox="1">
            <a:spLocks/>
          </p:cNvSpPr>
          <p:nvPr/>
        </p:nvSpPr>
        <p:spPr>
          <a:xfrm>
            <a:off x="1588" y="1900820"/>
            <a:ext cx="12182478" cy="1348674"/>
          </a:xfrm>
          <a:prstGeom prst="rect">
            <a:avLst/>
          </a:prstGeom>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US" sz="1400" dirty="0">
                <a:solidFill>
                  <a:schemeClr val="bg1"/>
                </a:solidFill>
                <a:latin typeface="Lato Light" panose="020F0302020204030203" pitchFamily="34" charset="0"/>
                <a:hlinkClick r:id="rId7">
                  <a:extLst>
                    <a:ext uri="{A12FA001-AC4F-418D-AE19-62706E023703}">
                      <ahyp:hlinkClr xmlns:ahyp="http://schemas.microsoft.com/office/drawing/2018/hyperlinkcolor" val="tx"/>
                    </a:ext>
                  </a:extLst>
                </a:hlinkClick>
              </a:rPr>
              <a:t>https://ppthemes.com/</a:t>
            </a:r>
            <a:r>
              <a:rPr lang="en-US" sz="1400" dirty="0">
                <a:solidFill>
                  <a:schemeClr val="bg1"/>
                </a:solidFill>
                <a:latin typeface="Lato Light" panose="020F0302020204030203" pitchFamily="34" charset="0"/>
              </a:rPr>
              <a:t> / </a:t>
            </a:r>
            <a:r>
              <a:rPr lang="en-US" sz="1400" dirty="0">
                <a:solidFill>
                  <a:schemeClr val="bg1"/>
                </a:solidFill>
                <a:latin typeface="Lato Light" panose="020F0302020204030203" pitchFamily="34" charset="0"/>
                <a:hlinkClick r:id="rId8">
                  <a:extLst>
                    <a:ext uri="{A12FA001-AC4F-418D-AE19-62706E023703}">
                      <ahyp:hlinkClr xmlns:ahyp="http://schemas.microsoft.com/office/drawing/2018/hyperlinkcolor" val="tx"/>
                    </a:ext>
                  </a:extLst>
                </a:hlinkClick>
              </a:rPr>
              <a:t>www.slidesgratis.com</a:t>
            </a:r>
            <a:r>
              <a:rPr lang="en-US" sz="1400" dirty="0">
                <a:solidFill>
                  <a:schemeClr val="bg1"/>
                </a:solidFill>
                <a:latin typeface="Lato Light" panose="020F0302020204030203" pitchFamily="34" charset="0"/>
              </a:rPr>
              <a:t>  </a:t>
            </a:r>
          </a:p>
          <a:p>
            <a:pPr marL="0" indent="0" algn="ctr">
              <a:buNone/>
            </a:pPr>
            <a:r>
              <a:rPr lang="en-US" sz="1400" dirty="0">
                <a:solidFill>
                  <a:schemeClr val="bg1"/>
                </a:solidFill>
                <a:latin typeface="Lato Light" panose="020F0302020204030203" pitchFamily="34" charset="0"/>
              </a:rPr>
              <a:t>Premium Templates: </a:t>
            </a:r>
            <a:r>
              <a:rPr lang="en-US" sz="1400" dirty="0">
                <a:solidFill>
                  <a:schemeClr val="bg1"/>
                </a:solidFill>
                <a:latin typeface="Lato Light" panose="020F0302020204030203" pitchFamily="34" charset="0"/>
                <a:hlinkClick r:id="rId9"/>
              </a:rPr>
              <a:t>https://www.pptbundle.com/</a:t>
            </a:r>
            <a:r>
              <a:rPr lang="en-US" sz="1400" dirty="0">
                <a:solidFill>
                  <a:schemeClr val="bg1"/>
                </a:solidFill>
                <a:latin typeface="Lato Light" panose="020F0302020204030203" pitchFamily="34" charset="0"/>
              </a:rPr>
              <a:t> </a:t>
            </a:r>
          </a:p>
          <a:p>
            <a:pPr marL="0" indent="0" algn="ctr">
              <a:buNone/>
            </a:pPr>
            <a:br>
              <a:rPr lang="en-US" altLang="ja-JP" sz="1400" dirty="0">
                <a:solidFill>
                  <a:schemeClr val="bg1"/>
                </a:solidFill>
                <a:latin typeface="Lato Light" panose="020F0302020204030203" pitchFamily="34" charset="0"/>
                <a:cs typeface="Arial" panose="020B0604020202020204" pitchFamily="34" charset="0"/>
              </a:rPr>
            </a:br>
            <a:endParaRPr lang="en-US" altLang="ja-JP" sz="1400" dirty="0">
              <a:solidFill>
                <a:schemeClr val="bg1"/>
              </a:solidFill>
              <a:latin typeface="Lato Light" panose="020F0302020204030203" pitchFamily="34" charset="0"/>
              <a:cs typeface="Arial" panose="020B0604020202020204" pitchFamily="34" charset="0"/>
            </a:endParaRPr>
          </a:p>
        </p:txBody>
      </p:sp>
    </p:spTree>
    <p:extLst>
      <p:ext uri="{BB962C8B-B14F-4D97-AF65-F5344CB8AC3E}">
        <p14:creationId xmlns:p14="http://schemas.microsoft.com/office/powerpoint/2010/main" val="3573392034"/>
      </p:ext>
    </p:extLst>
  </p:cSld>
  <p:clrMapOvr>
    <a:masterClrMapping/>
  </p:clrMapOvr>
  <mc:AlternateContent xmlns:mc="http://schemas.openxmlformats.org/markup-compatibility/2006" xmlns:p14="http://schemas.microsoft.com/office/powerpoint/2010/main">
    <mc:Choice Requires="p14">
      <p:transition p14:dur="0" advTm="9607"/>
    </mc:Choice>
    <mc:Fallback xmlns="">
      <p:transition advTm="9607"/>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D0EFC859-33F5-40F4-B269-EBC994D5574E}"/>
              </a:ext>
            </a:extLst>
          </p:cNvPr>
          <p:cNvSpPr/>
          <p:nvPr/>
        </p:nvSpPr>
        <p:spPr>
          <a:xfrm>
            <a:off x="0" y="0"/>
            <a:ext cx="12192000" cy="6858000"/>
          </a:xfrm>
          <a:prstGeom prst="rect">
            <a:avLst/>
          </a:prstGeom>
          <a:solidFill>
            <a:schemeClr val="accent6">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Right Triangle 1">
            <a:extLst>
              <a:ext uri="{FF2B5EF4-FFF2-40B4-BE49-F238E27FC236}">
                <a16:creationId xmlns:a16="http://schemas.microsoft.com/office/drawing/2014/main" id="{F8CA73C3-9665-4728-96C8-436A27CC2990}"/>
              </a:ext>
            </a:extLst>
          </p:cNvPr>
          <p:cNvSpPr/>
          <p:nvPr/>
        </p:nvSpPr>
        <p:spPr>
          <a:xfrm rot="5400000">
            <a:off x="0" y="0"/>
            <a:ext cx="4819650" cy="4819650"/>
          </a:xfrm>
          <a:prstGeom prst="rtTriangle">
            <a:avLst/>
          </a:prstGeom>
          <a:solidFill>
            <a:srgbClr val="01FFFF">
              <a:alpha val="72157"/>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Oval 2">
            <a:extLst>
              <a:ext uri="{FF2B5EF4-FFF2-40B4-BE49-F238E27FC236}">
                <a16:creationId xmlns:a16="http://schemas.microsoft.com/office/drawing/2014/main" id="{07CD7A2F-A7FD-4993-A36A-F7053CEF04B7}"/>
              </a:ext>
            </a:extLst>
          </p:cNvPr>
          <p:cNvSpPr/>
          <p:nvPr/>
        </p:nvSpPr>
        <p:spPr>
          <a:xfrm>
            <a:off x="2638425" y="561975"/>
            <a:ext cx="2400300" cy="2400300"/>
          </a:xfrm>
          <a:prstGeom prst="ellipse">
            <a:avLst/>
          </a:prstGeom>
          <a:blipFill dpi="0" rotWithShape="1">
            <a:blip r:embed="rId2">
              <a:extLst>
                <a:ext uri="{28A0092B-C50C-407E-A947-70E740481C1C}">
                  <a14:useLocalDpi xmlns:a14="http://schemas.microsoft.com/office/drawing/2010/main" val="0"/>
                </a:ext>
              </a:extLst>
            </a:blip>
            <a:srcRect/>
            <a:stretch>
              <a:fillRect/>
            </a:stretch>
          </a:blipFill>
          <a:ln w="76200">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Oval 33">
            <a:extLst>
              <a:ext uri="{FF2B5EF4-FFF2-40B4-BE49-F238E27FC236}">
                <a16:creationId xmlns:a16="http://schemas.microsoft.com/office/drawing/2014/main" id="{AE2B0329-DDF5-4047-B2D8-827D92E73519}"/>
              </a:ext>
            </a:extLst>
          </p:cNvPr>
          <p:cNvSpPr/>
          <p:nvPr/>
        </p:nvSpPr>
        <p:spPr>
          <a:xfrm>
            <a:off x="923830" y="2333626"/>
            <a:ext cx="1666875" cy="1666875"/>
          </a:xfrm>
          <a:prstGeom prst="ellipse">
            <a:avLst/>
          </a:prstGeom>
          <a:blipFill dpi="0" rotWithShape="1">
            <a:blip r:embed="rId3">
              <a:extLst>
                <a:ext uri="{28A0092B-C50C-407E-A947-70E740481C1C}">
                  <a14:useLocalDpi xmlns:a14="http://schemas.microsoft.com/office/drawing/2010/main" val="0"/>
                </a:ext>
              </a:extLst>
            </a:blip>
            <a:srcRect/>
            <a:stretch>
              <a:fillRect/>
            </a:stretch>
          </a:blipFill>
          <a:ln w="76200">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Rectangle 3">
            <a:extLst>
              <a:ext uri="{FF2B5EF4-FFF2-40B4-BE49-F238E27FC236}">
                <a16:creationId xmlns:a16="http://schemas.microsoft.com/office/drawing/2014/main" id="{00759B0C-A793-432E-8383-BBA186520836}"/>
              </a:ext>
            </a:extLst>
          </p:cNvPr>
          <p:cNvSpPr/>
          <p:nvPr/>
        </p:nvSpPr>
        <p:spPr>
          <a:xfrm>
            <a:off x="0" y="6619875"/>
            <a:ext cx="12192000" cy="23812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Freeform: Shape 55">
            <a:extLst>
              <a:ext uri="{FF2B5EF4-FFF2-40B4-BE49-F238E27FC236}">
                <a16:creationId xmlns:a16="http://schemas.microsoft.com/office/drawing/2014/main" id="{018E1F35-D763-4D6F-ABDE-DE553AF9798D}"/>
              </a:ext>
            </a:extLst>
          </p:cNvPr>
          <p:cNvSpPr/>
          <p:nvPr/>
        </p:nvSpPr>
        <p:spPr>
          <a:xfrm>
            <a:off x="8067673" y="0"/>
            <a:ext cx="4124327" cy="4288248"/>
          </a:xfrm>
          <a:custGeom>
            <a:avLst/>
            <a:gdLst>
              <a:gd name="connsiteX0" fmla="*/ 234728 w 3618555"/>
              <a:gd name="connsiteY0" fmla="*/ 0 h 3762374"/>
              <a:gd name="connsiteX1" fmla="*/ 3618555 w 3618555"/>
              <a:gd name="connsiteY1" fmla="*/ 0 h 3762374"/>
              <a:gd name="connsiteX2" fmla="*/ 3618555 w 3618555"/>
              <a:gd name="connsiteY2" fmla="*/ 2913951 h 3762374"/>
              <a:gd name="connsiteX3" fmla="*/ 3522443 w 3618555"/>
              <a:gd name="connsiteY3" fmla="*/ 2904262 h 3762374"/>
              <a:gd name="connsiteX4" fmla="*/ 2969131 w 3618555"/>
              <a:gd name="connsiteY4" fmla="*/ 3457574 h 3762374"/>
              <a:gd name="connsiteX5" fmla="*/ 2980372 w 3618555"/>
              <a:gd name="connsiteY5" fmla="*/ 3569086 h 3762374"/>
              <a:gd name="connsiteX6" fmla="*/ 3000393 w 3618555"/>
              <a:gd name="connsiteY6" fmla="*/ 3633581 h 3762374"/>
              <a:gd name="connsiteX7" fmla="*/ 2944513 w 3618555"/>
              <a:gd name="connsiteY7" fmla="*/ 3654033 h 3762374"/>
              <a:gd name="connsiteX8" fmla="*/ 2227905 w 3618555"/>
              <a:gd name="connsiteY8" fmla="*/ 3762374 h 3762374"/>
              <a:gd name="connsiteX9" fmla="*/ 1511297 w 3618555"/>
              <a:gd name="connsiteY9" fmla="*/ 3654033 h 3762374"/>
              <a:gd name="connsiteX10" fmla="*/ 1452977 w 3618555"/>
              <a:gd name="connsiteY10" fmla="*/ 3632688 h 3762374"/>
              <a:gd name="connsiteX11" fmla="*/ 1462087 w 3618555"/>
              <a:gd name="connsiteY11" fmla="*/ 3572993 h 3762374"/>
              <a:gd name="connsiteX12" fmla="*/ 1467628 w 3618555"/>
              <a:gd name="connsiteY12" fmla="*/ 3463256 h 3762374"/>
              <a:gd name="connsiteX13" fmla="*/ 394342 w 3618555"/>
              <a:gd name="connsiteY13" fmla="*/ 2389970 h 3762374"/>
              <a:gd name="connsiteX14" fmla="*/ 178038 w 3618555"/>
              <a:gd name="connsiteY14" fmla="*/ 2411775 h 3762374"/>
              <a:gd name="connsiteX15" fmla="*/ 78212 w 3618555"/>
              <a:gd name="connsiteY15" fmla="*/ 2437443 h 3762374"/>
              <a:gd name="connsiteX16" fmla="*/ 33240 w 3618555"/>
              <a:gd name="connsiteY16" fmla="*/ 2344086 h 3762374"/>
              <a:gd name="connsiteX17" fmla="*/ 44283 w 3618555"/>
              <a:gd name="connsiteY17" fmla="*/ 2342973 h 3762374"/>
              <a:gd name="connsiteX18" fmla="*/ 394343 w 3618555"/>
              <a:gd name="connsiteY18" fmla="*/ 1913464 h 3762374"/>
              <a:gd name="connsiteX19" fmla="*/ 265934 w 3618555"/>
              <a:gd name="connsiteY19" fmla="*/ 1603457 h 3762374"/>
              <a:gd name="connsiteX20" fmla="*/ 241563 w 3618555"/>
              <a:gd name="connsiteY20" fmla="*/ 1583350 h 3762374"/>
              <a:gd name="connsiteX21" fmla="*/ 258512 w 3618555"/>
              <a:gd name="connsiteY21" fmla="*/ 1562808 h 3762374"/>
              <a:gd name="connsiteX22" fmla="*/ 394343 w 3618555"/>
              <a:gd name="connsiteY22" fmla="*/ 1118127 h 3762374"/>
              <a:gd name="connsiteX23" fmla="*/ 43686 w 3618555"/>
              <a:gd name="connsiteY23" fmla="*/ 458620 h 3762374"/>
              <a:gd name="connsiteX24" fmla="*/ 0 w 3618555"/>
              <a:gd name="connsiteY24" fmla="*/ 434908 h 3762374"/>
              <a:gd name="connsiteX25" fmla="*/ 7456 w 3618555"/>
              <a:gd name="connsiteY25" fmla="*/ 414536 h 3762374"/>
              <a:gd name="connsiteX26" fmla="*/ 166958 w 3618555"/>
              <a:gd name="connsiteY26" fmla="*/ 102967 h 376237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Lst>
            <a:rect l="l" t="t" r="r" b="b"/>
            <a:pathLst>
              <a:path w="3618555" h="3762374">
                <a:moveTo>
                  <a:pt x="234728" y="0"/>
                </a:moveTo>
                <a:lnTo>
                  <a:pt x="3618555" y="0"/>
                </a:lnTo>
                <a:lnTo>
                  <a:pt x="3618555" y="2913951"/>
                </a:lnTo>
                <a:lnTo>
                  <a:pt x="3522443" y="2904262"/>
                </a:lnTo>
                <a:cubicBezTo>
                  <a:pt x="3216857" y="2904262"/>
                  <a:pt x="2969131" y="3151988"/>
                  <a:pt x="2969131" y="3457574"/>
                </a:cubicBezTo>
                <a:cubicBezTo>
                  <a:pt x="2969131" y="3495772"/>
                  <a:pt x="2973002" y="3533067"/>
                  <a:pt x="2980372" y="3569086"/>
                </a:cubicBezTo>
                <a:lnTo>
                  <a:pt x="3000393" y="3633581"/>
                </a:lnTo>
                <a:lnTo>
                  <a:pt x="2944513" y="3654033"/>
                </a:lnTo>
                <a:cubicBezTo>
                  <a:pt x="2718137" y="3724444"/>
                  <a:pt x="2477451" y="3762374"/>
                  <a:pt x="2227905" y="3762374"/>
                </a:cubicBezTo>
                <a:cubicBezTo>
                  <a:pt x="1978359" y="3762374"/>
                  <a:pt x="1737673" y="3724444"/>
                  <a:pt x="1511297" y="3654033"/>
                </a:cubicBezTo>
                <a:lnTo>
                  <a:pt x="1452977" y="3632688"/>
                </a:lnTo>
                <a:lnTo>
                  <a:pt x="1462087" y="3572993"/>
                </a:lnTo>
                <a:cubicBezTo>
                  <a:pt x="1465751" y="3536913"/>
                  <a:pt x="1467628" y="3500304"/>
                  <a:pt x="1467628" y="3463256"/>
                </a:cubicBezTo>
                <a:cubicBezTo>
                  <a:pt x="1467628" y="2870497"/>
                  <a:pt x="987101" y="2389970"/>
                  <a:pt x="394342" y="2389970"/>
                </a:cubicBezTo>
                <a:cubicBezTo>
                  <a:pt x="320247" y="2389970"/>
                  <a:pt x="247906" y="2397478"/>
                  <a:pt x="178038" y="2411775"/>
                </a:cubicBezTo>
                <a:lnTo>
                  <a:pt x="78212" y="2437443"/>
                </a:lnTo>
                <a:lnTo>
                  <a:pt x="33240" y="2344086"/>
                </a:lnTo>
                <a:lnTo>
                  <a:pt x="44283" y="2342973"/>
                </a:lnTo>
                <a:cubicBezTo>
                  <a:pt x="244062" y="2302092"/>
                  <a:pt x="394343" y="2125328"/>
                  <a:pt x="394343" y="1913464"/>
                </a:cubicBezTo>
                <a:cubicBezTo>
                  <a:pt x="394343" y="1792399"/>
                  <a:pt x="345271" y="1682795"/>
                  <a:pt x="265934" y="1603457"/>
                </a:cubicBezTo>
                <a:lnTo>
                  <a:pt x="241563" y="1583350"/>
                </a:lnTo>
                <a:lnTo>
                  <a:pt x="258512" y="1562808"/>
                </a:lnTo>
                <a:cubicBezTo>
                  <a:pt x="344269" y="1435871"/>
                  <a:pt x="394343" y="1282847"/>
                  <a:pt x="394343" y="1118127"/>
                </a:cubicBezTo>
                <a:cubicBezTo>
                  <a:pt x="394343" y="843594"/>
                  <a:pt x="255247" y="601548"/>
                  <a:pt x="43686" y="458620"/>
                </a:cubicBezTo>
                <a:lnTo>
                  <a:pt x="0" y="434908"/>
                </a:lnTo>
                <a:lnTo>
                  <a:pt x="7456" y="414536"/>
                </a:lnTo>
                <a:cubicBezTo>
                  <a:pt x="53185" y="306421"/>
                  <a:pt x="106580" y="202337"/>
                  <a:pt x="166958" y="102967"/>
                </a:cubicBezTo>
                <a:close/>
              </a:path>
            </a:pathLst>
          </a:custGeom>
          <a:blipFill dpi="0" rotWithShape="1">
            <a:blip r:embed="rId4">
              <a:extLst>
                <a:ext uri="{28A0092B-C50C-407E-A947-70E740481C1C}">
                  <a14:useLocalDpi xmlns:a14="http://schemas.microsoft.com/office/drawing/2010/main" val="0"/>
                </a:ext>
              </a:extLst>
            </a:blip>
            <a:srcRect/>
            <a:stretch>
              <a:fillRect/>
            </a:stretch>
          </a:blipFill>
          <a:ln w="57150">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57" name="Freeform: Shape 56">
            <a:extLst>
              <a:ext uri="{FF2B5EF4-FFF2-40B4-BE49-F238E27FC236}">
                <a16:creationId xmlns:a16="http://schemas.microsoft.com/office/drawing/2014/main" id="{AC862065-3F4E-4F50-ABD5-5CC30C487E03}"/>
              </a:ext>
            </a:extLst>
          </p:cNvPr>
          <p:cNvSpPr/>
          <p:nvPr/>
        </p:nvSpPr>
        <p:spPr>
          <a:xfrm>
            <a:off x="8067673" y="0"/>
            <a:ext cx="4124327" cy="4288248"/>
          </a:xfrm>
          <a:custGeom>
            <a:avLst/>
            <a:gdLst>
              <a:gd name="connsiteX0" fmla="*/ 234728 w 3618555"/>
              <a:gd name="connsiteY0" fmla="*/ 0 h 3762374"/>
              <a:gd name="connsiteX1" fmla="*/ 3618555 w 3618555"/>
              <a:gd name="connsiteY1" fmla="*/ 0 h 3762374"/>
              <a:gd name="connsiteX2" fmla="*/ 3618555 w 3618555"/>
              <a:gd name="connsiteY2" fmla="*/ 2913951 h 3762374"/>
              <a:gd name="connsiteX3" fmla="*/ 3522443 w 3618555"/>
              <a:gd name="connsiteY3" fmla="*/ 2904262 h 3762374"/>
              <a:gd name="connsiteX4" fmla="*/ 2969131 w 3618555"/>
              <a:gd name="connsiteY4" fmla="*/ 3457574 h 3762374"/>
              <a:gd name="connsiteX5" fmla="*/ 2980372 w 3618555"/>
              <a:gd name="connsiteY5" fmla="*/ 3569086 h 3762374"/>
              <a:gd name="connsiteX6" fmla="*/ 3000393 w 3618555"/>
              <a:gd name="connsiteY6" fmla="*/ 3633581 h 3762374"/>
              <a:gd name="connsiteX7" fmla="*/ 2944513 w 3618555"/>
              <a:gd name="connsiteY7" fmla="*/ 3654033 h 3762374"/>
              <a:gd name="connsiteX8" fmla="*/ 2227905 w 3618555"/>
              <a:gd name="connsiteY8" fmla="*/ 3762374 h 3762374"/>
              <a:gd name="connsiteX9" fmla="*/ 1511297 w 3618555"/>
              <a:gd name="connsiteY9" fmla="*/ 3654033 h 3762374"/>
              <a:gd name="connsiteX10" fmla="*/ 1452977 w 3618555"/>
              <a:gd name="connsiteY10" fmla="*/ 3632688 h 3762374"/>
              <a:gd name="connsiteX11" fmla="*/ 1462087 w 3618555"/>
              <a:gd name="connsiteY11" fmla="*/ 3572993 h 3762374"/>
              <a:gd name="connsiteX12" fmla="*/ 1467628 w 3618555"/>
              <a:gd name="connsiteY12" fmla="*/ 3463256 h 3762374"/>
              <a:gd name="connsiteX13" fmla="*/ 394342 w 3618555"/>
              <a:gd name="connsiteY13" fmla="*/ 2389970 h 3762374"/>
              <a:gd name="connsiteX14" fmla="*/ 178038 w 3618555"/>
              <a:gd name="connsiteY14" fmla="*/ 2411775 h 3762374"/>
              <a:gd name="connsiteX15" fmla="*/ 78212 w 3618555"/>
              <a:gd name="connsiteY15" fmla="*/ 2437443 h 3762374"/>
              <a:gd name="connsiteX16" fmla="*/ 33240 w 3618555"/>
              <a:gd name="connsiteY16" fmla="*/ 2344086 h 3762374"/>
              <a:gd name="connsiteX17" fmla="*/ 44283 w 3618555"/>
              <a:gd name="connsiteY17" fmla="*/ 2342973 h 3762374"/>
              <a:gd name="connsiteX18" fmla="*/ 394343 w 3618555"/>
              <a:gd name="connsiteY18" fmla="*/ 1913464 h 3762374"/>
              <a:gd name="connsiteX19" fmla="*/ 265934 w 3618555"/>
              <a:gd name="connsiteY19" fmla="*/ 1603457 h 3762374"/>
              <a:gd name="connsiteX20" fmla="*/ 241563 w 3618555"/>
              <a:gd name="connsiteY20" fmla="*/ 1583350 h 3762374"/>
              <a:gd name="connsiteX21" fmla="*/ 258512 w 3618555"/>
              <a:gd name="connsiteY21" fmla="*/ 1562808 h 3762374"/>
              <a:gd name="connsiteX22" fmla="*/ 394343 w 3618555"/>
              <a:gd name="connsiteY22" fmla="*/ 1118127 h 3762374"/>
              <a:gd name="connsiteX23" fmla="*/ 43686 w 3618555"/>
              <a:gd name="connsiteY23" fmla="*/ 458620 h 3762374"/>
              <a:gd name="connsiteX24" fmla="*/ 0 w 3618555"/>
              <a:gd name="connsiteY24" fmla="*/ 434908 h 3762374"/>
              <a:gd name="connsiteX25" fmla="*/ 7456 w 3618555"/>
              <a:gd name="connsiteY25" fmla="*/ 414536 h 3762374"/>
              <a:gd name="connsiteX26" fmla="*/ 166958 w 3618555"/>
              <a:gd name="connsiteY26" fmla="*/ 102967 h 376237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Lst>
            <a:rect l="l" t="t" r="r" b="b"/>
            <a:pathLst>
              <a:path w="3618555" h="3762374">
                <a:moveTo>
                  <a:pt x="234728" y="0"/>
                </a:moveTo>
                <a:lnTo>
                  <a:pt x="3618555" y="0"/>
                </a:lnTo>
                <a:lnTo>
                  <a:pt x="3618555" y="2913951"/>
                </a:lnTo>
                <a:lnTo>
                  <a:pt x="3522443" y="2904262"/>
                </a:lnTo>
                <a:cubicBezTo>
                  <a:pt x="3216857" y="2904262"/>
                  <a:pt x="2969131" y="3151988"/>
                  <a:pt x="2969131" y="3457574"/>
                </a:cubicBezTo>
                <a:cubicBezTo>
                  <a:pt x="2969131" y="3495772"/>
                  <a:pt x="2973002" y="3533067"/>
                  <a:pt x="2980372" y="3569086"/>
                </a:cubicBezTo>
                <a:lnTo>
                  <a:pt x="3000393" y="3633581"/>
                </a:lnTo>
                <a:lnTo>
                  <a:pt x="2944513" y="3654033"/>
                </a:lnTo>
                <a:cubicBezTo>
                  <a:pt x="2718137" y="3724444"/>
                  <a:pt x="2477451" y="3762374"/>
                  <a:pt x="2227905" y="3762374"/>
                </a:cubicBezTo>
                <a:cubicBezTo>
                  <a:pt x="1978359" y="3762374"/>
                  <a:pt x="1737673" y="3724444"/>
                  <a:pt x="1511297" y="3654033"/>
                </a:cubicBezTo>
                <a:lnTo>
                  <a:pt x="1452977" y="3632688"/>
                </a:lnTo>
                <a:lnTo>
                  <a:pt x="1462087" y="3572993"/>
                </a:lnTo>
                <a:cubicBezTo>
                  <a:pt x="1465751" y="3536913"/>
                  <a:pt x="1467628" y="3500304"/>
                  <a:pt x="1467628" y="3463256"/>
                </a:cubicBezTo>
                <a:cubicBezTo>
                  <a:pt x="1467628" y="2870497"/>
                  <a:pt x="987101" y="2389970"/>
                  <a:pt x="394342" y="2389970"/>
                </a:cubicBezTo>
                <a:cubicBezTo>
                  <a:pt x="320247" y="2389970"/>
                  <a:pt x="247906" y="2397478"/>
                  <a:pt x="178038" y="2411775"/>
                </a:cubicBezTo>
                <a:lnTo>
                  <a:pt x="78212" y="2437443"/>
                </a:lnTo>
                <a:lnTo>
                  <a:pt x="33240" y="2344086"/>
                </a:lnTo>
                <a:lnTo>
                  <a:pt x="44283" y="2342973"/>
                </a:lnTo>
                <a:cubicBezTo>
                  <a:pt x="244062" y="2302092"/>
                  <a:pt x="394343" y="2125328"/>
                  <a:pt x="394343" y="1913464"/>
                </a:cubicBezTo>
                <a:cubicBezTo>
                  <a:pt x="394343" y="1792399"/>
                  <a:pt x="345271" y="1682795"/>
                  <a:pt x="265934" y="1603457"/>
                </a:cubicBezTo>
                <a:lnTo>
                  <a:pt x="241563" y="1583350"/>
                </a:lnTo>
                <a:lnTo>
                  <a:pt x="258512" y="1562808"/>
                </a:lnTo>
                <a:cubicBezTo>
                  <a:pt x="344269" y="1435871"/>
                  <a:pt x="394343" y="1282847"/>
                  <a:pt x="394343" y="1118127"/>
                </a:cubicBezTo>
                <a:cubicBezTo>
                  <a:pt x="394343" y="843594"/>
                  <a:pt x="255247" y="601548"/>
                  <a:pt x="43686" y="458620"/>
                </a:cubicBezTo>
                <a:lnTo>
                  <a:pt x="0" y="434908"/>
                </a:lnTo>
                <a:lnTo>
                  <a:pt x="7456" y="414536"/>
                </a:lnTo>
                <a:cubicBezTo>
                  <a:pt x="53185" y="306421"/>
                  <a:pt x="106580" y="202337"/>
                  <a:pt x="166958" y="102967"/>
                </a:cubicBezTo>
                <a:close/>
              </a:path>
            </a:pathLst>
          </a:custGeom>
          <a:gradFill>
            <a:gsLst>
              <a:gs pos="0">
                <a:schemeClr val="accent1">
                  <a:alpha val="53000"/>
                </a:schemeClr>
              </a:gs>
              <a:gs pos="46000">
                <a:schemeClr val="accent5">
                  <a:alpha val="42000"/>
                </a:schemeClr>
              </a:gs>
              <a:gs pos="84000">
                <a:schemeClr val="accent4">
                  <a:alpha val="32000"/>
                </a:schemeClr>
              </a:gs>
              <a:gs pos="100000">
                <a:schemeClr val="accent3">
                  <a:alpha val="34000"/>
                </a:schemeClr>
              </a:gs>
            </a:gsLst>
            <a:lin ang="5400000" scaled="1"/>
          </a:gradFill>
          <a:ln w="57150">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58" name="Oval 57">
            <a:extLst>
              <a:ext uri="{FF2B5EF4-FFF2-40B4-BE49-F238E27FC236}">
                <a16:creationId xmlns:a16="http://schemas.microsoft.com/office/drawing/2014/main" id="{2121C19E-DC47-4836-8C25-292F7C57CD0C}"/>
              </a:ext>
            </a:extLst>
          </p:cNvPr>
          <p:cNvSpPr/>
          <p:nvPr/>
        </p:nvSpPr>
        <p:spPr>
          <a:xfrm>
            <a:off x="2724102" y="647652"/>
            <a:ext cx="2228945" cy="2228945"/>
          </a:xfrm>
          <a:prstGeom prst="ellipse">
            <a:avLst/>
          </a:prstGeom>
          <a:gradFill>
            <a:gsLst>
              <a:gs pos="0">
                <a:schemeClr val="accent1">
                  <a:alpha val="53000"/>
                </a:schemeClr>
              </a:gs>
              <a:gs pos="46000">
                <a:schemeClr val="accent5">
                  <a:alpha val="42000"/>
                </a:schemeClr>
              </a:gs>
              <a:gs pos="84000">
                <a:schemeClr val="accent4">
                  <a:alpha val="32000"/>
                </a:schemeClr>
              </a:gs>
              <a:gs pos="100000">
                <a:schemeClr val="accent3">
                  <a:alpha val="34000"/>
                </a:schemeClr>
              </a:gs>
            </a:gsLst>
            <a:lin ang="5400000" scaled="1"/>
          </a:grad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Oval 58">
            <a:extLst>
              <a:ext uri="{FF2B5EF4-FFF2-40B4-BE49-F238E27FC236}">
                <a16:creationId xmlns:a16="http://schemas.microsoft.com/office/drawing/2014/main" id="{B494A762-88FD-476D-A314-82749B253B78}"/>
              </a:ext>
            </a:extLst>
          </p:cNvPr>
          <p:cNvSpPr/>
          <p:nvPr/>
        </p:nvSpPr>
        <p:spPr>
          <a:xfrm>
            <a:off x="966554" y="2397826"/>
            <a:ext cx="1538473" cy="1538473"/>
          </a:xfrm>
          <a:prstGeom prst="ellipse">
            <a:avLst/>
          </a:prstGeom>
          <a:gradFill>
            <a:gsLst>
              <a:gs pos="0">
                <a:schemeClr val="accent1">
                  <a:alpha val="53000"/>
                </a:schemeClr>
              </a:gs>
              <a:gs pos="46000">
                <a:schemeClr val="accent5">
                  <a:alpha val="42000"/>
                </a:schemeClr>
              </a:gs>
              <a:gs pos="84000">
                <a:schemeClr val="accent4">
                  <a:alpha val="32000"/>
                </a:schemeClr>
              </a:gs>
              <a:gs pos="100000">
                <a:schemeClr val="accent3">
                  <a:alpha val="34000"/>
                </a:schemeClr>
              </a:gs>
            </a:gsLst>
            <a:lin ang="5400000" scaled="1"/>
          </a:grad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Freeform: Shape 61">
            <a:extLst>
              <a:ext uri="{FF2B5EF4-FFF2-40B4-BE49-F238E27FC236}">
                <a16:creationId xmlns:a16="http://schemas.microsoft.com/office/drawing/2014/main" id="{450EA939-CB60-4795-AF85-F72EE4639107}"/>
              </a:ext>
            </a:extLst>
          </p:cNvPr>
          <p:cNvSpPr/>
          <p:nvPr/>
        </p:nvSpPr>
        <p:spPr>
          <a:xfrm rot="11700000">
            <a:off x="7567581" y="2937941"/>
            <a:ext cx="1953552" cy="1765801"/>
          </a:xfrm>
          <a:custGeom>
            <a:avLst/>
            <a:gdLst>
              <a:gd name="connsiteX0" fmla="*/ 256197 w 1953552"/>
              <a:gd name="connsiteY0" fmla="*/ 0 h 1765801"/>
              <a:gd name="connsiteX1" fmla="*/ 249673 w 1953552"/>
              <a:gd name="connsiteY1" fmla="*/ 8724 h 1765801"/>
              <a:gd name="connsiteX2" fmla="*/ 66671 w 1953552"/>
              <a:gd name="connsiteY2" fmla="*/ 607832 h 1765801"/>
              <a:gd name="connsiteX3" fmla="*/ 1138210 w 1953552"/>
              <a:gd name="connsiteY3" fmla="*/ 1679371 h 1765801"/>
              <a:gd name="connsiteX4" fmla="*/ 1895903 w 1953552"/>
              <a:gd name="connsiteY4" fmla="*/ 1365525 h 1765801"/>
              <a:gd name="connsiteX5" fmla="*/ 1953552 w 1953552"/>
              <a:gd name="connsiteY5" fmla="*/ 1302095 h 1765801"/>
              <a:gd name="connsiteX6" fmla="*/ 1898391 w 1953552"/>
              <a:gd name="connsiteY6" fmla="*/ 1375861 h 1765801"/>
              <a:gd name="connsiteX7" fmla="*/ 1071539 w 1953552"/>
              <a:gd name="connsiteY7" fmla="*/ 1765801 h 1765801"/>
              <a:gd name="connsiteX8" fmla="*/ 0 w 1953552"/>
              <a:gd name="connsiteY8" fmla="*/ 694262 h 1765801"/>
              <a:gd name="connsiteX9" fmla="*/ 244688 w 1953552"/>
              <a:gd name="connsiteY9" fmla="*/ 12664 h 17658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953552" h="1765801">
                <a:moveTo>
                  <a:pt x="256197" y="0"/>
                </a:moveTo>
                <a:lnTo>
                  <a:pt x="249673" y="8724"/>
                </a:lnTo>
                <a:cubicBezTo>
                  <a:pt x="134135" y="179743"/>
                  <a:pt x="66671" y="385909"/>
                  <a:pt x="66671" y="607832"/>
                </a:cubicBezTo>
                <a:cubicBezTo>
                  <a:pt x="66671" y="1199627"/>
                  <a:pt x="546415" y="1679371"/>
                  <a:pt x="1138210" y="1679371"/>
                </a:cubicBezTo>
                <a:cubicBezTo>
                  <a:pt x="1434108" y="1679371"/>
                  <a:pt x="1701992" y="1559435"/>
                  <a:pt x="1895903" y="1365525"/>
                </a:cubicBezTo>
                <a:lnTo>
                  <a:pt x="1953552" y="1302095"/>
                </a:lnTo>
                <a:lnTo>
                  <a:pt x="1898391" y="1375861"/>
                </a:lnTo>
                <a:cubicBezTo>
                  <a:pt x="1701855" y="1614007"/>
                  <a:pt x="1404424" y="1765801"/>
                  <a:pt x="1071539" y="1765801"/>
                </a:cubicBezTo>
                <a:cubicBezTo>
                  <a:pt x="479744" y="1765801"/>
                  <a:pt x="0" y="1286057"/>
                  <a:pt x="0" y="694262"/>
                </a:cubicBezTo>
                <a:cubicBezTo>
                  <a:pt x="0" y="435352"/>
                  <a:pt x="91826" y="197889"/>
                  <a:pt x="244688" y="12664"/>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67" name="Freeform: Shape 66">
            <a:extLst>
              <a:ext uri="{FF2B5EF4-FFF2-40B4-BE49-F238E27FC236}">
                <a16:creationId xmlns:a16="http://schemas.microsoft.com/office/drawing/2014/main" id="{2B79562C-6C94-4420-B86D-31826ED21996}"/>
              </a:ext>
            </a:extLst>
          </p:cNvPr>
          <p:cNvSpPr/>
          <p:nvPr/>
        </p:nvSpPr>
        <p:spPr>
          <a:xfrm rot="16200000">
            <a:off x="3022058" y="915555"/>
            <a:ext cx="2515250" cy="2273516"/>
          </a:xfrm>
          <a:custGeom>
            <a:avLst/>
            <a:gdLst>
              <a:gd name="connsiteX0" fmla="*/ 256197 w 1953552"/>
              <a:gd name="connsiteY0" fmla="*/ 0 h 1765801"/>
              <a:gd name="connsiteX1" fmla="*/ 249673 w 1953552"/>
              <a:gd name="connsiteY1" fmla="*/ 8724 h 1765801"/>
              <a:gd name="connsiteX2" fmla="*/ 66671 w 1953552"/>
              <a:gd name="connsiteY2" fmla="*/ 607832 h 1765801"/>
              <a:gd name="connsiteX3" fmla="*/ 1138210 w 1953552"/>
              <a:gd name="connsiteY3" fmla="*/ 1679371 h 1765801"/>
              <a:gd name="connsiteX4" fmla="*/ 1895903 w 1953552"/>
              <a:gd name="connsiteY4" fmla="*/ 1365525 h 1765801"/>
              <a:gd name="connsiteX5" fmla="*/ 1953552 w 1953552"/>
              <a:gd name="connsiteY5" fmla="*/ 1302095 h 1765801"/>
              <a:gd name="connsiteX6" fmla="*/ 1898391 w 1953552"/>
              <a:gd name="connsiteY6" fmla="*/ 1375861 h 1765801"/>
              <a:gd name="connsiteX7" fmla="*/ 1071539 w 1953552"/>
              <a:gd name="connsiteY7" fmla="*/ 1765801 h 1765801"/>
              <a:gd name="connsiteX8" fmla="*/ 0 w 1953552"/>
              <a:gd name="connsiteY8" fmla="*/ 694262 h 1765801"/>
              <a:gd name="connsiteX9" fmla="*/ 244688 w 1953552"/>
              <a:gd name="connsiteY9" fmla="*/ 12664 h 17658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953552" h="1765801">
                <a:moveTo>
                  <a:pt x="256197" y="0"/>
                </a:moveTo>
                <a:lnTo>
                  <a:pt x="249673" y="8724"/>
                </a:lnTo>
                <a:cubicBezTo>
                  <a:pt x="134135" y="179743"/>
                  <a:pt x="66671" y="385909"/>
                  <a:pt x="66671" y="607832"/>
                </a:cubicBezTo>
                <a:cubicBezTo>
                  <a:pt x="66671" y="1199627"/>
                  <a:pt x="546415" y="1679371"/>
                  <a:pt x="1138210" y="1679371"/>
                </a:cubicBezTo>
                <a:cubicBezTo>
                  <a:pt x="1434108" y="1679371"/>
                  <a:pt x="1701992" y="1559435"/>
                  <a:pt x="1895903" y="1365525"/>
                </a:cubicBezTo>
                <a:lnTo>
                  <a:pt x="1953552" y="1302095"/>
                </a:lnTo>
                <a:lnTo>
                  <a:pt x="1898391" y="1375861"/>
                </a:lnTo>
                <a:cubicBezTo>
                  <a:pt x="1701855" y="1614007"/>
                  <a:pt x="1404424" y="1765801"/>
                  <a:pt x="1071539" y="1765801"/>
                </a:cubicBezTo>
                <a:cubicBezTo>
                  <a:pt x="479744" y="1765801"/>
                  <a:pt x="0" y="1286057"/>
                  <a:pt x="0" y="694262"/>
                </a:cubicBezTo>
                <a:cubicBezTo>
                  <a:pt x="0" y="435352"/>
                  <a:pt x="91826" y="197889"/>
                  <a:pt x="244688" y="12664"/>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69" name="Freeform: Shape 68">
            <a:extLst>
              <a:ext uri="{FF2B5EF4-FFF2-40B4-BE49-F238E27FC236}">
                <a16:creationId xmlns:a16="http://schemas.microsoft.com/office/drawing/2014/main" id="{7BE715A0-9DD8-4469-A0A6-2F951AD3A1FB}"/>
              </a:ext>
            </a:extLst>
          </p:cNvPr>
          <p:cNvSpPr/>
          <p:nvPr/>
        </p:nvSpPr>
        <p:spPr>
          <a:xfrm rot="16200000">
            <a:off x="1161680" y="2551406"/>
            <a:ext cx="1714504" cy="1549728"/>
          </a:xfrm>
          <a:custGeom>
            <a:avLst/>
            <a:gdLst>
              <a:gd name="connsiteX0" fmla="*/ 256197 w 1953552"/>
              <a:gd name="connsiteY0" fmla="*/ 0 h 1765801"/>
              <a:gd name="connsiteX1" fmla="*/ 249673 w 1953552"/>
              <a:gd name="connsiteY1" fmla="*/ 8724 h 1765801"/>
              <a:gd name="connsiteX2" fmla="*/ 66671 w 1953552"/>
              <a:gd name="connsiteY2" fmla="*/ 607832 h 1765801"/>
              <a:gd name="connsiteX3" fmla="*/ 1138210 w 1953552"/>
              <a:gd name="connsiteY3" fmla="*/ 1679371 h 1765801"/>
              <a:gd name="connsiteX4" fmla="*/ 1895903 w 1953552"/>
              <a:gd name="connsiteY4" fmla="*/ 1365525 h 1765801"/>
              <a:gd name="connsiteX5" fmla="*/ 1953552 w 1953552"/>
              <a:gd name="connsiteY5" fmla="*/ 1302095 h 1765801"/>
              <a:gd name="connsiteX6" fmla="*/ 1898391 w 1953552"/>
              <a:gd name="connsiteY6" fmla="*/ 1375861 h 1765801"/>
              <a:gd name="connsiteX7" fmla="*/ 1071539 w 1953552"/>
              <a:gd name="connsiteY7" fmla="*/ 1765801 h 1765801"/>
              <a:gd name="connsiteX8" fmla="*/ 0 w 1953552"/>
              <a:gd name="connsiteY8" fmla="*/ 694262 h 1765801"/>
              <a:gd name="connsiteX9" fmla="*/ 244688 w 1953552"/>
              <a:gd name="connsiteY9" fmla="*/ 12664 h 17658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953552" h="1765801">
                <a:moveTo>
                  <a:pt x="256197" y="0"/>
                </a:moveTo>
                <a:lnTo>
                  <a:pt x="249673" y="8724"/>
                </a:lnTo>
                <a:cubicBezTo>
                  <a:pt x="134135" y="179743"/>
                  <a:pt x="66671" y="385909"/>
                  <a:pt x="66671" y="607832"/>
                </a:cubicBezTo>
                <a:cubicBezTo>
                  <a:pt x="66671" y="1199627"/>
                  <a:pt x="546415" y="1679371"/>
                  <a:pt x="1138210" y="1679371"/>
                </a:cubicBezTo>
                <a:cubicBezTo>
                  <a:pt x="1434108" y="1679371"/>
                  <a:pt x="1701992" y="1559435"/>
                  <a:pt x="1895903" y="1365525"/>
                </a:cubicBezTo>
                <a:lnTo>
                  <a:pt x="1953552" y="1302095"/>
                </a:lnTo>
                <a:lnTo>
                  <a:pt x="1898391" y="1375861"/>
                </a:lnTo>
                <a:cubicBezTo>
                  <a:pt x="1701855" y="1614007"/>
                  <a:pt x="1404424" y="1765801"/>
                  <a:pt x="1071539" y="1765801"/>
                </a:cubicBezTo>
                <a:cubicBezTo>
                  <a:pt x="479744" y="1765801"/>
                  <a:pt x="0" y="1286057"/>
                  <a:pt x="0" y="694262"/>
                </a:cubicBezTo>
                <a:cubicBezTo>
                  <a:pt x="0" y="435352"/>
                  <a:pt x="91826" y="197889"/>
                  <a:pt x="244688" y="12664"/>
                </a:cubicBez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9" name="TextBox 8">
            <a:extLst>
              <a:ext uri="{FF2B5EF4-FFF2-40B4-BE49-F238E27FC236}">
                <a16:creationId xmlns:a16="http://schemas.microsoft.com/office/drawing/2014/main" id="{3D92953A-BE4A-477B-8F05-5B5E9208BB38}"/>
              </a:ext>
            </a:extLst>
          </p:cNvPr>
          <p:cNvSpPr txBox="1"/>
          <p:nvPr/>
        </p:nvSpPr>
        <p:spPr>
          <a:xfrm>
            <a:off x="3962307" y="3554342"/>
            <a:ext cx="4324351" cy="1015663"/>
          </a:xfrm>
          <a:prstGeom prst="rect">
            <a:avLst/>
          </a:prstGeom>
          <a:noFill/>
        </p:spPr>
        <p:txBody>
          <a:bodyPr wrap="square" rtlCol="0">
            <a:spAutoFit/>
          </a:bodyPr>
          <a:lstStyle/>
          <a:p>
            <a:pPr algn="ctr"/>
            <a:r>
              <a:rPr lang="es-MX" sz="6000" spc="600" dirty="0">
                <a:solidFill>
                  <a:schemeClr val="bg1"/>
                </a:solidFill>
                <a:effectLst>
                  <a:outerShdw blurRad="38100" dist="38100" dir="2700000" algn="tl">
                    <a:srgbClr val="000000">
                      <a:alpha val="43137"/>
                    </a:srgbClr>
                  </a:outerShdw>
                </a:effectLst>
                <a:latin typeface="Lato Light" panose="020F0302020204030203" pitchFamily="34" charset="0"/>
              </a:rPr>
              <a:t>TIME TO</a:t>
            </a:r>
            <a:endParaRPr lang="en-US" sz="6000" spc="600" dirty="0">
              <a:solidFill>
                <a:schemeClr val="bg1"/>
              </a:solidFill>
              <a:effectLst>
                <a:outerShdw blurRad="38100" dist="38100" dir="2700000" algn="tl">
                  <a:srgbClr val="000000">
                    <a:alpha val="43137"/>
                  </a:srgbClr>
                </a:outerShdw>
              </a:effectLst>
              <a:latin typeface="Lato Light" panose="020F0302020204030203" pitchFamily="34" charset="0"/>
            </a:endParaRPr>
          </a:p>
        </p:txBody>
      </p:sp>
      <p:sp>
        <p:nvSpPr>
          <p:cNvPr id="70" name="TextBox 69">
            <a:extLst>
              <a:ext uri="{FF2B5EF4-FFF2-40B4-BE49-F238E27FC236}">
                <a16:creationId xmlns:a16="http://schemas.microsoft.com/office/drawing/2014/main" id="{94750A25-E987-4B4E-814C-3B9596944703}"/>
              </a:ext>
            </a:extLst>
          </p:cNvPr>
          <p:cNvSpPr txBox="1"/>
          <p:nvPr/>
        </p:nvSpPr>
        <p:spPr>
          <a:xfrm>
            <a:off x="3200348" y="3931465"/>
            <a:ext cx="5495928" cy="1862048"/>
          </a:xfrm>
          <a:prstGeom prst="rect">
            <a:avLst/>
          </a:prstGeom>
          <a:noFill/>
        </p:spPr>
        <p:txBody>
          <a:bodyPr wrap="square" rtlCol="0">
            <a:spAutoFit/>
          </a:bodyPr>
          <a:lstStyle/>
          <a:p>
            <a:pPr algn="ctr"/>
            <a:r>
              <a:rPr lang="en-US" sz="11500" spc="600" dirty="0">
                <a:solidFill>
                  <a:schemeClr val="accent3"/>
                </a:solidFill>
                <a:effectLst>
                  <a:outerShdw blurRad="38100" dist="38100" dir="2700000" algn="tl">
                    <a:srgbClr val="000000">
                      <a:alpha val="43137"/>
                    </a:srgbClr>
                  </a:outerShdw>
                </a:effectLst>
                <a:latin typeface="Nautilus Pompilius" panose="02000000000000000000" pitchFamily="50" charset="-52"/>
              </a:rPr>
              <a:t>Scie</a:t>
            </a:r>
            <a:r>
              <a:rPr lang="en-US" sz="11500" spc="600" dirty="0">
                <a:solidFill>
                  <a:schemeClr val="accent1"/>
                </a:solidFill>
                <a:effectLst>
                  <a:outerShdw blurRad="38100" dist="38100" dir="2700000" algn="tl">
                    <a:srgbClr val="000000">
                      <a:alpha val="43137"/>
                    </a:srgbClr>
                  </a:outerShdw>
                </a:effectLst>
                <a:latin typeface="Nautilus Pompilius" panose="02000000000000000000" pitchFamily="50" charset="-52"/>
              </a:rPr>
              <a:t>nce</a:t>
            </a:r>
          </a:p>
        </p:txBody>
      </p:sp>
      <p:sp>
        <p:nvSpPr>
          <p:cNvPr id="10" name="Rectangle 9">
            <a:extLst>
              <a:ext uri="{FF2B5EF4-FFF2-40B4-BE49-F238E27FC236}">
                <a16:creationId xmlns:a16="http://schemas.microsoft.com/office/drawing/2014/main" id="{5733922B-8E8C-4C27-A59B-74AC504C8886}"/>
              </a:ext>
            </a:extLst>
          </p:cNvPr>
          <p:cNvSpPr/>
          <p:nvPr/>
        </p:nvSpPr>
        <p:spPr>
          <a:xfrm>
            <a:off x="3462192" y="5381625"/>
            <a:ext cx="4972240" cy="45719"/>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TextBox 70">
            <a:extLst>
              <a:ext uri="{FF2B5EF4-FFF2-40B4-BE49-F238E27FC236}">
                <a16:creationId xmlns:a16="http://schemas.microsoft.com/office/drawing/2014/main" id="{5D265675-BDDA-4304-B8D5-1485FB5853A5}"/>
              </a:ext>
            </a:extLst>
          </p:cNvPr>
          <p:cNvSpPr txBox="1"/>
          <p:nvPr/>
        </p:nvSpPr>
        <p:spPr>
          <a:xfrm>
            <a:off x="3729512" y="5441177"/>
            <a:ext cx="4324351" cy="369332"/>
          </a:xfrm>
          <a:prstGeom prst="rect">
            <a:avLst/>
          </a:prstGeom>
          <a:noFill/>
        </p:spPr>
        <p:txBody>
          <a:bodyPr wrap="square" rtlCol="0">
            <a:spAutoFit/>
          </a:bodyPr>
          <a:lstStyle/>
          <a:p>
            <a:pPr algn="ctr"/>
            <a:r>
              <a:rPr lang="es-MX" spc="600" dirty="0">
                <a:solidFill>
                  <a:schemeClr val="accent1"/>
                </a:solidFill>
                <a:effectLst>
                  <a:outerShdw blurRad="38100" dist="38100" dir="2700000" algn="tl">
                    <a:srgbClr val="000000">
                      <a:alpha val="43137"/>
                    </a:srgbClr>
                  </a:outerShdw>
                </a:effectLst>
                <a:latin typeface="Lato Black" panose="020F0A02020204030203" pitchFamily="34" charset="0"/>
              </a:rPr>
              <a:t>www.ppthemes.com</a:t>
            </a:r>
            <a:endParaRPr lang="en-US" spc="600" dirty="0">
              <a:solidFill>
                <a:schemeClr val="accent1"/>
              </a:solidFill>
              <a:effectLst>
                <a:outerShdw blurRad="38100" dist="38100" dir="2700000" algn="tl">
                  <a:srgbClr val="000000">
                    <a:alpha val="43137"/>
                  </a:srgbClr>
                </a:outerShdw>
              </a:effectLst>
              <a:latin typeface="Lato Black" panose="020F0A02020204030203" pitchFamily="34" charset="0"/>
            </a:endParaRPr>
          </a:p>
        </p:txBody>
      </p:sp>
      <p:sp>
        <p:nvSpPr>
          <p:cNvPr id="73" name="Freeform: Shape 72">
            <a:extLst>
              <a:ext uri="{FF2B5EF4-FFF2-40B4-BE49-F238E27FC236}">
                <a16:creationId xmlns:a16="http://schemas.microsoft.com/office/drawing/2014/main" id="{5E27AE58-8A5B-4D44-B3CD-DEB126A094D1}"/>
              </a:ext>
            </a:extLst>
          </p:cNvPr>
          <p:cNvSpPr/>
          <p:nvPr/>
        </p:nvSpPr>
        <p:spPr>
          <a:xfrm rot="6029668">
            <a:off x="3234543" y="3696650"/>
            <a:ext cx="1066218" cy="963746"/>
          </a:xfrm>
          <a:custGeom>
            <a:avLst/>
            <a:gdLst>
              <a:gd name="connsiteX0" fmla="*/ 256197 w 1953552"/>
              <a:gd name="connsiteY0" fmla="*/ 0 h 1765801"/>
              <a:gd name="connsiteX1" fmla="*/ 249673 w 1953552"/>
              <a:gd name="connsiteY1" fmla="*/ 8724 h 1765801"/>
              <a:gd name="connsiteX2" fmla="*/ 66671 w 1953552"/>
              <a:gd name="connsiteY2" fmla="*/ 607832 h 1765801"/>
              <a:gd name="connsiteX3" fmla="*/ 1138210 w 1953552"/>
              <a:gd name="connsiteY3" fmla="*/ 1679371 h 1765801"/>
              <a:gd name="connsiteX4" fmla="*/ 1895903 w 1953552"/>
              <a:gd name="connsiteY4" fmla="*/ 1365525 h 1765801"/>
              <a:gd name="connsiteX5" fmla="*/ 1953552 w 1953552"/>
              <a:gd name="connsiteY5" fmla="*/ 1302095 h 1765801"/>
              <a:gd name="connsiteX6" fmla="*/ 1898391 w 1953552"/>
              <a:gd name="connsiteY6" fmla="*/ 1375861 h 1765801"/>
              <a:gd name="connsiteX7" fmla="*/ 1071539 w 1953552"/>
              <a:gd name="connsiteY7" fmla="*/ 1765801 h 1765801"/>
              <a:gd name="connsiteX8" fmla="*/ 0 w 1953552"/>
              <a:gd name="connsiteY8" fmla="*/ 694262 h 1765801"/>
              <a:gd name="connsiteX9" fmla="*/ 244688 w 1953552"/>
              <a:gd name="connsiteY9" fmla="*/ 12664 h 17658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953552" h="1765801">
                <a:moveTo>
                  <a:pt x="256197" y="0"/>
                </a:moveTo>
                <a:lnTo>
                  <a:pt x="249673" y="8724"/>
                </a:lnTo>
                <a:cubicBezTo>
                  <a:pt x="134135" y="179743"/>
                  <a:pt x="66671" y="385909"/>
                  <a:pt x="66671" y="607832"/>
                </a:cubicBezTo>
                <a:cubicBezTo>
                  <a:pt x="66671" y="1199627"/>
                  <a:pt x="546415" y="1679371"/>
                  <a:pt x="1138210" y="1679371"/>
                </a:cubicBezTo>
                <a:cubicBezTo>
                  <a:pt x="1434108" y="1679371"/>
                  <a:pt x="1701992" y="1559435"/>
                  <a:pt x="1895903" y="1365525"/>
                </a:cubicBezTo>
                <a:lnTo>
                  <a:pt x="1953552" y="1302095"/>
                </a:lnTo>
                <a:lnTo>
                  <a:pt x="1898391" y="1375861"/>
                </a:lnTo>
                <a:cubicBezTo>
                  <a:pt x="1701855" y="1614007"/>
                  <a:pt x="1404424" y="1765801"/>
                  <a:pt x="1071539" y="1765801"/>
                </a:cubicBezTo>
                <a:cubicBezTo>
                  <a:pt x="479744" y="1765801"/>
                  <a:pt x="0" y="1286057"/>
                  <a:pt x="0" y="694262"/>
                </a:cubicBezTo>
                <a:cubicBezTo>
                  <a:pt x="0" y="435352"/>
                  <a:pt x="91826" y="197889"/>
                  <a:pt x="244688" y="12664"/>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78" name="Rectangle 77">
            <a:extLst>
              <a:ext uri="{FF2B5EF4-FFF2-40B4-BE49-F238E27FC236}">
                <a16:creationId xmlns:a16="http://schemas.microsoft.com/office/drawing/2014/main" id="{A9557AC2-58BF-4FC6-8B75-AEE1B93A69B3}"/>
              </a:ext>
            </a:extLst>
          </p:cNvPr>
          <p:cNvSpPr/>
          <p:nvPr/>
        </p:nvSpPr>
        <p:spPr>
          <a:xfrm>
            <a:off x="0" y="6547125"/>
            <a:ext cx="12192000" cy="85725"/>
          </a:xfrm>
          <a:prstGeom prst="rect">
            <a:avLst/>
          </a:prstGeom>
          <a:solidFill>
            <a:schemeClr val="accent3"/>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2" name="Straight Connector 11">
            <a:extLst>
              <a:ext uri="{FF2B5EF4-FFF2-40B4-BE49-F238E27FC236}">
                <a16:creationId xmlns:a16="http://schemas.microsoft.com/office/drawing/2014/main" id="{2B6F5153-3E21-42D3-A888-C73D9DA3E1D4}"/>
              </a:ext>
            </a:extLst>
          </p:cNvPr>
          <p:cNvCxnSpPr/>
          <p:nvPr/>
        </p:nvCxnSpPr>
        <p:spPr>
          <a:xfrm flipV="1">
            <a:off x="83147" y="3931465"/>
            <a:ext cx="1009650" cy="1009650"/>
          </a:xfrm>
          <a:prstGeom prst="line">
            <a:avLst/>
          </a:prstGeom>
          <a:ln w="19050">
            <a:prstDash val="sysDash"/>
          </a:ln>
        </p:spPr>
        <p:style>
          <a:lnRef idx="1">
            <a:schemeClr val="accent1"/>
          </a:lnRef>
          <a:fillRef idx="0">
            <a:schemeClr val="accent1"/>
          </a:fillRef>
          <a:effectRef idx="0">
            <a:schemeClr val="accent1"/>
          </a:effectRef>
          <a:fontRef idx="minor">
            <a:schemeClr val="tx1"/>
          </a:fontRef>
        </p:style>
      </p:cxnSp>
      <p:cxnSp>
        <p:nvCxnSpPr>
          <p:cNvPr id="80" name="Straight Connector 79">
            <a:extLst>
              <a:ext uri="{FF2B5EF4-FFF2-40B4-BE49-F238E27FC236}">
                <a16:creationId xmlns:a16="http://schemas.microsoft.com/office/drawing/2014/main" id="{55B30A66-F58A-429E-BA1C-CBD97CF1172D}"/>
              </a:ext>
            </a:extLst>
          </p:cNvPr>
          <p:cNvCxnSpPr>
            <a:cxnSpLocks/>
          </p:cNvCxnSpPr>
          <p:nvPr/>
        </p:nvCxnSpPr>
        <p:spPr>
          <a:xfrm flipV="1">
            <a:off x="4400502" y="85677"/>
            <a:ext cx="541240" cy="541240"/>
          </a:xfrm>
          <a:prstGeom prst="line">
            <a:avLst/>
          </a:prstGeom>
          <a:ln w="19050">
            <a:prstDash val="sysDash"/>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8620002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CA0E945C-CBEA-364E-84B8-7A06B03A5EBE}"/>
              </a:ext>
            </a:extLst>
          </p:cNvPr>
          <p:cNvSpPr txBox="1"/>
          <p:nvPr/>
        </p:nvSpPr>
        <p:spPr>
          <a:xfrm>
            <a:off x="3873083" y="221601"/>
            <a:ext cx="4445833" cy="661720"/>
          </a:xfrm>
          <a:prstGeom prst="rect">
            <a:avLst/>
          </a:prstGeom>
          <a:noFill/>
        </p:spPr>
        <p:txBody>
          <a:bodyPr wrap="none" rtlCol="0">
            <a:spAutoFit/>
          </a:bodyPr>
          <a:lstStyle/>
          <a:p>
            <a:pPr algn="ctr"/>
            <a:r>
              <a:rPr lang="en-US" sz="3700" b="1" spc="600" dirty="0">
                <a:solidFill>
                  <a:schemeClr val="accent4">
                    <a:lumMod val="50000"/>
                  </a:schemeClr>
                </a:solidFill>
                <a:latin typeface="Lato Black" panose="020F0A02020204030203" pitchFamily="34" charset="0"/>
                <a:cs typeface="Poppins" pitchFamily="2" charset="77"/>
              </a:rPr>
              <a:t>AGENDA</a:t>
            </a:r>
            <a:r>
              <a:rPr lang="en-US" sz="3000" b="1" spc="600" dirty="0">
                <a:solidFill>
                  <a:schemeClr val="tx2"/>
                </a:solidFill>
                <a:latin typeface="Lato Black" panose="020F0A02020204030203" pitchFamily="34" charset="0"/>
                <a:cs typeface="Poppins" pitchFamily="2" charset="77"/>
              </a:rPr>
              <a:t> </a:t>
            </a:r>
            <a:r>
              <a:rPr lang="en-US" sz="3700" b="1" spc="600" dirty="0">
                <a:solidFill>
                  <a:schemeClr val="accent4"/>
                </a:solidFill>
                <a:latin typeface="Lato Black" panose="020F0A02020204030203" pitchFamily="34" charset="0"/>
                <a:cs typeface="Poppins" pitchFamily="2" charset="77"/>
              </a:rPr>
              <a:t>SLIDE</a:t>
            </a:r>
          </a:p>
        </p:txBody>
      </p:sp>
      <p:sp>
        <p:nvSpPr>
          <p:cNvPr id="3" name="TextBox 2">
            <a:extLst>
              <a:ext uri="{FF2B5EF4-FFF2-40B4-BE49-F238E27FC236}">
                <a16:creationId xmlns:a16="http://schemas.microsoft.com/office/drawing/2014/main" id="{53DF579E-E0DE-EB40-B71E-B9058A347912}"/>
              </a:ext>
            </a:extLst>
          </p:cNvPr>
          <p:cNvSpPr txBox="1"/>
          <p:nvPr/>
        </p:nvSpPr>
        <p:spPr>
          <a:xfrm>
            <a:off x="4883424" y="787593"/>
            <a:ext cx="2425152" cy="276999"/>
          </a:xfrm>
          <a:prstGeom prst="rect">
            <a:avLst/>
          </a:prstGeom>
          <a:noFill/>
        </p:spPr>
        <p:txBody>
          <a:bodyPr wrap="none" rtlCol="0">
            <a:spAutoFit/>
          </a:bodyPr>
          <a:lstStyle/>
          <a:p>
            <a:pPr algn="ctr"/>
            <a:r>
              <a:rPr lang="en-US" sz="1200" spc="150" dirty="0">
                <a:solidFill>
                  <a:schemeClr val="bg1">
                    <a:lumMod val="65000"/>
                  </a:schemeClr>
                </a:solidFill>
                <a:latin typeface="Poppins Light" pitchFamily="2" charset="77"/>
                <a:cs typeface="Poppins Light" pitchFamily="2" charset="77"/>
              </a:rPr>
              <a:t>WRITE YOUR SUBTITLE HERE</a:t>
            </a:r>
          </a:p>
        </p:txBody>
      </p:sp>
      <p:sp>
        <p:nvSpPr>
          <p:cNvPr id="4" name="Folded Corner 3">
            <a:extLst>
              <a:ext uri="{FF2B5EF4-FFF2-40B4-BE49-F238E27FC236}">
                <a16:creationId xmlns:a16="http://schemas.microsoft.com/office/drawing/2014/main" id="{453CCD40-5E09-EE4A-8C7C-8DF927C0286B}"/>
              </a:ext>
            </a:extLst>
          </p:cNvPr>
          <p:cNvSpPr/>
          <p:nvPr/>
        </p:nvSpPr>
        <p:spPr>
          <a:xfrm>
            <a:off x="762000" y="1580606"/>
            <a:ext cx="3289074" cy="1306286"/>
          </a:xfrm>
          <a:prstGeom prst="foldedCorner">
            <a:avLst>
              <a:gd name="adj" fmla="val 25758"/>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a:p>
        </p:txBody>
      </p:sp>
      <p:sp>
        <p:nvSpPr>
          <p:cNvPr id="5" name="Folded Corner 4">
            <a:extLst>
              <a:ext uri="{FF2B5EF4-FFF2-40B4-BE49-F238E27FC236}">
                <a16:creationId xmlns:a16="http://schemas.microsoft.com/office/drawing/2014/main" id="{254C6546-BB85-2743-BDC4-457FBD23A76C}"/>
              </a:ext>
            </a:extLst>
          </p:cNvPr>
          <p:cNvSpPr/>
          <p:nvPr/>
        </p:nvSpPr>
        <p:spPr>
          <a:xfrm>
            <a:off x="4451463" y="1580606"/>
            <a:ext cx="3289074" cy="1306286"/>
          </a:xfrm>
          <a:prstGeom prst="foldedCorner">
            <a:avLst>
              <a:gd name="adj" fmla="val 25758"/>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a:p>
        </p:txBody>
      </p:sp>
      <p:sp>
        <p:nvSpPr>
          <p:cNvPr id="6" name="Folded Corner 5">
            <a:extLst>
              <a:ext uri="{FF2B5EF4-FFF2-40B4-BE49-F238E27FC236}">
                <a16:creationId xmlns:a16="http://schemas.microsoft.com/office/drawing/2014/main" id="{85518384-B9F9-4F4A-B6FF-C13417E4FA52}"/>
              </a:ext>
            </a:extLst>
          </p:cNvPr>
          <p:cNvSpPr/>
          <p:nvPr/>
        </p:nvSpPr>
        <p:spPr>
          <a:xfrm>
            <a:off x="8140928" y="1580606"/>
            <a:ext cx="3289074" cy="1306286"/>
          </a:xfrm>
          <a:prstGeom prst="foldedCorner">
            <a:avLst>
              <a:gd name="adj" fmla="val 25758"/>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a:p>
        </p:txBody>
      </p:sp>
      <p:sp>
        <p:nvSpPr>
          <p:cNvPr id="7" name="Folded Corner 6">
            <a:extLst>
              <a:ext uri="{FF2B5EF4-FFF2-40B4-BE49-F238E27FC236}">
                <a16:creationId xmlns:a16="http://schemas.microsoft.com/office/drawing/2014/main" id="{D524FE74-F154-2940-A9F6-B0F2EEB052A3}"/>
              </a:ext>
            </a:extLst>
          </p:cNvPr>
          <p:cNvSpPr/>
          <p:nvPr/>
        </p:nvSpPr>
        <p:spPr>
          <a:xfrm>
            <a:off x="762000" y="3375660"/>
            <a:ext cx="3289074" cy="1306286"/>
          </a:xfrm>
          <a:prstGeom prst="foldedCorner">
            <a:avLst>
              <a:gd name="adj" fmla="val 25758"/>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a:p>
        </p:txBody>
      </p:sp>
      <p:sp>
        <p:nvSpPr>
          <p:cNvPr id="8" name="Folded Corner 7">
            <a:extLst>
              <a:ext uri="{FF2B5EF4-FFF2-40B4-BE49-F238E27FC236}">
                <a16:creationId xmlns:a16="http://schemas.microsoft.com/office/drawing/2014/main" id="{6ADF0CC1-C750-8C44-BA79-83B4F07963AA}"/>
              </a:ext>
            </a:extLst>
          </p:cNvPr>
          <p:cNvSpPr/>
          <p:nvPr/>
        </p:nvSpPr>
        <p:spPr>
          <a:xfrm>
            <a:off x="4451463" y="3375660"/>
            <a:ext cx="3289074" cy="1306286"/>
          </a:xfrm>
          <a:prstGeom prst="foldedCorner">
            <a:avLst>
              <a:gd name="adj" fmla="val 25758"/>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a:p>
        </p:txBody>
      </p:sp>
      <p:sp>
        <p:nvSpPr>
          <p:cNvPr id="9" name="Folded Corner 8">
            <a:extLst>
              <a:ext uri="{FF2B5EF4-FFF2-40B4-BE49-F238E27FC236}">
                <a16:creationId xmlns:a16="http://schemas.microsoft.com/office/drawing/2014/main" id="{8BE031E1-EA8D-EB42-A359-3742AE72A277}"/>
              </a:ext>
            </a:extLst>
          </p:cNvPr>
          <p:cNvSpPr/>
          <p:nvPr/>
        </p:nvSpPr>
        <p:spPr>
          <a:xfrm>
            <a:off x="8140928" y="3375660"/>
            <a:ext cx="3289074" cy="1306286"/>
          </a:xfrm>
          <a:prstGeom prst="foldedCorner">
            <a:avLst>
              <a:gd name="adj" fmla="val 25758"/>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a:p>
        </p:txBody>
      </p:sp>
      <p:sp>
        <p:nvSpPr>
          <p:cNvPr id="10" name="Folded Corner 9">
            <a:extLst>
              <a:ext uri="{FF2B5EF4-FFF2-40B4-BE49-F238E27FC236}">
                <a16:creationId xmlns:a16="http://schemas.microsoft.com/office/drawing/2014/main" id="{D0D754F3-5B68-7D43-8E8D-FF704A6D44D5}"/>
              </a:ext>
            </a:extLst>
          </p:cNvPr>
          <p:cNvSpPr/>
          <p:nvPr/>
        </p:nvSpPr>
        <p:spPr>
          <a:xfrm>
            <a:off x="762000" y="5170715"/>
            <a:ext cx="3289074" cy="1306286"/>
          </a:xfrm>
          <a:prstGeom prst="foldedCorner">
            <a:avLst>
              <a:gd name="adj" fmla="val 25758"/>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a:p>
        </p:txBody>
      </p:sp>
      <p:sp>
        <p:nvSpPr>
          <p:cNvPr id="11" name="Folded Corner 10">
            <a:extLst>
              <a:ext uri="{FF2B5EF4-FFF2-40B4-BE49-F238E27FC236}">
                <a16:creationId xmlns:a16="http://schemas.microsoft.com/office/drawing/2014/main" id="{B2A15B60-1D31-CC4E-9BBE-A7104778D48B}"/>
              </a:ext>
            </a:extLst>
          </p:cNvPr>
          <p:cNvSpPr/>
          <p:nvPr/>
        </p:nvSpPr>
        <p:spPr>
          <a:xfrm>
            <a:off x="4451463" y="5170715"/>
            <a:ext cx="3289074" cy="1306286"/>
          </a:xfrm>
          <a:prstGeom prst="foldedCorner">
            <a:avLst>
              <a:gd name="adj" fmla="val 25758"/>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a:p>
        </p:txBody>
      </p:sp>
      <p:sp>
        <p:nvSpPr>
          <p:cNvPr id="12" name="Folded Corner 11">
            <a:extLst>
              <a:ext uri="{FF2B5EF4-FFF2-40B4-BE49-F238E27FC236}">
                <a16:creationId xmlns:a16="http://schemas.microsoft.com/office/drawing/2014/main" id="{9B6FA51A-8B39-B041-A71A-9BD2A6B5DCB6}"/>
              </a:ext>
            </a:extLst>
          </p:cNvPr>
          <p:cNvSpPr/>
          <p:nvPr/>
        </p:nvSpPr>
        <p:spPr>
          <a:xfrm>
            <a:off x="8140928" y="5170715"/>
            <a:ext cx="3289074" cy="1306286"/>
          </a:xfrm>
          <a:prstGeom prst="foldedCorner">
            <a:avLst>
              <a:gd name="adj" fmla="val 25758"/>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a:p>
        </p:txBody>
      </p:sp>
      <p:sp>
        <p:nvSpPr>
          <p:cNvPr id="13" name="TextBox 12">
            <a:extLst>
              <a:ext uri="{FF2B5EF4-FFF2-40B4-BE49-F238E27FC236}">
                <a16:creationId xmlns:a16="http://schemas.microsoft.com/office/drawing/2014/main" id="{30D0B47A-BD39-1043-93A8-1005A0A9F5D6}"/>
              </a:ext>
            </a:extLst>
          </p:cNvPr>
          <p:cNvSpPr txBox="1"/>
          <p:nvPr/>
        </p:nvSpPr>
        <p:spPr>
          <a:xfrm>
            <a:off x="1640022" y="1780792"/>
            <a:ext cx="958917" cy="338554"/>
          </a:xfrm>
          <a:prstGeom prst="rect">
            <a:avLst/>
          </a:prstGeom>
          <a:noFill/>
        </p:spPr>
        <p:txBody>
          <a:bodyPr wrap="none" rtlCol="0" anchor="b" anchorCtr="0">
            <a:spAutoFit/>
          </a:bodyPr>
          <a:lstStyle/>
          <a:p>
            <a:r>
              <a:rPr lang="en-US" sz="1600" b="1" dirty="0">
                <a:solidFill>
                  <a:schemeClr val="bg1"/>
                </a:solidFill>
                <a:latin typeface="Lato Black" panose="020F0A02020204030203" pitchFamily="34" charset="0"/>
                <a:ea typeface="League Spartan" charset="0"/>
                <a:cs typeface="Poppins" pitchFamily="2" charset="77"/>
              </a:rPr>
              <a:t>ITEM 01</a:t>
            </a:r>
          </a:p>
        </p:txBody>
      </p:sp>
      <p:sp>
        <p:nvSpPr>
          <p:cNvPr id="14" name="Subtitle 2">
            <a:extLst>
              <a:ext uri="{FF2B5EF4-FFF2-40B4-BE49-F238E27FC236}">
                <a16:creationId xmlns:a16="http://schemas.microsoft.com/office/drawing/2014/main" id="{BA013751-3681-4542-84A9-447DE9DB35C0}"/>
              </a:ext>
            </a:extLst>
          </p:cNvPr>
          <p:cNvSpPr txBox="1">
            <a:spLocks/>
          </p:cNvSpPr>
          <p:nvPr/>
        </p:nvSpPr>
        <p:spPr>
          <a:xfrm>
            <a:off x="1640023" y="2081788"/>
            <a:ext cx="2103683" cy="713722"/>
          </a:xfrm>
          <a:prstGeom prst="rect">
            <a:avLst/>
          </a:prstGeom>
        </p:spPr>
        <p:txBody>
          <a:bodyPr vert="horz" wrap="square" lIns="45720" tIns="22860" rIns="45720" bIns="22860" rtlCol="0" anchor="t">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ts val="1750"/>
              </a:lnSpc>
            </a:pPr>
            <a:r>
              <a:rPr lang="en-US" sz="1200" dirty="0">
                <a:solidFill>
                  <a:schemeClr val="bg1"/>
                </a:solidFill>
                <a:latin typeface="Lato Light" panose="020F0502020204030203" pitchFamily="34" charset="0"/>
                <a:ea typeface="Lato Light" panose="020F0502020204030203" pitchFamily="34" charset="0"/>
                <a:cs typeface="Mukta ExtraLight" panose="020B0000000000000000" pitchFamily="34" charset="77"/>
              </a:rPr>
              <a:t>You can make whatever you want if you make with love and trust</a:t>
            </a:r>
          </a:p>
        </p:txBody>
      </p:sp>
      <p:sp>
        <p:nvSpPr>
          <p:cNvPr id="15" name="TextBox 14">
            <a:extLst>
              <a:ext uri="{FF2B5EF4-FFF2-40B4-BE49-F238E27FC236}">
                <a16:creationId xmlns:a16="http://schemas.microsoft.com/office/drawing/2014/main" id="{ADA2A53A-F386-B640-A101-8442CCB1DC89}"/>
              </a:ext>
            </a:extLst>
          </p:cNvPr>
          <p:cNvSpPr txBox="1"/>
          <p:nvPr/>
        </p:nvSpPr>
        <p:spPr>
          <a:xfrm>
            <a:off x="896163" y="1667166"/>
            <a:ext cx="655950" cy="784830"/>
          </a:xfrm>
          <a:prstGeom prst="rect">
            <a:avLst/>
          </a:prstGeom>
          <a:noFill/>
        </p:spPr>
        <p:txBody>
          <a:bodyPr wrap="none" rtlCol="0" anchor="ctr" anchorCtr="0">
            <a:spAutoFit/>
          </a:bodyPr>
          <a:lstStyle/>
          <a:p>
            <a:pPr algn="ctr"/>
            <a:r>
              <a:rPr lang="en-US" sz="4500" b="1" dirty="0">
                <a:solidFill>
                  <a:schemeClr val="bg1"/>
                </a:solidFill>
                <a:latin typeface="Lato Black" panose="020F0A02020204030203" pitchFamily="34" charset="0"/>
                <a:ea typeface="League Spartan" charset="0"/>
                <a:cs typeface="Poppins" pitchFamily="2" charset="77"/>
              </a:rPr>
              <a:t>1.</a:t>
            </a:r>
          </a:p>
        </p:txBody>
      </p:sp>
      <p:sp>
        <p:nvSpPr>
          <p:cNvPr id="22" name="TextBox 21">
            <a:extLst>
              <a:ext uri="{FF2B5EF4-FFF2-40B4-BE49-F238E27FC236}">
                <a16:creationId xmlns:a16="http://schemas.microsoft.com/office/drawing/2014/main" id="{D92D3EBF-76C8-0C43-8FD8-5781BFFC2911}"/>
              </a:ext>
            </a:extLst>
          </p:cNvPr>
          <p:cNvSpPr txBox="1"/>
          <p:nvPr/>
        </p:nvSpPr>
        <p:spPr>
          <a:xfrm>
            <a:off x="5329486" y="1780792"/>
            <a:ext cx="960519" cy="338554"/>
          </a:xfrm>
          <a:prstGeom prst="rect">
            <a:avLst/>
          </a:prstGeom>
          <a:noFill/>
        </p:spPr>
        <p:txBody>
          <a:bodyPr wrap="none" rtlCol="0" anchor="b" anchorCtr="0">
            <a:spAutoFit/>
          </a:bodyPr>
          <a:lstStyle/>
          <a:p>
            <a:r>
              <a:rPr lang="en-US" sz="1600" b="1" dirty="0">
                <a:solidFill>
                  <a:schemeClr val="bg1"/>
                </a:solidFill>
                <a:latin typeface="Lato Black" panose="020F0A02020204030203" pitchFamily="34" charset="0"/>
                <a:ea typeface="League Spartan" charset="0"/>
                <a:cs typeface="Poppins" pitchFamily="2" charset="77"/>
              </a:rPr>
              <a:t>ITEM 02</a:t>
            </a:r>
          </a:p>
        </p:txBody>
      </p:sp>
      <p:sp>
        <p:nvSpPr>
          <p:cNvPr id="23" name="Subtitle 2">
            <a:extLst>
              <a:ext uri="{FF2B5EF4-FFF2-40B4-BE49-F238E27FC236}">
                <a16:creationId xmlns:a16="http://schemas.microsoft.com/office/drawing/2014/main" id="{1EF8A7BF-22D8-E146-B335-1C025BFD6E6F}"/>
              </a:ext>
            </a:extLst>
          </p:cNvPr>
          <p:cNvSpPr txBox="1">
            <a:spLocks/>
          </p:cNvSpPr>
          <p:nvPr/>
        </p:nvSpPr>
        <p:spPr>
          <a:xfrm>
            <a:off x="5329486" y="2081788"/>
            <a:ext cx="2103683" cy="713722"/>
          </a:xfrm>
          <a:prstGeom prst="rect">
            <a:avLst/>
          </a:prstGeom>
        </p:spPr>
        <p:txBody>
          <a:bodyPr vert="horz" wrap="square" lIns="45720" tIns="22860" rIns="45720" bIns="22860" rtlCol="0" anchor="t">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ts val="1750"/>
              </a:lnSpc>
            </a:pPr>
            <a:r>
              <a:rPr lang="en-US" sz="1200" dirty="0">
                <a:solidFill>
                  <a:schemeClr val="bg1"/>
                </a:solidFill>
                <a:latin typeface="Lato Light" panose="020F0502020204030203" pitchFamily="34" charset="0"/>
                <a:ea typeface="Lato Light" panose="020F0502020204030203" pitchFamily="34" charset="0"/>
                <a:cs typeface="Mukta ExtraLight" panose="020B0000000000000000" pitchFamily="34" charset="77"/>
              </a:rPr>
              <a:t>You can make whatever you want if you make with love and trust</a:t>
            </a:r>
          </a:p>
        </p:txBody>
      </p:sp>
      <p:sp>
        <p:nvSpPr>
          <p:cNvPr id="21" name="TextBox 20">
            <a:extLst>
              <a:ext uri="{FF2B5EF4-FFF2-40B4-BE49-F238E27FC236}">
                <a16:creationId xmlns:a16="http://schemas.microsoft.com/office/drawing/2014/main" id="{B85EDA41-9027-7C4D-9521-687C35747EC9}"/>
              </a:ext>
            </a:extLst>
          </p:cNvPr>
          <p:cNvSpPr txBox="1"/>
          <p:nvPr/>
        </p:nvSpPr>
        <p:spPr>
          <a:xfrm>
            <a:off x="4574405" y="1667166"/>
            <a:ext cx="678392" cy="784830"/>
          </a:xfrm>
          <a:prstGeom prst="rect">
            <a:avLst/>
          </a:prstGeom>
          <a:noFill/>
        </p:spPr>
        <p:txBody>
          <a:bodyPr wrap="none" rtlCol="0" anchor="ctr" anchorCtr="0">
            <a:spAutoFit/>
          </a:bodyPr>
          <a:lstStyle/>
          <a:p>
            <a:pPr algn="ctr"/>
            <a:r>
              <a:rPr lang="en-US" sz="4500" b="1" dirty="0">
                <a:solidFill>
                  <a:schemeClr val="bg1"/>
                </a:solidFill>
                <a:latin typeface="Lato Black" panose="020F0A02020204030203" pitchFamily="34" charset="0"/>
                <a:ea typeface="League Spartan" charset="0"/>
                <a:cs typeface="Poppins" pitchFamily="2" charset="77"/>
              </a:rPr>
              <a:t>2.</a:t>
            </a:r>
          </a:p>
        </p:txBody>
      </p:sp>
      <p:sp>
        <p:nvSpPr>
          <p:cNvPr id="27" name="TextBox 26">
            <a:extLst>
              <a:ext uri="{FF2B5EF4-FFF2-40B4-BE49-F238E27FC236}">
                <a16:creationId xmlns:a16="http://schemas.microsoft.com/office/drawing/2014/main" id="{1B68977B-8FE9-AD42-BB33-401348581CAE}"/>
              </a:ext>
            </a:extLst>
          </p:cNvPr>
          <p:cNvSpPr txBox="1"/>
          <p:nvPr/>
        </p:nvSpPr>
        <p:spPr>
          <a:xfrm>
            <a:off x="9018950" y="1780792"/>
            <a:ext cx="966931" cy="338554"/>
          </a:xfrm>
          <a:prstGeom prst="rect">
            <a:avLst/>
          </a:prstGeom>
          <a:noFill/>
        </p:spPr>
        <p:txBody>
          <a:bodyPr wrap="none" rtlCol="0" anchor="b" anchorCtr="0">
            <a:spAutoFit/>
          </a:bodyPr>
          <a:lstStyle/>
          <a:p>
            <a:r>
              <a:rPr lang="en-US" sz="1600" b="1" dirty="0">
                <a:solidFill>
                  <a:schemeClr val="bg1"/>
                </a:solidFill>
                <a:latin typeface="Lato Black" panose="020F0A02020204030203" pitchFamily="34" charset="0"/>
                <a:ea typeface="League Spartan" charset="0"/>
                <a:cs typeface="Poppins" pitchFamily="2" charset="77"/>
              </a:rPr>
              <a:t>ITEM 03</a:t>
            </a:r>
          </a:p>
        </p:txBody>
      </p:sp>
      <p:sp>
        <p:nvSpPr>
          <p:cNvPr id="28" name="Subtitle 2">
            <a:extLst>
              <a:ext uri="{FF2B5EF4-FFF2-40B4-BE49-F238E27FC236}">
                <a16:creationId xmlns:a16="http://schemas.microsoft.com/office/drawing/2014/main" id="{1B9E2556-8AE1-414C-894A-E5884F102079}"/>
              </a:ext>
            </a:extLst>
          </p:cNvPr>
          <p:cNvSpPr txBox="1">
            <a:spLocks/>
          </p:cNvSpPr>
          <p:nvPr/>
        </p:nvSpPr>
        <p:spPr>
          <a:xfrm>
            <a:off x="9018951" y="2081788"/>
            <a:ext cx="2103683" cy="713722"/>
          </a:xfrm>
          <a:prstGeom prst="rect">
            <a:avLst/>
          </a:prstGeom>
        </p:spPr>
        <p:txBody>
          <a:bodyPr vert="horz" wrap="square" lIns="45720" tIns="22860" rIns="45720" bIns="22860" rtlCol="0" anchor="t">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ts val="1750"/>
              </a:lnSpc>
            </a:pPr>
            <a:r>
              <a:rPr lang="en-US" sz="1200" dirty="0">
                <a:solidFill>
                  <a:schemeClr val="bg1"/>
                </a:solidFill>
                <a:latin typeface="Lato Light" panose="020F0502020204030203" pitchFamily="34" charset="0"/>
                <a:ea typeface="Lato Light" panose="020F0502020204030203" pitchFamily="34" charset="0"/>
                <a:cs typeface="Mukta ExtraLight" panose="020B0000000000000000" pitchFamily="34" charset="77"/>
              </a:rPr>
              <a:t>You can make whatever you want if you make with love and trust</a:t>
            </a:r>
          </a:p>
        </p:txBody>
      </p:sp>
      <p:sp>
        <p:nvSpPr>
          <p:cNvPr id="26" name="TextBox 25">
            <a:extLst>
              <a:ext uri="{FF2B5EF4-FFF2-40B4-BE49-F238E27FC236}">
                <a16:creationId xmlns:a16="http://schemas.microsoft.com/office/drawing/2014/main" id="{1832BB15-866E-2E49-A979-C2C67A332144}"/>
              </a:ext>
            </a:extLst>
          </p:cNvPr>
          <p:cNvSpPr txBox="1"/>
          <p:nvPr/>
        </p:nvSpPr>
        <p:spPr>
          <a:xfrm>
            <a:off x="8275091" y="1667166"/>
            <a:ext cx="655949" cy="784830"/>
          </a:xfrm>
          <a:prstGeom prst="rect">
            <a:avLst/>
          </a:prstGeom>
          <a:noFill/>
        </p:spPr>
        <p:txBody>
          <a:bodyPr wrap="none" rtlCol="0" anchor="ctr" anchorCtr="0">
            <a:spAutoFit/>
          </a:bodyPr>
          <a:lstStyle/>
          <a:p>
            <a:pPr algn="ctr"/>
            <a:r>
              <a:rPr lang="en-US" sz="4500" b="1" dirty="0">
                <a:solidFill>
                  <a:schemeClr val="bg1"/>
                </a:solidFill>
                <a:latin typeface="Lato Black" panose="020F0A02020204030203" pitchFamily="34" charset="0"/>
                <a:ea typeface="League Spartan" charset="0"/>
                <a:cs typeface="Poppins" pitchFamily="2" charset="77"/>
              </a:rPr>
              <a:t>3.</a:t>
            </a:r>
          </a:p>
        </p:txBody>
      </p:sp>
      <p:sp>
        <p:nvSpPr>
          <p:cNvPr id="32" name="TextBox 31">
            <a:extLst>
              <a:ext uri="{FF2B5EF4-FFF2-40B4-BE49-F238E27FC236}">
                <a16:creationId xmlns:a16="http://schemas.microsoft.com/office/drawing/2014/main" id="{C5C48066-752A-2142-8C32-372DBF68A3C0}"/>
              </a:ext>
            </a:extLst>
          </p:cNvPr>
          <p:cNvSpPr txBox="1"/>
          <p:nvPr/>
        </p:nvSpPr>
        <p:spPr>
          <a:xfrm>
            <a:off x="1640022" y="3575846"/>
            <a:ext cx="982961" cy="338554"/>
          </a:xfrm>
          <a:prstGeom prst="rect">
            <a:avLst/>
          </a:prstGeom>
          <a:noFill/>
        </p:spPr>
        <p:txBody>
          <a:bodyPr wrap="none" rtlCol="0" anchor="b" anchorCtr="0">
            <a:spAutoFit/>
          </a:bodyPr>
          <a:lstStyle/>
          <a:p>
            <a:r>
              <a:rPr lang="en-US" sz="1600" b="1" dirty="0">
                <a:solidFill>
                  <a:schemeClr val="bg1"/>
                </a:solidFill>
                <a:latin typeface="Lato Black" panose="020F0A02020204030203" pitchFamily="34" charset="0"/>
                <a:ea typeface="League Spartan" charset="0"/>
                <a:cs typeface="Poppins" pitchFamily="2" charset="77"/>
              </a:rPr>
              <a:t>ITEM 04</a:t>
            </a:r>
          </a:p>
        </p:txBody>
      </p:sp>
      <p:sp>
        <p:nvSpPr>
          <p:cNvPr id="33" name="Subtitle 2">
            <a:extLst>
              <a:ext uri="{FF2B5EF4-FFF2-40B4-BE49-F238E27FC236}">
                <a16:creationId xmlns:a16="http://schemas.microsoft.com/office/drawing/2014/main" id="{DC8D5ED5-F507-2C44-BFD4-9C79B01BBE25}"/>
              </a:ext>
            </a:extLst>
          </p:cNvPr>
          <p:cNvSpPr txBox="1">
            <a:spLocks/>
          </p:cNvSpPr>
          <p:nvPr/>
        </p:nvSpPr>
        <p:spPr>
          <a:xfrm>
            <a:off x="1640023" y="3876842"/>
            <a:ext cx="2103683" cy="713722"/>
          </a:xfrm>
          <a:prstGeom prst="rect">
            <a:avLst/>
          </a:prstGeom>
        </p:spPr>
        <p:txBody>
          <a:bodyPr vert="horz" wrap="square" lIns="45720" tIns="22860" rIns="45720" bIns="22860" rtlCol="0" anchor="t">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ts val="1750"/>
              </a:lnSpc>
            </a:pPr>
            <a:r>
              <a:rPr lang="en-US" sz="1200" dirty="0">
                <a:solidFill>
                  <a:schemeClr val="bg1"/>
                </a:solidFill>
                <a:latin typeface="Lato Light" panose="020F0502020204030203" pitchFamily="34" charset="0"/>
                <a:ea typeface="Lato Light" panose="020F0502020204030203" pitchFamily="34" charset="0"/>
                <a:cs typeface="Mukta ExtraLight" panose="020B0000000000000000" pitchFamily="34" charset="77"/>
              </a:rPr>
              <a:t>You can make whatever you want if you make with love and trust</a:t>
            </a:r>
          </a:p>
        </p:txBody>
      </p:sp>
      <p:sp>
        <p:nvSpPr>
          <p:cNvPr id="31" name="TextBox 30">
            <a:extLst>
              <a:ext uri="{FF2B5EF4-FFF2-40B4-BE49-F238E27FC236}">
                <a16:creationId xmlns:a16="http://schemas.microsoft.com/office/drawing/2014/main" id="{98F491E2-BF3E-344C-9AF6-A2D5540CAF8D}"/>
              </a:ext>
            </a:extLst>
          </p:cNvPr>
          <p:cNvSpPr txBox="1"/>
          <p:nvPr/>
        </p:nvSpPr>
        <p:spPr>
          <a:xfrm>
            <a:off x="896163" y="3462220"/>
            <a:ext cx="655949" cy="784830"/>
          </a:xfrm>
          <a:prstGeom prst="rect">
            <a:avLst/>
          </a:prstGeom>
          <a:noFill/>
        </p:spPr>
        <p:txBody>
          <a:bodyPr wrap="none" rtlCol="0" anchor="ctr" anchorCtr="0">
            <a:spAutoFit/>
          </a:bodyPr>
          <a:lstStyle/>
          <a:p>
            <a:pPr algn="ctr"/>
            <a:r>
              <a:rPr lang="en-US" sz="4500" b="1" dirty="0">
                <a:solidFill>
                  <a:schemeClr val="bg1"/>
                </a:solidFill>
                <a:latin typeface="Lato Black" panose="020F0A02020204030203" pitchFamily="34" charset="0"/>
                <a:ea typeface="League Spartan" charset="0"/>
                <a:cs typeface="Poppins" pitchFamily="2" charset="77"/>
              </a:rPr>
              <a:t>4.</a:t>
            </a:r>
          </a:p>
        </p:txBody>
      </p:sp>
      <p:sp>
        <p:nvSpPr>
          <p:cNvPr id="37" name="TextBox 36">
            <a:extLst>
              <a:ext uri="{FF2B5EF4-FFF2-40B4-BE49-F238E27FC236}">
                <a16:creationId xmlns:a16="http://schemas.microsoft.com/office/drawing/2014/main" id="{6515D1A5-7196-5A45-AB43-1E10BAAB5B7D}"/>
              </a:ext>
            </a:extLst>
          </p:cNvPr>
          <p:cNvSpPr txBox="1"/>
          <p:nvPr/>
        </p:nvSpPr>
        <p:spPr>
          <a:xfrm>
            <a:off x="5329486" y="3575846"/>
            <a:ext cx="976549" cy="338554"/>
          </a:xfrm>
          <a:prstGeom prst="rect">
            <a:avLst/>
          </a:prstGeom>
          <a:noFill/>
        </p:spPr>
        <p:txBody>
          <a:bodyPr wrap="none" rtlCol="0" anchor="b" anchorCtr="0">
            <a:spAutoFit/>
          </a:bodyPr>
          <a:lstStyle/>
          <a:p>
            <a:r>
              <a:rPr lang="en-US" sz="1600" b="1" dirty="0">
                <a:solidFill>
                  <a:schemeClr val="bg1"/>
                </a:solidFill>
                <a:latin typeface="Lato Black" panose="020F0A02020204030203" pitchFamily="34" charset="0"/>
                <a:ea typeface="League Spartan" charset="0"/>
                <a:cs typeface="Poppins" pitchFamily="2" charset="77"/>
              </a:rPr>
              <a:t>ITEM 05</a:t>
            </a:r>
          </a:p>
        </p:txBody>
      </p:sp>
      <p:sp>
        <p:nvSpPr>
          <p:cNvPr id="38" name="Subtitle 2">
            <a:extLst>
              <a:ext uri="{FF2B5EF4-FFF2-40B4-BE49-F238E27FC236}">
                <a16:creationId xmlns:a16="http://schemas.microsoft.com/office/drawing/2014/main" id="{8A5979FE-AD64-1249-B850-FECF7908607B}"/>
              </a:ext>
            </a:extLst>
          </p:cNvPr>
          <p:cNvSpPr txBox="1">
            <a:spLocks/>
          </p:cNvSpPr>
          <p:nvPr/>
        </p:nvSpPr>
        <p:spPr>
          <a:xfrm>
            <a:off x="5329486" y="3876842"/>
            <a:ext cx="2103683" cy="713722"/>
          </a:xfrm>
          <a:prstGeom prst="rect">
            <a:avLst/>
          </a:prstGeom>
        </p:spPr>
        <p:txBody>
          <a:bodyPr vert="horz" wrap="square" lIns="45720" tIns="22860" rIns="45720" bIns="22860" rtlCol="0" anchor="t">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ts val="1750"/>
              </a:lnSpc>
            </a:pPr>
            <a:r>
              <a:rPr lang="en-US" sz="1200" dirty="0">
                <a:solidFill>
                  <a:schemeClr val="bg1"/>
                </a:solidFill>
                <a:latin typeface="Lato Light" panose="020F0502020204030203" pitchFamily="34" charset="0"/>
                <a:ea typeface="Lato Light" panose="020F0502020204030203" pitchFamily="34" charset="0"/>
                <a:cs typeface="Mukta ExtraLight" panose="020B0000000000000000" pitchFamily="34" charset="77"/>
              </a:rPr>
              <a:t>You can make whatever you want if you make with love and trust</a:t>
            </a:r>
          </a:p>
        </p:txBody>
      </p:sp>
      <p:sp>
        <p:nvSpPr>
          <p:cNvPr id="36" name="TextBox 35">
            <a:extLst>
              <a:ext uri="{FF2B5EF4-FFF2-40B4-BE49-F238E27FC236}">
                <a16:creationId xmlns:a16="http://schemas.microsoft.com/office/drawing/2014/main" id="{3508D20D-1745-1445-9E13-F66BFF2B3C82}"/>
              </a:ext>
            </a:extLst>
          </p:cNvPr>
          <p:cNvSpPr txBox="1"/>
          <p:nvPr/>
        </p:nvSpPr>
        <p:spPr>
          <a:xfrm>
            <a:off x="4585627" y="3462220"/>
            <a:ext cx="655949" cy="784830"/>
          </a:xfrm>
          <a:prstGeom prst="rect">
            <a:avLst/>
          </a:prstGeom>
          <a:noFill/>
        </p:spPr>
        <p:txBody>
          <a:bodyPr wrap="none" rtlCol="0" anchor="ctr" anchorCtr="0">
            <a:spAutoFit/>
          </a:bodyPr>
          <a:lstStyle/>
          <a:p>
            <a:pPr algn="ctr"/>
            <a:r>
              <a:rPr lang="en-US" sz="4500" b="1" dirty="0">
                <a:solidFill>
                  <a:schemeClr val="bg1"/>
                </a:solidFill>
                <a:latin typeface="Lato Black" panose="020F0A02020204030203" pitchFamily="34" charset="0"/>
                <a:ea typeface="League Spartan" charset="0"/>
                <a:cs typeface="Poppins" pitchFamily="2" charset="77"/>
              </a:rPr>
              <a:t>5.</a:t>
            </a:r>
          </a:p>
        </p:txBody>
      </p:sp>
      <p:sp>
        <p:nvSpPr>
          <p:cNvPr id="42" name="TextBox 41">
            <a:extLst>
              <a:ext uri="{FF2B5EF4-FFF2-40B4-BE49-F238E27FC236}">
                <a16:creationId xmlns:a16="http://schemas.microsoft.com/office/drawing/2014/main" id="{42C22777-E4A7-FD43-A4A5-0F1A62097421}"/>
              </a:ext>
            </a:extLst>
          </p:cNvPr>
          <p:cNvSpPr txBox="1"/>
          <p:nvPr/>
        </p:nvSpPr>
        <p:spPr>
          <a:xfrm>
            <a:off x="9018950" y="3575846"/>
            <a:ext cx="974947" cy="338554"/>
          </a:xfrm>
          <a:prstGeom prst="rect">
            <a:avLst/>
          </a:prstGeom>
          <a:noFill/>
        </p:spPr>
        <p:txBody>
          <a:bodyPr wrap="none" rtlCol="0" anchor="b" anchorCtr="0">
            <a:spAutoFit/>
          </a:bodyPr>
          <a:lstStyle/>
          <a:p>
            <a:r>
              <a:rPr lang="en-US" sz="1600" b="1" dirty="0">
                <a:solidFill>
                  <a:schemeClr val="bg1"/>
                </a:solidFill>
                <a:latin typeface="Lato Black" panose="020F0A02020204030203" pitchFamily="34" charset="0"/>
                <a:ea typeface="League Spartan" charset="0"/>
                <a:cs typeface="Poppins" pitchFamily="2" charset="77"/>
              </a:rPr>
              <a:t>ITEM 06</a:t>
            </a:r>
          </a:p>
        </p:txBody>
      </p:sp>
      <p:sp>
        <p:nvSpPr>
          <p:cNvPr id="43" name="Subtitle 2">
            <a:extLst>
              <a:ext uri="{FF2B5EF4-FFF2-40B4-BE49-F238E27FC236}">
                <a16:creationId xmlns:a16="http://schemas.microsoft.com/office/drawing/2014/main" id="{B3D05B33-41DE-9146-848F-A7007936010E}"/>
              </a:ext>
            </a:extLst>
          </p:cNvPr>
          <p:cNvSpPr txBox="1">
            <a:spLocks/>
          </p:cNvSpPr>
          <p:nvPr/>
        </p:nvSpPr>
        <p:spPr>
          <a:xfrm>
            <a:off x="9018951" y="3876842"/>
            <a:ext cx="2103683" cy="713722"/>
          </a:xfrm>
          <a:prstGeom prst="rect">
            <a:avLst/>
          </a:prstGeom>
        </p:spPr>
        <p:txBody>
          <a:bodyPr vert="horz" wrap="square" lIns="45720" tIns="22860" rIns="45720" bIns="22860" rtlCol="0" anchor="t">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ts val="1750"/>
              </a:lnSpc>
            </a:pPr>
            <a:r>
              <a:rPr lang="en-US" sz="1200" dirty="0">
                <a:solidFill>
                  <a:schemeClr val="bg1"/>
                </a:solidFill>
                <a:latin typeface="Lato Light" panose="020F0502020204030203" pitchFamily="34" charset="0"/>
                <a:ea typeface="Lato Light" panose="020F0502020204030203" pitchFamily="34" charset="0"/>
                <a:cs typeface="Mukta ExtraLight" panose="020B0000000000000000" pitchFamily="34" charset="77"/>
              </a:rPr>
              <a:t>You can make whatever you want if you make with love and trust</a:t>
            </a:r>
          </a:p>
        </p:txBody>
      </p:sp>
      <p:sp>
        <p:nvSpPr>
          <p:cNvPr id="41" name="TextBox 40">
            <a:extLst>
              <a:ext uri="{FF2B5EF4-FFF2-40B4-BE49-F238E27FC236}">
                <a16:creationId xmlns:a16="http://schemas.microsoft.com/office/drawing/2014/main" id="{D3B3C74A-3A8B-8D4F-8EE0-812DB2E453CB}"/>
              </a:ext>
            </a:extLst>
          </p:cNvPr>
          <p:cNvSpPr txBox="1"/>
          <p:nvPr/>
        </p:nvSpPr>
        <p:spPr>
          <a:xfrm>
            <a:off x="8275090" y="3462220"/>
            <a:ext cx="655949" cy="784830"/>
          </a:xfrm>
          <a:prstGeom prst="rect">
            <a:avLst/>
          </a:prstGeom>
          <a:noFill/>
        </p:spPr>
        <p:txBody>
          <a:bodyPr wrap="none" rtlCol="0" anchor="ctr" anchorCtr="0">
            <a:spAutoFit/>
          </a:bodyPr>
          <a:lstStyle/>
          <a:p>
            <a:pPr algn="ctr"/>
            <a:r>
              <a:rPr lang="en-US" sz="4500" b="1" dirty="0">
                <a:solidFill>
                  <a:schemeClr val="bg1"/>
                </a:solidFill>
                <a:latin typeface="Lato Black" panose="020F0A02020204030203" pitchFamily="34" charset="0"/>
                <a:ea typeface="League Spartan" charset="0"/>
                <a:cs typeface="Poppins" pitchFamily="2" charset="77"/>
              </a:rPr>
              <a:t>6.</a:t>
            </a:r>
          </a:p>
        </p:txBody>
      </p:sp>
      <p:sp>
        <p:nvSpPr>
          <p:cNvPr id="47" name="TextBox 46">
            <a:extLst>
              <a:ext uri="{FF2B5EF4-FFF2-40B4-BE49-F238E27FC236}">
                <a16:creationId xmlns:a16="http://schemas.microsoft.com/office/drawing/2014/main" id="{A3F14166-E7D8-4F4A-8693-BBC8CD21FB21}"/>
              </a:ext>
            </a:extLst>
          </p:cNvPr>
          <p:cNvSpPr txBox="1"/>
          <p:nvPr/>
        </p:nvSpPr>
        <p:spPr>
          <a:xfrm>
            <a:off x="1640022" y="5370901"/>
            <a:ext cx="952505" cy="338554"/>
          </a:xfrm>
          <a:prstGeom prst="rect">
            <a:avLst/>
          </a:prstGeom>
          <a:noFill/>
        </p:spPr>
        <p:txBody>
          <a:bodyPr wrap="none" rtlCol="0" anchor="b" anchorCtr="0">
            <a:spAutoFit/>
          </a:bodyPr>
          <a:lstStyle/>
          <a:p>
            <a:r>
              <a:rPr lang="en-US" sz="1600" b="1" dirty="0">
                <a:solidFill>
                  <a:schemeClr val="bg1"/>
                </a:solidFill>
                <a:latin typeface="Lato Black" panose="020F0A02020204030203" pitchFamily="34" charset="0"/>
                <a:ea typeface="League Spartan" charset="0"/>
                <a:cs typeface="Poppins" pitchFamily="2" charset="77"/>
              </a:rPr>
              <a:t>ITEM 07</a:t>
            </a:r>
          </a:p>
        </p:txBody>
      </p:sp>
      <p:sp>
        <p:nvSpPr>
          <p:cNvPr id="48" name="Subtitle 2">
            <a:extLst>
              <a:ext uri="{FF2B5EF4-FFF2-40B4-BE49-F238E27FC236}">
                <a16:creationId xmlns:a16="http://schemas.microsoft.com/office/drawing/2014/main" id="{DF52DFB5-6CB6-0B41-995E-F2866693F35E}"/>
              </a:ext>
            </a:extLst>
          </p:cNvPr>
          <p:cNvSpPr txBox="1">
            <a:spLocks/>
          </p:cNvSpPr>
          <p:nvPr/>
        </p:nvSpPr>
        <p:spPr>
          <a:xfrm>
            <a:off x="1640023" y="5671896"/>
            <a:ext cx="2103683" cy="713722"/>
          </a:xfrm>
          <a:prstGeom prst="rect">
            <a:avLst/>
          </a:prstGeom>
        </p:spPr>
        <p:txBody>
          <a:bodyPr vert="horz" wrap="square" lIns="45720" tIns="22860" rIns="45720" bIns="22860" rtlCol="0" anchor="t">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ts val="1750"/>
              </a:lnSpc>
            </a:pPr>
            <a:r>
              <a:rPr lang="en-US" sz="1200" dirty="0">
                <a:solidFill>
                  <a:schemeClr val="bg1"/>
                </a:solidFill>
                <a:latin typeface="Lato Light" panose="020F0502020204030203" pitchFamily="34" charset="0"/>
                <a:ea typeface="Lato Light" panose="020F0502020204030203" pitchFamily="34" charset="0"/>
                <a:cs typeface="Mukta ExtraLight" panose="020B0000000000000000" pitchFamily="34" charset="77"/>
              </a:rPr>
              <a:t>You can make whatever you want if you make with love and trust</a:t>
            </a:r>
          </a:p>
        </p:txBody>
      </p:sp>
      <p:sp>
        <p:nvSpPr>
          <p:cNvPr id="46" name="TextBox 45">
            <a:extLst>
              <a:ext uri="{FF2B5EF4-FFF2-40B4-BE49-F238E27FC236}">
                <a16:creationId xmlns:a16="http://schemas.microsoft.com/office/drawing/2014/main" id="{78A35C4F-CE96-D14D-86E2-86873ADEC316}"/>
              </a:ext>
            </a:extLst>
          </p:cNvPr>
          <p:cNvSpPr txBox="1"/>
          <p:nvPr/>
        </p:nvSpPr>
        <p:spPr>
          <a:xfrm>
            <a:off x="895361" y="5257275"/>
            <a:ext cx="657552" cy="784830"/>
          </a:xfrm>
          <a:prstGeom prst="rect">
            <a:avLst/>
          </a:prstGeom>
          <a:noFill/>
        </p:spPr>
        <p:txBody>
          <a:bodyPr wrap="none" rtlCol="0" anchor="ctr" anchorCtr="0">
            <a:spAutoFit/>
          </a:bodyPr>
          <a:lstStyle/>
          <a:p>
            <a:pPr algn="ctr"/>
            <a:r>
              <a:rPr lang="en-US" sz="4500" b="1" dirty="0">
                <a:solidFill>
                  <a:schemeClr val="bg1"/>
                </a:solidFill>
                <a:latin typeface="Lato Black" panose="020F0A02020204030203" pitchFamily="34" charset="0"/>
                <a:ea typeface="League Spartan" charset="0"/>
                <a:cs typeface="Poppins" pitchFamily="2" charset="77"/>
              </a:rPr>
              <a:t>7.</a:t>
            </a:r>
          </a:p>
        </p:txBody>
      </p:sp>
      <p:sp>
        <p:nvSpPr>
          <p:cNvPr id="52" name="TextBox 51">
            <a:extLst>
              <a:ext uri="{FF2B5EF4-FFF2-40B4-BE49-F238E27FC236}">
                <a16:creationId xmlns:a16="http://schemas.microsoft.com/office/drawing/2014/main" id="{5B14E096-790E-3340-ADAA-894D19698702}"/>
              </a:ext>
            </a:extLst>
          </p:cNvPr>
          <p:cNvSpPr txBox="1"/>
          <p:nvPr/>
        </p:nvSpPr>
        <p:spPr>
          <a:xfrm>
            <a:off x="5329486" y="5370901"/>
            <a:ext cx="976549" cy="338554"/>
          </a:xfrm>
          <a:prstGeom prst="rect">
            <a:avLst/>
          </a:prstGeom>
          <a:noFill/>
        </p:spPr>
        <p:txBody>
          <a:bodyPr wrap="none" rtlCol="0" anchor="b" anchorCtr="0">
            <a:spAutoFit/>
          </a:bodyPr>
          <a:lstStyle/>
          <a:p>
            <a:r>
              <a:rPr lang="en-US" sz="1600" b="1" dirty="0">
                <a:solidFill>
                  <a:schemeClr val="bg1"/>
                </a:solidFill>
                <a:latin typeface="Lato Black" panose="020F0A02020204030203" pitchFamily="34" charset="0"/>
                <a:ea typeface="League Spartan" charset="0"/>
                <a:cs typeface="Poppins" pitchFamily="2" charset="77"/>
              </a:rPr>
              <a:t>ITEM 08</a:t>
            </a:r>
          </a:p>
        </p:txBody>
      </p:sp>
      <p:sp>
        <p:nvSpPr>
          <p:cNvPr id="53" name="Subtitle 2">
            <a:extLst>
              <a:ext uri="{FF2B5EF4-FFF2-40B4-BE49-F238E27FC236}">
                <a16:creationId xmlns:a16="http://schemas.microsoft.com/office/drawing/2014/main" id="{FD501668-2344-BD46-AB2E-824097DB30BA}"/>
              </a:ext>
            </a:extLst>
          </p:cNvPr>
          <p:cNvSpPr txBox="1">
            <a:spLocks/>
          </p:cNvSpPr>
          <p:nvPr/>
        </p:nvSpPr>
        <p:spPr>
          <a:xfrm>
            <a:off x="5329486" y="5671896"/>
            <a:ext cx="2103683" cy="713722"/>
          </a:xfrm>
          <a:prstGeom prst="rect">
            <a:avLst/>
          </a:prstGeom>
        </p:spPr>
        <p:txBody>
          <a:bodyPr vert="horz" wrap="square" lIns="45720" tIns="22860" rIns="45720" bIns="22860" rtlCol="0" anchor="t">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ts val="1750"/>
              </a:lnSpc>
            </a:pPr>
            <a:r>
              <a:rPr lang="en-US" sz="1200" dirty="0">
                <a:solidFill>
                  <a:schemeClr val="bg1"/>
                </a:solidFill>
                <a:latin typeface="Lato Light" panose="020F0502020204030203" pitchFamily="34" charset="0"/>
                <a:ea typeface="Lato Light" panose="020F0502020204030203" pitchFamily="34" charset="0"/>
                <a:cs typeface="Mukta ExtraLight" panose="020B0000000000000000" pitchFamily="34" charset="77"/>
              </a:rPr>
              <a:t>You can make whatever you want if you make with love and trust</a:t>
            </a:r>
          </a:p>
        </p:txBody>
      </p:sp>
      <p:sp>
        <p:nvSpPr>
          <p:cNvPr id="51" name="TextBox 50">
            <a:extLst>
              <a:ext uri="{FF2B5EF4-FFF2-40B4-BE49-F238E27FC236}">
                <a16:creationId xmlns:a16="http://schemas.microsoft.com/office/drawing/2014/main" id="{2BB5D036-873F-824D-A440-B656A4867CEA}"/>
              </a:ext>
            </a:extLst>
          </p:cNvPr>
          <p:cNvSpPr txBox="1"/>
          <p:nvPr/>
        </p:nvSpPr>
        <p:spPr>
          <a:xfrm>
            <a:off x="4585626" y="5257275"/>
            <a:ext cx="655949" cy="784830"/>
          </a:xfrm>
          <a:prstGeom prst="rect">
            <a:avLst/>
          </a:prstGeom>
          <a:noFill/>
        </p:spPr>
        <p:txBody>
          <a:bodyPr wrap="none" rtlCol="0" anchor="ctr" anchorCtr="0">
            <a:spAutoFit/>
          </a:bodyPr>
          <a:lstStyle/>
          <a:p>
            <a:pPr algn="ctr"/>
            <a:r>
              <a:rPr lang="en-US" sz="4500" b="1" dirty="0">
                <a:solidFill>
                  <a:schemeClr val="bg1"/>
                </a:solidFill>
                <a:latin typeface="Lato Black" panose="020F0A02020204030203" pitchFamily="34" charset="0"/>
                <a:ea typeface="League Spartan" charset="0"/>
                <a:cs typeface="Poppins" pitchFamily="2" charset="77"/>
              </a:rPr>
              <a:t>8.</a:t>
            </a:r>
          </a:p>
        </p:txBody>
      </p:sp>
      <p:sp>
        <p:nvSpPr>
          <p:cNvPr id="57" name="TextBox 56">
            <a:extLst>
              <a:ext uri="{FF2B5EF4-FFF2-40B4-BE49-F238E27FC236}">
                <a16:creationId xmlns:a16="http://schemas.microsoft.com/office/drawing/2014/main" id="{9602FFF8-FD07-8C46-84F4-AB7A3B50582C}"/>
              </a:ext>
            </a:extLst>
          </p:cNvPr>
          <p:cNvSpPr txBox="1"/>
          <p:nvPr/>
        </p:nvSpPr>
        <p:spPr>
          <a:xfrm>
            <a:off x="9018950" y="5370901"/>
            <a:ext cx="970137" cy="338554"/>
          </a:xfrm>
          <a:prstGeom prst="rect">
            <a:avLst/>
          </a:prstGeom>
          <a:noFill/>
        </p:spPr>
        <p:txBody>
          <a:bodyPr wrap="none" rtlCol="0" anchor="b" anchorCtr="0">
            <a:spAutoFit/>
          </a:bodyPr>
          <a:lstStyle/>
          <a:p>
            <a:r>
              <a:rPr lang="en-US" sz="1600" b="1" dirty="0">
                <a:solidFill>
                  <a:schemeClr val="bg1"/>
                </a:solidFill>
                <a:latin typeface="Lato Black" panose="020F0A02020204030203" pitchFamily="34" charset="0"/>
                <a:ea typeface="League Spartan" charset="0"/>
                <a:cs typeface="Poppins" pitchFamily="2" charset="77"/>
              </a:rPr>
              <a:t>ITEM 09</a:t>
            </a:r>
          </a:p>
        </p:txBody>
      </p:sp>
      <p:sp>
        <p:nvSpPr>
          <p:cNvPr id="58" name="Subtitle 2">
            <a:extLst>
              <a:ext uri="{FF2B5EF4-FFF2-40B4-BE49-F238E27FC236}">
                <a16:creationId xmlns:a16="http://schemas.microsoft.com/office/drawing/2014/main" id="{502D79E9-F451-B843-9640-78B34CF2C75B}"/>
              </a:ext>
            </a:extLst>
          </p:cNvPr>
          <p:cNvSpPr txBox="1">
            <a:spLocks/>
          </p:cNvSpPr>
          <p:nvPr/>
        </p:nvSpPr>
        <p:spPr>
          <a:xfrm>
            <a:off x="9018951" y="5671896"/>
            <a:ext cx="2103683" cy="713722"/>
          </a:xfrm>
          <a:prstGeom prst="rect">
            <a:avLst/>
          </a:prstGeom>
        </p:spPr>
        <p:txBody>
          <a:bodyPr vert="horz" wrap="square" lIns="45720" tIns="22860" rIns="45720" bIns="22860" rtlCol="0" anchor="t">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ts val="1750"/>
              </a:lnSpc>
            </a:pPr>
            <a:r>
              <a:rPr lang="en-US" sz="1200" dirty="0">
                <a:solidFill>
                  <a:schemeClr val="bg1"/>
                </a:solidFill>
                <a:latin typeface="Lato Light" panose="020F0502020204030203" pitchFamily="34" charset="0"/>
                <a:ea typeface="Lato Light" panose="020F0502020204030203" pitchFamily="34" charset="0"/>
                <a:cs typeface="Mukta ExtraLight" panose="020B0000000000000000" pitchFamily="34" charset="77"/>
              </a:rPr>
              <a:t>You can make whatever you want if you make with love and trust</a:t>
            </a:r>
          </a:p>
        </p:txBody>
      </p:sp>
      <p:sp>
        <p:nvSpPr>
          <p:cNvPr id="56" name="TextBox 55">
            <a:extLst>
              <a:ext uri="{FF2B5EF4-FFF2-40B4-BE49-F238E27FC236}">
                <a16:creationId xmlns:a16="http://schemas.microsoft.com/office/drawing/2014/main" id="{9E66B854-4292-5C4A-A7F3-88B85404B6C3}"/>
              </a:ext>
            </a:extLst>
          </p:cNvPr>
          <p:cNvSpPr txBox="1"/>
          <p:nvPr/>
        </p:nvSpPr>
        <p:spPr>
          <a:xfrm>
            <a:off x="8275090" y="5257275"/>
            <a:ext cx="655949" cy="784830"/>
          </a:xfrm>
          <a:prstGeom prst="rect">
            <a:avLst/>
          </a:prstGeom>
          <a:noFill/>
        </p:spPr>
        <p:txBody>
          <a:bodyPr wrap="none" rtlCol="0" anchor="ctr" anchorCtr="0">
            <a:spAutoFit/>
          </a:bodyPr>
          <a:lstStyle/>
          <a:p>
            <a:pPr algn="ctr"/>
            <a:r>
              <a:rPr lang="en-US" sz="4500" b="1" dirty="0">
                <a:solidFill>
                  <a:schemeClr val="bg1"/>
                </a:solidFill>
                <a:latin typeface="Lato Black" panose="020F0A02020204030203" pitchFamily="34" charset="0"/>
                <a:ea typeface="League Spartan" charset="0"/>
                <a:cs typeface="Poppins" pitchFamily="2" charset="77"/>
              </a:rPr>
              <a:t>9.</a:t>
            </a:r>
          </a:p>
        </p:txBody>
      </p:sp>
    </p:spTree>
    <p:extLst>
      <p:ext uri="{BB962C8B-B14F-4D97-AF65-F5344CB8AC3E}">
        <p14:creationId xmlns:p14="http://schemas.microsoft.com/office/powerpoint/2010/main" val="317613420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DAAF1195-EBEF-8046-BF2D-F3A11745E646}"/>
              </a:ext>
            </a:extLst>
          </p:cNvPr>
          <p:cNvGrpSpPr/>
          <p:nvPr/>
        </p:nvGrpSpPr>
        <p:grpSpPr>
          <a:xfrm>
            <a:off x="2868835" y="3162590"/>
            <a:ext cx="6453709" cy="3320546"/>
            <a:chOff x="5734495" y="6325179"/>
            <a:chExt cx="12907417" cy="6641091"/>
          </a:xfrm>
        </p:grpSpPr>
        <p:sp>
          <p:nvSpPr>
            <p:cNvPr id="15" name="Freeform 62">
              <a:extLst>
                <a:ext uri="{FF2B5EF4-FFF2-40B4-BE49-F238E27FC236}">
                  <a16:creationId xmlns:a16="http://schemas.microsoft.com/office/drawing/2014/main" id="{1A5942E3-8624-1E4C-8AF3-9C8E34E32404}"/>
                </a:ext>
              </a:extLst>
            </p:cNvPr>
            <p:cNvSpPr>
              <a:spLocks noChangeArrowheads="1"/>
            </p:cNvSpPr>
            <p:nvPr/>
          </p:nvSpPr>
          <p:spPr bwMode="auto">
            <a:xfrm>
              <a:off x="9980619" y="7000821"/>
              <a:ext cx="1137063" cy="845930"/>
            </a:xfrm>
            <a:custGeom>
              <a:avLst/>
              <a:gdLst>
                <a:gd name="T0" fmla="*/ 914 w 915"/>
                <a:gd name="T1" fmla="*/ 0 h 680"/>
                <a:gd name="T2" fmla="*/ 0 w 915"/>
                <a:gd name="T3" fmla="*/ 0 h 680"/>
                <a:gd name="T4" fmla="*/ 0 w 915"/>
                <a:gd name="T5" fmla="*/ 679 h 680"/>
                <a:gd name="T6" fmla="*/ 914 w 915"/>
                <a:gd name="T7" fmla="*/ 679 h 680"/>
                <a:gd name="T8" fmla="*/ 914 w 915"/>
                <a:gd name="T9" fmla="*/ 0 h 680"/>
              </a:gdLst>
              <a:ahLst/>
              <a:cxnLst>
                <a:cxn ang="0">
                  <a:pos x="T0" y="T1"/>
                </a:cxn>
                <a:cxn ang="0">
                  <a:pos x="T2" y="T3"/>
                </a:cxn>
                <a:cxn ang="0">
                  <a:pos x="T4" y="T5"/>
                </a:cxn>
                <a:cxn ang="0">
                  <a:pos x="T6" y="T7"/>
                </a:cxn>
                <a:cxn ang="0">
                  <a:pos x="T8" y="T9"/>
                </a:cxn>
              </a:cxnLst>
              <a:rect l="0" t="0" r="r" b="b"/>
              <a:pathLst>
                <a:path w="915" h="680">
                  <a:moveTo>
                    <a:pt x="914" y="0"/>
                  </a:moveTo>
                  <a:lnTo>
                    <a:pt x="0" y="0"/>
                  </a:lnTo>
                  <a:lnTo>
                    <a:pt x="0" y="679"/>
                  </a:lnTo>
                  <a:lnTo>
                    <a:pt x="914" y="679"/>
                  </a:lnTo>
                  <a:lnTo>
                    <a:pt x="914" y="0"/>
                  </a:lnTo>
                </a:path>
              </a:pathLst>
            </a:custGeom>
            <a:solidFill>
              <a:srgbClr val="83A9C6"/>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16" name="Freeform 15">
              <a:extLst>
                <a:ext uri="{FF2B5EF4-FFF2-40B4-BE49-F238E27FC236}">
                  <a16:creationId xmlns:a16="http://schemas.microsoft.com/office/drawing/2014/main" id="{8DB53F12-A3A3-EC43-BB48-4E9F91C2A9A0}"/>
                </a:ext>
              </a:extLst>
            </p:cNvPr>
            <p:cNvSpPr>
              <a:spLocks noChangeArrowheads="1"/>
            </p:cNvSpPr>
            <p:nvPr/>
          </p:nvSpPr>
          <p:spPr bwMode="auto">
            <a:xfrm>
              <a:off x="8379011" y="7846750"/>
              <a:ext cx="4388598" cy="4986441"/>
            </a:xfrm>
            <a:custGeom>
              <a:avLst/>
              <a:gdLst>
                <a:gd name="connsiteX0" fmla="*/ 1606109 w 4388598"/>
                <a:gd name="connsiteY0" fmla="*/ 0 h 4986441"/>
                <a:gd name="connsiteX1" fmla="*/ 2745202 w 4388598"/>
                <a:gd name="connsiteY1" fmla="*/ 0 h 4986441"/>
                <a:gd name="connsiteX2" fmla="*/ 2745202 w 4388598"/>
                <a:gd name="connsiteY2" fmla="*/ 1654257 h 4986441"/>
                <a:gd name="connsiteX3" fmla="*/ 3547801 w 4388598"/>
                <a:gd name="connsiteY3" fmla="*/ 2603463 h 4986441"/>
                <a:gd name="connsiteX4" fmla="*/ 4285593 w 4388598"/>
                <a:gd name="connsiteY4" fmla="*/ 3893983 h 4986441"/>
                <a:gd name="connsiteX5" fmla="*/ 4349153 w 4388598"/>
                <a:gd name="connsiteY5" fmla="*/ 4073360 h 4986441"/>
                <a:gd name="connsiteX6" fmla="*/ 3703585 w 4388598"/>
                <a:gd name="connsiteY6" fmla="*/ 4986441 h 4986441"/>
                <a:gd name="connsiteX7" fmla="*/ 686361 w 4388598"/>
                <a:gd name="connsiteY7" fmla="*/ 4986441 h 4986441"/>
                <a:gd name="connsiteX8" fmla="*/ 48270 w 4388598"/>
                <a:gd name="connsiteY8" fmla="*/ 4049692 h 4986441"/>
                <a:gd name="connsiteX9" fmla="*/ 166665 w 4388598"/>
                <a:gd name="connsiteY9" fmla="*/ 3746993 h 4986441"/>
                <a:gd name="connsiteX10" fmla="*/ 773600 w 4388598"/>
                <a:gd name="connsiteY10" fmla="*/ 2695643 h 4986441"/>
                <a:gd name="connsiteX11" fmla="*/ 1603617 w 4388598"/>
                <a:gd name="connsiteY11" fmla="*/ 1653012 h 4986441"/>
                <a:gd name="connsiteX12" fmla="*/ 1606109 w 4388598"/>
                <a:gd name="connsiteY12" fmla="*/ 1653012 h 49864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4388598" h="4986441">
                  <a:moveTo>
                    <a:pt x="1606109" y="0"/>
                  </a:moveTo>
                  <a:lnTo>
                    <a:pt x="2745202" y="0"/>
                  </a:lnTo>
                  <a:lnTo>
                    <a:pt x="2745202" y="1654257"/>
                  </a:lnTo>
                  <a:lnTo>
                    <a:pt x="3547801" y="2603463"/>
                  </a:lnTo>
                  <a:cubicBezTo>
                    <a:pt x="3870585" y="2984639"/>
                    <a:pt x="4121086" y="3421871"/>
                    <a:pt x="4285593" y="3893983"/>
                  </a:cubicBezTo>
                  <a:lnTo>
                    <a:pt x="4349153" y="4073360"/>
                  </a:lnTo>
                  <a:cubicBezTo>
                    <a:pt x="4506183" y="4519312"/>
                    <a:pt x="4174675" y="4986441"/>
                    <a:pt x="3703585" y="4986441"/>
                  </a:cubicBezTo>
                  <a:lnTo>
                    <a:pt x="686361" y="4986441"/>
                  </a:lnTo>
                  <a:cubicBezTo>
                    <a:pt x="202807" y="4986441"/>
                    <a:pt x="-128701" y="4499381"/>
                    <a:pt x="48270" y="4049692"/>
                  </a:cubicBezTo>
                  <a:lnTo>
                    <a:pt x="166665" y="3746993"/>
                  </a:lnTo>
                  <a:cubicBezTo>
                    <a:pt x="316218" y="3368307"/>
                    <a:pt x="520607" y="3013290"/>
                    <a:pt x="773600" y="2695643"/>
                  </a:cubicBezTo>
                  <a:lnTo>
                    <a:pt x="1603617" y="1653012"/>
                  </a:lnTo>
                  <a:lnTo>
                    <a:pt x="1606109" y="1653012"/>
                  </a:lnTo>
                  <a:close/>
                </a:path>
              </a:pathLst>
            </a:custGeom>
            <a:gradFill>
              <a:gsLst>
                <a:gs pos="99000">
                  <a:srgbClr val="C6D6EC"/>
                </a:gs>
                <a:gs pos="43000">
                  <a:srgbClr val="E4ECF7"/>
                </a:gs>
                <a:gs pos="8000">
                  <a:srgbClr val="ACC6DF"/>
                </a:gs>
              </a:gsLst>
              <a:lin ang="16200000" scaled="0"/>
            </a:gradFill>
            <a:ln>
              <a:noFill/>
            </a:ln>
            <a:effectLst/>
          </p:spPr>
          <p:txBody>
            <a:bodyPr wrap="none" anchor="ctr"/>
            <a:lstStyle/>
            <a:p>
              <a:endParaRPr lang="en-US" dirty="0">
                <a:latin typeface="Poppins" pitchFamily="2" charset="77"/>
              </a:endParaRPr>
            </a:p>
          </p:txBody>
        </p:sp>
        <p:sp>
          <p:nvSpPr>
            <p:cNvPr id="17" name="Freeform 16">
              <a:extLst>
                <a:ext uri="{FF2B5EF4-FFF2-40B4-BE49-F238E27FC236}">
                  <a16:creationId xmlns:a16="http://schemas.microsoft.com/office/drawing/2014/main" id="{927F62D3-3849-FA4D-ACF3-C18FF9464693}"/>
                </a:ext>
              </a:extLst>
            </p:cNvPr>
            <p:cNvSpPr>
              <a:spLocks noChangeArrowheads="1"/>
            </p:cNvSpPr>
            <p:nvPr/>
          </p:nvSpPr>
          <p:spPr bwMode="auto">
            <a:xfrm>
              <a:off x="8814271" y="10532852"/>
              <a:ext cx="3509904" cy="2003714"/>
            </a:xfrm>
            <a:custGeom>
              <a:avLst/>
              <a:gdLst>
                <a:gd name="connsiteX0" fmla="*/ 2754307 w 3509904"/>
                <a:gd name="connsiteY0" fmla="*/ 0 h 2003714"/>
                <a:gd name="connsiteX1" fmla="*/ 2837783 w 3509904"/>
                <a:gd name="connsiteY1" fmla="*/ 98380 h 2003714"/>
                <a:gd name="connsiteX2" fmla="*/ 3428340 w 3509904"/>
                <a:gd name="connsiteY2" fmla="*/ 1130747 h 2003714"/>
                <a:gd name="connsiteX3" fmla="*/ 3478176 w 3509904"/>
                <a:gd name="connsiteY3" fmla="*/ 1273958 h 2003714"/>
                <a:gd name="connsiteX4" fmla="*/ 2962373 w 3509904"/>
                <a:gd name="connsiteY4" fmla="*/ 2003714 h 2003714"/>
                <a:gd name="connsiteX5" fmla="*/ 549061 w 3509904"/>
                <a:gd name="connsiteY5" fmla="*/ 2003714 h 2003714"/>
                <a:gd name="connsiteX6" fmla="*/ 38241 w 3509904"/>
                <a:gd name="connsiteY6" fmla="*/ 1254033 h 2003714"/>
                <a:gd name="connsiteX7" fmla="*/ 134175 w 3509904"/>
                <a:gd name="connsiteY7" fmla="*/ 1012442 h 2003714"/>
                <a:gd name="connsiteX8" fmla="*/ 618831 w 3509904"/>
                <a:gd name="connsiteY8" fmla="*/ 171854 h 2003714"/>
                <a:gd name="connsiteX9" fmla="*/ 754635 w 3509904"/>
                <a:gd name="connsiteY9" fmla="*/ 2491 h 2003714"/>
                <a:gd name="connsiteX10" fmla="*/ 2754307 w 3509904"/>
                <a:gd name="connsiteY10" fmla="*/ 0 h 20037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3509904" h="2003714">
                  <a:moveTo>
                    <a:pt x="2754307" y="0"/>
                  </a:moveTo>
                  <a:lnTo>
                    <a:pt x="2837783" y="98380"/>
                  </a:lnTo>
                  <a:cubicBezTo>
                    <a:pt x="3095684" y="403482"/>
                    <a:pt x="3296274" y="753416"/>
                    <a:pt x="3428340" y="1130747"/>
                  </a:cubicBezTo>
                  <a:lnTo>
                    <a:pt x="3478176" y="1273958"/>
                  </a:lnTo>
                  <a:cubicBezTo>
                    <a:pt x="3604012" y="1631364"/>
                    <a:pt x="3339881" y="2003714"/>
                    <a:pt x="2962373" y="2003714"/>
                  </a:cubicBezTo>
                  <a:lnTo>
                    <a:pt x="549061" y="2003714"/>
                  </a:lnTo>
                  <a:cubicBezTo>
                    <a:pt x="162831" y="2003714"/>
                    <a:pt x="-102546" y="1615175"/>
                    <a:pt x="38241" y="1254033"/>
                  </a:cubicBezTo>
                  <a:lnTo>
                    <a:pt x="134175" y="1012442"/>
                  </a:lnTo>
                  <a:cubicBezTo>
                    <a:pt x="253782" y="709830"/>
                    <a:pt x="416995" y="427143"/>
                    <a:pt x="618831" y="171854"/>
                  </a:cubicBezTo>
                  <a:lnTo>
                    <a:pt x="754635" y="2491"/>
                  </a:lnTo>
                  <a:cubicBezTo>
                    <a:pt x="1154569" y="6227"/>
                    <a:pt x="2318241" y="1245"/>
                    <a:pt x="2754307" y="0"/>
                  </a:cubicBezTo>
                  <a:close/>
                </a:path>
              </a:pathLst>
            </a:custGeom>
            <a:gradFill>
              <a:gsLst>
                <a:gs pos="99000">
                  <a:srgbClr val="ED865A"/>
                </a:gs>
                <a:gs pos="1000">
                  <a:srgbClr val="F4A08B"/>
                </a:gs>
              </a:gsLst>
              <a:lin ang="16200000" scaled="0"/>
            </a:gradFill>
            <a:ln>
              <a:noFill/>
            </a:ln>
            <a:effectLst/>
          </p:spPr>
          <p:txBody>
            <a:bodyPr wrap="square" anchor="ctr">
              <a:noAutofit/>
            </a:bodyPr>
            <a:lstStyle/>
            <a:p>
              <a:endParaRPr lang="en-US" dirty="0">
                <a:latin typeface="Poppins" pitchFamily="2" charset="77"/>
              </a:endParaRPr>
            </a:p>
          </p:txBody>
        </p:sp>
        <p:sp>
          <p:nvSpPr>
            <p:cNvPr id="18" name="Freeform 65">
              <a:extLst>
                <a:ext uri="{FF2B5EF4-FFF2-40B4-BE49-F238E27FC236}">
                  <a16:creationId xmlns:a16="http://schemas.microsoft.com/office/drawing/2014/main" id="{DFE72154-81D2-9F44-87AA-2FF67852D15F}"/>
                </a:ext>
              </a:extLst>
            </p:cNvPr>
            <p:cNvSpPr>
              <a:spLocks noChangeArrowheads="1"/>
            </p:cNvSpPr>
            <p:nvPr/>
          </p:nvSpPr>
          <p:spPr bwMode="auto">
            <a:xfrm>
              <a:off x="9568640" y="10230732"/>
              <a:ext cx="1999469" cy="433953"/>
            </a:xfrm>
            <a:custGeom>
              <a:avLst/>
              <a:gdLst>
                <a:gd name="T0" fmla="*/ 1250 w 1607"/>
                <a:gd name="T1" fmla="*/ 156 h 348"/>
                <a:gd name="T2" fmla="*/ 1250 w 1607"/>
                <a:gd name="T3" fmla="*/ 156 h 348"/>
                <a:gd name="T4" fmla="*/ 1057 w 1607"/>
                <a:gd name="T5" fmla="*/ 0 h 348"/>
                <a:gd name="T6" fmla="*/ 1057 w 1607"/>
                <a:gd name="T7" fmla="*/ 0 h 348"/>
                <a:gd name="T8" fmla="*/ 868 w 1607"/>
                <a:gd name="T9" fmla="*/ 138 h 348"/>
                <a:gd name="T10" fmla="*/ 868 w 1607"/>
                <a:gd name="T11" fmla="*/ 138 h 348"/>
                <a:gd name="T12" fmla="*/ 803 w 1607"/>
                <a:gd name="T13" fmla="*/ 138 h 348"/>
                <a:gd name="T14" fmla="*/ 803 w 1607"/>
                <a:gd name="T15" fmla="*/ 138 h 348"/>
                <a:gd name="T16" fmla="*/ 0 w 1607"/>
                <a:gd name="T17" fmla="*/ 242 h 348"/>
                <a:gd name="T18" fmla="*/ 0 w 1607"/>
                <a:gd name="T19" fmla="*/ 242 h 348"/>
                <a:gd name="T20" fmla="*/ 803 w 1607"/>
                <a:gd name="T21" fmla="*/ 347 h 348"/>
                <a:gd name="T22" fmla="*/ 803 w 1607"/>
                <a:gd name="T23" fmla="*/ 347 h 348"/>
                <a:gd name="T24" fmla="*/ 1606 w 1607"/>
                <a:gd name="T25" fmla="*/ 242 h 348"/>
                <a:gd name="T26" fmla="*/ 1606 w 1607"/>
                <a:gd name="T27" fmla="*/ 242 h 348"/>
                <a:gd name="T28" fmla="*/ 1250 w 1607"/>
                <a:gd name="T29" fmla="*/ 156 h 3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607" h="348">
                  <a:moveTo>
                    <a:pt x="1250" y="156"/>
                  </a:moveTo>
                  <a:lnTo>
                    <a:pt x="1250" y="156"/>
                  </a:lnTo>
                  <a:cubicBezTo>
                    <a:pt x="1231" y="66"/>
                    <a:pt x="1152" y="0"/>
                    <a:pt x="1057" y="0"/>
                  </a:cubicBezTo>
                  <a:lnTo>
                    <a:pt x="1057" y="0"/>
                  </a:lnTo>
                  <a:cubicBezTo>
                    <a:pt x="968" y="0"/>
                    <a:pt x="893" y="58"/>
                    <a:pt x="868" y="138"/>
                  </a:cubicBezTo>
                  <a:lnTo>
                    <a:pt x="868" y="138"/>
                  </a:lnTo>
                  <a:cubicBezTo>
                    <a:pt x="846" y="138"/>
                    <a:pt x="825" y="138"/>
                    <a:pt x="803" y="138"/>
                  </a:cubicBezTo>
                  <a:lnTo>
                    <a:pt x="803" y="138"/>
                  </a:lnTo>
                  <a:cubicBezTo>
                    <a:pt x="360" y="138"/>
                    <a:pt x="0" y="185"/>
                    <a:pt x="0" y="242"/>
                  </a:cubicBezTo>
                  <a:lnTo>
                    <a:pt x="0" y="242"/>
                  </a:lnTo>
                  <a:cubicBezTo>
                    <a:pt x="0" y="300"/>
                    <a:pt x="360" y="347"/>
                    <a:pt x="803" y="347"/>
                  </a:cubicBezTo>
                  <a:lnTo>
                    <a:pt x="803" y="347"/>
                  </a:lnTo>
                  <a:cubicBezTo>
                    <a:pt x="1247" y="347"/>
                    <a:pt x="1606" y="300"/>
                    <a:pt x="1606" y="242"/>
                  </a:cubicBezTo>
                  <a:lnTo>
                    <a:pt x="1606" y="242"/>
                  </a:lnTo>
                  <a:cubicBezTo>
                    <a:pt x="1606" y="206"/>
                    <a:pt x="1465" y="174"/>
                    <a:pt x="1250" y="156"/>
                  </a:cubicBezTo>
                </a:path>
              </a:pathLst>
            </a:custGeom>
            <a:solidFill>
              <a:srgbClr val="DE603A"/>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19" name="Freeform 66">
              <a:extLst>
                <a:ext uri="{FF2B5EF4-FFF2-40B4-BE49-F238E27FC236}">
                  <a16:creationId xmlns:a16="http://schemas.microsoft.com/office/drawing/2014/main" id="{B573BCBB-9B14-6A44-9BDA-079B791C3180}"/>
                </a:ext>
              </a:extLst>
            </p:cNvPr>
            <p:cNvSpPr>
              <a:spLocks noChangeArrowheads="1"/>
            </p:cNvSpPr>
            <p:nvPr/>
          </p:nvSpPr>
          <p:spPr bwMode="auto">
            <a:xfrm>
              <a:off x="10117944" y="9653964"/>
              <a:ext cx="521838" cy="521838"/>
            </a:xfrm>
            <a:custGeom>
              <a:avLst/>
              <a:gdLst>
                <a:gd name="T0" fmla="*/ 417 w 418"/>
                <a:gd name="T1" fmla="*/ 209 h 419"/>
                <a:gd name="T2" fmla="*/ 417 w 418"/>
                <a:gd name="T3" fmla="*/ 209 h 419"/>
                <a:gd name="T4" fmla="*/ 209 w 418"/>
                <a:gd name="T5" fmla="*/ 418 h 419"/>
                <a:gd name="T6" fmla="*/ 209 w 418"/>
                <a:gd name="T7" fmla="*/ 418 h 419"/>
                <a:gd name="T8" fmla="*/ 0 w 418"/>
                <a:gd name="T9" fmla="*/ 209 h 419"/>
                <a:gd name="T10" fmla="*/ 0 w 418"/>
                <a:gd name="T11" fmla="*/ 209 h 419"/>
                <a:gd name="T12" fmla="*/ 209 w 418"/>
                <a:gd name="T13" fmla="*/ 0 h 419"/>
                <a:gd name="T14" fmla="*/ 209 w 418"/>
                <a:gd name="T15" fmla="*/ 0 h 419"/>
                <a:gd name="T16" fmla="*/ 417 w 418"/>
                <a:gd name="T17" fmla="*/ 209 h 4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18" h="419">
                  <a:moveTo>
                    <a:pt x="417" y="209"/>
                  </a:moveTo>
                  <a:lnTo>
                    <a:pt x="417" y="209"/>
                  </a:lnTo>
                  <a:cubicBezTo>
                    <a:pt x="417" y="324"/>
                    <a:pt x="324" y="418"/>
                    <a:pt x="209" y="418"/>
                  </a:cubicBezTo>
                  <a:lnTo>
                    <a:pt x="209" y="418"/>
                  </a:lnTo>
                  <a:cubicBezTo>
                    <a:pt x="93" y="418"/>
                    <a:pt x="0" y="324"/>
                    <a:pt x="0" y="209"/>
                  </a:cubicBezTo>
                  <a:lnTo>
                    <a:pt x="0" y="209"/>
                  </a:lnTo>
                  <a:cubicBezTo>
                    <a:pt x="0" y="94"/>
                    <a:pt x="93" y="0"/>
                    <a:pt x="209" y="0"/>
                  </a:cubicBezTo>
                  <a:lnTo>
                    <a:pt x="209" y="0"/>
                  </a:lnTo>
                  <a:cubicBezTo>
                    <a:pt x="324" y="0"/>
                    <a:pt x="417" y="94"/>
                    <a:pt x="417" y="209"/>
                  </a:cubicBezTo>
                </a:path>
              </a:pathLst>
            </a:custGeom>
            <a:solidFill>
              <a:srgbClr val="F4C2B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20" name="Freeform 67">
              <a:extLst>
                <a:ext uri="{FF2B5EF4-FFF2-40B4-BE49-F238E27FC236}">
                  <a16:creationId xmlns:a16="http://schemas.microsoft.com/office/drawing/2014/main" id="{A6A178D9-26F3-DC49-808C-9E7178494BBB}"/>
                </a:ext>
              </a:extLst>
            </p:cNvPr>
            <p:cNvSpPr>
              <a:spLocks noChangeArrowheads="1"/>
            </p:cNvSpPr>
            <p:nvPr/>
          </p:nvSpPr>
          <p:spPr bwMode="auto">
            <a:xfrm>
              <a:off x="10623305" y="9055222"/>
              <a:ext cx="324088" cy="324092"/>
            </a:xfrm>
            <a:custGeom>
              <a:avLst/>
              <a:gdLst>
                <a:gd name="T0" fmla="*/ 258 w 259"/>
                <a:gd name="T1" fmla="*/ 129 h 259"/>
                <a:gd name="T2" fmla="*/ 258 w 259"/>
                <a:gd name="T3" fmla="*/ 129 h 259"/>
                <a:gd name="T4" fmla="*/ 129 w 259"/>
                <a:gd name="T5" fmla="*/ 258 h 259"/>
                <a:gd name="T6" fmla="*/ 129 w 259"/>
                <a:gd name="T7" fmla="*/ 258 h 259"/>
                <a:gd name="T8" fmla="*/ 0 w 259"/>
                <a:gd name="T9" fmla="*/ 129 h 259"/>
                <a:gd name="T10" fmla="*/ 0 w 259"/>
                <a:gd name="T11" fmla="*/ 129 h 259"/>
                <a:gd name="T12" fmla="*/ 129 w 259"/>
                <a:gd name="T13" fmla="*/ 0 h 259"/>
                <a:gd name="T14" fmla="*/ 129 w 259"/>
                <a:gd name="T15" fmla="*/ 0 h 259"/>
                <a:gd name="T16" fmla="*/ 258 w 259"/>
                <a:gd name="T17" fmla="*/ 129 h 2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59" h="259">
                  <a:moveTo>
                    <a:pt x="258" y="129"/>
                  </a:moveTo>
                  <a:lnTo>
                    <a:pt x="258" y="129"/>
                  </a:lnTo>
                  <a:cubicBezTo>
                    <a:pt x="258" y="201"/>
                    <a:pt x="200" y="258"/>
                    <a:pt x="129" y="258"/>
                  </a:cubicBezTo>
                  <a:lnTo>
                    <a:pt x="129" y="258"/>
                  </a:lnTo>
                  <a:cubicBezTo>
                    <a:pt x="57" y="258"/>
                    <a:pt x="0" y="201"/>
                    <a:pt x="0" y="129"/>
                  </a:cubicBezTo>
                  <a:lnTo>
                    <a:pt x="0" y="129"/>
                  </a:lnTo>
                  <a:cubicBezTo>
                    <a:pt x="0" y="58"/>
                    <a:pt x="57" y="0"/>
                    <a:pt x="129" y="0"/>
                  </a:cubicBezTo>
                  <a:lnTo>
                    <a:pt x="129" y="0"/>
                  </a:lnTo>
                  <a:cubicBezTo>
                    <a:pt x="200" y="0"/>
                    <a:pt x="258" y="58"/>
                    <a:pt x="258" y="129"/>
                  </a:cubicBezTo>
                </a:path>
              </a:pathLst>
            </a:custGeom>
            <a:solidFill>
              <a:srgbClr val="F4A08B"/>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21" name="Freeform 68">
              <a:extLst>
                <a:ext uri="{FF2B5EF4-FFF2-40B4-BE49-F238E27FC236}">
                  <a16:creationId xmlns:a16="http://schemas.microsoft.com/office/drawing/2014/main" id="{0B32F55F-CA50-3D40-BC84-1D3EA5367779}"/>
                </a:ext>
              </a:extLst>
            </p:cNvPr>
            <p:cNvSpPr>
              <a:spLocks noChangeArrowheads="1"/>
            </p:cNvSpPr>
            <p:nvPr/>
          </p:nvSpPr>
          <p:spPr bwMode="auto">
            <a:xfrm>
              <a:off x="10474993" y="8489440"/>
              <a:ext cx="164791" cy="164791"/>
            </a:xfrm>
            <a:custGeom>
              <a:avLst/>
              <a:gdLst>
                <a:gd name="T0" fmla="*/ 131 w 132"/>
                <a:gd name="T1" fmla="*/ 66 h 132"/>
                <a:gd name="T2" fmla="*/ 131 w 132"/>
                <a:gd name="T3" fmla="*/ 66 h 132"/>
                <a:gd name="T4" fmla="*/ 65 w 132"/>
                <a:gd name="T5" fmla="*/ 131 h 132"/>
                <a:gd name="T6" fmla="*/ 65 w 132"/>
                <a:gd name="T7" fmla="*/ 131 h 132"/>
                <a:gd name="T8" fmla="*/ 0 w 132"/>
                <a:gd name="T9" fmla="*/ 66 h 132"/>
                <a:gd name="T10" fmla="*/ 0 w 132"/>
                <a:gd name="T11" fmla="*/ 66 h 132"/>
                <a:gd name="T12" fmla="*/ 65 w 132"/>
                <a:gd name="T13" fmla="*/ 0 h 132"/>
                <a:gd name="T14" fmla="*/ 65 w 132"/>
                <a:gd name="T15" fmla="*/ 0 h 132"/>
                <a:gd name="T16" fmla="*/ 131 w 132"/>
                <a:gd name="T17" fmla="*/ 66 h 1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32" h="132">
                  <a:moveTo>
                    <a:pt x="131" y="66"/>
                  </a:moveTo>
                  <a:lnTo>
                    <a:pt x="131" y="66"/>
                  </a:lnTo>
                  <a:cubicBezTo>
                    <a:pt x="131" y="102"/>
                    <a:pt x="102" y="131"/>
                    <a:pt x="65" y="131"/>
                  </a:cubicBezTo>
                  <a:lnTo>
                    <a:pt x="65" y="131"/>
                  </a:lnTo>
                  <a:cubicBezTo>
                    <a:pt x="29" y="131"/>
                    <a:pt x="0" y="102"/>
                    <a:pt x="0" y="66"/>
                  </a:cubicBezTo>
                  <a:lnTo>
                    <a:pt x="0" y="66"/>
                  </a:lnTo>
                  <a:cubicBezTo>
                    <a:pt x="0" y="29"/>
                    <a:pt x="29" y="0"/>
                    <a:pt x="65" y="0"/>
                  </a:cubicBezTo>
                  <a:lnTo>
                    <a:pt x="65" y="0"/>
                  </a:lnTo>
                  <a:cubicBezTo>
                    <a:pt x="102" y="0"/>
                    <a:pt x="131" y="29"/>
                    <a:pt x="131" y="66"/>
                  </a:cubicBezTo>
                </a:path>
              </a:pathLst>
            </a:custGeom>
            <a:solidFill>
              <a:srgbClr val="F4C2B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22" name="Freeform 69">
              <a:extLst>
                <a:ext uri="{FF2B5EF4-FFF2-40B4-BE49-F238E27FC236}">
                  <a16:creationId xmlns:a16="http://schemas.microsoft.com/office/drawing/2014/main" id="{8B74F639-CA94-F244-AF1A-AE72B08ACAAB}"/>
                </a:ext>
              </a:extLst>
            </p:cNvPr>
            <p:cNvSpPr>
              <a:spLocks noChangeArrowheads="1"/>
            </p:cNvSpPr>
            <p:nvPr/>
          </p:nvSpPr>
          <p:spPr bwMode="auto">
            <a:xfrm>
              <a:off x="10106961" y="11197508"/>
              <a:ext cx="560291" cy="642688"/>
            </a:xfrm>
            <a:custGeom>
              <a:avLst/>
              <a:gdLst>
                <a:gd name="T0" fmla="*/ 343 w 449"/>
                <a:gd name="T1" fmla="*/ 50 h 515"/>
                <a:gd name="T2" fmla="*/ 343 w 449"/>
                <a:gd name="T3" fmla="*/ 50 h 515"/>
                <a:gd name="T4" fmla="*/ 382 w 449"/>
                <a:gd name="T5" fmla="*/ 348 h 515"/>
                <a:gd name="T6" fmla="*/ 382 w 449"/>
                <a:gd name="T7" fmla="*/ 348 h 515"/>
                <a:gd name="T8" fmla="*/ 104 w 449"/>
                <a:gd name="T9" fmla="*/ 464 h 515"/>
                <a:gd name="T10" fmla="*/ 104 w 449"/>
                <a:gd name="T11" fmla="*/ 464 h 515"/>
                <a:gd name="T12" fmla="*/ 65 w 449"/>
                <a:gd name="T13" fmla="*/ 166 h 515"/>
                <a:gd name="T14" fmla="*/ 65 w 449"/>
                <a:gd name="T15" fmla="*/ 166 h 515"/>
                <a:gd name="T16" fmla="*/ 343 w 449"/>
                <a:gd name="T17" fmla="*/ 50 h 5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49" h="515">
                  <a:moveTo>
                    <a:pt x="343" y="50"/>
                  </a:moveTo>
                  <a:lnTo>
                    <a:pt x="343" y="50"/>
                  </a:lnTo>
                  <a:cubicBezTo>
                    <a:pt x="430" y="101"/>
                    <a:pt x="448" y="234"/>
                    <a:pt x="382" y="348"/>
                  </a:cubicBezTo>
                  <a:lnTo>
                    <a:pt x="382" y="348"/>
                  </a:lnTo>
                  <a:cubicBezTo>
                    <a:pt x="316" y="463"/>
                    <a:pt x="191" y="514"/>
                    <a:pt x="104" y="464"/>
                  </a:cubicBezTo>
                  <a:lnTo>
                    <a:pt x="104" y="464"/>
                  </a:lnTo>
                  <a:cubicBezTo>
                    <a:pt x="17" y="413"/>
                    <a:pt x="0" y="280"/>
                    <a:pt x="65" y="166"/>
                  </a:cubicBezTo>
                  <a:lnTo>
                    <a:pt x="65" y="166"/>
                  </a:lnTo>
                  <a:cubicBezTo>
                    <a:pt x="131" y="51"/>
                    <a:pt x="256" y="0"/>
                    <a:pt x="343" y="50"/>
                  </a:cubicBezTo>
                </a:path>
              </a:pathLst>
            </a:custGeom>
            <a:solidFill>
              <a:srgbClr val="F4C2B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23" name="Freeform 70">
              <a:extLst>
                <a:ext uri="{FF2B5EF4-FFF2-40B4-BE49-F238E27FC236}">
                  <a16:creationId xmlns:a16="http://schemas.microsoft.com/office/drawing/2014/main" id="{8EDF74E1-FFDB-2643-B6B0-A1631B116472}"/>
                </a:ext>
              </a:extLst>
            </p:cNvPr>
            <p:cNvSpPr>
              <a:spLocks noChangeArrowheads="1"/>
            </p:cNvSpPr>
            <p:nvPr/>
          </p:nvSpPr>
          <p:spPr bwMode="auto">
            <a:xfrm>
              <a:off x="10403583" y="11587515"/>
              <a:ext cx="324088" cy="417472"/>
            </a:xfrm>
            <a:custGeom>
              <a:avLst/>
              <a:gdLst>
                <a:gd name="T0" fmla="*/ 120 w 260"/>
                <a:gd name="T1" fmla="*/ 3 h 333"/>
                <a:gd name="T2" fmla="*/ 120 w 260"/>
                <a:gd name="T3" fmla="*/ 3 h 333"/>
                <a:gd name="T4" fmla="*/ 254 w 260"/>
                <a:gd name="T5" fmla="*/ 159 h 333"/>
                <a:gd name="T6" fmla="*/ 254 w 260"/>
                <a:gd name="T7" fmla="*/ 159 h 333"/>
                <a:gd name="T8" fmla="*/ 139 w 260"/>
                <a:gd name="T9" fmla="*/ 328 h 333"/>
                <a:gd name="T10" fmla="*/ 139 w 260"/>
                <a:gd name="T11" fmla="*/ 328 h 333"/>
                <a:gd name="T12" fmla="*/ 5 w 260"/>
                <a:gd name="T13" fmla="*/ 173 h 333"/>
                <a:gd name="T14" fmla="*/ 5 w 260"/>
                <a:gd name="T15" fmla="*/ 173 h 333"/>
                <a:gd name="T16" fmla="*/ 120 w 260"/>
                <a:gd name="T17" fmla="*/ 3 h 33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60" h="333">
                  <a:moveTo>
                    <a:pt x="120" y="3"/>
                  </a:moveTo>
                  <a:lnTo>
                    <a:pt x="120" y="3"/>
                  </a:lnTo>
                  <a:cubicBezTo>
                    <a:pt x="189" y="0"/>
                    <a:pt x="249" y="69"/>
                    <a:pt x="254" y="159"/>
                  </a:cubicBezTo>
                  <a:lnTo>
                    <a:pt x="254" y="159"/>
                  </a:lnTo>
                  <a:cubicBezTo>
                    <a:pt x="259" y="248"/>
                    <a:pt x="207" y="324"/>
                    <a:pt x="139" y="328"/>
                  </a:cubicBezTo>
                  <a:lnTo>
                    <a:pt x="139" y="328"/>
                  </a:lnTo>
                  <a:cubicBezTo>
                    <a:pt x="70" y="332"/>
                    <a:pt x="10" y="263"/>
                    <a:pt x="5" y="173"/>
                  </a:cubicBezTo>
                  <a:lnTo>
                    <a:pt x="5" y="173"/>
                  </a:lnTo>
                  <a:cubicBezTo>
                    <a:pt x="0" y="84"/>
                    <a:pt x="51" y="7"/>
                    <a:pt x="120" y="3"/>
                  </a:cubicBezTo>
                </a:path>
              </a:pathLst>
            </a:custGeom>
            <a:solidFill>
              <a:srgbClr val="DE603A"/>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24" name="Freeform 71">
              <a:extLst>
                <a:ext uri="{FF2B5EF4-FFF2-40B4-BE49-F238E27FC236}">
                  <a16:creationId xmlns:a16="http://schemas.microsoft.com/office/drawing/2014/main" id="{17CEF5AB-6CF0-F84A-84E8-D777D98D70A8}"/>
                </a:ext>
              </a:extLst>
            </p:cNvPr>
            <p:cNvSpPr>
              <a:spLocks noChangeArrowheads="1"/>
            </p:cNvSpPr>
            <p:nvPr/>
          </p:nvSpPr>
          <p:spPr bwMode="auto">
            <a:xfrm>
              <a:off x="9574132" y="12120342"/>
              <a:ext cx="318598" cy="280146"/>
            </a:xfrm>
            <a:custGeom>
              <a:avLst/>
              <a:gdLst>
                <a:gd name="T0" fmla="*/ 173 w 256"/>
                <a:gd name="T1" fmla="*/ 32 h 225"/>
                <a:gd name="T2" fmla="*/ 173 w 256"/>
                <a:gd name="T3" fmla="*/ 32 h 225"/>
                <a:gd name="T4" fmla="*/ 230 w 256"/>
                <a:gd name="T5" fmla="*/ 171 h 225"/>
                <a:gd name="T6" fmla="*/ 230 w 256"/>
                <a:gd name="T7" fmla="*/ 171 h 225"/>
                <a:gd name="T8" fmla="*/ 82 w 256"/>
                <a:gd name="T9" fmla="*/ 191 h 225"/>
                <a:gd name="T10" fmla="*/ 82 w 256"/>
                <a:gd name="T11" fmla="*/ 191 h 225"/>
                <a:gd name="T12" fmla="*/ 25 w 256"/>
                <a:gd name="T13" fmla="*/ 52 h 225"/>
                <a:gd name="T14" fmla="*/ 25 w 256"/>
                <a:gd name="T15" fmla="*/ 52 h 225"/>
                <a:gd name="T16" fmla="*/ 173 w 256"/>
                <a:gd name="T17" fmla="*/ 32 h 2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56" h="225">
                  <a:moveTo>
                    <a:pt x="173" y="32"/>
                  </a:moveTo>
                  <a:lnTo>
                    <a:pt x="173" y="32"/>
                  </a:lnTo>
                  <a:cubicBezTo>
                    <a:pt x="230" y="65"/>
                    <a:pt x="255" y="127"/>
                    <a:pt x="230" y="171"/>
                  </a:cubicBezTo>
                  <a:lnTo>
                    <a:pt x="230" y="171"/>
                  </a:lnTo>
                  <a:cubicBezTo>
                    <a:pt x="205" y="214"/>
                    <a:pt x="138" y="224"/>
                    <a:pt x="82" y="191"/>
                  </a:cubicBezTo>
                  <a:lnTo>
                    <a:pt x="82" y="191"/>
                  </a:lnTo>
                  <a:cubicBezTo>
                    <a:pt x="25" y="158"/>
                    <a:pt x="0" y="97"/>
                    <a:pt x="25" y="52"/>
                  </a:cubicBezTo>
                  <a:lnTo>
                    <a:pt x="25" y="52"/>
                  </a:lnTo>
                  <a:cubicBezTo>
                    <a:pt x="50" y="9"/>
                    <a:pt x="117" y="0"/>
                    <a:pt x="173" y="32"/>
                  </a:cubicBezTo>
                </a:path>
              </a:pathLst>
            </a:custGeom>
            <a:solidFill>
              <a:srgbClr val="DE603A"/>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25" name="Freeform 72">
              <a:extLst>
                <a:ext uri="{FF2B5EF4-FFF2-40B4-BE49-F238E27FC236}">
                  <a16:creationId xmlns:a16="http://schemas.microsoft.com/office/drawing/2014/main" id="{C03C7B23-3629-9C4A-9BDF-CD075F70BEBA}"/>
                </a:ext>
              </a:extLst>
            </p:cNvPr>
            <p:cNvSpPr>
              <a:spLocks noChangeArrowheads="1"/>
            </p:cNvSpPr>
            <p:nvPr/>
          </p:nvSpPr>
          <p:spPr bwMode="auto">
            <a:xfrm>
              <a:off x="11386836" y="11087647"/>
              <a:ext cx="422966" cy="510855"/>
            </a:xfrm>
            <a:custGeom>
              <a:avLst/>
              <a:gdLst>
                <a:gd name="T0" fmla="*/ 272 w 339"/>
                <a:gd name="T1" fmla="*/ 273 h 411"/>
                <a:gd name="T2" fmla="*/ 272 w 339"/>
                <a:gd name="T3" fmla="*/ 273 h 411"/>
                <a:gd name="T4" fmla="*/ 57 w 339"/>
                <a:gd name="T5" fmla="*/ 371 h 411"/>
                <a:gd name="T6" fmla="*/ 57 w 339"/>
                <a:gd name="T7" fmla="*/ 371 h 411"/>
                <a:gd name="T8" fmla="*/ 65 w 339"/>
                <a:gd name="T9" fmla="*/ 135 h 411"/>
                <a:gd name="T10" fmla="*/ 65 w 339"/>
                <a:gd name="T11" fmla="*/ 135 h 411"/>
                <a:gd name="T12" fmla="*/ 281 w 339"/>
                <a:gd name="T13" fmla="*/ 37 h 411"/>
                <a:gd name="T14" fmla="*/ 281 w 339"/>
                <a:gd name="T15" fmla="*/ 37 h 411"/>
                <a:gd name="T16" fmla="*/ 272 w 339"/>
                <a:gd name="T17" fmla="*/ 273 h 41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39" h="411">
                  <a:moveTo>
                    <a:pt x="272" y="273"/>
                  </a:moveTo>
                  <a:lnTo>
                    <a:pt x="272" y="273"/>
                  </a:lnTo>
                  <a:cubicBezTo>
                    <a:pt x="210" y="366"/>
                    <a:pt x="114" y="410"/>
                    <a:pt x="57" y="371"/>
                  </a:cubicBezTo>
                  <a:lnTo>
                    <a:pt x="57" y="371"/>
                  </a:lnTo>
                  <a:cubicBezTo>
                    <a:pt x="0" y="334"/>
                    <a:pt x="3" y="228"/>
                    <a:pt x="65" y="135"/>
                  </a:cubicBezTo>
                  <a:lnTo>
                    <a:pt x="65" y="135"/>
                  </a:lnTo>
                  <a:cubicBezTo>
                    <a:pt x="128" y="43"/>
                    <a:pt x="224" y="0"/>
                    <a:pt x="281" y="37"/>
                  </a:cubicBezTo>
                  <a:lnTo>
                    <a:pt x="281" y="37"/>
                  </a:lnTo>
                  <a:cubicBezTo>
                    <a:pt x="338" y="76"/>
                    <a:pt x="334" y="182"/>
                    <a:pt x="272" y="273"/>
                  </a:cubicBezTo>
                </a:path>
              </a:pathLst>
            </a:custGeom>
            <a:solidFill>
              <a:srgbClr val="DE603A"/>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26" name="Freeform 73">
              <a:extLst>
                <a:ext uri="{FF2B5EF4-FFF2-40B4-BE49-F238E27FC236}">
                  <a16:creationId xmlns:a16="http://schemas.microsoft.com/office/drawing/2014/main" id="{458C4BCB-79C6-5E42-A2C3-E46C5BF71504}"/>
                </a:ext>
              </a:extLst>
            </p:cNvPr>
            <p:cNvSpPr>
              <a:spLocks noChangeArrowheads="1"/>
            </p:cNvSpPr>
            <p:nvPr/>
          </p:nvSpPr>
          <p:spPr bwMode="auto">
            <a:xfrm>
              <a:off x="8162421" y="11241451"/>
              <a:ext cx="307611" cy="181272"/>
            </a:xfrm>
            <a:custGeom>
              <a:avLst/>
              <a:gdLst>
                <a:gd name="T0" fmla="*/ 246 w 247"/>
                <a:gd name="T1" fmla="*/ 71 h 144"/>
                <a:gd name="T2" fmla="*/ 246 w 247"/>
                <a:gd name="T3" fmla="*/ 71 h 144"/>
                <a:gd name="T4" fmla="*/ 123 w 247"/>
                <a:gd name="T5" fmla="*/ 143 h 144"/>
                <a:gd name="T6" fmla="*/ 123 w 247"/>
                <a:gd name="T7" fmla="*/ 143 h 144"/>
                <a:gd name="T8" fmla="*/ 0 w 247"/>
                <a:gd name="T9" fmla="*/ 71 h 144"/>
                <a:gd name="T10" fmla="*/ 0 w 247"/>
                <a:gd name="T11" fmla="*/ 71 h 144"/>
                <a:gd name="T12" fmla="*/ 123 w 247"/>
                <a:gd name="T13" fmla="*/ 0 h 144"/>
                <a:gd name="T14" fmla="*/ 123 w 247"/>
                <a:gd name="T15" fmla="*/ 0 h 144"/>
                <a:gd name="T16" fmla="*/ 246 w 247"/>
                <a:gd name="T17" fmla="*/ 71 h 1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47" h="144">
                  <a:moveTo>
                    <a:pt x="246" y="71"/>
                  </a:moveTo>
                  <a:lnTo>
                    <a:pt x="246" y="71"/>
                  </a:lnTo>
                  <a:cubicBezTo>
                    <a:pt x="246" y="111"/>
                    <a:pt x="191" y="143"/>
                    <a:pt x="123" y="143"/>
                  </a:cubicBezTo>
                  <a:lnTo>
                    <a:pt x="123" y="143"/>
                  </a:lnTo>
                  <a:cubicBezTo>
                    <a:pt x="55" y="143"/>
                    <a:pt x="0" y="111"/>
                    <a:pt x="0" y="71"/>
                  </a:cubicBezTo>
                  <a:lnTo>
                    <a:pt x="0" y="71"/>
                  </a:lnTo>
                  <a:cubicBezTo>
                    <a:pt x="0" y="32"/>
                    <a:pt x="55" y="0"/>
                    <a:pt x="123" y="0"/>
                  </a:cubicBezTo>
                  <a:lnTo>
                    <a:pt x="123" y="0"/>
                  </a:lnTo>
                  <a:cubicBezTo>
                    <a:pt x="191" y="0"/>
                    <a:pt x="246" y="32"/>
                    <a:pt x="246" y="71"/>
                  </a:cubicBezTo>
                </a:path>
              </a:pathLst>
            </a:custGeom>
            <a:solidFill>
              <a:srgbClr val="3AB18D"/>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27" name="Freeform 74">
              <a:extLst>
                <a:ext uri="{FF2B5EF4-FFF2-40B4-BE49-F238E27FC236}">
                  <a16:creationId xmlns:a16="http://schemas.microsoft.com/office/drawing/2014/main" id="{F8840BF6-6437-5F45-8F63-8F92A51CDF63}"/>
                </a:ext>
              </a:extLst>
            </p:cNvPr>
            <p:cNvSpPr>
              <a:spLocks noChangeArrowheads="1"/>
            </p:cNvSpPr>
            <p:nvPr/>
          </p:nvSpPr>
          <p:spPr bwMode="auto">
            <a:xfrm>
              <a:off x="9211591" y="6940400"/>
              <a:ext cx="2719061" cy="708601"/>
            </a:xfrm>
            <a:custGeom>
              <a:avLst/>
              <a:gdLst>
                <a:gd name="T0" fmla="*/ 2181 w 2182"/>
                <a:gd name="T1" fmla="*/ 149 h 570"/>
                <a:gd name="T2" fmla="*/ 2181 w 2182"/>
                <a:gd name="T3" fmla="*/ 149 h 570"/>
                <a:gd name="T4" fmla="*/ 1091 w 2182"/>
                <a:gd name="T5" fmla="*/ 569 h 570"/>
                <a:gd name="T6" fmla="*/ 1091 w 2182"/>
                <a:gd name="T7" fmla="*/ 569 h 570"/>
                <a:gd name="T8" fmla="*/ 0 w 2182"/>
                <a:gd name="T9" fmla="*/ 149 h 570"/>
                <a:gd name="T10" fmla="*/ 0 w 2182"/>
                <a:gd name="T11" fmla="*/ 0 h 570"/>
                <a:gd name="T12" fmla="*/ 2181 w 2182"/>
                <a:gd name="T13" fmla="*/ 34 h 570"/>
                <a:gd name="T14" fmla="*/ 2181 w 2182"/>
                <a:gd name="T15" fmla="*/ 149 h 570"/>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182" h="570">
                  <a:moveTo>
                    <a:pt x="2181" y="149"/>
                  </a:moveTo>
                  <a:lnTo>
                    <a:pt x="2181" y="149"/>
                  </a:lnTo>
                  <a:cubicBezTo>
                    <a:pt x="2181" y="380"/>
                    <a:pt x="1693" y="569"/>
                    <a:pt x="1091" y="569"/>
                  </a:cubicBezTo>
                  <a:lnTo>
                    <a:pt x="1091" y="569"/>
                  </a:lnTo>
                  <a:cubicBezTo>
                    <a:pt x="488" y="569"/>
                    <a:pt x="0" y="380"/>
                    <a:pt x="0" y="149"/>
                  </a:cubicBezTo>
                  <a:lnTo>
                    <a:pt x="0" y="0"/>
                  </a:lnTo>
                  <a:lnTo>
                    <a:pt x="2181" y="34"/>
                  </a:lnTo>
                  <a:lnTo>
                    <a:pt x="2181" y="149"/>
                  </a:lnTo>
                </a:path>
              </a:pathLst>
            </a:custGeom>
            <a:solidFill>
              <a:srgbClr val="C6D6EC"/>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28" name="Freeform 75">
              <a:extLst>
                <a:ext uri="{FF2B5EF4-FFF2-40B4-BE49-F238E27FC236}">
                  <a16:creationId xmlns:a16="http://schemas.microsoft.com/office/drawing/2014/main" id="{1BACE8E7-C2DB-E34D-BF01-CF516C411747}"/>
                </a:ext>
              </a:extLst>
            </p:cNvPr>
            <p:cNvSpPr>
              <a:spLocks noChangeArrowheads="1"/>
            </p:cNvSpPr>
            <p:nvPr/>
          </p:nvSpPr>
          <p:spPr bwMode="auto">
            <a:xfrm>
              <a:off x="9211591" y="6605323"/>
              <a:ext cx="2719061" cy="675646"/>
            </a:xfrm>
            <a:custGeom>
              <a:avLst/>
              <a:gdLst>
                <a:gd name="T0" fmla="*/ 2181 w 2182"/>
                <a:gd name="T1" fmla="*/ 271 h 543"/>
                <a:gd name="T2" fmla="*/ 2181 w 2182"/>
                <a:gd name="T3" fmla="*/ 271 h 543"/>
                <a:gd name="T4" fmla="*/ 1091 w 2182"/>
                <a:gd name="T5" fmla="*/ 542 h 543"/>
                <a:gd name="T6" fmla="*/ 1091 w 2182"/>
                <a:gd name="T7" fmla="*/ 542 h 543"/>
                <a:gd name="T8" fmla="*/ 0 w 2182"/>
                <a:gd name="T9" fmla="*/ 271 h 543"/>
                <a:gd name="T10" fmla="*/ 0 w 2182"/>
                <a:gd name="T11" fmla="*/ 271 h 543"/>
                <a:gd name="T12" fmla="*/ 1091 w 2182"/>
                <a:gd name="T13" fmla="*/ 0 h 543"/>
                <a:gd name="T14" fmla="*/ 1091 w 2182"/>
                <a:gd name="T15" fmla="*/ 0 h 543"/>
                <a:gd name="T16" fmla="*/ 2181 w 2182"/>
                <a:gd name="T17" fmla="*/ 271 h 5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182" h="543">
                  <a:moveTo>
                    <a:pt x="2181" y="271"/>
                  </a:moveTo>
                  <a:lnTo>
                    <a:pt x="2181" y="271"/>
                  </a:lnTo>
                  <a:cubicBezTo>
                    <a:pt x="2181" y="420"/>
                    <a:pt x="1693" y="542"/>
                    <a:pt x="1091" y="542"/>
                  </a:cubicBezTo>
                  <a:lnTo>
                    <a:pt x="1091" y="542"/>
                  </a:lnTo>
                  <a:cubicBezTo>
                    <a:pt x="488" y="542"/>
                    <a:pt x="0" y="420"/>
                    <a:pt x="0" y="271"/>
                  </a:cubicBezTo>
                  <a:lnTo>
                    <a:pt x="0" y="271"/>
                  </a:lnTo>
                  <a:cubicBezTo>
                    <a:pt x="0" y="122"/>
                    <a:pt x="488" y="0"/>
                    <a:pt x="1091" y="0"/>
                  </a:cubicBezTo>
                  <a:lnTo>
                    <a:pt x="1091" y="0"/>
                  </a:lnTo>
                  <a:cubicBezTo>
                    <a:pt x="1693" y="0"/>
                    <a:pt x="2181" y="122"/>
                    <a:pt x="2181" y="271"/>
                  </a:cubicBezTo>
                </a:path>
              </a:pathLst>
            </a:custGeom>
            <a:solidFill>
              <a:srgbClr val="E4ECF7"/>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29" name="Freeform 76">
              <a:extLst>
                <a:ext uri="{FF2B5EF4-FFF2-40B4-BE49-F238E27FC236}">
                  <a16:creationId xmlns:a16="http://schemas.microsoft.com/office/drawing/2014/main" id="{58389911-D274-FE45-9DAA-B9D36316A460}"/>
                </a:ext>
              </a:extLst>
            </p:cNvPr>
            <p:cNvSpPr>
              <a:spLocks noChangeArrowheads="1"/>
            </p:cNvSpPr>
            <p:nvPr/>
          </p:nvSpPr>
          <p:spPr bwMode="auto">
            <a:xfrm>
              <a:off x="9557655" y="6764622"/>
              <a:ext cx="2026933" cy="329582"/>
            </a:xfrm>
            <a:custGeom>
              <a:avLst/>
              <a:gdLst>
                <a:gd name="T0" fmla="*/ 1624 w 1625"/>
                <a:gd name="T1" fmla="*/ 143 h 265"/>
                <a:gd name="T2" fmla="*/ 1624 w 1625"/>
                <a:gd name="T3" fmla="*/ 143 h 265"/>
                <a:gd name="T4" fmla="*/ 813 w 1625"/>
                <a:gd name="T5" fmla="*/ 260 h 265"/>
                <a:gd name="T6" fmla="*/ 813 w 1625"/>
                <a:gd name="T7" fmla="*/ 260 h 265"/>
                <a:gd name="T8" fmla="*/ 0 w 1625"/>
                <a:gd name="T9" fmla="*/ 143 h 265"/>
                <a:gd name="T10" fmla="*/ 0 w 1625"/>
                <a:gd name="T11" fmla="*/ 143 h 265"/>
                <a:gd name="T12" fmla="*/ 813 w 1625"/>
                <a:gd name="T13" fmla="*/ 0 h 265"/>
                <a:gd name="T14" fmla="*/ 813 w 1625"/>
                <a:gd name="T15" fmla="*/ 0 h 265"/>
                <a:gd name="T16" fmla="*/ 1624 w 1625"/>
                <a:gd name="T17" fmla="*/ 143 h 2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625" h="265">
                  <a:moveTo>
                    <a:pt x="1624" y="143"/>
                  </a:moveTo>
                  <a:lnTo>
                    <a:pt x="1624" y="143"/>
                  </a:lnTo>
                  <a:cubicBezTo>
                    <a:pt x="1624" y="264"/>
                    <a:pt x="1300" y="260"/>
                    <a:pt x="813" y="260"/>
                  </a:cubicBezTo>
                  <a:lnTo>
                    <a:pt x="813" y="260"/>
                  </a:lnTo>
                  <a:cubicBezTo>
                    <a:pt x="325" y="260"/>
                    <a:pt x="0" y="264"/>
                    <a:pt x="0" y="143"/>
                  </a:cubicBezTo>
                  <a:lnTo>
                    <a:pt x="0" y="143"/>
                  </a:lnTo>
                  <a:cubicBezTo>
                    <a:pt x="0" y="23"/>
                    <a:pt x="325" y="0"/>
                    <a:pt x="813" y="0"/>
                  </a:cubicBezTo>
                  <a:lnTo>
                    <a:pt x="813" y="0"/>
                  </a:lnTo>
                  <a:cubicBezTo>
                    <a:pt x="1300" y="0"/>
                    <a:pt x="1624" y="23"/>
                    <a:pt x="1624" y="143"/>
                  </a:cubicBezTo>
                </a:path>
              </a:pathLst>
            </a:custGeom>
            <a:solidFill>
              <a:srgbClr val="ACC6D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30" name="Freeform 77">
              <a:extLst>
                <a:ext uri="{FF2B5EF4-FFF2-40B4-BE49-F238E27FC236}">
                  <a16:creationId xmlns:a16="http://schemas.microsoft.com/office/drawing/2014/main" id="{2F807BC5-9FAD-AA4D-AD2B-EFFA896FACC2}"/>
                </a:ext>
              </a:extLst>
            </p:cNvPr>
            <p:cNvSpPr>
              <a:spLocks noChangeArrowheads="1"/>
            </p:cNvSpPr>
            <p:nvPr/>
          </p:nvSpPr>
          <p:spPr bwMode="auto">
            <a:xfrm>
              <a:off x="5734495" y="8824513"/>
              <a:ext cx="3944007" cy="4015418"/>
            </a:xfrm>
            <a:custGeom>
              <a:avLst/>
              <a:gdLst>
                <a:gd name="T0" fmla="*/ 1939 w 3168"/>
                <a:gd name="T1" fmla="*/ 1217 h 3224"/>
                <a:gd name="T2" fmla="*/ 1939 w 3168"/>
                <a:gd name="T3" fmla="*/ 503 h 3224"/>
                <a:gd name="T4" fmla="*/ 1939 w 3168"/>
                <a:gd name="T5" fmla="*/ 503 h 3224"/>
                <a:gd name="T6" fmla="*/ 2707 w 3168"/>
                <a:gd name="T7" fmla="*/ 136 h 3224"/>
                <a:gd name="T8" fmla="*/ 2707 w 3168"/>
                <a:gd name="T9" fmla="*/ 31 h 3224"/>
                <a:gd name="T10" fmla="*/ 526 w 3168"/>
                <a:gd name="T11" fmla="*/ 0 h 3224"/>
                <a:gd name="T12" fmla="*/ 526 w 3168"/>
                <a:gd name="T13" fmla="*/ 136 h 3224"/>
                <a:gd name="T14" fmla="*/ 526 w 3168"/>
                <a:gd name="T15" fmla="*/ 136 h 3224"/>
                <a:gd name="T16" fmla="*/ 1252 w 3168"/>
                <a:gd name="T17" fmla="*/ 499 h 3224"/>
                <a:gd name="T18" fmla="*/ 1252 w 3168"/>
                <a:gd name="T19" fmla="*/ 1214 h 3224"/>
                <a:gd name="T20" fmla="*/ 1252 w 3168"/>
                <a:gd name="T21" fmla="*/ 1214 h 3224"/>
                <a:gd name="T22" fmla="*/ 0 w 3168"/>
                <a:gd name="T23" fmla="*/ 2208 h 3224"/>
                <a:gd name="T24" fmla="*/ 0 w 3168"/>
                <a:gd name="T25" fmla="*/ 2208 h 3224"/>
                <a:gd name="T26" fmla="*/ 1583 w 3168"/>
                <a:gd name="T27" fmla="*/ 3223 h 3224"/>
                <a:gd name="T28" fmla="*/ 1583 w 3168"/>
                <a:gd name="T29" fmla="*/ 3223 h 3224"/>
                <a:gd name="T30" fmla="*/ 3167 w 3168"/>
                <a:gd name="T31" fmla="*/ 2208 h 3224"/>
                <a:gd name="T32" fmla="*/ 3167 w 3168"/>
                <a:gd name="T33" fmla="*/ 2208 h 3224"/>
                <a:gd name="T34" fmla="*/ 1939 w 3168"/>
                <a:gd name="T35" fmla="*/ 1217 h 32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3168" h="3224">
                  <a:moveTo>
                    <a:pt x="1939" y="1217"/>
                  </a:moveTo>
                  <a:lnTo>
                    <a:pt x="1939" y="503"/>
                  </a:lnTo>
                  <a:lnTo>
                    <a:pt x="1939" y="503"/>
                  </a:lnTo>
                  <a:cubicBezTo>
                    <a:pt x="2384" y="455"/>
                    <a:pt x="2707" y="309"/>
                    <a:pt x="2707" y="136"/>
                  </a:cubicBezTo>
                  <a:lnTo>
                    <a:pt x="2707" y="31"/>
                  </a:lnTo>
                  <a:lnTo>
                    <a:pt x="526" y="0"/>
                  </a:lnTo>
                  <a:lnTo>
                    <a:pt x="526" y="136"/>
                  </a:lnTo>
                  <a:lnTo>
                    <a:pt x="526" y="136"/>
                  </a:lnTo>
                  <a:cubicBezTo>
                    <a:pt x="526" y="303"/>
                    <a:pt x="829" y="445"/>
                    <a:pt x="1252" y="499"/>
                  </a:cubicBezTo>
                  <a:lnTo>
                    <a:pt x="1252" y="1214"/>
                  </a:lnTo>
                  <a:lnTo>
                    <a:pt x="1252" y="1214"/>
                  </a:lnTo>
                  <a:cubicBezTo>
                    <a:pt x="537" y="1312"/>
                    <a:pt x="0" y="1719"/>
                    <a:pt x="0" y="2208"/>
                  </a:cubicBezTo>
                  <a:lnTo>
                    <a:pt x="0" y="2208"/>
                  </a:lnTo>
                  <a:cubicBezTo>
                    <a:pt x="0" y="2769"/>
                    <a:pt x="709" y="3223"/>
                    <a:pt x="1583" y="3223"/>
                  </a:cubicBezTo>
                  <a:lnTo>
                    <a:pt x="1583" y="3223"/>
                  </a:lnTo>
                  <a:cubicBezTo>
                    <a:pt x="2458" y="3223"/>
                    <a:pt x="3167" y="2769"/>
                    <a:pt x="3167" y="2208"/>
                  </a:cubicBezTo>
                  <a:lnTo>
                    <a:pt x="3167" y="2208"/>
                  </a:lnTo>
                  <a:cubicBezTo>
                    <a:pt x="3167" y="1725"/>
                    <a:pt x="2643" y="1321"/>
                    <a:pt x="1939" y="1217"/>
                  </a:cubicBezTo>
                </a:path>
              </a:pathLst>
            </a:custGeom>
            <a:solidFill>
              <a:srgbClr val="E4ECF7"/>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31" name="Freeform 30">
              <a:extLst>
                <a:ext uri="{FF2B5EF4-FFF2-40B4-BE49-F238E27FC236}">
                  <a16:creationId xmlns:a16="http://schemas.microsoft.com/office/drawing/2014/main" id="{ABC9A8EF-E2EB-B04A-95D1-E37B24925370}"/>
                </a:ext>
              </a:extLst>
            </p:cNvPr>
            <p:cNvSpPr>
              <a:spLocks noChangeArrowheads="1"/>
            </p:cNvSpPr>
            <p:nvPr/>
          </p:nvSpPr>
          <p:spPr bwMode="auto">
            <a:xfrm>
              <a:off x="6129994" y="10902647"/>
              <a:ext cx="3157253" cy="1683358"/>
            </a:xfrm>
            <a:custGeom>
              <a:avLst/>
              <a:gdLst>
                <a:gd name="connsiteX0" fmla="*/ 647562 w 3157253"/>
                <a:gd name="connsiteY0" fmla="*/ 71 h 1683358"/>
                <a:gd name="connsiteX1" fmla="*/ 1578004 w 3157253"/>
                <a:gd name="connsiteY1" fmla="*/ 50369 h 1683358"/>
                <a:gd name="connsiteX2" fmla="*/ 2843149 w 3157253"/>
                <a:gd name="connsiteY2" fmla="*/ 64071 h 1683358"/>
                <a:gd name="connsiteX3" fmla="*/ 3157253 w 3157253"/>
                <a:gd name="connsiteY3" fmla="*/ 670681 h 1683358"/>
                <a:gd name="connsiteX4" fmla="*/ 1578004 w 3157253"/>
                <a:gd name="connsiteY4" fmla="*/ 1683358 h 1683358"/>
                <a:gd name="connsiteX5" fmla="*/ 0 w 3157253"/>
                <a:gd name="connsiteY5" fmla="*/ 670681 h 1683358"/>
                <a:gd name="connsiteX6" fmla="*/ 289176 w 3157253"/>
                <a:gd name="connsiteY6" fmla="*/ 86492 h 1683358"/>
                <a:gd name="connsiteX7" fmla="*/ 647562 w 3157253"/>
                <a:gd name="connsiteY7" fmla="*/ 71 h 16833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157253" h="1683358">
                  <a:moveTo>
                    <a:pt x="647562" y="71"/>
                  </a:moveTo>
                  <a:cubicBezTo>
                    <a:pt x="905896" y="-2180"/>
                    <a:pt x="1245358" y="50369"/>
                    <a:pt x="1578004" y="50369"/>
                  </a:cubicBezTo>
                  <a:cubicBezTo>
                    <a:pt x="2096526" y="50369"/>
                    <a:pt x="2696068" y="-28104"/>
                    <a:pt x="2843149" y="64071"/>
                  </a:cubicBezTo>
                  <a:cubicBezTo>
                    <a:pt x="3063770" y="202333"/>
                    <a:pt x="3157253" y="442735"/>
                    <a:pt x="3157253" y="670681"/>
                  </a:cubicBezTo>
                  <a:cubicBezTo>
                    <a:pt x="3157253" y="1229958"/>
                    <a:pt x="2450517" y="1683358"/>
                    <a:pt x="1578004" y="1683358"/>
                  </a:cubicBezTo>
                  <a:cubicBezTo>
                    <a:pt x="706736" y="1683358"/>
                    <a:pt x="0" y="1229958"/>
                    <a:pt x="0" y="670681"/>
                  </a:cubicBezTo>
                  <a:cubicBezTo>
                    <a:pt x="0" y="452700"/>
                    <a:pt x="98470" y="242193"/>
                    <a:pt x="289176" y="86492"/>
                  </a:cubicBezTo>
                  <a:cubicBezTo>
                    <a:pt x="366768" y="22499"/>
                    <a:pt x="492562" y="1421"/>
                    <a:pt x="647562" y="71"/>
                  </a:cubicBezTo>
                  <a:close/>
                </a:path>
              </a:pathLst>
            </a:custGeom>
            <a:gradFill>
              <a:gsLst>
                <a:gs pos="99000">
                  <a:srgbClr val="007C57"/>
                </a:gs>
                <a:gs pos="1000">
                  <a:srgbClr val="1F916F"/>
                </a:gs>
              </a:gsLst>
              <a:lin ang="16200000" scaled="0"/>
            </a:gradFill>
            <a:ln>
              <a:noFill/>
            </a:ln>
            <a:effectLst/>
          </p:spPr>
          <p:txBody>
            <a:bodyPr wrap="square" anchor="ctr">
              <a:noAutofit/>
            </a:bodyPr>
            <a:lstStyle/>
            <a:p>
              <a:endParaRPr lang="en-US" dirty="0">
                <a:latin typeface="Poppins" pitchFamily="2" charset="77"/>
              </a:endParaRPr>
            </a:p>
          </p:txBody>
        </p:sp>
        <p:sp>
          <p:nvSpPr>
            <p:cNvPr id="32" name="Freeform 79">
              <a:extLst>
                <a:ext uri="{FF2B5EF4-FFF2-40B4-BE49-F238E27FC236}">
                  <a16:creationId xmlns:a16="http://schemas.microsoft.com/office/drawing/2014/main" id="{4B8E0973-9A93-EE48-A3D0-A532B763C695}"/>
                </a:ext>
              </a:extLst>
            </p:cNvPr>
            <p:cNvSpPr>
              <a:spLocks noChangeArrowheads="1"/>
            </p:cNvSpPr>
            <p:nvPr/>
          </p:nvSpPr>
          <p:spPr bwMode="auto">
            <a:xfrm>
              <a:off x="6470564" y="10609755"/>
              <a:ext cx="2493843" cy="494374"/>
            </a:xfrm>
            <a:custGeom>
              <a:avLst/>
              <a:gdLst>
                <a:gd name="T0" fmla="*/ 1508 w 2003"/>
                <a:gd name="T1" fmla="*/ 203 h 396"/>
                <a:gd name="T2" fmla="*/ 1508 w 2003"/>
                <a:gd name="T3" fmla="*/ 203 h 396"/>
                <a:gd name="T4" fmla="*/ 1508 w 2003"/>
                <a:gd name="T5" fmla="*/ 202 h 396"/>
                <a:gd name="T6" fmla="*/ 1508 w 2003"/>
                <a:gd name="T7" fmla="*/ 202 h 396"/>
                <a:gd name="T8" fmla="*/ 1347 w 2003"/>
                <a:gd name="T9" fmla="*/ 97 h 396"/>
                <a:gd name="T10" fmla="*/ 1347 w 2003"/>
                <a:gd name="T11" fmla="*/ 97 h 396"/>
                <a:gd name="T12" fmla="*/ 1187 w 2003"/>
                <a:gd name="T13" fmla="*/ 191 h 396"/>
                <a:gd name="T14" fmla="*/ 1187 w 2003"/>
                <a:gd name="T15" fmla="*/ 191 h 396"/>
                <a:gd name="T16" fmla="*/ 1001 w 2003"/>
                <a:gd name="T17" fmla="*/ 189 h 396"/>
                <a:gd name="T18" fmla="*/ 1001 w 2003"/>
                <a:gd name="T19" fmla="*/ 189 h 396"/>
                <a:gd name="T20" fmla="*/ 888 w 2003"/>
                <a:gd name="T21" fmla="*/ 189 h 396"/>
                <a:gd name="T22" fmla="*/ 888 w 2003"/>
                <a:gd name="T23" fmla="*/ 189 h 396"/>
                <a:gd name="T24" fmla="*/ 809 w 2003"/>
                <a:gd name="T25" fmla="*/ 136 h 396"/>
                <a:gd name="T26" fmla="*/ 809 w 2003"/>
                <a:gd name="T27" fmla="*/ 136 h 396"/>
                <a:gd name="T28" fmla="*/ 729 w 2003"/>
                <a:gd name="T29" fmla="*/ 193 h 396"/>
                <a:gd name="T30" fmla="*/ 729 w 2003"/>
                <a:gd name="T31" fmla="*/ 193 h 396"/>
                <a:gd name="T32" fmla="*/ 674 w 2003"/>
                <a:gd name="T33" fmla="*/ 194 h 396"/>
                <a:gd name="T34" fmla="*/ 674 w 2003"/>
                <a:gd name="T35" fmla="*/ 194 h 396"/>
                <a:gd name="T36" fmla="*/ 675 w 2003"/>
                <a:gd name="T37" fmla="*/ 177 h 396"/>
                <a:gd name="T38" fmla="*/ 675 w 2003"/>
                <a:gd name="T39" fmla="*/ 177 h 396"/>
                <a:gd name="T40" fmla="*/ 487 w 2003"/>
                <a:gd name="T41" fmla="*/ 0 h 396"/>
                <a:gd name="T42" fmla="*/ 487 w 2003"/>
                <a:gd name="T43" fmla="*/ 0 h 396"/>
                <a:gd name="T44" fmla="*/ 299 w 2003"/>
                <a:gd name="T45" fmla="*/ 177 h 396"/>
                <a:gd name="T46" fmla="*/ 299 w 2003"/>
                <a:gd name="T47" fmla="*/ 177 h 396"/>
                <a:gd name="T48" fmla="*/ 305 w 2003"/>
                <a:gd name="T49" fmla="*/ 218 h 396"/>
                <a:gd name="T50" fmla="*/ 305 w 2003"/>
                <a:gd name="T51" fmla="*/ 218 h 396"/>
                <a:gd name="T52" fmla="*/ 0 w 2003"/>
                <a:gd name="T53" fmla="*/ 292 h 396"/>
                <a:gd name="T54" fmla="*/ 0 w 2003"/>
                <a:gd name="T55" fmla="*/ 292 h 396"/>
                <a:gd name="T56" fmla="*/ 1001 w 2003"/>
                <a:gd name="T57" fmla="*/ 395 h 396"/>
                <a:gd name="T58" fmla="*/ 1001 w 2003"/>
                <a:gd name="T59" fmla="*/ 395 h 396"/>
                <a:gd name="T60" fmla="*/ 2002 w 2003"/>
                <a:gd name="T61" fmla="*/ 292 h 396"/>
                <a:gd name="T62" fmla="*/ 2002 w 2003"/>
                <a:gd name="T63" fmla="*/ 292 h 396"/>
                <a:gd name="T64" fmla="*/ 1508 w 2003"/>
                <a:gd name="T65" fmla="*/ 203 h 39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2003" h="396">
                  <a:moveTo>
                    <a:pt x="1508" y="203"/>
                  </a:moveTo>
                  <a:lnTo>
                    <a:pt x="1508" y="203"/>
                  </a:lnTo>
                  <a:lnTo>
                    <a:pt x="1508" y="202"/>
                  </a:lnTo>
                  <a:lnTo>
                    <a:pt x="1508" y="202"/>
                  </a:lnTo>
                  <a:cubicBezTo>
                    <a:pt x="1508" y="144"/>
                    <a:pt x="1436" y="97"/>
                    <a:pt x="1347" y="97"/>
                  </a:cubicBezTo>
                  <a:lnTo>
                    <a:pt x="1347" y="97"/>
                  </a:lnTo>
                  <a:cubicBezTo>
                    <a:pt x="1264" y="97"/>
                    <a:pt x="1195" y="138"/>
                    <a:pt x="1187" y="191"/>
                  </a:cubicBezTo>
                  <a:lnTo>
                    <a:pt x="1187" y="191"/>
                  </a:lnTo>
                  <a:cubicBezTo>
                    <a:pt x="1126" y="189"/>
                    <a:pt x="1064" y="189"/>
                    <a:pt x="1001" y="189"/>
                  </a:cubicBezTo>
                  <a:lnTo>
                    <a:pt x="1001" y="189"/>
                  </a:lnTo>
                  <a:cubicBezTo>
                    <a:pt x="962" y="189"/>
                    <a:pt x="925" y="189"/>
                    <a:pt x="888" y="189"/>
                  </a:cubicBezTo>
                  <a:lnTo>
                    <a:pt x="888" y="189"/>
                  </a:lnTo>
                  <a:cubicBezTo>
                    <a:pt x="875" y="158"/>
                    <a:pt x="844" y="136"/>
                    <a:pt x="809" y="136"/>
                  </a:cubicBezTo>
                  <a:lnTo>
                    <a:pt x="809" y="136"/>
                  </a:lnTo>
                  <a:cubicBezTo>
                    <a:pt x="772" y="136"/>
                    <a:pt x="741" y="160"/>
                    <a:pt x="729" y="193"/>
                  </a:cubicBezTo>
                  <a:lnTo>
                    <a:pt x="729" y="193"/>
                  </a:lnTo>
                  <a:cubicBezTo>
                    <a:pt x="710" y="193"/>
                    <a:pt x="692" y="194"/>
                    <a:pt x="674" y="194"/>
                  </a:cubicBezTo>
                  <a:lnTo>
                    <a:pt x="674" y="194"/>
                  </a:lnTo>
                  <a:cubicBezTo>
                    <a:pt x="675" y="189"/>
                    <a:pt x="675" y="182"/>
                    <a:pt x="675" y="177"/>
                  </a:cubicBezTo>
                  <a:lnTo>
                    <a:pt x="675" y="177"/>
                  </a:lnTo>
                  <a:cubicBezTo>
                    <a:pt x="675" y="79"/>
                    <a:pt x="591" y="0"/>
                    <a:pt x="487" y="0"/>
                  </a:cubicBezTo>
                  <a:lnTo>
                    <a:pt x="487" y="0"/>
                  </a:lnTo>
                  <a:cubicBezTo>
                    <a:pt x="384" y="0"/>
                    <a:pt x="299" y="79"/>
                    <a:pt x="299" y="177"/>
                  </a:cubicBezTo>
                  <a:lnTo>
                    <a:pt x="299" y="177"/>
                  </a:lnTo>
                  <a:cubicBezTo>
                    <a:pt x="299" y="191"/>
                    <a:pt x="301" y="205"/>
                    <a:pt x="305" y="218"/>
                  </a:cubicBezTo>
                  <a:lnTo>
                    <a:pt x="305" y="218"/>
                  </a:lnTo>
                  <a:cubicBezTo>
                    <a:pt x="117" y="237"/>
                    <a:pt x="0" y="263"/>
                    <a:pt x="0" y="292"/>
                  </a:cubicBezTo>
                  <a:lnTo>
                    <a:pt x="0" y="292"/>
                  </a:lnTo>
                  <a:cubicBezTo>
                    <a:pt x="0" y="349"/>
                    <a:pt x="448" y="395"/>
                    <a:pt x="1001" y="395"/>
                  </a:cubicBezTo>
                  <a:lnTo>
                    <a:pt x="1001" y="395"/>
                  </a:lnTo>
                  <a:cubicBezTo>
                    <a:pt x="1554" y="395"/>
                    <a:pt x="2002" y="349"/>
                    <a:pt x="2002" y="292"/>
                  </a:cubicBezTo>
                  <a:lnTo>
                    <a:pt x="2002" y="292"/>
                  </a:lnTo>
                  <a:cubicBezTo>
                    <a:pt x="2002" y="254"/>
                    <a:pt x="1804" y="221"/>
                    <a:pt x="1508" y="203"/>
                  </a:cubicBezTo>
                </a:path>
              </a:pathLst>
            </a:custGeom>
            <a:solidFill>
              <a:srgbClr val="3AB18D"/>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33" name="Freeform 80">
              <a:extLst>
                <a:ext uri="{FF2B5EF4-FFF2-40B4-BE49-F238E27FC236}">
                  <a16:creationId xmlns:a16="http://schemas.microsoft.com/office/drawing/2014/main" id="{91867AAF-0AB4-294B-8B7A-E302BCB2A6F2}"/>
                </a:ext>
              </a:extLst>
            </p:cNvPr>
            <p:cNvSpPr>
              <a:spLocks noChangeArrowheads="1"/>
            </p:cNvSpPr>
            <p:nvPr/>
          </p:nvSpPr>
          <p:spPr bwMode="auto">
            <a:xfrm>
              <a:off x="6624367" y="11455684"/>
              <a:ext cx="697614" cy="670152"/>
            </a:xfrm>
            <a:custGeom>
              <a:avLst/>
              <a:gdLst>
                <a:gd name="T0" fmla="*/ 480 w 559"/>
                <a:gd name="T1" fmla="*/ 85 h 538"/>
                <a:gd name="T2" fmla="*/ 480 w 559"/>
                <a:gd name="T3" fmla="*/ 85 h 538"/>
                <a:gd name="T4" fmla="*/ 420 w 559"/>
                <a:gd name="T5" fmla="*/ 423 h 538"/>
                <a:gd name="T6" fmla="*/ 420 w 559"/>
                <a:gd name="T7" fmla="*/ 423 h 538"/>
                <a:gd name="T8" fmla="*/ 78 w 559"/>
                <a:gd name="T9" fmla="*/ 453 h 538"/>
                <a:gd name="T10" fmla="*/ 78 w 559"/>
                <a:gd name="T11" fmla="*/ 453 h 538"/>
                <a:gd name="T12" fmla="*/ 138 w 559"/>
                <a:gd name="T13" fmla="*/ 115 h 538"/>
                <a:gd name="T14" fmla="*/ 138 w 559"/>
                <a:gd name="T15" fmla="*/ 115 h 538"/>
                <a:gd name="T16" fmla="*/ 480 w 559"/>
                <a:gd name="T17" fmla="*/ 85 h 5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59" h="538">
                  <a:moveTo>
                    <a:pt x="480" y="85"/>
                  </a:moveTo>
                  <a:lnTo>
                    <a:pt x="480" y="85"/>
                  </a:lnTo>
                  <a:cubicBezTo>
                    <a:pt x="558" y="170"/>
                    <a:pt x="530" y="321"/>
                    <a:pt x="420" y="423"/>
                  </a:cubicBezTo>
                  <a:lnTo>
                    <a:pt x="420" y="423"/>
                  </a:lnTo>
                  <a:cubicBezTo>
                    <a:pt x="308" y="524"/>
                    <a:pt x="155" y="537"/>
                    <a:pt x="78" y="453"/>
                  </a:cubicBezTo>
                  <a:lnTo>
                    <a:pt x="78" y="453"/>
                  </a:lnTo>
                  <a:cubicBezTo>
                    <a:pt x="0" y="368"/>
                    <a:pt x="27" y="217"/>
                    <a:pt x="138" y="115"/>
                  </a:cubicBezTo>
                  <a:lnTo>
                    <a:pt x="138" y="115"/>
                  </a:lnTo>
                  <a:cubicBezTo>
                    <a:pt x="249" y="13"/>
                    <a:pt x="403" y="0"/>
                    <a:pt x="480" y="85"/>
                  </a:cubicBezTo>
                </a:path>
              </a:pathLst>
            </a:custGeom>
            <a:solidFill>
              <a:srgbClr val="A0D0BC"/>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34" name="Freeform 81">
              <a:extLst>
                <a:ext uri="{FF2B5EF4-FFF2-40B4-BE49-F238E27FC236}">
                  <a16:creationId xmlns:a16="http://schemas.microsoft.com/office/drawing/2014/main" id="{33396195-64F6-D74B-A8FB-9FD4EAD155CE}"/>
                </a:ext>
              </a:extLst>
            </p:cNvPr>
            <p:cNvSpPr>
              <a:spLocks noChangeArrowheads="1"/>
            </p:cNvSpPr>
            <p:nvPr/>
          </p:nvSpPr>
          <p:spPr bwMode="auto">
            <a:xfrm>
              <a:off x="7541707" y="12147808"/>
              <a:ext cx="477896" cy="357047"/>
            </a:xfrm>
            <a:custGeom>
              <a:avLst/>
              <a:gdLst>
                <a:gd name="T0" fmla="*/ 364 w 384"/>
                <a:gd name="T1" fmla="*/ 90 h 287"/>
                <a:gd name="T2" fmla="*/ 364 w 384"/>
                <a:gd name="T3" fmla="*/ 90 h 287"/>
                <a:gd name="T4" fmla="*/ 227 w 384"/>
                <a:gd name="T5" fmla="*/ 256 h 287"/>
                <a:gd name="T6" fmla="*/ 227 w 384"/>
                <a:gd name="T7" fmla="*/ 256 h 287"/>
                <a:gd name="T8" fmla="*/ 19 w 384"/>
                <a:gd name="T9" fmla="*/ 196 h 287"/>
                <a:gd name="T10" fmla="*/ 19 w 384"/>
                <a:gd name="T11" fmla="*/ 196 h 287"/>
                <a:gd name="T12" fmla="*/ 156 w 384"/>
                <a:gd name="T13" fmla="*/ 30 h 287"/>
                <a:gd name="T14" fmla="*/ 156 w 384"/>
                <a:gd name="T15" fmla="*/ 30 h 287"/>
                <a:gd name="T16" fmla="*/ 364 w 384"/>
                <a:gd name="T17" fmla="*/ 90 h 2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84" h="287">
                  <a:moveTo>
                    <a:pt x="364" y="90"/>
                  </a:moveTo>
                  <a:lnTo>
                    <a:pt x="364" y="90"/>
                  </a:lnTo>
                  <a:cubicBezTo>
                    <a:pt x="383" y="153"/>
                    <a:pt x="322" y="227"/>
                    <a:pt x="227" y="256"/>
                  </a:cubicBezTo>
                  <a:lnTo>
                    <a:pt x="227" y="256"/>
                  </a:lnTo>
                  <a:cubicBezTo>
                    <a:pt x="131" y="286"/>
                    <a:pt x="39" y="259"/>
                    <a:pt x="19" y="196"/>
                  </a:cubicBezTo>
                  <a:lnTo>
                    <a:pt x="19" y="196"/>
                  </a:lnTo>
                  <a:cubicBezTo>
                    <a:pt x="0" y="134"/>
                    <a:pt x="62" y="59"/>
                    <a:pt x="156" y="30"/>
                  </a:cubicBezTo>
                  <a:lnTo>
                    <a:pt x="156" y="30"/>
                  </a:lnTo>
                  <a:cubicBezTo>
                    <a:pt x="251" y="0"/>
                    <a:pt x="344" y="27"/>
                    <a:pt x="364" y="90"/>
                  </a:cubicBezTo>
                </a:path>
              </a:pathLst>
            </a:custGeom>
            <a:solidFill>
              <a:srgbClr val="3AB18D"/>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35" name="Freeform 82">
              <a:extLst>
                <a:ext uri="{FF2B5EF4-FFF2-40B4-BE49-F238E27FC236}">
                  <a16:creationId xmlns:a16="http://schemas.microsoft.com/office/drawing/2014/main" id="{CDA6A510-FB82-4B42-9898-71BC3822AE7B}"/>
                </a:ext>
              </a:extLst>
            </p:cNvPr>
            <p:cNvSpPr>
              <a:spLocks noChangeArrowheads="1"/>
            </p:cNvSpPr>
            <p:nvPr/>
          </p:nvSpPr>
          <p:spPr bwMode="auto">
            <a:xfrm>
              <a:off x="7695509" y="12032451"/>
              <a:ext cx="219722" cy="263667"/>
            </a:xfrm>
            <a:custGeom>
              <a:avLst/>
              <a:gdLst>
                <a:gd name="T0" fmla="*/ 145 w 176"/>
                <a:gd name="T1" fmla="*/ 142 h 211"/>
                <a:gd name="T2" fmla="*/ 145 w 176"/>
                <a:gd name="T3" fmla="*/ 142 h 211"/>
                <a:gd name="T4" fmla="*/ 34 w 176"/>
                <a:gd name="T5" fmla="*/ 190 h 211"/>
                <a:gd name="T6" fmla="*/ 34 w 176"/>
                <a:gd name="T7" fmla="*/ 190 h 211"/>
                <a:gd name="T8" fmla="*/ 30 w 176"/>
                <a:gd name="T9" fmla="*/ 68 h 211"/>
                <a:gd name="T10" fmla="*/ 30 w 176"/>
                <a:gd name="T11" fmla="*/ 68 h 211"/>
                <a:gd name="T12" fmla="*/ 142 w 176"/>
                <a:gd name="T13" fmla="*/ 21 h 211"/>
                <a:gd name="T14" fmla="*/ 142 w 176"/>
                <a:gd name="T15" fmla="*/ 21 h 211"/>
                <a:gd name="T16" fmla="*/ 145 w 176"/>
                <a:gd name="T17" fmla="*/ 142 h 21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76" h="211">
                  <a:moveTo>
                    <a:pt x="145" y="142"/>
                  </a:moveTo>
                  <a:lnTo>
                    <a:pt x="145" y="142"/>
                  </a:lnTo>
                  <a:cubicBezTo>
                    <a:pt x="115" y="189"/>
                    <a:pt x="65" y="210"/>
                    <a:pt x="34" y="190"/>
                  </a:cubicBezTo>
                  <a:lnTo>
                    <a:pt x="34" y="190"/>
                  </a:lnTo>
                  <a:cubicBezTo>
                    <a:pt x="2" y="170"/>
                    <a:pt x="0" y="116"/>
                    <a:pt x="30" y="68"/>
                  </a:cubicBezTo>
                  <a:lnTo>
                    <a:pt x="30" y="68"/>
                  </a:lnTo>
                  <a:cubicBezTo>
                    <a:pt x="59" y="22"/>
                    <a:pt x="109" y="0"/>
                    <a:pt x="142" y="21"/>
                  </a:cubicBezTo>
                  <a:lnTo>
                    <a:pt x="142" y="21"/>
                  </a:lnTo>
                  <a:cubicBezTo>
                    <a:pt x="173" y="41"/>
                    <a:pt x="175" y="95"/>
                    <a:pt x="145" y="142"/>
                  </a:cubicBezTo>
                </a:path>
              </a:pathLst>
            </a:custGeom>
            <a:solidFill>
              <a:srgbClr val="A0D0BC"/>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36" name="Freeform 83">
              <a:extLst>
                <a:ext uri="{FF2B5EF4-FFF2-40B4-BE49-F238E27FC236}">
                  <a16:creationId xmlns:a16="http://schemas.microsoft.com/office/drawing/2014/main" id="{A702C621-DCF8-9544-A09C-B0675CCC5642}"/>
                </a:ext>
              </a:extLst>
            </p:cNvPr>
            <p:cNvSpPr>
              <a:spLocks noChangeArrowheads="1"/>
            </p:cNvSpPr>
            <p:nvPr/>
          </p:nvSpPr>
          <p:spPr bwMode="auto">
            <a:xfrm>
              <a:off x="7585648" y="10159323"/>
              <a:ext cx="417472" cy="390005"/>
            </a:xfrm>
            <a:custGeom>
              <a:avLst/>
              <a:gdLst>
                <a:gd name="T0" fmla="*/ 333 w 334"/>
                <a:gd name="T1" fmla="*/ 157 h 315"/>
                <a:gd name="T2" fmla="*/ 333 w 334"/>
                <a:gd name="T3" fmla="*/ 157 h 315"/>
                <a:gd name="T4" fmla="*/ 167 w 334"/>
                <a:gd name="T5" fmla="*/ 314 h 315"/>
                <a:gd name="T6" fmla="*/ 167 w 334"/>
                <a:gd name="T7" fmla="*/ 314 h 315"/>
                <a:gd name="T8" fmla="*/ 0 w 334"/>
                <a:gd name="T9" fmla="*/ 157 h 315"/>
                <a:gd name="T10" fmla="*/ 0 w 334"/>
                <a:gd name="T11" fmla="*/ 157 h 315"/>
                <a:gd name="T12" fmla="*/ 167 w 334"/>
                <a:gd name="T13" fmla="*/ 0 h 315"/>
                <a:gd name="T14" fmla="*/ 167 w 334"/>
                <a:gd name="T15" fmla="*/ 0 h 315"/>
                <a:gd name="T16" fmla="*/ 333 w 334"/>
                <a:gd name="T17" fmla="*/ 157 h 3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34" h="315">
                  <a:moveTo>
                    <a:pt x="333" y="157"/>
                  </a:moveTo>
                  <a:lnTo>
                    <a:pt x="333" y="157"/>
                  </a:lnTo>
                  <a:cubicBezTo>
                    <a:pt x="333" y="244"/>
                    <a:pt x="258" y="314"/>
                    <a:pt x="167" y="314"/>
                  </a:cubicBezTo>
                  <a:lnTo>
                    <a:pt x="167" y="314"/>
                  </a:lnTo>
                  <a:cubicBezTo>
                    <a:pt x="74" y="314"/>
                    <a:pt x="0" y="244"/>
                    <a:pt x="0" y="157"/>
                  </a:cubicBezTo>
                  <a:lnTo>
                    <a:pt x="0" y="157"/>
                  </a:lnTo>
                  <a:cubicBezTo>
                    <a:pt x="0" y="71"/>
                    <a:pt x="74" y="0"/>
                    <a:pt x="167" y="0"/>
                  </a:cubicBezTo>
                  <a:lnTo>
                    <a:pt x="167" y="0"/>
                  </a:lnTo>
                  <a:cubicBezTo>
                    <a:pt x="258" y="0"/>
                    <a:pt x="333" y="71"/>
                    <a:pt x="333" y="157"/>
                  </a:cubicBezTo>
                </a:path>
              </a:pathLst>
            </a:custGeom>
            <a:solidFill>
              <a:srgbClr val="007C57"/>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37" name="Freeform 84">
              <a:extLst>
                <a:ext uri="{FF2B5EF4-FFF2-40B4-BE49-F238E27FC236}">
                  <a16:creationId xmlns:a16="http://schemas.microsoft.com/office/drawing/2014/main" id="{2DB203FC-8A11-B642-BC4C-A13A41FF2D93}"/>
                </a:ext>
              </a:extLst>
            </p:cNvPr>
            <p:cNvSpPr>
              <a:spLocks noChangeArrowheads="1"/>
            </p:cNvSpPr>
            <p:nvPr/>
          </p:nvSpPr>
          <p:spPr bwMode="auto">
            <a:xfrm>
              <a:off x="7442829" y="9730868"/>
              <a:ext cx="225216" cy="225212"/>
            </a:xfrm>
            <a:custGeom>
              <a:avLst/>
              <a:gdLst>
                <a:gd name="T0" fmla="*/ 178 w 179"/>
                <a:gd name="T1" fmla="*/ 90 h 180"/>
                <a:gd name="T2" fmla="*/ 178 w 179"/>
                <a:gd name="T3" fmla="*/ 90 h 180"/>
                <a:gd name="T4" fmla="*/ 89 w 179"/>
                <a:gd name="T5" fmla="*/ 179 h 180"/>
                <a:gd name="T6" fmla="*/ 89 w 179"/>
                <a:gd name="T7" fmla="*/ 179 h 180"/>
                <a:gd name="T8" fmla="*/ 0 w 179"/>
                <a:gd name="T9" fmla="*/ 90 h 180"/>
                <a:gd name="T10" fmla="*/ 0 w 179"/>
                <a:gd name="T11" fmla="*/ 90 h 180"/>
                <a:gd name="T12" fmla="*/ 89 w 179"/>
                <a:gd name="T13" fmla="*/ 0 h 180"/>
                <a:gd name="T14" fmla="*/ 89 w 179"/>
                <a:gd name="T15" fmla="*/ 0 h 180"/>
                <a:gd name="T16" fmla="*/ 178 w 179"/>
                <a:gd name="T17" fmla="*/ 90 h 1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79" h="180">
                  <a:moveTo>
                    <a:pt x="178" y="90"/>
                  </a:moveTo>
                  <a:lnTo>
                    <a:pt x="178" y="90"/>
                  </a:lnTo>
                  <a:cubicBezTo>
                    <a:pt x="178" y="140"/>
                    <a:pt x="138" y="179"/>
                    <a:pt x="89" y="179"/>
                  </a:cubicBezTo>
                  <a:lnTo>
                    <a:pt x="89" y="179"/>
                  </a:lnTo>
                  <a:cubicBezTo>
                    <a:pt x="39" y="179"/>
                    <a:pt x="0" y="140"/>
                    <a:pt x="0" y="90"/>
                  </a:cubicBezTo>
                  <a:lnTo>
                    <a:pt x="0" y="90"/>
                  </a:lnTo>
                  <a:cubicBezTo>
                    <a:pt x="0" y="41"/>
                    <a:pt x="39" y="0"/>
                    <a:pt x="89" y="0"/>
                  </a:cubicBezTo>
                  <a:lnTo>
                    <a:pt x="89" y="0"/>
                  </a:lnTo>
                  <a:cubicBezTo>
                    <a:pt x="138" y="0"/>
                    <a:pt x="178" y="41"/>
                    <a:pt x="178" y="90"/>
                  </a:cubicBezTo>
                </a:path>
              </a:pathLst>
            </a:custGeom>
            <a:solidFill>
              <a:srgbClr val="A0D0BC"/>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38" name="Freeform 86">
              <a:extLst>
                <a:ext uri="{FF2B5EF4-FFF2-40B4-BE49-F238E27FC236}">
                  <a16:creationId xmlns:a16="http://schemas.microsoft.com/office/drawing/2014/main" id="{F7F729F5-D159-D54A-874E-06352D9178E3}"/>
                </a:ext>
              </a:extLst>
            </p:cNvPr>
            <p:cNvSpPr>
              <a:spLocks noChangeArrowheads="1"/>
            </p:cNvSpPr>
            <p:nvPr/>
          </p:nvSpPr>
          <p:spPr bwMode="auto">
            <a:xfrm>
              <a:off x="6388166" y="8516901"/>
              <a:ext cx="2719061" cy="620716"/>
            </a:xfrm>
            <a:custGeom>
              <a:avLst/>
              <a:gdLst>
                <a:gd name="T0" fmla="*/ 2181 w 2182"/>
                <a:gd name="T1" fmla="*/ 248 h 497"/>
                <a:gd name="T2" fmla="*/ 2181 w 2182"/>
                <a:gd name="T3" fmla="*/ 248 h 497"/>
                <a:gd name="T4" fmla="*/ 1090 w 2182"/>
                <a:gd name="T5" fmla="*/ 496 h 497"/>
                <a:gd name="T6" fmla="*/ 1090 w 2182"/>
                <a:gd name="T7" fmla="*/ 496 h 497"/>
                <a:gd name="T8" fmla="*/ 0 w 2182"/>
                <a:gd name="T9" fmla="*/ 248 h 497"/>
                <a:gd name="T10" fmla="*/ 0 w 2182"/>
                <a:gd name="T11" fmla="*/ 248 h 497"/>
                <a:gd name="T12" fmla="*/ 1090 w 2182"/>
                <a:gd name="T13" fmla="*/ 0 h 497"/>
                <a:gd name="T14" fmla="*/ 1090 w 2182"/>
                <a:gd name="T15" fmla="*/ 0 h 497"/>
                <a:gd name="T16" fmla="*/ 2181 w 2182"/>
                <a:gd name="T17" fmla="*/ 248 h 4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182" h="497">
                  <a:moveTo>
                    <a:pt x="2181" y="248"/>
                  </a:moveTo>
                  <a:lnTo>
                    <a:pt x="2181" y="248"/>
                  </a:lnTo>
                  <a:cubicBezTo>
                    <a:pt x="2181" y="385"/>
                    <a:pt x="1693" y="496"/>
                    <a:pt x="1090" y="496"/>
                  </a:cubicBezTo>
                  <a:lnTo>
                    <a:pt x="1090" y="496"/>
                  </a:lnTo>
                  <a:cubicBezTo>
                    <a:pt x="488" y="496"/>
                    <a:pt x="0" y="385"/>
                    <a:pt x="0" y="248"/>
                  </a:cubicBezTo>
                  <a:lnTo>
                    <a:pt x="0" y="248"/>
                  </a:lnTo>
                  <a:cubicBezTo>
                    <a:pt x="0" y="111"/>
                    <a:pt x="488" y="0"/>
                    <a:pt x="1090" y="0"/>
                  </a:cubicBezTo>
                  <a:lnTo>
                    <a:pt x="1090" y="0"/>
                  </a:lnTo>
                  <a:cubicBezTo>
                    <a:pt x="1693" y="0"/>
                    <a:pt x="2181" y="111"/>
                    <a:pt x="2181" y="248"/>
                  </a:cubicBez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39" name="Freeform 87">
              <a:extLst>
                <a:ext uri="{FF2B5EF4-FFF2-40B4-BE49-F238E27FC236}">
                  <a16:creationId xmlns:a16="http://schemas.microsoft.com/office/drawing/2014/main" id="{D74DD539-36C4-464E-BC0C-6BA898A866BD}"/>
                </a:ext>
              </a:extLst>
            </p:cNvPr>
            <p:cNvSpPr>
              <a:spLocks noChangeArrowheads="1"/>
            </p:cNvSpPr>
            <p:nvPr/>
          </p:nvSpPr>
          <p:spPr bwMode="auto">
            <a:xfrm>
              <a:off x="6739720" y="8659722"/>
              <a:ext cx="2021441" cy="302120"/>
            </a:xfrm>
            <a:custGeom>
              <a:avLst/>
              <a:gdLst>
                <a:gd name="T0" fmla="*/ 1623 w 1624"/>
                <a:gd name="T1" fmla="*/ 131 h 243"/>
                <a:gd name="T2" fmla="*/ 1623 w 1624"/>
                <a:gd name="T3" fmla="*/ 131 h 243"/>
                <a:gd name="T4" fmla="*/ 811 w 1624"/>
                <a:gd name="T5" fmla="*/ 239 h 243"/>
                <a:gd name="T6" fmla="*/ 811 w 1624"/>
                <a:gd name="T7" fmla="*/ 239 h 243"/>
                <a:gd name="T8" fmla="*/ 0 w 1624"/>
                <a:gd name="T9" fmla="*/ 131 h 243"/>
                <a:gd name="T10" fmla="*/ 0 w 1624"/>
                <a:gd name="T11" fmla="*/ 131 h 243"/>
                <a:gd name="T12" fmla="*/ 811 w 1624"/>
                <a:gd name="T13" fmla="*/ 0 h 243"/>
                <a:gd name="T14" fmla="*/ 811 w 1624"/>
                <a:gd name="T15" fmla="*/ 0 h 243"/>
                <a:gd name="T16" fmla="*/ 1623 w 1624"/>
                <a:gd name="T17" fmla="*/ 131 h 2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624" h="243">
                  <a:moveTo>
                    <a:pt x="1623" y="131"/>
                  </a:moveTo>
                  <a:lnTo>
                    <a:pt x="1623" y="131"/>
                  </a:lnTo>
                  <a:cubicBezTo>
                    <a:pt x="1623" y="242"/>
                    <a:pt x="1299" y="239"/>
                    <a:pt x="811" y="239"/>
                  </a:cubicBezTo>
                  <a:lnTo>
                    <a:pt x="811" y="239"/>
                  </a:lnTo>
                  <a:cubicBezTo>
                    <a:pt x="324" y="239"/>
                    <a:pt x="0" y="242"/>
                    <a:pt x="0" y="131"/>
                  </a:cubicBezTo>
                  <a:lnTo>
                    <a:pt x="0" y="131"/>
                  </a:lnTo>
                  <a:cubicBezTo>
                    <a:pt x="0" y="20"/>
                    <a:pt x="324" y="0"/>
                    <a:pt x="811" y="0"/>
                  </a:cubicBezTo>
                  <a:lnTo>
                    <a:pt x="811" y="0"/>
                  </a:lnTo>
                  <a:cubicBezTo>
                    <a:pt x="1299" y="0"/>
                    <a:pt x="1623" y="20"/>
                    <a:pt x="1623" y="131"/>
                  </a:cubicBezTo>
                </a:path>
              </a:pathLst>
            </a:custGeom>
            <a:solidFill>
              <a:srgbClr val="C6D6EC"/>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40" name="Freeform 88">
              <a:extLst>
                <a:ext uri="{FF2B5EF4-FFF2-40B4-BE49-F238E27FC236}">
                  <a16:creationId xmlns:a16="http://schemas.microsoft.com/office/drawing/2014/main" id="{F2A00C8E-59A8-954D-980E-57D5803F69D0}"/>
                </a:ext>
              </a:extLst>
            </p:cNvPr>
            <p:cNvSpPr>
              <a:spLocks noChangeArrowheads="1"/>
            </p:cNvSpPr>
            <p:nvPr/>
          </p:nvSpPr>
          <p:spPr bwMode="auto">
            <a:xfrm>
              <a:off x="7294519" y="9445229"/>
              <a:ext cx="856915" cy="208735"/>
            </a:xfrm>
            <a:custGeom>
              <a:avLst/>
              <a:gdLst>
                <a:gd name="T0" fmla="*/ 2 w 690"/>
                <a:gd name="T1" fmla="*/ 0 h 167"/>
                <a:gd name="T2" fmla="*/ 2 w 690"/>
                <a:gd name="T3" fmla="*/ 0 h 167"/>
                <a:gd name="T4" fmla="*/ 689 w 690"/>
                <a:gd name="T5" fmla="*/ 4 h 167"/>
                <a:gd name="T6" fmla="*/ 689 w 690"/>
                <a:gd name="T7" fmla="*/ 166 h 167"/>
                <a:gd name="T8" fmla="*/ 0 w 690"/>
                <a:gd name="T9" fmla="*/ 166 h 167"/>
                <a:gd name="T10" fmla="*/ 2 w 690"/>
                <a:gd name="T11" fmla="*/ 0 h 167"/>
              </a:gdLst>
              <a:ahLst/>
              <a:cxnLst>
                <a:cxn ang="0">
                  <a:pos x="T0" y="T1"/>
                </a:cxn>
                <a:cxn ang="0">
                  <a:pos x="T2" y="T3"/>
                </a:cxn>
                <a:cxn ang="0">
                  <a:pos x="T4" y="T5"/>
                </a:cxn>
                <a:cxn ang="0">
                  <a:pos x="T6" y="T7"/>
                </a:cxn>
                <a:cxn ang="0">
                  <a:pos x="T8" y="T9"/>
                </a:cxn>
                <a:cxn ang="0">
                  <a:pos x="T10" y="T11"/>
                </a:cxn>
              </a:cxnLst>
              <a:rect l="0" t="0" r="r" b="b"/>
              <a:pathLst>
                <a:path w="690" h="167">
                  <a:moveTo>
                    <a:pt x="2" y="0"/>
                  </a:moveTo>
                  <a:lnTo>
                    <a:pt x="2" y="0"/>
                  </a:lnTo>
                  <a:cubicBezTo>
                    <a:pt x="2" y="0"/>
                    <a:pt x="290" y="61"/>
                    <a:pt x="689" y="4"/>
                  </a:cubicBezTo>
                  <a:lnTo>
                    <a:pt x="689" y="166"/>
                  </a:lnTo>
                  <a:lnTo>
                    <a:pt x="0" y="166"/>
                  </a:lnTo>
                  <a:lnTo>
                    <a:pt x="2" y="0"/>
                  </a:lnTo>
                </a:path>
              </a:pathLst>
            </a:custGeom>
            <a:solidFill>
              <a:srgbClr val="C6D6EC"/>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41" name="Freeform 89">
              <a:extLst>
                <a:ext uri="{FF2B5EF4-FFF2-40B4-BE49-F238E27FC236}">
                  <a16:creationId xmlns:a16="http://schemas.microsoft.com/office/drawing/2014/main" id="{B929BB55-DD20-A14B-B071-541CB85E8451}"/>
                </a:ext>
              </a:extLst>
            </p:cNvPr>
            <p:cNvSpPr>
              <a:spLocks noChangeArrowheads="1"/>
            </p:cNvSpPr>
            <p:nvPr/>
          </p:nvSpPr>
          <p:spPr bwMode="auto">
            <a:xfrm>
              <a:off x="10843028" y="7072233"/>
              <a:ext cx="2290598" cy="5894037"/>
            </a:xfrm>
            <a:custGeom>
              <a:avLst/>
              <a:gdLst>
                <a:gd name="T0" fmla="*/ 923 w 1837"/>
                <a:gd name="T1" fmla="*/ 4034 h 4730"/>
                <a:gd name="T2" fmla="*/ 814 w 1837"/>
                <a:gd name="T3" fmla="*/ 3541 h 4730"/>
                <a:gd name="T4" fmla="*/ 1542 w 1837"/>
                <a:gd name="T5" fmla="*/ 3541 h 4730"/>
                <a:gd name="T6" fmla="*/ 1650 w 1837"/>
                <a:gd name="T7" fmla="*/ 4034 h 4730"/>
                <a:gd name="T8" fmla="*/ 923 w 1837"/>
                <a:gd name="T9" fmla="*/ 4034 h 4730"/>
                <a:gd name="T10" fmla="*/ 846 w 1837"/>
                <a:gd name="T11" fmla="*/ 383 h 4730"/>
                <a:gd name="T12" fmla="*/ 954 w 1837"/>
                <a:gd name="T13" fmla="*/ 875 h 4730"/>
                <a:gd name="T14" fmla="*/ 227 w 1837"/>
                <a:gd name="T15" fmla="*/ 875 h 4730"/>
                <a:gd name="T16" fmla="*/ 118 w 1837"/>
                <a:gd name="T17" fmla="*/ 383 h 4730"/>
                <a:gd name="T18" fmla="*/ 846 w 1837"/>
                <a:gd name="T19" fmla="*/ 383 h 4730"/>
                <a:gd name="T20" fmla="*/ 342 w 1837"/>
                <a:gd name="T21" fmla="*/ 1402 h 4730"/>
                <a:gd name="T22" fmla="*/ 234 w 1837"/>
                <a:gd name="T23" fmla="*/ 909 h 4730"/>
                <a:gd name="T24" fmla="*/ 962 w 1837"/>
                <a:gd name="T25" fmla="*/ 909 h 4730"/>
                <a:gd name="T26" fmla="*/ 1071 w 1837"/>
                <a:gd name="T27" fmla="*/ 1402 h 4730"/>
                <a:gd name="T28" fmla="*/ 342 w 1837"/>
                <a:gd name="T29" fmla="*/ 1402 h 4730"/>
                <a:gd name="T30" fmla="*/ 1193 w 1837"/>
                <a:gd name="T31" fmla="*/ 1962 h 4730"/>
                <a:gd name="T32" fmla="*/ 1302 w 1837"/>
                <a:gd name="T33" fmla="*/ 2455 h 4730"/>
                <a:gd name="T34" fmla="*/ 575 w 1837"/>
                <a:gd name="T35" fmla="*/ 2455 h 4730"/>
                <a:gd name="T36" fmla="*/ 466 w 1837"/>
                <a:gd name="T37" fmla="*/ 1962 h 4730"/>
                <a:gd name="T38" fmla="*/ 1193 w 1837"/>
                <a:gd name="T39" fmla="*/ 1962 h 4730"/>
                <a:gd name="T40" fmla="*/ 350 w 1837"/>
                <a:gd name="T41" fmla="*/ 1436 h 4730"/>
                <a:gd name="T42" fmla="*/ 1078 w 1837"/>
                <a:gd name="T43" fmla="*/ 1436 h 4730"/>
                <a:gd name="T44" fmla="*/ 1186 w 1837"/>
                <a:gd name="T45" fmla="*/ 1929 h 4730"/>
                <a:gd name="T46" fmla="*/ 458 w 1837"/>
                <a:gd name="T47" fmla="*/ 1929 h 4730"/>
                <a:gd name="T48" fmla="*/ 350 w 1837"/>
                <a:gd name="T49" fmla="*/ 1436 h 4730"/>
                <a:gd name="T50" fmla="*/ 691 w 1837"/>
                <a:gd name="T51" fmla="*/ 2981 h 4730"/>
                <a:gd name="T52" fmla="*/ 582 w 1837"/>
                <a:gd name="T53" fmla="*/ 2489 h 4730"/>
                <a:gd name="T54" fmla="*/ 1309 w 1837"/>
                <a:gd name="T55" fmla="*/ 2489 h 4730"/>
                <a:gd name="T56" fmla="*/ 1418 w 1837"/>
                <a:gd name="T57" fmla="*/ 2981 h 4730"/>
                <a:gd name="T58" fmla="*/ 691 w 1837"/>
                <a:gd name="T59" fmla="*/ 2981 h 4730"/>
                <a:gd name="T60" fmla="*/ 698 w 1837"/>
                <a:gd name="T61" fmla="*/ 3015 h 4730"/>
                <a:gd name="T62" fmla="*/ 1425 w 1837"/>
                <a:gd name="T63" fmla="*/ 3015 h 4730"/>
                <a:gd name="T64" fmla="*/ 1534 w 1837"/>
                <a:gd name="T65" fmla="*/ 3508 h 4730"/>
                <a:gd name="T66" fmla="*/ 807 w 1837"/>
                <a:gd name="T67" fmla="*/ 3508 h 4730"/>
                <a:gd name="T68" fmla="*/ 698 w 1837"/>
                <a:gd name="T69" fmla="*/ 3015 h 4730"/>
                <a:gd name="T70" fmla="*/ 1803 w 1837"/>
                <a:gd name="T71" fmla="*/ 4729 h 4730"/>
                <a:gd name="T72" fmla="*/ 1836 w 1837"/>
                <a:gd name="T73" fmla="*/ 4722 h 4730"/>
                <a:gd name="T74" fmla="*/ 1453 w 1837"/>
                <a:gd name="T75" fmla="*/ 2985 h 4730"/>
                <a:gd name="T76" fmla="*/ 1453 w 1837"/>
                <a:gd name="T77" fmla="*/ 2981 h 4730"/>
                <a:gd name="T78" fmla="*/ 1452 w 1837"/>
                <a:gd name="T79" fmla="*/ 2981 h 4730"/>
                <a:gd name="T80" fmla="*/ 1107 w 1837"/>
                <a:gd name="T81" fmla="*/ 1417 h 4730"/>
                <a:gd name="T82" fmla="*/ 1107 w 1837"/>
                <a:gd name="T83" fmla="*/ 1402 h 4730"/>
                <a:gd name="T84" fmla="*/ 1104 w 1837"/>
                <a:gd name="T85" fmla="*/ 1402 h 4730"/>
                <a:gd name="T86" fmla="*/ 795 w 1837"/>
                <a:gd name="T87" fmla="*/ 0 h 4730"/>
                <a:gd name="T88" fmla="*/ 763 w 1837"/>
                <a:gd name="T89" fmla="*/ 8 h 4730"/>
                <a:gd name="T90" fmla="*/ 838 w 1837"/>
                <a:gd name="T91" fmla="*/ 349 h 4730"/>
                <a:gd name="T92" fmla="*/ 110 w 1837"/>
                <a:gd name="T93" fmla="*/ 349 h 4730"/>
                <a:gd name="T94" fmla="*/ 33 w 1837"/>
                <a:gd name="T95" fmla="*/ 0 h 4730"/>
                <a:gd name="T96" fmla="*/ 0 w 1837"/>
                <a:gd name="T97" fmla="*/ 8 h 4730"/>
                <a:gd name="T98" fmla="*/ 1042 w 1837"/>
                <a:gd name="T99" fmla="*/ 4729 h 4730"/>
                <a:gd name="T100" fmla="*/ 1075 w 1837"/>
                <a:gd name="T101" fmla="*/ 4722 h 4730"/>
                <a:gd name="T102" fmla="*/ 930 w 1837"/>
                <a:gd name="T103" fmla="*/ 4068 h 4730"/>
                <a:gd name="T104" fmla="*/ 1658 w 1837"/>
                <a:gd name="T105" fmla="*/ 4068 h 4730"/>
                <a:gd name="T106" fmla="*/ 1803 w 1837"/>
                <a:gd name="T107" fmla="*/ 4729 h 47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1837" h="4730">
                  <a:moveTo>
                    <a:pt x="923" y="4034"/>
                  </a:moveTo>
                  <a:lnTo>
                    <a:pt x="814" y="3541"/>
                  </a:lnTo>
                  <a:lnTo>
                    <a:pt x="1542" y="3541"/>
                  </a:lnTo>
                  <a:lnTo>
                    <a:pt x="1650" y="4034"/>
                  </a:lnTo>
                  <a:lnTo>
                    <a:pt x="923" y="4034"/>
                  </a:lnTo>
                  <a:close/>
                  <a:moveTo>
                    <a:pt x="846" y="383"/>
                  </a:moveTo>
                  <a:lnTo>
                    <a:pt x="954" y="875"/>
                  </a:lnTo>
                  <a:lnTo>
                    <a:pt x="227" y="875"/>
                  </a:lnTo>
                  <a:lnTo>
                    <a:pt x="118" y="383"/>
                  </a:lnTo>
                  <a:lnTo>
                    <a:pt x="846" y="383"/>
                  </a:lnTo>
                  <a:close/>
                  <a:moveTo>
                    <a:pt x="342" y="1402"/>
                  </a:moveTo>
                  <a:lnTo>
                    <a:pt x="234" y="909"/>
                  </a:lnTo>
                  <a:lnTo>
                    <a:pt x="962" y="909"/>
                  </a:lnTo>
                  <a:lnTo>
                    <a:pt x="1071" y="1402"/>
                  </a:lnTo>
                  <a:lnTo>
                    <a:pt x="342" y="1402"/>
                  </a:lnTo>
                  <a:close/>
                  <a:moveTo>
                    <a:pt x="1193" y="1962"/>
                  </a:moveTo>
                  <a:lnTo>
                    <a:pt x="1302" y="2455"/>
                  </a:lnTo>
                  <a:lnTo>
                    <a:pt x="575" y="2455"/>
                  </a:lnTo>
                  <a:lnTo>
                    <a:pt x="466" y="1962"/>
                  </a:lnTo>
                  <a:lnTo>
                    <a:pt x="1193" y="1962"/>
                  </a:lnTo>
                  <a:close/>
                  <a:moveTo>
                    <a:pt x="350" y="1436"/>
                  </a:moveTo>
                  <a:lnTo>
                    <a:pt x="1078" y="1436"/>
                  </a:lnTo>
                  <a:lnTo>
                    <a:pt x="1186" y="1929"/>
                  </a:lnTo>
                  <a:lnTo>
                    <a:pt x="458" y="1929"/>
                  </a:lnTo>
                  <a:lnTo>
                    <a:pt x="350" y="1436"/>
                  </a:lnTo>
                  <a:close/>
                  <a:moveTo>
                    <a:pt x="691" y="2981"/>
                  </a:moveTo>
                  <a:lnTo>
                    <a:pt x="582" y="2489"/>
                  </a:lnTo>
                  <a:lnTo>
                    <a:pt x="1309" y="2489"/>
                  </a:lnTo>
                  <a:lnTo>
                    <a:pt x="1418" y="2981"/>
                  </a:lnTo>
                  <a:lnTo>
                    <a:pt x="691" y="2981"/>
                  </a:lnTo>
                  <a:close/>
                  <a:moveTo>
                    <a:pt x="698" y="3015"/>
                  </a:moveTo>
                  <a:lnTo>
                    <a:pt x="1425" y="3015"/>
                  </a:lnTo>
                  <a:lnTo>
                    <a:pt x="1534" y="3508"/>
                  </a:lnTo>
                  <a:lnTo>
                    <a:pt x="807" y="3508"/>
                  </a:lnTo>
                  <a:lnTo>
                    <a:pt x="698" y="3015"/>
                  </a:lnTo>
                  <a:close/>
                  <a:moveTo>
                    <a:pt x="1803" y="4729"/>
                  </a:moveTo>
                  <a:lnTo>
                    <a:pt x="1836" y="4722"/>
                  </a:lnTo>
                  <a:lnTo>
                    <a:pt x="1453" y="2985"/>
                  </a:lnTo>
                  <a:lnTo>
                    <a:pt x="1453" y="2981"/>
                  </a:lnTo>
                  <a:lnTo>
                    <a:pt x="1452" y="2981"/>
                  </a:lnTo>
                  <a:lnTo>
                    <a:pt x="1107" y="1417"/>
                  </a:lnTo>
                  <a:lnTo>
                    <a:pt x="1107" y="1402"/>
                  </a:lnTo>
                  <a:lnTo>
                    <a:pt x="1104" y="1402"/>
                  </a:lnTo>
                  <a:lnTo>
                    <a:pt x="795" y="0"/>
                  </a:lnTo>
                  <a:lnTo>
                    <a:pt x="763" y="8"/>
                  </a:lnTo>
                  <a:lnTo>
                    <a:pt x="838" y="349"/>
                  </a:lnTo>
                  <a:lnTo>
                    <a:pt x="110" y="349"/>
                  </a:lnTo>
                  <a:lnTo>
                    <a:pt x="33" y="0"/>
                  </a:lnTo>
                  <a:lnTo>
                    <a:pt x="0" y="8"/>
                  </a:lnTo>
                  <a:lnTo>
                    <a:pt x="1042" y="4729"/>
                  </a:lnTo>
                  <a:lnTo>
                    <a:pt x="1075" y="4722"/>
                  </a:lnTo>
                  <a:lnTo>
                    <a:pt x="930" y="4068"/>
                  </a:lnTo>
                  <a:lnTo>
                    <a:pt x="1658" y="4068"/>
                  </a:lnTo>
                  <a:lnTo>
                    <a:pt x="1803" y="4729"/>
                  </a:lnTo>
                  <a:close/>
                </a:path>
              </a:pathLst>
            </a:custGeom>
            <a:solidFill>
              <a:srgbClr val="174D6B"/>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42" name="Freeform 90">
              <a:extLst>
                <a:ext uri="{FF2B5EF4-FFF2-40B4-BE49-F238E27FC236}">
                  <a16:creationId xmlns:a16="http://schemas.microsoft.com/office/drawing/2014/main" id="{D2B1F582-3963-9C46-B38A-3B93164D2688}"/>
                </a:ext>
              </a:extLst>
            </p:cNvPr>
            <p:cNvSpPr>
              <a:spLocks noChangeArrowheads="1"/>
            </p:cNvSpPr>
            <p:nvPr/>
          </p:nvSpPr>
          <p:spPr bwMode="auto">
            <a:xfrm>
              <a:off x="11804310" y="8478453"/>
              <a:ext cx="324092" cy="1483123"/>
            </a:xfrm>
            <a:custGeom>
              <a:avLst/>
              <a:gdLst>
                <a:gd name="T0" fmla="*/ 258 w 259"/>
                <a:gd name="T1" fmla="*/ 1189 h 1190"/>
                <a:gd name="T2" fmla="*/ 39 w 259"/>
                <a:gd name="T3" fmla="*/ 1189 h 1190"/>
                <a:gd name="T4" fmla="*/ 0 w 259"/>
                <a:gd name="T5" fmla="*/ 621 h 1190"/>
                <a:gd name="T6" fmla="*/ 39 w 259"/>
                <a:gd name="T7" fmla="*/ 0 h 1190"/>
                <a:gd name="T8" fmla="*/ 258 w 259"/>
                <a:gd name="T9" fmla="*/ 0 h 1190"/>
                <a:gd name="T10" fmla="*/ 220 w 259"/>
                <a:gd name="T11" fmla="*/ 625 h 1190"/>
                <a:gd name="T12" fmla="*/ 258 w 259"/>
                <a:gd name="T13" fmla="*/ 1189 h 1190"/>
              </a:gdLst>
              <a:ahLst/>
              <a:cxnLst>
                <a:cxn ang="0">
                  <a:pos x="T0" y="T1"/>
                </a:cxn>
                <a:cxn ang="0">
                  <a:pos x="T2" y="T3"/>
                </a:cxn>
                <a:cxn ang="0">
                  <a:pos x="T4" y="T5"/>
                </a:cxn>
                <a:cxn ang="0">
                  <a:pos x="T6" y="T7"/>
                </a:cxn>
                <a:cxn ang="0">
                  <a:pos x="T8" y="T9"/>
                </a:cxn>
                <a:cxn ang="0">
                  <a:pos x="T10" y="T11"/>
                </a:cxn>
                <a:cxn ang="0">
                  <a:pos x="T12" y="T13"/>
                </a:cxn>
              </a:cxnLst>
              <a:rect l="0" t="0" r="r" b="b"/>
              <a:pathLst>
                <a:path w="259" h="1190">
                  <a:moveTo>
                    <a:pt x="258" y="1189"/>
                  </a:moveTo>
                  <a:lnTo>
                    <a:pt x="39" y="1189"/>
                  </a:lnTo>
                  <a:lnTo>
                    <a:pt x="0" y="621"/>
                  </a:lnTo>
                  <a:lnTo>
                    <a:pt x="39" y="0"/>
                  </a:lnTo>
                  <a:lnTo>
                    <a:pt x="258" y="0"/>
                  </a:lnTo>
                  <a:lnTo>
                    <a:pt x="220" y="625"/>
                  </a:lnTo>
                  <a:lnTo>
                    <a:pt x="258" y="1189"/>
                  </a:lnTo>
                </a:path>
              </a:pathLst>
            </a:custGeom>
            <a:solidFill>
              <a:srgbClr val="174D6B"/>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43" name="Freeform 91">
              <a:extLst>
                <a:ext uri="{FF2B5EF4-FFF2-40B4-BE49-F238E27FC236}">
                  <a16:creationId xmlns:a16="http://schemas.microsoft.com/office/drawing/2014/main" id="{8AD77AB9-5BEA-DD44-B8EB-038796810282}"/>
                </a:ext>
              </a:extLst>
            </p:cNvPr>
            <p:cNvSpPr>
              <a:spLocks noChangeArrowheads="1"/>
            </p:cNvSpPr>
            <p:nvPr/>
          </p:nvSpPr>
          <p:spPr bwMode="auto">
            <a:xfrm>
              <a:off x="12078962" y="8478453"/>
              <a:ext cx="433953" cy="1483123"/>
            </a:xfrm>
            <a:custGeom>
              <a:avLst/>
              <a:gdLst>
                <a:gd name="T0" fmla="*/ 348 w 349"/>
                <a:gd name="T1" fmla="*/ 1189 h 1190"/>
                <a:gd name="T2" fmla="*/ 128 w 349"/>
                <a:gd name="T3" fmla="*/ 1189 h 1190"/>
                <a:gd name="T4" fmla="*/ 28 w 349"/>
                <a:gd name="T5" fmla="*/ 621 h 1190"/>
                <a:gd name="T6" fmla="*/ 0 w 349"/>
                <a:gd name="T7" fmla="*/ 0 h 1190"/>
                <a:gd name="T8" fmla="*/ 285 w 349"/>
                <a:gd name="T9" fmla="*/ 0 h 1190"/>
                <a:gd name="T10" fmla="*/ 247 w 349"/>
                <a:gd name="T11" fmla="*/ 625 h 1190"/>
                <a:gd name="T12" fmla="*/ 348 w 349"/>
                <a:gd name="T13" fmla="*/ 1189 h 1190"/>
              </a:gdLst>
              <a:ahLst/>
              <a:cxnLst>
                <a:cxn ang="0">
                  <a:pos x="T0" y="T1"/>
                </a:cxn>
                <a:cxn ang="0">
                  <a:pos x="T2" y="T3"/>
                </a:cxn>
                <a:cxn ang="0">
                  <a:pos x="T4" y="T5"/>
                </a:cxn>
                <a:cxn ang="0">
                  <a:pos x="T6" y="T7"/>
                </a:cxn>
                <a:cxn ang="0">
                  <a:pos x="T8" y="T9"/>
                </a:cxn>
                <a:cxn ang="0">
                  <a:pos x="T10" y="T11"/>
                </a:cxn>
                <a:cxn ang="0">
                  <a:pos x="T12" y="T13"/>
                </a:cxn>
              </a:cxnLst>
              <a:rect l="0" t="0" r="r" b="b"/>
              <a:pathLst>
                <a:path w="349" h="1190">
                  <a:moveTo>
                    <a:pt x="348" y="1189"/>
                  </a:moveTo>
                  <a:lnTo>
                    <a:pt x="128" y="1189"/>
                  </a:lnTo>
                  <a:lnTo>
                    <a:pt x="28" y="621"/>
                  </a:lnTo>
                  <a:lnTo>
                    <a:pt x="0" y="0"/>
                  </a:lnTo>
                  <a:lnTo>
                    <a:pt x="285" y="0"/>
                  </a:lnTo>
                  <a:lnTo>
                    <a:pt x="247" y="625"/>
                  </a:lnTo>
                  <a:lnTo>
                    <a:pt x="348" y="1189"/>
                  </a:lnTo>
                </a:path>
              </a:pathLst>
            </a:custGeom>
            <a:solidFill>
              <a:srgbClr val="3C6C8B"/>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44" name="Freeform 92">
              <a:extLst>
                <a:ext uri="{FF2B5EF4-FFF2-40B4-BE49-F238E27FC236}">
                  <a16:creationId xmlns:a16="http://schemas.microsoft.com/office/drawing/2014/main" id="{823675CC-8ED0-E344-B036-E0B1AADA78A7}"/>
                </a:ext>
              </a:extLst>
            </p:cNvPr>
            <p:cNvSpPr>
              <a:spLocks noChangeArrowheads="1"/>
            </p:cNvSpPr>
            <p:nvPr/>
          </p:nvSpPr>
          <p:spPr bwMode="auto">
            <a:xfrm>
              <a:off x="12941371" y="7434776"/>
              <a:ext cx="219722" cy="225212"/>
            </a:xfrm>
            <a:custGeom>
              <a:avLst/>
              <a:gdLst>
                <a:gd name="T0" fmla="*/ 91 w 177"/>
                <a:gd name="T1" fmla="*/ 0 h 179"/>
                <a:gd name="T2" fmla="*/ 0 w 177"/>
                <a:gd name="T3" fmla="*/ 33 h 179"/>
                <a:gd name="T4" fmla="*/ 28 w 177"/>
                <a:gd name="T5" fmla="*/ 178 h 179"/>
                <a:gd name="T6" fmla="*/ 175 w 177"/>
                <a:gd name="T7" fmla="*/ 163 h 179"/>
                <a:gd name="T8" fmla="*/ 176 w 177"/>
                <a:gd name="T9" fmla="*/ 163 h 179"/>
                <a:gd name="T10" fmla="*/ 91 w 177"/>
                <a:gd name="T11" fmla="*/ 0 h 179"/>
              </a:gdLst>
              <a:ahLst/>
              <a:cxnLst>
                <a:cxn ang="0">
                  <a:pos x="T0" y="T1"/>
                </a:cxn>
                <a:cxn ang="0">
                  <a:pos x="T2" y="T3"/>
                </a:cxn>
                <a:cxn ang="0">
                  <a:pos x="T4" y="T5"/>
                </a:cxn>
                <a:cxn ang="0">
                  <a:pos x="T6" y="T7"/>
                </a:cxn>
                <a:cxn ang="0">
                  <a:pos x="T8" y="T9"/>
                </a:cxn>
                <a:cxn ang="0">
                  <a:pos x="T10" y="T11"/>
                </a:cxn>
              </a:cxnLst>
              <a:rect l="0" t="0" r="r" b="b"/>
              <a:pathLst>
                <a:path w="177" h="179">
                  <a:moveTo>
                    <a:pt x="91" y="0"/>
                  </a:moveTo>
                  <a:lnTo>
                    <a:pt x="0" y="33"/>
                  </a:lnTo>
                  <a:lnTo>
                    <a:pt x="28" y="178"/>
                  </a:lnTo>
                  <a:lnTo>
                    <a:pt x="175" y="163"/>
                  </a:lnTo>
                  <a:lnTo>
                    <a:pt x="176" y="163"/>
                  </a:lnTo>
                  <a:lnTo>
                    <a:pt x="91" y="0"/>
                  </a:lnTo>
                </a:path>
              </a:pathLst>
            </a:custGeom>
            <a:solidFill>
              <a:srgbClr val="DE603A"/>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45" name="Freeform 93">
              <a:extLst>
                <a:ext uri="{FF2B5EF4-FFF2-40B4-BE49-F238E27FC236}">
                  <a16:creationId xmlns:a16="http://schemas.microsoft.com/office/drawing/2014/main" id="{F15DC9B8-D5BE-3F48-9FC9-555C34A296BA}"/>
                </a:ext>
              </a:extLst>
            </p:cNvPr>
            <p:cNvSpPr>
              <a:spLocks noChangeArrowheads="1"/>
            </p:cNvSpPr>
            <p:nvPr/>
          </p:nvSpPr>
          <p:spPr bwMode="auto">
            <a:xfrm>
              <a:off x="12963343" y="7379843"/>
              <a:ext cx="126338" cy="538319"/>
            </a:xfrm>
            <a:custGeom>
              <a:avLst/>
              <a:gdLst>
                <a:gd name="T0" fmla="*/ 53 w 103"/>
                <a:gd name="T1" fmla="*/ 433 h 434"/>
                <a:gd name="T2" fmla="*/ 49 w 103"/>
                <a:gd name="T3" fmla="*/ 433 h 434"/>
                <a:gd name="T4" fmla="*/ 49 w 103"/>
                <a:gd name="T5" fmla="*/ 433 h 434"/>
                <a:gd name="T6" fmla="*/ 0 w 103"/>
                <a:gd name="T7" fmla="*/ 384 h 434"/>
                <a:gd name="T8" fmla="*/ 0 w 103"/>
                <a:gd name="T9" fmla="*/ 0 h 434"/>
                <a:gd name="T10" fmla="*/ 102 w 103"/>
                <a:gd name="T11" fmla="*/ 0 h 434"/>
                <a:gd name="T12" fmla="*/ 102 w 103"/>
                <a:gd name="T13" fmla="*/ 384 h 434"/>
                <a:gd name="T14" fmla="*/ 102 w 103"/>
                <a:gd name="T15" fmla="*/ 384 h 434"/>
                <a:gd name="T16" fmla="*/ 53 w 103"/>
                <a:gd name="T17" fmla="*/ 433 h 4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03" h="434">
                  <a:moveTo>
                    <a:pt x="53" y="433"/>
                  </a:moveTo>
                  <a:lnTo>
                    <a:pt x="49" y="433"/>
                  </a:lnTo>
                  <a:lnTo>
                    <a:pt x="49" y="433"/>
                  </a:lnTo>
                  <a:cubicBezTo>
                    <a:pt x="22" y="433"/>
                    <a:pt x="0" y="411"/>
                    <a:pt x="0" y="384"/>
                  </a:cubicBezTo>
                  <a:lnTo>
                    <a:pt x="0" y="0"/>
                  </a:lnTo>
                  <a:lnTo>
                    <a:pt x="102" y="0"/>
                  </a:lnTo>
                  <a:lnTo>
                    <a:pt x="102" y="384"/>
                  </a:lnTo>
                  <a:lnTo>
                    <a:pt x="102" y="384"/>
                  </a:lnTo>
                  <a:cubicBezTo>
                    <a:pt x="102" y="411"/>
                    <a:pt x="80" y="433"/>
                    <a:pt x="53" y="433"/>
                  </a:cubicBezTo>
                </a:path>
              </a:pathLst>
            </a:custGeom>
            <a:solidFill>
              <a:srgbClr val="3C6C8B"/>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46" name="Freeform 94">
              <a:extLst>
                <a:ext uri="{FF2B5EF4-FFF2-40B4-BE49-F238E27FC236}">
                  <a16:creationId xmlns:a16="http://schemas.microsoft.com/office/drawing/2014/main" id="{9A96AFE9-9DFF-8E4F-A095-BD5B8D29A3EF}"/>
                </a:ext>
              </a:extLst>
            </p:cNvPr>
            <p:cNvSpPr>
              <a:spLocks noChangeArrowheads="1"/>
            </p:cNvSpPr>
            <p:nvPr/>
          </p:nvSpPr>
          <p:spPr bwMode="auto">
            <a:xfrm>
              <a:off x="12798554" y="7539140"/>
              <a:ext cx="181269" cy="164791"/>
            </a:xfrm>
            <a:custGeom>
              <a:avLst/>
              <a:gdLst>
                <a:gd name="T0" fmla="*/ 110 w 145"/>
                <a:gd name="T1" fmla="*/ 133 h 134"/>
                <a:gd name="T2" fmla="*/ 0 w 145"/>
                <a:gd name="T3" fmla="*/ 40 h 134"/>
                <a:gd name="T4" fmla="*/ 34 w 145"/>
                <a:gd name="T5" fmla="*/ 0 h 134"/>
                <a:gd name="T6" fmla="*/ 144 w 145"/>
                <a:gd name="T7" fmla="*/ 93 h 134"/>
                <a:gd name="T8" fmla="*/ 110 w 145"/>
                <a:gd name="T9" fmla="*/ 133 h 134"/>
              </a:gdLst>
              <a:ahLst/>
              <a:cxnLst>
                <a:cxn ang="0">
                  <a:pos x="T0" y="T1"/>
                </a:cxn>
                <a:cxn ang="0">
                  <a:pos x="T2" y="T3"/>
                </a:cxn>
                <a:cxn ang="0">
                  <a:pos x="T4" y="T5"/>
                </a:cxn>
                <a:cxn ang="0">
                  <a:pos x="T6" y="T7"/>
                </a:cxn>
                <a:cxn ang="0">
                  <a:pos x="T8" y="T9"/>
                </a:cxn>
              </a:cxnLst>
              <a:rect l="0" t="0" r="r" b="b"/>
              <a:pathLst>
                <a:path w="145" h="134">
                  <a:moveTo>
                    <a:pt x="110" y="133"/>
                  </a:moveTo>
                  <a:lnTo>
                    <a:pt x="0" y="40"/>
                  </a:lnTo>
                  <a:lnTo>
                    <a:pt x="34" y="0"/>
                  </a:lnTo>
                  <a:lnTo>
                    <a:pt x="144" y="93"/>
                  </a:lnTo>
                  <a:lnTo>
                    <a:pt x="110" y="133"/>
                  </a:lnTo>
                </a:path>
              </a:pathLst>
            </a:custGeom>
            <a:solidFill>
              <a:srgbClr val="00000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47" name="Freeform 95">
              <a:extLst>
                <a:ext uri="{FF2B5EF4-FFF2-40B4-BE49-F238E27FC236}">
                  <a16:creationId xmlns:a16="http://schemas.microsoft.com/office/drawing/2014/main" id="{A34EBFF8-111C-1948-95D4-484937F791DD}"/>
                </a:ext>
              </a:extLst>
            </p:cNvPr>
            <p:cNvSpPr>
              <a:spLocks noChangeArrowheads="1"/>
            </p:cNvSpPr>
            <p:nvPr/>
          </p:nvSpPr>
          <p:spPr bwMode="auto">
            <a:xfrm>
              <a:off x="12902918" y="7286460"/>
              <a:ext cx="263667" cy="120848"/>
            </a:xfrm>
            <a:custGeom>
              <a:avLst/>
              <a:gdLst>
                <a:gd name="T0" fmla="*/ 210 w 211"/>
                <a:gd name="T1" fmla="*/ 56 h 96"/>
                <a:gd name="T2" fmla="*/ 210 w 211"/>
                <a:gd name="T3" fmla="*/ 56 h 96"/>
                <a:gd name="T4" fmla="*/ 105 w 211"/>
                <a:gd name="T5" fmla="*/ 95 h 96"/>
                <a:gd name="T6" fmla="*/ 105 w 211"/>
                <a:gd name="T7" fmla="*/ 95 h 96"/>
                <a:gd name="T8" fmla="*/ 0 w 211"/>
                <a:gd name="T9" fmla="*/ 56 h 96"/>
                <a:gd name="T10" fmla="*/ 0 w 211"/>
                <a:gd name="T11" fmla="*/ 56 h 96"/>
                <a:gd name="T12" fmla="*/ 103 w 211"/>
                <a:gd name="T13" fmla="*/ 0 h 96"/>
                <a:gd name="T14" fmla="*/ 103 w 211"/>
                <a:gd name="T15" fmla="*/ 0 h 96"/>
                <a:gd name="T16" fmla="*/ 210 w 211"/>
                <a:gd name="T17" fmla="*/ 56 h 9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11" h="96">
                  <a:moveTo>
                    <a:pt x="210" y="56"/>
                  </a:moveTo>
                  <a:lnTo>
                    <a:pt x="210" y="56"/>
                  </a:lnTo>
                  <a:cubicBezTo>
                    <a:pt x="210" y="77"/>
                    <a:pt x="163" y="95"/>
                    <a:pt x="105" y="95"/>
                  </a:cubicBezTo>
                  <a:lnTo>
                    <a:pt x="105" y="95"/>
                  </a:lnTo>
                  <a:cubicBezTo>
                    <a:pt x="47" y="95"/>
                    <a:pt x="0" y="77"/>
                    <a:pt x="0" y="56"/>
                  </a:cubicBezTo>
                  <a:lnTo>
                    <a:pt x="0" y="56"/>
                  </a:lnTo>
                  <a:cubicBezTo>
                    <a:pt x="0" y="34"/>
                    <a:pt x="45" y="0"/>
                    <a:pt x="103" y="0"/>
                  </a:cubicBezTo>
                  <a:lnTo>
                    <a:pt x="103" y="0"/>
                  </a:lnTo>
                  <a:cubicBezTo>
                    <a:pt x="161" y="0"/>
                    <a:pt x="210" y="34"/>
                    <a:pt x="210" y="56"/>
                  </a:cubicBezTo>
                </a:path>
              </a:pathLst>
            </a:custGeom>
            <a:solidFill>
              <a:srgbClr val="174D6B"/>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48" name="Freeform 96">
              <a:extLst>
                <a:ext uri="{FF2B5EF4-FFF2-40B4-BE49-F238E27FC236}">
                  <a16:creationId xmlns:a16="http://schemas.microsoft.com/office/drawing/2014/main" id="{59A37353-EF4D-0642-B2B7-073D53158F78}"/>
                </a:ext>
              </a:extLst>
            </p:cNvPr>
            <p:cNvSpPr>
              <a:spLocks noChangeArrowheads="1"/>
            </p:cNvSpPr>
            <p:nvPr/>
          </p:nvSpPr>
          <p:spPr bwMode="auto">
            <a:xfrm>
              <a:off x="12935879" y="7313928"/>
              <a:ext cx="186763" cy="54930"/>
            </a:xfrm>
            <a:custGeom>
              <a:avLst/>
              <a:gdLst>
                <a:gd name="T0" fmla="*/ 149 w 150"/>
                <a:gd name="T1" fmla="*/ 28 h 45"/>
                <a:gd name="T2" fmla="*/ 149 w 150"/>
                <a:gd name="T3" fmla="*/ 28 h 45"/>
                <a:gd name="T4" fmla="*/ 74 w 150"/>
                <a:gd name="T5" fmla="*/ 33 h 45"/>
                <a:gd name="T6" fmla="*/ 74 w 150"/>
                <a:gd name="T7" fmla="*/ 33 h 45"/>
                <a:gd name="T8" fmla="*/ 0 w 150"/>
                <a:gd name="T9" fmla="*/ 28 h 45"/>
                <a:gd name="T10" fmla="*/ 0 w 150"/>
                <a:gd name="T11" fmla="*/ 28 h 45"/>
                <a:gd name="T12" fmla="*/ 74 w 150"/>
                <a:gd name="T13" fmla="*/ 0 h 45"/>
                <a:gd name="T14" fmla="*/ 74 w 150"/>
                <a:gd name="T15" fmla="*/ 0 h 45"/>
                <a:gd name="T16" fmla="*/ 149 w 150"/>
                <a:gd name="T17" fmla="*/ 28 h 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50" h="45">
                  <a:moveTo>
                    <a:pt x="149" y="28"/>
                  </a:moveTo>
                  <a:lnTo>
                    <a:pt x="149" y="28"/>
                  </a:lnTo>
                  <a:cubicBezTo>
                    <a:pt x="149" y="44"/>
                    <a:pt x="115" y="33"/>
                    <a:pt x="74" y="33"/>
                  </a:cubicBezTo>
                  <a:lnTo>
                    <a:pt x="74" y="33"/>
                  </a:lnTo>
                  <a:cubicBezTo>
                    <a:pt x="33" y="33"/>
                    <a:pt x="0" y="44"/>
                    <a:pt x="0" y="28"/>
                  </a:cubicBezTo>
                  <a:lnTo>
                    <a:pt x="0" y="28"/>
                  </a:lnTo>
                  <a:cubicBezTo>
                    <a:pt x="0" y="13"/>
                    <a:pt x="33" y="0"/>
                    <a:pt x="74" y="0"/>
                  </a:cubicBezTo>
                  <a:lnTo>
                    <a:pt x="74" y="0"/>
                  </a:lnTo>
                  <a:cubicBezTo>
                    <a:pt x="115" y="0"/>
                    <a:pt x="149" y="13"/>
                    <a:pt x="149" y="28"/>
                  </a:cubicBezTo>
                </a:path>
              </a:pathLst>
            </a:custGeom>
            <a:solidFill>
              <a:srgbClr val="F7ECE8"/>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49" name="Freeform 97">
              <a:extLst>
                <a:ext uri="{FF2B5EF4-FFF2-40B4-BE49-F238E27FC236}">
                  <a16:creationId xmlns:a16="http://schemas.microsoft.com/office/drawing/2014/main" id="{4771F292-57A1-8348-BA79-FE2302CBE3EE}"/>
                </a:ext>
              </a:extLst>
            </p:cNvPr>
            <p:cNvSpPr>
              <a:spLocks noChangeArrowheads="1"/>
            </p:cNvSpPr>
            <p:nvPr/>
          </p:nvSpPr>
          <p:spPr bwMode="auto">
            <a:xfrm>
              <a:off x="11496699" y="7418292"/>
              <a:ext cx="214231" cy="197750"/>
            </a:xfrm>
            <a:custGeom>
              <a:avLst/>
              <a:gdLst>
                <a:gd name="T0" fmla="*/ 154 w 170"/>
                <a:gd name="T1" fmla="*/ 135 h 157"/>
                <a:gd name="T2" fmla="*/ 169 w 170"/>
                <a:gd name="T3" fmla="*/ 52 h 157"/>
                <a:gd name="T4" fmla="*/ 166 w 170"/>
                <a:gd name="T5" fmla="*/ 38 h 157"/>
                <a:gd name="T6" fmla="*/ 166 w 170"/>
                <a:gd name="T7" fmla="*/ 38 h 157"/>
                <a:gd name="T8" fmla="*/ 141 w 170"/>
                <a:gd name="T9" fmla="*/ 22 h 157"/>
                <a:gd name="T10" fmla="*/ 141 w 170"/>
                <a:gd name="T11" fmla="*/ 22 h 157"/>
                <a:gd name="T12" fmla="*/ 139 w 170"/>
                <a:gd name="T13" fmla="*/ 20 h 157"/>
                <a:gd name="T14" fmla="*/ 139 w 170"/>
                <a:gd name="T15" fmla="*/ 20 h 157"/>
                <a:gd name="T16" fmla="*/ 102 w 170"/>
                <a:gd name="T17" fmla="*/ 11 h 157"/>
                <a:gd name="T18" fmla="*/ 94 w 170"/>
                <a:gd name="T19" fmla="*/ 14 h 157"/>
                <a:gd name="T20" fmla="*/ 85 w 170"/>
                <a:gd name="T21" fmla="*/ 6 h 157"/>
                <a:gd name="T22" fmla="*/ 85 w 170"/>
                <a:gd name="T23" fmla="*/ 6 h 157"/>
                <a:gd name="T24" fmla="*/ 55 w 170"/>
                <a:gd name="T25" fmla="*/ 10 h 157"/>
                <a:gd name="T26" fmla="*/ 49 w 170"/>
                <a:gd name="T27" fmla="*/ 18 h 157"/>
                <a:gd name="T28" fmla="*/ 30 w 170"/>
                <a:gd name="T29" fmla="*/ 18 h 157"/>
                <a:gd name="T30" fmla="*/ 30 w 170"/>
                <a:gd name="T31" fmla="*/ 18 h 157"/>
                <a:gd name="T32" fmla="*/ 15 w 170"/>
                <a:gd name="T33" fmla="*/ 41 h 157"/>
                <a:gd name="T34" fmla="*/ 24 w 170"/>
                <a:gd name="T35" fmla="*/ 66 h 157"/>
                <a:gd name="T36" fmla="*/ 0 w 170"/>
                <a:gd name="T37" fmla="*/ 92 h 157"/>
                <a:gd name="T38" fmla="*/ 1 w 170"/>
                <a:gd name="T39" fmla="*/ 93 h 157"/>
                <a:gd name="T40" fmla="*/ 1 w 170"/>
                <a:gd name="T41" fmla="*/ 93 h 157"/>
                <a:gd name="T42" fmla="*/ 50 w 170"/>
                <a:gd name="T43" fmla="*/ 122 h 157"/>
                <a:gd name="T44" fmla="*/ 67 w 170"/>
                <a:gd name="T45" fmla="*/ 123 h 157"/>
                <a:gd name="T46" fmla="*/ 61 w 170"/>
                <a:gd name="T47" fmla="*/ 155 h 157"/>
                <a:gd name="T48" fmla="*/ 152 w 170"/>
                <a:gd name="T49" fmla="*/ 156 h 157"/>
                <a:gd name="T50" fmla="*/ 154 w 170"/>
                <a:gd name="T51" fmla="*/ 135 h 1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170" h="157">
                  <a:moveTo>
                    <a:pt x="154" y="135"/>
                  </a:moveTo>
                  <a:lnTo>
                    <a:pt x="169" y="52"/>
                  </a:lnTo>
                  <a:lnTo>
                    <a:pt x="166" y="38"/>
                  </a:lnTo>
                  <a:lnTo>
                    <a:pt x="166" y="38"/>
                  </a:lnTo>
                  <a:cubicBezTo>
                    <a:pt x="163" y="27"/>
                    <a:pt x="152" y="19"/>
                    <a:pt x="141" y="22"/>
                  </a:cubicBezTo>
                  <a:lnTo>
                    <a:pt x="141" y="22"/>
                  </a:lnTo>
                  <a:lnTo>
                    <a:pt x="139" y="20"/>
                  </a:lnTo>
                  <a:lnTo>
                    <a:pt x="139" y="20"/>
                  </a:lnTo>
                  <a:cubicBezTo>
                    <a:pt x="130" y="9"/>
                    <a:pt x="115" y="5"/>
                    <a:pt x="102" y="11"/>
                  </a:cubicBezTo>
                  <a:lnTo>
                    <a:pt x="94" y="14"/>
                  </a:lnTo>
                  <a:lnTo>
                    <a:pt x="85" y="6"/>
                  </a:lnTo>
                  <a:lnTo>
                    <a:pt x="85" y="6"/>
                  </a:lnTo>
                  <a:cubicBezTo>
                    <a:pt x="76" y="0"/>
                    <a:pt x="62" y="1"/>
                    <a:pt x="55" y="10"/>
                  </a:cubicBezTo>
                  <a:lnTo>
                    <a:pt x="49" y="18"/>
                  </a:lnTo>
                  <a:lnTo>
                    <a:pt x="30" y="18"/>
                  </a:lnTo>
                  <a:lnTo>
                    <a:pt x="30" y="18"/>
                  </a:lnTo>
                  <a:cubicBezTo>
                    <a:pt x="18" y="18"/>
                    <a:pt x="11" y="30"/>
                    <a:pt x="15" y="41"/>
                  </a:cubicBezTo>
                  <a:lnTo>
                    <a:pt x="24" y="66"/>
                  </a:lnTo>
                  <a:lnTo>
                    <a:pt x="0" y="92"/>
                  </a:lnTo>
                  <a:lnTo>
                    <a:pt x="1" y="93"/>
                  </a:lnTo>
                  <a:lnTo>
                    <a:pt x="1" y="93"/>
                  </a:lnTo>
                  <a:cubicBezTo>
                    <a:pt x="12" y="110"/>
                    <a:pt x="30" y="121"/>
                    <a:pt x="50" y="122"/>
                  </a:cubicBezTo>
                  <a:lnTo>
                    <a:pt x="67" y="123"/>
                  </a:lnTo>
                  <a:lnTo>
                    <a:pt x="61" y="155"/>
                  </a:lnTo>
                  <a:lnTo>
                    <a:pt x="152" y="156"/>
                  </a:lnTo>
                  <a:lnTo>
                    <a:pt x="154" y="135"/>
                  </a:lnTo>
                </a:path>
              </a:pathLst>
            </a:custGeom>
            <a:solidFill>
              <a:srgbClr val="F4C2B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50" name="Freeform 98">
              <a:extLst>
                <a:ext uri="{FF2B5EF4-FFF2-40B4-BE49-F238E27FC236}">
                  <a16:creationId xmlns:a16="http://schemas.microsoft.com/office/drawing/2014/main" id="{B7DCDE5C-5807-DA47-9C48-7E40EF15CEDF}"/>
                </a:ext>
              </a:extLst>
            </p:cNvPr>
            <p:cNvSpPr>
              <a:spLocks noChangeArrowheads="1"/>
            </p:cNvSpPr>
            <p:nvPr/>
          </p:nvSpPr>
          <p:spPr bwMode="auto">
            <a:xfrm>
              <a:off x="11546139" y="7594069"/>
              <a:ext cx="159297" cy="65917"/>
            </a:xfrm>
            <a:custGeom>
              <a:avLst/>
              <a:gdLst>
                <a:gd name="T0" fmla="*/ 120 w 126"/>
                <a:gd name="T1" fmla="*/ 51 h 52"/>
                <a:gd name="T2" fmla="*/ 0 w 126"/>
                <a:gd name="T3" fmla="*/ 51 h 52"/>
                <a:gd name="T4" fmla="*/ 5 w 126"/>
                <a:gd name="T5" fmla="*/ 0 h 52"/>
                <a:gd name="T6" fmla="*/ 125 w 126"/>
                <a:gd name="T7" fmla="*/ 0 h 52"/>
                <a:gd name="T8" fmla="*/ 120 w 126"/>
                <a:gd name="T9" fmla="*/ 51 h 52"/>
              </a:gdLst>
              <a:ahLst/>
              <a:cxnLst>
                <a:cxn ang="0">
                  <a:pos x="T0" y="T1"/>
                </a:cxn>
                <a:cxn ang="0">
                  <a:pos x="T2" y="T3"/>
                </a:cxn>
                <a:cxn ang="0">
                  <a:pos x="T4" y="T5"/>
                </a:cxn>
                <a:cxn ang="0">
                  <a:pos x="T6" y="T7"/>
                </a:cxn>
                <a:cxn ang="0">
                  <a:pos x="T8" y="T9"/>
                </a:cxn>
              </a:cxnLst>
              <a:rect l="0" t="0" r="r" b="b"/>
              <a:pathLst>
                <a:path w="126" h="52">
                  <a:moveTo>
                    <a:pt x="120" y="51"/>
                  </a:moveTo>
                  <a:lnTo>
                    <a:pt x="0" y="51"/>
                  </a:lnTo>
                  <a:lnTo>
                    <a:pt x="5" y="0"/>
                  </a:lnTo>
                  <a:lnTo>
                    <a:pt x="125" y="0"/>
                  </a:lnTo>
                  <a:lnTo>
                    <a:pt x="120" y="51"/>
                  </a:lnTo>
                </a:path>
              </a:pathLst>
            </a:custGeom>
            <a:solidFill>
              <a:srgbClr val="00000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51" name="Freeform 99">
              <a:extLst>
                <a:ext uri="{FF2B5EF4-FFF2-40B4-BE49-F238E27FC236}">
                  <a16:creationId xmlns:a16="http://schemas.microsoft.com/office/drawing/2014/main" id="{FAC980A6-7F8C-8F49-8131-73DDE92FCC3C}"/>
                </a:ext>
              </a:extLst>
            </p:cNvPr>
            <p:cNvSpPr>
              <a:spLocks noChangeArrowheads="1"/>
            </p:cNvSpPr>
            <p:nvPr/>
          </p:nvSpPr>
          <p:spPr bwMode="auto">
            <a:xfrm>
              <a:off x="11787830" y="7555621"/>
              <a:ext cx="659165" cy="928323"/>
            </a:xfrm>
            <a:custGeom>
              <a:avLst/>
              <a:gdLst>
                <a:gd name="T0" fmla="*/ 526 w 527"/>
                <a:gd name="T1" fmla="*/ 67 h 744"/>
                <a:gd name="T2" fmla="*/ 322 w 527"/>
                <a:gd name="T3" fmla="*/ 0 h 744"/>
                <a:gd name="T4" fmla="*/ 192 w 527"/>
                <a:gd name="T5" fmla="*/ 0 h 744"/>
                <a:gd name="T6" fmla="*/ 0 w 527"/>
                <a:gd name="T7" fmla="*/ 67 h 744"/>
                <a:gd name="T8" fmla="*/ 0 w 527"/>
                <a:gd name="T9" fmla="*/ 743 h 744"/>
                <a:gd name="T10" fmla="*/ 526 w 527"/>
                <a:gd name="T11" fmla="*/ 743 h 744"/>
                <a:gd name="T12" fmla="*/ 526 w 527"/>
                <a:gd name="T13" fmla="*/ 67 h 744"/>
              </a:gdLst>
              <a:ahLst/>
              <a:cxnLst>
                <a:cxn ang="0">
                  <a:pos x="T0" y="T1"/>
                </a:cxn>
                <a:cxn ang="0">
                  <a:pos x="T2" y="T3"/>
                </a:cxn>
                <a:cxn ang="0">
                  <a:pos x="T4" y="T5"/>
                </a:cxn>
                <a:cxn ang="0">
                  <a:pos x="T6" y="T7"/>
                </a:cxn>
                <a:cxn ang="0">
                  <a:pos x="T8" y="T9"/>
                </a:cxn>
                <a:cxn ang="0">
                  <a:pos x="T10" y="T11"/>
                </a:cxn>
                <a:cxn ang="0">
                  <a:pos x="T12" y="T13"/>
                </a:cxn>
              </a:cxnLst>
              <a:rect l="0" t="0" r="r" b="b"/>
              <a:pathLst>
                <a:path w="527" h="744">
                  <a:moveTo>
                    <a:pt x="526" y="67"/>
                  </a:moveTo>
                  <a:lnTo>
                    <a:pt x="322" y="0"/>
                  </a:lnTo>
                  <a:lnTo>
                    <a:pt x="192" y="0"/>
                  </a:lnTo>
                  <a:lnTo>
                    <a:pt x="0" y="67"/>
                  </a:lnTo>
                  <a:lnTo>
                    <a:pt x="0" y="743"/>
                  </a:lnTo>
                  <a:lnTo>
                    <a:pt x="526" y="743"/>
                  </a:lnTo>
                  <a:lnTo>
                    <a:pt x="526" y="67"/>
                  </a:lnTo>
                </a:path>
              </a:pathLst>
            </a:custGeom>
            <a:solidFill>
              <a:srgbClr val="00000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52" name="Freeform 100">
              <a:extLst>
                <a:ext uri="{FF2B5EF4-FFF2-40B4-BE49-F238E27FC236}">
                  <a16:creationId xmlns:a16="http://schemas.microsoft.com/office/drawing/2014/main" id="{D6B0F387-34F7-B241-888D-C772FD6427A7}"/>
                </a:ext>
              </a:extLst>
            </p:cNvPr>
            <p:cNvSpPr>
              <a:spLocks noChangeArrowheads="1"/>
            </p:cNvSpPr>
            <p:nvPr/>
          </p:nvSpPr>
          <p:spPr bwMode="auto">
            <a:xfrm>
              <a:off x="12029526" y="7429277"/>
              <a:ext cx="159297" cy="175778"/>
            </a:xfrm>
            <a:custGeom>
              <a:avLst/>
              <a:gdLst>
                <a:gd name="T0" fmla="*/ 82 w 130"/>
                <a:gd name="T1" fmla="*/ 139 h 140"/>
                <a:gd name="T2" fmla="*/ 48 w 130"/>
                <a:gd name="T3" fmla="*/ 139 h 140"/>
                <a:gd name="T4" fmla="*/ 48 w 130"/>
                <a:gd name="T5" fmla="*/ 139 h 140"/>
                <a:gd name="T6" fmla="*/ 0 w 130"/>
                <a:gd name="T7" fmla="*/ 91 h 140"/>
                <a:gd name="T8" fmla="*/ 0 w 130"/>
                <a:gd name="T9" fmla="*/ 0 h 140"/>
                <a:gd name="T10" fmla="*/ 129 w 130"/>
                <a:gd name="T11" fmla="*/ 0 h 140"/>
                <a:gd name="T12" fmla="*/ 129 w 130"/>
                <a:gd name="T13" fmla="*/ 91 h 140"/>
                <a:gd name="T14" fmla="*/ 129 w 130"/>
                <a:gd name="T15" fmla="*/ 91 h 140"/>
                <a:gd name="T16" fmla="*/ 82 w 130"/>
                <a:gd name="T17" fmla="*/ 139 h 1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30" h="140">
                  <a:moveTo>
                    <a:pt x="82" y="139"/>
                  </a:moveTo>
                  <a:lnTo>
                    <a:pt x="48" y="139"/>
                  </a:lnTo>
                  <a:lnTo>
                    <a:pt x="48" y="139"/>
                  </a:lnTo>
                  <a:cubicBezTo>
                    <a:pt x="22" y="139"/>
                    <a:pt x="0" y="118"/>
                    <a:pt x="0" y="91"/>
                  </a:cubicBezTo>
                  <a:lnTo>
                    <a:pt x="0" y="0"/>
                  </a:lnTo>
                  <a:lnTo>
                    <a:pt x="129" y="0"/>
                  </a:lnTo>
                  <a:lnTo>
                    <a:pt x="129" y="91"/>
                  </a:lnTo>
                  <a:lnTo>
                    <a:pt x="129" y="91"/>
                  </a:lnTo>
                  <a:cubicBezTo>
                    <a:pt x="129" y="118"/>
                    <a:pt x="109" y="139"/>
                    <a:pt x="82" y="139"/>
                  </a:cubicBezTo>
                </a:path>
              </a:pathLst>
            </a:custGeom>
            <a:solidFill>
              <a:srgbClr val="F4C2B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53" name="Freeform 101">
              <a:extLst>
                <a:ext uri="{FF2B5EF4-FFF2-40B4-BE49-F238E27FC236}">
                  <a16:creationId xmlns:a16="http://schemas.microsoft.com/office/drawing/2014/main" id="{5F389703-E3D8-3D4D-BC3F-4CC06EC1AE4D}"/>
                </a:ext>
              </a:extLst>
            </p:cNvPr>
            <p:cNvSpPr>
              <a:spLocks noChangeArrowheads="1"/>
            </p:cNvSpPr>
            <p:nvPr/>
          </p:nvSpPr>
          <p:spPr bwMode="auto">
            <a:xfrm>
              <a:off x="12029526" y="7429277"/>
              <a:ext cx="159297" cy="93383"/>
            </a:xfrm>
            <a:custGeom>
              <a:avLst/>
              <a:gdLst>
                <a:gd name="T0" fmla="*/ 129 w 130"/>
                <a:gd name="T1" fmla="*/ 74 h 75"/>
                <a:gd name="T2" fmla="*/ 0 w 130"/>
                <a:gd name="T3" fmla="*/ 74 h 75"/>
                <a:gd name="T4" fmla="*/ 0 w 130"/>
                <a:gd name="T5" fmla="*/ 0 h 75"/>
                <a:gd name="T6" fmla="*/ 129 w 130"/>
                <a:gd name="T7" fmla="*/ 0 h 75"/>
                <a:gd name="T8" fmla="*/ 129 w 130"/>
                <a:gd name="T9" fmla="*/ 74 h 75"/>
              </a:gdLst>
              <a:ahLst/>
              <a:cxnLst>
                <a:cxn ang="0">
                  <a:pos x="T0" y="T1"/>
                </a:cxn>
                <a:cxn ang="0">
                  <a:pos x="T2" y="T3"/>
                </a:cxn>
                <a:cxn ang="0">
                  <a:pos x="T4" y="T5"/>
                </a:cxn>
                <a:cxn ang="0">
                  <a:pos x="T6" y="T7"/>
                </a:cxn>
                <a:cxn ang="0">
                  <a:pos x="T8" y="T9"/>
                </a:cxn>
              </a:cxnLst>
              <a:rect l="0" t="0" r="r" b="b"/>
              <a:pathLst>
                <a:path w="130" h="75">
                  <a:moveTo>
                    <a:pt x="129" y="74"/>
                  </a:moveTo>
                  <a:lnTo>
                    <a:pt x="0" y="74"/>
                  </a:lnTo>
                  <a:lnTo>
                    <a:pt x="0" y="0"/>
                  </a:lnTo>
                  <a:lnTo>
                    <a:pt x="129" y="0"/>
                  </a:lnTo>
                  <a:lnTo>
                    <a:pt x="129" y="74"/>
                  </a:lnTo>
                </a:path>
              </a:pathLst>
            </a:custGeom>
            <a:solidFill>
              <a:srgbClr val="F4A08B"/>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54" name="Freeform 102">
              <a:extLst>
                <a:ext uri="{FF2B5EF4-FFF2-40B4-BE49-F238E27FC236}">
                  <a16:creationId xmlns:a16="http://schemas.microsoft.com/office/drawing/2014/main" id="{80ECAA94-2EE1-FE4E-96EA-8F4C69A3EDFF}"/>
                </a:ext>
              </a:extLst>
            </p:cNvPr>
            <p:cNvSpPr>
              <a:spLocks noChangeArrowheads="1"/>
            </p:cNvSpPr>
            <p:nvPr/>
          </p:nvSpPr>
          <p:spPr bwMode="auto">
            <a:xfrm>
              <a:off x="11903184" y="7055751"/>
              <a:ext cx="357051" cy="422966"/>
            </a:xfrm>
            <a:custGeom>
              <a:avLst/>
              <a:gdLst>
                <a:gd name="T0" fmla="*/ 287 w 288"/>
                <a:gd name="T1" fmla="*/ 152 h 339"/>
                <a:gd name="T2" fmla="*/ 287 w 288"/>
                <a:gd name="T3" fmla="*/ 152 h 339"/>
                <a:gd name="T4" fmla="*/ 168 w 288"/>
                <a:gd name="T5" fmla="*/ 338 h 339"/>
                <a:gd name="T6" fmla="*/ 168 w 288"/>
                <a:gd name="T7" fmla="*/ 338 h 339"/>
                <a:gd name="T8" fmla="*/ 0 w 288"/>
                <a:gd name="T9" fmla="*/ 152 h 339"/>
                <a:gd name="T10" fmla="*/ 0 w 288"/>
                <a:gd name="T11" fmla="*/ 152 h 339"/>
                <a:gd name="T12" fmla="*/ 137 w 288"/>
                <a:gd name="T13" fmla="*/ 0 h 339"/>
                <a:gd name="T14" fmla="*/ 137 w 288"/>
                <a:gd name="T15" fmla="*/ 0 h 339"/>
                <a:gd name="T16" fmla="*/ 287 w 288"/>
                <a:gd name="T17" fmla="*/ 152 h 3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88" h="339">
                  <a:moveTo>
                    <a:pt x="287" y="152"/>
                  </a:moveTo>
                  <a:lnTo>
                    <a:pt x="287" y="152"/>
                  </a:lnTo>
                  <a:cubicBezTo>
                    <a:pt x="287" y="236"/>
                    <a:pt x="251" y="338"/>
                    <a:pt x="168" y="338"/>
                  </a:cubicBezTo>
                  <a:lnTo>
                    <a:pt x="168" y="338"/>
                  </a:lnTo>
                  <a:cubicBezTo>
                    <a:pt x="85" y="338"/>
                    <a:pt x="0" y="266"/>
                    <a:pt x="0" y="152"/>
                  </a:cubicBezTo>
                  <a:lnTo>
                    <a:pt x="0" y="152"/>
                  </a:lnTo>
                  <a:cubicBezTo>
                    <a:pt x="0" y="68"/>
                    <a:pt x="53" y="0"/>
                    <a:pt x="137" y="0"/>
                  </a:cubicBezTo>
                  <a:lnTo>
                    <a:pt x="137" y="0"/>
                  </a:lnTo>
                  <a:cubicBezTo>
                    <a:pt x="221" y="0"/>
                    <a:pt x="287" y="68"/>
                    <a:pt x="287" y="152"/>
                  </a:cubicBezTo>
                </a:path>
              </a:pathLst>
            </a:custGeom>
            <a:solidFill>
              <a:srgbClr val="F4C2B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55" name="Freeform 103">
              <a:extLst>
                <a:ext uri="{FF2B5EF4-FFF2-40B4-BE49-F238E27FC236}">
                  <a16:creationId xmlns:a16="http://schemas.microsoft.com/office/drawing/2014/main" id="{68FA559A-70FC-0D47-8DD2-4A1FA9A58B9E}"/>
                </a:ext>
              </a:extLst>
            </p:cNvPr>
            <p:cNvSpPr>
              <a:spLocks noChangeArrowheads="1"/>
            </p:cNvSpPr>
            <p:nvPr/>
          </p:nvSpPr>
          <p:spPr bwMode="auto">
            <a:xfrm>
              <a:off x="11782336" y="6929413"/>
              <a:ext cx="527332" cy="368032"/>
            </a:xfrm>
            <a:custGeom>
              <a:avLst/>
              <a:gdLst>
                <a:gd name="T0" fmla="*/ 102 w 424"/>
                <a:gd name="T1" fmla="*/ 295 h 296"/>
                <a:gd name="T2" fmla="*/ 102 w 424"/>
                <a:gd name="T3" fmla="*/ 295 h 296"/>
                <a:gd name="T4" fmla="*/ 156 w 424"/>
                <a:gd name="T5" fmla="*/ 187 h 296"/>
                <a:gd name="T6" fmla="*/ 156 w 424"/>
                <a:gd name="T7" fmla="*/ 187 h 296"/>
                <a:gd name="T8" fmla="*/ 423 w 424"/>
                <a:gd name="T9" fmla="*/ 129 h 296"/>
                <a:gd name="T10" fmla="*/ 385 w 424"/>
                <a:gd name="T11" fmla="*/ 98 h 296"/>
                <a:gd name="T12" fmla="*/ 413 w 424"/>
                <a:gd name="T13" fmla="*/ 74 h 296"/>
                <a:gd name="T14" fmla="*/ 413 w 424"/>
                <a:gd name="T15" fmla="*/ 74 h 296"/>
                <a:gd name="T16" fmla="*/ 129 w 424"/>
                <a:gd name="T17" fmla="*/ 114 h 296"/>
                <a:gd name="T18" fmla="*/ 129 w 424"/>
                <a:gd name="T19" fmla="*/ 114 h 296"/>
                <a:gd name="T20" fmla="*/ 102 w 424"/>
                <a:gd name="T21" fmla="*/ 295 h 29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424" h="296">
                  <a:moveTo>
                    <a:pt x="102" y="295"/>
                  </a:moveTo>
                  <a:lnTo>
                    <a:pt x="102" y="295"/>
                  </a:lnTo>
                  <a:cubicBezTo>
                    <a:pt x="102" y="295"/>
                    <a:pt x="184" y="273"/>
                    <a:pt x="156" y="187"/>
                  </a:cubicBezTo>
                  <a:lnTo>
                    <a:pt x="156" y="187"/>
                  </a:lnTo>
                  <a:cubicBezTo>
                    <a:pt x="156" y="187"/>
                    <a:pt x="339" y="220"/>
                    <a:pt x="423" y="129"/>
                  </a:cubicBezTo>
                  <a:lnTo>
                    <a:pt x="385" y="98"/>
                  </a:lnTo>
                  <a:lnTo>
                    <a:pt x="413" y="74"/>
                  </a:lnTo>
                  <a:lnTo>
                    <a:pt x="413" y="74"/>
                  </a:lnTo>
                  <a:cubicBezTo>
                    <a:pt x="413" y="74"/>
                    <a:pt x="179" y="0"/>
                    <a:pt x="129" y="114"/>
                  </a:cubicBezTo>
                  <a:lnTo>
                    <a:pt x="129" y="114"/>
                  </a:lnTo>
                  <a:cubicBezTo>
                    <a:pt x="129" y="114"/>
                    <a:pt x="0" y="192"/>
                    <a:pt x="102" y="295"/>
                  </a:cubicBezTo>
                </a:path>
              </a:pathLst>
            </a:custGeom>
            <a:solidFill>
              <a:srgbClr val="174D6B"/>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56" name="Freeform 104">
              <a:extLst>
                <a:ext uri="{FF2B5EF4-FFF2-40B4-BE49-F238E27FC236}">
                  <a16:creationId xmlns:a16="http://schemas.microsoft.com/office/drawing/2014/main" id="{80386845-418A-CD48-A762-371AAC49368E}"/>
                </a:ext>
              </a:extLst>
            </p:cNvPr>
            <p:cNvSpPr>
              <a:spLocks noChangeArrowheads="1"/>
            </p:cNvSpPr>
            <p:nvPr/>
          </p:nvSpPr>
          <p:spPr bwMode="auto">
            <a:xfrm>
              <a:off x="12150373" y="7253501"/>
              <a:ext cx="49436" cy="115355"/>
            </a:xfrm>
            <a:custGeom>
              <a:avLst/>
              <a:gdLst>
                <a:gd name="T0" fmla="*/ 21 w 41"/>
                <a:gd name="T1" fmla="*/ 90 h 91"/>
                <a:gd name="T2" fmla="*/ 0 w 41"/>
                <a:gd name="T3" fmla="*/ 90 h 91"/>
                <a:gd name="T4" fmla="*/ 0 w 41"/>
                <a:gd name="T5" fmla="*/ 83 h 91"/>
                <a:gd name="T6" fmla="*/ 21 w 41"/>
                <a:gd name="T7" fmla="*/ 83 h 91"/>
                <a:gd name="T8" fmla="*/ 21 w 41"/>
                <a:gd name="T9" fmla="*/ 83 h 91"/>
                <a:gd name="T10" fmla="*/ 31 w 41"/>
                <a:gd name="T11" fmla="*/ 77 h 91"/>
                <a:gd name="T12" fmla="*/ 31 w 41"/>
                <a:gd name="T13" fmla="*/ 77 h 91"/>
                <a:gd name="T14" fmla="*/ 32 w 41"/>
                <a:gd name="T15" fmla="*/ 66 h 91"/>
                <a:gd name="T16" fmla="*/ 9 w 41"/>
                <a:gd name="T17" fmla="*/ 2 h 91"/>
                <a:gd name="T18" fmla="*/ 15 w 41"/>
                <a:gd name="T19" fmla="*/ 0 h 91"/>
                <a:gd name="T20" fmla="*/ 38 w 41"/>
                <a:gd name="T21" fmla="*/ 64 h 91"/>
                <a:gd name="T22" fmla="*/ 38 w 41"/>
                <a:gd name="T23" fmla="*/ 64 h 91"/>
                <a:gd name="T24" fmla="*/ 36 w 41"/>
                <a:gd name="T25" fmla="*/ 81 h 91"/>
                <a:gd name="T26" fmla="*/ 36 w 41"/>
                <a:gd name="T27" fmla="*/ 81 h 91"/>
                <a:gd name="T28" fmla="*/ 21 w 41"/>
                <a:gd name="T29" fmla="*/ 90 h 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41" h="91">
                  <a:moveTo>
                    <a:pt x="21" y="90"/>
                  </a:moveTo>
                  <a:lnTo>
                    <a:pt x="0" y="90"/>
                  </a:lnTo>
                  <a:lnTo>
                    <a:pt x="0" y="83"/>
                  </a:lnTo>
                  <a:lnTo>
                    <a:pt x="21" y="83"/>
                  </a:lnTo>
                  <a:lnTo>
                    <a:pt x="21" y="83"/>
                  </a:lnTo>
                  <a:cubicBezTo>
                    <a:pt x="25" y="83"/>
                    <a:pt x="29" y="81"/>
                    <a:pt x="31" y="77"/>
                  </a:cubicBezTo>
                  <a:lnTo>
                    <a:pt x="31" y="77"/>
                  </a:lnTo>
                  <a:cubicBezTo>
                    <a:pt x="34" y="74"/>
                    <a:pt x="34" y="70"/>
                    <a:pt x="32" y="66"/>
                  </a:cubicBezTo>
                  <a:lnTo>
                    <a:pt x="9" y="2"/>
                  </a:lnTo>
                  <a:lnTo>
                    <a:pt x="15" y="0"/>
                  </a:lnTo>
                  <a:lnTo>
                    <a:pt x="38" y="64"/>
                  </a:lnTo>
                  <a:lnTo>
                    <a:pt x="38" y="64"/>
                  </a:lnTo>
                  <a:cubicBezTo>
                    <a:pt x="40" y="69"/>
                    <a:pt x="39" y="76"/>
                    <a:pt x="36" y="81"/>
                  </a:cubicBezTo>
                  <a:lnTo>
                    <a:pt x="36" y="81"/>
                  </a:lnTo>
                  <a:cubicBezTo>
                    <a:pt x="33" y="86"/>
                    <a:pt x="27" y="90"/>
                    <a:pt x="21" y="90"/>
                  </a:cubicBezTo>
                </a:path>
              </a:pathLst>
            </a:custGeom>
            <a:solidFill>
              <a:srgbClr val="F4A08B"/>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57" name="Freeform 105">
              <a:extLst>
                <a:ext uri="{FF2B5EF4-FFF2-40B4-BE49-F238E27FC236}">
                  <a16:creationId xmlns:a16="http://schemas.microsoft.com/office/drawing/2014/main" id="{0D63079C-510B-2E46-8361-09A0614FACFD}"/>
                </a:ext>
              </a:extLst>
            </p:cNvPr>
            <p:cNvSpPr>
              <a:spLocks noChangeArrowheads="1"/>
            </p:cNvSpPr>
            <p:nvPr/>
          </p:nvSpPr>
          <p:spPr bwMode="auto">
            <a:xfrm>
              <a:off x="12013046" y="7215050"/>
              <a:ext cx="296624" cy="109861"/>
            </a:xfrm>
            <a:custGeom>
              <a:avLst/>
              <a:gdLst>
                <a:gd name="T0" fmla="*/ 237 w 238"/>
                <a:gd name="T1" fmla="*/ 86 h 87"/>
                <a:gd name="T2" fmla="*/ 165 w 238"/>
                <a:gd name="T3" fmla="*/ 86 h 87"/>
                <a:gd name="T4" fmla="*/ 127 w 238"/>
                <a:gd name="T5" fmla="*/ 27 h 87"/>
                <a:gd name="T6" fmla="*/ 78 w 238"/>
                <a:gd name="T7" fmla="*/ 86 h 87"/>
                <a:gd name="T8" fmla="*/ 0 w 238"/>
                <a:gd name="T9" fmla="*/ 86 h 87"/>
                <a:gd name="T10" fmla="*/ 0 w 238"/>
                <a:gd name="T11" fmla="*/ 0 h 87"/>
                <a:gd name="T12" fmla="*/ 237 w 238"/>
                <a:gd name="T13" fmla="*/ 0 h 87"/>
                <a:gd name="T14" fmla="*/ 237 w 238"/>
                <a:gd name="T15" fmla="*/ 86 h 8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38" h="87">
                  <a:moveTo>
                    <a:pt x="237" y="86"/>
                  </a:moveTo>
                  <a:lnTo>
                    <a:pt x="165" y="86"/>
                  </a:lnTo>
                  <a:lnTo>
                    <a:pt x="127" y="27"/>
                  </a:lnTo>
                  <a:lnTo>
                    <a:pt x="78" y="86"/>
                  </a:lnTo>
                  <a:lnTo>
                    <a:pt x="0" y="86"/>
                  </a:lnTo>
                  <a:lnTo>
                    <a:pt x="0" y="0"/>
                  </a:lnTo>
                  <a:lnTo>
                    <a:pt x="237" y="0"/>
                  </a:lnTo>
                  <a:lnTo>
                    <a:pt x="237" y="86"/>
                  </a:lnTo>
                </a:path>
              </a:pathLst>
            </a:custGeom>
            <a:noFill/>
            <a:ln w="3600" cap="flat">
              <a:solidFill>
                <a:srgbClr val="000000"/>
              </a:solidFill>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58" name="Freeform 57">
              <a:extLst>
                <a:ext uri="{FF2B5EF4-FFF2-40B4-BE49-F238E27FC236}">
                  <a16:creationId xmlns:a16="http://schemas.microsoft.com/office/drawing/2014/main" id="{29727C5A-23BD-BA4D-A5EE-CD611B1B1528}"/>
                </a:ext>
              </a:extLst>
            </p:cNvPr>
            <p:cNvSpPr>
              <a:spLocks noChangeArrowheads="1"/>
            </p:cNvSpPr>
            <p:nvPr/>
          </p:nvSpPr>
          <p:spPr bwMode="auto">
            <a:xfrm>
              <a:off x="11875721" y="7215050"/>
              <a:ext cx="432703" cy="108598"/>
            </a:xfrm>
            <a:custGeom>
              <a:avLst/>
              <a:gdLst>
                <a:gd name="connsiteX0" fmla="*/ 305578 w 432703"/>
                <a:gd name="connsiteY0" fmla="*/ 17679 h 108598"/>
                <a:gd name="connsiteX1" fmla="*/ 309317 w 432703"/>
                <a:gd name="connsiteY1" fmla="*/ 23993 h 108598"/>
                <a:gd name="connsiteX2" fmla="*/ 351692 w 432703"/>
                <a:gd name="connsiteY2" fmla="*/ 92182 h 108598"/>
                <a:gd name="connsiteX3" fmla="*/ 416501 w 432703"/>
                <a:gd name="connsiteY3" fmla="*/ 92182 h 108598"/>
                <a:gd name="connsiteX4" fmla="*/ 416501 w 432703"/>
                <a:gd name="connsiteY4" fmla="*/ 17679 h 108598"/>
                <a:gd name="connsiteX5" fmla="*/ 153527 w 432703"/>
                <a:gd name="connsiteY5" fmla="*/ 17679 h 108598"/>
                <a:gd name="connsiteX6" fmla="*/ 153527 w 432703"/>
                <a:gd name="connsiteY6" fmla="*/ 92182 h 108598"/>
                <a:gd name="connsiteX7" fmla="*/ 227060 w 432703"/>
                <a:gd name="connsiteY7" fmla="*/ 92182 h 108598"/>
                <a:gd name="connsiteX8" fmla="*/ 283144 w 432703"/>
                <a:gd name="connsiteY8" fmla="*/ 22730 h 108598"/>
                <a:gd name="connsiteX9" fmla="*/ 286883 w 432703"/>
                <a:gd name="connsiteY9" fmla="*/ 17679 h 108598"/>
                <a:gd name="connsiteX10" fmla="*/ 137325 w 432703"/>
                <a:gd name="connsiteY10" fmla="*/ 0 h 108598"/>
                <a:gd name="connsiteX11" fmla="*/ 432703 w 432703"/>
                <a:gd name="connsiteY11" fmla="*/ 0 h 108598"/>
                <a:gd name="connsiteX12" fmla="*/ 432703 w 432703"/>
                <a:gd name="connsiteY12" fmla="*/ 108598 h 108598"/>
                <a:gd name="connsiteX13" fmla="*/ 342968 w 432703"/>
                <a:gd name="connsiteY13" fmla="*/ 108598 h 108598"/>
                <a:gd name="connsiteX14" fmla="*/ 295608 w 432703"/>
                <a:gd name="connsiteY14" fmla="*/ 34095 h 108598"/>
                <a:gd name="connsiteX15" fmla="*/ 234538 w 432703"/>
                <a:gd name="connsiteY15" fmla="*/ 108598 h 108598"/>
                <a:gd name="connsiteX16" fmla="*/ 137325 w 432703"/>
                <a:gd name="connsiteY16" fmla="*/ 108598 h 108598"/>
                <a:gd name="connsiteX17" fmla="*/ 137325 w 432703"/>
                <a:gd name="connsiteY17" fmla="*/ 47371 h 108598"/>
                <a:gd name="connsiteX18" fmla="*/ 0 w 432703"/>
                <a:gd name="connsiteY18" fmla="*/ 81152 h 108598"/>
                <a:gd name="connsiteX19" fmla="*/ 0 w 432703"/>
                <a:gd name="connsiteY19" fmla="*/ 50059 h 108598"/>
                <a:gd name="connsiteX20" fmla="*/ 137325 w 432703"/>
                <a:gd name="connsiteY20" fmla="*/ 17484 h 1085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432703" h="108598">
                  <a:moveTo>
                    <a:pt x="305578" y="17679"/>
                  </a:moveTo>
                  <a:lnTo>
                    <a:pt x="309317" y="23993"/>
                  </a:lnTo>
                  <a:lnTo>
                    <a:pt x="351692" y="92182"/>
                  </a:lnTo>
                  <a:lnTo>
                    <a:pt x="416501" y="92182"/>
                  </a:lnTo>
                  <a:lnTo>
                    <a:pt x="416501" y="17679"/>
                  </a:lnTo>
                  <a:close/>
                  <a:moveTo>
                    <a:pt x="153527" y="17679"/>
                  </a:moveTo>
                  <a:lnTo>
                    <a:pt x="153527" y="92182"/>
                  </a:lnTo>
                  <a:lnTo>
                    <a:pt x="227060" y="92182"/>
                  </a:lnTo>
                  <a:lnTo>
                    <a:pt x="283144" y="22730"/>
                  </a:lnTo>
                  <a:lnTo>
                    <a:pt x="286883" y="17679"/>
                  </a:lnTo>
                  <a:close/>
                  <a:moveTo>
                    <a:pt x="137325" y="0"/>
                  </a:moveTo>
                  <a:lnTo>
                    <a:pt x="432703" y="0"/>
                  </a:lnTo>
                  <a:lnTo>
                    <a:pt x="432703" y="108598"/>
                  </a:lnTo>
                  <a:lnTo>
                    <a:pt x="342968" y="108598"/>
                  </a:lnTo>
                  <a:lnTo>
                    <a:pt x="295608" y="34095"/>
                  </a:lnTo>
                  <a:lnTo>
                    <a:pt x="234538" y="108598"/>
                  </a:lnTo>
                  <a:lnTo>
                    <a:pt x="137325" y="108598"/>
                  </a:lnTo>
                  <a:lnTo>
                    <a:pt x="137325" y="47371"/>
                  </a:lnTo>
                  <a:lnTo>
                    <a:pt x="0" y="81152"/>
                  </a:lnTo>
                  <a:lnTo>
                    <a:pt x="0" y="50059"/>
                  </a:lnTo>
                  <a:lnTo>
                    <a:pt x="137325" y="17484"/>
                  </a:lnTo>
                  <a:close/>
                </a:path>
              </a:pathLst>
            </a:custGeom>
            <a:solidFill>
              <a:srgbClr val="000000"/>
            </a:solidFill>
            <a:ln>
              <a:noFill/>
            </a:ln>
            <a:effectLst/>
            <a:extLst>
              <a:ext uri="{91240B29-F687-4F45-9708-019B960494DF}">
                <a14:hiddenLine xmlns:a14="http://schemas.microsoft.com/office/drawing/2010/main" w="9525" cap="flat">
                  <a:solidFill>
                    <a:srgbClr val="00000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dirty="0">
                <a:latin typeface="Poppins" pitchFamily="2" charset="77"/>
              </a:endParaRPr>
            </a:p>
          </p:txBody>
        </p:sp>
        <p:sp>
          <p:nvSpPr>
            <p:cNvPr id="59" name="Freeform 58">
              <a:extLst>
                <a:ext uri="{FF2B5EF4-FFF2-40B4-BE49-F238E27FC236}">
                  <a16:creationId xmlns:a16="http://schemas.microsoft.com/office/drawing/2014/main" id="{22D571D5-8A40-2642-8F38-6CC0392F5E88}"/>
                </a:ext>
              </a:extLst>
            </p:cNvPr>
            <p:cNvSpPr>
              <a:spLocks noChangeArrowheads="1"/>
            </p:cNvSpPr>
            <p:nvPr/>
          </p:nvSpPr>
          <p:spPr bwMode="auto">
            <a:xfrm>
              <a:off x="11525408" y="7555618"/>
              <a:ext cx="1436688" cy="1751034"/>
            </a:xfrm>
            <a:custGeom>
              <a:avLst/>
              <a:gdLst>
                <a:gd name="connsiteX0" fmla="*/ 464415 w 1436688"/>
                <a:gd name="connsiteY0" fmla="*/ 10987 h 1751034"/>
                <a:gd name="connsiteX1" fmla="*/ 464415 w 1436688"/>
                <a:gd name="connsiteY1" fmla="*/ 1429493 h 1751034"/>
                <a:gd name="connsiteX2" fmla="*/ 146467 w 1436688"/>
                <a:gd name="connsiteY2" fmla="*/ 1745546 h 1751034"/>
                <a:gd name="connsiteX3" fmla="*/ 128942 w 1436688"/>
                <a:gd name="connsiteY3" fmla="*/ 1745546 h 1751034"/>
                <a:gd name="connsiteX4" fmla="*/ 199041 w 1436688"/>
                <a:gd name="connsiteY4" fmla="*/ 923061 h 1751034"/>
                <a:gd name="connsiteX5" fmla="*/ 227832 w 1436688"/>
                <a:gd name="connsiteY5" fmla="*/ 572168 h 1751034"/>
                <a:gd name="connsiteX6" fmla="*/ 191531 w 1436688"/>
                <a:gd name="connsiteY6" fmla="*/ 593321 h 1751034"/>
                <a:gd name="connsiteX7" fmla="*/ 11 w 1436688"/>
                <a:gd name="connsiteY7" fmla="*/ 485067 h 1751034"/>
                <a:gd name="connsiteX8" fmla="*/ 5018 w 1436688"/>
                <a:gd name="connsiteY8" fmla="*/ 69469 h 1751034"/>
                <a:gd name="connsiteX9" fmla="*/ 191531 w 1436688"/>
                <a:gd name="connsiteY9" fmla="*/ 74447 h 1751034"/>
                <a:gd name="connsiteX10" fmla="*/ 180265 w 1436688"/>
                <a:gd name="connsiteY10" fmla="*/ 254871 h 1751034"/>
                <a:gd name="connsiteX11" fmla="*/ 266636 w 1436688"/>
                <a:gd name="connsiteY11" fmla="*/ 79424 h 1751034"/>
                <a:gd name="connsiteX12" fmla="*/ 1268381 w 1436688"/>
                <a:gd name="connsiteY12" fmla="*/ 0 h 1751034"/>
                <a:gd name="connsiteX13" fmla="*/ 1436688 w 1436688"/>
                <a:gd name="connsiteY13" fmla="*/ 154650 h 1751034"/>
                <a:gd name="connsiteX14" fmla="*/ 1082620 w 1436688"/>
                <a:gd name="connsiteY14" fmla="*/ 573701 h 1751034"/>
                <a:gd name="connsiteX15" fmla="*/ 945481 w 1436688"/>
                <a:gd name="connsiteY15" fmla="*/ 531297 h 1751034"/>
                <a:gd name="connsiteX16" fmla="*/ 969169 w 1436688"/>
                <a:gd name="connsiteY16" fmla="*/ 926651 h 1751034"/>
                <a:gd name="connsiteX17" fmla="*/ 1025271 w 1436688"/>
                <a:gd name="connsiteY17" fmla="*/ 1751034 h 1751034"/>
                <a:gd name="connsiteX18" fmla="*/ 707358 w 1436688"/>
                <a:gd name="connsiteY18" fmla="*/ 1434251 h 1751034"/>
                <a:gd name="connsiteX19" fmla="*/ 707358 w 1436688"/>
                <a:gd name="connsiteY19" fmla="*/ 11225 h 1751034"/>
                <a:gd name="connsiteX20" fmla="*/ 918053 w 1436688"/>
                <a:gd name="connsiteY20" fmla="*/ 81067 h 1751034"/>
                <a:gd name="connsiteX21" fmla="*/ 1032752 w 1436688"/>
                <a:gd name="connsiteY21" fmla="*/ 254424 h 17510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1436688" h="1751034">
                  <a:moveTo>
                    <a:pt x="464415" y="10987"/>
                  </a:moveTo>
                  <a:lnTo>
                    <a:pt x="464415" y="1429493"/>
                  </a:lnTo>
                  <a:cubicBezTo>
                    <a:pt x="464415" y="1604939"/>
                    <a:pt x="321714" y="1745546"/>
                    <a:pt x="146467" y="1745546"/>
                  </a:cubicBezTo>
                  <a:lnTo>
                    <a:pt x="128942" y="1745546"/>
                  </a:lnTo>
                  <a:lnTo>
                    <a:pt x="199041" y="923061"/>
                  </a:lnTo>
                  <a:lnTo>
                    <a:pt x="227832" y="572168"/>
                  </a:lnTo>
                  <a:lnTo>
                    <a:pt x="191531" y="593321"/>
                  </a:lnTo>
                  <a:cubicBezTo>
                    <a:pt x="106411" y="644338"/>
                    <a:pt x="-1241" y="583367"/>
                    <a:pt x="11" y="485067"/>
                  </a:cubicBezTo>
                  <a:lnTo>
                    <a:pt x="5018" y="69469"/>
                  </a:lnTo>
                  <a:lnTo>
                    <a:pt x="191531" y="74447"/>
                  </a:lnTo>
                  <a:lnTo>
                    <a:pt x="180265" y="254871"/>
                  </a:lnTo>
                  <a:lnTo>
                    <a:pt x="266636" y="79424"/>
                  </a:lnTo>
                  <a:close/>
                  <a:moveTo>
                    <a:pt x="1268381" y="0"/>
                  </a:moveTo>
                  <a:lnTo>
                    <a:pt x="1436688" y="154650"/>
                  </a:lnTo>
                  <a:lnTo>
                    <a:pt x="1082620" y="573701"/>
                  </a:lnTo>
                  <a:lnTo>
                    <a:pt x="945481" y="531297"/>
                  </a:lnTo>
                  <a:lnTo>
                    <a:pt x="969169" y="926651"/>
                  </a:lnTo>
                  <a:lnTo>
                    <a:pt x="1025271" y="1751034"/>
                  </a:lnTo>
                  <a:cubicBezTo>
                    <a:pt x="849484" y="1751034"/>
                    <a:pt x="707358" y="1610103"/>
                    <a:pt x="707358" y="1434251"/>
                  </a:cubicBezTo>
                  <a:lnTo>
                    <a:pt x="707358" y="11225"/>
                  </a:lnTo>
                  <a:lnTo>
                    <a:pt x="918053" y="81067"/>
                  </a:lnTo>
                  <a:lnTo>
                    <a:pt x="1032752" y="254424"/>
                  </a:lnTo>
                  <a:close/>
                </a:path>
              </a:pathLst>
            </a:custGeom>
            <a:solidFill>
              <a:srgbClr val="DB5331"/>
            </a:solidFill>
            <a:ln>
              <a:noFill/>
            </a:ln>
            <a:effectLst/>
            <a:extLst>
              <a:ext uri="{91240B29-F687-4F45-9708-019B960494DF}">
                <a14:hiddenLine xmlns:a14="http://schemas.microsoft.com/office/drawing/2010/main" w="9525" cap="flat">
                  <a:solidFill>
                    <a:srgbClr val="00000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dirty="0">
                <a:latin typeface="Poppins" pitchFamily="2" charset="77"/>
              </a:endParaRPr>
            </a:p>
          </p:txBody>
        </p:sp>
        <p:sp>
          <p:nvSpPr>
            <p:cNvPr id="60" name="Freeform 110">
              <a:extLst>
                <a:ext uri="{FF2B5EF4-FFF2-40B4-BE49-F238E27FC236}">
                  <a16:creationId xmlns:a16="http://schemas.microsoft.com/office/drawing/2014/main" id="{083B9673-434F-884F-8D7C-3843F373FA53}"/>
                </a:ext>
              </a:extLst>
            </p:cNvPr>
            <p:cNvSpPr>
              <a:spLocks noChangeArrowheads="1"/>
            </p:cNvSpPr>
            <p:nvPr/>
          </p:nvSpPr>
          <p:spPr bwMode="auto">
            <a:xfrm>
              <a:off x="12122907" y="9961576"/>
              <a:ext cx="346064" cy="269158"/>
            </a:xfrm>
            <a:custGeom>
              <a:avLst/>
              <a:gdLst>
                <a:gd name="T0" fmla="*/ 279 w 280"/>
                <a:gd name="T1" fmla="*/ 104 h 215"/>
                <a:gd name="T2" fmla="*/ 94 w 280"/>
                <a:gd name="T3" fmla="*/ 214 h 215"/>
                <a:gd name="T4" fmla="*/ 0 w 280"/>
                <a:gd name="T5" fmla="*/ 196 h 215"/>
                <a:gd name="T6" fmla="*/ 5 w 280"/>
                <a:gd name="T7" fmla="*/ 126 h 215"/>
                <a:gd name="T8" fmla="*/ 5 w 280"/>
                <a:gd name="T9" fmla="*/ 126 h 215"/>
                <a:gd name="T10" fmla="*/ 24 w 280"/>
                <a:gd name="T11" fmla="*/ 92 h 215"/>
                <a:gd name="T12" fmla="*/ 135 w 280"/>
                <a:gd name="T13" fmla="*/ 0 h 215"/>
                <a:gd name="T14" fmla="*/ 279 w 280"/>
                <a:gd name="T15" fmla="*/ 0 h 215"/>
                <a:gd name="T16" fmla="*/ 279 w 280"/>
                <a:gd name="T17" fmla="*/ 104 h 2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80" h="215">
                  <a:moveTo>
                    <a:pt x="279" y="104"/>
                  </a:moveTo>
                  <a:lnTo>
                    <a:pt x="94" y="214"/>
                  </a:lnTo>
                  <a:lnTo>
                    <a:pt x="0" y="196"/>
                  </a:lnTo>
                  <a:lnTo>
                    <a:pt x="5" y="126"/>
                  </a:lnTo>
                  <a:lnTo>
                    <a:pt x="5" y="126"/>
                  </a:lnTo>
                  <a:cubicBezTo>
                    <a:pt x="6" y="113"/>
                    <a:pt x="13" y="100"/>
                    <a:pt x="24" y="92"/>
                  </a:cubicBezTo>
                  <a:lnTo>
                    <a:pt x="135" y="0"/>
                  </a:lnTo>
                  <a:lnTo>
                    <a:pt x="279" y="0"/>
                  </a:lnTo>
                  <a:lnTo>
                    <a:pt x="279" y="104"/>
                  </a:lnTo>
                </a:path>
              </a:pathLst>
            </a:custGeom>
            <a:solidFill>
              <a:srgbClr val="DE603A"/>
            </a:solidFill>
            <a:ln>
              <a:noFill/>
            </a:ln>
            <a:effectLst/>
            <a:extLst>
              <a:ext uri="{91240B29-F687-4F45-9708-019B960494DF}">
                <a14:hiddenLine xmlns:a14="http://schemas.microsoft.com/office/drawing/2010/main" w="9525" cap="flat">
                  <a:solidFill>
                    <a:srgbClr val="00000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61" name="Freeform 60">
              <a:extLst>
                <a:ext uri="{FF2B5EF4-FFF2-40B4-BE49-F238E27FC236}">
                  <a16:creationId xmlns:a16="http://schemas.microsoft.com/office/drawing/2014/main" id="{560CD1CD-133A-644C-8EF9-A45BC43E317D}"/>
                </a:ext>
              </a:extLst>
            </p:cNvPr>
            <p:cNvSpPr>
              <a:spLocks noChangeArrowheads="1"/>
            </p:cNvSpPr>
            <p:nvPr/>
          </p:nvSpPr>
          <p:spPr bwMode="auto">
            <a:xfrm>
              <a:off x="12122907" y="9961575"/>
              <a:ext cx="344828" cy="262436"/>
            </a:xfrm>
            <a:custGeom>
              <a:avLst/>
              <a:gdLst>
                <a:gd name="connsiteX0" fmla="*/ 344828 w 344828"/>
                <a:gd name="connsiteY0" fmla="*/ 98875 h 262436"/>
                <a:gd name="connsiteX1" fmla="*/ 344828 w 344828"/>
                <a:gd name="connsiteY1" fmla="*/ 127160 h 262436"/>
                <a:gd name="connsiteX2" fmla="*/ 116179 w 344828"/>
                <a:gd name="connsiteY2" fmla="*/ 262436 h 262436"/>
                <a:gd name="connsiteX3" fmla="*/ 0 w 344828"/>
                <a:gd name="connsiteY3" fmla="*/ 240300 h 262436"/>
                <a:gd name="connsiteX4" fmla="*/ 2472 w 344828"/>
                <a:gd name="connsiteY4" fmla="*/ 205866 h 262436"/>
                <a:gd name="connsiteX5" fmla="*/ 113707 w 344828"/>
                <a:gd name="connsiteY5" fmla="*/ 229232 h 262436"/>
                <a:gd name="connsiteX6" fmla="*/ 170376 w 344828"/>
                <a:gd name="connsiteY6" fmla="*/ 0 h 262436"/>
                <a:gd name="connsiteX7" fmla="*/ 272168 w 344828"/>
                <a:gd name="connsiteY7" fmla="*/ 0 h 262436"/>
                <a:gd name="connsiteX8" fmla="*/ 273410 w 344828"/>
                <a:gd name="connsiteY8" fmla="*/ 47133 h 262436"/>
                <a:gd name="connsiteX9" fmla="*/ 144307 w 344828"/>
                <a:gd name="connsiteY9" fmla="*/ 152564 h 262436"/>
                <a:gd name="connsiteX10" fmla="*/ 54929 w 344828"/>
                <a:gd name="connsiteY10" fmla="*/ 95507 h 2624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344828" h="262436">
                  <a:moveTo>
                    <a:pt x="344828" y="98875"/>
                  </a:moveTo>
                  <a:lnTo>
                    <a:pt x="344828" y="127160"/>
                  </a:lnTo>
                  <a:lnTo>
                    <a:pt x="116179" y="262436"/>
                  </a:lnTo>
                  <a:lnTo>
                    <a:pt x="0" y="240300"/>
                  </a:lnTo>
                  <a:lnTo>
                    <a:pt x="2472" y="205866"/>
                  </a:lnTo>
                  <a:lnTo>
                    <a:pt x="113707" y="229232"/>
                  </a:lnTo>
                  <a:close/>
                  <a:moveTo>
                    <a:pt x="170376" y="0"/>
                  </a:moveTo>
                  <a:lnTo>
                    <a:pt x="272168" y="0"/>
                  </a:lnTo>
                  <a:lnTo>
                    <a:pt x="273410" y="47133"/>
                  </a:lnTo>
                  <a:lnTo>
                    <a:pt x="144307" y="152564"/>
                  </a:lnTo>
                  <a:cubicBezTo>
                    <a:pt x="131894" y="115353"/>
                    <a:pt x="79756" y="100469"/>
                    <a:pt x="54929" y="95507"/>
                  </a:cubicBezTo>
                  <a:close/>
                </a:path>
              </a:pathLst>
            </a:custGeom>
            <a:solidFill>
              <a:srgbClr val="F4A08B"/>
            </a:solidFill>
            <a:ln>
              <a:noFill/>
            </a:ln>
            <a:effectLst/>
            <a:extLst>
              <a:ext uri="{91240B29-F687-4F45-9708-019B960494DF}">
                <a14:hiddenLine xmlns:a14="http://schemas.microsoft.com/office/drawing/2010/main" w="9525" cap="flat">
                  <a:solidFill>
                    <a:srgbClr val="00000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dirty="0">
                <a:latin typeface="Poppins" pitchFamily="2" charset="77"/>
              </a:endParaRPr>
            </a:p>
          </p:txBody>
        </p:sp>
        <p:sp>
          <p:nvSpPr>
            <p:cNvPr id="62" name="Freeform 61">
              <a:extLst>
                <a:ext uri="{FF2B5EF4-FFF2-40B4-BE49-F238E27FC236}">
                  <a16:creationId xmlns:a16="http://schemas.microsoft.com/office/drawing/2014/main" id="{5BD08960-3ABA-4047-A9A1-69B83A395A08}"/>
                </a:ext>
              </a:extLst>
            </p:cNvPr>
            <p:cNvSpPr>
              <a:spLocks noChangeArrowheads="1"/>
            </p:cNvSpPr>
            <p:nvPr/>
          </p:nvSpPr>
          <p:spPr bwMode="auto">
            <a:xfrm>
              <a:off x="12195245" y="9984203"/>
              <a:ext cx="128485" cy="80490"/>
            </a:xfrm>
            <a:custGeom>
              <a:avLst/>
              <a:gdLst>
                <a:gd name="connsiteX0" fmla="*/ 24673 w 128485"/>
                <a:gd name="connsiteY0" fmla="*/ 32699 h 80490"/>
                <a:gd name="connsiteX1" fmla="*/ 94193 w 128485"/>
                <a:gd name="connsiteY1" fmla="*/ 66757 h 80490"/>
                <a:gd name="connsiteX2" fmla="*/ 91690 w 128485"/>
                <a:gd name="connsiteY2" fmla="*/ 77993 h 80490"/>
                <a:gd name="connsiteX3" fmla="*/ 87935 w 128485"/>
                <a:gd name="connsiteY3" fmla="*/ 80490 h 80490"/>
                <a:gd name="connsiteX4" fmla="*/ 80426 w 128485"/>
                <a:gd name="connsiteY4" fmla="*/ 75496 h 80490"/>
                <a:gd name="connsiteX5" fmla="*/ 9087 w 128485"/>
                <a:gd name="connsiteY5" fmla="*/ 53025 h 80490"/>
                <a:gd name="connsiteX6" fmla="*/ 326 w 128485"/>
                <a:gd name="connsiteY6" fmla="*/ 46783 h 80490"/>
                <a:gd name="connsiteX7" fmla="*/ 5332 w 128485"/>
                <a:gd name="connsiteY7" fmla="*/ 36795 h 80490"/>
                <a:gd name="connsiteX8" fmla="*/ 24673 w 128485"/>
                <a:gd name="connsiteY8" fmla="*/ 32699 h 80490"/>
                <a:gd name="connsiteX9" fmla="*/ 57852 w 128485"/>
                <a:gd name="connsiteY9" fmla="*/ 288 h 80490"/>
                <a:gd name="connsiteX10" fmla="*/ 127199 w 128485"/>
                <a:gd name="connsiteY10" fmla="*/ 35049 h 80490"/>
                <a:gd name="connsiteX11" fmla="*/ 124727 w 128485"/>
                <a:gd name="connsiteY11" fmla="*/ 46284 h 80490"/>
                <a:gd name="connsiteX12" fmla="*/ 119784 w 128485"/>
                <a:gd name="connsiteY12" fmla="*/ 47533 h 80490"/>
                <a:gd name="connsiteX13" fmla="*/ 113604 w 128485"/>
                <a:gd name="connsiteY13" fmla="*/ 42539 h 80490"/>
                <a:gd name="connsiteX14" fmla="*/ 43156 w 128485"/>
                <a:gd name="connsiteY14" fmla="*/ 20068 h 80490"/>
                <a:gd name="connsiteX15" fmla="*/ 33269 w 128485"/>
                <a:gd name="connsiteY15" fmla="*/ 15074 h 80490"/>
                <a:gd name="connsiteX16" fmla="*/ 38213 w 128485"/>
                <a:gd name="connsiteY16" fmla="*/ 3838 h 80490"/>
                <a:gd name="connsiteX17" fmla="*/ 57852 w 128485"/>
                <a:gd name="connsiteY17" fmla="*/ 288 h 804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28485" h="80490">
                  <a:moveTo>
                    <a:pt x="24673" y="32699"/>
                  </a:moveTo>
                  <a:cubicBezTo>
                    <a:pt x="47494" y="30709"/>
                    <a:pt x="78236" y="36795"/>
                    <a:pt x="94193" y="66757"/>
                  </a:cubicBezTo>
                  <a:cubicBezTo>
                    <a:pt x="96696" y="71751"/>
                    <a:pt x="95445" y="76744"/>
                    <a:pt x="91690" y="77993"/>
                  </a:cubicBezTo>
                  <a:cubicBezTo>
                    <a:pt x="90439" y="79241"/>
                    <a:pt x="89187" y="80490"/>
                    <a:pt x="87935" y="80490"/>
                  </a:cubicBezTo>
                  <a:cubicBezTo>
                    <a:pt x="85432" y="80490"/>
                    <a:pt x="81678" y="77993"/>
                    <a:pt x="80426" y="75496"/>
                  </a:cubicBezTo>
                  <a:cubicBezTo>
                    <a:pt x="59149" y="36795"/>
                    <a:pt x="11590" y="51776"/>
                    <a:pt x="9087" y="53025"/>
                  </a:cubicBezTo>
                  <a:cubicBezTo>
                    <a:pt x="6583" y="54273"/>
                    <a:pt x="1577" y="51776"/>
                    <a:pt x="326" y="46783"/>
                  </a:cubicBezTo>
                  <a:cubicBezTo>
                    <a:pt x="-926" y="43037"/>
                    <a:pt x="1577" y="38044"/>
                    <a:pt x="5332" y="36795"/>
                  </a:cubicBezTo>
                  <a:cubicBezTo>
                    <a:pt x="10338" y="34923"/>
                    <a:pt x="17065" y="33362"/>
                    <a:pt x="24673" y="32699"/>
                  </a:cubicBezTo>
                  <a:close/>
                  <a:moveTo>
                    <a:pt x="57852" y="288"/>
                  </a:moveTo>
                  <a:cubicBezTo>
                    <a:pt x="80620" y="-1468"/>
                    <a:pt x="110515" y="4151"/>
                    <a:pt x="127199" y="35049"/>
                  </a:cubicBezTo>
                  <a:cubicBezTo>
                    <a:pt x="129671" y="40042"/>
                    <a:pt x="128435" y="43787"/>
                    <a:pt x="124727" y="46284"/>
                  </a:cubicBezTo>
                  <a:cubicBezTo>
                    <a:pt x="123491" y="47533"/>
                    <a:pt x="122256" y="47533"/>
                    <a:pt x="119784" y="47533"/>
                  </a:cubicBezTo>
                  <a:cubicBezTo>
                    <a:pt x="117312" y="47533"/>
                    <a:pt x="114840" y="46284"/>
                    <a:pt x="113604" y="42539"/>
                  </a:cubicBezTo>
                  <a:cubicBezTo>
                    <a:pt x="92593" y="3838"/>
                    <a:pt x="45628" y="20068"/>
                    <a:pt x="43156" y="20068"/>
                  </a:cubicBezTo>
                  <a:cubicBezTo>
                    <a:pt x="39449" y="21316"/>
                    <a:pt x="34505" y="20068"/>
                    <a:pt x="33269" y="15074"/>
                  </a:cubicBezTo>
                  <a:cubicBezTo>
                    <a:pt x="32033" y="10080"/>
                    <a:pt x="34505" y="6335"/>
                    <a:pt x="38213" y="3838"/>
                  </a:cubicBezTo>
                  <a:cubicBezTo>
                    <a:pt x="43466" y="2278"/>
                    <a:pt x="50263" y="873"/>
                    <a:pt x="57852" y="288"/>
                  </a:cubicBezTo>
                  <a:close/>
                </a:path>
              </a:pathLst>
            </a:custGeom>
            <a:solidFill>
              <a:srgbClr val="000000"/>
            </a:solidFill>
            <a:ln>
              <a:noFill/>
            </a:ln>
            <a:effectLst/>
            <a:extLst>
              <a:ext uri="{91240B29-F687-4F45-9708-019B960494DF}">
                <a14:hiddenLine xmlns:a14="http://schemas.microsoft.com/office/drawing/2010/main" w="9525" cap="flat">
                  <a:solidFill>
                    <a:srgbClr val="00000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dirty="0">
                <a:latin typeface="Poppins" pitchFamily="2" charset="77"/>
              </a:endParaRPr>
            </a:p>
          </p:txBody>
        </p:sp>
        <p:sp>
          <p:nvSpPr>
            <p:cNvPr id="63" name="Freeform 115">
              <a:extLst>
                <a:ext uri="{FF2B5EF4-FFF2-40B4-BE49-F238E27FC236}">
                  <a16:creationId xmlns:a16="http://schemas.microsoft.com/office/drawing/2014/main" id="{4A9A2A3A-47E3-874D-84A3-54B6020B651F}"/>
                </a:ext>
              </a:extLst>
            </p:cNvPr>
            <p:cNvSpPr>
              <a:spLocks noChangeArrowheads="1"/>
            </p:cNvSpPr>
            <p:nvPr/>
          </p:nvSpPr>
          <p:spPr bwMode="auto">
            <a:xfrm>
              <a:off x="11738392" y="9961576"/>
              <a:ext cx="351554" cy="269158"/>
            </a:xfrm>
            <a:custGeom>
              <a:avLst/>
              <a:gdLst>
                <a:gd name="T0" fmla="*/ 280 w 281"/>
                <a:gd name="T1" fmla="*/ 104 h 215"/>
                <a:gd name="T2" fmla="*/ 95 w 281"/>
                <a:gd name="T3" fmla="*/ 214 h 215"/>
                <a:gd name="T4" fmla="*/ 0 w 281"/>
                <a:gd name="T5" fmla="*/ 196 h 215"/>
                <a:gd name="T6" fmla="*/ 5 w 281"/>
                <a:gd name="T7" fmla="*/ 126 h 215"/>
                <a:gd name="T8" fmla="*/ 5 w 281"/>
                <a:gd name="T9" fmla="*/ 126 h 215"/>
                <a:gd name="T10" fmla="*/ 24 w 281"/>
                <a:gd name="T11" fmla="*/ 92 h 215"/>
                <a:gd name="T12" fmla="*/ 136 w 281"/>
                <a:gd name="T13" fmla="*/ 0 h 215"/>
                <a:gd name="T14" fmla="*/ 280 w 281"/>
                <a:gd name="T15" fmla="*/ 0 h 215"/>
                <a:gd name="T16" fmla="*/ 280 w 281"/>
                <a:gd name="T17" fmla="*/ 104 h 2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81" h="215">
                  <a:moveTo>
                    <a:pt x="280" y="104"/>
                  </a:moveTo>
                  <a:lnTo>
                    <a:pt x="95" y="214"/>
                  </a:lnTo>
                  <a:lnTo>
                    <a:pt x="0" y="196"/>
                  </a:lnTo>
                  <a:lnTo>
                    <a:pt x="5" y="126"/>
                  </a:lnTo>
                  <a:lnTo>
                    <a:pt x="5" y="126"/>
                  </a:lnTo>
                  <a:cubicBezTo>
                    <a:pt x="7" y="113"/>
                    <a:pt x="13" y="100"/>
                    <a:pt x="24" y="92"/>
                  </a:cubicBezTo>
                  <a:lnTo>
                    <a:pt x="136" y="0"/>
                  </a:lnTo>
                  <a:lnTo>
                    <a:pt x="280" y="0"/>
                  </a:lnTo>
                  <a:lnTo>
                    <a:pt x="280" y="104"/>
                  </a:lnTo>
                </a:path>
              </a:pathLst>
            </a:custGeom>
            <a:solidFill>
              <a:srgbClr val="DE603A"/>
            </a:solidFill>
            <a:ln>
              <a:noFill/>
            </a:ln>
            <a:effectLst/>
            <a:extLst>
              <a:ext uri="{91240B29-F687-4F45-9708-019B960494DF}">
                <a14:hiddenLine xmlns:a14="http://schemas.microsoft.com/office/drawing/2010/main" w="9525" cap="flat">
                  <a:solidFill>
                    <a:srgbClr val="00000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64" name="Freeform 63">
              <a:extLst>
                <a:ext uri="{FF2B5EF4-FFF2-40B4-BE49-F238E27FC236}">
                  <a16:creationId xmlns:a16="http://schemas.microsoft.com/office/drawing/2014/main" id="{7748ABA1-0513-D743-8B8B-C196DA0088B3}"/>
                </a:ext>
              </a:extLst>
            </p:cNvPr>
            <p:cNvSpPr>
              <a:spLocks noChangeArrowheads="1"/>
            </p:cNvSpPr>
            <p:nvPr/>
          </p:nvSpPr>
          <p:spPr bwMode="auto">
            <a:xfrm>
              <a:off x="11738392" y="9961575"/>
              <a:ext cx="350303" cy="262436"/>
            </a:xfrm>
            <a:custGeom>
              <a:avLst/>
              <a:gdLst>
                <a:gd name="connsiteX0" fmla="*/ 350303 w 350303"/>
                <a:gd name="connsiteY0" fmla="*/ 98875 h 262436"/>
                <a:gd name="connsiteX1" fmla="*/ 350303 w 350303"/>
                <a:gd name="connsiteY1" fmla="*/ 127160 h 262436"/>
                <a:gd name="connsiteX2" fmla="*/ 118853 w 350303"/>
                <a:gd name="connsiteY2" fmla="*/ 262436 h 262436"/>
                <a:gd name="connsiteX3" fmla="*/ 0 w 350303"/>
                <a:gd name="connsiteY3" fmla="*/ 240300 h 262436"/>
                <a:gd name="connsiteX4" fmla="*/ 2502 w 350303"/>
                <a:gd name="connsiteY4" fmla="*/ 205866 h 262436"/>
                <a:gd name="connsiteX5" fmla="*/ 116351 w 350303"/>
                <a:gd name="connsiteY5" fmla="*/ 229232 h 262436"/>
                <a:gd name="connsiteX6" fmla="*/ 170964 w 350303"/>
                <a:gd name="connsiteY6" fmla="*/ 0 h 262436"/>
                <a:gd name="connsiteX7" fmla="*/ 272184 w 350303"/>
                <a:gd name="connsiteY7" fmla="*/ 0 h 262436"/>
                <a:gd name="connsiteX8" fmla="*/ 273419 w 350303"/>
                <a:gd name="connsiteY8" fmla="*/ 47133 h 262436"/>
                <a:gd name="connsiteX9" fmla="*/ 145042 w 350303"/>
                <a:gd name="connsiteY9" fmla="*/ 152564 h 262436"/>
                <a:gd name="connsiteX10" fmla="*/ 54931 w 350303"/>
                <a:gd name="connsiteY10" fmla="*/ 95507 h 2624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350303" h="262436">
                  <a:moveTo>
                    <a:pt x="350303" y="98875"/>
                  </a:moveTo>
                  <a:lnTo>
                    <a:pt x="350303" y="127160"/>
                  </a:lnTo>
                  <a:lnTo>
                    <a:pt x="118853" y="262436"/>
                  </a:lnTo>
                  <a:lnTo>
                    <a:pt x="0" y="240300"/>
                  </a:lnTo>
                  <a:lnTo>
                    <a:pt x="2502" y="205866"/>
                  </a:lnTo>
                  <a:lnTo>
                    <a:pt x="116351" y="229232"/>
                  </a:lnTo>
                  <a:close/>
                  <a:moveTo>
                    <a:pt x="170964" y="0"/>
                  </a:moveTo>
                  <a:lnTo>
                    <a:pt x="272184" y="0"/>
                  </a:lnTo>
                  <a:lnTo>
                    <a:pt x="273419" y="47133"/>
                  </a:lnTo>
                  <a:lnTo>
                    <a:pt x="145042" y="152564"/>
                  </a:lnTo>
                  <a:cubicBezTo>
                    <a:pt x="133932" y="115353"/>
                    <a:pt x="80853" y="100469"/>
                    <a:pt x="54931" y="95507"/>
                  </a:cubicBezTo>
                  <a:close/>
                </a:path>
              </a:pathLst>
            </a:custGeom>
            <a:solidFill>
              <a:srgbClr val="F4A08B"/>
            </a:solidFill>
            <a:ln>
              <a:noFill/>
            </a:ln>
            <a:effectLst/>
            <a:extLst>
              <a:ext uri="{91240B29-F687-4F45-9708-019B960494DF}">
                <a14:hiddenLine xmlns:a14="http://schemas.microsoft.com/office/drawing/2010/main" w="9525" cap="flat">
                  <a:solidFill>
                    <a:srgbClr val="00000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dirty="0">
                <a:latin typeface="Poppins" pitchFamily="2" charset="77"/>
              </a:endParaRPr>
            </a:p>
          </p:txBody>
        </p:sp>
        <p:sp>
          <p:nvSpPr>
            <p:cNvPr id="65" name="Freeform 64">
              <a:extLst>
                <a:ext uri="{FF2B5EF4-FFF2-40B4-BE49-F238E27FC236}">
                  <a16:creationId xmlns:a16="http://schemas.microsoft.com/office/drawing/2014/main" id="{F67AFEFB-6F22-9B44-B46D-EDF80A213192}"/>
                </a:ext>
              </a:extLst>
            </p:cNvPr>
            <p:cNvSpPr>
              <a:spLocks noChangeArrowheads="1"/>
            </p:cNvSpPr>
            <p:nvPr/>
          </p:nvSpPr>
          <p:spPr bwMode="auto">
            <a:xfrm>
              <a:off x="11810715" y="9984203"/>
              <a:ext cx="134405" cy="80490"/>
            </a:xfrm>
            <a:custGeom>
              <a:avLst/>
              <a:gdLst>
                <a:gd name="connsiteX0" fmla="*/ 25793 w 134405"/>
                <a:gd name="connsiteY0" fmla="*/ 32699 h 80490"/>
                <a:gd name="connsiteX1" fmla="*/ 93082 w 134405"/>
                <a:gd name="connsiteY1" fmla="*/ 66757 h 80490"/>
                <a:gd name="connsiteX2" fmla="*/ 90641 w 134405"/>
                <a:gd name="connsiteY2" fmla="*/ 77993 h 80490"/>
                <a:gd name="connsiteX3" fmla="*/ 86979 w 134405"/>
                <a:gd name="connsiteY3" fmla="*/ 80490 h 80490"/>
                <a:gd name="connsiteX4" fmla="*/ 79655 w 134405"/>
                <a:gd name="connsiteY4" fmla="*/ 75496 h 80490"/>
                <a:gd name="connsiteX5" fmla="*/ 11298 w 134405"/>
                <a:gd name="connsiteY5" fmla="*/ 53025 h 80490"/>
                <a:gd name="connsiteX6" fmla="*/ 312 w 134405"/>
                <a:gd name="connsiteY6" fmla="*/ 46783 h 80490"/>
                <a:gd name="connsiteX7" fmla="*/ 6415 w 134405"/>
                <a:gd name="connsiteY7" fmla="*/ 36795 h 80490"/>
                <a:gd name="connsiteX8" fmla="*/ 25793 w 134405"/>
                <a:gd name="connsiteY8" fmla="*/ 32699 h 80490"/>
                <a:gd name="connsiteX9" fmla="*/ 63379 w 134405"/>
                <a:gd name="connsiteY9" fmla="*/ 288 h 80490"/>
                <a:gd name="connsiteX10" fmla="*/ 133942 w 134405"/>
                <a:gd name="connsiteY10" fmla="*/ 35049 h 80490"/>
                <a:gd name="connsiteX11" fmla="*/ 130234 w 134405"/>
                <a:gd name="connsiteY11" fmla="*/ 46284 h 80490"/>
                <a:gd name="connsiteX12" fmla="*/ 125291 w 134405"/>
                <a:gd name="connsiteY12" fmla="*/ 47533 h 80490"/>
                <a:gd name="connsiteX13" fmla="*/ 119111 w 134405"/>
                <a:gd name="connsiteY13" fmla="*/ 42539 h 80490"/>
                <a:gd name="connsiteX14" fmla="*/ 48663 w 134405"/>
                <a:gd name="connsiteY14" fmla="*/ 20068 h 80490"/>
                <a:gd name="connsiteX15" fmla="*/ 37540 w 134405"/>
                <a:gd name="connsiteY15" fmla="*/ 15074 h 80490"/>
                <a:gd name="connsiteX16" fmla="*/ 43720 w 134405"/>
                <a:gd name="connsiteY16" fmla="*/ 3838 h 80490"/>
                <a:gd name="connsiteX17" fmla="*/ 63379 w 134405"/>
                <a:gd name="connsiteY17" fmla="*/ 288 h 804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34405" h="80490">
                  <a:moveTo>
                    <a:pt x="25793" y="32699"/>
                  </a:moveTo>
                  <a:cubicBezTo>
                    <a:pt x="48223" y="30709"/>
                    <a:pt x="77519" y="36795"/>
                    <a:pt x="93082" y="66757"/>
                  </a:cubicBezTo>
                  <a:cubicBezTo>
                    <a:pt x="96744" y="71751"/>
                    <a:pt x="94303" y="76744"/>
                    <a:pt x="90641" y="77993"/>
                  </a:cubicBezTo>
                  <a:cubicBezTo>
                    <a:pt x="89420" y="79241"/>
                    <a:pt x="88200" y="80490"/>
                    <a:pt x="86979" y="80490"/>
                  </a:cubicBezTo>
                  <a:cubicBezTo>
                    <a:pt x="84538" y="80490"/>
                    <a:pt x="80876" y="77993"/>
                    <a:pt x="79655" y="75496"/>
                  </a:cubicBezTo>
                  <a:cubicBezTo>
                    <a:pt x="58904" y="36795"/>
                    <a:pt x="12518" y="51776"/>
                    <a:pt x="11298" y="53025"/>
                  </a:cubicBezTo>
                  <a:cubicBezTo>
                    <a:pt x="6415" y="54273"/>
                    <a:pt x="1532" y="51776"/>
                    <a:pt x="312" y="46783"/>
                  </a:cubicBezTo>
                  <a:cubicBezTo>
                    <a:pt x="-909" y="43037"/>
                    <a:pt x="1532" y="38044"/>
                    <a:pt x="6415" y="36795"/>
                  </a:cubicBezTo>
                  <a:cubicBezTo>
                    <a:pt x="11603" y="34923"/>
                    <a:pt x="18316" y="33362"/>
                    <a:pt x="25793" y="32699"/>
                  </a:cubicBezTo>
                  <a:close/>
                  <a:moveTo>
                    <a:pt x="63379" y="288"/>
                  </a:moveTo>
                  <a:cubicBezTo>
                    <a:pt x="86205" y="-1468"/>
                    <a:pt x="116331" y="4151"/>
                    <a:pt x="133942" y="35049"/>
                  </a:cubicBezTo>
                  <a:cubicBezTo>
                    <a:pt x="135178" y="40042"/>
                    <a:pt x="133942" y="43787"/>
                    <a:pt x="130234" y="46284"/>
                  </a:cubicBezTo>
                  <a:cubicBezTo>
                    <a:pt x="128998" y="47533"/>
                    <a:pt x="127763" y="47533"/>
                    <a:pt x="125291" y="47533"/>
                  </a:cubicBezTo>
                  <a:cubicBezTo>
                    <a:pt x="122819" y="47533"/>
                    <a:pt x="120347" y="46284"/>
                    <a:pt x="119111" y="42539"/>
                  </a:cubicBezTo>
                  <a:cubicBezTo>
                    <a:pt x="98100" y="3838"/>
                    <a:pt x="51135" y="20068"/>
                    <a:pt x="48663" y="20068"/>
                  </a:cubicBezTo>
                  <a:cubicBezTo>
                    <a:pt x="44956" y="21316"/>
                    <a:pt x="40012" y="20068"/>
                    <a:pt x="37540" y="15074"/>
                  </a:cubicBezTo>
                  <a:cubicBezTo>
                    <a:pt x="37540" y="10080"/>
                    <a:pt x="40012" y="6335"/>
                    <a:pt x="43720" y="3838"/>
                  </a:cubicBezTo>
                  <a:cubicBezTo>
                    <a:pt x="48973" y="2278"/>
                    <a:pt x="55770" y="873"/>
                    <a:pt x="63379" y="288"/>
                  </a:cubicBezTo>
                  <a:close/>
                </a:path>
              </a:pathLst>
            </a:custGeom>
            <a:solidFill>
              <a:srgbClr val="000000"/>
            </a:solidFill>
            <a:ln>
              <a:noFill/>
            </a:ln>
            <a:effectLst/>
            <a:extLst>
              <a:ext uri="{91240B29-F687-4F45-9708-019B960494DF}">
                <a14:hiddenLine xmlns:a14="http://schemas.microsoft.com/office/drawing/2010/main" w="9525" cap="flat">
                  <a:solidFill>
                    <a:srgbClr val="00000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dirty="0">
                <a:latin typeface="Poppins" pitchFamily="2" charset="77"/>
              </a:endParaRPr>
            </a:p>
          </p:txBody>
        </p:sp>
        <p:sp>
          <p:nvSpPr>
            <p:cNvPr id="66" name="Freeform 65">
              <a:extLst>
                <a:ext uri="{FF2B5EF4-FFF2-40B4-BE49-F238E27FC236}">
                  <a16:creationId xmlns:a16="http://schemas.microsoft.com/office/drawing/2014/main" id="{A0B9548F-7EC6-1741-9AA3-90CB5072096E}"/>
                </a:ext>
              </a:extLst>
            </p:cNvPr>
            <p:cNvSpPr>
              <a:spLocks noChangeArrowheads="1"/>
            </p:cNvSpPr>
            <p:nvPr/>
          </p:nvSpPr>
          <p:spPr bwMode="auto">
            <a:xfrm>
              <a:off x="11837268" y="7566606"/>
              <a:ext cx="542546" cy="767778"/>
            </a:xfrm>
            <a:custGeom>
              <a:avLst/>
              <a:gdLst>
                <a:gd name="connsiteX0" fmla="*/ 395500 w 542546"/>
                <a:gd name="connsiteY0" fmla="*/ 2 h 767778"/>
                <a:gd name="connsiteX1" fmla="*/ 448741 w 542546"/>
                <a:gd name="connsiteY1" fmla="*/ 17428 h 767778"/>
                <a:gd name="connsiteX2" fmla="*/ 542546 w 542546"/>
                <a:gd name="connsiteY2" fmla="*/ 302472 h 767778"/>
                <a:gd name="connsiteX3" fmla="*/ 429726 w 542546"/>
                <a:gd name="connsiteY3" fmla="*/ 424455 h 767778"/>
                <a:gd name="connsiteX4" fmla="*/ 512123 w 542546"/>
                <a:gd name="connsiteY4" fmla="*/ 593739 h 767778"/>
                <a:gd name="connsiteX5" fmla="*/ 395500 w 542546"/>
                <a:gd name="connsiteY5" fmla="*/ 756798 h 767778"/>
                <a:gd name="connsiteX6" fmla="*/ 147088 w 542546"/>
                <a:gd name="connsiteY6" fmla="*/ 0 h 767778"/>
                <a:gd name="connsiteX7" fmla="*/ 147088 w 542546"/>
                <a:gd name="connsiteY7" fmla="*/ 767778 h 767778"/>
                <a:gd name="connsiteX8" fmla="*/ 29418 w 542546"/>
                <a:gd name="connsiteY8" fmla="*/ 594248 h 767778"/>
                <a:gd name="connsiteX9" fmla="*/ 109090 w 542546"/>
                <a:gd name="connsiteY9" fmla="*/ 424463 h 767778"/>
                <a:gd name="connsiteX10" fmla="*/ 0 w 542546"/>
                <a:gd name="connsiteY10" fmla="*/ 302118 h 767778"/>
                <a:gd name="connsiteX11" fmla="*/ 88253 w 542546"/>
                <a:gd name="connsiteY11" fmla="*/ 21223 h 7677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542546" h="767778">
                  <a:moveTo>
                    <a:pt x="395500" y="2"/>
                  </a:moveTo>
                  <a:lnTo>
                    <a:pt x="448741" y="17428"/>
                  </a:lnTo>
                  <a:lnTo>
                    <a:pt x="542546" y="302472"/>
                  </a:lnTo>
                  <a:lnTo>
                    <a:pt x="429726" y="424455"/>
                  </a:lnTo>
                  <a:lnTo>
                    <a:pt x="512123" y="593739"/>
                  </a:lnTo>
                  <a:lnTo>
                    <a:pt x="395500" y="756798"/>
                  </a:lnTo>
                  <a:close/>
                  <a:moveTo>
                    <a:pt x="147088" y="0"/>
                  </a:moveTo>
                  <a:lnTo>
                    <a:pt x="147088" y="767778"/>
                  </a:lnTo>
                  <a:lnTo>
                    <a:pt x="29418" y="594248"/>
                  </a:lnTo>
                  <a:lnTo>
                    <a:pt x="109090" y="424463"/>
                  </a:lnTo>
                  <a:lnTo>
                    <a:pt x="0" y="302118"/>
                  </a:lnTo>
                  <a:lnTo>
                    <a:pt x="88253" y="21223"/>
                  </a:lnTo>
                  <a:close/>
                </a:path>
              </a:pathLst>
            </a:custGeom>
            <a:solidFill>
              <a:srgbClr val="ED865A"/>
            </a:solidFill>
            <a:ln>
              <a:noFill/>
            </a:ln>
            <a:effectLst/>
            <a:extLst>
              <a:ext uri="{91240B29-F687-4F45-9708-019B960494DF}">
                <a14:hiddenLine xmlns:a14="http://schemas.microsoft.com/office/drawing/2010/main" w="9525" cap="flat">
                  <a:solidFill>
                    <a:srgbClr val="00000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dirty="0">
                <a:latin typeface="Poppins" pitchFamily="2" charset="77"/>
              </a:endParaRPr>
            </a:p>
          </p:txBody>
        </p:sp>
        <p:sp>
          <p:nvSpPr>
            <p:cNvPr id="67" name="Freeform 122">
              <a:extLst>
                <a:ext uri="{FF2B5EF4-FFF2-40B4-BE49-F238E27FC236}">
                  <a16:creationId xmlns:a16="http://schemas.microsoft.com/office/drawing/2014/main" id="{64A52833-386E-3844-87FB-5598C4649620}"/>
                </a:ext>
              </a:extLst>
            </p:cNvPr>
            <p:cNvSpPr>
              <a:spLocks noChangeArrowheads="1"/>
            </p:cNvSpPr>
            <p:nvPr/>
          </p:nvSpPr>
          <p:spPr bwMode="auto">
            <a:xfrm>
              <a:off x="11870227" y="7264486"/>
              <a:ext cx="82397" cy="93383"/>
            </a:xfrm>
            <a:custGeom>
              <a:avLst/>
              <a:gdLst>
                <a:gd name="T0" fmla="*/ 57 w 67"/>
                <a:gd name="T1" fmla="*/ 24 h 76"/>
                <a:gd name="T2" fmla="*/ 57 w 67"/>
                <a:gd name="T3" fmla="*/ 24 h 76"/>
                <a:gd name="T4" fmla="*/ 50 w 67"/>
                <a:gd name="T5" fmla="*/ 67 h 76"/>
                <a:gd name="T6" fmla="*/ 50 w 67"/>
                <a:gd name="T7" fmla="*/ 67 h 76"/>
                <a:gd name="T8" fmla="*/ 10 w 67"/>
                <a:gd name="T9" fmla="*/ 51 h 76"/>
                <a:gd name="T10" fmla="*/ 10 w 67"/>
                <a:gd name="T11" fmla="*/ 51 h 76"/>
                <a:gd name="T12" fmla="*/ 16 w 67"/>
                <a:gd name="T13" fmla="*/ 7 h 76"/>
                <a:gd name="T14" fmla="*/ 16 w 67"/>
                <a:gd name="T15" fmla="*/ 7 h 76"/>
                <a:gd name="T16" fmla="*/ 57 w 67"/>
                <a:gd name="T17" fmla="*/ 24 h 7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67" h="76">
                  <a:moveTo>
                    <a:pt x="57" y="24"/>
                  </a:moveTo>
                  <a:lnTo>
                    <a:pt x="57" y="24"/>
                  </a:lnTo>
                  <a:cubicBezTo>
                    <a:pt x="66" y="40"/>
                    <a:pt x="63" y="59"/>
                    <a:pt x="50" y="67"/>
                  </a:cubicBezTo>
                  <a:lnTo>
                    <a:pt x="50" y="67"/>
                  </a:lnTo>
                  <a:cubicBezTo>
                    <a:pt x="37" y="75"/>
                    <a:pt x="19" y="67"/>
                    <a:pt x="10" y="51"/>
                  </a:cubicBezTo>
                  <a:lnTo>
                    <a:pt x="10" y="51"/>
                  </a:lnTo>
                  <a:cubicBezTo>
                    <a:pt x="0" y="34"/>
                    <a:pt x="3" y="15"/>
                    <a:pt x="16" y="7"/>
                  </a:cubicBezTo>
                  <a:lnTo>
                    <a:pt x="16" y="7"/>
                  </a:lnTo>
                  <a:cubicBezTo>
                    <a:pt x="28" y="0"/>
                    <a:pt x="47" y="7"/>
                    <a:pt x="57" y="24"/>
                  </a:cubicBezTo>
                </a:path>
              </a:pathLst>
            </a:custGeom>
            <a:solidFill>
              <a:srgbClr val="F4C2BF"/>
            </a:solidFill>
            <a:ln>
              <a:noFill/>
            </a:ln>
            <a:effectLst/>
            <a:extLst>
              <a:ext uri="{91240B29-F687-4F45-9708-019B960494DF}">
                <a14:hiddenLine xmlns:a14="http://schemas.microsoft.com/office/drawing/2010/main" w="9525" cap="flat">
                  <a:solidFill>
                    <a:srgbClr val="00000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68" name="Freeform 124">
              <a:extLst>
                <a:ext uri="{FF2B5EF4-FFF2-40B4-BE49-F238E27FC236}">
                  <a16:creationId xmlns:a16="http://schemas.microsoft.com/office/drawing/2014/main" id="{4F8A3812-6AD5-2243-BE5C-151CCB454437}"/>
                </a:ext>
              </a:extLst>
            </p:cNvPr>
            <p:cNvSpPr>
              <a:spLocks noChangeArrowheads="1"/>
            </p:cNvSpPr>
            <p:nvPr/>
          </p:nvSpPr>
          <p:spPr bwMode="auto">
            <a:xfrm>
              <a:off x="12990809" y="7418292"/>
              <a:ext cx="186763" cy="219722"/>
            </a:xfrm>
            <a:custGeom>
              <a:avLst/>
              <a:gdLst>
                <a:gd name="T0" fmla="*/ 142 w 151"/>
                <a:gd name="T1" fmla="*/ 134 h 176"/>
                <a:gd name="T2" fmla="*/ 136 w 151"/>
                <a:gd name="T3" fmla="*/ 128 h 176"/>
                <a:gd name="T4" fmla="*/ 139 w 151"/>
                <a:gd name="T5" fmla="*/ 115 h 176"/>
                <a:gd name="T6" fmla="*/ 139 w 151"/>
                <a:gd name="T7" fmla="*/ 115 h 176"/>
                <a:gd name="T8" fmla="*/ 128 w 151"/>
                <a:gd name="T9" fmla="*/ 87 h 176"/>
                <a:gd name="T10" fmla="*/ 126 w 151"/>
                <a:gd name="T11" fmla="*/ 86 h 176"/>
                <a:gd name="T12" fmla="*/ 126 w 151"/>
                <a:gd name="T13" fmla="*/ 86 h 176"/>
                <a:gd name="T14" fmla="*/ 115 w 151"/>
                <a:gd name="T15" fmla="*/ 43 h 176"/>
                <a:gd name="T16" fmla="*/ 114 w 151"/>
                <a:gd name="T17" fmla="*/ 42 h 176"/>
                <a:gd name="T18" fmla="*/ 113 w 151"/>
                <a:gd name="T19" fmla="*/ 36 h 176"/>
                <a:gd name="T20" fmla="*/ 113 w 151"/>
                <a:gd name="T21" fmla="*/ 36 h 176"/>
                <a:gd name="T22" fmla="*/ 65 w 151"/>
                <a:gd name="T23" fmla="*/ 8 h 176"/>
                <a:gd name="T24" fmla="*/ 19 w 151"/>
                <a:gd name="T25" fmla="*/ 25 h 176"/>
                <a:gd name="T26" fmla="*/ 2 w 151"/>
                <a:gd name="T27" fmla="*/ 51 h 176"/>
                <a:gd name="T28" fmla="*/ 2 w 151"/>
                <a:gd name="T29" fmla="*/ 51 h 176"/>
                <a:gd name="T30" fmla="*/ 5 w 151"/>
                <a:gd name="T31" fmla="*/ 63 h 176"/>
                <a:gd name="T32" fmla="*/ 5 w 151"/>
                <a:gd name="T33" fmla="*/ 63 h 176"/>
                <a:gd name="T34" fmla="*/ 35 w 151"/>
                <a:gd name="T35" fmla="*/ 74 h 176"/>
                <a:gd name="T36" fmla="*/ 15 w 151"/>
                <a:gd name="T37" fmla="*/ 85 h 176"/>
                <a:gd name="T38" fmla="*/ 15 w 151"/>
                <a:gd name="T39" fmla="*/ 85 h 176"/>
                <a:gd name="T40" fmla="*/ 12 w 151"/>
                <a:gd name="T41" fmla="*/ 94 h 176"/>
                <a:gd name="T42" fmla="*/ 12 w 151"/>
                <a:gd name="T43" fmla="*/ 94 h 176"/>
                <a:gd name="T44" fmla="*/ 47 w 151"/>
                <a:gd name="T45" fmla="*/ 104 h 176"/>
                <a:gd name="T46" fmla="*/ 51 w 151"/>
                <a:gd name="T47" fmla="*/ 103 h 176"/>
                <a:gd name="T48" fmla="*/ 51 w 151"/>
                <a:gd name="T49" fmla="*/ 103 h 176"/>
                <a:gd name="T50" fmla="*/ 47 w 151"/>
                <a:gd name="T51" fmla="*/ 104 h 176"/>
                <a:gd name="T52" fmla="*/ 27 w 151"/>
                <a:gd name="T53" fmla="*/ 112 h 176"/>
                <a:gd name="T54" fmla="*/ 27 w 151"/>
                <a:gd name="T55" fmla="*/ 112 h 176"/>
                <a:gd name="T56" fmla="*/ 24 w 151"/>
                <a:gd name="T57" fmla="*/ 125 h 176"/>
                <a:gd name="T58" fmla="*/ 24 w 151"/>
                <a:gd name="T59" fmla="*/ 125 h 176"/>
                <a:gd name="T60" fmla="*/ 63 w 151"/>
                <a:gd name="T61" fmla="*/ 133 h 176"/>
                <a:gd name="T62" fmla="*/ 27 w 151"/>
                <a:gd name="T63" fmla="*/ 145 h 176"/>
                <a:gd name="T64" fmla="*/ 27 w 151"/>
                <a:gd name="T65" fmla="*/ 145 h 176"/>
                <a:gd name="T66" fmla="*/ 27 w 151"/>
                <a:gd name="T67" fmla="*/ 147 h 176"/>
                <a:gd name="T68" fmla="*/ 27 w 151"/>
                <a:gd name="T69" fmla="*/ 147 h 176"/>
                <a:gd name="T70" fmla="*/ 87 w 151"/>
                <a:gd name="T71" fmla="*/ 162 h 176"/>
                <a:gd name="T72" fmla="*/ 87 w 151"/>
                <a:gd name="T73" fmla="*/ 162 h 176"/>
                <a:gd name="T74" fmla="*/ 103 w 151"/>
                <a:gd name="T75" fmla="*/ 153 h 176"/>
                <a:gd name="T76" fmla="*/ 138 w 151"/>
                <a:gd name="T77" fmla="*/ 175 h 176"/>
                <a:gd name="T78" fmla="*/ 145 w 151"/>
                <a:gd name="T79" fmla="*/ 164 h 176"/>
                <a:gd name="T80" fmla="*/ 145 w 151"/>
                <a:gd name="T81" fmla="*/ 164 h 176"/>
                <a:gd name="T82" fmla="*/ 142 w 151"/>
                <a:gd name="T83" fmla="*/ 134 h 17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Lst>
              <a:rect l="0" t="0" r="r" b="b"/>
              <a:pathLst>
                <a:path w="151" h="176">
                  <a:moveTo>
                    <a:pt x="142" y="134"/>
                  </a:moveTo>
                  <a:lnTo>
                    <a:pt x="136" y="128"/>
                  </a:lnTo>
                  <a:lnTo>
                    <a:pt x="139" y="115"/>
                  </a:lnTo>
                  <a:lnTo>
                    <a:pt x="139" y="115"/>
                  </a:lnTo>
                  <a:cubicBezTo>
                    <a:pt x="141" y="105"/>
                    <a:pt x="137" y="93"/>
                    <a:pt x="128" y="87"/>
                  </a:cubicBezTo>
                  <a:lnTo>
                    <a:pt x="126" y="86"/>
                  </a:lnTo>
                  <a:lnTo>
                    <a:pt x="126" y="86"/>
                  </a:lnTo>
                  <a:cubicBezTo>
                    <a:pt x="133" y="71"/>
                    <a:pt x="128" y="53"/>
                    <a:pt x="115" y="43"/>
                  </a:cubicBezTo>
                  <a:lnTo>
                    <a:pt x="114" y="42"/>
                  </a:lnTo>
                  <a:lnTo>
                    <a:pt x="113" y="36"/>
                  </a:lnTo>
                  <a:lnTo>
                    <a:pt x="113" y="36"/>
                  </a:lnTo>
                  <a:cubicBezTo>
                    <a:pt x="109" y="13"/>
                    <a:pt x="86" y="0"/>
                    <a:pt x="65" y="8"/>
                  </a:cubicBezTo>
                  <a:lnTo>
                    <a:pt x="19" y="25"/>
                  </a:lnTo>
                  <a:lnTo>
                    <a:pt x="2" y="51"/>
                  </a:lnTo>
                  <a:lnTo>
                    <a:pt x="2" y="51"/>
                  </a:lnTo>
                  <a:cubicBezTo>
                    <a:pt x="0" y="55"/>
                    <a:pt x="1" y="60"/>
                    <a:pt x="5" y="63"/>
                  </a:cubicBezTo>
                  <a:lnTo>
                    <a:pt x="5" y="63"/>
                  </a:lnTo>
                  <a:cubicBezTo>
                    <a:pt x="17" y="71"/>
                    <a:pt x="35" y="74"/>
                    <a:pt x="35" y="74"/>
                  </a:cubicBezTo>
                  <a:lnTo>
                    <a:pt x="15" y="85"/>
                  </a:lnTo>
                  <a:lnTo>
                    <a:pt x="15" y="85"/>
                  </a:lnTo>
                  <a:cubicBezTo>
                    <a:pt x="11" y="87"/>
                    <a:pt x="10" y="92"/>
                    <a:pt x="12" y="94"/>
                  </a:cubicBezTo>
                  <a:lnTo>
                    <a:pt x="12" y="94"/>
                  </a:lnTo>
                  <a:cubicBezTo>
                    <a:pt x="23" y="110"/>
                    <a:pt x="40" y="107"/>
                    <a:pt x="47" y="104"/>
                  </a:cubicBezTo>
                  <a:lnTo>
                    <a:pt x="51" y="103"/>
                  </a:lnTo>
                  <a:lnTo>
                    <a:pt x="51" y="103"/>
                  </a:lnTo>
                  <a:cubicBezTo>
                    <a:pt x="51" y="103"/>
                    <a:pt x="50" y="103"/>
                    <a:pt x="47" y="104"/>
                  </a:cubicBezTo>
                  <a:lnTo>
                    <a:pt x="27" y="112"/>
                  </a:lnTo>
                  <a:lnTo>
                    <a:pt x="27" y="112"/>
                  </a:lnTo>
                  <a:cubicBezTo>
                    <a:pt x="21" y="114"/>
                    <a:pt x="20" y="121"/>
                    <a:pt x="24" y="125"/>
                  </a:cubicBezTo>
                  <a:lnTo>
                    <a:pt x="24" y="125"/>
                  </a:lnTo>
                  <a:cubicBezTo>
                    <a:pt x="37" y="137"/>
                    <a:pt x="63" y="133"/>
                    <a:pt x="63" y="133"/>
                  </a:cubicBezTo>
                  <a:lnTo>
                    <a:pt x="27" y="145"/>
                  </a:lnTo>
                  <a:lnTo>
                    <a:pt x="27" y="145"/>
                  </a:lnTo>
                  <a:cubicBezTo>
                    <a:pt x="26" y="146"/>
                    <a:pt x="26" y="146"/>
                    <a:pt x="27" y="147"/>
                  </a:cubicBezTo>
                  <a:lnTo>
                    <a:pt x="27" y="147"/>
                  </a:lnTo>
                  <a:cubicBezTo>
                    <a:pt x="41" y="166"/>
                    <a:pt x="67" y="172"/>
                    <a:pt x="87" y="162"/>
                  </a:cubicBezTo>
                  <a:lnTo>
                    <a:pt x="87" y="162"/>
                  </a:lnTo>
                  <a:cubicBezTo>
                    <a:pt x="97" y="157"/>
                    <a:pt x="103" y="153"/>
                    <a:pt x="103" y="153"/>
                  </a:cubicBezTo>
                  <a:lnTo>
                    <a:pt x="138" y="175"/>
                  </a:lnTo>
                  <a:lnTo>
                    <a:pt x="145" y="164"/>
                  </a:lnTo>
                  <a:lnTo>
                    <a:pt x="145" y="164"/>
                  </a:lnTo>
                  <a:cubicBezTo>
                    <a:pt x="150" y="155"/>
                    <a:pt x="149" y="143"/>
                    <a:pt x="142" y="134"/>
                  </a:cubicBezTo>
                </a:path>
              </a:pathLst>
            </a:custGeom>
            <a:solidFill>
              <a:srgbClr val="F4A08B"/>
            </a:solidFill>
            <a:ln>
              <a:noFill/>
            </a:ln>
            <a:effectLst/>
            <a:extLst>
              <a:ext uri="{91240B29-F687-4F45-9708-019B960494DF}">
                <a14:hiddenLine xmlns:a14="http://schemas.microsoft.com/office/drawing/2010/main" w="9525" cap="flat">
                  <a:solidFill>
                    <a:srgbClr val="00000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69" name="Freeform 125">
              <a:extLst>
                <a:ext uri="{FF2B5EF4-FFF2-40B4-BE49-F238E27FC236}">
                  <a16:creationId xmlns:a16="http://schemas.microsoft.com/office/drawing/2014/main" id="{AC7BC105-BBB1-1447-BAD3-AF670FB04817}"/>
                </a:ext>
              </a:extLst>
            </p:cNvPr>
            <p:cNvSpPr>
              <a:spLocks noChangeArrowheads="1"/>
            </p:cNvSpPr>
            <p:nvPr/>
          </p:nvSpPr>
          <p:spPr bwMode="auto">
            <a:xfrm>
              <a:off x="12847990" y="7440266"/>
              <a:ext cx="252680" cy="214231"/>
            </a:xfrm>
            <a:custGeom>
              <a:avLst/>
              <a:gdLst>
                <a:gd name="T0" fmla="*/ 0 w 205"/>
                <a:gd name="T1" fmla="*/ 86 h 173"/>
                <a:gd name="T2" fmla="*/ 32 w 205"/>
                <a:gd name="T3" fmla="*/ 31 h 173"/>
                <a:gd name="T4" fmla="*/ 121 w 205"/>
                <a:gd name="T5" fmla="*/ 0 h 173"/>
                <a:gd name="T6" fmla="*/ 204 w 205"/>
                <a:gd name="T7" fmla="*/ 3 h 173"/>
                <a:gd name="T8" fmla="*/ 204 w 205"/>
                <a:gd name="T9" fmla="*/ 3 h 173"/>
                <a:gd name="T10" fmla="*/ 132 w 205"/>
                <a:gd name="T11" fmla="*/ 48 h 173"/>
                <a:gd name="T12" fmla="*/ 97 w 205"/>
                <a:gd name="T13" fmla="*/ 74 h 173"/>
                <a:gd name="T14" fmla="*/ 97 w 205"/>
                <a:gd name="T15" fmla="*/ 74 h 173"/>
                <a:gd name="T16" fmla="*/ 102 w 205"/>
                <a:gd name="T17" fmla="*/ 172 h 173"/>
                <a:gd name="T18" fmla="*/ 0 w 205"/>
                <a:gd name="T19" fmla="*/ 86 h 17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05" h="173">
                  <a:moveTo>
                    <a:pt x="0" y="86"/>
                  </a:moveTo>
                  <a:lnTo>
                    <a:pt x="32" y="31"/>
                  </a:lnTo>
                  <a:lnTo>
                    <a:pt x="121" y="0"/>
                  </a:lnTo>
                  <a:lnTo>
                    <a:pt x="204" y="3"/>
                  </a:lnTo>
                  <a:lnTo>
                    <a:pt x="204" y="3"/>
                  </a:lnTo>
                  <a:cubicBezTo>
                    <a:pt x="204" y="3"/>
                    <a:pt x="183" y="58"/>
                    <a:pt x="132" y="48"/>
                  </a:cubicBezTo>
                  <a:lnTo>
                    <a:pt x="97" y="74"/>
                  </a:lnTo>
                  <a:lnTo>
                    <a:pt x="97" y="74"/>
                  </a:lnTo>
                  <a:cubicBezTo>
                    <a:pt x="97" y="74"/>
                    <a:pt x="119" y="83"/>
                    <a:pt x="102" y="172"/>
                  </a:cubicBezTo>
                  <a:lnTo>
                    <a:pt x="0" y="86"/>
                  </a:lnTo>
                </a:path>
              </a:pathLst>
            </a:custGeom>
            <a:solidFill>
              <a:srgbClr val="F4C2BF"/>
            </a:solidFill>
            <a:ln>
              <a:noFill/>
            </a:ln>
            <a:effectLst/>
            <a:extLst>
              <a:ext uri="{91240B29-F687-4F45-9708-019B960494DF}">
                <a14:hiddenLine xmlns:a14="http://schemas.microsoft.com/office/drawing/2010/main" w="9525" cap="flat">
                  <a:solidFill>
                    <a:srgbClr val="00000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70" name="Freeform 69">
              <a:extLst>
                <a:ext uri="{FF2B5EF4-FFF2-40B4-BE49-F238E27FC236}">
                  <a16:creationId xmlns:a16="http://schemas.microsoft.com/office/drawing/2014/main" id="{53E5CE2F-DADA-8F41-90D1-BCAFBF022F1C}"/>
                </a:ext>
              </a:extLst>
            </p:cNvPr>
            <p:cNvSpPr>
              <a:spLocks noChangeArrowheads="1"/>
            </p:cNvSpPr>
            <p:nvPr/>
          </p:nvSpPr>
          <p:spPr bwMode="auto">
            <a:xfrm>
              <a:off x="13232501" y="9983549"/>
              <a:ext cx="3684601" cy="2910069"/>
            </a:xfrm>
            <a:custGeom>
              <a:avLst/>
              <a:gdLst>
                <a:gd name="connsiteX0" fmla="*/ 3405689 w 3684601"/>
                <a:gd name="connsiteY0" fmla="*/ 0 h 2910069"/>
                <a:gd name="connsiteX1" fmla="*/ 3684601 w 3684601"/>
                <a:gd name="connsiteY1" fmla="*/ 308681 h 2910069"/>
                <a:gd name="connsiteX2" fmla="*/ 3684601 w 3684601"/>
                <a:gd name="connsiteY2" fmla="*/ 2910069 h 2910069"/>
                <a:gd name="connsiteX3" fmla="*/ 3405689 w 3684601"/>
                <a:gd name="connsiteY3" fmla="*/ 2601388 h 2910069"/>
                <a:gd name="connsiteX4" fmla="*/ 284386 w 3684601"/>
                <a:gd name="connsiteY4" fmla="*/ 0 h 2910069"/>
                <a:gd name="connsiteX5" fmla="*/ 284386 w 3684601"/>
                <a:gd name="connsiteY5" fmla="*/ 2601388 h 2910069"/>
                <a:gd name="connsiteX6" fmla="*/ 0 w 3684601"/>
                <a:gd name="connsiteY6" fmla="*/ 2910069 h 2910069"/>
                <a:gd name="connsiteX7" fmla="*/ 0 w 3684601"/>
                <a:gd name="connsiteY7" fmla="*/ 308681 h 291006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684601" h="2910069">
                  <a:moveTo>
                    <a:pt x="3405689" y="0"/>
                  </a:moveTo>
                  <a:lnTo>
                    <a:pt x="3684601" y="308681"/>
                  </a:lnTo>
                  <a:lnTo>
                    <a:pt x="3684601" y="2910069"/>
                  </a:lnTo>
                  <a:lnTo>
                    <a:pt x="3405689" y="2601388"/>
                  </a:lnTo>
                  <a:close/>
                  <a:moveTo>
                    <a:pt x="284386" y="0"/>
                  </a:moveTo>
                  <a:lnTo>
                    <a:pt x="284386" y="2601388"/>
                  </a:lnTo>
                  <a:lnTo>
                    <a:pt x="0" y="2910069"/>
                  </a:lnTo>
                  <a:lnTo>
                    <a:pt x="0" y="308681"/>
                  </a:lnTo>
                  <a:close/>
                </a:path>
              </a:pathLst>
            </a:custGeom>
            <a:solidFill>
              <a:srgbClr val="1F916F"/>
            </a:solidFill>
            <a:ln>
              <a:noFill/>
            </a:ln>
            <a:effectLst/>
          </p:spPr>
          <p:txBody>
            <a:bodyPr wrap="square" anchor="ctr">
              <a:noAutofit/>
            </a:bodyPr>
            <a:lstStyle/>
            <a:p>
              <a:endParaRPr lang="en-US" dirty="0">
                <a:latin typeface="Poppins" pitchFamily="2" charset="77"/>
              </a:endParaRPr>
            </a:p>
          </p:txBody>
        </p:sp>
        <p:sp>
          <p:nvSpPr>
            <p:cNvPr id="71" name="Freeform 130">
              <a:extLst>
                <a:ext uri="{FF2B5EF4-FFF2-40B4-BE49-F238E27FC236}">
                  <a16:creationId xmlns:a16="http://schemas.microsoft.com/office/drawing/2014/main" id="{63F4330F-BDC9-7146-BCCA-BFF483351E5B}"/>
                </a:ext>
              </a:extLst>
            </p:cNvPr>
            <p:cNvSpPr>
              <a:spLocks noChangeArrowheads="1"/>
            </p:cNvSpPr>
            <p:nvPr/>
          </p:nvSpPr>
          <p:spPr bwMode="auto">
            <a:xfrm>
              <a:off x="12952358" y="9983546"/>
              <a:ext cx="4290067" cy="329582"/>
            </a:xfrm>
            <a:custGeom>
              <a:avLst/>
              <a:gdLst>
                <a:gd name="T0" fmla="*/ 3441 w 3442"/>
                <a:gd name="T1" fmla="*/ 263 h 264"/>
                <a:gd name="T2" fmla="*/ 0 w 3442"/>
                <a:gd name="T3" fmla="*/ 263 h 264"/>
                <a:gd name="T4" fmla="*/ 272 w 3442"/>
                <a:gd name="T5" fmla="*/ 0 h 264"/>
                <a:gd name="T6" fmla="*/ 3176 w 3442"/>
                <a:gd name="T7" fmla="*/ 0 h 264"/>
                <a:gd name="T8" fmla="*/ 3441 w 3442"/>
                <a:gd name="T9" fmla="*/ 263 h 264"/>
              </a:gdLst>
              <a:ahLst/>
              <a:cxnLst>
                <a:cxn ang="0">
                  <a:pos x="T0" y="T1"/>
                </a:cxn>
                <a:cxn ang="0">
                  <a:pos x="T2" y="T3"/>
                </a:cxn>
                <a:cxn ang="0">
                  <a:pos x="T4" y="T5"/>
                </a:cxn>
                <a:cxn ang="0">
                  <a:pos x="T6" y="T7"/>
                </a:cxn>
                <a:cxn ang="0">
                  <a:pos x="T8" y="T9"/>
                </a:cxn>
              </a:cxnLst>
              <a:rect l="0" t="0" r="r" b="b"/>
              <a:pathLst>
                <a:path w="3442" h="264">
                  <a:moveTo>
                    <a:pt x="3441" y="263"/>
                  </a:moveTo>
                  <a:lnTo>
                    <a:pt x="0" y="263"/>
                  </a:lnTo>
                  <a:lnTo>
                    <a:pt x="272" y="0"/>
                  </a:lnTo>
                  <a:lnTo>
                    <a:pt x="3176" y="0"/>
                  </a:lnTo>
                  <a:lnTo>
                    <a:pt x="3441" y="263"/>
                  </a:lnTo>
                </a:path>
              </a:pathLst>
            </a:custGeom>
            <a:solidFill>
              <a:srgbClr val="A0D0BC"/>
            </a:solidFill>
            <a:ln>
              <a:noFill/>
            </a:ln>
            <a:effectLst/>
            <a:extLst>
              <a:ext uri="{91240B29-F687-4F45-9708-019B960494DF}">
                <a14:hiddenLine xmlns:a14="http://schemas.microsoft.com/office/drawing/2010/main" w="9525" cap="flat">
                  <a:solidFill>
                    <a:srgbClr val="00000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72" name="Freeform 131">
              <a:extLst>
                <a:ext uri="{FF2B5EF4-FFF2-40B4-BE49-F238E27FC236}">
                  <a16:creationId xmlns:a16="http://schemas.microsoft.com/office/drawing/2014/main" id="{1E4362CB-31BE-7D45-9F2E-0EC77A5BBF69}"/>
                </a:ext>
              </a:extLst>
            </p:cNvPr>
            <p:cNvSpPr>
              <a:spLocks noChangeArrowheads="1"/>
            </p:cNvSpPr>
            <p:nvPr/>
          </p:nvSpPr>
          <p:spPr bwMode="auto">
            <a:xfrm>
              <a:off x="13232501" y="12356545"/>
              <a:ext cx="3691327" cy="225212"/>
            </a:xfrm>
            <a:custGeom>
              <a:avLst/>
              <a:gdLst>
                <a:gd name="T0" fmla="*/ 2961 w 2962"/>
                <a:gd name="T1" fmla="*/ 179 h 180"/>
                <a:gd name="T2" fmla="*/ 0 w 2962"/>
                <a:gd name="T3" fmla="*/ 179 h 180"/>
                <a:gd name="T4" fmla="*/ 227 w 2962"/>
                <a:gd name="T5" fmla="*/ 0 h 180"/>
                <a:gd name="T6" fmla="*/ 2735 w 2962"/>
                <a:gd name="T7" fmla="*/ 11 h 180"/>
                <a:gd name="T8" fmla="*/ 2961 w 2962"/>
                <a:gd name="T9" fmla="*/ 179 h 180"/>
              </a:gdLst>
              <a:ahLst/>
              <a:cxnLst>
                <a:cxn ang="0">
                  <a:pos x="T0" y="T1"/>
                </a:cxn>
                <a:cxn ang="0">
                  <a:pos x="T2" y="T3"/>
                </a:cxn>
                <a:cxn ang="0">
                  <a:pos x="T4" y="T5"/>
                </a:cxn>
                <a:cxn ang="0">
                  <a:pos x="T6" y="T7"/>
                </a:cxn>
                <a:cxn ang="0">
                  <a:pos x="T8" y="T9"/>
                </a:cxn>
              </a:cxnLst>
              <a:rect l="0" t="0" r="r" b="b"/>
              <a:pathLst>
                <a:path w="2962" h="180">
                  <a:moveTo>
                    <a:pt x="2961" y="179"/>
                  </a:moveTo>
                  <a:lnTo>
                    <a:pt x="0" y="179"/>
                  </a:lnTo>
                  <a:lnTo>
                    <a:pt x="227" y="0"/>
                  </a:lnTo>
                  <a:lnTo>
                    <a:pt x="2735" y="11"/>
                  </a:lnTo>
                  <a:lnTo>
                    <a:pt x="2961" y="179"/>
                  </a:lnTo>
                </a:path>
              </a:pathLst>
            </a:custGeom>
            <a:solidFill>
              <a:srgbClr val="A0D0BC"/>
            </a:solidFill>
            <a:ln>
              <a:noFill/>
            </a:ln>
            <a:effectLst/>
            <a:extLst>
              <a:ext uri="{91240B29-F687-4F45-9708-019B960494DF}">
                <a14:hiddenLine xmlns:a14="http://schemas.microsoft.com/office/drawing/2010/main" w="9525" cap="flat">
                  <a:solidFill>
                    <a:srgbClr val="00000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73" name="Freeform 72">
              <a:extLst>
                <a:ext uri="{FF2B5EF4-FFF2-40B4-BE49-F238E27FC236}">
                  <a16:creationId xmlns:a16="http://schemas.microsoft.com/office/drawing/2014/main" id="{0C570928-D834-CF41-9C68-D552546DC1EB}"/>
                </a:ext>
              </a:extLst>
            </p:cNvPr>
            <p:cNvSpPr>
              <a:spLocks noChangeArrowheads="1"/>
            </p:cNvSpPr>
            <p:nvPr/>
          </p:nvSpPr>
          <p:spPr bwMode="auto">
            <a:xfrm>
              <a:off x="13150107" y="10291159"/>
              <a:ext cx="3843912" cy="2607948"/>
            </a:xfrm>
            <a:custGeom>
              <a:avLst/>
              <a:gdLst>
                <a:gd name="connsiteX0" fmla="*/ 0 w 3843912"/>
                <a:gd name="connsiteY0" fmla="*/ 21970 h 2607948"/>
                <a:gd name="connsiteX1" fmla="*/ 75681 w 3843912"/>
                <a:gd name="connsiteY1" fmla="*/ 21970 h 2607948"/>
                <a:gd name="connsiteX2" fmla="*/ 75681 w 3843912"/>
                <a:gd name="connsiteY2" fmla="*/ 2607948 h 2607948"/>
                <a:gd name="connsiteX3" fmla="*/ 0 w 3843912"/>
                <a:gd name="connsiteY3" fmla="*/ 2607948 h 2607948"/>
                <a:gd name="connsiteX4" fmla="*/ 3768232 w 3843912"/>
                <a:gd name="connsiteY4" fmla="*/ 0 h 2607948"/>
                <a:gd name="connsiteX5" fmla="*/ 3843912 w 3843912"/>
                <a:gd name="connsiteY5" fmla="*/ 0 h 2607948"/>
                <a:gd name="connsiteX6" fmla="*/ 3843912 w 3843912"/>
                <a:gd name="connsiteY6" fmla="*/ 2602458 h 2607948"/>
                <a:gd name="connsiteX7" fmla="*/ 3768232 w 3843912"/>
                <a:gd name="connsiteY7" fmla="*/ 2602458 h 2607948"/>
                <a:gd name="connsiteX8" fmla="*/ 3768232 w 3843912"/>
                <a:gd name="connsiteY8" fmla="*/ 2388199 h 2607948"/>
                <a:gd name="connsiteX9" fmla="*/ 82393 w 3843912"/>
                <a:gd name="connsiteY9" fmla="*/ 2388199 h 2607948"/>
                <a:gd name="connsiteX10" fmla="*/ 82393 w 3843912"/>
                <a:gd name="connsiteY10" fmla="*/ 2285106 h 2607948"/>
                <a:gd name="connsiteX11" fmla="*/ 3768232 w 3843912"/>
                <a:gd name="connsiteY11" fmla="*/ 2285106 h 26079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3843912" h="2607948">
                  <a:moveTo>
                    <a:pt x="0" y="21970"/>
                  </a:moveTo>
                  <a:lnTo>
                    <a:pt x="75681" y="21970"/>
                  </a:lnTo>
                  <a:lnTo>
                    <a:pt x="75681" y="2607948"/>
                  </a:lnTo>
                  <a:lnTo>
                    <a:pt x="0" y="2607948"/>
                  </a:lnTo>
                  <a:close/>
                  <a:moveTo>
                    <a:pt x="3768232" y="0"/>
                  </a:moveTo>
                  <a:lnTo>
                    <a:pt x="3843912" y="0"/>
                  </a:lnTo>
                  <a:lnTo>
                    <a:pt x="3843912" y="2602458"/>
                  </a:lnTo>
                  <a:lnTo>
                    <a:pt x="3768232" y="2602458"/>
                  </a:lnTo>
                  <a:lnTo>
                    <a:pt x="3768232" y="2388199"/>
                  </a:lnTo>
                  <a:lnTo>
                    <a:pt x="82393" y="2388199"/>
                  </a:lnTo>
                  <a:lnTo>
                    <a:pt x="82393" y="2285106"/>
                  </a:lnTo>
                  <a:lnTo>
                    <a:pt x="3768232" y="2285106"/>
                  </a:lnTo>
                  <a:close/>
                </a:path>
              </a:pathLst>
            </a:custGeom>
            <a:solidFill>
              <a:srgbClr val="3AB18D"/>
            </a:solidFill>
            <a:ln>
              <a:noFill/>
            </a:ln>
            <a:effectLst/>
            <a:extLst>
              <a:ext uri="{91240B29-F687-4F45-9708-019B960494DF}">
                <a14:hiddenLine xmlns:a14="http://schemas.microsoft.com/office/drawing/2010/main" w="9525" cap="flat">
                  <a:solidFill>
                    <a:srgbClr val="00000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dirty="0">
                <a:latin typeface="Poppins" pitchFamily="2" charset="77"/>
              </a:endParaRPr>
            </a:p>
          </p:txBody>
        </p:sp>
        <p:sp>
          <p:nvSpPr>
            <p:cNvPr id="74" name="Freeform 73">
              <a:extLst>
                <a:ext uri="{FF2B5EF4-FFF2-40B4-BE49-F238E27FC236}">
                  <a16:creationId xmlns:a16="http://schemas.microsoft.com/office/drawing/2014/main" id="{6F616284-6C0D-6A4B-AF55-1E337AD2CA19}"/>
                </a:ext>
              </a:extLst>
            </p:cNvPr>
            <p:cNvSpPr>
              <a:spLocks noChangeArrowheads="1"/>
            </p:cNvSpPr>
            <p:nvPr/>
          </p:nvSpPr>
          <p:spPr bwMode="auto">
            <a:xfrm>
              <a:off x="13704903" y="9719881"/>
              <a:ext cx="833695" cy="2547527"/>
            </a:xfrm>
            <a:custGeom>
              <a:avLst/>
              <a:gdLst>
                <a:gd name="connsiteX0" fmla="*/ 0 w 833695"/>
                <a:gd name="connsiteY0" fmla="*/ 0 h 2547527"/>
                <a:gd name="connsiteX1" fmla="*/ 833695 w 833695"/>
                <a:gd name="connsiteY1" fmla="*/ 0 h 2547527"/>
                <a:gd name="connsiteX2" fmla="*/ 833695 w 833695"/>
                <a:gd name="connsiteY2" fmla="*/ 2147647 h 2547527"/>
                <a:gd name="connsiteX3" fmla="*/ 434320 w 833695"/>
                <a:gd name="connsiteY3" fmla="*/ 2547527 h 2547527"/>
                <a:gd name="connsiteX4" fmla="*/ 399375 w 833695"/>
                <a:gd name="connsiteY4" fmla="*/ 2547527 h 2547527"/>
                <a:gd name="connsiteX5" fmla="*/ 0 w 833695"/>
                <a:gd name="connsiteY5" fmla="*/ 2147647 h 25475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833695" h="2547527">
                  <a:moveTo>
                    <a:pt x="0" y="0"/>
                  </a:moveTo>
                  <a:lnTo>
                    <a:pt x="833695" y="0"/>
                  </a:lnTo>
                  <a:lnTo>
                    <a:pt x="833695" y="2147647"/>
                  </a:lnTo>
                  <a:cubicBezTo>
                    <a:pt x="833695" y="2368141"/>
                    <a:pt x="655224" y="2547527"/>
                    <a:pt x="434320" y="2547527"/>
                  </a:cubicBezTo>
                  <a:lnTo>
                    <a:pt x="399375" y="2547527"/>
                  </a:lnTo>
                  <a:cubicBezTo>
                    <a:pt x="178471" y="2547527"/>
                    <a:pt x="0" y="2368141"/>
                    <a:pt x="0" y="2147647"/>
                  </a:cubicBezTo>
                  <a:close/>
                </a:path>
              </a:pathLst>
            </a:custGeom>
            <a:gradFill>
              <a:gsLst>
                <a:gs pos="99000">
                  <a:srgbClr val="ACC6DF"/>
                </a:gs>
                <a:gs pos="17000">
                  <a:srgbClr val="83A9C6"/>
                </a:gs>
              </a:gsLst>
              <a:lin ang="16200000" scaled="0"/>
            </a:gradFill>
            <a:ln>
              <a:noFill/>
            </a:ln>
            <a:effectLst/>
          </p:spPr>
          <p:txBody>
            <a:bodyPr wrap="square" anchor="ctr">
              <a:noAutofit/>
            </a:bodyPr>
            <a:lstStyle/>
            <a:p>
              <a:endParaRPr lang="en-US" dirty="0">
                <a:latin typeface="Poppins" pitchFamily="2" charset="77"/>
              </a:endParaRPr>
            </a:p>
          </p:txBody>
        </p:sp>
        <p:sp>
          <p:nvSpPr>
            <p:cNvPr id="75" name="Freeform 134">
              <a:extLst>
                <a:ext uri="{FF2B5EF4-FFF2-40B4-BE49-F238E27FC236}">
                  <a16:creationId xmlns:a16="http://schemas.microsoft.com/office/drawing/2014/main" id="{95F50A42-54F2-6349-83EE-4CBD7DBFBD8D}"/>
                </a:ext>
              </a:extLst>
            </p:cNvPr>
            <p:cNvSpPr>
              <a:spLocks noChangeArrowheads="1"/>
            </p:cNvSpPr>
            <p:nvPr/>
          </p:nvSpPr>
          <p:spPr bwMode="auto">
            <a:xfrm>
              <a:off x="13781807" y="10648202"/>
              <a:ext cx="675646" cy="1521576"/>
            </a:xfrm>
            <a:custGeom>
              <a:avLst/>
              <a:gdLst>
                <a:gd name="T0" fmla="*/ 282 w 543"/>
                <a:gd name="T1" fmla="*/ 1219 h 1220"/>
                <a:gd name="T2" fmla="*/ 259 w 543"/>
                <a:gd name="T3" fmla="*/ 1219 h 1220"/>
                <a:gd name="T4" fmla="*/ 259 w 543"/>
                <a:gd name="T5" fmla="*/ 1219 h 1220"/>
                <a:gd name="T6" fmla="*/ 0 w 543"/>
                <a:gd name="T7" fmla="*/ 960 h 1220"/>
                <a:gd name="T8" fmla="*/ 0 w 543"/>
                <a:gd name="T9" fmla="*/ 0 h 1220"/>
                <a:gd name="T10" fmla="*/ 542 w 543"/>
                <a:gd name="T11" fmla="*/ 0 h 1220"/>
                <a:gd name="T12" fmla="*/ 542 w 543"/>
                <a:gd name="T13" fmla="*/ 960 h 1220"/>
                <a:gd name="T14" fmla="*/ 542 w 543"/>
                <a:gd name="T15" fmla="*/ 960 h 1220"/>
                <a:gd name="T16" fmla="*/ 282 w 543"/>
                <a:gd name="T17" fmla="*/ 1219 h 12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43" h="1220">
                  <a:moveTo>
                    <a:pt x="282" y="1219"/>
                  </a:moveTo>
                  <a:lnTo>
                    <a:pt x="259" y="1219"/>
                  </a:lnTo>
                  <a:lnTo>
                    <a:pt x="259" y="1219"/>
                  </a:lnTo>
                  <a:cubicBezTo>
                    <a:pt x="116" y="1219"/>
                    <a:pt x="0" y="1103"/>
                    <a:pt x="0" y="960"/>
                  </a:cubicBezTo>
                  <a:lnTo>
                    <a:pt x="0" y="0"/>
                  </a:lnTo>
                  <a:lnTo>
                    <a:pt x="542" y="0"/>
                  </a:lnTo>
                  <a:lnTo>
                    <a:pt x="542" y="960"/>
                  </a:lnTo>
                  <a:lnTo>
                    <a:pt x="542" y="960"/>
                  </a:lnTo>
                  <a:cubicBezTo>
                    <a:pt x="542" y="1103"/>
                    <a:pt x="426" y="1219"/>
                    <a:pt x="282" y="1219"/>
                  </a:cubicBezTo>
                </a:path>
              </a:pathLst>
            </a:custGeom>
            <a:solidFill>
              <a:srgbClr val="F4A08B"/>
            </a:solidFill>
            <a:ln>
              <a:noFill/>
            </a:ln>
            <a:effectLst/>
            <a:extLst>
              <a:ext uri="{91240B29-F687-4F45-9708-019B960494DF}">
                <a14:hiddenLine xmlns:a14="http://schemas.microsoft.com/office/drawing/2010/main" w="9525" cap="flat">
                  <a:solidFill>
                    <a:srgbClr val="00000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76" name="Freeform 135">
              <a:extLst>
                <a:ext uri="{FF2B5EF4-FFF2-40B4-BE49-F238E27FC236}">
                  <a16:creationId xmlns:a16="http://schemas.microsoft.com/office/drawing/2014/main" id="{B44662F4-2E1A-2143-B49B-8FCC75C4F80C}"/>
                </a:ext>
              </a:extLst>
            </p:cNvPr>
            <p:cNvSpPr>
              <a:spLocks noChangeArrowheads="1"/>
            </p:cNvSpPr>
            <p:nvPr/>
          </p:nvSpPr>
          <p:spPr bwMode="auto">
            <a:xfrm>
              <a:off x="13781807" y="10582288"/>
              <a:ext cx="675646" cy="120848"/>
            </a:xfrm>
            <a:custGeom>
              <a:avLst/>
              <a:gdLst>
                <a:gd name="T0" fmla="*/ 542 w 543"/>
                <a:gd name="T1" fmla="*/ 49 h 99"/>
                <a:gd name="T2" fmla="*/ 542 w 543"/>
                <a:gd name="T3" fmla="*/ 49 h 99"/>
                <a:gd name="T4" fmla="*/ 271 w 543"/>
                <a:gd name="T5" fmla="*/ 98 h 99"/>
                <a:gd name="T6" fmla="*/ 271 w 543"/>
                <a:gd name="T7" fmla="*/ 98 h 99"/>
                <a:gd name="T8" fmla="*/ 0 w 543"/>
                <a:gd name="T9" fmla="*/ 49 h 99"/>
                <a:gd name="T10" fmla="*/ 0 w 543"/>
                <a:gd name="T11" fmla="*/ 49 h 99"/>
                <a:gd name="T12" fmla="*/ 271 w 543"/>
                <a:gd name="T13" fmla="*/ 0 h 99"/>
                <a:gd name="T14" fmla="*/ 271 w 543"/>
                <a:gd name="T15" fmla="*/ 0 h 99"/>
                <a:gd name="T16" fmla="*/ 542 w 543"/>
                <a:gd name="T17" fmla="*/ 49 h 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43" h="99">
                  <a:moveTo>
                    <a:pt x="542" y="49"/>
                  </a:moveTo>
                  <a:lnTo>
                    <a:pt x="542" y="49"/>
                  </a:lnTo>
                  <a:cubicBezTo>
                    <a:pt x="542" y="76"/>
                    <a:pt x="420" y="98"/>
                    <a:pt x="271" y="98"/>
                  </a:cubicBezTo>
                  <a:lnTo>
                    <a:pt x="271" y="98"/>
                  </a:lnTo>
                  <a:cubicBezTo>
                    <a:pt x="122" y="98"/>
                    <a:pt x="0" y="76"/>
                    <a:pt x="0" y="49"/>
                  </a:cubicBezTo>
                  <a:lnTo>
                    <a:pt x="0" y="49"/>
                  </a:lnTo>
                  <a:cubicBezTo>
                    <a:pt x="0" y="22"/>
                    <a:pt x="122" y="0"/>
                    <a:pt x="271" y="0"/>
                  </a:cubicBezTo>
                  <a:lnTo>
                    <a:pt x="271" y="0"/>
                  </a:lnTo>
                  <a:cubicBezTo>
                    <a:pt x="420" y="0"/>
                    <a:pt x="542" y="22"/>
                    <a:pt x="542" y="49"/>
                  </a:cubicBezTo>
                </a:path>
              </a:pathLst>
            </a:custGeom>
            <a:solidFill>
              <a:srgbClr val="DB5331"/>
            </a:solidFill>
            <a:ln>
              <a:noFill/>
            </a:ln>
            <a:effectLst/>
            <a:extLst>
              <a:ext uri="{91240B29-F687-4F45-9708-019B960494DF}">
                <a14:hiddenLine xmlns:a14="http://schemas.microsoft.com/office/drawing/2010/main" w="9525" cap="flat">
                  <a:solidFill>
                    <a:srgbClr val="00000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77" name="Freeform 76">
              <a:extLst>
                <a:ext uri="{FF2B5EF4-FFF2-40B4-BE49-F238E27FC236}">
                  <a16:creationId xmlns:a16="http://schemas.microsoft.com/office/drawing/2014/main" id="{5F13C69E-BB2D-F24D-BAC0-39A4D1E2D161}"/>
                </a:ext>
              </a:extLst>
            </p:cNvPr>
            <p:cNvSpPr>
              <a:spLocks noChangeArrowheads="1"/>
            </p:cNvSpPr>
            <p:nvPr/>
          </p:nvSpPr>
          <p:spPr bwMode="auto">
            <a:xfrm>
              <a:off x="13606031" y="10098898"/>
              <a:ext cx="1015002" cy="97608"/>
            </a:xfrm>
            <a:custGeom>
              <a:avLst/>
              <a:gdLst>
                <a:gd name="connsiteX0" fmla="*/ 97638 w 1015002"/>
                <a:gd name="connsiteY0" fmla="*/ 2 h 97608"/>
                <a:gd name="connsiteX1" fmla="*/ 97638 w 1015002"/>
                <a:gd name="connsiteY1" fmla="*/ 97608 h 97608"/>
                <a:gd name="connsiteX2" fmla="*/ 0 w 1015002"/>
                <a:gd name="connsiteY2" fmla="*/ 49439 h 97608"/>
                <a:gd name="connsiteX3" fmla="*/ 97638 w 1015002"/>
                <a:gd name="connsiteY3" fmla="*/ 2 h 97608"/>
                <a:gd name="connsiteX4" fmla="*/ 933817 w 1015002"/>
                <a:gd name="connsiteY4" fmla="*/ 0 h 97608"/>
                <a:gd name="connsiteX5" fmla="*/ 1015002 w 1015002"/>
                <a:gd name="connsiteY5" fmla="*/ 46692 h 97608"/>
                <a:gd name="connsiteX6" fmla="*/ 933817 w 1015002"/>
                <a:gd name="connsiteY6" fmla="*/ 92121 h 976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015002" h="97608">
                  <a:moveTo>
                    <a:pt x="97638" y="2"/>
                  </a:moveTo>
                  <a:lnTo>
                    <a:pt x="97638" y="97608"/>
                  </a:lnTo>
                  <a:cubicBezTo>
                    <a:pt x="37078" y="83665"/>
                    <a:pt x="0" y="65918"/>
                    <a:pt x="0" y="49439"/>
                  </a:cubicBezTo>
                  <a:cubicBezTo>
                    <a:pt x="0" y="30425"/>
                    <a:pt x="37078" y="13946"/>
                    <a:pt x="97638" y="2"/>
                  </a:cubicBezTo>
                  <a:close/>
                  <a:moveTo>
                    <a:pt x="933817" y="0"/>
                  </a:moveTo>
                  <a:cubicBezTo>
                    <a:pt x="985921" y="13881"/>
                    <a:pt x="1015002" y="29024"/>
                    <a:pt x="1015002" y="46692"/>
                  </a:cubicBezTo>
                  <a:cubicBezTo>
                    <a:pt x="1015002" y="63097"/>
                    <a:pt x="985921" y="78240"/>
                    <a:pt x="933817" y="92121"/>
                  </a:cubicBezTo>
                  <a:close/>
                </a:path>
              </a:pathLst>
            </a:custGeom>
            <a:solidFill>
              <a:srgbClr val="007C57"/>
            </a:solidFill>
            <a:ln>
              <a:noFill/>
            </a:ln>
            <a:effectLst/>
            <a:extLst>
              <a:ext uri="{91240B29-F687-4F45-9708-019B960494DF}">
                <a14:hiddenLine xmlns:a14="http://schemas.microsoft.com/office/drawing/2010/main" w="9525" cap="flat">
                  <a:solidFill>
                    <a:srgbClr val="00000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dirty="0">
                <a:latin typeface="Poppins" pitchFamily="2" charset="77"/>
              </a:endParaRPr>
            </a:p>
          </p:txBody>
        </p:sp>
        <p:sp>
          <p:nvSpPr>
            <p:cNvPr id="78" name="Freeform 138">
              <a:extLst>
                <a:ext uri="{FF2B5EF4-FFF2-40B4-BE49-F238E27FC236}">
                  <a16:creationId xmlns:a16="http://schemas.microsoft.com/office/drawing/2014/main" id="{923A6218-EC5D-1548-BD76-0BF280AB5762}"/>
                </a:ext>
              </a:extLst>
            </p:cNvPr>
            <p:cNvSpPr>
              <a:spLocks noChangeArrowheads="1"/>
            </p:cNvSpPr>
            <p:nvPr/>
          </p:nvSpPr>
          <p:spPr bwMode="auto">
            <a:xfrm>
              <a:off x="13704903" y="9719879"/>
              <a:ext cx="834943" cy="175778"/>
            </a:xfrm>
            <a:custGeom>
              <a:avLst/>
              <a:gdLst>
                <a:gd name="T0" fmla="*/ 668 w 669"/>
                <a:gd name="T1" fmla="*/ 0 h 143"/>
                <a:gd name="T2" fmla="*/ 0 w 669"/>
                <a:gd name="T3" fmla="*/ 0 h 143"/>
                <a:gd name="T4" fmla="*/ 0 w 669"/>
                <a:gd name="T5" fmla="*/ 142 h 143"/>
                <a:gd name="T6" fmla="*/ 668 w 669"/>
                <a:gd name="T7" fmla="*/ 142 h 143"/>
                <a:gd name="T8" fmla="*/ 668 w 669"/>
                <a:gd name="T9" fmla="*/ 0 h 143"/>
              </a:gdLst>
              <a:ahLst/>
              <a:cxnLst>
                <a:cxn ang="0">
                  <a:pos x="T0" y="T1"/>
                </a:cxn>
                <a:cxn ang="0">
                  <a:pos x="T2" y="T3"/>
                </a:cxn>
                <a:cxn ang="0">
                  <a:pos x="T4" y="T5"/>
                </a:cxn>
                <a:cxn ang="0">
                  <a:pos x="T6" y="T7"/>
                </a:cxn>
                <a:cxn ang="0">
                  <a:pos x="T8" y="T9"/>
                </a:cxn>
              </a:cxnLst>
              <a:rect l="0" t="0" r="r" b="b"/>
              <a:pathLst>
                <a:path w="669" h="143">
                  <a:moveTo>
                    <a:pt x="668" y="0"/>
                  </a:moveTo>
                  <a:lnTo>
                    <a:pt x="0" y="0"/>
                  </a:lnTo>
                  <a:lnTo>
                    <a:pt x="0" y="142"/>
                  </a:lnTo>
                  <a:lnTo>
                    <a:pt x="668" y="142"/>
                  </a:lnTo>
                  <a:lnTo>
                    <a:pt x="668" y="0"/>
                  </a:lnTo>
                </a:path>
              </a:pathLst>
            </a:custGeom>
            <a:solidFill>
              <a:srgbClr val="83A9C6"/>
            </a:solidFill>
            <a:ln>
              <a:noFill/>
            </a:ln>
            <a:effectLst/>
            <a:extLst>
              <a:ext uri="{91240B29-F687-4F45-9708-019B960494DF}">
                <a14:hiddenLine xmlns:a14="http://schemas.microsoft.com/office/drawing/2010/main" w="9525" cap="flat">
                  <a:solidFill>
                    <a:srgbClr val="00000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79" name="Freeform 139">
              <a:extLst>
                <a:ext uri="{FF2B5EF4-FFF2-40B4-BE49-F238E27FC236}">
                  <a16:creationId xmlns:a16="http://schemas.microsoft.com/office/drawing/2014/main" id="{476A0C92-D92E-4D43-8796-C6A96A8BA214}"/>
                </a:ext>
              </a:extLst>
            </p:cNvPr>
            <p:cNvSpPr>
              <a:spLocks noChangeArrowheads="1"/>
            </p:cNvSpPr>
            <p:nvPr/>
          </p:nvSpPr>
          <p:spPr bwMode="auto">
            <a:xfrm>
              <a:off x="13479690" y="9604526"/>
              <a:ext cx="1279879" cy="186763"/>
            </a:xfrm>
            <a:custGeom>
              <a:avLst/>
              <a:gdLst>
                <a:gd name="T0" fmla="*/ 1028 w 1029"/>
                <a:gd name="T1" fmla="*/ 39 h 151"/>
                <a:gd name="T2" fmla="*/ 1028 w 1029"/>
                <a:gd name="T3" fmla="*/ 39 h 151"/>
                <a:gd name="T4" fmla="*/ 514 w 1029"/>
                <a:gd name="T5" fmla="*/ 150 h 151"/>
                <a:gd name="T6" fmla="*/ 514 w 1029"/>
                <a:gd name="T7" fmla="*/ 150 h 151"/>
                <a:gd name="T8" fmla="*/ 0 w 1029"/>
                <a:gd name="T9" fmla="*/ 39 h 151"/>
                <a:gd name="T10" fmla="*/ 0 w 1029"/>
                <a:gd name="T11" fmla="*/ 0 h 151"/>
                <a:gd name="T12" fmla="*/ 1028 w 1029"/>
                <a:gd name="T13" fmla="*/ 9 h 151"/>
                <a:gd name="T14" fmla="*/ 1028 w 1029"/>
                <a:gd name="T15" fmla="*/ 39 h 151"/>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029" h="151">
                  <a:moveTo>
                    <a:pt x="1028" y="39"/>
                  </a:moveTo>
                  <a:lnTo>
                    <a:pt x="1028" y="39"/>
                  </a:lnTo>
                  <a:cubicBezTo>
                    <a:pt x="1028" y="100"/>
                    <a:pt x="798" y="150"/>
                    <a:pt x="514" y="150"/>
                  </a:cubicBezTo>
                  <a:lnTo>
                    <a:pt x="514" y="150"/>
                  </a:lnTo>
                  <a:cubicBezTo>
                    <a:pt x="230" y="150"/>
                    <a:pt x="0" y="100"/>
                    <a:pt x="0" y="39"/>
                  </a:cubicBezTo>
                  <a:lnTo>
                    <a:pt x="0" y="0"/>
                  </a:lnTo>
                  <a:lnTo>
                    <a:pt x="1028" y="9"/>
                  </a:lnTo>
                  <a:lnTo>
                    <a:pt x="1028" y="39"/>
                  </a:lnTo>
                </a:path>
              </a:pathLst>
            </a:custGeom>
            <a:solidFill>
              <a:srgbClr val="C6D6EC"/>
            </a:solidFill>
            <a:ln>
              <a:noFill/>
            </a:ln>
            <a:effectLst/>
            <a:extLst>
              <a:ext uri="{91240B29-F687-4F45-9708-019B960494DF}">
                <a14:hiddenLine xmlns:a14="http://schemas.microsoft.com/office/drawing/2010/main" w="9525" cap="flat">
                  <a:solidFill>
                    <a:srgbClr val="00000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80" name="Freeform 140">
              <a:extLst>
                <a:ext uri="{FF2B5EF4-FFF2-40B4-BE49-F238E27FC236}">
                  <a16:creationId xmlns:a16="http://schemas.microsoft.com/office/drawing/2014/main" id="{E5980007-7971-294A-AF6D-79A676D88054}"/>
                </a:ext>
              </a:extLst>
            </p:cNvPr>
            <p:cNvSpPr>
              <a:spLocks noChangeArrowheads="1"/>
            </p:cNvSpPr>
            <p:nvPr/>
          </p:nvSpPr>
          <p:spPr bwMode="auto">
            <a:xfrm>
              <a:off x="13479690" y="9516635"/>
              <a:ext cx="1279879" cy="181272"/>
            </a:xfrm>
            <a:custGeom>
              <a:avLst/>
              <a:gdLst>
                <a:gd name="T0" fmla="*/ 1028 w 1029"/>
                <a:gd name="T1" fmla="*/ 71 h 144"/>
                <a:gd name="T2" fmla="*/ 1028 w 1029"/>
                <a:gd name="T3" fmla="*/ 71 h 144"/>
                <a:gd name="T4" fmla="*/ 514 w 1029"/>
                <a:gd name="T5" fmla="*/ 143 h 144"/>
                <a:gd name="T6" fmla="*/ 514 w 1029"/>
                <a:gd name="T7" fmla="*/ 143 h 144"/>
                <a:gd name="T8" fmla="*/ 0 w 1029"/>
                <a:gd name="T9" fmla="*/ 71 h 144"/>
                <a:gd name="T10" fmla="*/ 0 w 1029"/>
                <a:gd name="T11" fmla="*/ 71 h 144"/>
                <a:gd name="T12" fmla="*/ 514 w 1029"/>
                <a:gd name="T13" fmla="*/ 0 h 144"/>
                <a:gd name="T14" fmla="*/ 514 w 1029"/>
                <a:gd name="T15" fmla="*/ 0 h 144"/>
                <a:gd name="T16" fmla="*/ 1028 w 1029"/>
                <a:gd name="T17" fmla="*/ 71 h 1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029" h="144">
                  <a:moveTo>
                    <a:pt x="1028" y="71"/>
                  </a:moveTo>
                  <a:lnTo>
                    <a:pt x="1028" y="71"/>
                  </a:lnTo>
                  <a:cubicBezTo>
                    <a:pt x="1028" y="111"/>
                    <a:pt x="798" y="143"/>
                    <a:pt x="514" y="143"/>
                  </a:cubicBezTo>
                  <a:lnTo>
                    <a:pt x="514" y="143"/>
                  </a:lnTo>
                  <a:cubicBezTo>
                    <a:pt x="230" y="143"/>
                    <a:pt x="0" y="111"/>
                    <a:pt x="0" y="71"/>
                  </a:cubicBezTo>
                  <a:lnTo>
                    <a:pt x="0" y="71"/>
                  </a:lnTo>
                  <a:cubicBezTo>
                    <a:pt x="0" y="31"/>
                    <a:pt x="230" y="0"/>
                    <a:pt x="514" y="0"/>
                  </a:cubicBezTo>
                  <a:lnTo>
                    <a:pt x="514" y="0"/>
                  </a:lnTo>
                  <a:cubicBezTo>
                    <a:pt x="798" y="0"/>
                    <a:pt x="1028" y="31"/>
                    <a:pt x="1028" y="71"/>
                  </a:cubicBezTo>
                </a:path>
              </a:pathLst>
            </a:custGeom>
            <a:solidFill>
              <a:srgbClr val="FFFFFF"/>
            </a:solidFill>
            <a:ln>
              <a:noFill/>
            </a:ln>
            <a:effectLst/>
            <a:extLst>
              <a:ext uri="{91240B29-F687-4F45-9708-019B960494DF}">
                <a14:hiddenLine xmlns:a14="http://schemas.microsoft.com/office/drawing/2010/main" w="9525" cap="flat">
                  <a:solidFill>
                    <a:srgbClr val="00000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81" name="Freeform 141">
              <a:extLst>
                <a:ext uri="{FF2B5EF4-FFF2-40B4-BE49-F238E27FC236}">
                  <a16:creationId xmlns:a16="http://schemas.microsoft.com/office/drawing/2014/main" id="{E4814346-FD1C-8249-B522-3FA8082BD6DD}"/>
                </a:ext>
              </a:extLst>
            </p:cNvPr>
            <p:cNvSpPr>
              <a:spLocks noChangeArrowheads="1"/>
            </p:cNvSpPr>
            <p:nvPr/>
          </p:nvSpPr>
          <p:spPr bwMode="auto">
            <a:xfrm>
              <a:off x="13644484" y="9555088"/>
              <a:ext cx="950295" cy="87889"/>
            </a:xfrm>
            <a:custGeom>
              <a:avLst/>
              <a:gdLst>
                <a:gd name="T0" fmla="*/ 764 w 765"/>
                <a:gd name="T1" fmla="*/ 38 h 71"/>
                <a:gd name="T2" fmla="*/ 764 w 765"/>
                <a:gd name="T3" fmla="*/ 38 h 71"/>
                <a:gd name="T4" fmla="*/ 382 w 765"/>
                <a:gd name="T5" fmla="*/ 69 h 71"/>
                <a:gd name="T6" fmla="*/ 382 w 765"/>
                <a:gd name="T7" fmla="*/ 69 h 71"/>
                <a:gd name="T8" fmla="*/ 0 w 765"/>
                <a:gd name="T9" fmla="*/ 38 h 71"/>
                <a:gd name="T10" fmla="*/ 0 w 765"/>
                <a:gd name="T11" fmla="*/ 38 h 71"/>
                <a:gd name="T12" fmla="*/ 382 w 765"/>
                <a:gd name="T13" fmla="*/ 0 h 71"/>
                <a:gd name="T14" fmla="*/ 382 w 765"/>
                <a:gd name="T15" fmla="*/ 0 h 71"/>
                <a:gd name="T16" fmla="*/ 764 w 765"/>
                <a:gd name="T17" fmla="*/ 38 h 7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765" h="71">
                  <a:moveTo>
                    <a:pt x="764" y="38"/>
                  </a:moveTo>
                  <a:lnTo>
                    <a:pt x="764" y="38"/>
                  </a:lnTo>
                  <a:cubicBezTo>
                    <a:pt x="764" y="70"/>
                    <a:pt x="612" y="69"/>
                    <a:pt x="382" y="69"/>
                  </a:cubicBezTo>
                  <a:lnTo>
                    <a:pt x="382" y="69"/>
                  </a:lnTo>
                  <a:cubicBezTo>
                    <a:pt x="152" y="69"/>
                    <a:pt x="0" y="70"/>
                    <a:pt x="0" y="38"/>
                  </a:cubicBezTo>
                  <a:lnTo>
                    <a:pt x="0" y="38"/>
                  </a:lnTo>
                  <a:cubicBezTo>
                    <a:pt x="0" y="6"/>
                    <a:pt x="152" y="0"/>
                    <a:pt x="382" y="0"/>
                  </a:cubicBezTo>
                  <a:lnTo>
                    <a:pt x="382" y="0"/>
                  </a:lnTo>
                  <a:cubicBezTo>
                    <a:pt x="612" y="0"/>
                    <a:pt x="764" y="6"/>
                    <a:pt x="764" y="38"/>
                  </a:cubicBezTo>
                </a:path>
              </a:pathLst>
            </a:custGeom>
            <a:solidFill>
              <a:srgbClr val="83A9C6"/>
            </a:solidFill>
            <a:ln>
              <a:noFill/>
            </a:ln>
            <a:effectLst/>
            <a:extLst>
              <a:ext uri="{91240B29-F687-4F45-9708-019B960494DF}">
                <a14:hiddenLine xmlns:a14="http://schemas.microsoft.com/office/drawing/2010/main" w="9525" cap="flat">
                  <a:solidFill>
                    <a:srgbClr val="00000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82" name="Freeform 81">
              <a:extLst>
                <a:ext uri="{FF2B5EF4-FFF2-40B4-BE49-F238E27FC236}">
                  <a16:creationId xmlns:a16="http://schemas.microsoft.com/office/drawing/2014/main" id="{2C4A43EC-C5AD-2343-BC90-D402ED947EE2}"/>
                </a:ext>
              </a:extLst>
            </p:cNvPr>
            <p:cNvSpPr>
              <a:spLocks noChangeArrowheads="1"/>
            </p:cNvSpPr>
            <p:nvPr/>
          </p:nvSpPr>
          <p:spPr bwMode="auto">
            <a:xfrm>
              <a:off x="15643950" y="9719881"/>
              <a:ext cx="833695" cy="2547527"/>
            </a:xfrm>
            <a:custGeom>
              <a:avLst/>
              <a:gdLst>
                <a:gd name="connsiteX0" fmla="*/ 0 w 833695"/>
                <a:gd name="connsiteY0" fmla="*/ 0 h 2547527"/>
                <a:gd name="connsiteX1" fmla="*/ 833695 w 833695"/>
                <a:gd name="connsiteY1" fmla="*/ 0 h 2547527"/>
                <a:gd name="connsiteX2" fmla="*/ 833695 w 833695"/>
                <a:gd name="connsiteY2" fmla="*/ 2147647 h 2547527"/>
                <a:gd name="connsiteX3" fmla="*/ 435568 w 833695"/>
                <a:gd name="connsiteY3" fmla="*/ 2547527 h 2547527"/>
                <a:gd name="connsiteX4" fmla="*/ 399375 w 833695"/>
                <a:gd name="connsiteY4" fmla="*/ 2547527 h 2547527"/>
                <a:gd name="connsiteX5" fmla="*/ 0 w 833695"/>
                <a:gd name="connsiteY5" fmla="*/ 2147647 h 25475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833695" h="2547527">
                  <a:moveTo>
                    <a:pt x="0" y="0"/>
                  </a:moveTo>
                  <a:lnTo>
                    <a:pt x="833695" y="0"/>
                  </a:lnTo>
                  <a:lnTo>
                    <a:pt x="833695" y="2147647"/>
                  </a:lnTo>
                  <a:cubicBezTo>
                    <a:pt x="833695" y="2368141"/>
                    <a:pt x="655224" y="2547527"/>
                    <a:pt x="435568" y="2547527"/>
                  </a:cubicBezTo>
                  <a:lnTo>
                    <a:pt x="399375" y="2547527"/>
                  </a:lnTo>
                  <a:cubicBezTo>
                    <a:pt x="179719" y="2547527"/>
                    <a:pt x="0" y="2368141"/>
                    <a:pt x="0" y="2147647"/>
                  </a:cubicBezTo>
                  <a:close/>
                </a:path>
              </a:pathLst>
            </a:custGeom>
            <a:gradFill>
              <a:gsLst>
                <a:gs pos="99000">
                  <a:srgbClr val="ACC6DF"/>
                </a:gs>
                <a:gs pos="17000">
                  <a:srgbClr val="83A9C6"/>
                </a:gs>
              </a:gsLst>
              <a:lin ang="16200000" scaled="0"/>
            </a:gradFill>
            <a:ln>
              <a:noFill/>
            </a:ln>
            <a:effectLst/>
          </p:spPr>
          <p:txBody>
            <a:bodyPr wrap="square" anchor="ctr">
              <a:noAutofit/>
            </a:bodyPr>
            <a:lstStyle/>
            <a:p>
              <a:endParaRPr lang="en-US" dirty="0">
                <a:latin typeface="Poppins" pitchFamily="2" charset="77"/>
              </a:endParaRPr>
            </a:p>
          </p:txBody>
        </p:sp>
        <p:sp>
          <p:nvSpPr>
            <p:cNvPr id="83" name="Freeform 143">
              <a:extLst>
                <a:ext uri="{FF2B5EF4-FFF2-40B4-BE49-F238E27FC236}">
                  <a16:creationId xmlns:a16="http://schemas.microsoft.com/office/drawing/2014/main" id="{DB878220-A50E-E747-BDC1-7F5D926A6E7D}"/>
                </a:ext>
              </a:extLst>
            </p:cNvPr>
            <p:cNvSpPr>
              <a:spLocks noChangeArrowheads="1"/>
            </p:cNvSpPr>
            <p:nvPr/>
          </p:nvSpPr>
          <p:spPr bwMode="auto">
            <a:xfrm>
              <a:off x="15726345" y="10648202"/>
              <a:ext cx="675646" cy="1521576"/>
            </a:xfrm>
            <a:custGeom>
              <a:avLst/>
              <a:gdLst>
                <a:gd name="T0" fmla="*/ 259 w 542"/>
                <a:gd name="T1" fmla="*/ 1219 h 1220"/>
                <a:gd name="T2" fmla="*/ 282 w 542"/>
                <a:gd name="T3" fmla="*/ 1219 h 1220"/>
                <a:gd name="T4" fmla="*/ 282 w 542"/>
                <a:gd name="T5" fmla="*/ 1219 h 1220"/>
                <a:gd name="T6" fmla="*/ 541 w 542"/>
                <a:gd name="T7" fmla="*/ 960 h 1220"/>
                <a:gd name="T8" fmla="*/ 541 w 542"/>
                <a:gd name="T9" fmla="*/ 0 h 1220"/>
                <a:gd name="T10" fmla="*/ 0 w 542"/>
                <a:gd name="T11" fmla="*/ 0 h 1220"/>
                <a:gd name="T12" fmla="*/ 0 w 542"/>
                <a:gd name="T13" fmla="*/ 960 h 1220"/>
                <a:gd name="T14" fmla="*/ 0 w 542"/>
                <a:gd name="T15" fmla="*/ 960 h 1220"/>
                <a:gd name="T16" fmla="*/ 259 w 542"/>
                <a:gd name="T17" fmla="*/ 1219 h 12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42" h="1220">
                  <a:moveTo>
                    <a:pt x="259" y="1219"/>
                  </a:moveTo>
                  <a:lnTo>
                    <a:pt x="282" y="1219"/>
                  </a:lnTo>
                  <a:lnTo>
                    <a:pt x="282" y="1219"/>
                  </a:lnTo>
                  <a:cubicBezTo>
                    <a:pt x="425" y="1219"/>
                    <a:pt x="541" y="1103"/>
                    <a:pt x="541" y="960"/>
                  </a:cubicBezTo>
                  <a:lnTo>
                    <a:pt x="541" y="0"/>
                  </a:lnTo>
                  <a:lnTo>
                    <a:pt x="0" y="0"/>
                  </a:lnTo>
                  <a:lnTo>
                    <a:pt x="0" y="960"/>
                  </a:lnTo>
                  <a:lnTo>
                    <a:pt x="0" y="960"/>
                  </a:lnTo>
                  <a:cubicBezTo>
                    <a:pt x="0" y="1103"/>
                    <a:pt x="116" y="1219"/>
                    <a:pt x="259" y="1219"/>
                  </a:cubicBezTo>
                </a:path>
              </a:pathLst>
            </a:custGeom>
            <a:solidFill>
              <a:srgbClr val="F4A08B"/>
            </a:solidFill>
            <a:ln>
              <a:noFill/>
            </a:ln>
            <a:effectLst/>
            <a:extLst>
              <a:ext uri="{91240B29-F687-4F45-9708-019B960494DF}">
                <a14:hiddenLine xmlns:a14="http://schemas.microsoft.com/office/drawing/2010/main" w="9525" cap="flat">
                  <a:solidFill>
                    <a:srgbClr val="00000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84" name="Freeform 144">
              <a:extLst>
                <a:ext uri="{FF2B5EF4-FFF2-40B4-BE49-F238E27FC236}">
                  <a16:creationId xmlns:a16="http://schemas.microsoft.com/office/drawing/2014/main" id="{75CA4E92-049D-B942-B797-4B8242152F19}"/>
                </a:ext>
              </a:extLst>
            </p:cNvPr>
            <p:cNvSpPr>
              <a:spLocks noChangeArrowheads="1"/>
            </p:cNvSpPr>
            <p:nvPr/>
          </p:nvSpPr>
          <p:spPr bwMode="auto">
            <a:xfrm>
              <a:off x="15726345" y="10582288"/>
              <a:ext cx="675646" cy="120848"/>
            </a:xfrm>
            <a:custGeom>
              <a:avLst/>
              <a:gdLst>
                <a:gd name="T0" fmla="*/ 0 w 542"/>
                <a:gd name="T1" fmla="*/ 49 h 99"/>
                <a:gd name="T2" fmla="*/ 0 w 542"/>
                <a:gd name="T3" fmla="*/ 49 h 99"/>
                <a:gd name="T4" fmla="*/ 271 w 542"/>
                <a:gd name="T5" fmla="*/ 98 h 99"/>
                <a:gd name="T6" fmla="*/ 271 w 542"/>
                <a:gd name="T7" fmla="*/ 98 h 99"/>
                <a:gd name="T8" fmla="*/ 541 w 542"/>
                <a:gd name="T9" fmla="*/ 49 h 99"/>
                <a:gd name="T10" fmla="*/ 541 w 542"/>
                <a:gd name="T11" fmla="*/ 49 h 99"/>
                <a:gd name="T12" fmla="*/ 271 w 542"/>
                <a:gd name="T13" fmla="*/ 0 h 99"/>
                <a:gd name="T14" fmla="*/ 271 w 542"/>
                <a:gd name="T15" fmla="*/ 0 h 99"/>
                <a:gd name="T16" fmla="*/ 0 w 542"/>
                <a:gd name="T17" fmla="*/ 49 h 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42" h="99">
                  <a:moveTo>
                    <a:pt x="0" y="49"/>
                  </a:moveTo>
                  <a:lnTo>
                    <a:pt x="0" y="49"/>
                  </a:lnTo>
                  <a:cubicBezTo>
                    <a:pt x="0" y="76"/>
                    <a:pt x="121" y="98"/>
                    <a:pt x="271" y="98"/>
                  </a:cubicBezTo>
                  <a:lnTo>
                    <a:pt x="271" y="98"/>
                  </a:lnTo>
                  <a:cubicBezTo>
                    <a:pt x="420" y="98"/>
                    <a:pt x="541" y="76"/>
                    <a:pt x="541" y="49"/>
                  </a:cubicBezTo>
                  <a:lnTo>
                    <a:pt x="541" y="49"/>
                  </a:lnTo>
                  <a:cubicBezTo>
                    <a:pt x="541" y="22"/>
                    <a:pt x="420" y="0"/>
                    <a:pt x="271" y="0"/>
                  </a:cubicBezTo>
                  <a:lnTo>
                    <a:pt x="271" y="0"/>
                  </a:lnTo>
                  <a:cubicBezTo>
                    <a:pt x="121" y="0"/>
                    <a:pt x="0" y="22"/>
                    <a:pt x="0" y="49"/>
                  </a:cubicBezTo>
                </a:path>
              </a:pathLst>
            </a:custGeom>
            <a:solidFill>
              <a:srgbClr val="DB5331"/>
            </a:solidFill>
            <a:ln>
              <a:noFill/>
            </a:ln>
            <a:effectLst/>
            <a:extLst>
              <a:ext uri="{91240B29-F687-4F45-9708-019B960494DF}">
                <a14:hiddenLine xmlns:a14="http://schemas.microsoft.com/office/drawing/2010/main" w="9525" cap="flat">
                  <a:solidFill>
                    <a:srgbClr val="00000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85" name="Freeform 84">
              <a:extLst>
                <a:ext uri="{FF2B5EF4-FFF2-40B4-BE49-F238E27FC236}">
                  <a16:creationId xmlns:a16="http://schemas.microsoft.com/office/drawing/2014/main" id="{D2B56CBB-B346-0E4B-8902-7B1E68E99C19}"/>
                </a:ext>
              </a:extLst>
            </p:cNvPr>
            <p:cNvSpPr>
              <a:spLocks noChangeArrowheads="1"/>
            </p:cNvSpPr>
            <p:nvPr/>
          </p:nvSpPr>
          <p:spPr bwMode="auto">
            <a:xfrm>
              <a:off x="15561554" y="10098898"/>
              <a:ext cx="1014980" cy="97608"/>
            </a:xfrm>
            <a:custGeom>
              <a:avLst/>
              <a:gdLst>
                <a:gd name="connsiteX0" fmla="*/ 917342 w 1014980"/>
                <a:gd name="connsiteY0" fmla="*/ 2 h 97608"/>
                <a:gd name="connsiteX1" fmla="*/ 1014980 w 1014980"/>
                <a:gd name="connsiteY1" fmla="*/ 49439 h 97608"/>
                <a:gd name="connsiteX2" fmla="*/ 917342 w 1014980"/>
                <a:gd name="connsiteY2" fmla="*/ 97608 h 97608"/>
                <a:gd name="connsiteX3" fmla="*/ 81185 w 1014980"/>
                <a:gd name="connsiteY3" fmla="*/ 0 h 97608"/>
                <a:gd name="connsiteX4" fmla="*/ 81185 w 1014980"/>
                <a:gd name="connsiteY4" fmla="*/ 92121 h 97608"/>
                <a:gd name="connsiteX5" fmla="*/ 0 w 1014980"/>
                <a:gd name="connsiteY5" fmla="*/ 46692 h 97608"/>
                <a:gd name="connsiteX6" fmla="*/ 81185 w 1014980"/>
                <a:gd name="connsiteY6" fmla="*/ 0 h 976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014980" h="97608">
                  <a:moveTo>
                    <a:pt x="917342" y="2"/>
                  </a:moveTo>
                  <a:cubicBezTo>
                    <a:pt x="979138" y="13946"/>
                    <a:pt x="1014980" y="30425"/>
                    <a:pt x="1014980" y="49439"/>
                  </a:cubicBezTo>
                  <a:cubicBezTo>
                    <a:pt x="1014980" y="65918"/>
                    <a:pt x="979138" y="83665"/>
                    <a:pt x="917342" y="97608"/>
                  </a:cubicBezTo>
                  <a:close/>
                  <a:moveTo>
                    <a:pt x="81185" y="0"/>
                  </a:moveTo>
                  <a:lnTo>
                    <a:pt x="81185" y="92121"/>
                  </a:lnTo>
                  <a:cubicBezTo>
                    <a:pt x="30293" y="78240"/>
                    <a:pt x="0" y="63097"/>
                    <a:pt x="0" y="46692"/>
                  </a:cubicBezTo>
                  <a:cubicBezTo>
                    <a:pt x="0" y="29024"/>
                    <a:pt x="30293" y="13881"/>
                    <a:pt x="81185" y="0"/>
                  </a:cubicBezTo>
                  <a:close/>
                </a:path>
              </a:pathLst>
            </a:custGeom>
            <a:solidFill>
              <a:srgbClr val="007C57"/>
            </a:solidFill>
            <a:ln>
              <a:noFill/>
            </a:ln>
            <a:effectLst/>
            <a:extLst>
              <a:ext uri="{91240B29-F687-4F45-9708-019B960494DF}">
                <a14:hiddenLine xmlns:a14="http://schemas.microsoft.com/office/drawing/2010/main" w="9525" cap="flat">
                  <a:solidFill>
                    <a:srgbClr val="00000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dirty="0">
                <a:latin typeface="Poppins" pitchFamily="2" charset="77"/>
              </a:endParaRPr>
            </a:p>
          </p:txBody>
        </p:sp>
        <p:sp>
          <p:nvSpPr>
            <p:cNvPr id="86" name="Freeform 147">
              <a:extLst>
                <a:ext uri="{FF2B5EF4-FFF2-40B4-BE49-F238E27FC236}">
                  <a16:creationId xmlns:a16="http://schemas.microsoft.com/office/drawing/2014/main" id="{E6EA610E-870D-0B43-91D2-5B24CCAD457A}"/>
                </a:ext>
              </a:extLst>
            </p:cNvPr>
            <p:cNvSpPr>
              <a:spLocks noChangeArrowheads="1"/>
            </p:cNvSpPr>
            <p:nvPr/>
          </p:nvSpPr>
          <p:spPr bwMode="auto">
            <a:xfrm>
              <a:off x="15643950" y="9719879"/>
              <a:ext cx="834943" cy="175778"/>
            </a:xfrm>
            <a:custGeom>
              <a:avLst/>
              <a:gdLst>
                <a:gd name="T0" fmla="*/ 0 w 669"/>
                <a:gd name="T1" fmla="*/ 0 h 143"/>
                <a:gd name="T2" fmla="*/ 668 w 669"/>
                <a:gd name="T3" fmla="*/ 0 h 143"/>
                <a:gd name="T4" fmla="*/ 668 w 669"/>
                <a:gd name="T5" fmla="*/ 142 h 143"/>
                <a:gd name="T6" fmla="*/ 0 w 669"/>
                <a:gd name="T7" fmla="*/ 142 h 143"/>
                <a:gd name="T8" fmla="*/ 0 w 669"/>
                <a:gd name="T9" fmla="*/ 0 h 143"/>
              </a:gdLst>
              <a:ahLst/>
              <a:cxnLst>
                <a:cxn ang="0">
                  <a:pos x="T0" y="T1"/>
                </a:cxn>
                <a:cxn ang="0">
                  <a:pos x="T2" y="T3"/>
                </a:cxn>
                <a:cxn ang="0">
                  <a:pos x="T4" y="T5"/>
                </a:cxn>
                <a:cxn ang="0">
                  <a:pos x="T6" y="T7"/>
                </a:cxn>
                <a:cxn ang="0">
                  <a:pos x="T8" y="T9"/>
                </a:cxn>
              </a:cxnLst>
              <a:rect l="0" t="0" r="r" b="b"/>
              <a:pathLst>
                <a:path w="669" h="143">
                  <a:moveTo>
                    <a:pt x="0" y="0"/>
                  </a:moveTo>
                  <a:lnTo>
                    <a:pt x="668" y="0"/>
                  </a:lnTo>
                  <a:lnTo>
                    <a:pt x="668" y="142"/>
                  </a:lnTo>
                  <a:lnTo>
                    <a:pt x="0" y="142"/>
                  </a:lnTo>
                  <a:lnTo>
                    <a:pt x="0" y="0"/>
                  </a:lnTo>
                </a:path>
              </a:pathLst>
            </a:custGeom>
            <a:solidFill>
              <a:srgbClr val="83A9C6"/>
            </a:solidFill>
            <a:ln>
              <a:noFill/>
            </a:ln>
            <a:effectLst/>
            <a:extLst>
              <a:ext uri="{91240B29-F687-4F45-9708-019B960494DF}">
                <a14:hiddenLine xmlns:a14="http://schemas.microsoft.com/office/drawing/2010/main" w="9525" cap="flat">
                  <a:solidFill>
                    <a:srgbClr val="00000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87" name="Freeform 148">
              <a:extLst>
                <a:ext uri="{FF2B5EF4-FFF2-40B4-BE49-F238E27FC236}">
                  <a16:creationId xmlns:a16="http://schemas.microsoft.com/office/drawing/2014/main" id="{5A040150-A511-F648-BF24-0E923BD697E7}"/>
                </a:ext>
              </a:extLst>
            </p:cNvPr>
            <p:cNvSpPr>
              <a:spLocks noChangeArrowheads="1"/>
            </p:cNvSpPr>
            <p:nvPr/>
          </p:nvSpPr>
          <p:spPr bwMode="auto">
            <a:xfrm>
              <a:off x="15424229" y="9604526"/>
              <a:ext cx="1279879" cy="186763"/>
            </a:xfrm>
            <a:custGeom>
              <a:avLst/>
              <a:gdLst>
                <a:gd name="T0" fmla="*/ 0 w 1028"/>
                <a:gd name="T1" fmla="*/ 39 h 151"/>
                <a:gd name="T2" fmla="*/ 0 w 1028"/>
                <a:gd name="T3" fmla="*/ 39 h 151"/>
                <a:gd name="T4" fmla="*/ 514 w 1028"/>
                <a:gd name="T5" fmla="*/ 150 h 151"/>
                <a:gd name="T6" fmla="*/ 514 w 1028"/>
                <a:gd name="T7" fmla="*/ 150 h 151"/>
                <a:gd name="T8" fmla="*/ 1027 w 1028"/>
                <a:gd name="T9" fmla="*/ 39 h 151"/>
                <a:gd name="T10" fmla="*/ 1027 w 1028"/>
                <a:gd name="T11" fmla="*/ 0 h 151"/>
                <a:gd name="T12" fmla="*/ 0 w 1028"/>
                <a:gd name="T13" fmla="*/ 9 h 151"/>
                <a:gd name="T14" fmla="*/ 0 w 1028"/>
                <a:gd name="T15" fmla="*/ 39 h 151"/>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028" h="151">
                  <a:moveTo>
                    <a:pt x="0" y="39"/>
                  </a:moveTo>
                  <a:lnTo>
                    <a:pt x="0" y="39"/>
                  </a:lnTo>
                  <a:cubicBezTo>
                    <a:pt x="0" y="100"/>
                    <a:pt x="230" y="150"/>
                    <a:pt x="514" y="150"/>
                  </a:cubicBezTo>
                  <a:lnTo>
                    <a:pt x="514" y="150"/>
                  </a:lnTo>
                  <a:cubicBezTo>
                    <a:pt x="797" y="150"/>
                    <a:pt x="1027" y="100"/>
                    <a:pt x="1027" y="39"/>
                  </a:cubicBezTo>
                  <a:lnTo>
                    <a:pt x="1027" y="0"/>
                  </a:lnTo>
                  <a:lnTo>
                    <a:pt x="0" y="9"/>
                  </a:lnTo>
                  <a:lnTo>
                    <a:pt x="0" y="39"/>
                  </a:lnTo>
                </a:path>
              </a:pathLst>
            </a:custGeom>
            <a:solidFill>
              <a:srgbClr val="C6D6EC"/>
            </a:solidFill>
            <a:ln>
              <a:noFill/>
            </a:ln>
            <a:effectLst/>
            <a:extLst>
              <a:ext uri="{91240B29-F687-4F45-9708-019B960494DF}">
                <a14:hiddenLine xmlns:a14="http://schemas.microsoft.com/office/drawing/2010/main" w="9525" cap="flat">
                  <a:solidFill>
                    <a:srgbClr val="00000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88" name="Freeform 149">
              <a:extLst>
                <a:ext uri="{FF2B5EF4-FFF2-40B4-BE49-F238E27FC236}">
                  <a16:creationId xmlns:a16="http://schemas.microsoft.com/office/drawing/2014/main" id="{28096948-A0C4-8943-9A0D-D26654E43A4F}"/>
                </a:ext>
              </a:extLst>
            </p:cNvPr>
            <p:cNvSpPr>
              <a:spLocks noChangeArrowheads="1"/>
            </p:cNvSpPr>
            <p:nvPr/>
          </p:nvSpPr>
          <p:spPr bwMode="auto">
            <a:xfrm>
              <a:off x="15424229" y="9516635"/>
              <a:ext cx="1279879" cy="181272"/>
            </a:xfrm>
            <a:custGeom>
              <a:avLst/>
              <a:gdLst>
                <a:gd name="T0" fmla="*/ 0 w 1028"/>
                <a:gd name="T1" fmla="*/ 71 h 144"/>
                <a:gd name="T2" fmla="*/ 0 w 1028"/>
                <a:gd name="T3" fmla="*/ 71 h 144"/>
                <a:gd name="T4" fmla="*/ 514 w 1028"/>
                <a:gd name="T5" fmla="*/ 143 h 144"/>
                <a:gd name="T6" fmla="*/ 514 w 1028"/>
                <a:gd name="T7" fmla="*/ 143 h 144"/>
                <a:gd name="T8" fmla="*/ 1027 w 1028"/>
                <a:gd name="T9" fmla="*/ 71 h 144"/>
                <a:gd name="T10" fmla="*/ 1027 w 1028"/>
                <a:gd name="T11" fmla="*/ 71 h 144"/>
                <a:gd name="T12" fmla="*/ 514 w 1028"/>
                <a:gd name="T13" fmla="*/ 0 h 144"/>
                <a:gd name="T14" fmla="*/ 514 w 1028"/>
                <a:gd name="T15" fmla="*/ 0 h 144"/>
                <a:gd name="T16" fmla="*/ 0 w 1028"/>
                <a:gd name="T17" fmla="*/ 71 h 1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028" h="144">
                  <a:moveTo>
                    <a:pt x="0" y="71"/>
                  </a:moveTo>
                  <a:lnTo>
                    <a:pt x="0" y="71"/>
                  </a:lnTo>
                  <a:cubicBezTo>
                    <a:pt x="0" y="111"/>
                    <a:pt x="230" y="143"/>
                    <a:pt x="514" y="143"/>
                  </a:cubicBezTo>
                  <a:lnTo>
                    <a:pt x="514" y="143"/>
                  </a:lnTo>
                  <a:cubicBezTo>
                    <a:pt x="797" y="143"/>
                    <a:pt x="1027" y="111"/>
                    <a:pt x="1027" y="71"/>
                  </a:cubicBezTo>
                  <a:lnTo>
                    <a:pt x="1027" y="71"/>
                  </a:lnTo>
                  <a:cubicBezTo>
                    <a:pt x="1027" y="31"/>
                    <a:pt x="797" y="0"/>
                    <a:pt x="514" y="0"/>
                  </a:cubicBezTo>
                  <a:lnTo>
                    <a:pt x="514" y="0"/>
                  </a:lnTo>
                  <a:cubicBezTo>
                    <a:pt x="230" y="0"/>
                    <a:pt x="0" y="31"/>
                    <a:pt x="0" y="71"/>
                  </a:cubicBezTo>
                </a:path>
              </a:pathLst>
            </a:custGeom>
            <a:solidFill>
              <a:srgbClr val="FFFFFF"/>
            </a:solidFill>
            <a:ln>
              <a:noFill/>
            </a:ln>
            <a:effectLst/>
            <a:extLst>
              <a:ext uri="{91240B29-F687-4F45-9708-019B960494DF}">
                <a14:hiddenLine xmlns:a14="http://schemas.microsoft.com/office/drawing/2010/main" w="9525" cap="flat">
                  <a:solidFill>
                    <a:srgbClr val="00000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89" name="Freeform 150">
              <a:extLst>
                <a:ext uri="{FF2B5EF4-FFF2-40B4-BE49-F238E27FC236}">
                  <a16:creationId xmlns:a16="http://schemas.microsoft.com/office/drawing/2014/main" id="{A286494E-D800-054B-8B20-1CC7E3D1F24B}"/>
                </a:ext>
              </a:extLst>
            </p:cNvPr>
            <p:cNvSpPr>
              <a:spLocks noChangeArrowheads="1"/>
            </p:cNvSpPr>
            <p:nvPr/>
          </p:nvSpPr>
          <p:spPr bwMode="auto">
            <a:xfrm>
              <a:off x="15583526" y="9555088"/>
              <a:ext cx="955791" cy="87889"/>
            </a:xfrm>
            <a:custGeom>
              <a:avLst/>
              <a:gdLst>
                <a:gd name="T0" fmla="*/ 0 w 766"/>
                <a:gd name="T1" fmla="*/ 38 h 71"/>
                <a:gd name="T2" fmla="*/ 0 w 766"/>
                <a:gd name="T3" fmla="*/ 38 h 71"/>
                <a:gd name="T4" fmla="*/ 383 w 766"/>
                <a:gd name="T5" fmla="*/ 69 h 71"/>
                <a:gd name="T6" fmla="*/ 383 w 766"/>
                <a:gd name="T7" fmla="*/ 69 h 71"/>
                <a:gd name="T8" fmla="*/ 765 w 766"/>
                <a:gd name="T9" fmla="*/ 38 h 71"/>
                <a:gd name="T10" fmla="*/ 765 w 766"/>
                <a:gd name="T11" fmla="*/ 38 h 71"/>
                <a:gd name="T12" fmla="*/ 383 w 766"/>
                <a:gd name="T13" fmla="*/ 0 h 71"/>
                <a:gd name="T14" fmla="*/ 383 w 766"/>
                <a:gd name="T15" fmla="*/ 0 h 71"/>
                <a:gd name="T16" fmla="*/ 0 w 766"/>
                <a:gd name="T17" fmla="*/ 38 h 7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766" h="71">
                  <a:moveTo>
                    <a:pt x="0" y="38"/>
                  </a:moveTo>
                  <a:lnTo>
                    <a:pt x="0" y="38"/>
                  </a:lnTo>
                  <a:cubicBezTo>
                    <a:pt x="0" y="70"/>
                    <a:pt x="153" y="69"/>
                    <a:pt x="383" y="69"/>
                  </a:cubicBezTo>
                  <a:lnTo>
                    <a:pt x="383" y="69"/>
                  </a:lnTo>
                  <a:cubicBezTo>
                    <a:pt x="613" y="69"/>
                    <a:pt x="765" y="70"/>
                    <a:pt x="765" y="38"/>
                  </a:cubicBezTo>
                  <a:lnTo>
                    <a:pt x="765" y="38"/>
                  </a:lnTo>
                  <a:cubicBezTo>
                    <a:pt x="765" y="6"/>
                    <a:pt x="613" y="0"/>
                    <a:pt x="383" y="0"/>
                  </a:cubicBezTo>
                  <a:lnTo>
                    <a:pt x="383" y="0"/>
                  </a:lnTo>
                  <a:cubicBezTo>
                    <a:pt x="153" y="0"/>
                    <a:pt x="0" y="6"/>
                    <a:pt x="0" y="38"/>
                  </a:cubicBezTo>
                </a:path>
              </a:pathLst>
            </a:custGeom>
            <a:solidFill>
              <a:srgbClr val="83A9C6"/>
            </a:solidFill>
            <a:ln>
              <a:noFill/>
            </a:ln>
            <a:effectLst/>
            <a:extLst>
              <a:ext uri="{91240B29-F687-4F45-9708-019B960494DF}">
                <a14:hiddenLine xmlns:a14="http://schemas.microsoft.com/office/drawing/2010/main" w="9525" cap="flat">
                  <a:solidFill>
                    <a:srgbClr val="00000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90" name="Freeform 151">
              <a:extLst>
                <a:ext uri="{FF2B5EF4-FFF2-40B4-BE49-F238E27FC236}">
                  <a16:creationId xmlns:a16="http://schemas.microsoft.com/office/drawing/2014/main" id="{E76C6A44-9569-624C-8197-5193E3BF7EFC}"/>
                </a:ext>
              </a:extLst>
            </p:cNvPr>
            <p:cNvSpPr>
              <a:spLocks noChangeArrowheads="1"/>
            </p:cNvSpPr>
            <p:nvPr/>
          </p:nvSpPr>
          <p:spPr bwMode="auto">
            <a:xfrm>
              <a:off x="12952358" y="10313129"/>
              <a:ext cx="4290067" cy="104366"/>
            </a:xfrm>
            <a:custGeom>
              <a:avLst/>
              <a:gdLst>
                <a:gd name="T0" fmla="*/ 3441 w 3442"/>
                <a:gd name="T1" fmla="*/ 81 h 82"/>
                <a:gd name="T2" fmla="*/ 0 w 3442"/>
                <a:gd name="T3" fmla="*/ 81 h 82"/>
                <a:gd name="T4" fmla="*/ 0 w 3442"/>
                <a:gd name="T5" fmla="*/ 0 h 82"/>
                <a:gd name="T6" fmla="*/ 3441 w 3442"/>
                <a:gd name="T7" fmla="*/ 0 h 82"/>
                <a:gd name="T8" fmla="*/ 3441 w 3442"/>
                <a:gd name="T9" fmla="*/ 81 h 82"/>
              </a:gdLst>
              <a:ahLst/>
              <a:cxnLst>
                <a:cxn ang="0">
                  <a:pos x="T0" y="T1"/>
                </a:cxn>
                <a:cxn ang="0">
                  <a:pos x="T2" y="T3"/>
                </a:cxn>
                <a:cxn ang="0">
                  <a:pos x="T4" y="T5"/>
                </a:cxn>
                <a:cxn ang="0">
                  <a:pos x="T6" y="T7"/>
                </a:cxn>
                <a:cxn ang="0">
                  <a:pos x="T8" y="T9"/>
                </a:cxn>
              </a:cxnLst>
              <a:rect l="0" t="0" r="r" b="b"/>
              <a:pathLst>
                <a:path w="3442" h="82">
                  <a:moveTo>
                    <a:pt x="3441" y="81"/>
                  </a:moveTo>
                  <a:lnTo>
                    <a:pt x="0" y="81"/>
                  </a:lnTo>
                  <a:lnTo>
                    <a:pt x="0" y="0"/>
                  </a:lnTo>
                  <a:lnTo>
                    <a:pt x="3441" y="0"/>
                  </a:lnTo>
                  <a:lnTo>
                    <a:pt x="3441" y="81"/>
                  </a:lnTo>
                </a:path>
              </a:pathLst>
            </a:custGeom>
            <a:solidFill>
              <a:srgbClr val="69B195"/>
            </a:solidFill>
            <a:ln>
              <a:noFill/>
            </a:ln>
            <a:effectLst/>
            <a:extLst>
              <a:ext uri="{91240B29-F687-4F45-9708-019B960494DF}">
                <a14:hiddenLine xmlns:a14="http://schemas.microsoft.com/office/drawing/2010/main" w="9525" cap="flat">
                  <a:solidFill>
                    <a:srgbClr val="00000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91" name="Freeform 152">
              <a:extLst>
                <a:ext uri="{FF2B5EF4-FFF2-40B4-BE49-F238E27FC236}">
                  <a16:creationId xmlns:a16="http://schemas.microsoft.com/office/drawing/2014/main" id="{6074F567-557E-1B4D-B7D1-0C088D819F10}"/>
                </a:ext>
              </a:extLst>
            </p:cNvPr>
            <p:cNvSpPr>
              <a:spLocks noChangeArrowheads="1"/>
            </p:cNvSpPr>
            <p:nvPr/>
          </p:nvSpPr>
          <p:spPr bwMode="auto">
            <a:xfrm>
              <a:off x="12952358" y="10197774"/>
              <a:ext cx="4290067" cy="115355"/>
            </a:xfrm>
            <a:custGeom>
              <a:avLst/>
              <a:gdLst>
                <a:gd name="T0" fmla="*/ 3441 w 3442"/>
                <a:gd name="T1" fmla="*/ 93 h 94"/>
                <a:gd name="T2" fmla="*/ 0 w 3442"/>
                <a:gd name="T3" fmla="*/ 93 h 94"/>
                <a:gd name="T4" fmla="*/ 96 w 3442"/>
                <a:gd name="T5" fmla="*/ 0 h 94"/>
                <a:gd name="T6" fmla="*/ 1253 w 3442"/>
                <a:gd name="T7" fmla="*/ 1 h 94"/>
                <a:gd name="T8" fmla="*/ 3349 w 3442"/>
                <a:gd name="T9" fmla="*/ 2 h 94"/>
                <a:gd name="T10" fmla="*/ 3441 w 3442"/>
                <a:gd name="T11" fmla="*/ 93 h 94"/>
              </a:gdLst>
              <a:ahLst/>
              <a:cxnLst>
                <a:cxn ang="0">
                  <a:pos x="T0" y="T1"/>
                </a:cxn>
                <a:cxn ang="0">
                  <a:pos x="T2" y="T3"/>
                </a:cxn>
                <a:cxn ang="0">
                  <a:pos x="T4" y="T5"/>
                </a:cxn>
                <a:cxn ang="0">
                  <a:pos x="T6" y="T7"/>
                </a:cxn>
                <a:cxn ang="0">
                  <a:pos x="T8" y="T9"/>
                </a:cxn>
                <a:cxn ang="0">
                  <a:pos x="T10" y="T11"/>
                </a:cxn>
              </a:cxnLst>
              <a:rect l="0" t="0" r="r" b="b"/>
              <a:pathLst>
                <a:path w="3442" h="94">
                  <a:moveTo>
                    <a:pt x="3441" y="93"/>
                  </a:moveTo>
                  <a:lnTo>
                    <a:pt x="0" y="93"/>
                  </a:lnTo>
                  <a:lnTo>
                    <a:pt x="96" y="0"/>
                  </a:lnTo>
                  <a:lnTo>
                    <a:pt x="1253" y="1"/>
                  </a:lnTo>
                  <a:lnTo>
                    <a:pt x="3349" y="2"/>
                  </a:lnTo>
                  <a:lnTo>
                    <a:pt x="3441" y="93"/>
                  </a:lnTo>
                </a:path>
              </a:pathLst>
            </a:custGeom>
            <a:solidFill>
              <a:srgbClr val="A0D0BC"/>
            </a:solidFill>
            <a:ln>
              <a:noFill/>
            </a:ln>
            <a:effectLst/>
            <a:extLst>
              <a:ext uri="{91240B29-F687-4F45-9708-019B960494DF}">
                <a14:hiddenLine xmlns:a14="http://schemas.microsoft.com/office/drawing/2010/main" w="9525" cap="flat">
                  <a:solidFill>
                    <a:srgbClr val="00000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92" name="Freeform 153">
              <a:extLst>
                <a:ext uri="{FF2B5EF4-FFF2-40B4-BE49-F238E27FC236}">
                  <a16:creationId xmlns:a16="http://schemas.microsoft.com/office/drawing/2014/main" id="{E761A544-990E-7345-AC99-DB1EFA5B346C}"/>
                </a:ext>
              </a:extLst>
            </p:cNvPr>
            <p:cNvSpPr>
              <a:spLocks noChangeArrowheads="1"/>
            </p:cNvSpPr>
            <p:nvPr/>
          </p:nvSpPr>
          <p:spPr bwMode="auto">
            <a:xfrm>
              <a:off x="12485446" y="6325179"/>
              <a:ext cx="1367770" cy="955791"/>
            </a:xfrm>
            <a:custGeom>
              <a:avLst/>
              <a:gdLst>
                <a:gd name="T0" fmla="*/ 560 w 1097"/>
                <a:gd name="T1" fmla="*/ 0 h 769"/>
                <a:gd name="T2" fmla="*/ 560 w 1097"/>
                <a:gd name="T3" fmla="*/ 0 h 769"/>
                <a:gd name="T4" fmla="*/ 24 w 1097"/>
                <a:gd name="T5" fmla="*/ 331 h 769"/>
                <a:gd name="T6" fmla="*/ 24 w 1097"/>
                <a:gd name="T7" fmla="*/ 331 h 769"/>
                <a:gd name="T8" fmla="*/ 120 w 1097"/>
                <a:gd name="T9" fmla="*/ 520 h 769"/>
                <a:gd name="T10" fmla="*/ 120 w 1097"/>
                <a:gd name="T11" fmla="*/ 520 h 769"/>
                <a:gd name="T12" fmla="*/ 106 w 1097"/>
                <a:gd name="T13" fmla="*/ 623 h 769"/>
                <a:gd name="T14" fmla="*/ 106 w 1097"/>
                <a:gd name="T15" fmla="*/ 623 h 769"/>
                <a:gd name="T16" fmla="*/ 1 w 1097"/>
                <a:gd name="T17" fmla="*/ 711 h 769"/>
                <a:gd name="T18" fmla="*/ 1 w 1097"/>
                <a:gd name="T19" fmla="*/ 711 h 769"/>
                <a:gd name="T20" fmla="*/ 323 w 1097"/>
                <a:gd name="T21" fmla="*/ 629 h 769"/>
                <a:gd name="T22" fmla="*/ 323 w 1097"/>
                <a:gd name="T23" fmla="*/ 629 h 769"/>
                <a:gd name="T24" fmla="*/ 560 w 1097"/>
                <a:gd name="T25" fmla="*/ 662 h 769"/>
                <a:gd name="T26" fmla="*/ 560 w 1097"/>
                <a:gd name="T27" fmla="*/ 662 h 769"/>
                <a:gd name="T28" fmla="*/ 1096 w 1097"/>
                <a:gd name="T29" fmla="*/ 331 h 769"/>
                <a:gd name="T30" fmla="*/ 1096 w 1097"/>
                <a:gd name="T31" fmla="*/ 331 h 769"/>
                <a:gd name="T32" fmla="*/ 560 w 1097"/>
                <a:gd name="T33" fmla="*/ 0 h 7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1097" h="769">
                  <a:moveTo>
                    <a:pt x="560" y="0"/>
                  </a:moveTo>
                  <a:lnTo>
                    <a:pt x="560" y="0"/>
                  </a:lnTo>
                  <a:cubicBezTo>
                    <a:pt x="264" y="0"/>
                    <a:pt x="24" y="149"/>
                    <a:pt x="24" y="331"/>
                  </a:cubicBezTo>
                  <a:lnTo>
                    <a:pt x="24" y="331"/>
                  </a:lnTo>
                  <a:cubicBezTo>
                    <a:pt x="24" y="402"/>
                    <a:pt x="59" y="466"/>
                    <a:pt x="120" y="520"/>
                  </a:cubicBezTo>
                  <a:lnTo>
                    <a:pt x="120" y="520"/>
                  </a:lnTo>
                  <a:cubicBezTo>
                    <a:pt x="120" y="520"/>
                    <a:pt x="133" y="580"/>
                    <a:pt x="106" y="623"/>
                  </a:cubicBezTo>
                  <a:lnTo>
                    <a:pt x="106" y="623"/>
                  </a:lnTo>
                  <a:cubicBezTo>
                    <a:pt x="74" y="675"/>
                    <a:pt x="0" y="711"/>
                    <a:pt x="1" y="711"/>
                  </a:cubicBezTo>
                  <a:lnTo>
                    <a:pt x="1" y="711"/>
                  </a:lnTo>
                  <a:cubicBezTo>
                    <a:pt x="213" y="768"/>
                    <a:pt x="323" y="629"/>
                    <a:pt x="323" y="629"/>
                  </a:cubicBezTo>
                  <a:lnTo>
                    <a:pt x="323" y="629"/>
                  </a:lnTo>
                  <a:cubicBezTo>
                    <a:pt x="395" y="650"/>
                    <a:pt x="475" y="662"/>
                    <a:pt x="560" y="662"/>
                  </a:cubicBezTo>
                  <a:lnTo>
                    <a:pt x="560" y="662"/>
                  </a:lnTo>
                  <a:cubicBezTo>
                    <a:pt x="856" y="662"/>
                    <a:pt x="1096" y="514"/>
                    <a:pt x="1096" y="331"/>
                  </a:cubicBezTo>
                  <a:lnTo>
                    <a:pt x="1096" y="331"/>
                  </a:lnTo>
                  <a:cubicBezTo>
                    <a:pt x="1096" y="149"/>
                    <a:pt x="856" y="0"/>
                    <a:pt x="560" y="0"/>
                  </a:cubicBezTo>
                </a:path>
              </a:pathLst>
            </a:custGeom>
            <a:solidFill>
              <a:srgbClr val="C6D6EC"/>
            </a:solidFill>
            <a:ln>
              <a:noFill/>
            </a:ln>
            <a:effectLst/>
            <a:extLst>
              <a:ext uri="{91240B29-F687-4F45-9708-019B960494DF}">
                <a14:hiddenLine xmlns:a14="http://schemas.microsoft.com/office/drawing/2010/main" w="9525" cap="flat">
                  <a:solidFill>
                    <a:srgbClr val="00000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93" name="Freeform 154">
              <a:extLst>
                <a:ext uri="{FF2B5EF4-FFF2-40B4-BE49-F238E27FC236}">
                  <a16:creationId xmlns:a16="http://schemas.microsoft.com/office/drawing/2014/main" id="{0A18D20A-BDD8-6546-B71D-1DF60BD8A7A7}"/>
                </a:ext>
              </a:extLst>
            </p:cNvPr>
            <p:cNvSpPr>
              <a:spLocks noChangeArrowheads="1"/>
            </p:cNvSpPr>
            <p:nvPr/>
          </p:nvSpPr>
          <p:spPr bwMode="auto">
            <a:xfrm>
              <a:off x="15122109" y="12763028"/>
              <a:ext cx="461415" cy="197750"/>
            </a:xfrm>
            <a:custGeom>
              <a:avLst/>
              <a:gdLst>
                <a:gd name="T0" fmla="*/ 329 w 370"/>
                <a:gd name="T1" fmla="*/ 157 h 158"/>
                <a:gd name="T2" fmla="*/ 43 w 370"/>
                <a:gd name="T3" fmla="*/ 157 h 158"/>
                <a:gd name="T4" fmla="*/ 43 w 370"/>
                <a:gd name="T5" fmla="*/ 157 h 158"/>
                <a:gd name="T6" fmla="*/ 0 w 370"/>
                <a:gd name="T7" fmla="*/ 111 h 158"/>
                <a:gd name="T8" fmla="*/ 0 w 370"/>
                <a:gd name="T9" fmla="*/ 75 h 158"/>
                <a:gd name="T10" fmla="*/ 169 w 370"/>
                <a:gd name="T11" fmla="*/ 0 h 158"/>
                <a:gd name="T12" fmla="*/ 369 w 370"/>
                <a:gd name="T13" fmla="*/ 0 h 158"/>
                <a:gd name="T14" fmla="*/ 369 w 370"/>
                <a:gd name="T15" fmla="*/ 115 h 158"/>
                <a:gd name="T16" fmla="*/ 369 w 370"/>
                <a:gd name="T17" fmla="*/ 115 h 158"/>
                <a:gd name="T18" fmla="*/ 329 w 370"/>
                <a:gd name="T19" fmla="*/ 157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370" h="158">
                  <a:moveTo>
                    <a:pt x="329" y="157"/>
                  </a:moveTo>
                  <a:lnTo>
                    <a:pt x="43" y="157"/>
                  </a:lnTo>
                  <a:lnTo>
                    <a:pt x="43" y="157"/>
                  </a:lnTo>
                  <a:cubicBezTo>
                    <a:pt x="20" y="157"/>
                    <a:pt x="0" y="136"/>
                    <a:pt x="0" y="111"/>
                  </a:cubicBezTo>
                  <a:lnTo>
                    <a:pt x="0" y="75"/>
                  </a:lnTo>
                  <a:lnTo>
                    <a:pt x="169" y="0"/>
                  </a:lnTo>
                  <a:lnTo>
                    <a:pt x="369" y="0"/>
                  </a:lnTo>
                  <a:lnTo>
                    <a:pt x="369" y="115"/>
                  </a:lnTo>
                  <a:lnTo>
                    <a:pt x="369" y="115"/>
                  </a:lnTo>
                  <a:cubicBezTo>
                    <a:pt x="369" y="138"/>
                    <a:pt x="351" y="157"/>
                    <a:pt x="329" y="157"/>
                  </a:cubicBezTo>
                </a:path>
              </a:pathLst>
            </a:custGeom>
            <a:solidFill>
              <a:srgbClr val="3AB18D"/>
            </a:solidFill>
            <a:ln>
              <a:noFill/>
            </a:ln>
            <a:effectLst/>
            <a:extLst>
              <a:ext uri="{91240B29-F687-4F45-9708-019B960494DF}">
                <a14:hiddenLine xmlns:a14="http://schemas.microsoft.com/office/drawing/2010/main" w="9525" cap="flat">
                  <a:solidFill>
                    <a:srgbClr val="00000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94" name="Freeform 155">
              <a:extLst>
                <a:ext uri="{FF2B5EF4-FFF2-40B4-BE49-F238E27FC236}">
                  <a16:creationId xmlns:a16="http://schemas.microsoft.com/office/drawing/2014/main" id="{8722D125-6E0F-E242-A588-EFDC6F8B3AC9}"/>
                </a:ext>
              </a:extLst>
            </p:cNvPr>
            <p:cNvSpPr>
              <a:spLocks noChangeArrowheads="1"/>
            </p:cNvSpPr>
            <p:nvPr/>
          </p:nvSpPr>
          <p:spPr bwMode="auto">
            <a:xfrm>
              <a:off x="15122111" y="12916834"/>
              <a:ext cx="455925" cy="43944"/>
            </a:xfrm>
            <a:custGeom>
              <a:avLst/>
              <a:gdLst>
                <a:gd name="T0" fmla="*/ 0 w 367"/>
                <a:gd name="T1" fmla="*/ 0 h 36"/>
                <a:gd name="T2" fmla="*/ 0 w 367"/>
                <a:gd name="T3" fmla="*/ 0 h 36"/>
                <a:gd name="T4" fmla="*/ 41 w 367"/>
                <a:gd name="T5" fmla="*/ 35 h 36"/>
                <a:gd name="T6" fmla="*/ 327 w 367"/>
                <a:gd name="T7" fmla="*/ 35 h 36"/>
                <a:gd name="T8" fmla="*/ 327 w 367"/>
                <a:gd name="T9" fmla="*/ 35 h 36"/>
                <a:gd name="T10" fmla="*/ 366 w 367"/>
                <a:gd name="T11" fmla="*/ 0 h 36"/>
                <a:gd name="T12" fmla="*/ 0 w 367"/>
                <a:gd name="T13" fmla="*/ 0 h 36"/>
              </a:gdLst>
              <a:ahLst/>
              <a:cxnLst>
                <a:cxn ang="0">
                  <a:pos x="T0" y="T1"/>
                </a:cxn>
                <a:cxn ang="0">
                  <a:pos x="T2" y="T3"/>
                </a:cxn>
                <a:cxn ang="0">
                  <a:pos x="T4" y="T5"/>
                </a:cxn>
                <a:cxn ang="0">
                  <a:pos x="T6" y="T7"/>
                </a:cxn>
                <a:cxn ang="0">
                  <a:pos x="T8" y="T9"/>
                </a:cxn>
                <a:cxn ang="0">
                  <a:pos x="T10" y="T11"/>
                </a:cxn>
                <a:cxn ang="0">
                  <a:pos x="T12" y="T13"/>
                </a:cxn>
              </a:cxnLst>
              <a:rect l="0" t="0" r="r" b="b"/>
              <a:pathLst>
                <a:path w="367" h="36">
                  <a:moveTo>
                    <a:pt x="0" y="0"/>
                  </a:moveTo>
                  <a:lnTo>
                    <a:pt x="0" y="0"/>
                  </a:lnTo>
                  <a:cubicBezTo>
                    <a:pt x="4" y="19"/>
                    <a:pt x="21" y="35"/>
                    <a:pt x="41" y="35"/>
                  </a:cubicBezTo>
                  <a:lnTo>
                    <a:pt x="327" y="35"/>
                  </a:lnTo>
                  <a:lnTo>
                    <a:pt x="327" y="35"/>
                  </a:lnTo>
                  <a:cubicBezTo>
                    <a:pt x="346" y="35"/>
                    <a:pt x="363" y="19"/>
                    <a:pt x="366" y="0"/>
                  </a:cubicBezTo>
                  <a:lnTo>
                    <a:pt x="0" y="0"/>
                  </a:lnTo>
                </a:path>
              </a:pathLst>
            </a:custGeom>
            <a:solidFill>
              <a:srgbClr val="007C57"/>
            </a:solidFill>
            <a:ln>
              <a:noFill/>
            </a:ln>
            <a:effectLst/>
            <a:extLst>
              <a:ext uri="{91240B29-F687-4F45-9708-019B960494DF}">
                <a14:hiddenLine xmlns:a14="http://schemas.microsoft.com/office/drawing/2010/main" w="9525" cap="flat">
                  <a:solidFill>
                    <a:srgbClr val="00000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95" name="Freeform 94">
              <a:extLst>
                <a:ext uri="{FF2B5EF4-FFF2-40B4-BE49-F238E27FC236}">
                  <a16:creationId xmlns:a16="http://schemas.microsoft.com/office/drawing/2014/main" id="{F5CC6FC6-BF47-F345-8471-003BE3D87C72}"/>
                </a:ext>
              </a:extLst>
            </p:cNvPr>
            <p:cNvSpPr>
              <a:spLocks noChangeArrowheads="1"/>
            </p:cNvSpPr>
            <p:nvPr/>
          </p:nvSpPr>
          <p:spPr bwMode="auto">
            <a:xfrm>
              <a:off x="15194484" y="12782559"/>
              <a:ext cx="80241" cy="83543"/>
            </a:xfrm>
            <a:custGeom>
              <a:avLst/>
              <a:gdLst>
                <a:gd name="connsiteX0" fmla="*/ 13836 w 80241"/>
                <a:gd name="connsiteY0" fmla="*/ 21988 h 83543"/>
                <a:gd name="connsiteX1" fmla="*/ 28960 w 80241"/>
                <a:gd name="connsiteY1" fmla="*/ 26673 h 83543"/>
                <a:gd name="connsiteX2" fmla="*/ 47173 w 80241"/>
                <a:gd name="connsiteY2" fmla="*/ 73203 h 83543"/>
                <a:gd name="connsiteX3" fmla="*/ 38066 w 80241"/>
                <a:gd name="connsiteY3" fmla="*/ 83543 h 83543"/>
                <a:gd name="connsiteX4" fmla="*/ 28960 w 80241"/>
                <a:gd name="connsiteY4" fmla="*/ 74495 h 83543"/>
                <a:gd name="connsiteX5" fmla="*/ 19853 w 80241"/>
                <a:gd name="connsiteY5" fmla="*/ 42183 h 83543"/>
                <a:gd name="connsiteX6" fmla="*/ 12047 w 80241"/>
                <a:gd name="connsiteY6" fmla="*/ 40890 h 83543"/>
                <a:gd name="connsiteX7" fmla="*/ 339 w 80241"/>
                <a:gd name="connsiteY7" fmla="*/ 37013 h 83543"/>
                <a:gd name="connsiteX8" fmla="*/ 5543 w 80241"/>
                <a:gd name="connsiteY8" fmla="*/ 24088 h 83543"/>
                <a:gd name="connsiteX9" fmla="*/ 13836 w 80241"/>
                <a:gd name="connsiteY9" fmla="*/ 21988 h 83543"/>
                <a:gd name="connsiteX10" fmla="*/ 50549 w 80241"/>
                <a:gd name="connsiteY10" fmla="*/ 16 h 83543"/>
                <a:gd name="connsiteX11" fmla="*/ 64802 w 80241"/>
                <a:gd name="connsiteY11" fmla="*/ 4701 h 83543"/>
                <a:gd name="connsiteX12" fmla="*/ 80241 w 80241"/>
                <a:gd name="connsiteY12" fmla="*/ 52523 h 83543"/>
                <a:gd name="connsiteX13" fmla="*/ 73115 w 80241"/>
                <a:gd name="connsiteY13" fmla="*/ 61571 h 83543"/>
                <a:gd name="connsiteX14" fmla="*/ 63614 w 80241"/>
                <a:gd name="connsiteY14" fmla="*/ 52523 h 83543"/>
                <a:gd name="connsiteX15" fmla="*/ 55300 w 80241"/>
                <a:gd name="connsiteY15" fmla="*/ 20211 h 83543"/>
                <a:gd name="connsiteX16" fmla="*/ 49362 w 80241"/>
                <a:gd name="connsiteY16" fmla="*/ 20211 h 83543"/>
                <a:gd name="connsiteX17" fmla="*/ 38673 w 80241"/>
                <a:gd name="connsiteY17" fmla="*/ 15041 h 83543"/>
                <a:gd name="connsiteX18" fmla="*/ 43423 w 80241"/>
                <a:gd name="connsiteY18" fmla="*/ 2116 h 83543"/>
                <a:gd name="connsiteX19" fmla="*/ 50549 w 80241"/>
                <a:gd name="connsiteY19" fmla="*/ 16 h 8354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80241" h="83543">
                  <a:moveTo>
                    <a:pt x="13836" y="21988"/>
                  </a:moveTo>
                  <a:cubicBezTo>
                    <a:pt x="18227" y="21826"/>
                    <a:pt x="23756" y="22796"/>
                    <a:pt x="28960" y="26673"/>
                  </a:cubicBezTo>
                  <a:cubicBezTo>
                    <a:pt x="40668" y="33135"/>
                    <a:pt x="45872" y="49938"/>
                    <a:pt x="47173" y="73203"/>
                  </a:cubicBezTo>
                  <a:cubicBezTo>
                    <a:pt x="47173" y="79665"/>
                    <a:pt x="43270" y="83543"/>
                    <a:pt x="38066" y="83543"/>
                  </a:cubicBezTo>
                  <a:cubicBezTo>
                    <a:pt x="32863" y="83543"/>
                    <a:pt x="28960" y="79665"/>
                    <a:pt x="28960" y="74495"/>
                  </a:cubicBezTo>
                  <a:cubicBezTo>
                    <a:pt x="28960" y="51230"/>
                    <a:pt x="22455" y="44768"/>
                    <a:pt x="19853" y="42183"/>
                  </a:cubicBezTo>
                  <a:cubicBezTo>
                    <a:pt x="17251" y="39598"/>
                    <a:pt x="12047" y="40890"/>
                    <a:pt x="12047" y="40890"/>
                  </a:cubicBezTo>
                  <a:cubicBezTo>
                    <a:pt x="8145" y="43475"/>
                    <a:pt x="2941" y="40890"/>
                    <a:pt x="339" y="37013"/>
                  </a:cubicBezTo>
                  <a:cubicBezTo>
                    <a:pt x="-962" y="31843"/>
                    <a:pt x="1640" y="26673"/>
                    <a:pt x="5543" y="24088"/>
                  </a:cubicBezTo>
                  <a:cubicBezTo>
                    <a:pt x="6194" y="23442"/>
                    <a:pt x="9446" y="22149"/>
                    <a:pt x="13836" y="21988"/>
                  </a:cubicBezTo>
                  <a:close/>
                  <a:moveTo>
                    <a:pt x="50549" y="16"/>
                  </a:moveTo>
                  <a:cubicBezTo>
                    <a:pt x="54409" y="-146"/>
                    <a:pt x="59457" y="824"/>
                    <a:pt x="64802" y="4701"/>
                  </a:cubicBezTo>
                  <a:cubicBezTo>
                    <a:pt x="74303" y="11163"/>
                    <a:pt x="80241" y="27966"/>
                    <a:pt x="80241" y="52523"/>
                  </a:cubicBezTo>
                  <a:cubicBezTo>
                    <a:pt x="80241" y="57693"/>
                    <a:pt x="76678" y="61571"/>
                    <a:pt x="73115" y="61571"/>
                  </a:cubicBezTo>
                  <a:cubicBezTo>
                    <a:pt x="67177" y="61571"/>
                    <a:pt x="63614" y="58986"/>
                    <a:pt x="63614" y="52523"/>
                  </a:cubicBezTo>
                  <a:cubicBezTo>
                    <a:pt x="63614" y="29258"/>
                    <a:pt x="57675" y="22796"/>
                    <a:pt x="55300" y="20211"/>
                  </a:cubicBezTo>
                  <a:cubicBezTo>
                    <a:pt x="51737" y="17626"/>
                    <a:pt x="49362" y="20211"/>
                    <a:pt x="49362" y="20211"/>
                  </a:cubicBezTo>
                  <a:cubicBezTo>
                    <a:pt x="44611" y="22796"/>
                    <a:pt x="39860" y="20211"/>
                    <a:pt x="38673" y="15041"/>
                  </a:cubicBezTo>
                  <a:cubicBezTo>
                    <a:pt x="37485" y="9871"/>
                    <a:pt x="38673" y="4701"/>
                    <a:pt x="43423" y="2116"/>
                  </a:cubicBezTo>
                  <a:cubicBezTo>
                    <a:pt x="44017" y="1470"/>
                    <a:pt x="46689" y="177"/>
                    <a:pt x="50549" y="16"/>
                  </a:cubicBezTo>
                  <a:close/>
                </a:path>
              </a:pathLst>
            </a:custGeom>
            <a:solidFill>
              <a:srgbClr val="000000"/>
            </a:solidFill>
            <a:ln>
              <a:noFill/>
            </a:ln>
            <a:effectLst/>
            <a:extLst>
              <a:ext uri="{91240B29-F687-4F45-9708-019B960494DF}">
                <a14:hiddenLine xmlns:a14="http://schemas.microsoft.com/office/drawing/2010/main" w="9525" cap="flat">
                  <a:solidFill>
                    <a:srgbClr val="00000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dirty="0">
                <a:latin typeface="Poppins" pitchFamily="2" charset="77"/>
              </a:endParaRPr>
            </a:p>
          </p:txBody>
        </p:sp>
        <p:sp>
          <p:nvSpPr>
            <p:cNvPr id="96" name="Freeform 158">
              <a:extLst>
                <a:ext uri="{FF2B5EF4-FFF2-40B4-BE49-F238E27FC236}">
                  <a16:creationId xmlns:a16="http://schemas.microsoft.com/office/drawing/2014/main" id="{9346E230-23FA-3143-9A07-FB717417FE3A}"/>
                </a:ext>
              </a:extLst>
            </p:cNvPr>
            <p:cNvSpPr>
              <a:spLocks noChangeArrowheads="1"/>
            </p:cNvSpPr>
            <p:nvPr/>
          </p:nvSpPr>
          <p:spPr bwMode="auto">
            <a:xfrm>
              <a:off x="14605763" y="12763028"/>
              <a:ext cx="461415" cy="197750"/>
            </a:xfrm>
            <a:custGeom>
              <a:avLst/>
              <a:gdLst>
                <a:gd name="T0" fmla="*/ 329 w 370"/>
                <a:gd name="T1" fmla="*/ 157 h 158"/>
                <a:gd name="T2" fmla="*/ 43 w 370"/>
                <a:gd name="T3" fmla="*/ 157 h 158"/>
                <a:gd name="T4" fmla="*/ 43 w 370"/>
                <a:gd name="T5" fmla="*/ 157 h 158"/>
                <a:gd name="T6" fmla="*/ 0 w 370"/>
                <a:gd name="T7" fmla="*/ 111 h 158"/>
                <a:gd name="T8" fmla="*/ 0 w 370"/>
                <a:gd name="T9" fmla="*/ 75 h 158"/>
                <a:gd name="T10" fmla="*/ 169 w 370"/>
                <a:gd name="T11" fmla="*/ 0 h 158"/>
                <a:gd name="T12" fmla="*/ 369 w 370"/>
                <a:gd name="T13" fmla="*/ 0 h 158"/>
                <a:gd name="T14" fmla="*/ 369 w 370"/>
                <a:gd name="T15" fmla="*/ 115 h 158"/>
                <a:gd name="T16" fmla="*/ 369 w 370"/>
                <a:gd name="T17" fmla="*/ 115 h 158"/>
                <a:gd name="T18" fmla="*/ 329 w 370"/>
                <a:gd name="T19" fmla="*/ 157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370" h="158">
                  <a:moveTo>
                    <a:pt x="329" y="157"/>
                  </a:moveTo>
                  <a:lnTo>
                    <a:pt x="43" y="157"/>
                  </a:lnTo>
                  <a:lnTo>
                    <a:pt x="43" y="157"/>
                  </a:lnTo>
                  <a:cubicBezTo>
                    <a:pt x="19" y="157"/>
                    <a:pt x="0" y="136"/>
                    <a:pt x="0" y="111"/>
                  </a:cubicBezTo>
                  <a:lnTo>
                    <a:pt x="0" y="75"/>
                  </a:lnTo>
                  <a:lnTo>
                    <a:pt x="169" y="0"/>
                  </a:lnTo>
                  <a:lnTo>
                    <a:pt x="369" y="0"/>
                  </a:lnTo>
                  <a:lnTo>
                    <a:pt x="369" y="115"/>
                  </a:lnTo>
                  <a:lnTo>
                    <a:pt x="369" y="115"/>
                  </a:lnTo>
                  <a:cubicBezTo>
                    <a:pt x="369" y="138"/>
                    <a:pt x="351" y="157"/>
                    <a:pt x="329" y="157"/>
                  </a:cubicBezTo>
                </a:path>
              </a:pathLst>
            </a:custGeom>
            <a:solidFill>
              <a:srgbClr val="3AB18D"/>
            </a:solidFill>
            <a:ln>
              <a:noFill/>
            </a:ln>
            <a:effectLst/>
            <a:extLst>
              <a:ext uri="{91240B29-F687-4F45-9708-019B960494DF}">
                <a14:hiddenLine xmlns:a14="http://schemas.microsoft.com/office/drawing/2010/main" w="9525" cap="flat">
                  <a:solidFill>
                    <a:srgbClr val="00000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97" name="Freeform 159">
              <a:extLst>
                <a:ext uri="{FF2B5EF4-FFF2-40B4-BE49-F238E27FC236}">
                  <a16:creationId xmlns:a16="http://schemas.microsoft.com/office/drawing/2014/main" id="{339FE0FE-EE91-6849-A0D3-6E4DA16523B5}"/>
                </a:ext>
              </a:extLst>
            </p:cNvPr>
            <p:cNvSpPr>
              <a:spLocks noChangeArrowheads="1"/>
            </p:cNvSpPr>
            <p:nvPr/>
          </p:nvSpPr>
          <p:spPr bwMode="auto">
            <a:xfrm>
              <a:off x="14605763" y="12916834"/>
              <a:ext cx="455925" cy="43944"/>
            </a:xfrm>
            <a:custGeom>
              <a:avLst/>
              <a:gdLst>
                <a:gd name="T0" fmla="*/ 0 w 368"/>
                <a:gd name="T1" fmla="*/ 0 h 36"/>
                <a:gd name="T2" fmla="*/ 0 w 368"/>
                <a:gd name="T3" fmla="*/ 0 h 36"/>
                <a:gd name="T4" fmla="*/ 42 w 368"/>
                <a:gd name="T5" fmla="*/ 35 h 36"/>
                <a:gd name="T6" fmla="*/ 328 w 368"/>
                <a:gd name="T7" fmla="*/ 35 h 36"/>
                <a:gd name="T8" fmla="*/ 328 w 368"/>
                <a:gd name="T9" fmla="*/ 35 h 36"/>
                <a:gd name="T10" fmla="*/ 367 w 368"/>
                <a:gd name="T11" fmla="*/ 0 h 36"/>
                <a:gd name="T12" fmla="*/ 0 w 368"/>
                <a:gd name="T13" fmla="*/ 0 h 36"/>
              </a:gdLst>
              <a:ahLst/>
              <a:cxnLst>
                <a:cxn ang="0">
                  <a:pos x="T0" y="T1"/>
                </a:cxn>
                <a:cxn ang="0">
                  <a:pos x="T2" y="T3"/>
                </a:cxn>
                <a:cxn ang="0">
                  <a:pos x="T4" y="T5"/>
                </a:cxn>
                <a:cxn ang="0">
                  <a:pos x="T6" y="T7"/>
                </a:cxn>
                <a:cxn ang="0">
                  <a:pos x="T8" y="T9"/>
                </a:cxn>
                <a:cxn ang="0">
                  <a:pos x="T10" y="T11"/>
                </a:cxn>
                <a:cxn ang="0">
                  <a:pos x="T12" y="T13"/>
                </a:cxn>
              </a:cxnLst>
              <a:rect l="0" t="0" r="r" b="b"/>
              <a:pathLst>
                <a:path w="368" h="36">
                  <a:moveTo>
                    <a:pt x="0" y="0"/>
                  </a:moveTo>
                  <a:lnTo>
                    <a:pt x="0" y="0"/>
                  </a:lnTo>
                  <a:cubicBezTo>
                    <a:pt x="5" y="19"/>
                    <a:pt x="22" y="35"/>
                    <a:pt x="42" y="35"/>
                  </a:cubicBezTo>
                  <a:lnTo>
                    <a:pt x="328" y="35"/>
                  </a:lnTo>
                  <a:lnTo>
                    <a:pt x="328" y="35"/>
                  </a:lnTo>
                  <a:cubicBezTo>
                    <a:pt x="348" y="35"/>
                    <a:pt x="363" y="19"/>
                    <a:pt x="367" y="0"/>
                  </a:cubicBezTo>
                  <a:lnTo>
                    <a:pt x="0" y="0"/>
                  </a:lnTo>
                </a:path>
              </a:pathLst>
            </a:custGeom>
            <a:solidFill>
              <a:srgbClr val="007C57"/>
            </a:solidFill>
            <a:ln>
              <a:noFill/>
            </a:ln>
            <a:effectLst/>
            <a:extLst>
              <a:ext uri="{91240B29-F687-4F45-9708-019B960494DF}">
                <a14:hiddenLine xmlns:a14="http://schemas.microsoft.com/office/drawing/2010/main" w="9525" cap="flat">
                  <a:solidFill>
                    <a:srgbClr val="00000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98" name="Freeform 97">
              <a:extLst>
                <a:ext uri="{FF2B5EF4-FFF2-40B4-BE49-F238E27FC236}">
                  <a16:creationId xmlns:a16="http://schemas.microsoft.com/office/drawing/2014/main" id="{CAA1F701-F4C0-AB40-A568-3C36839A834D}"/>
                </a:ext>
              </a:extLst>
            </p:cNvPr>
            <p:cNvSpPr>
              <a:spLocks noChangeArrowheads="1"/>
            </p:cNvSpPr>
            <p:nvPr/>
          </p:nvSpPr>
          <p:spPr bwMode="auto">
            <a:xfrm>
              <a:off x="14678006" y="12782559"/>
              <a:ext cx="84717" cy="83543"/>
            </a:xfrm>
            <a:custGeom>
              <a:avLst/>
              <a:gdLst>
                <a:gd name="connsiteX0" fmla="*/ 13967 w 84717"/>
                <a:gd name="connsiteY0" fmla="*/ 21988 h 83543"/>
                <a:gd name="connsiteX1" fmla="*/ 29091 w 84717"/>
                <a:gd name="connsiteY1" fmla="*/ 26673 h 83543"/>
                <a:gd name="connsiteX2" fmla="*/ 47304 w 84717"/>
                <a:gd name="connsiteY2" fmla="*/ 73203 h 83543"/>
                <a:gd name="connsiteX3" fmla="*/ 38197 w 84717"/>
                <a:gd name="connsiteY3" fmla="*/ 83543 h 83543"/>
                <a:gd name="connsiteX4" fmla="*/ 36896 w 84717"/>
                <a:gd name="connsiteY4" fmla="*/ 83543 h 83543"/>
                <a:gd name="connsiteX5" fmla="*/ 29091 w 84717"/>
                <a:gd name="connsiteY5" fmla="*/ 74495 h 83543"/>
                <a:gd name="connsiteX6" fmla="*/ 19984 w 84717"/>
                <a:gd name="connsiteY6" fmla="*/ 42183 h 83543"/>
                <a:gd name="connsiteX7" fmla="*/ 12178 w 84717"/>
                <a:gd name="connsiteY7" fmla="*/ 40890 h 83543"/>
                <a:gd name="connsiteX8" fmla="*/ 470 w 84717"/>
                <a:gd name="connsiteY8" fmla="*/ 37013 h 83543"/>
                <a:gd name="connsiteX9" fmla="*/ 5674 w 84717"/>
                <a:gd name="connsiteY9" fmla="*/ 24088 h 83543"/>
                <a:gd name="connsiteX10" fmla="*/ 13967 w 84717"/>
                <a:gd name="connsiteY10" fmla="*/ 21988 h 83543"/>
                <a:gd name="connsiteX11" fmla="*/ 52036 w 84717"/>
                <a:gd name="connsiteY11" fmla="*/ 16 h 83543"/>
                <a:gd name="connsiteX12" fmla="*/ 66773 w 84717"/>
                <a:gd name="connsiteY12" fmla="*/ 4701 h 83543"/>
                <a:gd name="connsiteX13" fmla="*/ 84521 w 84717"/>
                <a:gd name="connsiteY13" fmla="*/ 52523 h 83543"/>
                <a:gd name="connsiteX14" fmla="*/ 75647 w 84717"/>
                <a:gd name="connsiteY14" fmla="*/ 61571 h 83543"/>
                <a:gd name="connsiteX15" fmla="*/ 66773 w 84717"/>
                <a:gd name="connsiteY15" fmla="*/ 52523 h 83543"/>
                <a:gd name="connsiteX16" fmla="*/ 57899 w 84717"/>
                <a:gd name="connsiteY16" fmla="*/ 20211 h 83543"/>
                <a:gd name="connsiteX17" fmla="*/ 50293 w 84717"/>
                <a:gd name="connsiteY17" fmla="*/ 20211 h 83543"/>
                <a:gd name="connsiteX18" fmla="*/ 38884 w 84717"/>
                <a:gd name="connsiteY18" fmla="*/ 15041 h 83543"/>
                <a:gd name="connsiteX19" fmla="*/ 43954 w 84717"/>
                <a:gd name="connsiteY19" fmla="*/ 2116 h 83543"/>
                <a:gd name="connsiteX20" fmla="*/ 52036 w 84717"/>
                <a:gd name="connsiteY20" fmla="*/ 16 h 8354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84717" h="83543">
                  <a:moveTo>
                    <a:pt x="13967" y="21988"/>
                  </a:moveTo>
                  <a:cubicBezTo>
                    <a:pt x="18358" y="21826"/>
                    <a:pt x="23887" y="22796"/>
                    <a:pt x="29091" y="26673"/>
                  </a:cubicBezTo>
                  <a:cubicBezTo>
                    <a:pt x="39498" y="33135"/>
                    <a:pt x="46003" y="49938"/>
                    <a:pt x="47304" y="73203"/>
                  </a:cubicBezTo>
                  <a:cubicBezTo>
                    <a:pt x="47304" y="79665"/>
                    <a:pt x="43401" y="83543"/>
                    <a:pt x="38197" y="83543"/>
                  </a:cubicBezTo>
                  <a:cubicBezTo>
                    <a:pt x="38197" y="83543"/>
                    <a:pt x="38197" y="83543"/>
                    <a:pt x="36896" y="83543"/>
                  </a:cubicBezTo>
                  <a:cubicBezTo>
                    <a:pt x="32994" y="83543"/>
                    <a:pt x="29091" y="79665"/>
                    <a:pt x="29091" y="74495"/>
                  </a:cubicBezTo>
                  <a:cubicBezTo>
                    <a:pt x="27790" y="51230"/>
                    <a:pt x="22586" y="44768"/>
                    <a:pt x="19984" y="42183"/>
                  </a:cubicBezTo>
                  <a:cubicBezTo>
                    <a:pt x="16081" y="39598"/>
                    <a:pt x="13479" y="40890"/>
                    <a:pt x="12178" y="40890"/>
                  </a:cubicBezTo>
                  <a:cubicBezTo>
                    <a:pt x="8276" y="43475"/>
                    <a:pt x="1771" y="40890"/>
                    <a:pt x="470" y="37013"/>
                  </a:cubicBezTo>
                  <a:cubicBezTo>
                    <a:pt x="-831" y="31843"/>
                    <a:pt x="470" y="26673"/>
                    <a:pt x="5674" y="24088"/>
                  </a:cubicBezTo>
                  <a:cubicBezTo>
                    <a:pt x="6325" y="23442"/>
                    <a:pt x="9577" y="22149"/>
                    <a:pt x="13967" y="21988"/>
                  </a:cubicBezTo>
                  <a:close/>
                  <a:moveTo>
                    <a:pt x="52036" y="16"/>
                  </a:moveTo>
                  <a:cubicBezTo>
                    <a:pt x="56314" y="-146"/>
                    <a:pt x="61702" y="824"/>
                    <a:pt x="66773" y="4701"/>
                  </a:cubicBezTo>
                  <a:cubicBezTo>
                    <a:pt x="78182" y="11163"/>
                    <a:pt x="83253" y="27966"/>
                    <a:pt x="84521" y="52523"/>
                  </a:cubicBezTo>
                  <a:cubicBezTo>
                    <a:pt x="85788" y="57693"/>
                    <a:pt x="80718" y="61571"/>
                    <a:pt x="75647" y="61571"/>
                  </a:cubicBezTo>
                  <a:cubicBezTo>
                    <a:pt x="70576" y="61571"/>
                    <a:pt x="66773" y="58986"/>
                    <a:pt x="66773" y="52523"/>
                  </a:cubicBezTo>
                  <a:cubicBezTo>
                    <a:pt x="66773" y="29258"/>
                    <a:pt x="60434" y="22796"/>
                    <a:pt x="57899" y="20211"/>
                  </a:cubicBezTo>
                  <a:cubicBezTo>
                    <a:pt x="55364" y="17626"/>
                    <a:pt x="50293" y="20211"/>
                    <a:pt x="50293" y="20211"/>
                  </a:cubicBezTo>
                  <a:cubicBezTo>
                    <a:pt x="46490" y="22796"/>
                    <a:pt x="41419" y="20211"/>
                    <a:pt x="38884" y="15041"/>
                  </a:cubicBezTo>
                  <a:cubicBezTo>
                    <a:pt x="37616" y="9871"/>
                    <a:pt x="40151" y="4701"/>
                    <a:pt x="43954" y="2116"/>
                  </a:cubicBezTo>
                  <a:cubicBezTo>
                    <a:pt x="44588" y="1470"/>
                    <a:pt x="47757" y="177"/>
                    <a:pt x="52036" y="16"/>
                  </a:cubicBezTo>
                  <a:close/>
                </a:path>
              </a:pathLst>
            </a:custGeom>
            <a:solidFill>
              <a:srgbClr val="000000"/>
            </a:solidFill>
            <a:ln>
              <a:noFill/>
            </a:ln>
            <a:effectLst/>
            <a:extLst>
              <a:ext uri="{91240B29-F687-4F45-9708-019B960494DF}">
                <a14:hiddenLine xmlns:a14="http://schemas.microsoft.com/office/drawing/2010/main" w="9525" cap="flat">
                  <a:solidFill>
                    <a:srgbClr val="00000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dirty="0">
                <a:latin typeface="Poppins" pitchFamily="2" charset="77"/>
              </a:endParaRPr>
            </a:p>
          </p:txBody>
        </p:sp>
        <p:sp>
          <p:nvSpPr>
            <p:cNvPr id="99" name="Freeform 162">
              <a:extLst>
                <a:ext uri="{FF2B5EF4-FFF2-40B4-BE49-F238E27FC236}">
                  <a16:creationId xmlns:a16="http://schemas.microsoft.com/office/drawing/2014/main" id="{758E3D2B-E559-1242-8C08-72021A72845F}"/>
                </a:ext>
              </a:extLst>
            </p:cNvPr>
            <p:cNvSpPr>
              <a:spLocks noChangeArrowheads="1"/>
            </p:cNvSpPr>
            <p:nvPr/>
          </p:nvSpPr>
          <p:spPr bwMode="auto">
            <a:xfrm>
              <a:off x="15204507" y="11867658"/>
              <a:ext cx="406485" cy="900860"/>
            </a:xfrm>
            <a:custGeom>
              <a:avLst/>
              <a:gdLst>
                <a:gd name="T0" fmla="*/ 313 w 326"/>
                <a:gd name="T1" fmla="*/ 722 h 723"/>
                <a:gd name="T2" fmla="*/ 49 w 326"/>
                <a:gd name="T3" fmla="*/ 722 h 723"/>
                <a:gd name="T4" fmla="*/ 47 w 326"/>
                <a:gd name="T5" fmla="*/ 670 h 723"/>
                <a:gd name="T6" fmla="*/ 18 w 326"/>
                <a:gd name="T7" fmla="*/ 645 h 723"/>
                <a:gd name="T8" fmla="*/ 0 w 326"/>
                <a:gd name="T9" fmla="*/ 56 h 723"/>
                <a:gd name="T10" fmla="*/ 247 w 326"/>
                <a:gd name="T11" fmla="*/ 0 h 723"/>
                <a:gd name="T12" fmla="*/ 294 w 326"/>
                <a:gd name="T13" fmla="*/ 619 h 723"/>
                <a:gd name="T14" fmla="*/ 325 w 326"/>
                <a:gd name="T15" fmla="*/ 648 h 723"/>
                <a:gd name="T16" fmla="*/ 313 w 326"/>
                <a:gd name="T17" fmla="*/ 722 h 7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26" h="723">
                  <a:moveTo>
                    <a:pt x="313" y="722"/>
                  </a:moveTo>
                  <a:lnTo>
                    <a:pt x="49" y="722"/>
                  </a:lnTo>
                  <a:lnTo>
                    <a:pt x="47" y="670"/>
                  </a:lnTo>
                  <a:lnTo>
                    <a:pt x="18" y="645"/>
                  </a:lnTo>
                  <a:lnTo>
                    <a:pt x="0" y="56"/>
                  </a:lnTo>
                  <a:lnTo>
                    <a:pt x="247" y="0"/>
                  </a:lnTo>
                  <a:lnTo>
                    <a:pt x="294" y="619"/>
                  </a:lnTo>
                  <a:lnTo>
                    <a:pt x="325" y="648"/>
                  </a:lnTo>
                  <a:lnTo>
                    <a:pt x="313" y="722"/>
                  </a:lnTo>
                </a:path>
              </a:pathLst>
            </a:custGeom>
            <a:solidFill>
              <a:srgbClr val="3C6C8B"/>
            </a:solidFill>
            <a:ln>
              <a:noFill/>
            </a:ln>
            <a:effectLst/>
            <a:extLst>
              <a:ext uri="{91240B29-F687-4F45-9708-019B960494DF}">
                <a14:hiddenLine xmlns:a14="http://schemas.microsoft.com/office/drawing/2010/main" w="9525" cap="flat">
                  <a:solidFill>
                    <a:srgbClr val="00000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100" name="Freeform 163">
              <a:extLst>
                <a:ext uri="{FF2B5EF4-FFF2-40B4-BE49-F238E27FC236}">
                  <a16:creationId xmlns:a16="http://schemas.microsoft.com/office/drawing/2014/main" id="{6C502320-22EE-4C46-8D0A-DE62FFDE929B}"/>
                </a:ext>
              </a:extLst>
            </p:cNvPr>
            <p:cNvSpPr>
              <a:spLocks noChangeArrowheads="1"/>
            </p:cNvSpPr>
            <p:nvPr/>
          </p:nvSpPr>
          <p:spPr bwMode="auto">
            <a:xfrm>
              <a:off x="13809273" y="9110150"/>
              <a:ext cx="329583" cy="554799"/>
            </a:xfrm>
            <a:custGeom>
              <a:avLst/>
              <a:gdLst>
                <a:gd name="T0" fmla="*/ 111 w 265"/>
                <a:gd name="T1" fmla="*/ 388 h 444"/>
                <a:gd name="T2" fmla="*/ 57 w 265"/>
                <a:gd name="T3" fmla="*/ 361 h 444"/>
                <a:gd name="T4" fmla="*/ 9 w 265"/>
                <a:gd name="T5" fmla="*/ 266 h 444"/>
                <a:gd name="T6" fmla="*/ 9 w 265"/>
                <a:gd name="T7" fmla="*/ 266 h 444"/>
                <a:gd name="T8" fmla="*/ 28 w 265"/>
                <a:gd name="T9" fmla="*/ 220 h 444"/>
                <a:gd name="T10" fmla="*/ 34 w 265"/>
                <a:gd name="T11" fmla="*/ 218 h 444"/>
                <a:gd name="T12" fmla="*/ 35 w 265"/>
                <a:gd name="T13" fmla="*/ 216 h 444"/>
                <a:gd name="T14" fmla="*/ 35 w 265"/>
                <a:gd name="T15" fmla="*/ 216 h 444"/>
                <a:gd name="T16" fmla="*/ 67 w 265"/>
                <a:gd name="T17" fmla="*/ 194 h 444"/>
                <a:gd name="T18" fmla="*/ 76 w 265"/>
                <a:gd name="T19" fmla="*/ 195 h 444"/>
                <a:gd name="T20" fmla="*/ 76 w 265"/>
                <a:gd name="T21" fmla="*/ 195 h 444"/>
                <a:gd name="T22" fmla="*/ 110 w 265"/>
                <a:gd name="T23" fmla="*/ 175 h 444"/>
                <a:gd name="T24" fmla="*/ 122 w 265"/>
                <a:gd name="T25" fmla="*/ 173 h 444"/>
                <a:gd name="T26" fmla="*/ 84 w 265"/>
                <a:gd name="T27" fmla="*/ 93 h 444"/>
                <a:gd name="T28" fmla="*/ 84 w 265"/>
                <a:gd name="T29" fmla="*/ 93 h 444"/>
                <a:gd name="T30" fmla="*/ 58 w 265"/>
                <a:gd name="T31" fmla="*/ 0 h 444"/>
                <a:gd name="T32" fmla="*/ 113 w 265"/>
                <a:gd name="T33" fmla="*/ 66 h 444"/>
                <a:gd name="T34" fmla="*/ 176 w 265"/>
                <a:gd name="T35" fmla="*/ 158 h 444"/>
                <a:gd name="T36" fmla="*/ 196 w 265"/>
                <a:gd name="T37" fmla="*/ 203 h 444"/>
                <a:gd name="T38" fmla="*/ 196 w 265"/>
                <a:gd name="T39" fmla="*/ 203 h 444"/>
                <a:gd name="T40" fmla="*/ 196 w 265"/>
                <a:gd name="T41" fmla="*/ 203 h 444"/>
                <a:gd name="T42" fmla="*/ 196 w 265"/>
                <a:gd name="T43" fmla="*/ 203 h 444"/>
                <a:gd name="T44" fmla="*/ 229 w 265"/>
                <a:gd name="T45" fmla="*/ 202 h 444"/>
                <a:gd name="T46" fmla="*/ 240 w 265"/>
                <a:gd name="T47" fmla="*/ 205 h 444"/>
                <a:gd name="T48" fmla="*/ 264 w 265"/>
                <a:gd name="T49" fmla="*/ 266 h 444"/>
                <a:gd name="T50" fmla="*/ 248 w 265"/>
                <a:gd name="T51" fmla="*/ 334 h 444"/>
                <a:gd name="T52" fmla="*/ 262 w 265"/>
                <a:gd name="T53" fmla="*/ 376 h 444"/>
                <a:gd name="T54" fmla="*/ 144 w 265"/>
                <a:gd name="T55" fmla="*/ 443 h 444"/>
                <a:gd name="T56" fmla="*/ 111 w 265"/>
                <a:gd name="T57" fmla="*/ 388 h 4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265" h="444">
                  <a:moveTo>
                    <a:pt x="111" y="388"/>
                  </a:moveTo>
                  <a:lnTo>
                    <a:pt x="57" y="361"/>
                  </a:lnTo>
                  <a:lnTo>
                    <a:pt x="9" y="266"/>
                  </a:lnTo>
                  <a:lnTo>
                    <a:pt x="9" y="266"/>
                  </a:lnTo>
                  <a:cubicBezTo>
                    <a:pt x="0" y="248"/>
                    <a:pt x="10" y="225"/>
                    <a:pt x="28" y="220"/>
                  </a:cubicBezTo>
                  <a:lnTo>
                    <a:pt x="34" y="218"/>
                  </a:lnTo>
                  <a:lnTo>
                    <a:pt x="35" y="216"/>
                  </a:lnTo>
                  <a:lnTo>
                    <a:pt x="35" y="216"/>
                  </a:lnTo>
                  <a:cubicBezTo>
                    <a:pt x="41" y="202"/>
                    <a:pt x="54" y="194"/>
                    <a:pt x="67" y="194"/>
                  </a:cubicBezTo>
                  <a:lnTo>
                    <a:pt x="76" y="195"/>
                  </a:lnTo>
                  <a:lnTo>
                    <a:pt x="76" y="195"/>
                  </a:lnTo>
                  <a:cubicBezTo>
                    <a:pt x="80" y="179"/>
                    <a:pt x="96" y="170"/>
                    <a:pt x="110" y="175"/>
                  </a:cubicBezTo>
                  <a:lnTo>
                    <a:pt x="122" y="173"/>
                  </a:lnTo>
                  <a:lnTo>
                    <a:pt x="84" y="93"/>
                  </a:lnTo>
                  <a:lnTo>
                    <a:pt x="84" y="93"/>
                  </a:lnTo>
                  <a:cubicBezTo>
                    <a:pt x="84" y="93"/>
                    <a:pt x="43" y="52"/>
                    <a:pt x="58" y="0"/>
                  </a:cubicBezTo>
                  <a:lnTo>
                    <a:pt x="113" y="66"/>
                  </a:lnTo>
                  <a:lnTo>
                    <a:pt x="176" y="158"/>
                  </a:lnTo>
                  <a:lnTo>
                    <a:pt x="196" y="203"/>
                  </a:lnTo>
                  <a:lnTo>
                    <a:pt x="196" y="203"/>
                  </a:lnTo>
                  <a:lnTo>
                    <a:pt x="196" y="203"/>
                  </a:lnTo>
                  <a:lnTo>
                    <a:pt x="196" y="203"/>
                  </a:lnTo>
                  <a:cubicBezTo>
                    <a:pt x="207" y="200"/>
                    <a:pt x="218" y="199"/>
                    <a:pt x="229" y="202"/>
                  </a:cubicBezTo>
                  <a:lnTo>
                    <a:pt x="240" y="205"/>
                  </a:lnTo>
                  <a:lnTo>
                    <a:pt x="264" y="266"/>
                  </a:lnTo>
                  <a:lnTo>
                    <a:pt x="248" y="334"/>
                  </a:lnTo>
                  <a:lnTo>
                    <a:pt x="262" y="376"/>
                  </a:lnTo>
                  <a:lnTo>
                    <a:pt x="144" y="443"/>
                  </a:lnTo>
                  <a:lnTo>
                    <a:pt x="111" y="388"/>
                  </a:lnTo>
                </a:path>
              </a:pathLst>
            </a:custGeom>
            <a:solidFill>
              <a:srgbClr val="F4C2BF"/>
            </a:solidFill>
            <a:ln>
              <a:noFill/>
            </a:ln>
            <a:effectLst/>
            <a:extLst>
              <a:ext uri="{91240B29-F687-4F45-9708-019B960494DF}">
                <a14:hiddenLine xmlns:a14="http://schemas.microsoft.com/office/drawing/2010/main" w="9525" cap="flat">
                  <a:solidFill>
                    <a:srgbClr val="00000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101" name="Freeform 164">
              <a:extLst>
                <a:ext uri="{FF2B5EF4-FFF2-40B4-BE49-F238E27FC236}">
                  <a16:creationId xmlns:a16="http://schemas.microsoft.com/office/drawing/2014/main" id="{0878AAC2-D026-104C-A9FF-49B8AD8C1824}"/>
                </a:ext>
              </a:extLst>
            </p:cNvPr>
            <p:cNvSpPr>
              <a:spLocks noChangeArrowheads="1"/>
            </p:cNvSpPr>
            <p:nvPr/>
          </p:nvSpPr>
          <p:spPr bwMode="auto">
            <a:xfrm>
              <a:off x="14968304" y="9659456"/>
              <a:ext cx="225216" cy="252680"/>
            </a:xfrm>
            <a:custGeom>
              <a:avLst/>
              <a:gdLst>
                <a:gd name="T0" fmla="*/ 182 w 183"/>
                <a:gd name="T1" fmla="*/ 203 h 204"/>
                <a:gd name="T2" fmla="*/ 0 w 183"/>
                <a:gd name="T3" fmla="*/ 203 h 204"/>
                <a:gd name="T4" fmla="*/ 0 w 183"/>
                <a:gd name="T5" fmla="*/ 0 h 204"/>
                <a:gd name="T6" fmla="*/ 182 w 183"/>
                <a:gd name="T7" fmla="*/ 0 h 204"/>
                <a:gd name="T8" fmla="*/ 182 w 183"/>
                <a:gd name="T9" fmla="*/ 203 h 204"/>
              </a:gdLst>
              <a:ahLst/>
              <a:cxnLst>
                <a:cxn ang="0">
                  <a:pos x="T0" y="T1"/>
                </a:cxn>
                <a:cxn ang="0">
                  <a:pos x="T2" y="T3"/>
                </a:cxn>
                <a:cxn ang="0">
                  <a:pos x="T4" y="T5"/>
                </a:cxn>
                <a:cxn ang="0">
                  <a:pos x="T6" y="T7"/>
                </a:cxn>
                <a:cxn ang="0">
                  <a:pos x="T8" y="T9"/>
                </a:cxn>
              </a:cxnLst>
              <a:rect l="0" t="0" r="r" b="b"/>
              <a:pathLst>
                <a:path w="183" h="204">
                  <a:moveTo>
                    <a:pt x="182" y="203"/>
                  </a:moveTo>
                  <a:lnTo>
                    <a:pt x="0" y="203"/>
                  </a:lnTo>
                  <a:lnTo>
                    <a:pt x="0" y="0"/>
                  </a:lnTo>
                  <a:lnTo>
                    <a:pt x="182" y="0"/>
                  </a:lnTo>
                  <a:lnTo>
                    <a:pt x="182" y="203"/>
                  </a:lnTo>
                </a:path>
              </a:pathLst>
            </a:custGeom>
            <a:solidFill>
              <a:srgbClr val="ACC6DF"/>
            </a:solidFill>
            <a:ln>
              <a:noFill/>
            </a:ln>
            <a:effectLst/>
            <a:extLst>
              <a:ext uri="{91240B29-F687-4F45-9708-019B960494DF}">
                <a14:hiddenLine xmlns:a14="http://schemas.microsoft.com/office/drawing/2010/main" w="9525" cap="flat">
                  <a:solidFill>
                    <a:srgbClr val="00000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102" name="Freeform 165">
              <a:extLst>
                <a:ext uri="{FF2B5EF4-FFF2-40B4-BE49-F238E27FC236}">
                  <a16:creationId xmlns:a16="http://schemas.microsoft.com/office/drawing/2014/main" id="{5652AF4A-A192-3347-B2CD-C38EA9CC4AD4}"/>
                </a:ext>
              </a:extLst>
            </p:cNvPr>
            <p:cNvSpPr>
              <a:spLocks noChangeArrowheads="1"/>
            </p:cNvSpPr>
            <p:nvPr/>
          </p:nvSpPr>
          <p:spPr bwMode="auto">
            <a:xfrm>
              <a:off x="14968304" y="9659454"/>
              <a:ext cx="225216" cy="137327"/>
            </a:xfrm>
            <a:custGeom>
              <a:avLst/>
              <a:gdLst>
                <a:gd name="T0" fmla="*/ 182 w 183"/>
                <a:gd name="T1" fmla="*/ 108 h 109"/>
                <a:gd name="T2" fmla="*/ 0 w 183"/>
                <a:gd name="T3" fmla="*/ 108 h 109"/>
                <a:gd name="T4" fmla="*/ 0 w 183"/>
                <a:gd name="T5" fmla="*/ 0 h 109"/>
                <a:gd name="T6" fmla="*/ 182 w 183"/>
                <a:gd name="T7" fmla="*/ 0 h 109"/>
                <a:gd name="T8" fmla="*/ 182 w 183"/>
                <a:gd name="T9" fmla="*/ 108 h 109"/>
              </a:gdLst>
              <a:ahLst/>
              <a:cxnLst>
                <a:cxn ang="0">
                  <a:pos x="T0" y="T1"/>
                </a:cxn>
                <a:cxn ang="0">
                  <a:pos x="T2" y="T3"/>
                </a:cxn>
                <a:cxn ang="0">
                  <a:pos x="T4" y="T5"/>
                </a:cxn>
                <a:cxn ang="0">
                  <a:pos x="T6" y="T7"/>
                </a:cxn>
                <a:cxn ang="0">
                  <a:pos x="T8" y="T9"/>
                </a:cxn>
              </a:cxnLst>
              <a:rect l="0" t="0" r="r" b="b"/>
              <a:pathLst>
                <a:path w="183" h="109">
                  <a:moveTo>
                    <a:pt x="182" y="108"/>
                  </a:moveTo>
                  <a:lnTo>
                    <a:pt x="0" y="108"/>
                  </a:lnTo>
                  <a:lnTo>
                    <a:pt x="0" y="0"/>
                  </a:lnTo>
                  <a:lnTo>
                    <a:pt x="182" y="0"/>
                  </a:lnTo>
                  <a:lnTo>
                    <a:pt x="182" y="108"/>
                  </a:lnTo>
                </a:path>
              </a:pathLst>
            </a:custGeom>
            <a:solidFill>
              <a:srgbClr val="F4A08B"/>
            </a:solidFill>
            <a:ln>
              <a:noFill/>
            </a:ln>
            <a:effectLst/>
            <a:extLst>
              <a:ext uri="{91240B29-F687-4F45-9708-019B960494DF}">
                <a14:hiddenLine xmlns:a14="http://schemas.microsoft.com/office/drawing/2010/main" w="9525" cap="flat">
                  <a:solidFill>
                    <a:srgbClr val="00000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103" name="Freeform 166">
              <a:extLst>
                <a:ext uri="{FF2B5EF4-FFF2-40B4-BE49-F238E27FC236}">
                  <a16:creationId xmlns:a16="http://schemas.microsoft.com/office/drawing/2014/main" id="{964E409E-3884-334F-B7F2-7297365BE2FC}"/>
                </a:ext>
              </a:extLst>
            </p:cNvPr>
            <p:cNvSpPr>
              <a:spLocks noChangeArrowheads="1"/>
            </p:cNvSpPr>
            <p:nvPr/>
          </p:nvSpPr>
          <p:spPr bwMode="auto">
            <a:xfrm>
              <a:off x="14770554" y="9209026"/>
              <a:ext cx="521842" cy="565785"/>
            </a:xfrm>
            <a:custGeom>
              <a:avLst/>
              <a:gdLst>
                <a:gd name="T0" fmla="*/ 378 w 417"/>
                <a:gd name="T1" fmla="*/ 284 h 456"/>
                <a:gd name="T2" fmla="*/ 378 w 417"/>
                <a:gd name="T3" fmla="*/ 284 h 456"/>
                <a:gd name="T4" fmla="*/ 135 w 417"/>
                <a:gd name="T5" fmla="*/ 414 h 456"/>
                <a:gd name="T6" fmla="*/ 135 w 417"/>
                <a:gd name="T7" fmla="*/ 414 h 456"/>
                <a:gd name="T8" fmla="*/ 58 w 417"/>
                <a:gd name="T9" fmla="*/ 138 h 456"/>
                <a:gd name="T10" fmla="*/ 58 w 417"/>
                <a:gd name="T11" fmla="*/ 138 h 456"/>
                <a:gd name="T12" fmla="*/ 287 w 417"/>
                <a:gd name="T13" fmla="*/ 41 h 456"/>
                <a:gd name="T14" fmla="*/ 287 w 417"/>
                <a:gd name="T15" fmla="*/ 41 h 456"/>
                <a:gd name="T16" fmla="*/ 378 w 417"/>
                <a:gd name="T17" fmla="*/ 284 h 4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17" h="456">
                  <a:moveTo>
                    <a:pt x="378" y="284"/>
                  </a:moveTo>
                  <a:lnTo>
                    <a:pt x="378" y="284"/>
                  </a:lnTo>
                  <a:cubicBezTo>
                    <a:pt x="339" y="378"/>
                    <a:pt x="223" y="455"/>
                    <a:pt x="135" y="414"/>
                  </a:cubicBezTo>
                  <a:lnTo>
                    <a:pt x="135" y="414"/>
                  </a:lnTo>
                  <a:cubicBezTo>
                    <a:pt x="46" y="374"/>
                    <a:pt x="0" y="280"/>
                    <a:pt x="58" y="138"/>
                  </a:cubicBezTo>
                  <a:lnTo>
                    <a:pt x="58" y="138"/>
                  </a:lnTo>
                  <a:cubicBezTo>
                    <a:pt x="96" y="43"/>
                    <a:pt x="199" y="0"/>
                    <a:pt x="287" y="41"/>
                  </a:cubicBezTo>
                  <a:lnTo>
                    <a:pt x="287" y="41"/>
                  </a:lnTo>
                  <a:cubicBezTo>
                    <a:pt x="375" y="81"/>
                    <a:pt x="416" y="190"/>
                    <a:pt x="378" y="284"/>
                  </a:cubicBezTo>
                </a:path>
              </a:pathLst>
            </a:custGeom>
            <a:solidFill>
              <a:srgbClr val="F4C2BF"/>
            </a:solidFill>
            <a:ln>
              <a:noFill/>
            </a:ln>
            <a:effectLst/>
            <a:extLst>
              <a:ext uri="{91240B29-F687-4F45-9708-019B960494DF}">
                <a14:hiddenLine xmlns:a14="http://schemas.microsoft.com/office/drawing/2010/main" w="9525" cap="flat">
                  <a:solidFill>
                    <a:srgbClr val="00000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104" name="Freeform 167">
              <a:extLst>
                <a:ext uri="{FF2B5EF4-FFF2-40B4-BE49-F238E27FC236}">
                  <a16:creationId xmlns:a16="http://schemas.microsoft.com/office/drawing/2014/main" id="{E8A22A15-9F23-B644-8AD9-F811118A3D36}"/>
                </a:ext>
              </a:extLst>
            </p:cNvPr>
            <p:cNvSpPr>
              <a:spLocks noChangeArrowheads="1"/>
            </p:cNvSpPr>
            <p:nvPr/>
          </p:nvSpPr>
          <p:spPr bwMode="auto">
            <a:xfrm>
              <a:off x="14803513" y="9099163"/>
              <a:ext cx="538319" cy="615221"/>
            </a:xfrm>
            <a:custGeom>
              <a:avLst/>
              <a:gdLst>
                <a:gd name="T0" fmla="*/ 216 w 433"/>
                <a:gd name="T1" fmla="*/ 287 h 494"/>
                <a:gd name="T2" fmla="*/ 199 w 433"/>
                <a:gd name="T3" fmla="*/ 329 h 494"/>
                <a:gd name="T4" fmla="*/ 226 w 433"/>
                <a:gd name="T5" fmla="*/ 342 h 494"/>
                <a:gd name="T6" fmla="*/ 226 w 433"/>
                <a:gd name="T7" fmla="*/ 342 h 494"/>
                <a:gd name="T8" fmla="*/ 277 w 433"/>
                <a:gd name="T9" fmla="*/ 343 h 494"/>
                <a:gd name="T10" fmla="*/ 277 w 433"/>
                <a:gd name="T11" fmla="*/ 343 h 494"/>
                <a:gd name="T12" fmla="*/ 233 w 433"/>
                <a:gd name="T13" fmla="*/ 391 h 494"/>
                <a:gd name="T14" fmla="*/ 233 w 433"/>
                <a:gd name="T15" fmla="*/ 391 h 494"/>
                <a:gd name="T16" fmla="*/ 208 w 433"/>
                <a:gd name="T17" fmla="*/ 405 h 494"/>
                <a:gd name="T18" fmla="*/ 208 w 433"/>
                <a:gd name="T19" fmla="*/ 405 h 494"/>
                <a:gd name="T20" fmla="*/ 241 w 433"/>
                <a:gd name="T21" fmla="*/ 493 h 494"/>
                <a:gd name="T22" fmla="*/ 241 w 433"/>
                <a:gd name="T23" fmla="*/ 493 h 494"/>
                <a:gd name="T24" fmla="*/ 415 w 433"/>
                <a:gd name="T25" fmla="*/ 290 h 494"/>
                <a:gd name="T26" fmla="*/ 415 w 433"/>
                <a:gd name="T27" fmla="*/ 290 h 494"/>
                <a:gd name="T28" fmla="*/ 321 w 433"/>
                <a:gd name="T29" fmla="*/ 83 h 494"/>
                <a:gd name="T30" fmla="*/ 321 w 433"/>
                <a:gd name="T31" fmla="*/ 83 h 494"/>
                <a:gd name="T32" fmla="*/ 45 w 433"/>
                <a:gd name="T33" fmla="*/ 34 h 494"/>
                <a:gd name="T34" fmla="*/ 0 w 433"/>
                <a:gd name="T35" fmla="*/ 50 h 494"/>
                <a:gd name="T36" fmla="*/ 70 w 433"/>
                <a:gd name="T37" fmla="*/ 167 h 494"/>
                <a:gd name="T38" fmla="*/ 78 w 433"/>
                <a:gd name="T39" fmla="*/ 169 h 494"/>
                <a:gd name="T40" fmla="*/ 78 w 433"/>
                <a:gd name="T41" fmla="*/ 169 h 494"/>
                <a:gd name="T42" fmla="*/ 167 w 433"/>
                <a:gd name="T43" fmla="*/ 263 h 494"/>
                <a:gd name="T44" fmla="*/ 216 w 433"/>
                <a:gd name="T45" fmla="*/ 287 h 4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433" h="494">
                  <a:moveTo>
                    <a:pt x="216" y="287"/>
                  </a:moveTo>
                  <a:lnTo>
                    <a:pt x="199" y="329"/>
                  </a:lnTo>
                  <a:lnTo>
                    <a:pt x="226" y="342"/>
                  </a:lnTo>
                  <a:lnTo>
                    <a:pt x="226" y="342"/>
                  </a:lnTo>
                  <a:cubicBezTo>
                    <a:pt x="226" y="342"/>
                    <a:pt x="240" y="313"/>
                    <a:pt x="277" y="343"/>
                  </a:cubicBezTo>
                  <a:lnTo>
                    <a:pt x="277" y="343"/>
                  </a:lnTo>
                  <a:cubicBezTo>
                    <a:pt x="295" y="358"/>
                    <a:pt x="269" y="401"/>
                    <a:pt x="233" y="391"/>
                  </a:cubicBezTo>
                  <a:lnTo>
                    <a:pt x="233" y="391"/>
                  </a:lnTo>
                  <a:cubicBezTo>
                    <a:pt x="222" y="388"/>
                    <a:pt x="212" y="394"/>
                    <a:pt x="208" y="405"/>
                  </a:cubicBezTo>
                  <a:lnTo>
                    <a:pt x="208" y="405"/>
                  </a:lnTo>
                  <a:cubicBezTo>
                    <a:pt x="193" y="439"/>
                    <a:pt x="208" y="479"/>
                    <a:pt x="241" y="493"/>
                  </a:cubicBezTo>
                  <a:lnTo>
                    <a:pt x="241" y="493"/>
                  </a:lnTo>
                  <a:cubicBezTo>
                    <a:pt x="241" y="493"/>
                    <a:pt x="379" y="483"/>
                    <a:pt x="415" y="290"/>
                  </a:cubicBezTo>
                  <a:lnTo>
                    <a:pt x="415" y="290"/>
                  </a:lnTo>
                  <a:cubicBezTo>
                    <a:pt x="432" y="202"/>
                    <a:pt x="381" y="132"/>
                    <a:pt x="321" y="83"/>
                  </a:cubicBezTo>
                  <a:lnTo>
                    <a:pt x="321" y="83"/>
                  </a:lnTo>
                  <a:cubicBezTo>
                    <a:pt x="243" y="18"/>
                    <a:pt x="139" y="0"/>
                    <a:pt x="45" y="34"/>
                  </a:cubicBezTo>
                  <a:lnTo>
                    <a:pt x="0" y="50"/>
                  </a:lnTo>
                  <a:lnTo>
                    <a:pt x="70" y="167"/>
                  </a:lnTo>
                  <a:lnTo>
                    <a:pt x="78" y="169"/>
                  </a:lnTo>
                  <a:lnTo>
                    <a:pt x="78" y="169"/>
                  </a:lnTo>
                  <a:cubicBezTo>
                    <a:pt x="110" y="178"/>
                    <a:pt x="196" y="188"/>
                    <a:pt x="167" y="263"/>
                  </a:cubicBezTo>
                  <a:lnTo>
                    <a:pt x="216" y="287"/>
                  </a:lnTo>
                </a:path>
              </a:pathLst>
            </a:custGeom>
            <a:solidFill>
              <a:srgbClr val="3C6C8B"/>
            </a:solidFill>
            <a:ln>
              <a:noFill/>
            </a:ln>
            <a:effectLst/>
            <a:extLst>
              <a:ext uri="{91240B29-F687-4F45-9708-019B960494DF}">
                <a14:hiddenLine xmlns:a14="http://schemas.microsoft.com/office/drawing/2010/main" w="9525" cap="flat">
                  <a:solidFill>
                    <a:srgbClr val="00000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105" name="Freeform 104">
              <a:extLst>
                <a:ext uri="{FF2B5EF4-FFF2-40B4-BE49-F238E27FC236}">
                  <a16:creationId xmlns:a16="http://schemas.microsoft.com/office/drawing/2014/main" id="{D9B6EC09-F5BF-F94E-A5EF-7234FD3CD44D}"/>
                </a:ext>
              </a:extLst>
            </p:cNvPr>
            <p:cNvSpPr>
              <a:spLocks noChangeArrowheads="1"/>
            </p:cNvSpPr>
            <p:nvPr/>
          </p:nvSpPr>
          <p:spPr bwMode="auto">
            <a:xfrm>
              <a:off x="14762611" y="9370800"/>
              <a:ext cx="457090" cy="210492"/>
            </a:xfrm>
            <a:custGeom>
              <a:avLst/>
              <a:gdLst>
                <a:gd name="connsiteX0" fmla="*/ 381470 w 457090"/>
                <a:gd name="connsiteY0" fmla="*/ 151330 h 210492"/>
                <a:gd name="connsiteX1" fmla="*/ 457090 w 457090"/>
                <a:gd name="connsiteY1" fmla="*/ 186576 h 210492"/>
                <a:gd name="connsiteX2" fmla="*/ 446837 w 457090"/>
                <a:gd name="connsiteY2" fmla="*/ 210492 h 210492"/>
                <a:gd name="connsiteX3" fmla="*/ 387878 w 457090"/>
                <a:gd name="connsiteY3" fmla="*/ 182799 h 210492"/>
                <a:gd name="connsiteX4" fmla="*/ 382752 w 457090"/>
                <a:gd name="connsiteY4" fmla="*/ 152589 h 210492"/>
                <a:gd name="connsiteX5" fmla="*/ 54584 w 457090"/>
                <a:gd name="connsiteY5" fmla="*/ 1231 h 210492"/>
                <a:gd name="connsiteX6" fmla="*/ 164832 w 457090"/>
                <a:gd name="connsiteY6" fmla="*/ 51860 h 210492"/>
                <a:gd name="connsiteX7" fmla="*/ 166084 w 457090"/>
                <a:gd name="connsiteY7" fmla="*/ 51860 h 210492"/>
                <a:gd name="connsiteX8" fmla="*/ 352753 w 457090"/>
                <a:gd name="connsiteY8" fmla="*/ 137065 h 210492"/>
                <a:gd name="connsiteX9" fmla="*/ 351500 w 457090"/>
                <a:gd name="connsiteY9" fmla="*/ 137065 h 210492"/>
                <a:gd name="connsiteX10" fmla="*/ 325191 w 457090"/>
                <a:gd name="connsiteY10" fmla="*/ 153118 h 210492"/>
                <a:gd name="connsiteX11" fmla="*/ 196152 w 457090"/>
                <a:gd name="connsiteY11" fmla="*/ 95080 h 210492"/>
                <a:gd name="connsiteX12" fmla="*/ 154809 w 457090"/>
                <a:gd name="connsiteY12" fmla="*/ 111133 h 210492"/>
                <a:gd name="connsiteX13" fmla="*/ 146039 w 457090"/>
                <a:gd name="connsiteY13" fmla="*/ 130891 h 210492"/>
                <a:gd name="connsiteX14" fmla="*/ 104697 w 457090"/>
                <a:gd name="connsiteY14" fmla="*/ 148179 h 210492"/>
                <a:gd name="connsiteX15" fmla="*/ 11989 w 457090"/>
                <a:gd name="connsiteY15" fmla="*/ 104959 h 210492"/>
                <a:gd name="connsiteX16" fmla="*/ 1966 w 457090"/>
                <a:gd name="connsiteY16" fmla="*/ 79027 h 210492"/>
                <a:gd name="connsiteX17" fmla="*/ 12822 w 457090"/>
                <a:gd name="connsiteY17" fmla="*/ 52763 h 210492"/>
                <a:gd name="connsiteX18" fmla="*/ 6079 w 457090"/>
                <a:gd name="connsiteY18" fmla="*/ 46197 h 210492"/>
                <a:gd name="connsiteX19" fmla="*/ 6408 w 457090"/>
                <a:gd name="connsiteY19" fmla="*/ 32312 h 210492"/>
                <a:gd name="connsiteX20" fmla="*/ 9045 w 457090"/>
                <a:gd name="connsiteY20" fmla="*/ 27429 h 210492"/>
                <a:gd name="connsiteX21" fmla="*/ 18933 w 457090"/>
                <a:gd name="connsiteY21" fmla="*/ 18122 h 210492"/>
                <a:gd name="connsiteX22" fmla="*/ 26957 w 457090"/>
                <a:gd name="connsiteY22" fmla="*/ 18564 h 210492"/>
                <a:gd name="connsiteX23" fmla="*/ 29528 w 457090"/>
                <a:gd name="connsiteY23" fmla="*/ 12344 h 210492"/>
                <a:gd name="connsiteX24" fmla="*/ 54584 w 457090"/>
                <a:gd name="connsiteY24" fmla="*/ 1231 h 2104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457090" h="210492">
                  <a:moveTo>
                    <a:pt x="381470" y="151330"/>
                  </a:moveTo>
                  <a:lnTo>
                    <a:pt x="457090" y="186576"/>
                  </a:lnTo>
                  <a:lnTo>
                    <a:pt x="446837" y="210492"/>
                  </a:lnTo>
                  <a:lnTo>
                    <a:pt x="387878" y="182799"/>
                  </a:lnTo>
                  <a:cubicBezTo>
                    <a:pt x="394287" y="172729"/>
                    <a:pt x="391724" y="158883"/>
                    <a:pt x="382752" y="152589"/>
                  </a:cubicBezTo>
                  <a:close/>
                  <a:moveTo>
                    <a:pt x="54584" y="1231"/>
                  </a:moveTo>
                  <a:lnTo>
                    <a:pt x="164832" y="51860"/>
                  </a:lnTo>
                  <a:lnTo>
                    <a:pt x="166084" y="51860"/>
                  </a:lnTo>
                  <a:lnTo>
                    <a:pt x="352753" y="137065"/>
                  </a:lnTo>
                  <a:lnTo>
                    <a:pt x="351500" y="137065"/>
                  </a:lnTo>
                  <a:cubicBezTo>
                    <a:pt x="341478" y="137065"/>
                    <a:pt x="331455" y="143240"/>
                    <a:pt x="325191" y="153118"/>
                  </a:cubicBezTo>
                  <a:lnTo>
                    <a:pt x="196152" y="95080"/>
                  </a:lnTo>
                  <a:cubicBezTo>
                    <a:pt x="179865" y="87671"/>
                    <a:pt x="162326" y="95080"/>
                    <a:pt x="154809" y="111133"/>
                  </a:cubicBezTo>
                  <a:lnTo>
                    <a:pt x="146039" y="130891"/>
                  </a:lnTo>
                  <a:cubicBezTo>
                    <a:pt x="139775" y="148179"/>
                    <a:pt x="120983" y="155588"/>
                    <a:pt x="104697" y="148179"/>
                  </a:cubicBezTo>
                  <a:lnTo>
                    <a:pt x="11989" y="104959"/>
                  </a:lnTo>
                  <a:cubicBezTo>
                    <a:pt x="1966" y="101254"/>
                    <a:pt x="-3045" y="88906"/>
                    <a:pt x="1966" y="79027"/>
                  </a:cubicBezTo>
                  <a:lnTo>
                    <a:pt x="12822" y="52763"/>
                  </a:lnTo>
                  <a:lnTo>
                    <a:pt x="6079" y="46197"/>
                  </a:lnTo>
                  <a:cubicBezTo>
                    <a:pt x="4431" y="41772"/>
                    <a:pt x="4431" y="36585"/>
                    <a:pt x="6408" y="32312"/>
                  </a:cubicBezTo>
                  <a:lnTo>
                    <a:pt x="9045" y="27429"/>
                  </a:lnTo>
                  <a:cubicBezTo>
                    <a:pt x="11023" y="23157"/>
                    <a:pt x="14648" y="19800"/>
                    <a:pt x="18933" y="18122"/>
                  </a:cubicBezTo>
                  <a:lnTo>
                    <a:pt x="26957" y="18564"/>
                  </a:lnTo>
                  <a:lnTo>
                    <a:pt x="29528" y="12344"/>
                  </a:lnTo>
                  <a:cubicBezTo>
                    <a:pt x="34539" y="2465"/>
                    <a:pt x="44562" y="-2474"/>
                    <a:pt x="54584" y="1231"/>
                  </a:cubicBezTo>
                  <a:close/>
                </a:path>
              </a:pathLst>
            </a:custGeom>
            <a:solidFill>
              <a:srgbClr val="000000"/>
            </a:solidFill>
            <a:ln>
              <a:noFill/>
            </a:ln>
            <a:effectLst/>
            <a:extLst>
              <a:ext uri="{91240B29-F687-4F45-9708-019B960494DF}">
                <a14:hiddenLine xmlns:a14="http://schemas.microsoft.com/office/drawing/2010/main" w="9525" cap="flat">
                  <a:solidFill>
                    <a:srgbClr val="00000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dirty="0">
                <a:latin typeface="Poppins" pitchFamily="2" charset="77"/>
              </a:endParaRPr>
            </a:p>
          </p:txBody>
        </p:sp>
        <p:sp>
          <p:nvSpPr>
            <p:cNvPr id="106" name="Freeform 169">
              <a:extLst>
                <a:ext uri="{FF2B5EF4-FFF2-40B4-BE49-F238E27FC236}">
                  <a16:creationId xmlns:a16="http://schemas.microsoft.com/office/drawing/2014/main" id="{6BDF1D3D-4BF1-F541-9A50-FCF8A80E591F}"/>
                </a:ext>
              </a:extLst>
            </p:cNvPr>
            <p:cNvSpPr>
              <a:spLocks noChangeArrowheads="1"/>
            </p:cNvSpPr>
            <p:nvPr/>
          </p:nvSpPr>
          <p:spPr bwMode="auto">
            <a:xfrm>
              <a:off x="14798022" y="9401284"/>
              <a:ext cx="93380" cy="87889"/>
            </a:xfrm>
            <a:custGeom>
              <a:avLst/>
              <a:gdLst>
                <a:gd name="T0" fmla="*/ 39 w 76"/>
                <a:gd name="T1" fmla="*/ 62 h 69"/>
                <a:gd name="T2" fmla="*/ 17 w 76"/>
                <a:gd name="T3" fmla="*/ 52 h 69"/>
                <a:gd name="T4" fmla="*/ 17 w 76"/>
                <a:gd name="T5" fmla="*/ 52 h 69"/>
                <a:gd name="T6" fmla="*/ 4 w 76"/>
                <a:gd name="T7" fmla="*/ 19 h 69"/>
                <a:gd name="T8" fmla="*/ 4 w 76"/>
                <a:gd name="T9" fmla="*/ 19 h 69"/>
                <a:gd name="T10" fmla="*/ 36 w 76"/>
                <a:gd name="T11" fmla="*/ 6 h 69"/>
                <a:gd name="T12" fmla="*/ 58 w 76"/>
                <a:gd name="T13" fmla="*/ 16 h 69"/>
                <a:gd name="T14" fmla="*/ 58 w 76"/>
                <a:gd name="T15" fmla="*/ 16 h 69"/>
                <a:gd name="T16" fmla="*/ 70 w 76"/>
                <a:gd name="T17" fmla="*/ 49 h 69"/>
                <a:gd name="T18" fmla="*/ 70 w 76"/>
                <a:gd name="T19" fmla="*/ 49 h 69"/>
                <a:gd name="T20" fmla="*/ 39 w 76"/>
                <a:gd name="T21" fmla="*/ 62 h 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76" h="69">
                  <a:moveTo>
                    <a:pt x="39" y="62"/>
                  </a:moveTo>
                  <a:lnTo>
                    <a:pt x="17" y="52"/>
                  </a:lnTo>
                  <a:lnTo>
                    <a:pt x="17" y="52"/>
                  </a:lnTo>
                  <a:cubicBezTo>
                    <a:pt x="5" y="47"/>
                    <a:pt x="0" y="32"/>
                    <a:pt x="4" y="19"/>
                  </a:cubicBezTo>
                  <a:lnTo>
                    <a:pt x="4" y="19"/>
                  </a:lnTo>
                  <a:cubicBezTo>
                    <a:pt x="10" y="6"/>
                    <a:pt x="24" y="0"/>
                    <a:pt x="36" y="6"/>
                  </a:cubicBezTo>
                  <a:lnTo>
                    <a:pt x="58" y="16"/>
                  </a:lnTo>
                  <a:lnTo>
                    <a:pt x="58" y="16"/>
                  </a:lnTo>
                  <a:cubicBezTo>
                    <a:pt x="69" y="21"/>
                    <a:pt x="75" y="36"/>
                    <a:pt x="70" y="49"/>
                  </a:cubicBezTo>
                  <a:lnTo>
                    <a:pt x="70" y="49"/>
                  </a:lnTo>
                  <a:cubicBezTo>
                    <a:pt x="64" y="62"/>
                    <a:pt x="50" y="68"/>
                    <a:pt x="39" y="62"/>
                  </a:cubicBezTo>
                </a:path>
              </a:pathLst>
            </a:custGeom>
            <a:solidFill>
              <a:srgbClr val="D6E6FE"/>
            </a:solidFill>
            <a:ln>
              <a:noFill/>
            </a:ln>
            <a:effectLst/>
            <a:extLst>
              <a:ext uri="{91240B29-F687-4F45-9708-019B960494DF}">
                <a14:hiddenLine xmlns:a14="http://schemas.microsoft.com/office/drawing/2010/main" w="9525" cap="flat">
                  <a:solidFill>
                    <a:srgbClr val="00000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107" name="Freeform 172">
              <a:extLst>
                <a:ext uri="{FF2B5EF4-FFF2-40B4-BE49-F238E27FC236}">
                  <a16:creationId xmlns:a16="http://schemas.microsoft.com/office/drawing/2014/main" id="{3B5108FE-EAAB-8543-8521-D920D2C7687F}"/>
                </a:ext>
              </a:extLst>
            </p:cNvPr>
            <p:cNvSpPr>
              <a:spLocks noChangeArrowheads="1"/>
            </p:cNvSpPr>
            <p:nvPr/>
          </p:nvSpPr>
          <p:spPr bwMode="auto">
            <a:xfrm>
              <a:off x="13963079" y="9555088"/>
              <a:ext cx="225212" cy="192255"/>
            </a:xfrm>
            <a:custGeom>
              <a:avLst/>
              <a:gdLst>
                <a:gd name="T0" fmla="*/ 179 w 180"/>
                <a:gd name="T1" fmla="*/ 74 h 154"/>
                <a:gd name="T2" fmla="*/ 37 w 180"/>
                <a:gd name="T3" fmla="*/ 153 h 154"/>
                <a:gd name="T4" fmla="*/ 0 w 180"/>
                <a:gd name="T5" fmla="*/ 80 h 154"/>
                <a:gd name="T6" fmla="*/ 143 w 180"/>
                <a:gd name="T7" fmla="*/ 0 h 154"/>
                <a:gd name="T8" fmla="*/ 179 w 180"/>
                <a:gd name="T9" fmla="*/ 74 h 154"/>
              </a:gdLst>
              <a:ahLst/>
              <a:cxnLst>
                <a:cxn ang="0">
                  <a:pos x="T0" y="T1"/>
                </a:cxn>
                <a:cxn ang="0">
                  <a:pos x="T2" y="T3"/>
                </a:cxn>
                <a:cxn ang="0">
                  <a:pos x="T4" y="T5"/>
                </a:cxn>
                <a:cxn ang="0">
                  <a:pos x="T6" y="T7"/>
                </a:cxn>
                <a:cxn ang="0">
                  <a:pos x="T8" y="T9"/>
                </a:cxn>
              </a:cxnLst>
              <a:rect l="0" t="0" r="r" b="b"/>
              <a:pathLst>
                <a:path w="180" h="154">
                  <a:moveTo>
                    <a:pt x="179" y="74"/>
                  </a:moveTo>
                  <a:lnTo>
                    <a:pt x="37" y="153"/>
                  </a:lnTo>
                  <a:lnTo>
                    <a:pt x="0" y="80"/>
                  </a:lnTo>
                  <a:lnTo>
                    <a:pt x="143" y="0"/>
                  </a:lnTo>
                  <a:lnTo>
                    <a:pt x="179" y="74"/>
                  </a:lnTo>
                </a:path>
              </a:pathLst>
            </a:custGeom>
            <a:solidFill>
              <a:srgbClr val="174D6B"/>
            </a:solidFill>
            <a:ln>
              <a:noFill/>
            </a:ln>
            <a:effectLst/>
            <a:extLst>
              <a:ext uri="{91240B29-F687-4F45-9708-019B960494DF}">
                <a14:hiddenLine xmlns:a14="http://schemas.microsoft.com/office/drawing/2010/main" w="9525" cap="flat">
                  <a:solidFill>
                    <a:srgbClr val="00000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108" name="Freeform 173">
              <a:extLst>
                <a:ext uri="{FF2B5EF4-FFF2-40B4-BE49-F238E27FC236}">
                  <a16:creationId xmlns:a16="http://schemas.microsoft.com/office/drawing/2014/main" id="{77B5CE4F-8F8B-754A-BE8B-A6F1591862EB}"/>
                </a:ext>
              </a:extLst>
            </p:cNvPr>
            <p:cNvSpPr>
              <a:spLocks noChangeArrowheads="1"/>
            </p:cNvSpPr>
            <p:nvPr/>
          </p:nvSpPr>
          <p:spPr bwMode="auto">
            <a:xfrm>
              <a:off x="14715626" y="11939069"/>
              <a:ext cx="368036" cy="829449"/>
            </a:xfrm>
            <a:custGeom>
              <a:avLst/>
              <a:gdLst>
                <a:gd name="T0" fmla="*/ 287 w 295"/>
                <a:gd name="T1" fmla="*/ 667 h 668"/>
                <a:gd name="T2" fmla="*/ 35 w 295"/>
                <a:gd name="T3" fmla="*/ 665 h 668"/>
                <a:gd name="T4" fmla="*/ 35 w 295"/>
                <a:gd name="T5" fmla="*/ 630 h 668"/>
                <a:gd name="T6" fmla="*/ 0 w 295"/>
                <a:gd name="T7" fmla="*/ 596 h 668"/>
                <a:gd name="T8" fmla="*/ 25 w 295"/>
                <a:gd name="T9" fmla="*/ 0 h 668"/>
                <a:gd name="T10" fmla="*/ 280 w 295"/>
                <a:gd name="T11" fmla="*/ 0 h 668"/>
                <a:gd name="T12" fmla="*/ 270 w 295"/>
                <a:gd name="T13" fmla="*/ 558 h 668"/>
                <a:gd name="T14" fmla="*/ 294 w 295"/>
                <a:gd name="T15" fmla="*/ 591 h 668"/>
                <a:gd name="T16" fmla="*/ 287 w 295"/>
                <a:gd name="T17" fmla="*/ 667 h 6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95" h="668">
                  <a:moveTo>
                    <a:pt x="287" y="667"/>
                  </a:moveTo>
                  <a:lnTo>
                    <a:pt x="35" y="665"/>
                  </a:lnTo>
                  <a:lnTo>
                    <a:pt x="35" y="630"/>
                  </a:lnTo>
                  <a:lnTo>
                    <a:pt x="0" y="596"/>
                  </a:lnTo>
                  <a:lnTo>
                    <a:pt x="25" y="0"/>
                  </a:lnTo>
                  <a:lnTo>
                    <a:pt x="280" y="0"/>
                  </a:lnTo>
                  <a:lnTo>
                    <a:pt x="270" y="558"/>
                  </a:lnTo>
                  <a:lnTo>
                    <a:pt x="294" y="591"/>
                  </a:lnTo>
                  <a:lnTo>
                    <a:pt x="287" y="667"/>
                  </a:lnTo>
                </a:path>
              </a:pathLst>
            </a:custGeom>
            <a:solidFill>
              <a:srgbClr val="3C6C8B"/>
            </a:solidFill>
            <a:ln>
              <a:noFill/>
            </a:ln>
            <a:effectLst/>
            <a:extLst>
              <a:ext uri="{91240B29-F687-4F45-9708-019B960494DF}">
                <a14:hiddenLine xmlns:a14="http://schemas.microsoft.com/office/drawing/2010/main" w="9525" cap="flat">
                  <a:solidFill>
                    <a:srgbClr val="00000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109" name="Freeform 174">
              <a:extLst>
                <a:ext uri="{FF2B5EF4-FFF2-40B4-BE49-F238E27FC236}">
                  <a16:creationId xmlns:a16="http://schemas.microsoft.com/office/drawing/2014/main" id="{8648AE65-655F-3241-9AAF-F38CE2B283DE}"/>
                </a:ext>
              </a:extLst>
            </p:cNvPr>
            <p:cNvSpPr>
              <a:spLocks noChangeArrowheads="1"/>
            </p:cNvSpPr>
            <p:nvPr/>
          </p:nvSpPr>
          <p:spPr bwMode="auto">
            <a:xfrm>
              <a:off x="15204507" y="11867660"/>
              <a:ext cx="318598" cy="241693"/>
            </a:xfrm>
            <a:custGeom>
              <a:avLst/>
              <a:gdLst>
                <a:gd name="T0" fmla="*/ 247 w 255"/>
                <a:gd name="T1" fmla="*/ 0 h 193"/>
                <a:gd name="T2" fmla="*/ 0 w 255"/>
                <a:gd name="T3" fmla="*/ 56 h 193"/>
                <a:gd name="T4" fmla="*/ 5 w 255"/>
                <a:gd name="T5" fmla="*/ 192 h 193"/>
                <a:gd name="T6" fmla="*/ 254 w 255"/>
                <a:gd name="T7" fmla="*/ 103 h 193"/>
                <a:gd name="T8" fmla="*/ 247 w 255"/>
                <a:gd name="T9" fmla="*/ 0 h 193"/>
              </a:gdLst>
              <a:ahLst/>
              <a:cxnLst>
                <a:cxn ang="0">
                  <a:pos x="T0" y="T1"/>
                </a:cxn>
                <a:cxn ang="0">
                  <a:pos x="T2" y="T3"/>
                </a:cxn>
                <a:cxn ang="0">
                  <a:pos x="T4" y="T5"/>
                </a:cxn>
                <a:cxn ang="0">
                  <a:pos x="T6" y="T7"/>
                </a:cxn>
                <a:cxn ang="0">
                  <a:pos x="T8" y="T9"/>
                </a:cxn>
              </a:cxnLst>
              <a:rect l="0" t="0" r="r" b="b"/>
              <a:pathLst>
                <a:path w="255" h="193">
                  <a:moveTo>
                    <a:pt x="247" y="0"/>
                  </a:moveTo>
                  <a:lnTo>
                    <a:pt x="0" y="56"/>
                  </a:lnTo>
                  <a:lnTo>
                    <a:pt x="5" y="192"/>
                  </a:lnTo>
                  <a:lnTo>
                    <a:pt x="254" y="103"/>
                  </a:lnTo>
                  <a:lnTo>
                    <a:pt x="247" y="0"/>
                  </a:lnTo>
                </a:path>
              </a:pathLst>
            </a:custGeom>
            <a:solidFill>
              <a:srgbClr val="174D6B"/>
            </a:solidFill>
            <a:ln>
              <a:noFill/>
            </a:ln>
            <a:effectLst/>
            <a:extLst>
              <a:ext uri="{91240B29-F687-4F45-9708-019B960494DF}">
                <a14:hiddenLine xmlns:a14="http://schemas.microsoft.com/office/drawing/2010/main" w="9525" cap="flat">
                  <a:solidFill>
                    <a:srgbClr val="00000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110" name="Freeform 175">
              <a:extLst>
                <a:ext uri="{FF2B5EF4-FFF2-40B4-BE49-F238E27FC236}">
                  <a16:creationId xmlns:a16="http://schemas.microsoft.com/office/drawing/2014/main" id="{628234EA-9072-5045-8922-FBBAC0FF7472}"/>
                </a:ext>
              </a:extLst>
            </p:cNvPr>
            <p:cNvSpPr>
              <a:spLocks noChangeArrowheads="1"/>
            </p:cNvSpPr>
            <p:nvPr/>
          </p:nvSpPr>
          <p:spPr bwMode="auto">
            <a:xfrm>
              <a:off x="14743090" y="11939071"/>
              <a:ext cx="324088" cy="170282"/>
            </a:xfrm>
            <a:custGeom>
              <a:avLst/>
              <a:gdLst>
                <a:gd name="T0" fmla="*/ 258 w 259"/>
                <a:gd name="T1" fmla="*/ 0 h 138"/>
                <a:gd name="T2" fmla="*/ 3 w 259"/>
                <a:gd name="T3" fmla="*/ 0 h 138"/>
                <a:gd name="T4" fmla="*/ 0 w 259"/>
                <a:gd name="T5" fmla="*/ 67 h 138"/>
                <a:gd name="T6" fmla="*/ 256 w 259"/>
                <a:gd name="T7" fmla="*/ 137 h 138"/>
                <a:gd name="T8" fmla="*/ 258 w 259"/>
                <a:gd name="T9" fmla="*/ 0 h 138"/>
              </a:gdLst>
              <a:ahLst/>
              <a:cxnLst>
                <a:cxn ang="0">
                  <a:pos x="T0" y="T1"/>
                </a:cxn>
                <a:cxn ang="0">
                  <a:pos x="T2" y="T3"/>
                </a:cxn>
                <a:cxn ang="0">
                  <a:pos x="T4" y="T5"/>
                </a:cxn>
                <a:cxn ang="0">
                  <a:pos x="T6" y="T7"/>
                </a:cxn>
                <a:cxn ang="0">
                  <a:pos x="T8" y="T9"/>
                </a:cxn>
              </a:cxnLst>
              <a:rect l="0" t="0" r="r" b="b"/>
              <a:pathLst>
                <a:path w="259" h="138">
                  <a:moveTo>
                    <a:pt x="258" y="0"/>
                  </a:moveTo>
                  <a:lnTo>
                    <a:pt x="3" y="0"/>
                  </a:lnTo>
                  <a:lnTo>
                    <a:pt x="0" y="67"/>
                  </a:lnTo>
                  <a:lnTo>
                    <a:pt x="256" y="137"/>
                  </a:lnTo>
                  <a:lnTo>
                    <a:pt x="258" y="0"/>
                  </a:lnTo>
                </a:path>
              </a:pathLst>
            </a:custGeom>
            <a:solidFill>
              <a:srgbClr val="174D6B"/>
            </a:solidFill>
            <a:ln>
              <a:noFill/>
            </a:ln>
            <a:effectLst/>
            <a:extLst>
              <a:ext uri="{91240B29-F687-4F45-9708-019B960494DF}">
                <a14:hiddenLine xmlns:a14="http://schemas.microsoft.com/office/drawing/2010/main" w="9525" cap="flat">
                  <a:solidFill>
                    <a:srgbClr val="00000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111" name="Freeform 176">
              <a:extLst>
                <a:ext uri="{FF2B5EF4-FFF2-40B4-BE49-F238E27FC236}">
                  <a16:creationId xmlns:a16="http://schemas.microsoft.com/office/drawing/2014/main" id="{BEF706DE-6CE7-A749-859C-E71533EC0CCC}"/>
                </a:ext>
              </a:extLst>
            </p:cNvPr>
            <p:cNvSpPr>
              <a:spLocks noChangeArrowheads="1"/>
            </p:cNvSpPr>
            <p:nvPr/>
          </p:nvSpPr>
          <p:spPr bwMode="auto">
            <a:xfrm>
              <a:off x="13913639" y="9588047"/>
              <a:ext cx="2004963" cy="2433418"/>
            </a:xfrm>
            <a:custGeom>
              <a:avLst/>
              <a:gdLst>
                <a:gd name="T0" fmla="*/ 1325 w 1609"/>
                <a:gd name="T1" fmla="*/ 744 h 1955"/>
                <a:gd name="T2" fmla="*/ 1256 w 1609"/>
                <a:gd name="T3" fmla="*/ 879 h 1955"/>
                <a:gd name="T4" fmla="*/ 1248 w 1609"/>
                <a:gd name="T5" fmla="*/ 615 h 1955"/>
                <a:gd name="T6" fmla="*/ 1325 w 1609"/>
                <a:gd name="T7" fmla="*/ 744 h 1955"/>
                <a:gd name="T8" fmla="*/ 1608 w 1609"/>
                <a:gd name="T9" fmla="*/ 770 h 1955"/>
                <a:gd name="T10" fmla="*/ 1369 w 1609"/>
                <a:gd name="T11" fmla="*/ 360 h 1955"/>
                <a:gd name="T12" fmla="*/ 1369 w 1609"/>
                <a:gd name="T13" fmla="*/ 360 h 1955"/>
                <a:gd name="T14" fmla="*/ 1232 w 1609"/>
                <a:gd name="T15" fmla="*/ 259 h 1955"/>
                <a:gd name="T16" fmla="*/ 1055 w 1609"/>
                <a:gd name="T17" fmla="*/ 220 h 1955"/>
                <a:gd name="T18" fmla="*/ 822 w 1609"/>
                <a:gd name="T19" fmla="*/ 220 h 1955"/>
                <a:gd name="T20" fmla="*/ 617 w 1609"/>
                <a:gd name="T21" fmla="*/ 291 h 1955"/>
                <a:gd name="T22" fmla="*/ 436 w 1609"/>
                <a:gd name="T23" fmla="*/ 429 h 1955"/>
                <a:gd name="T24" fmla="*/ 204 w 1609"/>
                <a:gd name="T25" fmla="*/ 0 h 1955"/>
                <a:gd name="T26" fmla="*/ 0 w 1609"/>
                <a:gd name="T27" fmla="*/ 115 h 1955"/>
                <a:gd name="T28" fmla="*/ 298 w 1609"/>
                <a:gd name="T29" fmla="*/ 841 h 1955"/>
                <a:gd name="T30" fmla="*/ 551 w 1609"/>
                <a:gd name="T31" fmla="*/ 740 h 1955"/>
                <a:gd name="T32" fmla="*/ 561 w 1609"/>
                <a:gd name="T33" fmla="*/ 1113 h 1955"/>
                <a:gd name="T34" fmla="*/ 431 w 1609"/>
                <a:gd name="T35" fmla="*/ 1849 h 1955"/>
                <a:gd name="T36" fmla="*/ 834 w 1609"/>
                <a:gd name="T37" fmla="*/ 1935 h 1955"/>
                <a:gd name="T38" fmla="*/ 834 w 1609"/>
                <a:gd name="T39" fmla="*/ 1935 h 1955"/>
                <a:gd name="T40" fmla="*/ 1116 w 1609"/>
                <a:gd name="T41" fmla="*/ 1924 h 1955"/>
                <a:gd name="T42" fmla="*/ 1380 w 1609"/>
                <a:gd name="T43" fmla="*/ 1845 h 1955"/>
                <a:gd name="T44" fmla="*/ 1310 w 1609"/>
                <a:gd name="T45" fmla="*/ 1246 h 1955"/>
                <a:gd name="T46" fmla="*/ 1608 w 1609"/>
                <a:gd name="T47" fmla="*/ 770 h 195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1609" h="1955">
                  <a:moveTo>
                    <a:pt x="1325" y="744"/>
                  </a:moveTo>
                  <a:lnTo>
                    <a:pt x="1256" y="879"/>
                  </a:lnTo>
                  <a:lnTo>
                    <a:pt x="1248" y="615"/>
                  </a:lnTo>
                  <a:lnTo>
                    <a:pt x="1325" y="744"/>
                  </a:lnTo>
                  <a:close/>
                  <a:moveTo>
                    <a:pt x="1608" y="770"/>
                  </a:moveTo>
                  <a:lnTo>
                    <a:pt x="1369" y="360"/>
                  </a:lnTo>
                  <a:lnTo>
                    <a:pt x="1369" y="360"/>
                  </a:lnTo>
                  <a:cubicBezTo>
                    <a:pt x="1338" y="308"/>
                    <a:pt x="1289" y="272"/>
                    <a:pt x="1232" y="259"/>
                  </a:cubicBezTo>
                  <a:lnTo>
                    <a:pt x="1055" y="220"/>
                  </a:lnTo>
                  <a:lnTo>
                    <a:pt x="822" y="220"/>
                  </a:lnTo>
                  <a:lnTo>
                    <a:pt x="617" y="291"/>
                  </a:lnTo>
                  <a:lnTo>
                    <a:pt x="436" y="429"/>
                  </a:lnTo>
                  <a:lnTo>
                    <a:pt x="204" y="0"/>
                  </a:lnTo>
                  <a:lnTo>
                    <a:pt x="0" y="115"/>
                  </a:lnTo>
                  <a:lnTo>
                    <a:pt x="298" y="841"/>
                  </a:lnTo>
                  <a:lnTo>
                    <a:pt x="551" y="740"/>
                  </a:lnTo>
                  <a:lnTo>
                    <a:pt x="561" y="1113"/>
                  </a:lnTo>
                  <a:lnTo>
                    <a:pt x="431" y="1849"/>
                  </a:lnTo>
                  <a:lnTo>
                    <a:pt x="834" y="1935"/>
                  </a:lnTo>
                  <a:lnTo>
                    <a:pt x="834" y="1935"/>
                  </a:lnTo>
                  <a:cubicBezTo>
                    <a:pt x="928" y="1954"/>
                    <a:pt x="1025" y="1950"/>
                    <a:pt x="1116" y="1924"/>
                  </a:cubicBezTo>
                  <a:lnTo>
                    <a:pt x="1380" y="1845"/>
                  </a:lnTo>
                  <a:lnTo>
                    <a:pt x="1310" y="1246"/>
                  </a:lnTo>
                  <a:lnTo>
                    <a:pt x="1608" y="770"/>
                  </a:lnTo>
                  <a:close/>
                </a:path>
              </a:pathLst>
            </a:custGeom>
            <a:solidFill>
              <a:srgbClr val="FFFFFF"/>
            </a:solidFill>
            <a:ln>
              <a:noFill/>
            </a:ln>
            <a:effectLst/>
            <a:extLst>
              <a:ext uri="{91240B29-F687-4F45-9708-019B960494DF}">
                <a14:hiddenLine xmlns:a14="http://schemas.microsoft.com/office/drawing/2010/main" w="9525" cap="flat">
                  <a:solidFill>
                    <a:srgbClr val="00000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112" name="Freeform 177">
              <a:extLst>
                <a:ext uri="{FF2B5EF4-FFF2-40B4-BE49-F238E27FC236}">
                  <a16:creationId xmlns:a16="http://schemas.microsoft.com/office/drawing/2014/main" id="{27958AFC-7494-8745-B678-499878778123}"/>
                </a:ext>
              </a:extLst>
            </p:cNvPr>
            <p:cNvSpPr>
              <a:spLocks noChangeArrowheads="1"/>
            </p:cNvSpPr>
            <p:nvPr/>
          </p:nvSpPr>
          <p:spPr bwMode="auto">
            <a:xfrm>
              <a:off x="14924361" y="9791287"/>
              <a:ext cx="324092" cy="109861"/>
            </a:xfrm>
            <a:custGeom>
              <a:avLst/>
              <a:gdLst>
                <a:gd name="T0" fmla="*/ 258 w 259"/>
                <a:gd name="T1" fmla="*/ 85 h 86"/>
                <a:gd name="T2" fmla="*/ 172 w 259"/>
                <a:gd name="T3" fmla="*/ 85 h 86"/>
                <a:gd name="T4" fmla="*/ 153 w 259"/>
                <a:gd name="T5" fmla="*/ 59 h 86"/>
                <a:gd name="T6" fmla="*/ 142 w 259"/>
                <a:gd name="T7" fmla="*/ 85 h 86"/>
                <a:gd name="T8" fmla="*/ 0 w 259"/>
                <a:gd name="T9" fmla="*/ 85 h 86"/>
                <a:gd name="T10" fmla="*/ 8 w 259"/>
                <a:gd name="T11" fmla="*/ 39 h 86"/>
                <a:gd name="T12" fmla="*/ 8 w 259"/>
                <a:gd name="T13" fmla="*/ 39 h 86"/>
                <a:gd name="T14" fmla="*/ 51 w 259"/>
                <a:gd name="T15" fmla="*/ 0 h 86"/>
                <a:gd name="T16" fmla="*/ 203 w 259"/>
                <a:gd name="T17" fmla="*/ 0 h 86"/>
                <a:gd name="T18" fmla="*/ 203 w 259"/>
                <a:gd name="T19" fmla="*/ 0 h 86"/>
                <a:gd name="T20" fmla="*/ 246 w 259"/>
                <a:gd name="T21" fmla="*/ 35 h 86"/>
                <a:gd name="T22" fmla="*/ 258 w 259"/>
                <a:gd name="T23" fmla="*/ 85 h 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259" h="86">
                  <a:moveTo>
                    <a:pt x="258" y="85"/>
                  </a:moveTo>
                  <a:lnTo>
                    <a:pt x="172" y="85"/>
                  </a:lnTo>
                  <a:lnTo>
                    <a:pt x="153" y="59"/>
                  </a:lnTo>
                  <a:lnTo>
                    <a:pt x="142" y="85"/>
                  </a:lnTo>
                  <a:lnTo>
                    <a:pt x="0" y="85"/>
                  </a:lnTo>
                  <a:lnTo>
                    <a:pt x="8" y="39"/>
                  </a:lnTo>
                  <a:lnTo>
                    <a:pt x="8" y="39"/>
                  </a:lnTo>
                  <a:cubicBezTo>
                    <a:pt x="11" y="17"/>
                    <a:pt x="30" y="0"/>
                    <a:pt x="51" y="0"/>
                  </a:cubicBezTo>
                  <a:lnTo>
                    <a:pt x="203" y="0"/>
                  </a:lnTo>
                  <a:lnTo>
                    <a:pt x="203" y="0"/>
                  </a:lnTo>
                  <a:cubicBezTo>
                    <a:pt x="224" y="0"/>
                    <a:pt x="241" y="15"/>
                    <a:pt x="246" y="35"/>
                  </a:cubicBezTo>
                  <a:lnTo>
                    <a:pt x="258" y="85"/>
                  </a:lnTo>
                </a:path>
              </a:pathLst>
            </a:custGeom>
            <a:solidFill>
              <a:srgbClr val="174D6B"/>
            </a:solidFill>
            <a:ln>
              <a:noFill/>
            </a:ln>
            <a:effectLst/>
            <a:extLst>
              <a:ext uri="{91240B29-F687-4F45-9708-019B960494DF}">
                <a14:hiddenLine xmlns:a14="http://schemas.microsoft.com/office/drawing/2010/main" w="9525" cap="flat">
                  <a:solidFill>
                    <a:srgbClr val="00000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113" name="Freeform 178">
              <a:extLst>
                <a:ext uri="{FF2B5EF4-FFF2-40B4-BE49-F238E27FC236}">
                  <a16:creationId xmlns:a16="http://schemas.microsoft.com/office/drawing/2014/main" id="{26C22DA5-145D-1649-8EB7-D9471603A567}"/>
                </a:ext>
              </a:extLst>
            </p:cNvPr>
            <p:cNvSpPr>
              <a:spLocks noChangeArrowheads="1"/>
            </p:cNvSpPr>
            <p:nvPr/>
          </p:nvSpPr>
          <p:spPr bwMode="auto">
            <a:xfrm>
              <a:off x="17171019" y="9577062"/>
              <a:ext cx="823956" cy="752546"/>
            </a:xfrm>
            <a:custGeom>
              <a:avLst/>
              <a:gdLst>
                <a:gd name="T0" fmla="*/ 355 w 663"/>
                <a:gd name="T1" fmla="*/ 32 h 603"/>
                <a:gd name="T2" fmla="*/ 135 w 663"/>
                <a:gd name="T3" fmla="*/ 63 h 603"/>
                <a:gd name="T4" fmla="*/ 135 w 663"/>
                <a:gd name="T5" fmla="*/ 63 h 603"/>
                <a:gd name="T6" fmla="*/ 108 w 663"/>
                <a:gd name="T7" fmla="*/ 67 h 603"/>
                <a:gd name="T8" fmla="*/ 109 w 663"/>
                <a:gd name="T9" fmla="*/ 67 h 603"/>
                <a:gd name="T10" fmla="*/ 0 w 663"/>
                <a:gd name="T11" fmla="*/ 82 h 603"/>
                <a:gd name="T12" fmla="*/ 444 w 663"/>
                <a:gd name="T13" fmla="*/ 602 h 603"/>
                <a:gd name="T14" fmla="*/ 662 w 663"/>
                <a:gd name="T15" fmla="*/ 380 h 603"/>
                <a:gd name="T16" fmla="*/ 355 w 663"/>
                <a:gd name="T17" fmla="*/ 32 h 60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663" h="603">
                  <a:moveTo>
                    <a:pt x="355" y="32"/>
                  </a:moveTo>
                  <a:lnTo>
                    <a:pt x="135" y="63"/>
                  </a:lnTo>
                  <a:lnTo>
                    <a:pt x="135" y="63"/>
                  </a:lnTo>
                  <a:cubicBezTo>
                    <a:pt x="128" y="48"/>
                    <a:pt x="106" y="0"/>
                    <a:pt x="108" y="67"/>
                  </a:cubicBezTo>
                  <a:lnTo>
                    <a:pt x="109" y="67"/>
                  </a:lnTo>
                  <a:lnTo>
                    <a:pt x="0" y="82"/>
                  </a:lnTo>
                  <a:lnTo>
                    <a:pt x="444" y="602"/>
                  </a:lnTo>
                  <a:lnTo>
                    <a:pt x="662" y="380"/>
                  </a:lnTo>
                  <a:lnTo>
                    <a:pt x="355" y="32"/>
                  </a:lnTo>
                </a:path>
              </a:pathLst>
            </a:custGeom>
            <a:solidFill>
              <a:srgbClr val="174D6B"/>
            </a:solidFill>
            <a:ln>
              <a:noFill/>
            </a:ln>
            <a:effectLst/>
            <a:extLst>
              <a:ext uri="{91240B29-F687-4F45-9708-019B960494DF}">
                <a14:hiddenLine xmlns:a14="http://schemas.microsoft.com/office/drawing/2010/main" w="9525" cap="flat">
                  <a:solidFill>
                    <a:srgbClr val="00000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114" name="Freeform 179">
              <a:extLst>
                <a:ext uri="{FF2B5EF4-FFF2-40B4-BE49-F238E27FC236}">
                  <a16:creationId xmlns:a16="http://schemas.microsoft.com/office/drawing/2014/main" id="{75505D7D-0736-C548-80E3-A751E339C08A}"/>
                </a:ext>
              </a:extLst>
            </p:cNvPr>
            <p:cNvSpPr>
              <a:spLocks noChangeArrowheads="1"/>
            </p:cNvSpPr>
            <p:nvPr/>
          </p:nvSpPr>
          <p:spPr bwMode="auto">
            <a:xfrm>
              <a:off x="17242425" y="9653964"/>
              <a:ext cx="719592" cy="631699"/>
            </a:xfrm>
            <a:custGeom>
              <a:avLst/>
              <a:gdLst>
                <a:gd name="T0" fmla="*/ 0 w 578"/>
                <a:gd name="T1" fmla="*/ 43 h 507"/>
                <a:gd name="T2" fmla="*/ 386 w 578"/>
                <a:gd name="T3" fmla="*/ 506 h 507"/>
                <a:gd name="T4" fmla="*/ 577 w 578"/>
                <a:gd name="T5" fmla="*/ 316 h 507"/>
                <a:gd name="T6" fmla="*/ 294 w 578"/>
                <a:gd name="T7" fmla="*/ 0 h 507"/>
                <a:gd name="T8" fmla="*/ 0 w 578"/>
                <a:gd name="T9" fmla="*/ 43 h 507"/>
              </a:gdLst>
              <a:ahLst/>
              <a:cxnLst>
                <a:cxn ang="0">
                  <a:pos x="T0" y="T1"/>
                </a:cxn>
                <a:cxn ang="0">
                  <a:pos x="T2" y="T3"/>
                </a:cxn>
                <a:cxn ang="0">
                  <a:pos x="T4" y="T5"/>
                </a:cxn>
                <a:cxn ang="0">
                  <a:pos x="T6" y="T7"/>
                </a:cxn>
                <a:cxn ang="0">
                  <a:pos x="T8" y="T9"/>
                </a:cxn>
              </a:cxnLst>
              <a:rect l="0" t="0" r="r" b="b"/>
              <a:pathLst>
                <a:path w="578" h="507">
                  <a:moveTo>
                    <a:pt x="0" y="43"/>
                  </a:moveTo>
                  <a:lnTo>
                    <a:pt x="386" y="506"/>
                  </a:lnTo>
                  <a:lnTo>
                    <a:pt x="577" y="316"/>
                  </a:lnTo>
                  <a:lnTo>
                    <a:pt x="294" y="0"/>
                  </a:lnTo>
                  <a:lnTo>
                    <a:pt x="0" y="43"/>
                  </a:lnTo>
                </a:path>
              </a:pathLst>
            </a:custGeom>
            <a:solidFill>
              <a:srgbClr val="83A9C6"/>
            </a:solidFill>
            <a:ln>
              <a:noFill/>
            </a:ln>
            <a:effectLst/>
            <a:extLst>
              <a:ext uri="{91240B29-F687-4F45-9708-019B960494DF}">
                <a14:hiddenLine xmlns:a14="http://schemas.microsoft.com/office/drawing/2010/main" w="9525" cap="flat">
                  <a:solidFill>
                    <a:srgbClr val="00000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115" name="Freeform 180">
              <a:extLst>
                <a:ext uri="{FF2B5EF4-FFF2-40B4-BE49-F238E27FC236}">
                  <a16:creationId xmlns:a16="http://schemas.microsoft.com/office/drawing/2014/main" id="{9F97825C-9CD1-2745-B65A-DD211C2E589F}"/>
                </a:ext>
              </a:extLst>
            </p:cNvPr>
            <p:cNvSpPr>
              <a:spLocks noChangeArrowheads="1"/>
            </p:cNvSpPr>
            <p:nvPr/>
          </p:nvSpPr>
          <p:spPr bwMode="auto">
            <a:xfrm>
              <a:off x="18264131" y="9252970"/>
              <a:ext cx="225216" cy="313105"/>
            </a:xfrm>
            <a:custGeom>
              <a:avLst/>
              <a:gdLst>
                <a:gd name="T0" fmla="*/ 157 w 183"/>
                <a:gd name="T1" fmla="*/ 98 h 252"/>
                <a:gd name="T2" fmla="*/ 157 w 183"/>
                <a:gd name="T3" fmla="*/ 98 h 252"/>
                <a:gd name="T4" fmla="*/ 137 w 183"/>
                <a:gd name="T5" fmla="*/ 235 h 252"/>
                <a:gd name="T6" fmla="*/ 137 w 183"/>
                <a:gd name="T7" fmla="*/ 235 h 252"/>
                <a:gd name="T8" fmla="*/ 25 w 183"/>
                <a:gd name="T9" fmla="*/ 153 h 252"/>
                <a:gd name="T10" fmla="*/ 25 w 183"/>
                <a:gd name="T11" fmla="*/ 153 h 252"/>
                <a:gd name="T12" fmla="*/ 45 w 183"/>
                <a:gd name="T13" fmla="*/ 16 h 252"/>
                <a:gd name="T14" fmla="*/ 45 w 183"/>
                <a:gd name="T15" fmla="*/ 16 h 252"/>
                <a:gd name="T16" fmla="*/ 157 w 183"/>
                <a:gd name="T17" fmla="*/ 98 h 2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83" h="252">
                  <a:moveTo>
                    <a:pt x="157" y="98"/>
                  </a:moveTo>
                  <a:lnTo>
                    <a:pt x="157" y="98"/>
                  </a:lnTo>
                  <a:cubicBezTo>
                    <a:pt x="182" y="159"/>
                    <a:pt x="173" y="221"/>
                    <a:pt x="137" y="235"/>
                  </a:cubicBezTo>
                  <a:lnTo>
                    <a:pt x="137" y="235"/>
                  </a:lnTo>
                  <a:cubicBezTo>
                    <a:pt x="100" y="251"/>
                    <a:pt x="50" y="214"/>
                    <a:pt x="25" y="153"/>
                  </a:cubicBezTo>
                  <a:lnTo>
                    <a:pt x="25" y="153"/>
                  </a:lnTo>
                  <a:cubicBezTo>
                    <a:pt x="0" y="93"/>
                    <a:pt x="8" y="31"/>
                    <a:pt x="45" y="16"/>
                  </a:cubicBezTo>
                  <a:lnTo>
                    <a:pt x="45" y="16"/>
                  </a:lnTo>
                  <a:cubicBezTo>
                    <a:pt x="81" y="0"/>
                    <a:pt x="131" y="37"/>
                    <a:pt x="157" y="98"/>
                  </a:cubicBezTo>
                </a:path>
              </a:pathLst>
            </a:custGeom>
            <a:solidFill>
              <a:srgbClr val="3C6C8B"/>
            </a:solidFill>
            <a:ln>
              <a:noFill/>
            </a:ln>
            <a:effectLst/>
            <a:extLst>
              <a:ext uri="{91240B29-F687-4F45-9708-019B960494DF}">
                <a14:hiddenLine xmlns:a14="http://schemas.microsoft.com/office/drawing/2010/main" w="9525" cap="flat">
                  <a:solidFill>
                    <a:srgbClr val="00000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116" name="Freeform 181">
              <a:extLst>
                <a:ext uri="{FF2B5EF4-FFF2-40B4-BE49-F238E27FC236}">
                  <a16:creationId xmlns:a16="http://schemas.microsoft.com/office/drawing/2014/main" id="{955635B1-77C7-0943-83AC-59A34E46E605}"/>
                </a:ext>
              </a:extLst>
            </p:cNvPr>
            <p:cNvSpPr>
              <a:spLocks noChangeArrowheads="1"/>
            </p:cNvSpPr>
            <p:nvPr/>
          </p:nvSpPr>
          <p:spPr bwMode="auto">
            <a:xfrm>
              <a:off x="17967509" y="9714387"/>
              <a:ext cx="186763" cy="252680"/>
            </a:xfrm>
            <a:custGeom>
              <a:avLst/>
              <a:gdLst>
                <a:gd name="T0" fmla="*/ 147 w 148"/>
                <a:gd name="T1" fmla="*/ 173 h 203"/>
                <a:gd name="T2" fmla="*/ 0 w 148"/>
                <a:gd name="T3" fmla="*/ 202 h 203"/>
                <a:gd name="T4" fmla="*/ 0 w 148"/>
                <a:gd name="T5" fmla="*/ 0 h 203"/>
                <a:gd name="T6" fmla="*/ 147 w 148"/>
                <a:gd name="T7" fmla="*/ 0 h 203"/>
                <a:gd name="T8" fmla="*/ 147 w 148"/>
                <a:gd name="T9" fmla="*/ 173 h 203"/>
              </a:gdLst>
              <a:ahLst/>
              <a:cxnLst>
                <a:cxn ang="0">
                  <a:pos x="T0" y="T1"/>
                </a:cxn>
                <a:cxn ang="0">
                  <a:pos x="T2" y="T3"/>
                </a:cxn>
                <a:cxn ang="0">
                  <a:pos x="T4" y="T5"/>
                </a:cxn>
                <a:cxn ang="0">
                  <a:pos x="T6" y="T7"/>
                </a:cxn>
                <a:cxn ang="0">
                  <a:pos x="T8" y="T9"/>
                </a:cxn>
              </a:cxnLst>
              <a:rect l="0" t="0" r="r" b="b"/>
              <a:pathLst>
                <a:path w="148" h="203">
                  <a:moveTo>
                    <a:pt x="147" y="173"/>
                  </a:moveTo>
                  <a:lnTo>
                    <a:pt x="0" y="202"/>
                  </a:lnTo>
                  <a:lnTo>
                    <a:pt x="0" y="0"/>
                  </a:lnTo>
                  <a:lnTo>
                    <a:pt x="147" y="0"/>
                  </a:lnTo>
                  <a:lnTo>
                    <a:pt x="147" y="173"/>
                  </a:lnTo>
                </a:path>
              </a:pathLst>
            </a:custGeom>
            <a:solidFill>
              <a:srgbClr val="FDDEDA"/>
            </a:solidFill>
            <a:ln>
              <a:noFill/>
            </a:ln>
            <a:effectLst/>
            <a:extLst>
              <a:ext uri="{91240B29-F687-4F45-9708-019B960494DF}">
                <a14:hiddenLine xmlns:a14="http://schemas.microsoft.com/office/drawing/2010/main" w="9525" cap="flat">
                  <a:solidFill>
                    <a:srgbClr val="00000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117" name="Freeform 182">
              <a:extLst>
                <a:ext uri="{FF2B5EF4-FFF2-40B4-BE49-F238E27FC236}">
                  <a16:creationId xmlns:a16="http://schemas.microsoft.com/office/drawing/2014/main" id="{393F7F0C-CA34-0248-8816-D62B863ED520}"/>
                </a:ext>
              </a:extLst>
            </p:cNvPr>
            <p:cNvSpPr>
              <a:spLocks noChangeArrowheads="1"/>
            </p:cNvSpPr>
            <p:nvPr/>
          </p:nvSpPr>
          <p:spPr bwMode="auto">
            <a:xfrm>
              <a:off x="17967509" y="9714385"/>
              <a:ext cx="186763" cy="115355"/>
            </a:xfrm>
            <a:custGeom>
              <a:avLst/>
              <a:gdLst>
                <a:gd name="T0" fmla="*/ 147 w 148"/>
                <a:gd name="T1" fmla="*/ 0 h 92"/>
                <a:gd name="T2" fmla="*/ 0 w 148"/>
                <a:gd name="T3" fmla="*/ 0 h 92"/>
                <a:gd name="T4" fmla="*/ 0 w 148"/>
                <a:gd name="T5" fmla="*/ 91 h 92"/>
                <a:gd name="T6" fmla="*/ 147 w 148"/>
                <a:gd name="T7" fmla="*/ 46 h 92"/>
                <a:gd name="T8" fmla="*/ 147 w 148"/>
                <a:gd name="T9" fmla="*/ 0 h 92"/>
              </a:gdLst>
              <a:ahLst/>
              <a:cxnLst>
                <a:cxn ang="0">
                  <a:pos x="T0" y="T1"/>
                </a:cxn>
                <a:cxn ang="0">
                  <a:pos x="T2" y="T3"/>
                </a:cxn>
                <a:cxn ang="0">
                  <a:pos x="T4" y="T5"/>
                </a:cxn>
                <a:cxn ang="0">
                  <a:pos x="T6" y="T7"/>
                </a:cxn>
                <a:cxn ang="0">
                  <a:pos x="T8" y="T9"/>
                </a:cxn>
              </a:cxnLst>
              <a:rect l="0" t="0" r="r" b="b"/>
              <a:pathLst>
                <a:path w="148" h="92">
                  <a:moveTo>
                    <a:pt x="147" y="0"/>
                  </a:moveTo>
                  <a:lnTo>
                    <a:pt x="0" y="0"/>
                  </a:lnTo>
                  <a:lnTo>
                    <a:pt x="0" y="91"/>
                  </a:lnTo>
                  <a:lnTo>
                    <a:pt x="147" y="46"/>
                  </a:lnTo>
                  <a:lnTo>
                    <a:pt x="147" y="0"/>
                  </a:lnTo>
                </a:path>
              </a:pathLst>
            </a:custGeom>
            <a:solidFill>
              <a:srgbClr val="F4A08B"/>
            </a:solidFill>
            <a:ln>
              <a:noFill/>
            </a:ln>
            <a:effectLst/>
            <a:extLst>
              <a:ext uri="{91240B29-F687-4F45-9708-019B960494DF}">
                <a14:hiddenLine xmlns:a14="http://schemas.microsoft.com/office/drawing/2010/main" w="9525" cap="flat">
                  <a:solidFill>
                    <a:srgbClr val="00000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118" name="Freeform 117">
              <a:extLst>
                <a:ext uri="{FF2B5EF4-FFF2-40B4-BE49-F238E27FC236}">
                  <a16:creationId xmlns:a16="http://schemas.microsoft.com/office/drawing/2014/main" id="{629A933F-4A25-E440-8C68-BFD1C56B9AEA}"/>
                </a:ext>
              </a:extLst>
            </p:cNvPr>
            <p:cNvSpPr>
              <a:spLocks noChangeArrowheads="1"/>
            </p:cNvSpPr>
            <p:nvPr/>
          </p:nvSpPr>
          <p:spPr bwMode="auto">
            <a:xfrm>
              <a:off x="17484120" y="11796253"/>
              <a:ext cx="995259" cy="921585"/>
            </a:xfrm>
            <a:custGeom>
              <a:avLst/>
              <a:gdLst>
                <a:gd name="connsiteX0" fmla="*/ 661724 w 995259"/>
                <a:gd name="connsiteY0" fmla="*/ 0 h 921585"/>
                <a:gd name="connsiteX1" fmla="*/ 989794 w 995259"/>
                <a:gd name="connsiteY1" fmla="*/ 0 h 921585"/>
                <a:gd name="connsiteX2" fmla="*/ 946300 w 995259"/>
                <a:gd name="connsiteY2" fmla="*/ 216990 h 921585"/>
                <a:gd name="connsiteX3" fmla="*/ 994764 w 995259"/>
                <a:gd name="connsiteY3" fmla="*/ 344191 h 921585"/>
                <a:gd name="connsiteX4" fmla="*/ 950028 w 995259"/>
                <a:gd name="connsiteY4" fmla="*/ 921585 h 921585"/>
                <a:gd name="connsiteX5" fmla="*/ 620716 w 995259"/>
                <a:gd name="connsiteY5" fmla="*/ 921585 h 921585"/>
                <a:gd name="connsiteX6" fmla="*/ 188884 w 995259"/>
                <a:gd name="connsiteY6" fmla="*/ 0 h 921585"/>
                <a:gd name="connsiteX7" fmla="*/ 487848 w 995259"/>
                <a:gd name="connsiteY7" fmla="*/ 0 h 921585"/>
                <a:gd name="connsiteX8" fmla="*/ 447818 w 995259"/>
                <a:gd name="connsiteY8" fmla="*/ 216990 h 921585"/>
                <a:gd name="connsiteX9" fmla="*/ 480342 w 995259"/>
                <a:gd name="connsiteY9" fmla="*/ 424004 h 921585"/>
                <a:gd name="connsiteX10" fmla="*/ 325232 w 995259"/>
                <a:gd name="connsiteY10" fmla="*/ 921585 h 921585"/>
                <a:gd name="connsiteX11" fmla="*/ 0 w 995259"/>
                <a:gd name="connsiteY11" fmla="*/ 921585 h 9215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995259" h="921585">
                  <a:moveTo>
                    <a:pt x="661724" y="0"/>
                  </a:moveTo>
                  <a:lnTo>
                    <a:pt x="989794" y="0"/>
                  </a:lnTo>
                  <a:lnTo>
                    <a:pt x="946300" y="216990"/>
                  </a:lnTo>
                  <a:cubicBezTo>
                    <a:pt x="981094" y="251908"/>
                    <a:pt x="998492" y="298050"/>
                    <a:pt x="994764" y="344191"/>
                  </a:cubicBezTo>
                  <a:lnTo>
                    <a:pt x="950028" y="921585"/>
                  </a:lnTo>
                  <a:lnTo>
                    <a:pt x="620716" y="921585"/>
                  </a:lnTo>
                  <a:close/>
                  <a:moveTo>
                    <a:pt x="188884" y="0"/>
                  </a:moveTo>
                  <a:lnTo>
                    <a:pt x="487848" y="0"/>
                  </a:lnTo>
                  <a:lnTo>
                    <a:pt x="447818" y="216990"/>
                  </a:lnTo>
                  <a:cubicBezTo>
                    <a:pt x="479092" y="251908"/>
                    <a:pt x="504110" y="327979"/>
                    <a:pt x="480342" y="424004"/>
                  </a:cubicBezTo>
                  <a:lnTo>
                    <a:pt x="325232" y="921585"/>
                  </a:lnTo>
                  <a:lnTo>
                    <a:pt x="0" y="921585"/>
                  </a:lnTo>
                  <a:close/>
                </a:path>
              </a:pathLst>
            </a:custGeom>
            <a:solidFill>
              <a:srgbClr val="3C6C8B"/>
            </a:solidFill>
            <a:ln>
              <a:noFill/>
            </a:ln>
            <a:effectLst/>
            <a:extLst>
              <a:ext uri="{91240B29-F687-4F45-9708-019B960494DF}">
                <a14:hiddenLine xmlns:a14="http://schemas.microsoft.com/office/drawing/2010/main" w="9525" cap="flat">
                  <a:solidFill>
                    <a:srgbClr val="00000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dirty="0">
                <a:latin typeface="Poppins" pitchFamily="2" charset="77"/>
              </a:endParaRPr>
            </a:p>
          </p:txBody>
        </p:sp>
        <p:sp>
          <p:nvSpPr>
            <p:cNvPr id="119" name="Freeform 118">
              <a:extLst>
                <a:ext uri="{FF2B5EF4-FFF2-40B4-BE49-F238E27FC236}">
                  <a16:creationId xmlns:a16="http://schemas.microsoft.com/office/drawing/2014/main" id="{3FF99D25-7A9F-3A44-B984-0CBD22615EA5}"/>
                </a:ext>
              </a:extLst>
            </p:cNvPr>
            <p:cNvSpPr>
              <a:spLocks noChangeArrowheads="1"/>
            </p:cNvSpPr>
            <p:nvPr/>
          </p:nvSpPr>
          <p:spPr bwMode="auto">
            <a:xfrm>
              <a:off x="17643420" y="11796252"/>
              <a:ext cx="828208" cy="147084"/>
            </a:xfrm>
            <a:custGeom>
              <a:avLst/>
              <a:gdLst>
                <a:gd name="connsiteX0" fmla="*/ 500580 w 828208"/>
                <a:gd name="connsiteY0" fmla="*/ 0 h 147084"/>
                <a:gd name="connsiteX1" fmla="*/ 828208 w 828208"/>
                <a:gd name="connsiteY1" fmla="*/ 0 h 147084"/>
                <a:gd name="connsiteX2" fmla="*/ 805870 w 828208"/>
                <a:gd name="connsiteY2" fmla="*/ 115906 h 147084"/>
                <a:gd name="connsiteX3" fmla="*/ 494376 w 828208"/>
                <a:gd name="connsiteY3" fmla="*/ 147064 h 147084"/>
                <a:gd name="connsiteX4" fmla="*/ 26076 w 828208"/>
                <a:gd name="connsiteY4" fmla="*/ 0 h 147084"/>
                <a:gd name="connsiteX5" fmla="*/ 322846 w 828208"/>
                <a:gd name="connsiteY5" fmla="*/ 0 h 147084"/>
                <a:gd name="connsiteX6" fmla="*/ 295528 w 828208"/>
                <a:gd name="connsiteY6" fmla="*/ 147084 h 147084"/>
                <a:gd name="connsiteX7" fmla="*/ 0 w 828208"/>
                <a:gd name="connsiteY7" fmla="*/ 128699 h 1470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828208" h="147084">
                  <a:moveTo>
                    <a:pt x="500580" y="0"/>
                  </a:moveTo>
                  <a:lnTo>
                    <a:pt x="828208" y="0"/>
                  </a:lnTo>
                  <a:lnTo>
                    <a:pt x="805870" y="115906"/>
                  </a:lnTo>
                  <a:lnTo>
                    <a:pt x="494376" y="147064"/>
                  </a:lnTo>
                  <a:close/>
                  <a:moveTo>
                    <a:pt x="26076" y="0"/>
                  </a:moveTo>
                  <a:lnTo>
                    <a:pt x="322846" y="0"/>
                  </a:lnTo>
                  <a:lnTo>
                    <a:pt x="295528" y="147084"/>
                  </a:lnTo>
                  <a:lnTo>
                    <a:pt x="0" y="128699"/>
                  </a:lnTo>
                  <a:close/>
                </a:path>
              </a:pathLst>
            </a:custGeom>
            <a:solidFill>
              <a:srgbClr val="174D6B"/>
            </a:solidFill>
            <a:ln>
              <a:noFill/>
            </a:ln>
            <a:effectLst/>
            <a:extLst>
              <a:ext uri="{91240B29-F687-4F45-9708-019B960494DF}">
                <a14:hiddenLine xmlns:a14="http://schemas.microsoft.com/office/drawing/2010/main" w="9525" cap="flat">
                  <a:solidFill>
                    <a:srgbClr val="00000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dirty="0">
                <a:latin typeface="Poppins" pitchFamily="2" charset="77"/>
              </a:endParaRPr>
            </a:p>
          </p:txBody>
        </p:sp>
        <p:sp>
          <p:nvSpPr>
            <p:cNvPr id="120" name="Freeform 119">
              <a:extLst>
                <a:ext uri="{FF2B5EF4-FFF2-40B4-BE49-F238E27FC236}">
                  <a16:creationId xmlns:a16="http://schemas.microsoft.com/office/drawing/2014/main" id="{F3756E4A-0B9F-254E-84AE-878AC7EE2DB1}"/>
                </a:ext>
              </a:extLst>
            </p:cNvPr>
            <p:cNvSpPr>
              <a:spLocks noChangeArrowheads="1"/>
            </p:cNvSpPr>
            <p:nvPr/>
          </p:nvSpPr>
          <p:spPr bwMode="auto">
            <a:xfrm>
              <a:off x="17319328" y="9896766"/>
              <a:ext cx="1322584" cy="1980635"/>
            </a:xfrm>
            <a:custGeom>
              <a:avLst/>
              <a:gdLst>
                <a:gd name="connsiteX0" fmla="*/ 847964 w 1322584"/>
                <a:gd name="connsiteY0" fmla="*/ 119 h 1980635"/>
                <a:gd name="connsiteX1" fmla="*/ 961724 w 1322584"/>
                <a:gd name="connsiteY1" fmla="*/ 32351 h 1980635"/>
                <a:gd name="connsiteX2" fmla="*/ 1089892 w 1322584"/>
                <a:gd name="connsiteY2" fmla="*/ 929931 h 1980635"/>
                <a:gd name="connsiteX3" fmla="*/ 1255390 w 1322584"/>
                <a:gd name="connsiteY3" fmla="*/ 1268547 h 1980635"/>
                <a:gd name="connsiteX4" fmla="*/ 1322584 w 1322584"/>
                <a:gd name="connsiteY4" fmla="*/ 1953247 h 1980635"/>
                <a:gd name="connsiteX5" fmla="*/ 613308 w 1322584"/>
                <a:gd name="connsiteY5" fmla="*/ 1980635 h 1980635"/>
                <a:gd name="connsiteX6" fmla="*/ 104372 w 1322584"/>
                <a:gd name="connsiteY6" fmla="*/ 1959472 h 1980635"/>
                <a:gd name="connsiteX7" fmla="*/ 429146 w 1322584"/>
                <a:gd name="connsiteY7" fmla="*/ 1007115 h 1980635"/>
                <a:gd name="connsiteX8" fmla="*/ 452580 w 1322584"/>
                <a:gd name="connsiteY8" fmla="*/ 753686 h 1980635"/>
                <a:gd name="connsiteX9" fmla="*/ 425292 w 1322584"/>
                <a:gd name="connsiteY9" fmla="*/ 761860 h 1980635"/>
                <a:gd name="connsiteX10" fmla="*/ 139278 w 1322584"/>
                <a:gd name="connsiteY10" fmla="*/ 625279 h 1980635"/>
                <a:gd name="connsiteX11" fmla="*/ 0 w 1322584"/>
                <a:gd name="connsiteY11" fmla="*/ 244094 h 1980635"/>
                <a:gd name="connsiteX12" fmla="*/ 227570 w 1322584"/>
                <a:gd name="connsiteY12" fmla="*/ 242853 h 1980635"/>
                <a:gd name="connsiteX13" fmla="*/ 322078 w 1322584"/>
                <a:gd name="connsiteY13" fmla="*/ 457657 h 1980635"/>
                <a:gd name="connsiteX14" fmla="*/ 396692 w 1322584"/>
                <a:gd name="connsiteY14" fmla="*/ 321076 h 1980635"/>
                <a:gd name="connsiteX15" fmla="*/ 456266 w 1322584"/>
                <a:gd name="connsiteY15" fmla="*/ 231290 h 1980635"/>
                <a:gd name="connsiteX16" fmla="*/ 504108 w 1322584"/>
                <a:gd name="connsiteY16" fmla="*/ 196451 h 1980635"/>
                <a:gd name="connsiteX17" fmla="*/ 507540 w 1322584"/>
                <a:gd name="connsiteY17" fmla="*/ 159331 h 1980635"/>
                <a:gd name="connsiteX18" fmla="*/ 613308 w 1322584"/>
                <a:gd name="connsiteY18" fmla="*/ 64718 h 1980635"/>
                <a:gd name="connsiteX19" fmla="*/ 847964 w 1322584"/>
                <a:gd name="connsiteY19" fmla="*/ 119 h 19806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1322584" h="1980635">
                  <a:moveTo>
                    <a:pt x="847964" y="119"/>
                  </a:moveTo>
                  <a:cubicBezTo>
                    <a:pt x="887220" y="1228"/>
                    <a:pt x="926572" y="10254"/>
                    <a:pt x="961724" y="32351"/>
                  </a:cubicBezTo>
                  <a:cubicBezTo>
                    <a:pt x="1124734" y="133188"/>
                    <a:pt x="1089892" y="929931"/>
                    <a:pt x="1089892" y="929931"/>
                  </a:cubicBezTo>
                  <a:cubicBezTo>
                    <a:pt x="1183218" y="1019564"/>
                    <a:pt x="1241702" y="1139076"/>
                    <a:pt x="1255390" y="1268547"/>
                  </a:cubicBezTo>
                  <a:lnTo>
                    <a:pt x="1322584" y="1953247"/>
                  </a:lnTo>
                  <a:lnTo>
                    <a:pt x="613308" y="1980635"/>
                  </a:lnTo>
                  <a:lnTo>
                    <a:pt x="104372" y="1959472"/>
                  </a:lnTo>
                  <a:lnTo>
                    <a:pt x="429146" y="1007115"/>
                  </a:lnTo>
                  <a:lnTo>
                    <a:pt x="452580" y="753686"/>
                  </a:lnTo>
                  <a:lnTo>
                    <a:pt x="425292" y="761860"/>
                  </a:lnTo>
                  <a:cubicBezTo>
                    <a:pt x="305912" y="794142"/>
                    <a:pt x="179072" y="734543"/>
                    <a:pt x="139278" y="625279"/>
                  </a:cubicBezTo>
                  <a:lnTo>
                    <a:pt x="0" y="244094"/>
                  </a:lnTo>
                  <a:lnTo>
                    <a:pt x="227570" y="242853"/>
                  </a:lnTo>
                  <a:lnTo>
                    <a:pt x="322078" y="457657"/>
                  </a:lnTo>
                  <a:lnTo>
                    <a:pt x="396692" y="321076"/>
                  </a:lnTo>
                  <a:cubicBezTo>
                    <a:pt x="410992" y="287241"/>
                    <a:pt x="431356" y="257054"/>
                    <a:pt x="456266" y="231290"/>
                  </a:cubicBezTo>
                  <a:lnTo>
                    <a:pt x="504108" y="196451"/>
                  </a:lnTo>
                  <a:lnTo>
                    <a:pt x="507540" y="159331"/>
                  </a:lnTo>
                  <a:lnTo>
                    <a:pt x="613308" y="64718"/>
                  </a:lnTo>
                  <a:cubicBezTo>
                    <a:pt x="613308" y="64718"/>
                    <a:pt x="730198" y="-3207"/>
                    <a:pt x="847964" y="119"/>
                  </a:cubicBezTo>
                  <a:close/>
                </a:path>
              </a:pathLst>
            </a:custGeom>
            <a:solidFill>
              <a:srgbClr val="3AB18D"/>
            </a:solidFill>
            <a:ln>
              <a:noFill/>
            </a:ln>
            <a:effectLst/>
            <a:extLst>
              <a:ext uri="{91240B29-F687-4F45-9708-019B960494DF}">
                <a14:hiddenLine xmlns:a14="http://schemas.microsoft.com/office/drawing/2010/main" w="9525" cap="flat">
                  <a:solidFill>
                    <a:srgbClr val="00000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dirty="0">
                <a:latin typeface="Poppins" pitchFamily="2" charset="77"/>
              </a:endParaRPr>
            </a:p>
          </p:txBody>
        </p:sp>
        <p:sp>
          <p:nvSpPr>
            <p:cNvPr id="121" name="Freeform 188">
              <a:extLst>
                <a:ext uri="{FF2B5EF4-FFF2-40B4-BE49-F238E27FC236}">
                  <a16:creationId xmlns:a16="http://schemas.microsoft.com/office/drawing/2014/main" id="{84BCCF63-29F4-3D45-8721-DC10E1A45FE2}"/>
                </a:ext>
              </a:extLst>
            </p:cNvPr>
            <p:cNvSpPr>
              <a:spLocks noChangeArrowheads="1"/>
            </p:cNvSpPr>
            <p:nvPr/>
          </p:nvSpPr>
          <p:spPr bwMode="auto">
            <a:xfrm>
              <a:off x="17819197" y="9274942"/>
              <a:ext cx="560291" cy="527332"/>
            </a:xfrm>
            <a:custGeom>
              <a:avLst/>
              <a:gdLst>
                <a:gd name="T0" fmla="*/ 402 w 450"/>
                <a:gd name="T1" fmla="*/ 103 h 424"/>
                <a:gd name="T2" fmla="*/ 402 w 450"/>
                <a:gd name="T3" fmla="*/ 103 h 424"/>
                <a:gd name="T4" fmla="*/ 142 w 450"/>
                <a:gd name="T5" fmla="*/ 55 h 424"/>
                <a:gd name="T6" fmla="*/ 142 w 450"/>
                <a:gd name="T7" fmla="*/ 55 h 424"/>
                <a:gd name="T8" fmla="*/ 58 w 450"/>
                <a:gd name="T9" fmla="*/ 147 h 424"/>
                <a:gd name="T10" fmla="*/ 0 w 450"/>
                <a:gd name="T11" fmla="*/ 219 h 424"/>
                <a:gd name="T12" fmla="*/ 41 w 450"/>
                <a:gd name="T13" fmla="*/ 236 h 424"/>
                <a:gd name="T14" fmla="*/ 41 w 450"/>
                <a:gd name="T15" fmla="*/ 236 h 424"/>
                <a:gd name="T16" fmla="*/ 52 w 450"/>
                <a:gd name="T17" fmla="*/ 305 h 424"/>
                <a:gd name="T18" fmla="*/ 52 w 450"/>
                <a:gd name="T19" fmla="*/ 305 h 424"/>
                <a:gd name="T20" fmla="*/ 313 w 450"/>
                <a:gd name="T21" fmla="*/ 352 h 424"/>
                <a:gd name="T22" fmla="*/ 313 w 450"/>
                <a:gd name="T23" fmla="*/ 352 h 424"/>
                <a:gd name="T24" fmla="*/ 402 w 450"/>
                <a:gd name="T25" fmla="*/ 103 h 4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50" h="424">
                  <a:moveTo>
                    <a:pt x="402" y="103"/>
                  </a:moveTo>
                  <a:lnTo>
                    <a:pt x="402" y="103"/>
                  </a:lnTo>
                  <a:cubicBezTo>
                    <a:pt x="354" y="21"/>
                    <a:pt x="238" y="0"/>
                    <a:pt x="142" y="55"/>
                  </a:cubicBezTo>
                  <a:lnTo>
                    <a:pt x="142" y="55"/>
                  </a:lnTo>
                  <a:cubicBezTo>
                    <a:pt x="100" y="79"/>
                    <a:pt x="74" y="111"/>
                    <a:pt x="58" y="147"/>
                  </a:cubicBezTo>
                  <a:lnTo>
                    <a:pt x="0" y="219"/>
                  </a:lnTo>
                  <a:lnTo>
                    <a:pt x="41" y="236"/>
                  </a:lnTo>
                  <a:lnTo>
                    <a:pt x="41" y="236"/>
                  </a:lnTo>
                  <a:cubicBezTo>
                    <a:pt x="41" y="260"/>
                    <a:pt x="46" y="283"/>
                    <a:pt x="52" y="305"/>
                  </a:cubicBezTo>
                  <a:lnTo>
                    <a:pt x="52" y="305"/>
                  </a:lnTo>
                  <a:cubicBezTo>
                    <a:pt x="88" y="423"/>
                    <a:pt x="216" y="408"/>
                    <a:pt x="313" y="352"/>
                  </a:cubicBezTo>
                  <a:lnTo>
                    <a:pt x="313" y="352"/>
                  </a:lnTo>
                  <a:cubicBezTo>
                    <a:pt x="409" y="296"/>
                    <a:pt x="449" y="185"/>
                    <a:pt x="402" y="103"/>
                  </a:cubicBezTo>
                </a:path>
              </a:pathLst>
            </a:custGeom>
            <a:solidFill>
              <a:srgbClr val="FDDEDA"/>
            </a:solidFill>
            <a:ln>
              <a:noFill/>
            </a:ln>
            <a:effectLst/>
            <a:extLst>
              <a:ext uri="{91240B29-F687-4F45-9708-019B960494DF}">
                <a14:hiddenLine xmlns:a14="http://schemas.microsoft.com/office/drawing/2010/main" w="9525" cap="flat">
                  <a:solidFill>
                    <a:srgbClr val="00000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122" name="Freeform 189">
              <a:extLst>
                <a:ext uri="{FF2B5EF4-FFF2-40B4-BE49-F238E27FC236}">
                  <a16:creationId xmlns:a16="http://schemas.microsoft.com/office/drawing/2014/main" id="{205448F9-6FFB-9945-A69B-DDD3A7F44716}"/>
                </a:ext>
              </a:extLst>
            </p:cNvPr>
            <p:cNvSpPr>
              <a:spLocks noChangeArrowheads="1"/>
            </p:cNvSpPr>
            <p:nvPr/>
          </p:nvSpPr>
          <p:spPr bwMode="auto">
            <a:xfrm>
              <a:off x="18027934" y="9285928"/>
              <a:ext cx="357047" cy="439443"/>
            </a:xfrm>
            <a:custGeom>
              <a:avLst/>
              <a:gdLst>
                <a:gd name="T0" fmla="*/ 237 w 285"/>
                <a:gd name="T1" fmla="*/ 98 h 354"/>
                <a:gd name="T2" fmla="*/ 237 w 285"/>
                <a:gd name="T3" fmla="*/ 98 h 354"/>
                <a:gd name="T4" fmla="*/ 7 w 285"/>
                <a:gd name="T5" fmla="*/ 36 h 354"/>
                <a:gd name="T6" fmla="*/ 7 w 285"/>
                <a:gd name="T7" fmla="*/ 36 h 354"/>
                <a:gd name="T8" fmla="*/ 74 w 285"/>
                <a:gd name="T9" fmla="*/ 241 h 354"/>
                <a:gd name="T10" fmla="*/ 74 w 285"/>
                <a:gd name="T11" fmla="*/ 241 h 354"/>
                <a:gd name="T12" fmla="*/ 128 w 285"/>
                <a:gd name="T13" fmla="*/ 222 h 354"/>
                <a:gd name="T14" fmla="*/ 128 w 285"/>
                <a:gd name="T15" fmla="*/ 222 h 354"/>
                <a:gd name="T16" fmla="*/ 99 w 285"/>
                <a:gd name="T17" fmla="*/ 290 h 354"/>
                <a:gd name="T18" fmla="*/ 99 w 285"/>
                <a:gd name="T19" fmla="*/ 290 h 354"/>
                <a:gd name="T20" fmla="*/ 137 w 285"/>
                <a:gd name="T21" fmla="*/ 353 h 354"/>
                <a:gd name="T22" fmla="*/ 137 w 285"/>
                <a:gd name="T23" fmla="*/ 353 h 354"/>
                <a:gd name="T24" fmla="*/ 148 w 285"/>
                <a:gd name="T25" fmla="*/ 347 h 354"/>
                <a:gd name="T26" fmla="*/ 148 w 285"/>
                <a:gd name="T27" fmla="*/ 347 h 354"/>
                <a:gd name="T28" fmla="*/ 237 w 285"/>
                <a:gd name="T29" fmla="*/ 98 h 3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285" h="354">
                  <a:moveTo>
                    <a:pt x="237" y="98"/>
                  </a:moveTo>
                  <a:lnTo>
                    <a:pt x="237" y="98"/>
                  </a:lnTo>
                  <a:cubicBezTo>
                    <a:pt x="194" y="25"/>
                    <a:pt x="96" y="0"/>
                    <a:pt x="7" y="36"/>
                  </a:cubicBezTo>
                  <a:lnTo>
                    <a:pt x="7" y="36"/>
                  </a:lnTo>
                  <a:cubicBezTo>
                    <a:pt x="0" y="90"/>
                    <a:pt x="1" y="189"/>
                    <a:pt x="74" y="241"/>
                  </a:cubicBezTo>
                  <a:lnTo>
                    <a:pt x="74" y="241"/>
                  </a:lnTo>
                  <a:cubicBezTo>
                    <a:pt x="74" y="241"/>
                    <a:pt x="94" y="193"/>
                    <a:pt x="128" y="222"/>
                  </a:cubicBezTo>
                  <a:lnTo>
                    <a:pt x="128" y="222"/>
                  </a:lnTo>
                  <a:cubicBezTo>
                    <a:pt x="161" y="250"/>
                    <a:pt x="156" y="296"/>
                    <a:pt x="99" y="290"/>
                  </a:cubicBezTo>
                  <a:lnTo>
                    <a:pt x="99" y="290"/>
                  </a:lnTo>
                  <a:cubicBezTo>
                    <a:pt x="99" y="290"/>
                    <a:pt x="95" y="336"/>
                    <a:pt x="137" y="353"/>
                  </a:cubicBezTo>
                  <a:lnTo>
                    <a:pt x="137" y="353"/>
                  </a:lnTo>
                  <a:cubicBezTo>
                    <a:pt x="140" y="351"/>
                    <a:pt x="144" y="349"/>
                    <a:pt x="148" y="347"/>
                  </a:cubicBezTo>
                  <a:lnTo>
                    <a:pt x="148" y="347"/>
                  </a:lnTo>
                  <a:cubicBezTo>
                    <a:pt x="244" y="291"/>
                    <a:pt x="284" y="180"/>
                    <a:pt x="237" y="98"/>
                  </a:cubicBezTo>
                </a:path>
              </a:pathLst>
            </a:custGeom>
            <a:solidFill>
              <a:srgbClr val="174D6B"/>
            </a:solidFill>
            <a:ln>
              <a:noFill/>
            </a:ln>
            <a:effectLst/>
            <a:extLst>
              <a:ext uri="{91240B29-F687-4F45-9708-019B960494DF}">
                <a14:hiddenLine xmlns:a14="http://schemas.microsoft.com/office/drawing/2010/main" w="9525" cap="flat">
                  <a:solidFill>
                    <a:srgbClr val="00000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123" name="Freeform 122">
              <a:extLst>
                <a:ext uri="{FF2B5EF4-FFF2-40B4-BE49-F238E27FC236}">
                  <a16:creationId xmlns:a16="http://schemas.microsoft.com/office/drawing/2014/main" id="{D19F7C7A-58BE-F44B-844E-75CBCD45833B}"/>
                </a:ext>
              </a:extLst>
            </p:cNvPr>
            <p:cNvSpPr>
              <a:spLocks noChangeArrowheads="1"/>
            </p:cNvSpPr>
            <p:nvPr/>
          </p:nvSpPr>
          <p:spPr bwMode="auto">
            <a:xfrm>
              <a:off x="17874128" y="9384801"/>
              <a:ext cx="480404" cy="204872"/>
            </a:xfrm>
            <a:custGeom>
              <a:avLst/>
              <a:gdLst>
                <a:gd name="connsiteX0" fmla="*/ 89610 w 480404"/>
                <a:gd name="connsiteY0" fmla="*/ 0 h 204872"/>
                <a:gd name="connsiteX1" fmla="*/ 267900 w 480404"/>
                <a:gd name="connsiteY1" fmla="*/ 43944 h 204872"/>
                <a:gd name="connsiteX2" fmla="*/ 253574 w 480404"/>
                <a:gd name="connsiteY2" fmla="*/ 67990 h 204872"/>
                <a:gd name="connsiteX3" fmla="*/ 470868 w 480404"/>
                <a:gd name="connsiteY3" fmla="*/ 149126 h 204872"/>
                <a:gd name="connsiteX4" fmla="*/ 479632 w 480404"/>
                <a:gd name="connsiteY4" fmla="*/ 166512 h 204872"/>
                <a:gd name="connsiteX5" fmla="*/ 474624 w 480404"/>
                <a:gd name="connsiteY5" fmla="*/ 192592 h 204872"/>
                <a:gd name="connsiteX6" fmla="*/ 454592 w 480404"/>
                <a:gd name="connsiteY6" fmla="*/ 203769 h 204872"/>
                <a:gd name="connsiteX7" fmla="*/ 219390 w 480404"/>
                <a:gd name="connsiteY7" fmla="*/ 118704 h 204872"/>
                <a:gd name="connsiteX8" fmla="*/ 206378 w 480404"/>
                <a:gd name="connsiteY8" fmla="*/ 134050 h 204872"/>
                <a:gd name="connsiteX9" fmla="*/ 93376 w 480404"/>
                <a:gd name="connsiteY9" fmla="*/ 160711 h 204872"/>
                <a:gd name="connsiteX10" fmla="*/ 5488 w 480404"/>
                <a:gd name="connsiteY10" fmla="*/ 139367 h 204872"/>
                <a:gd name="connsiteX11" fmla="*/ 27812 w 480404"/>
                <a:gd name="connsiteY11" fmla="*/ 102382 h 204872"/>
                <a:gd name="connsiteX12" fmla="*/ 0 w 480404"/>
                <a:gd name="connsiteY12" fmla="*/ 93992 h 204872"/>
                <a:gd name="connsiteX13" fmla="*/ 51048 w 480404"/>
                <a:gd name="connsiteY13" fmla="*/ 21972 h 204872"/>
                <a:gd name="connsiteX14" fmla="*/ 71564 w 480404"/>
                <a:gd name="connsiteY14" fmla="*/ 29896 h 2048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480404" h="204872">
                  <a:moveTo>
                    <a:pt x="89610" y="0"/>
                  </a:moveTo>
                  <a:lnTo>
                    <a:pt x="267900" y="43944"/>
                  </a:lnTo>
                  <a:lnTo>
                    <a:pt x="253574" y="67990"/>
                  </a:lnTo>
                  <a:lnTo>
                    <a:pt x="470868" y="149126"/>
                  </a:lnTo>
                  <a:cubicBezTo>
                    <a:pt x="478380" y="151609"/>
                    <a:pt x="482136" y="159061"/>
                    <a:pt x="479632" y="166512"/>
                  </a:cubicBezTo>
                  <a:lnTo>
                    <a:pt x="474624" y="192592"/>
                  </a:lnTo>
                  <a:cubicBezTo>
                    <a:pt x="472120" y="201286"/>
                    <a:pt x="463356" y="207495"/>
                    <a:pt x="454592" y="203769"/>
                  </a:cubicBezTo>
                  <a:lnTo>
                    <a:pt x="219390" y="118704"/>
                  </a:lnTo>
                  <a:lnTo>
                    <a:pt x="206378" y="134050"/>
                  </a:lnTo>
                  <a:cubicBezTo>
                    <a:pt x="175772" y="160240"/>
                    <a:pt x="133868" y="171069"/>
                    <a:pt x="93376" y="160711"/>
                  </a:cubicBezTo>
                  <a:lnTo>
                    <a:pt x="5488" y="139367"/>
                  </a:lnTo>
                  <a:lnTo>
                    <a:pt x="27812" y="102382"/>
                  </a:lnTo>
                  <a:lnTo>
                    <a:pt x="0" y="93992"/>
                  </a:lnTo>
                  <a:lnTo>
                    <a:pt x="51048" y="21972"/>
                  </a:lnTo>
                  <a:lnTo>
                    <a:pt x="71564" y="29896"/>
                  </a:lnTo>
                  <a:close/>
                </a:path>
              </a:pathLst>
            </a:custGeom>
            <a:solidFill>
              <a:srgbClr val="000000"/>
            </a:solidFill>
            <a:ln>
              <a:noFill/>
            </a:ln>
            <a:effectLst/>
            <a:extLst>
              <a:ext uri="{91240B29-F687-4F45-9708-019B960494DF}">
                <a14:hiddenLine xmlns:a14="http://schemas.microsoft.com/office/drawing/2010/main" w="9525" cap="flat">
                  <a:solidFill>
                    <a:srgbClr val="00000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dirty="0">
                <a:latin typeface="Poppins" pitchFamily="2" charset="77"/>
              </a:endParaRPr>
            </a:p>
          </p:txBody>
        </p:sp>
        <p:sp>
          <p:nvSpPr>
            <p:cNvPr id="124" name="Freeform 123">
              <a:extLst>
                <a:ext uri="{FF2B5EF4-FFF2-40B4-BE49-F238E27FC236}">
                  <a16:creationId xmlns:a16="http://schemas.microsoft.com/office/drawing/2014/main" id="{DF10447A-7F62-C748-898F-ED00AC4E6D4D}"/>
                </a:ext>
              </a:extLst>
            </p:cNvPr>
            <p:cNvSpPr>
              <a:spLocks noChangeArrowheads="1"/>
            </p:cNvSpPr>
            <p:nvPr/>
          </p:nvSpPr>
          <p:spPr bwMode="auto">
            <a:xfrm>
              <a:off x="17313835" y="9862699"/>
              <a:ext cx="916090" cy="278900"/>
            </a:xfrm>
            <a:custGeom>
              <a:avLst/>
              <a:gdLst>
                <a:gd name="connsiteX0" fmla="*/ 0 w 916090"/>
                <a:gd name="connsiteY0" fmla="*/ 214227 h 278900"/>
                <a:gd name="connsiteX1" fmla="*/ 210224 w 916090"/>
                <a:gd name="connsiteY1" fmla="*/ 219202 h 278900"/>
                <a:gd name="connsiteX2" fmla="*/ 240436 w 916090"/>
                <a:gd name="connsiteY2" fmla="*/ 277657 h 278900"/>
                <a:gd name="connsiteX3" fmla="*/ 23918 w 916090"/>
                <a:gd name="connsiteY3" fmla="*/ 278900 h 278900"/>
                <a:gd name="connsiteX4" fmla="*/ 867402 w 916090"/>
                <a:gd name="connsiteY4" fmla="*/ 0 h 278900"/>
                <a:gd name="connsiteX5" fmla="*/ 916090 w 916090"/>
                <a:gd name="connsiteY5" fmla="*/ 63982 h 278900"/>
                <a:gd name="connsiteX6" fmla="*/ 560292 w 916090"/>
                <a:gd name="connsiteY6" fmla="*/ 151343 h 278900"/>
                <a:gd name="connsiteX7" fmla="*/ 566534 w 916090"/>
                <a:gd name="connsiteY7" fmla="*/ 131656 h 278900"/>
                <a:gd name="connsiteX8" fmla="*/ 655172 w 916090"/>
                <a:gd name="connsiteY8" fmla="*/ 54139 h 2789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916090" h="278900">
                  <a:moveTo>
                    <a:pt x="0" y="214227"/>
                  </a:moveTo>
                  <a:lnTo>
                    <a:pt x="210224" y="219202"/>
                  </a:lnTo>
                  <a:lnTo>
                    <a:pt x="240436" y="277657"/>
                  </a:lnTo>
                  <a:lnTo>
                    <a:pt x="23918" y="278900"/>
                  </a:lnTo>
                  <a:close/>
                  <a:moveTo>
                    <a:pt x="867402" y="0"/>
                  </a:moveTo>
                  <a:lnTo>
                    <a:pt x="916090" y="63982"/>
                  </a:lnTo>
                  <a:cubicBezTo>
                    <a:pt x="916090" y="63982"/>
                    <a:pt x="782510" y="152574"/>
                    <a:pt x="560292" y="151343"/>
                  </a:cubicBezTo>
                  <a:lnTo>
                    <a:pt x="566534" y="131656"/>
                  </a:lnTo>
                  <a:cubicBezTo>
                    <a:pt x="581516" y="93513"/>
                    <a:pt x="613974" y="63982"/>
                    <a:pt x="655172" y="54139"/>
                  </a:cubicBezTo>
                  <a:close/>
                </a:path>
              </a:pathLst>
            </a:custGeom>
            <a:solidFill>
              <a:srgbClr val="1F916F"/>
            </a:solidFill>
            <a:ln>
              <a:noFill/>
            </a:ln>
            <a:effectLst/>
            <a:extLst>
              <a:ext uri="{91240B29-F687-4F45-9708-019B960494DF}">
                <a14:hiddenLine xmlns:a14="http://schemas.microsoft.com/office/drawing/2010/main" w="9525" cap="flat">
                  <a:solidFill>
                    <a:srgbClr val="00000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dirty="0">
                <a:latin typeface="Poppins" pitchFamily="2" charset="77"/>
              </a:endParaRPr>
            </a:p>
          </p:txBody>
        </p:sp>
        <p:sp>
          <p:nvSpPr>
            <p:cNvPr id="125" name="Freeform 194">
              <a:extLst>
                <a:ext uri="{FF2B5EF4-FFF2-40B4-BE49-F238E27FC236}">
                  <a16:creationId xmlns:a16="http://schemas.microsoft.com/office/drawing/2014/main" id="{CCC27878-6275-EA44-87AA-728A811CE3D0}"/>
                </a:ext>
              </a:extLst>
            </p:cNvPr>
            <p:cNvSpPr>
              <a:spLocks noChangeArrowheads="1"/>
            </p:cNvSpPr>
            <p:nvPr/>
          </p:nvSpPr>
          <p:spPr bwMode="auto">
            <a:xfrm>
              <a:off x="17280878" y="9824248"/>
              <a:ext cx="307611" cy="252680"/>
            </a:xfrm>
            <a:custGeom>
              <a:avLst/>
              <a:gdLst>
                <a:gd name="T0" fmla="*/ 183 w 246"/>
                <a:gd name="T1" fmla="*/ 203 h 204"/>
                <a:gd name="T2" fmla="*/ 182 w 246"/>
                <a:gd name="T3" fmla="*/ 82 h 204"/>
                <a:gd name="T4" fmla="*/ 182 w 246"/>
                <a:gd name="T5" fmla="*/ 82 h 204"/>
                <a:gd name="T6" fmla="*/ 230 w 246"/>
                <a:gd name="T7" fmla="*/ 0 h 204"/>
                <a:gd name="T8" fmla="*/ 117 w 246"/>
                <a:gd name="T9" fmla="*/ 40 h 204"/>
                <a:gd name="T10" fmla="*/ 94 w 246"/>
                <a:gd name="T11" fmla="*/ 95 h 204"/>
                <a:gd name="T12" fmla="*/ 29 w 246"/>
                <a:gd name="T13" fmla="*/ 19 h 204"/>
                <a:gd name="T14" fmla="*/ 0 w 246"/>
                <a:gd name="T15" fmla="*/ 111 h 204"/>
                <a:gd name="T16" fmla="*/ 58 w 246"/>
                <a:gd name="T17" fmla="*/ 201 h 204"/>
                <a:gd name="T18" fmla="*/ 183 w 246"/>
                <a:gd name="T19" fmla="*/ 203 h 20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46" h="204">
                  <a:moveTo>
                    <a:pt x="183" y="203"/>
                  </a:moveTo>
                  <a:lnTo>
                    <a:pt x="182" y="82"/>
                  </a:lnTo>
                  <a:lnTo>
                    <a:pt x="182" y="82"/>
                  </a:lnTo>
                  <a:cubicBezTo>
                    <a:pt x="182" y="82"/>
                    <a:pt x="245" y="53"/>
                    <a:pt x="230" y="0"/>
                  </a:cubicBezTo>
                  <a:lnTo>
                    <a:pt x="117" y="40"/>
                  </a:lnTo>
                  <a:lnTo>
                    <a:pt x="94" y="95"/>
                  </a:lnTo>
                  <a:lnTo>
                    <a:pt x="29" y="19"/>
                  </a:lnTo>
                  <a:lnTo>
                    <a:pt x="0" y="111"/>
                  </a:lnTo>
                  <a:lnTo>
                    <a:pt x="58" y="201"/>
                  </a:lnTo>
                  <a:lnTo>
                    <a:pt x="183" y="203"/>
                  </a:lnTo>
                </a:path>
              </a:pathLst>
            </a:custGeom>
            <a:solidFill>
              <a:srgbClr val="FDDEDA"/>
            </a:solidFill>
            <a:ln>
              <a:noFill/>
            </a:ln>
            <a:effectLst/>
            <a:extLst>
              <a:ext uri="{91240B29-F687-4F45-9708-019B960494DF}">
                <a14:hiddenLine xmlns:a14="http://schemas.microsoft.com/office/drawing/2010/main" w="9525" cap="flat">
                  <a:solidFill>
                    <a:srgbClr val="00000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126" name="Freeform 195">
              <a:extLst>
                <a:ext uri="{FF2B5EF4-FFF2-40B4-BE49-F238E27FC236}">
                  <a16:creationId xmlns:a16="http://schemas.microsoft.com/office/drawing/2014/main" id="{8D6DA18F-4195-5A49-BE87-9A969C52C252}"/>
                </a:ext>
              </a:extLst>
            </p:cNvPr>
            <p:cNvSpPr>
              <a:spLocks noChangeArrowheads="1"/>
            </p:cNvSpPr>
            <p:nvPr/>
          </p:nvSpPr>
          <p:spPr bwMode="auto">
            <a:xfrm>
              <a:off x="17352286" y="9653966"/>
              <a:ext cx="214231" cy="71408"/>
            </a:xfrm>
            <a:custGeom>
              <a:avLst/>
              <a:gdLst>
                <a:gd name="T0" fmla="*/ 0 w 171"/>
                <a:gd name="T1" fmla="*/ 22 h 56"/>
                <a:gd name="T2" fmla="*/ 28 w 171"/>
                <a:gd name="T3" fmla="*/ 55 h 56"/>
                <a:gd name="T4" fmla="*/ 170 w 171"/>
                <a:gd name="T5" fmla="*/ 31 h 56"/>
                <a:gd name="T6" fmla="*/ 145 w 171"/>
                <a:gd name="T7" fmla="*/ 0 h 56"/>
                <a:gd name="T8" fmla="*/ 0 w 171"/>
                <a:gd name="T9" fmla="*/ 22 h 56"/>
              </a:gdLst>
              <a:ahLst/>
              <a:cxnLst>
                <a:cxn ang="0">
                  <a:pos x="T0" y="T1"/>
                </a:cxn>
                <a:cxn ang="0">
                  <a:pos x="T2" y="T3"/>
                </a:cxn>
                <a:cxn ang="0">
                  <a:pos x="T4" y="T5"/>
                </a:cxn>
                <a:cxn ang="0">
                  <a:pos x="T6" y="T7"/>
                </a:cxn>
                <a:cxn ang="0">
                  <a:pos x="T8" y="T9"/>
                </a:cxn>
              </a:cxnLst>
              <a:rect l="0" t="0" r="r" b="b"/>
              <a:pathLst>
                <a:path w="171" h="56">
                  <a:moveTo>
                    <a:pt x="0" y="22"/>
                  </a:moveTo>
                  <a:lnTo>
                    <a:pt x="28" y="55"/>
                  </a:lnTo>
                  <a:lnTo>
                    <a:pt x="170" y="31"/>
                  </a:lnTo>
                  <a:lnTo>
                    <a:pt x="145" y="0"/>
                  </a:lnTo>
                  <a:lnTo>
                    <a:pt x="0" y="22"/>
                  </a:lnTo>
                </a:path>
              </a:pathLst>
            </a:custGeom>
            <a:solidFill>
              <a:srgbClr val="000000"/>
            </a:solidFill>
            <a:ln>
              <a:noFill/>
            </a:ln>
            <a:effectLst/>
            <a:extLst>
              <a:ext uri="{91240B29-F687-4F45-9708-019B960494DF}">
                <a14:hiddenLine xmlns:a14="http://schemas.microsoft.com/office/drawing/2010/main" w="9525" cap="flat">
                  <a:solidFill>
                    <a:srgbClr val="00000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127" name="Freeform 126">
              <a:extLst>
                <a:ext uri="{FF2B5EF4-FFF2-40B4-BE49-F238E27FC236}">
                  <a16:creationId xmlns:a16="http://schemas.microsoft.com/office/drawing/2014/main" id="{082F8672-E526-2544-8B35-FC2D0148114C}"/>
                </a:ext>
              </a:extLst>
            </p:cNvPr>
            <p:cNvSpPr>
              <a:spLocks noChangeArrowheads="1"/>
            </p:cNvSpPr>
            <p:nvPr/>
          </p:nvSpPr>
          <p:spPr bwMode="auto">
            <a:xfrm>
              <a:off x="17352288" y="9714387"/>
              <a:ext cx="531584" cy="383258"/>
            </a:xfrm>
            <a:custGeom>
              <a:avLst/>
              <a:gdLst>
                <a:gd name="connsiteX0" fmla="*/ 512942 w 531584"/>
                <a:gd name="connsiteY0" fmla="*/ 269161 h 383258"/>
                <a:gd name="connsiteX1" fmla="*/ 531584 w 531584"/>
                <a:gd name="connsiteY1" fmla="*/ 290476 h 383258"/>
                <a:gd name="connsiteX2" fmla="*/ 283030 w 531584"/>
                <a:gd name="connsiteY2" fmla="*/ 383258 h 383258"/>
                <a:gd name="connsiteX3" fmla="*/ 258176 w 531584"/>
                <a:gd name="connsiteY3" fmla="*/ 359436 h 383258"/>
                <a:gd name="connsiteX4" fmla="*/ 484760 w 531584"/>
                <a:gd name="connsiteY4" fmla="*/ 230708 h 383258"/>
                <a:gd name="connsiteX5" fmla="*/ 504148 w 531584"/>
                <a:gd name="connsiteY5" fmla="*/ 252338 h 383258"/>
                <a:gd name="connsiteX6" fmla="*/ 442352 w 531584"/>
                <a:gd name="connsiteY6" fmla="*/ 267959 h 383258"/>
                <a:gd name="connsiteX7" fmla="*/ 422964 w 531584"/>
                <a:gd name="connsiteY7" fmla="*/ 248733 h 383258"/>
                <a:gd name="connsiteX8" fmla="*/ 309472 w 531584"/>
                <a:gd name="connsiteY8" fmla="*/ 43945 h 383258"/>
                <a:gd name="connsiteX9" fmla="*/ 328326 w 531584"/>
                <a:gd name="connsiteY9" fmla="*/ 65734 h 383258"/>
                <a:gd name="connsiteX10" fmla="*/ 58096 w 531584"/>
                <a:gd name="connsiteY10" fmla="*/ 119565 h 383258"/>
                <a:gd name="connsiteX11" fmla="*/ 32960 w 531584"/>
                <a:gd name="connsiteY11" fmla="*/ 95213 h 383258"/>
                <a:gd name="connsiteX12" fmla="*/ 275258 w 531584"/>
                <a:gd name="connsiteY12" fmla="*/ 0 h 383258"/>
                <a:gd name="connsiteX13" fmla="*/ 295368 w 531584"/>
                <a:gd name="connsiteY13" fmla="*/ 21789 h 383258"/>
                <a:gd name="connsiteX14" fmla="*/ 25138 w 531584"/>
                <a:gd name="connsiteY14" fmla="*/ 75620 h 383258"/>
                <a:gd name="connsiteX15" fmla="*/ 0 w 531584"/>
                <a:gd name="connsiteY15" fmla="*/ 52550 h 3832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531584" h="383258">
                  <a:moveTo>
                    <a:pt x="512942" y="269161"/>
                  </a:moveTo>
                  <a:lnTo>
                    <a:pt x="531584" y="290476"/>
                  </a:lnTo>
                  <a:lnTo>
                    <a:pt x="283030" y="383258"/>
                  </a:lnTo>
                  <a:lnTo>
                    <a:pt x="258176" y="359436"/>
                  </a:lnTo>
                  <a:close/>
                  <a:moveTo>
                    <a:pt x="484760" y="230708"/>
                  </a:moveTo>
                  <a:lnTo>
                    <a:pt x="504148" y="252338"/>
                  </a:lnTo>
                  <a:lnTo>
                    <a:pt x="442352" y="267959"/>
                  </a:lnTo>
                  <a:lnTo>
                    <a:pt x="422964" y="248733"/>
                  </a:lnTo>
                  <a:close/>
                  <a:moveTo>
                    <a:pt x="309472" y="43945"/>
                  </a:moveTo>
                  <a:lnTo>
                    <a:pt x="328326" y="65734"/>
                  </a:lnTo>
                  <a:lnTo>
                    <a:pt x="58096" y="119565"/>
                  </a:lnTo>
                  <a:lnTo>
                    <a:pt x="32960" y="95213"/>
                  </a:lnTo>
                  <a:close/>
                  <a:moveTo>
                    <a:pt x="275258" y="0"/>
                  </a:moveTo>
                  <a:lnTo>
                    <a:pt x="295368" y="21789"/>
                  </a:lnTo>
                  <a:lnTo>
                    <a:pt x="25138" y="75620"/>
                  </a:lnTo>
                  <a:lnTo>
                    <a:pt x="0" y="52550"/>
                  </a:lnTo>
                  <a:close/>
                </a:path>
              </a:pathLst>
            </a:custGeom>
            <a:solidFill>
              <a:srgbClr val="174D6B"/>
            </a:solidFill>
            <a:ln>
              <a:noFill/>
            </a:ln>
            <a:effectLst/>
            <a:extLst>
              <a:ext uri="{91240B29-F687-4F45-9708-019B960494DF}">
                <a14:hiddenLine xmlns:a14="http://schemas.microsoft.com/office/drawing/2010/main" w="9525" cap="flat">
                  <a:solidFill>
                    <a:srgbClr val="00000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dirty="0">
                <a:latin typeface="Poppins" pitchFamily="2" charset="77"/>
              </a:endParaRPr>
            </a:p>
          </p:txBody>
        </p:sp>
        <p:sp>
          <p:nvSpPr>
            <p:cNvPr id="128" name="Freeform 200">
              <a:extLst>
                <a:ext uri="{FF2B5EF4-FFF2-40B4-BE49-F238E27FC236}">
                  <a16:creationId xmlns:a16="http://schemas.microsoft.com/office/drawing/2014/main" id="{86E1D257-4D0C-C64F-8874-CA640124CC38}"/>
                </a:ext>
              </a:extLst>
            </p:cNvPr>
            <p:cNvSpPr>
              <a:spLocks noChangeArrowheads="1"/>
            </p:cNvSpPr>
            <p:nvPr/>
          </p:nvSpPr>
          <p:spPr bwMode="auto">
            <a:xfrm>
              <a:off x="17313837" y="9593537"/>
              <a:ext cx="219722" cy="87889"/>
            </a:xfrm>
            <a:custGeom>
              <a:avLst/>
              <a:gdLst>
                <a:gd name="T0" fmla="*/ 0 w 176"/>
                <a:gd name="T1" fmla="*/ 20 h 70"/>
                <a:gd name="T2" fmla="*/ 150 w 176"/>
                <a:gd name="T3" fmla="*/ 0 h 70"/>
                <a:gd name="T4" fmla="*/ 175 w 176"/>
                <a:gd name="T5" fmla="*/ 46 h 70"/>
                <a:gd name="T6" fmla="*/ 31 w 176"/>
                <a:gd name="T7" fmla="*/ 69 h 70"/>
                <a:gd name="T8" fmla="*/ 0 w 176"/>
                <a:gd name="T9" fmla="*/ 20 h 70"/>
              </a:gdLst>
              <a:ahLst/>
              <a:cxnLst>
                <a:cxn ang="0">
                  <a:pos x="T0" y="T1"/>
                </a:cxn>
                <a:cxn ang="0">
                  <a:pos x="T2" y="T3"/>
                </a:cxn>
                <a:cxn ang="0">
                  <a:pos x="T4" y="T5"/>
                </a:cxn>
                <a:cxn ang="0">
                  <a:pos x="T6" y="T7"/>
                </a:cxn>
                <a:cxn ang="0">
                  <a:pos x="T8" y="T9"/>
                </a:cxn>
              </a:cxnLst>
              <a:rect l="0" t="0" r="r" b="b"/>
              <a:pathLst>
                <a:path w="176" h="70">
                  <a:moveTo>
                    <a:pt x="0" y="20"/>
                  </a:moveTo>
                  <a:lnTo>
                    <a:pt x="150" y="0"/>
                  </a:lnTo>
                  <a:lnTo>
                    <a:pt x="175" y="46"/>
                  </a:lnTo>
                  <a:lnTo>
                    <a:pt x="31" y="69"/>
                  </a:lnTo>
                  <a:lnTo>
                    <a:pt x="0" y="20"/>
                  </a:lnTo>
                </a:path>
              </a:pathLst>
            </a:custGeom>
            <a:solidFill>
              <a:srgbClr val="ACC6DF"/>
            </a:solidFill>
            <a:ln>
              <a:noFill/>
            </a:ln>
            <a:effectLst/>
            <a:extLst>
              <a:ext uri="{91240B29-F687-4F45-9708-019B960494DF}">
                <a14:hiddenLine xmlns:a14="http://schemas.microsoft.com/office/drawing/2010/main" w="9525" cap="flat">
                  <a:solidFill>
                    <a:srgbClr val="00000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129" name="Freeform 128">
              <a:extLst>
                <a:ext uri="{FF2B5EF4-FFF2-40B4-BE49-F238E27FC236}">
                  <a16:creationId xmlns:a16="http://schemas.microsoft.com/office/drawing/2014/main" id="{3F3C69C2-7D2B-A340-BFBA-3C7336502CF7}"/>
                </a:ext>
              </a:extLst>
            </p:cNvPr>
            <p:cNvSpPr>
              <a:spLocks noChangeArrowheads="1"/>
            </p:cNvSpPr>
            <p:nvPr/>
          </p:nvSpPr>
          <p:spPr bwMode="auto">
            <a:xfrm>
              <a:off x="17602678" y="9831136"/>
              <a:ext cx="142634" cy="126438"/>
            </a:xfrm>
            <a:custGeom>
              <a:avLst/>
              <a:gdLst>
                <a:gd name="connsiteX0" fmla="*/ 15799 w 142634"/>
                <a:gd name="connsiteY0" fmla="*/ 84706 h 126438"/>
                <a:gd name="connsiteX1" fmla="*/ 31403 w 142634"/>
                <a:gd name="connsiteY1" fmla="*/ 94594 h 126438"/>
                <a:gd name="connsiteX2" fmla="*/ 40053 w 142634"/>
                <a:gd name="connsiteY2" fmla="*/ 124258 h 126438"/>
                <a:gd name="connsiteX3" fmla="*/ 11627 w 142634"/>
                <a:gd name="connsiteY3" fmla="*/ 115606 h 126438"/>
                <a:gd name="connsiteX4" fmla="*/ 2977 w 142634"/>
                <a:gd name="connsiteY4" fmla="*/ 85942 h 126438"/>
                <a:gd name="connsiteX5" fmla="*/ 15799 w 142634"/>
                <a:gd name="connsiteY5" fmla="*/ 84706 h 126438"/>
                <a:gd name="connsiteX6" fmla="*/ 62011 w 142634"/>
                <a:gd name="connsiteY6" fmla="*/ 416 h 126438"/>
                <a:gd name="connsiteX7" fmla="*/ 118351 w 142634"/>
                <a:gd name="connsiteY7" fmla="*/ 25359 h 126438"/>
                <a:gd name="connsiteX8" fmla="*/ 136957 w 142634"/>
                <a:gd name="connsiteY8" fmla="*/ 93579 h 126438"/>
                <a:gd name="connsiteX9" fmla="*/ 68737 w 142634"/>
                <a:gd name="connsiteY9" fmla="*/ 74974 h 126438"/>
                <a:gd name="connsiteX10" fmla="*/ 48891 w 142634"/>
                <a:gd name="connsiteY10" fmla="*/ 6753 h 126438"/>
                <a:gd name="connsiteX11" fmla="*/ 62011 w 142634"/>
                <a:gd name="connsiteY11" fmla="*/ 416 h 1264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42634" h="126438">
                  <a:moveTo>
                    <a:pt x="15799" y="84706"/>
                  </a:moveTo>
                  <a:cubicBezTo>
                    <a:pt x="20897" y="86251"/>
                    <a:pt x="26459" y="89650"/>
                    <a:pt x="31403" y="94594"/>
                  </a:cubicBezTo>
                  <a:cubicBezTo>
                    <a:pt x="41289" y="104482"/>
                    <a:pt x="44997" y="118078"/>
                    <a:pt x="40053" y="124258"/>
                  </a:cubicBezTo>
                  <a:cubicBezTo>
                    <a:pt x="33873" y="129202"/>
                    <a:pt x="20279" y="125494"/>
                    <a:pt x="11627" y="115606"/>
                  </a:cubicBezTo>
                  <a:cubicBezTo>
                    <a:pt x="505" y="105718"/>
                    <a:pt x="-3203" y="92122"/>
                    <a:pt x="2977" y="85942"/>
                  </a:cubicBezTo>
                  <a:cubicBezTo>
                    <a:pt x="6067" y="83470"/>
                    <a:pt x="10701" y="83161"/>
                    <a:pt x="15799" y="84706"/>
                  </a:cubicBezTo>
                  <a:close/>
                  <a:moveTo>
                    <a:pt x="62011" y="416"/>
                  </a:moveTo>
                  <a:cubicBezTo>
                    <a:pt x="77651" y="-2085"/>
                    <a:pt x="99745" y="6753"/>
                    <a:pt x="118351" y="25359"/>
                  </a:cubicBezTo>
                  <a:cubicBezTo>
                    <a:pt x="140677" y="48926"/>
                    <a:pt x="149361" y="79935"/>
                    <a:pt x="136957" y="93579"/>
                  </a:cubicBezTo>
                  <a:cubicBezTo>
                    <a:pt x="123313" y="107224"/>
                    <a:pt x="92303" y="98541"/>
                    <a:pt x="68737" y="74974"/>
                  </a:cubicBezTo>
                  <a:cubicBezTo>
                    <a:pt x="43929" y="50166"/>
                    <a:pt x="35245" y="20397"/>
                    <a:pt x="48891" y="6753"/>
                  </a:cubicBezTo>
                  <a:cubicBezTo>
                    <a:pt x="52303" y="3342"/>
                    <a:pt x="56799" y="1249"/>
                    <a:pt x="62011" y="416"/>
                  </a:cubicBezTo>
                  <a:close/>
                </a:path>
              </a:pathLst>
            </a:custGeom>
            <a:solidFill>
              <a:srgbClr val="C6D6EC"/>
            </a:solidFill>
            <a:ln>
              <a:noFill/>
            </a:ln>
            <a:effectLst/>
            <a:extLst>
              <a:ext uri="{91240B29-F687-4F45-9708-019B960494DF}">
                <a14:hiddenLine xmlns:a14="http://schemas.microsoft.com/office/drawing/2010/main" w="9525" cap="flat">
                  <a:solidFill>
                    <a:srgbClr val="00000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dirty="0">
                <a:latin typeface="Poppins" pitchFamily="2" charset="77"/>
              </a:endParaRPr>
            </a:p>
          </p:txBody>
        </p:sp>
        <p:sp>
          <p:nvSpPr>
            <p:cNvPr id="130" name="Freeform 203">
              <a:extLst>
                <a:ext uri="{FF2B5EF4-FFF2-40B4-BE49-F238E27FC236}">
                  <a16:creationId xmlns:a16="http://schemas.microsoft.com/office/drawing/2014/main" id="{37D60C40-0ABC-6643-9AF8-7DB2A5023B26}"/>
                </a:ext>
              </a:extLst>
            </p:cNvPr>
            <p:cNvSpPr>
              <a:spLocks noChangeArrowheads="1"/>
            </p:cNvSpPr>
            <p:nvPr/>
          </p:nvSpPr>
          <p:spPr bwMode="auto">
            <a:xfrm>
              <a:off x="17879618" y="12719086"/>
              <a:ext cx="549304" cy="225212"/>
            </a:xfrm>
            <a:custGeom>
              <a:avLst/>
              <a:gdLst>
                <a:gd name="T0" fmla="*/ 442 w 443"/>
                <a:gd name="T1" fmla="*/ 181 h 182"/>
                <a:gd name="T2" fmla="*/ 361 w 443"/>
                <a:gd name="T3" fmla="*/ 181 h 182"/>
                <a:gd name="T4" fmla="*/ 364 w 443"/>
                <a:gd name="T5" fmla="*/ 155 h 182"/>
                <a:gd name="T6" fmla="*/ 323 w 443"/>
                <a:gd name="T7" fmla="*/ 181 h 182"/>
                <a:gd name="T8" fmla="*/ 0 w 443"/>
                <a:gd name="T9" fmla="*/ 181 h 182"/>
                <a:gd name="T10" fmla="*/ 0 w 443"/>
                <a:gd name="T11" fmla="*/ 181 h 182"/>
                <a:gd name="T12" fmla="*/ 139 w 443"/>
                <a:gd name="T13" fmla="*/ 43 h 182"/>
                <a:gd name="T14" fmla="*/ 257 w 443"/>
                <a:gd name="T15" fmla="*/ 43 h 182"/>
                <a:gd name="T16" fmla="*/ 254 w 443"/>
                <a:gd name="T17" fmla="*/ 0 h 182"/>
                <a:gd name="T18" fmla="*/ 442 w 443"/>
                <a:gd name="T19" fmla="*/ 0 h 182"/>
                <a:gd name="T20" fmla="*/ 442 w 443"/>
                <a:gd name="T21" fmla="*/ 181 h 18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443" h="182">
                  <a:moveTo>
                    <a:pt x="442" y="181"/>
                  </a:moveTo>
                  <a:lnTo>
                    <a:pt x="361" y="181"/>
                  </a:lnTo>
                  <a:lnTo>
                    <a:pt x="364" y="155"/>
                  </a:lnTo>
                  <a:lnTo>
                    <a:pt x="323" y="181"/>
                  </a:lnTo>
                  <a:lnTo>
                    <a:pt x="0" y="181"/>
                  </a:lnTo>
                  <a:lnTo>
                    <a:pt x="0" y="181"/>
                  </a:lnTo>
                  <a:cubicBezTo>
                    <a:pt x="0" y="104"/>
                    <a:pt x="62" y="43"/>
                    <a:pt x="139" y="43"/>
                  </a:cubicBezTo>
                  <a:lnTo>
                    <a:pt x="257" y="43"/>
                  </a:lnTo>
                  <a:lnTo>
                    <a:pt x="254" y="0"/>
                  </a:lnTo>
                  <a:lnTo>
                    <a:pt x="442" y="0"/>
                  </a:lnTo>
                  <a:lnTo>
                    <a:pt x="442" y="181"/>
                  </a:lnTo>
                </a:path>
              </a:pathLst>
            </a:custGeom>
            <a:solidFill>
              <a:srgbClr val="DE603A"/>
            </a:solidFill>
            <a:ln>
              <a:noFill/>
            </a:ln>
            <a:effectLst/>
            <a:extLst>
              <a:ext uri="{91240B29-F687-4F45-9708-019B960494DF}">
                <a14:hiddenLine xmlns:a14="http://schemas.microsoft.com/office/drawing/2010/main" w="9525" cap="flat">
                  <a:solidFill>
                    <a:srgbClr val="00000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131" name="Freeform 204">
              <a:extLst>
                <a:ext uri="{FF2B5EF4-FFF2-40B4-BE49-F238E27FC236}">
                  <a16:creationId xmlns:a16="http://schemas.microsoft.com/office/drawing/2014/main" id="{370B13A7-3ED5-924C-B746-04C988716944}"/>
                </a:ext>
              </a:extLst>
            </p:cNvPr>
            <p:cNvSpPr>
              <a:spLocks noChangeArrowheads="1"/>
            </p:cNvSpPr>
            <p:nvPr/>
          </p:nvSpPr>
          <p:spPr bwMode="auto">
            <a:xfrm>
              <a:off x="17879618" y="12894862"/>
              <a:ext cx="549304" cy="49436"/>
            </a:xfrm>
            <a:custGeom>
              <a:avLst/>
              <a:gdLst>
                <a:gd name="T0" fmla="*/ 6 w 443"/>
                <a:gd name="T1" fmla="*/ 0 h 41"/>
                <a:gd name="T2" fmla="*/ 6 w 443"/>
                <a:gd name="T3" fmla="*/ 0 h 41"/>
                <a:gd name="T4" fmla="*/ 0 w 443"/>
                <a:gd name="T5" fmla="*/ 40 h 41"/>
                <a:gd name="T6" fmla="*/ 323 w 443"/>
                <a:gd name="T7" fmla="*/ 40 h 41"/>
                <a:gd name="T8" fmla="*/ 364 w 443"/>
                <a:gd name="T9" fmla="*/ 14 h 41"/>
                <a:gd name="T10" fmla="*/ 361 w 443"/>
                <a:gd name="T11" fmla="*/ 40 h 41"/>
                <a:gd name="T12" fmla="*/ 442 w 443"/>
                <a:gd name="T13" fmla="*/ 40 h 41"/>
                <a:gd name="T14" fmla="*/ 442 w 443"/>
                <a:gd name="T15" fmla="*/ 0 h 41"/>
                <a:gd name="T16" fmla="*/ 6 w 443"/>
                <a:gd name="T17" fmla="*/ 0 h 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43" h="41">
                  <a:moveTo>
                    <a:pt x="6" y="0"/>
                  </a:moveTo>
                  <a:lnTo>
                    <a:pt x="6" y="0"/>
                  </a:lnTo>
                  <a:cubicBezTo>
                    <a:pt x="3" y="12"/>
                    <a:pt x="0" y="25"/>
                    <a:pt x="0" y="40"/>
                  </a:cubicBezTo>
                  <a:lnTo>
                    <a:pt x="323" y="40"/>
                  </a:lnTo>
                  <a:lnTo>
                    <a:pt x="364" y="14"/>
                  </a:lnTo>
                  <a:lnTo>
                    <a:pt x="361" y="40"/>
                  </a:lnTo>
                  <a:lnTo>
                    <a:pt x="442" y="40"/>
                  </a:lnTo>
                  <a:lnTo>
                    <a:pt x="442" y="0"/>
                  </a:lnTo>
                  <a:lnTo>
                    <a:pt x="6" y="0"/>
                  </a:lnTo>
                </a:path>
              </a:pathLst>
            </a:custGeom>
            <a:solidFill>
              <a:srgbClr val="F4C2BF"/>
            </a:solidFill>
            <a:ln>
              <a:noFill/>
            </a:ln>
            <a:effectLst/>
            <a:extLst>
              <a:ext uri="{91240B29-F687-4F45-9708-019B960494DF}">
                <a14:hiddenLine xmlns:a14="http://schemas.microsoft.com/office/drawing/2010/main" w="9525" cap="flat">
                  <a:solidFill>
                    <a:srgbClr val="00000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132" name="Freeform 131">
              <a:extLst>
                <a:ext uri="{FF2B5EF4-FFF2-40B4-BE49-F238E27FC236}">
                  <a16:creationId xmlns:a16="http://schemas.microsoft.com/office/drawing/2014/main" id="{C4D09FB6-EB74-AA4E-B7EB-52FB5091C3F3}"/>
                </a:ext>
              </a:extLst>
            </p:cNvPr>
            <p:cNvSpPr>
              <a:spLocks noChangeArrowheads="1"/>
            </p:cNvSpPr>
            <p:nvPr/>
          </p:nvSpPr>
          <p:spPr bwMode="auto">
            <a:xfrm>
              <a:off x="17985442" y="12756667"/>
              <a:ext cx="237536" cy="70996"/>
            </a:xfrm>
            <a:custGeom>
              <a:avLst/>
              <a:gdLst>
                <a:gd name="connsiteX0" fmla="*/ 44934 w 237536"/>
                <a:gd name="connsiteY0" fmla="*/ 1785 h 70996"/>
                <a:gd name="connsiteX1" fmla="*/ 72094 w 237536"/>
                <a:gd name="connsiteY1" fmla="*/ 20369 h 70996"/>
                <a:gd name="connsiteX2" fmla="*/ 72622 w 237536"/>
                <a:gd name="connsiteY2" fmla="*/ 21289 h 70996"/>
                <a:gd name="connsiteX3" fmla="*/ 74900 w 237536"/>
                <a:gd name="connsiteY3" fmla="*/ 9475 h 70996"/>
                <a:gd name="connsiteX4" fmla="*/ 115686 w 237536"/>
                <a:gd name="connsiteY4" fmla="*/ 1785 h 70996"/>
                <a:gd name="connsiteX5" fmla="*/ 144184 w 237536"/>
                <a:gd name="connsiteY5" fmla="*/ 20316 h 70996"/>
                <a:gd name="connsiteX6" fmla="*/ 146248 w 237536"/>
                <a:gd name="connsiteY6" fmla="*/ 9475 h 70996"/>
                <a:gd name="connsiteX7" fmla="*/ 186530 w 237536"/>
                <a:gd name="connsiteY7" fmla="*/ 1785 h 70996"/>
                <a:gd name="connsiteX8" fmla="*/ 236578 w 237536"/>
                <a:gd name="connsiteY8" fmla="*/ 58179 h 70996"/>
                <a:gd name="connsiteX9" fmla="*/ 231696 w 237536"/>
                <a:gd name="connsiteY9" fmla="*/ 69715 h 70996"/>
                <a:gd name="connsiteX10" fmla="*/ 228034 w 237536"/>
                <a:gd name="connsiteY10" fmla="*/ 70996 h 70996"/>
                <a:gd name="connsiteX11" fmla="*/ 219488 w 237536"/>
                <a:gd name="connsiteY11" fmla="*/ 64588 h 70996"/>
                <a:gd name="connsiteX12" fmla="*/ 182868 w 237536"/>
                <a:gd name="connsiteY12" fmla="*/ 19728 h 70996"/>
                <a:gd name="connsiteX13" fmla="*/ 156014 w 237536"/>
                <a:gd name="connsiteY13" fmla="*/ 23573 h 70996"/>
                <a:gd name="connsiteX14" fmla="*/ 149452 w 237536"/>
                <a:gd name="connsiteY14" fmla="*/ 25817 h 70996"/>
                <a:gd name="connsiteX15" fmla="*/ 146298 w 237536"/>
                <a:gd name="connsiteY15" fmla="*/ 23846 h 70996"/>
                <a:gd name="connsiteX16" fmla="*/ 166358 w 237536"/>
                <a:gd name="connsiteY16" fmla="*/ 58179 h 70996"/>
                <a:gd name="connsiteX17" fmla="*/ 161414 w 237536"/>
                <a:gd name="connsiteY17" fmla="*/ 69715 h 70996"/>
                <a:gd name="connsiteX18" fmla="*/ 157706 w 237536"/>
                <a:gd name="connsiteY18" fmla="*/ 70996 h 70996"/>
                <a:gd name="connsiteX19" fmla="*/ 149056 w 237536"/>
                <a:gd name="connsiteY19" fmla="*/ 64588 h 70996"/>
                <a:gd name="connsiteX20" fmla="*/ 111978 w 237536"/>
                <a:gd name="connsiteY20" fmla="*/ 19728 h 70996"/>
                <a:gd name="connsiteX21" fmla="*/ 86024 w 237536"/>
                <a:gd name="connsiteY21" fmla="*/ 23573 h 70996"/>
                <a:gd name="connsiteX22" fmla="*/ 78762 w 237536"/>
                <a:gd name="connsiteY22" fmla="*/ 25817 h 70996"/>
                <a:gd name="connsiteX23" fmla="*/ 73556 w 237536"/>
                <a:gd name="connsiteY23" fmla="*/ 22920 h 70996"/>
                <a:gd name="connsiteX24" fmla="*/ 93762 w 237536"/>
                <a:gd name="connsiteY24" fmla="*/ 58179 h 70996"/>
                <a:gd name="connsiteX25" fmla="*/ 88878 w 237536"/>
                <a:gd name="connsiteY25" fmla="*/ 69715 h 70996"/>
                <a:gd name="connsiteX26" fmla="*/ 86438 w 237536"/>
                <a:gd name="connsiteY26" fmla="*/ 70996 h 70996"/>
                <a:gd name="connsiteX27" fmla="*/ 77892 w 237536"/>
                <a:gd name="connsiteY27" fmla="*/ 64588 h 70996"/>
                <a:gd name="connsiteX28" fmla="*/ 41272 w 237536"/>
                <a:gd name="connsiteY28" fmla="*/ 19728 h 70996"/>
                <a:gd name="connsiteX29" fmla="*/ 14418 w 237536"/>
                <a:gd name="connsiteY29" fmla="*/ 23573 h 70996"/>
                <a:gd name="connsiteX30" fmla="*/ 2210 w 237536"/>
                <a:gd name="connsiteY30" fmla="*/ 22292 h 70996"/>
                <a:gd name="connsiteX31" fmla="*/ 3432 w 237536"/>
                <a:gd name="connsiteY31" fmla="*/ 9475 h 70996"/>
                <a:gd name="connsiteX32" fmla="*/ 44934 w 237536"/>
                <a:gd name="connsiteY32" fmla="*/ 1785 h 709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Lst>
              <a:rect l="l" t="t" r="r" b="b"/>
              <a:pathLst>
                <a:path w="237536" h="70996">
                  <a:moveTo>
                    <a:pt x="44934" y="1785"/>
                  </a:moveTo>
                  <a:cubicBezTo>
                    <a:pt x="54700" y="4989"/>
                    <a:pt x="63856" y="11077"/>
                    <a:pt x="72094" y="20369"/>
                  </a:cubicBezTo>
                  <a:lnTo>
                    <a:pt x="72622" y="21289"/>
                  </a:lnTo>
                  <a:lnTo>
                    <a:pt x="74900" y="9475"/>
                  </a:lnTo>
                  <a:cubicBezTo>
                    <a:pt x="76136" y="8193"/>
                    <a:pt x="93438" y="-4624"/>
                    <a:pt x="115686" y="1785"/>
                  </a:cubicBezTo>
                  <a:lnTo>
                    <a:pt x="144184" y="20316"/>
                  </a:lnTo>
                  <a:lnTo>
                    <a:pt x="146248" y="9475"/>
                  </a:lnTo>
                  <a:cubicBezTo>
                    <a:pt x="146248" y="8193"/>
                    <a:pt x="164558" y="-4624"/>
                    <a:pt x="186530" y="1785"/>
                  </a:cubicBezTo>
                  <a:cubicBezTo>
                    <a:pt x="207282" y="8193"/>
                    <a:pt x="223150" y="26137"/>
                    <a:pt x="236578" y="58179"/>
                  </a:cubicBezTo>
                  <a:cubicBezTo>
                    <a:pt x="239020" y="62024"/>
                    <a:pt x="236578" y="68433"/>
                    <a:pt x="231696" y="69715"/>
                  </a:cubicBezTo>
                  <a:cubicBezTo>
                    <a:pt x="230474" y="69715"/>
                    <a:pt x="229254" y="70996"/>
                    <a:pt x="228034" y="70996"/>
                  </a:cubicBezTo>
                  <a:cubicBezTo>
                    <a:pt x="225592" y="70996"/>
                    <a:pt x="221930" y="68433"/>
                    <a:pt x="219488" y="64588"/>
                  </a:cubicBezTo>
                  <a:cubicBezTo>
                    <a:pt x="209724" y="40235"/>
                    <a:pt x="196296" y="23573"/>
                    <a:pt x="182868" y="19728"/>
                  </a:cubicBezTo>
                  <a:cubicBezTo>
                    <a:pt x="168220" y="15883"/>
                    <a:pt x="157234" y="23573"/>
                    <a:pt x="156014" y="23573"/>
                  </a:cubicBezTo>
                  <a:cubicBezTo>
                    <a:pt x="154182" y="25496"/>
                    <a:pt x="151742" y="26137"/>
                    <a:pt x="149452" y="25817"/>
                  </a:cubicBezTo>
                  <a:lnTo>
                    <a:pt x="146298" y="23846"/>
                  </a:lnTo>
                  <a:lnTo>
                    <a:pt x="166358" y="58179"/>
                  </a:lnTo>
                  <a:cubicBezTo>
                    <a:pt x="167594" y="62024"/>
                    <a:pt x="166358" y="68433"/>
                    <a:pt x="161414" y="69715"/>
                  </a:cubicBezTo>
                  <a:cubicBezTo>
                    <a:pt x="160178" y="69715"/>
                    <a:pt x="158942" y="70996"/>
                    <a:pt x="157706" y="70996"/>
                  </a:cubicBezTo>
                  <a:cubicBezTo>
                    <a:pt x="153998" y="70996"/>
                    <a:pt x="151528" y="68433"/>
                    <a:pt x="149056" y="64588"/>
                  </a:cubicBezTo>
                  <a:cubicBezTo>
                    <a:pt x="139168" y="40235"/>
                    <a:pt x="126808" y="23573"/>
                    <a:pt x="111978" y="19728"/>
                  </a:cubicBezTo>
                  <a:cubicBezTo>
                    <a:pt x="97146" y="15883"/>
                    <a:pt x="86024" y="23573"/>
                    <a:pt x="86024" y="23573"/>
                  </a:cubicBezTo>
                  <a:cubicBezTo>
                    <a:pt x="83552" y="25496"/>
                    <a:pt x="81080" y="26137"/>
                    <a:pt x="78762" y="25817"/>
                  </a:cubicBezTo>
                  <a:lnTo>
                    <a:pt x="73556" y="22920"/>
                  </a:lnTo>
                  <a:lnTo>
                    <a:pt x="93762" y="58179"/>
                  </a:lnTo>
                  <a:cubicBezTo>
                    <a:pt x="96202" y="62024"/>
                    <a:pt x="93762" y="68433"/>
                    <a:pt x="88878" y="69715"/>
                  </a:cubicBezTo>
                  <a:lnTo>
                    <a:pt x="86438" y="70996"/>
                  </a:lnTo>
                  <a:cubicBezTo>
                    <a:pt x="82774" y="70996"/>
                    <a:pt x="79114" y="68433"/>
                    <a:pt x="77892" y="64588"/>
                  </a:cubicBezTo>
                  <a:cubicBezTo>
                    <a:pt x="68126" y="40235"/>
                    <a:pt x="54700" y="23573"/>
                    <a:pt x="41272" y="19728"/>
                  </a:cubicBezTo>
                  <a:cubicBezTo>
                    <a:pt x="26624" y="15883"/>
                    <a:pt x="14418" y="23573"/>
                    <a:pt x="14418" y="23573"/>
                  </a:cubicBezTo>
                  <a:cubicBezTo>
                    <a:pt x="10756" y="27419"/>
                    <a:pt x="4652" y="26137"/>
                    <a:pt x="2210" y="22292"/>
                  </a:cubicBezTo>
                  <a:cubicBezTo>
                    <a:pt x="-1450" y="17165"/>
                    <a:pt x="-230" y="12038"/>
                    <a:pt x="3432" y="9475"/>
                  </a:cubicBezTo>
                  <a:cubicBezTo>
                    <a:pt x="4652" y="8193"/>
                    <a:pt x="21742" y="-4624"/>
                    <a:pt x="44934" y="1785"/>
                  </a:cubicBezTo>
                  <a:close/>
                </a:path>
              </a:pathLst>
            </a:custGeom>
            <a:solidFill>
              <a:srgbClr val="000000"/>
            </a:solidFill>
            <a:ln>
              <a:noFill/>
            </a:ln>
            <a:effectLst/>
            <a:extLst>
              <a:ext uri="{91240B29-F687-4F45-9708-019B960494DF}">
                <a14:hiddenLine xmlns:a14="http://schemas.microsoft.com/office/drawing/2010/main" w="9525" cap="flat">
                  <a:solidFill>
                    <a:srgbClr val="00000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dirty="0">
                <a:latin typeface="Poppins" pitchFamily="2" charset="77"/>
              </a:endParaRPr>
            </a:p>
          </p:txBody>
        </p:sp>
        <p:sp>
          <p:nvSpPr>
            <p:cNvPr id="133" name="Freeform 208">
              <a:extLst>
                <a:ext uri="{FF2B5EF4-FFF2-40B4-BE49-F238E27FC236}">
                  <a16:creationId xmlns:a16="http://schemas.microsoft.com/office/drawing/2014/main" id="{DC13CE6E-18D2-AF4A-85F9-710B1BD8C5CA}"/>
                </a:ext>
              </a:extLst>
            </p:cNvPr>
            <p:cNvSpPr>
              <a:spLocks noChangeArrowheads="1"/>
            </p:cNvSpPr>
            <p:nvPr/>
          </p:nvSpPr>
          <p:spPr bwMode="auto">
            <a:xfrm>
              <a:off x="17220453" y="12719086"/>
              <a:ext cx="549304" cy="225212"/>
            </a:xfrm>
            <a:custGeom>
              <a:avLst/>
              <a:gdLst>
                <a:gd name="T0" fmla="*/ 442 w 443"/>
                <a:gd name="T1" fmla="*/ 181 h 182"/>
                <a:gd name="T2" fmla="*/ 361 w 443"/>
                <a:gd name="T3" fmla="*/ 181 h 182"/>
                <a:gd name="T4" fmla="*/ 363 w 443"/>
                <a:gd name="T5" fmla="*/ 155 h 182"/>
                <a:gd name="T6" fmla="*/ 323 w 443"/>
                <a:gd name="T7" fmla="*/ 181 h 182"/>
                <a:gd name="T8" fmla="*/ 0 w 443"/>
                <a:gd name="T9" fmla="*/ 181 h 182"/>
                <a:gd name="T10" fmla="*/ 0 w 443"/>
                <a:gd name="T11" fmla="*/ 181 h 182"/>
                <a:gd name="T12" fmla="*/ 138 w 443"/>
                <a:gd name="T13" fmla="*/ 43 h 182"/>
                <a:gd name="T14" fmla="*/ 257 w 443"/>
                <a:gd name="T15" fmla="*/ 43 h 182"/>
                <a:gd name="T16" fmla="*/ 254 w 443"/>
                <a:gd name="T17" fmla="*/ 0 h 182"/>
                <a:gd name="T18" fmla="*/ 442 w 443"/>
                <a:gd name="T19" fmla="*/ 0 h 182"/>
                <a:gd name="T20" fmla="*/ 442 w 443"/>
                <a:gd name="T21" fmla="*/ 181 h 18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443" h="182">
                  <a:moveTo>
                    <a:pt x="442" y="181"/>
                  </a:moveTo>
                  <a:lnTo>
                    <a:pt x="361" y="181"/>
                  </a:lnTo>
                  <a:lnTo>
                    <a:pt x="363" y="155"/>
                  </a:lnTo>
                  <a:lnTo>
                    <a:pt x="323" y="181"/>
                  </a:lnTo>
                  <a:lnTo>
                    <a:pt x="0" y="181"/>
                  </a:lnTo>
                  <a:lnTo>
                    <a:pt x="0" y="181"/>
                  </a:lnTo>
                  <a:cubicBezTo>
                    <a:pt x="0" y="104"/>
                    <a:pt x="62" y="43"/>
                    <a:pt x="138" y="43"/>
                  </a:cubicBezTo>
                  <a:lnTo>
                    <a:pt x="257" y="43"/>
                  </a:lnTo>
                  <a:lnTo>
                    <a:pt x="254" y="0"/>
                  </a:lnTo>
                  <a:lnTo>
                    <a:pt x="442" y="0"/>
                  </a:lnTo>
                  <a:lnTo>
                    <a:pt x="442" y="181"/>
                  </a:lnTo>
                </a:path>
              </a:pathLst>
            </a:custGeom>
            <a:solidFill>
              <a:srgbClr val="DE603A"/>
            </a:solidFill>
            <a:ln>
              <a:noFill/>
            </a:ln>
            <a:effectLst/>
            <a:extLst>
              <a:ext uri="{91240B29-F687-4F45-9708-019B960494DF}">
                <a14:hiddenLine xmlns:a14="http://schemas.microsoft.com/office/drawing/2010/main" w="9525" cap="flat">
                  <a:solidFill>
                    <a:srgbClr val="00000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134" name="Freeform 209">
              <a:extLst>
                <a:ext uri="{FF2B5EF4-FFF2-40B4-BE49-F238E27FC236}">
                  <a16:creationId xmlns:a16="http://schemas.microsoft.com/office/drawing/2014/main" id="{F550CBA2-82D7-744E-AAB6-33C349934DED}"/>
                </a:ext>
              </a:extLst>
            </p:cNvPr>
            <p:cNvSpPr>
              <a:spLocks noChangeArrowheads="1"/>
            </p:cNvSpPr>
            <p:nvPr/>
          </p:nvSpPr>
          <p:spPr bwMode="auto">
            <a:xfrm>
              <a:off x="17220453" y="12894862"/>
              <a:ext cx="549304" cy="49436"/>
            </a:xfrm>
            <a:custGeom>
              <a:avLst/>
              <a:gdLst>
                <a:gd name="T0" fmla="*/ 6 w 443"/>
                <a:gd name="T1" fmla="*/ 0 h 41"/>
                <a:gd name="T2" fmla="*/ 6 w 443"/>
                <a:gd name="T3" fmla="*/ 0 h 41"/>
                <a:gd name="T4" fmla="*/ 0 w 443"/>
                <a:gd name="T5" fmla="*/ 40 h 41"/>
                <a:gd name="T6" fmla="*/ 323 w 443"/>
                <a:gd name="T7" fmla="*/ 40 h 41"/>
                <a:gd name="T8" fmla="*/ 363 w 443"/>
                <a:gd name="T9" fmla="*/ 14 h 41"/>
                <a:gd name="T10" fmla="*/ 361 w 443"/>
                <a:gd name="T11" fmla="*/ 40 h 41"/>
                <a:gd name="T12" fmla="*/ 442 w 443"/>
                <a:gd name="T13" fmla="*/ 40 h 41"/>
                <a:gd name="T14" fmla="*/ 442 w 443"/>
                <a:gd name="T15" fmla="*/ 0 h 41"/>
                <a:gd name="T16" fmla="*/ 6 w 443"/>
                <a:gd name="T17" fmla="*/ 0 h 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43" h="41">
                  <a:moveTo>
                    <a:pt x="6" y="0"/>
                  </a:moveTo>
                  <a:lnTo>
                    <a:pt x="6" y="0"/>
                  </a:lnTo>
                  <a:cubicBezTo>
                    <a:pt x="3" y="12"/>
                    <a:pt x="0" y="25"/>
                    <a:pt x="0" y="40"/>
                  </a:cubicBezTo>
                  <a:lnTo>
                    <a:pt x="323" y="40"/>
                  </a:lnTo>
                  <a:lnTo>
                    <a:pt x="363" y="14"/>
                  </a:lnTo>
                  <a:lnTo>
                    <a:pt x="361" y="40"/>
                  </a:lnTo>
                  <a:lnTo>
                    <a:pt x="442" y="40"/>
                  </a:lnTo>
                  <a:lnTo>
                    <a:pt x="442" y="0"/>
                  </a:lnTo>
                  <a:lnTo>
                    <a:pt x="6" y="0"/>
                  </a:lnTo>
                </a:path>
              </a:pathLst>
            </a:custGeom>
            <a:solidFill>
              <a:srgbClr val="F4C2BF"/>
            </a:solidFill>
            <a:ln>
              <a:noFill/>
            </a:ln>
            <a:effectLst/>
            <a:extLst>
              <a:ext uri="{91240B29-F687-4F45-9708-019B960494DF}">
                <a14:hiddenLine xmlns:a14="http://schemas.microsoft.com/office/drawing/2010/main" w="9525" cap="flat">
                  <a:solidFill>
                    <a:srgbClr val="00000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135" name="Freeform 134">
              <a:extLst>
                <a:ext uri="{FF2B5EF4-FFF2-40B4-BE49-F238E27FC236}">
                  <a16:creationId xmlns:a16="http://schemas.microsoft.com/office/drawing/2014/main" id="{A0823199-E139-004B-8D37-71E84080F337}"/>
                </a:ext>
              </a:extLst>
            </p:cNvPr>
            <p:cNvSpPr>
              <a:spLocks noChangeArrowheads="1"/>
            </p:cNvSpPr>
            <p:nvPr/>
          </p:nvSpPr>
          <p:spPr bwMode="auto">
            <a:xfrm>
              <a:off x="17325995" y="12756667"/>
              <a:ext cx="232316" cy="70996"/>
            </a:xfrm>
            <a:custGeom>
              <a:avLst/>
              <a:gdLst>
                <a:gd name="connsiteX0" fmla="*/ 116621 w 232316"/>
                <a:gd name="connsiteY0" fmla="*/ 1785 h 70996"/>
                <a:gd name="connsiteX1" fmla="*/ 139149 w 232316"/>
                <a:gd name="connsiteY1" fmla="*/ 16861 h 70996"/>
                <a:gd name="connsiteX2" fmla="*/ 139861 w 232316"/>
                <a:gd name="connsiteY2" fmla="*/ 9475 h 70996"/>
                <a:gd name="connsiteX3" fmla="*/ 181883 w 232316"/>
                <a:gd name="connsiteY3" fmla="*/ 1785 h 70996"/>
                <a:gd name="connsiteX4" fmla="*/ 231321 w 232316"/>
                <a:gd name="connsiteY4" fmla="*/ 58179 h 70996"/>
                <a:gd name="connsiteX5" fmla="*/ 227613 w 232316"/>
                <a:gd name="connsiteY5" fmla="*/ 69715 h 70996"/>
                <a:gd name="connsiteX6" fmla="*/ 223905 w 232316"/>
                <a:gd name="connsiteY6" fmla="*/ 70996 h 70996"/>
                <a:gd name="connsiteX7" fmla="*/ 215253 w 232316"/>
                <a:gd name="connsiteY7" fmla="*/ 64588 h 70996"/>
                <a:gd name="connsiteX8" fmla="*/ 178175 w 232316"/>
                <a:gd name="connsiteY8" fmla="*/ 19728 h 70996"/>
                <a:gd name="connsiteX9" fmla="*/ 150985 w 232316"/>
                <a:gd name="connsiteY9" fmla="*/ 23573 h 70996"/>
                <a:gd name="connsiteX10" fmla="*/ 147017 w 232316"/>
                <a:gd name="connsiteY10" fmla="*/ 24826 h 70996"/>
                <a:gd name="connsiteX11" fmla="*/ 166669 w 232316"/>
                <a:gd name="connsiteY11" fmla="*/ 58179 h 70996"/>
                <a:gd name="connsiteX12" fmla="*/ 161785 w 232316"/>
                <a:gd name="connsiteY12" fmla="*/ 69715 h 70996"/>
                <a:gd name="connsiteX13" fmla="*/ 158125 w 232316"/>
                <a:gd name="connsiteY13" fmla="*/ 70996 h 70996"/>
                <a:gd name="connsiteX14" fmla="*/ 149579 w 232316"/>
                <a:gd name="connsiteY14" fmla="*/ 64588 h 70996"/>
                <a:gd name="connsiteX15" fmla="*/ 112959 w 232316"/>
                <a:gd name="connsiteY15" fmla="*/ 19728 h 70996"/>
                <a:gd name="connsiteX16" fmla="*/ 86105 w 232316"/>
                <a:gd name="connsiteY16" fmla="*/ 23573 h 70996"/>
                <a:gd name="connsiteX17" fmla="*/ 73897 w 232316"/>
                <a:gd name="connsiteY17" fmla="*/ 22292 h 70996"/>
                <a:gd name="connsiteX18" fmla="*/ 76339 w 232316"/>
                <a:gd name="connsiteY18" fmla="*/ 9475 h 70996"/>
                <a:gd name="connsiteX19" fmla="*/ 116621 w 232316"/>
                <a:gd name="connsiteY19" fmla="*/ 1785 h 70996"/>
                <a:gd name="connsiteX20" fmla="*/ 45215 w 232316"/>
                <a:gd name="connsiteY20" fmla="*/ 1785 h 70996"/>
                <a:gd name="connsiteX21" fmla="*/ 94041 w 232316"/>
                <a:gd name="connsiteY21" fmla="*/ 58179 h 70996"/>
                <a:gd name="connsiteX22" fmla="*/ 89159 w 232316"/>
                <a:gd name="connsiteY22" fmla="*/ 69715 h 70996"/>
                <a:gd name="connsiteX23" fmla="*/ 85497 w 232316"/>
                <a:gd name="connsiteY23" fmla="*/ 70996 h 70996"/>
                <a:gd name="connsiteX24" fmla="*/ 78173 w 232316"/>
                <a:gd name="connsiteY24" fmla="*/ 64588 h 70996"/>
                <a:gd name="connsiteX25" fmla="*/ 40331 w 232316"/>
                <a:gd name="connsiteY25" fmla="*/ 19728 h 70996"/>
                <a:gd name="connsiteX26" fmla="*/ 13477 w 232316"/>
                <a:gd name="connsiteY26" fmla="*/ 23573 h 70996"/>
                <a:gd name="connsiteX27" fmla="*/ 1271 w 232316"/>
                <a:gd name="connsiteY27" fmla="*/ 22292 h 70996"/>
                <a:gd name="connsiteX28" fmla="*/ 3711 w 232316"/>
                <a:gd name="connsiteY28" fmla="*/ 9475 h 70996"/>
                <a:gd name="connsiteX29" fmla="*/ 45215 w 232316"/>
                <a:gd name="connsiteY29" fmla="*/ 1785 h 709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232316" h="70996">
                  <a:moveTo>
                    <a:pt x="116621" y="1785"/>
                  </a:moveTo>
                  <a:lnTo>
                    <a:pt x="139149" y="16861"/>
                  </a:lnTo>
                  <a:lnTo>
                    <a:pt x="139861" y="9475"/>
                  </a:lnTo>
                  <a:cubicBezTo>
                    <a:pt x="141097" y="8193"/>
                    <a:pt x="159637" y="-4624"/>
                    <a:pt x="181883" y="1785"/>
                  </a:cubicBezTo>
                  <a:cubicBezTo>
                    <a:pt x="202893" y="8193"/>
                    <a:pt x="218961" y="26137"/>
                    <a:pt x="231321" y="58179"/>
                  </a:cubicBezTo>
                  <a:cubicBezTo>
                    <a:pt x="233793" y="62024"/>
                    <a:pt x="231321" y="68433"/>
                    <a:pt x="227613" y="69715"/>
                  </a:cubicBezTo>
                  <a:cubicBezTo>
                    <a:pt x="226377" y="69715"/>
                    <a:pt x="225141" y="70996"/>
                    <a:pt x="223905" y="70996"/>
                  </a:cubicBezTo>
                  <a:cubicBezTo>
                    <a:pt x="220197" y="70996"/>
                    <a:pt x="216489" y="68433"/>
                    <a:pt x="215253" y="64588"/>
                  </a:cubicBezTo>
                  <a:cubicBezTo>
                    <a:pt x="205365" y="40235"/>
                    <a:pt x="191771" y="23573"/>
                    <a:pt x="178175" y="19728"/>
                  </a:cubicBezTo>
                  <a:cubicBezTo>
                    <a:pt x="163345" y="15883"/>
                    <a:pt x="150985" y="23573"/>
                    <a:pt x="150985" y="23573"/>
                  </a:cubicBezTo>
                  <a:lnTo>
                    <a:pt x="147017" y="24826"/>
                  </a:lnTo>
                  <a:lnTo>
                    <a:pt x="166669" y="58179"/>
                  </a:lnTo>
                  <a:cubicBezTo>
                    <a:pt x="167889" y="62024"/>
                    <a:pt x="166669" y="68433"/>
                    <a:pt x="161785" y="69715"/>
                  </a:cubicBezTo>
                  <a:cubicBezTo>
                    <a:pt x="160565" y="69715"/>
                    <a:pt x="159345" y="70996"/>
                    <a:pt x="158125" y="70996"/>
                  </a:cubicBezTo>
                  <a:cubicBezTo>
                    <a:pt x="154461" y="70996"/>
                    <a:pt x="152021" y="68433"/>
                    <a:pt x="149579" y="64588"/>
                  </a:cubicBezTo>
                  <a:cubicBezTo>
                    <a:pt x="139813" y="40235"/>
                    <a:pt x="126387" y="23573"/>
                    <a:pt x="112959" y="19728"/>
                  </a:cubicBezTo>
                  <a:cubicBezTo>
                    <a:pt x="97091" y="15883"/>
                    <a:pt x="86105" y="23573"/>
                    <a:pt x="86105" y="23573"/>
                  </a:cubicBezTo>
                  <a:cubicBezTo>
                    <a:pt x="82443" y="27419"/>
                    <a:pt x="76339" y="26137"/>
                    <a:pt x="73897" y="22292"/>
                  </a:cubicBezTo>
                  <a:cubicBezTo>
                    <a:pt x="70237" y="17165"/>
                    <a:pt x="71457" y="12038"/>
                    <a:pt x="76339" y="9475"/>
                  </a:cubicBezTo>
                  <a:cubicBezTo>
                    <a:pt x="76339" y="8193"/>
                    <a:pt x="94649" y="-4624"/>
                    <a:pt x="116621" y="1785"/>
                  </a:cubicBezTo>
                  <a:close/>
                  <a:moveTo>
                    <a:pt x="45215" y="1785"/>
                  </a:moveTo>
                  <a:cubicBezTo>
                    <a:pt x="64745" y="8193"/>
                    <a:pt x="80613" y="26137"/>
                    <a:pt x="94041" y="58179"/>
                  </a:cubicBezTo>
                  <a:cubicBezTo>
                    <a:pt x="96483" y="62024"/>
                    <a:pt x="94041" y="68433"/>
                    <a:pt x="89159" y="69715"/>
                  </a:cubicBezTo>
                  <a:cubicBezTo>
                    <a:pt x="87937" y="69715"/>
                    <a:pt x="86717" y="70996"/>
                    <a:pt x="85497" y="70996"/>
                  </a:cubicBezTo>
                  <a:cubicBezTo>
                    <a:pt x="83055" y="70996"/>
                    <a:pt x="79393" y="68433"/>
                    <a:pt x="78173" y="64588"/>
                  </a:cubicBezTo>
                  <a:cubicBezTo>
                    <a:pt x="67187" y="40235"/>
                    <a:pt x="53759" y="23573"/>
                    <a:pt x="40331" y="19728"/>
                  </a:cubicBezTo>
                  <a:cubicBezTo>
                    <a:pt x="25683" y="15883"/>
                    <a:pt x="14697" y="23573"/>
                    <a:pt x="13477" y="23573"/>
                  </a:cubicBezTo>
                  <a:cubicBezTo>
                    <a:pt x="9815" y="27419"/>
                    <a:pt x="3711" y="26137"/>
                    <a:pt x="1271" y="22292"/>
                  </a:cubicBezTo>
                  <a:cubicBezTo>
                    <a:pt x="-1171" y="17165"/>
                    <a:pt x="49" y="12038"/>
                    <a:pt x="3711" y="9475"/>
                  </a:cubicBezTo>
                  <a:cubicBezTo>
                    <a:pt x="3711" y="8193"/>
                    <a:pt x="22021" y="-4624"/>
                    <a:pt x="45215" y="1785"/>
                  </a:cubicBezTo>
                  <a:close/>
                </a:path>
              </a:pathLst>
            </a:custGeom>
            <a:solidFill>
              <a:srgbClr val="000000"/>
            </a:solidFill>
            <a:ln>
              <a:noFill/>
            </a:ln>
            <a:effectLst/>
            <a:extLst>
              <a:ext uri="{91240B29-F687-4F45-9708-019B960494DF}">
                <a14:hiddenLine xmlns:a14="http://schemas.microsoft.com/office/drawing/2010/main" w="9525" cap="flat">
                  <a:solidFill>
                    <a:srgbClr val="00000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dirty="0">
                <a:latin typeface="Poppins" pitchFamily="2" charset="77"/>
              </a:endParaRPr>
            </a:p>
          </p:txBody>
        </p:sp>
        <p:sp>
          <p:nvSpPr>
            <p:cNvPr id="136" name="Freeform 215">
              <a:extLst>
                <a:ext uri="{FF2B5EF4-FFF2-40B4-BE49-F238E27FC236}">
                  <a16:creationId xmlns:a16="http://schemas.microsoft.com/office/drawing/2014/main" id="{F76EDE25-FEE8-6543-A24E-E39403622764}"/>
                </a:ext>
              </a:extLst>
            </p:cNvPr>
            <p:cNvSpPr>
              <a:spLocks noChangeArrowheads="1"/>
            </p:cNvSpPr>
            <p:nvPr/>
          </p:nvSpPr>
          <p:spPr bwMode="auto">
            <a:xfrm>
              <a:off x="17912579" y="9406776"/>
              <a:ext cx="192257" cy="126342"/>
            </a:xfrm>
            <a:custGeom>
              <a:avLst/>
              <a:gdLst>
                <a:gd name="T0" fmla="*/ 52 w 156"/>
                <a:gd name="T1" fmla="*/ 95 h 103"/>
                <a:gd name="T2" fmla="*/ 0 w 156"/>
                <a:gd name="T3" fmla="*/ 82 h 103"/>
                <a:gd name="T4" fmla="*/ 50 w 156"/>
                <a:gd name="T5" fmla="*/ 0 h 103"/>
                <a:gd name="T6" fmla="*/ 155 w 156"/>
                <a:gd name="T7" fmla="*/ 26 h 103"/>
                <a:gd name="T8" fmla="*/ 134 w 156"/>
                <a:gd name="T9" fmla="*/ 61 h 103"/>
                <a:gd name="T10" fmla="*/ 134 w 156"/>
                <a:gd name="T11" fmla="*/ 61 h 103"/>
                <a:gd name="T12" fmla="*/ 52 w 156"/>
                <a:gd name="T13" fmla="*/ 95 h 103"/>
              </a:gdLst>
              <a:ahLst/>
              <a:cxnLst>
                <a:cxn ang="0">
                  <a:pos x="T0" y="T1"/>
                </a:cxn>
                <a:cxn ang="0">
                  <a:pos x="T2" y="T3"/>
                </a:cxn>
                <a:cxn ang="0">
                  <a:pos x="T4" y="T5"/>
                </a:cxn>
                <a:cxn ang="0">
                  <a:pos x="T6" y="T7"/>
                </a:cxn>
                <a:cxn ang="0">
                  <a:pos x="T8" y="T9"/>
                </a:cxn>
                <a:cxn ang="0">
                  <a:pos x="T10" y="T11"/>
                </a:cxn>
                <a:cxn ang="0">
                  <a:pos x="T12" y="T13"/>
                </a:cxn>
              </a:cxnLst>
              <a:rect l="0" t="0" r="r" b="b"/>
              <a:pathLst>
                <a:path w="156" h="103">
                  <a:moveTo>
                    <a:pt x="52" y="95"/>
                  </a:moveTo>
                  <a:lnTo>
                    <a:pt x="0" y="82"/>
                  </a:lnTo>
                  <a:lnTo>
                    <a:pt x="50" y="0"/>
                  </a:lnTo>
                  <a:lnTo>
                    <a:pt x="155" y="26"/>
                  </a:lnTo>
                  <a:lnTo>
                    <a:pt x="134" y="61"/>
                  </a:lnTo>
                  <a:lnTo>
                    <a:pt x="134" y="61"/>
                  </a:lnTo>
                  <a:cubicBezTo>
                    <a:pt x="117" y="89"/>
                    <a:pt x="84" y="102"/>
                    <a:pt x="52" y="95"/>
                  </a:cubicBezTo>
                </a:path>
              </a:pathLst>
            </a:custGeom>
            <a:solidFill>
              <a:srgbClr val="D6E6FE"/>
            </a:solidFill>
            <a:ln>
              <a:noFill/>
            </a:ln>
            <a:effectLst/>
            <a:extLst>
              <a:ext uri="{91240B29-F687-4F45-9708-019B960494DF}">
                <a14:hiddenLine xmlns:a14="http://schemas.microsoft.com/office/drawing/2010/main" w="9525" cap="flat">
                  <a:solidFill>
                    <a:srgbClr val="00000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grpSp>
      <p:sp>
        <p:nvSpPr>
          <p:cNvPr id="137" name="Freeform 216">
            <a:extLst>
              <a:ext uri="{FF2B5EF4-FFF2-40B4-BE49-F238E27FC236}">
                <a16:creationId xmlns:a16="http://schemas.microsoft.com/office/drawing/2014/main" id="{A45C1A8D-9F2F-1949-B168-B05FC6BD0122}"/>
              </a:ext>
            </a:extLst>
          </p:cNvPr>
          <p:cNvSpPr>
            <a:spLocks noChangeArrowheads="1"/>
          </p:cNvSpPr>
          <p:nvPr/>
        </p:nvSpPr>
        <p:spPr bwMode="auto">
          <a:xfrm>
            <a:off x="995707" y="1643761"/>
            <a:ext cx="2057146" cy="318597"/>
          </a:xfrm>
          <a:custGeom>
            <a:avLst/>
            <a:gdLst>
              <a:gd name="T0" fmla="*/ 3072 w 3301"/>
              <a:gd name="T1" fmla="*/ 0 h 513"/>
              <a:gd name="T2" fmla="*/ 2623 w 3301"/>
              <a:gd name="T3" fmla="*/ 0 h 513"/>
              <a:gd name="T4" fmla="*/ 449 w 3301"/>
              <a:gd name="T5" fmla="*/ 0 h 513"/>
              <a:gd name="T6" fmla="*/ 0 w 3301"/>
              <a:gd name="T7" fmla="*/ 0 h 513"/>
              <a:gd name="T8" fmla="*/ 228 w 3301"/>
              <a:gd name="T9" fmla="*/ 512 h 513"/>
              <a:gd name="T10" fmla="*/ 677 w 3301"/>
              <a:gd name="T11" fmla="*/ 512 h 513"/>
              <a:gd name="T12" fmla="*/ 2850 w 3301"/>
              <a:gd name="T13" fmla="*/ 512 h 513"/>
              <a:gd name="T14" fmla="*/ 3300 w 3301"/>
              <a:gd name="T15" fmla="*/ 512 h 513"/>
              <a:gd name="T16" fmla="*/ 3072 w 3301"/>
              <a:gd name="T17" fmla="*/ 0 h 5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301" h="513">
                <a:moveTo>
                  <a:pt x="3072" y="0"/>
                </a:moveTo>
                <a:lnTo>
                  <a:pt x="2623" y="0"/>
                </a:lnTo>
                <a:lnTo>
                  <a:pt x="449" y="0"/>
                </a:lnTo>
                <a:lnTo>
                  <a:pt x="0" y="0"/>
                </a:lnTo>
                <a:lnTo>
                  <a:pt x="228" y="512"/>
                </a:lnTo>
                <a:lnTo>
                  <a:pt x="677" y="512"/>
                </a:lnTo>
                <a:lnTo>
                  <a:pt x="2850" y="512"/>
                </a:lnTo>
                <a:lnTo>
                  <a:pt x="3300" y="512"/>
                </a:lnTo>
                <a:lnTo>
                  <a:pt x="3072" y="0"/>
                </a:lnTo>
              </a:path>
            </a:pathLst>
          </a:custGeom>
          <a:solidFill>
            <a:schemeClr val="accent3">
              <a:lumMod val="50000"/>
            </a:schemeClr>
          </a:solidFill>
          <a:ln>
            <a:noFill/>
          </a:ln>
          <a:effectLst/>
        </p:spPr>
        <p:txBody>
          <a:bodyPr wrap="none" anchor="ctr"/>
          <a:lstStyle/>
          <a:p>
            <a:endParaRPr lang="en-US" dirty="0">
              <a:latin typeface="Poppins" pitchFamily="2" charset="77"/>
            </a:endParaRPr>
          </a:p>
        </p:txBody>
      </p:sp>
      <p:sp>
        <p:nvSpPr>
          <p:cNvPr id="138" name="Freeform 288">
            <a:extLst>
              <a:ext uri="{FF2B5EF4-FFF2-40B4-BE49-F238E27FC236}">
                <a16:creationId xmlns:a16="http://schemas.microsoft.com/office/drawing/2014/main" id="{DF41A2BC-2C5A-954B-B944-88C02A758556}"/>
              </a:ext>
            </a:extLst>
          </p:cNvPr>
          <p:cNvSpPr>
            <a:spLocks noChangeArrowheads="1"/>
          </p:cNvSpPr>
          <p:nvPr/>
        </p:nvSpPr>
        <p:spPr bwMode="auto">
          <a:xfrm>
            <a:off x="3717510" y="1643761"/>
            <a:ext cx="2054400" cy="318597"/>
          </a:xfrm>
          <a:custGeom>
            <a:avLst/>
            <a:gdLst>
              <a:gd name="T0" fmla="*/ 3071 w 3300"/>
              <a:gd name="T1" fmla="*/ 0 h 513"/>
              <a:gd name="T2" fmla="*/ 2622 w 3300"/>
              <a:gd name="T3" fmla="*/ 0 h 513"/>
              <a:gd name="T4" fmla="*/ 448 w 3300"/>
              <a:gd name="T5" fmla="*/ 0 h 513"/>
              <a:gd name="T6" fmla="*/ 0 w 3300"/>
              <a:gd name="T7" fmla="*/ 0 h 513"/>
              <a:gd name="T8" fmla="*/ 227 w 3300"/>
              <a:gd name="T9" fmla="*/ 512 h 513"/>
              <a:gd name="T10" fmla="*/ 677 w 3300"/>
              <a:gd name="T11" fmla="*/ 512 h 513"/>
              <a:gd name="T12" fmla="*/ 2849 w 3300"/>
              <a:gd name="T13" fmla="*/ 512 h 513"/>
              <a:gd name="T14" fmla="*/ 3299 w 3300"/>
              <a:gd name="T15" fmla="*/ 512 h 513"/>
              <a:gd name="T16" fmla="*/ 3071 w 3300"/>
              <a:gd name="T17" fmla="*/ 0 h 5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300" h="513">
                <a:moveTo>
                  <a:pt x="3071" y="0"/>
                </a:moveTo>
                <a:lnTo>
                  <a:pt x="2622" y="0"/>
                </a:lnTo>
                <a:lnTo>
                  <a:pt x="448" y="0"/>
                </a:lnTo>
                <a:lnTo>
                  <a:pt x="0" y="0"/>
                </a:lnTo>
                <a:lnTo>
                  <a:pt x="227" y="512"/>
                </a:lnTo>
                <a:lnTo>
                  <a:pt x="677" y="512"/>
                </a:lnTo>
                <a:lnTo>
                  <a:pt x="2849" y="512"/>
                </a:lnTo>
                <a:lnTo>
                  <a:pt x="3299" y="512"/>
                </a:lnTo>
                <a:lnTo>
                  <a:pt x="3071" y="0"/>
                </a:lnTo>
              </a:path>
            </a:pathLst>
          </a:custGeom>
          <a:solidFill>
            <a:schemeClr val="accent3">
              <a:lumMod val="50000"/>
            </a:schemeClr>
          </a:solidFill>
          <a:ln>
            <a:noFill/>
          </a:ln>
          <a:effectLst/>
        </p:spPr>
        <p:txBody>
          <a:bodyPr wrap="none" anchor="ctr"/>
          <a:lstStyle/>
          <a:p>
            <a:endParaRPr lang="en-US" dirty="0">
              <a:latin typeface="Poppins" pitchFamily="2" charset="77"/>
            </a:endParaRPr>
          </a:p>
        </p:txBody>
      </p:sp>
      <p:sp>
        <p:nvSpPr>
          <p:cNvPr id="139" name="Freeform 360">
            <a:extLst>
              <a:ext uri="{FF2B5EF4-FFF2-40B4-BE49-F238E27FC236}">
                <a16:creationId xmlns:a16="http://schemas.microsoft.com/office/drawing/2014/main" id="{0384C8A2-6F74-C24D-92BB-513D6CEE0707}"/>
              </a:ext>
            </a:extLst>
          </p:cNvPr>
          <p:cNvSpPr>
            <a:spLocks noChangeArrowheads="1"/>
          </p:cNvSpPr>
          <p:nvPr/>
        </p:nvSpPr>
        <p:spPr bwMode="auto">
          <a:xfrm>
            <a:off x="6436567" y="1643761"/>
            <a:ext cx="2054400" cy="318597"/>
          </a:xfrm>
          <a:custGeom>
            <a:avLst/>
            <a:gdLst>
              <a:gd name="T0" fmla="*/ 3072 w 3300"/>
              <a:gd name="T1" fmla="*/ 0 h 513"/>
              <a:gd name="T2" fmla="*/ 2622 w 3300"/>
              <a:gd name="T3" fmla="*/ 0 h 513"/>
              <a:gd name="T4" fmla="*/ 449 w 3300"/>
              <a:gd name="T5" fmla="*/ 0 h 513"/>
              <a:gd name="T6" fmla="*/ 0 w 3300"/>
              <a:gd name="T7" fmla="*/ 0 h 513"/>
              <a:gd name="T8" fmla="*/ 227 w 3300"/>
              <a:gd name="T9" fmla="*/ 512 h 513"/>
              <a:gd name="T10" fmla="*/ 677 w 3300"/>
              <a:gd name="T11" fmla="*/ 512 h 513"/>
              <a:gd name="T12" fmla="*/ 2850 w 3300"/>
              <a:gd name="T13" fmla="*/ 512 h 513"/>
              <a:gd name="T14" fmla="*/ 3299 w 3300"/>
              <a:gd name="T15" fmla="*/ 512 h 513"/>
              <a:gd name="T16" fmla="*/ 3072 w 3300"/>
              <a:gd name="T17" fmla="*/ 0 h 5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300" h="513">
                <a:moveTo>
                  <a:pt x="3072" y="0"/>
                </a:moveTo>
                <a:lnTo>
                  <a:pt x="2622" y="0"/>
                </a:lnTo>
                <a:lnTo>
                  <a:pt x="449" y="0"/>
                </a:lnTo>
                <a:lnTo>
                  <a:pt x="0" y="0"/>
                </a:lnTo>
                <a:lnTo>
                  <a:pt x="227" y="512"/>
                </a:lnTo>
                <a:lnTo>
                  <a:pt x="677" y="512"/>
                </a:lnTo>
                <a:lnTo>
                  <a:pt x="2850" y="512"/>
                </a:lnTo>
                <a:lnTo>
                  <a:pt x="3299" y="512"/>
                </a:lnTo>
                <a:lnTo>
                  <a:pt x="3072" y="0"/>
                </a:lnTo>
              </a:path>
            </a:pathLst>
          </a:custGeom>
          <a:solidFill>
            <a:schemeClr val="accent3">
              <a:lumMod val="50000"/>
            </a:schemeClr>
          </a:solidFill>
          <a:ln>
            <a:noFill/>
          </a:ln>
          <a:effectLst/>
        </p:spPr>
        <p:txBody>
          <a:bodyPr wrap="none" anchor="ctr"/>
          <a:lstStyle/>
          <a:p>
            <a:endParaRPr lang="en-US" dirty="0">
              <a:latin typeface="Poppins" pitchFamily="2" charset="77"/>
            </a:endParaRPr>
          </a:p>
        </p:txBody>
      </p:sp>
      <p:sp>
        <p:nvSpPr>
          <p:cNvPr id="140" name="Freeform 432">
            <a:extLst>
              <a:ext uri="{FF2B5EF4-FFF2-40B4-BE49-F238E27FC236}">
                <a16:creationId xmlns:a16="http://schemas.microsoft.com/office/drawing/2014/main" id="{31639446-6A78-2048-BD8D-915BC6CD2F1E}"/>
              </a:ext>
            </a:extLst>
          </p:cNvPr>
          <p:cNvSpPr>
            <a:spLocks noChangeArrowheads="1"/>
          </p:cNvSpPr>
          <p:nvPr/>
        </p:nvSpPr>
        <p:spPr bwMode="auto">
          <a:xfrm>
            <a:off x="9158373" y="1643761"/>
            <a:ext cx="2057146" cy="318597"/>
          </a:xfrm>
          <a:custGeom>
            <a:avLst/>
            <a:gdLst>
              <a:gd name="T0" fmla="*/ 3072 w 3301"/>
              <a:gd name="T1" fmla="*/ 0 h 513"/>
              <a:gd name="T2" fmla="*/ 2623 w 3301"/>
              <a:gd name="T3" fmla="*/ 0 h 513"/>
              <a:gd name="T4" fmla="*/ 449 w 3301"/>
              <a:gd name="T5" fmla="*/ 0 h 513"/>
              <a:gd name="T6" fmla="*/ 0 w 3301"/>
              <a:gd name="T7" fmla="*/ 0 h 513"/>
              <a:gd name="T8" fmla="*/ 228 w 3301"/>
              <a:gd name="T9" fmla="*/ 512 h 513"/>
              <a:gd name="T10" fmla="*/ 677 w 3301"/>
              <a:gd name="T11" fmla="*/ 512 h 513"/>
              <a:gd name="T12" fmla="*/ 2850 w 3301"/>
              <a:gd name="T13" fmla="*/ 512 h 513"/>
              <a:gd name="T14" fmla="*/ 3300 w 3301"/>
              <a:gd name="T15" fmla="*/ 512 h 513"/>
              <a:gd name="T16" fmla="*/ 3072 w 3301"/>
              <a:gd name="T17" fmla="*/ 0 h 5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301" h="513">
                <a:moveTo>
                  <a:pt x="3072" y="0"/>
                </a:moveTo>
                <a:lnTo>
                  <a:pt x="2623" y="0"/>
                </a:lnTo>
                <a:lnTo>
                  <a:pt x="449" y="0"/>
                </a:lnTo>
                <a:lnTo>
                  <a:pt x="0" y="0"/>
                </a:lnTo>
                <a:lnTo>
                  <a:pt x="228" y="512"/>
                </a:lnTo>
                <a:lnTo>
                  <a:pt x="677" y="512"/>
                </a:lnTo>
                <a:lnTo>
                  <a:pt x="2850" y="512"/>
                </a:lnTo>
                <a:lnTo>
                  <a:pt x="3300" y="512"/>
                </a:lnTo>
                <a:lnTo>
                  <a:pt x="3072" y="0"/>
                </a:lnTo>
              </a:path>
            </a:pathLst>
          </a:custGeom>
          <a:solidFill>
            <a:schemeClr val="accent3">
              <a:lumMod val="50000"/>
            </a:schemeClr>
          </a:solidFill>
          <a:ln>
            <a:noFill/>
          </a:ln>
          <a:effectLst/>
        </p:spPr>
        <p:txBody>
          <a:bodyPr wrap="none" anchor="ctr"/>
          <a:lstStyle/>
          <a:p>
            <a:endParaRPr lang="en-US" dirty="0">
              <a:latin typeface="Poppins" pitchFamily="2" charset="77"/>
            </a:endParaRPr>
          </a:p>
        </p:txBody>
      </p:sp>
      <p:sp>
        <p:nvSpPr>
          <p:cNvPr id="4" name="TextBox 3">
            <a:extLst>
              <a:ext uri="{FF2B5EF4-FFF2-40B4-BE49-F238E27FC236}">
                <a16:creationId xmlns:a16="http://schemas.microsoft.com/office/drawing/2014/main" id="{A62EF211-B30C-B14C-8C16-EB74507D55CF}"/>
              </a:ext>
            </a:extLst>
          </p:cNvPr>
          <p:cNvSpPr txBox="1"/>
          <p:nvPr/>
        </p:nvSpPr>
        <p:spPr>
          <a:xfrm>
            <a:off x="3851884" y="329579"/>
            <a:ext cx="4477508" cy="661720"/>
          </a:xfrm>
          <a:prstGeom prst="rect">
            <a:avLst/>
          </a:prstGeom>
          <a:noFill/>
        </p:spPr>
        <p:txBody>
          <a:bodyPr wrap="none" rtlCol="0" anchor="b">
            <a:spAutoFit/>
          </a:bodyPr>
          <a:lstStyle/>
          <a:p>
            <a:pPr algn="ctr"/>
            <a:r>
              <a:rPr lang="en-US" sz="3700" b="1" spc="600" dirty="0">
                <a:solidFill>
                  <a:schemeClr val="accent4">
                    <a:lumMod val="50000"/>
                  </a:schemeClr>
                </a:solidFill>
                <a:latin typeface="Lato Black" panose="020F0A02020204030203" pitchFamily="34" charset="0"/>
                <a:cs typeface="Poppins" pitchFamily="2" charset="77"/>
              </a:rPr>
              <a:t>SCIENCE</a:t>
            </a:r>
            <a:r>
              <a:rPr lang="en-US" sz="3700" b="1" spc="600" dirty="0">
                <a:solidFill>
                  <a:srgbClr val="111340"/>
                </a:solidFill>
                <a:latin typeface="Lato Black" panose="020F0A02020204030203" pitchFamily="34" charset="0"/>
                <a:cs typeface="Poppins" pitchFamily="2" charset="77"/>
              </a:rPr>
              <a:t> </a:t>
            </a:r>
            <a:r>
              <a:rPr lang="en-US" sz="3700" b="1" spc="600" dirty="0">
                <a:solidFill>
                  <a:schemeClr val="accent2"/>
                </a:solidFill>
                <a:latin typeface="Lato Black" panose="020F0A02020204030203" pitchFamily="34" charset="0"/>
                <a:cs typeface="Poppins" pitchFamily="2" charset="77"/>
              </a:rPr>
              <a:t>SLIDE</a:t>
            </a:r>
          </a:p>
        </p:txBody>
      </p:sp>
      <p:sp>
        <p:nvSpPr>
          <p:cNvPr id="5" name="TextBox 4">
            <a:extLst>
              <a:ext uri="{FF2B5EF4-FFF2-40B4-BE49-F238E27FC236}">
                <a16:creationId xmlns:a16="http://schemas.microsoft.com/office/drawing/2014/main" id="{0D757249-DB97-754C-B93B-BE038BC07083}"/>
              </a:ext>
            </a:extLst>
          </p:cNvPr>
          <p:cNvSpPr txBox="1"/>
          <p:nvPr/>
        </p:nvSpPr>
        <p:spPr>
          <a:xfrm>
            <a:off x="3739587" y="947744"/>
            <a:ext cx="4712829" cy="323165"/>
          </a:xfrm>
          <a:prstGeom prst="rect">
            <a:avLst/>
          </a:prstGeom>
          <a:noFill/>
        </p:spPr>
        <p:txBody>
          <a:bodyPr wrap="none" rtlCol="0">
            <a:spAutoFit/>
          </a:bodyPr>
          <a:lstStyle/>
          <a:p>
            <a:pPr algn="ctr"/>
            <a:r>
              <a:rPr lang="en-US" sz="1500" spc="-60" dirty="0">
                <a:latin typeface="Lato Black" panose="020F0A02020204030203" pitchFamily="34" charset="0"/>
                <a:cs typeface="Poppins" pitchFamily="2" charset="77"/>
              </a:rPr>
              <a:t>Make a big impact with our professional slides and charts</a:t>
            </a:r>
          </a:p>
        </p:txBody>
      </p:sp>
      <p:sp>
        <p:nvSpPr>
          <p:cNvPr id="6" name="TextBox 5">
            <a:extLst>
              <a:ext uri="{FF2B5EF4-FFF2-40B4-BE49-F238E27FC236}">
                <a16:creationId xmlns:a16="http://schemas.microsoft.com/office/drawing/2014/main" id="{7010018F-0335-0D4B-9BEC-3E799BDEA380}"/>
              </a:ext>
            </a:extLst>
          </p:cNvPr>
          <p:cNvSpPr txBox="1"/>
          <p:nvPr/>
        </p:nvSpPr>
        <p:spPr>
          <a:xfrm>
            <a:off x="1150319" y="1630890"/>
            <a:ext cx="1746869" cy="353943"/>
          </a:xfrm>
          <a:prstGeom prst="rect">
            <a:avLst/>
          </a:prstGeom>
          <a:noFill/>
        </p:spPr>
        <p:txBody>
          <a:bodyPr wrap="square" rtlCol="0" anchor="ctr">
            <a:spAutoFit/>
          </a:bodyPr>
          <a:lstStyle/>
          <a:p>
            <a:pPr algn="ctr"/>
            <a:r>
              <a:rPr lang="en-US" sz="1700" b="1" spc="-15" dirty="0">
                <a:solidFill>
                  <a:srgbClr val="FFFFFF"/>
                </a:solidFill>
                <a:latin typeface="Poppins" pitchFamily="2" charset="77"/>
                <a:cs typeface="Poppins" pitchFamily="2" charset="77"/>
              </a:rPr>
              <a:t>TITLE 01</a:t>
            </a:r>
          </a:p>
        </p:txBody>
      </p:sp>
      <p:sp>
        <p:nvSpPr>
          <p:cNvPr id="7" name="TextBox 6">
            <a:extLst>
              <a:ext uri="{FF2B5EF4-FFF2-40B4-BE49-F238E27FC236}">
                <a16:creationId xmlns:a16="http://schemas.microsoft.com/office/drawing/2014/main" id="{CF42CB5A-820A-8A44-9564-66B5A6FA7AB1}"/>
              </a:ext>
            </a:extLst>
          </p:cNvPr>
          <p:cNvSpPr txBox="1"/>
          <p:nvPr/>
        </p:nvSpPr>
        <p:spPr>
          <a:xfrm>
            <a:off x="997920" y="2041193"/>
            <a:ext cx="2051668" cy="1015663"/>
          </a:xfrm>
          <a:prstGeom prst="rect">
            <a:avLst/>
          </a:prstGeom>
          <a:noFill/>
        </p:spPr>
        <p:txBody>
          <a:bodyPr wrap="square" rtlCol="0">
            <a:spAutoFit/>
          </a:bodyPr>
          <a:lstStyle/>
          <a:p>
            <a:pPr algn="ctr">
              <a:lnSpc>
                <a:spcPts val="1750"/>
              </a:lnSpc>
            </a:pPr>
            <a:r>
              <a:rPr lang="en-US" sz="1600" dirty="0">
                <a:latin typeface="Lato Light" panose="020F0502020204030203" pitchFamily="34" charset="0"/>
                <a:ea typeface="Lato Light" panose="020F0502020204030203" pitchFamily="34" charset="0"/>
                <a:cs typeface="Mukta ExtraLight" panose="020B0000000000000000" pitchFamily="34" charset="77"/>
              </a:rPr>
              <a:t>You can make whatever you want if you make with love and trust</a:t>
            </a:r>
          </a:p>
        </p:txBody>
      </p:sp>
      <p:sp>
        <p:nvSpPr>
          <p:cNvPr id="8" name="TextBox 7">
            <a:extLst>
              <a:ext uri="{FF2B5EF4-FFF2-40B4-BE49-F238E27FC236}">
                <a16:creationId xmlns:a16="http://schemas.microsoft.com/office/drawing/2014/main" id="{031AE299-0DA6-CB4C-A014-5BD861FCE96A}"/>
              </a:ext>
            </a:extLst>
          </p:cNvPr>
          <p:cNvSpPr txBox="1"/>
          <p:nvPr/>
        </p:nvSpPr>
        <p:spPr>
          <a:xfrm>
            <a:off x="3871748" y="1630890"/>
            <a:ext cx="1746869" cy="353943"/>
          </a:xfrm>
          <a:prstGeom prst="rect">
            <a:avLst/>
          </a:prstGeom>
          <a:noFill/>
        </p:spPr>
        <p:txBody>
          <a:bodyPr wrap="square" rtlCol="0" anchor="ctr">
            <a:spAutoFit/>
          </a:bodyPr>
          <a:lstStyle/>
          <a:p>
            <a:pPr algn="ctr"/>
            <a:r>
              <a:rPr lang="en-US" sz="1700" b="1" spc="-15" dirty="0">
                <a:solidFill>
                  <a:srgbClr val="FFFFFF"/>
                </a:solidFill>
                <a:latin typeface="Poppins" pitchFamily="2" charset="77"/>
                <a:cs typeface="Poppins" pitchFamily="2" charset="77"/>
              </a:rPr>
              <a:t>TITLE 02</a:t>
            </a:r>
          </a:p>
        </p:txBody>
      </p:sp>
      <p:sp>
        <p:nvSpPr>
          <p:cNvPr id="9" name="TextBox 8">
            <a:extLst>
              <a:ext uri="{FF2B5EF4-FFF2-40B4-BE49-F238E27FC236}">
                <a16:creationId xmlns:a16="http://schemas.microsoft.com/office/drawing/2014/main" id="{35502603-CE5F-8A4E-9E62-26C811DD6213}"/>
              </a:ext>
            </a:extLst>
          </p:cNvPr>
          <p:cNvSpPr txBox="1"/>
          <p:nvPr/>
        </p:nvSpPr>
        <p:spPr>
          <a:xfrm>
            <a:off x="3719349" y="2041193"/>
            <a:ext cx="2051668" cy="1015663"/>
          </a:xfrm>
          <a:prstGeom prst="rect">
            <a:avLst/>
          </a:prstGeom>
          <a:noFill/>
        </p:spPr>
        <p:txBody>
          <a:bodyPr wrap="square" rtlCol="0">
            <a:spAutoFit/>
          </a:bodyPr>
          <a:lstStyle/>
          <a:p>
            <a:pPr algn="ctr">
              <a:lnSpc>
                <a:spcPts val="1750"/>
              </a:lnSpc>
            </a:pPr>
            <a:r>
              <a:rPr lang="en-US" sz="1600" dirty="0">
                <a:latin typeface="Lato Light" panose="020F0502020204030203" pitchFamily="34" charset="0"/>
              </a:rPr>
              <a:t>You can make whatever you want if you make with love and trust</a:t>
            </a:r>
          </a:p>
        </p:txBody>
      </p:sp>
      <p:sp>
        <p:nvSpPr>
          <p:cNvPr id="10" name="TextBox 9">
            <a:extLst>
              <a:ext uri="{FF2B5EF4-FFF2-40B4-BE49-F238E27FC236}">
                <a16:creationId xmlns:a16="http://schemas.microsoft.com/office/drawing/2014/main" id="{AFCA05AB-6E86-9F4D-BAF7-8D062CDC3FE2}"/>
              </a:ext>
            </a:extLst>
          </p:cNvPr>
          <p:cNvSpPr txBox="1"/>
          <p:nvPr/>
        </p:nvSpPr>
        <p:spPr>
          <a:xfrm>
            <a:off x="6593176" y="1630890"/>
            <a:ext cx="1746869" cy="353943"/>
          </a:xfrm>
          <a:prstGeom prst="rect">
            <a:avLst/>
          </a:prstGeom>
          <a:noFill/>
        </p:spPr>
        <p:txBody>
          <a:bodyPr wrap="square" rtlCol="0" anchor="ctr">
            <a:spAutoFit/>
          </a:bodyPr>
          <a:lstStyle/>
          <a:p>
            <a:pPr algn="ctr"/>
            <a:r>
              <a:rPr lang="en-US" sz="1700" b="1" spc="-15" dirty="0">
                <a:solidFill>
                  <a:srgbClr val="FFFFFF"/>
                </a:solidFill>
                <a:latin typeface="Poppins" pitchFamily="2" charset="77"/>
                <a:cs typeface="Poppins" pitchFamily="2" charset="77"/>
              </a:rPr>
              <a:t>TITLE 03</a:t>
            </a:r>
          </a:p>
        </p:txBody>
      </p:sp>
      <p:sp>
        <p:nvSpPr>
          <p:cNvPr id="12" name="TextBox 11">
            <a:extLst>
              <a:ext uri="{FF2B5EF4-FFF2-40B4-BE49-F238E27FC236}">
                <a16:creationId xmlns:a16="http://schemas.microsoft.com/office/drawing/2014/main" id="{B52458DF-B91D-4D41-B437-4F672ADC5B7B}"/>
              </a:ext>
            </a:extLst>
          </p:cNvPr>
          <p:cNvSpPr txBox="1"/>
          <p:nvPr/>
        </p:nvSpPr>
        <p:spPr>
          <a:xfrm>
            <a:off x="9314605" y="1630890"/>
            <a:ext cx="1746869" cy="353943"/>
          </a:xfrm>
          <a:prstGeom prst="rect">
            <a:avLst/>
          </a:prstGeom>
          <a:noFill/>
        </p:spPr>
        <p:txBody>
          <a:bodyPr wrap="square" rtlCol="0" anchor="ctr">
            <a:spAutoFit/>
          </a:bodyPr>
          <a:lstStyle/>
          <a:p>
            <a:pPr algn="ctr"/>
            <a:r>
              <a:rPr lang="en-US" sz="1700" b="1" spc="-15" dirty="0">
                <a:solidFill>
                  <a:srgbClr val="FFFFFF"/>
                </a:solidFill>
                <a:latin typeface="Poppins" pitchFamily="2" charset="77"/>
                <a:cs typeface="Poppins" pitchFamily="2" charset="77"/>
              </a:rPr>
              <a:t>TITLE 04</a:t>
            </a:r>
          </a:p>
        </p:txBody>
      </p:sp>
      <p:sp>
        <p:nvSpPr>
          <p:cNvPr id="141" name="TextBox 140">
            <a:extLst>
              <a:ext uri="{FF2B5EF4-FFF2-40B4-BE49-F238E27FC236}">
                <a16:creationId xmlns:a16="http://schemas.microsoft.com/office/drawing/2014/main" id="{DE024752-A050-4629-97E6-EDBA0E2B9AC1}"/>
              </a:ext>
            </a:extLst>
          </p:cNvPr>
          <p:cNvSpPr txBox="1"/>
          <p:nvPr/>
        </p:nvSpPr>
        <p:spPr>
          <a:xfrm>
            <a:off x="6541620" y="2050057"/>
            <a:ext cx="2051668" cy="1015663"/>
          </a:xfrm>
          <a:prstGeom prst="rect">
            <a:avLst/>
          </a:prstGeom>
          <a:noFill/>
        </p:spPr>
        <p:txBody>
          <a:bodyPr wrap="square" rtlCol="0">
            <a:spAutoFit/>
          </a:bodyPr>
          <a:lstStyle/>
          <a:p>
            <a:pPr algn="ctr">
              <a:lnSpc>
                <a:spcPts val="1750"/>
              </a:lnSpc>
            </a:pPr>
            <a:r>
              <a:rPr lang="en-US" sz="1600" dirty="0">
                <a:latin typeface="Lato Light" panose="020F0502020204030203" pitchFamily="34" charset="0"/>
                <a:ea typeface="Lato Light" panose="020F0502020204030203" pitchFamily="34" charset="0"/>
                <a:cs typeface="Mukta ExtraLight" panose="020B0000000000000000" pitchFamily="34" charset="77"/>
              </a:rPr>
              <a:t>You can make whatever you want if you make with love and trust</a:t>
            </a:r>
          </a:p>
        </p:txBody>
      </p:sp>
      <p:sp>
        <p:nvSpPr>
          <p:cNvPr id="142" name="TextBox 141">
            <a:extLst>
              <a:ext uri="{FF2B5EF4-FFF2-40B4-BE49-F238E27FC236}">
                <a16:creationId xmlns:a16="http://schemas.microsoft.com/office/drawing/2014/main" id="{F9F7463F-A472-45F8-BD97-6C0A7A051035}"/>
              </a:ext>
            </a:extLst>
          </p:cNvPr>
          <p:cNvSpPr txBox="1"/>
          <p:nvPr/>
        </p:nvSpPr>
        <p:spPr>
          <a:xfrm>
            <a:off x="9263049" y="2050057"/>
            <a:ext cx="2051668" cy="1015663"/>
          </a:xfrm>
          <a:prstGeom prst="rect">
            <a:avLst/>
          </a:prstGeom>
          <a:noFill/>
        </p:spPr>
        <p:txBody>
          <a:bodyPr wrap="square" rtlCol="0">
            <a:spAutoFit/>
          </a:bodyPr>
          <a:lstStyle/>
          <a:p>
            <a:pPr algn="ctr">
              <a:lnSpc>
                <a:spcPts val="1750"/>
              </a:lnSpc>
            </a:pPr>
            <a:r>
              <a:rPr lang="en-US" sz="1600" dirty="0">
                <a:latin typeface="Lato Light" panose="020F0502020204030203" pitchFamily="34" charset="0"/>
              </a:rPr>
              <a:t>You can make whatever you want if you make with love and trust</a:t>
            </a:r>
          </a:p>
        </p:txBody>
      </p:sp>
    </p:spTree>
    <p:extLst>
      <p:ext uri="{BB962C8B-B14F-4D97-AF65-F5344CB8AC3E}">
        <p14:creationId xmlns:p14="http://schemas.microsoft.com/office/powerpoint/2010/main" val="390712519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5421FF64-EA59-344B-ABD7-42F6C2D1308F}"/>
              </a:ext>
            </a:extLst>
          </p:cNvPr>
          <p:cNvGrpSpPr/>
          <p:nvPr/>
        </p:nvGrpSpPr>
        <p:grpSpPr>
          <a:xfrm>
            <a:off x="2989745" y="2228796"/>
            <a:ext cx="6215257" cy="3669282"/>
            <a:chOff x="5976314" y="4457591"/>
            <a:chExt cx="12430513" cy="7338563"/>
          </a:xfrm>
        </p:grpSpPr>
        <p:sp>
          <p:nvSpPr>
            <p:cNvPr id="18" name="Freeform 62">
              <a:extLst>
                <a:ext uri="{FF2B5EF4-FFF2-40B4-BE49-F238E27FC236}">
                  <a16:creationId xmlns:a16="http://schemas.microsoft.com/office/drawing/2014/main" id="{C1D7393A-BFE0-EF4D-8D5C-EB84BDC1DB13}"/>
                </a:ext>
              </a:extLst>
            </p:cNvPr>
            <p:cNvSpPr>
              <a:spLocks noChangeArrowheads="1"/>
            </p:cNvSpPr>
            <p:nvPr/>
          </p:nvSpPr>
          <p:spPr bwMode="auto">
            <a:xfrm>
              <a:off x="5987298" y="6852511"/>
              <a:ext cx="12172347" cy="4943641"/>
            </a:xfrm>
            <a:custGeom>
              <a:avLst/>
              <a:gdLst>
                <a:gd name="T0" fmla="*/ 9773 w 9774"/>
                <a:gd name="T1" fmla="*/ 3384 h 3968"/>
                <a:gd name="T2" fmla="*/ 9773 w 9774"/>
                <a:gd name="T3" fmla="*/ 1694 h 3968"/>
                <a:gd name="T4" fmla="*/ 9773 w 9774"/>
                <a:gd name="T5" fmla="*/ 1694 h 3968"/>
                <a:gd name="T6" fmla="*/ 8079 w 9774"/>
                <a:gd name="T7" fmla="*/ 0 h 3968"/>
                <a:gd name="T8" fmla="*/ 3033 w 9774"/>
                <a:gd name="T9" fmla="*/ 0 h 3968"/>
                <a:gd name="T10" fmla="*/ 3033 w 9774"/>
                <a:gd name="T11" fmla="*/ 0 h 3968"/>
                <a:gd name="T12" fmla="*/ 1339 w 9774"/>
                <a:gd name="T13" fmla="*/ 1694 h 3968"/>
                <a:gd name="T14" fmla="*/ 1339 w 9774"/>
                <a:gd name="T15" fmla="*/ 3384 h 3968"/>
                <a:gd name="T16" fmla="*/ 0 w 9774"/>
                <a:gd name="T17" fmla="*/ 3967 h 3968"/>
                <a:gd name="T18" fmla="*/ 8434 w 9774"/>
                <a:gd name="T19" fmla="*/ 3967 h 3968"/>
                <a:gd name="T20" fmla="*/ 9773 w 9774"/>
                <a:gd name="T21" fmla="*/ 3384 h 39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9774" h="3968">
                  <a:moveTo>
                    <a:pt x="9773" y="3384"/>
                  </a:moveTo>
                  <a:lnTo>
                    <a:pt x="9773" y="1694"/>
                  </a:lnTo>
                  <a:lnTo>
                    <a:pt x="9773" y="1694"/>
                  </a:lnTo>
                  <a:cubicBezTo>
                    <a:pt x="9773" y="758"/>
                    <a:pt x="9014" y="0"/>
                    <a:pt x="8079" y="0"/>
                  </a:cubicBezTo>
                  <a:lnTo>
                    <a:pt x="3033" y="0"/>
                  </a:lnTo>
                  <a:lnTo>
                    <a:pt x="3033" y="0"/>
                  </a:lnTo>
                  <a:cubicBezTo>
                    <a:pt x="2097" y="0"/>
                    <a:pt x="1339" y="758"/>
                    <a:pt x="1339" y="1694"/>
                  </a:cubicBezTo>
                  <a:lnTo>
                    <a:pt x="1339" y="3384"/>
                  </a:lnTo>
                  <a:lnTo>
                    <a:pt x="0" y="3967"/>
                  </a:lnTo>
                  <a:lnTo>
                    <a:pt x="8434" y="3967"/>
                  </a:lnTo>
                  <a:lnTo>
                    <a:pt x="9773" y="3384"/>
                  </a:lnTo>
                </a:path>
              </a:pathLst>
            </a:custGeom>
            <a:solidFill>
              <a:srgbClr val="75A1D2">
                <a:alpha val="10000"/>
              </a:srgbClr>
            </a:solidFill>
            <a:ln>
              <a:noFill/>
            </a:ln>
            <a:effectLst/>
          </p:spPr>
          <p:txBody>
            <a:bodyPr wrap="none" anchor="ctr"/>
            <a:lstStyle/>
            <a:p>
              <a:endParaRPr lang="en-US" dirty="0">
                <a:latin typeface="Poppins" pitchFamily="2" charset="77"/>
              </a:endParaRPr>
            </a:p>
          </p:txBody>
        </p:sp>
        <p:sp>
          <p:nvSpPr>
            <p:cNvPr id="19" name="Freeform 63">
              <a:extLst>
                <a:ext uri="{FF2B5EF4-FFF2-40B4-BE49-F238E27FC236}">
                  <a16:creationId xmlns:a16="http://schemas.microsoft.com/office/drawing/2014/main" id="{EC0EC86E-7770-1244-AA77-6D1E12D52F60}"/>
                </a:ext>
              </a:extLst>
            </p:cNvPr>
            <p:cNvSpPr>
              <a:spLocks noChangeArrowheads="1"/>
            </p:cNvSpPr>
            <p:nvPr/>
          </p:nvSpPr>
          <p:spPr bwMode="auto">
            <a:xfrm>
              <a:off x="5976314" y="11071085"/>
              <a:ext cx="12155866" cy="719573"/>
            </a:xfrm>
            <a:custGeom>
              <a:avLst/>
              <a:gdLst>
                <a:gd name="T0" fmla="*/ 1325 w 9759"/>
                <a:gd name="T1" fmla="*/ 0 h 578"/>
                <a:gd name="T2" fmla="*/ 0 w 9759"/>
                <a:gd name="T3" fmla="*/ 577 h 578"/>
                <a:gd name="T4" fmla="*/ 8434 w 9759"/>
                <a:gd name="T5" fmla="*/ 577 h 578"/>
                <a:gd name="T6" fmla="*/ 9758 w 9759"/>
                <a:gd name="T7" fmla="*/ 0 h 578"/>
                <a:gd name="T8" fmla="*/ 1325 w 9759"/>
                <a:gd name="T9" fmla="*/ 0 h 578"/>
              </a:gdLst>
              <a:ahLst/>
              <a:cxnLst>
                <a:cxn ang="0">
                  <a:pos x="T0" y="T1"/>
                </a:cxn>
                <a:cxn ang="0">
                  <a:pos x="T2" y="T3"/>
                </a:cxn>
                <a:cxn ang="0">
                  <a:pos x="T4" y="T5"/>
                </a:cxn>
                <a:cxn ang="0">
                  <a:pos x="T6" y="T7"/>
                </a:cxn>
                <a:cxn ang="0">
                  <a:pos x="T8" y="T9"/>
                </a:cxn>
              </a:cxnLst>
              <a:rect l="0" t="0" r="r" b="b"/>
              <a:pathLst>
                <a:path w="9759" h="578">
                  <a:moveTo>
                    <a:pt x="1325" y="0"/>
                  </a:moveTo>
                  <a:lnTo>
                    <a:pt x="0" y="577"/>
                  </a:lnTo>
                  <a:lnTo>
                    <a:pt x="8434" y="577"/>
                  </a:lnTo>
                  <a:lnTo>
                    <a:pt x="9758" y="0"/>
                  </a:lnTo>
                  <a:lnTo>
                    <a:pt x="1325" y="0"/>
                  </a:lnTo>
                </a:path>
              </a:pathLst>
            </a:custGeom>
            <a:solidFill>
              <a:srgbClr val="75A1D2">
                <a:alpha val="10000"/>
              </a:srgbClr>
            </a:solidFill>
            <a:ln>
              <a:noFill/>
            </a:ln>
            <a:effectLst/>
          </p:spPr>
          <p:txBody>
            <a:bodyPr wrap="none" anchor="ctr"/>
            <a:lstStyle/>
            <a:p>
              <a:endParaRPr lang="en-US" dirty="0">
                <a:latin typeface="Poppins" pitchFamily="2" charset="77"/>
              </a:endParaRPr>
            </a:p>
          </p:txBody>
        </p:sp>
        <p:sp>
          <p:nvSpPr>
            <p:cNvPr id="20" name="Freeform 64">
              <a:extLst>
                <a:ext uri="{FF2B5EF4-FFF2-40B4-BE49-F238E27FC236}">
                  <a16:creationId xmlns:a16="http://schemas.microsoft.com/office/drawing/2014/main" id="{0D5FB70F-E8DB-7840-BB7A-4697CCAEDC9A}"/>
                </a:ext>
              </a:extLst>
            </p:cNvPr>
            <p:cNvSpPr>
              <a:spLocks noChangeArrowheads="1"/>
            </p:cNvSpPr>
            <p:nvPr/>
          </p:nvSpPr>
          <p:spPr bwMode="auto">
            <a:xfrm>
              <a:off x="8832640" y="4457591"/>
              <a:ext cx="1098586" cy="1098586"/>
            </a:xfrm>
            <a:custGeom>
              <a:avLst/>
              <a:gdLst>
                <a:gd name="T0" fmla="*/ 882 w 883"/>
                <a:gd name="T1" fmla="*/ 441 h 882"/>
                <a:gd name="T2" fmla="*/ 882 w 883"/>
                <a:gd name="T3" fmla="*/ 441 h 882"/>
                <a:gd name="T4" fmla="*/ 441 w 883"/>
                <a:gd name="T5" fmla="*/ 881 h 882"/>
                <a:gd name="T6" fmla="*/ 441 w 883"/>
                <a:gd name="T7" fmla="*/ 881 h 882"/>
                <a:gd name="T8" fmla="*/ 0 w 883"/>
                <a:gd name="T9" fmla="*/ 441 h 882"/>
                <a:gd name="T10" fmla="*/ 0 w 883"/>
                <a:gd name="T11" fmla="*/ 441 h 882"/>
                <a:gd name="T12" fmla="*/ 441 w 883"/>
                <a:gd name="T13" fmla="*/ 0 h 882"/>
                <a:gd name="T14" fmla="*/ 441 w 883"/>
                <a:gd name="T15" fmla="*/ 0 h 882"/>
                <a:gd name="T16" fmla="*/ 882 w 883"/>
                <a:gd name="T17" fmla="*/ 441 h 88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883" h="882">
                  <a:moveTo>
                    <a:pt x="882" y="441"/>
                  </a:moveTo>
                  <a:lnTo>
                    <a:pt x="882" y="441"/>
                  </a:lnTo>
                  <a:cubicBezTo>
                    <a:pt x="882" y="684"/>
                    <a:pt x="685" y="881"/>
                    <a:pt x="441" y="881"/>
                  </a:cubicBezTo>
                  <a:lnTo>
                    <a:pt x="441" y="881"/>
                  </a:lnTo>
                  <a:cubicBezTo>
                    <a:pt x="198" y="881"/>
                    <a:pt x="0" y="684"/>
                    <a:pt x="0" y="441"/>
                  </a:cubicBezTo>
                  <a:lnTo>
                    <a:pt x="0" y="441"/>
                  </a:lnTo>
                  <a:cubicBezTo>
                    <a:pt x="0" y="197"/>
                    <a:pt x="198" y="0"/>
                    <a:pt x="441" y="0"/>
                  </a:cubicBezTo>
                  <a:lnTo>
                    <a:pt x="441" y="0"/>
                  </a:lnTo>
                  <a:cubicBezTo>
                    <a:pt x="685" y="0"/>
                    <a:pt x="882" y="197"/>
                    <a:pt x="882" y="441"/>
                  </a:cubicBezTo>
                </a:path>
              </a:pathLst>
            </a:custGeom>
            <a:solidFill>
              <a:srgbClr val="D0E1E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21" name="Freeform 65">
              <a:extLst>
                <a:ext uri="{FF2B5EF4-FFF2-40B4-BE49-F238E27FC236}">
                  <a16:creationId xmlns:a16="http://schemas.microsoft.com/office/drawing/2014/main" id="{3D9067A2-84DB-1149-B67A-F2625AF13C31}"/>
                </a:ext>
              </a:extLst>
            </p:cNvPr>
            <p:cNvSpPr>
              <a:spLocks noChangeArrowheads="1"/>
            </p:cNvSpPr>
            <p:nvPr/>
          </p:nvSpPr>
          <p:spPr bwMode="auto">
            <a:xfrm>
              <a:off x="15506557" y="5863782"/>
              <a:ext cx="609717" cy="609715"/>
            </a:xfrm>
            <a:custGeom>
              <a:avLst/>
              <a:gdLst>
                <a:gd name="T0" fmla="*/ 488 w 489"/>
                <a:gd name="T1" fmla="*/ 489 h 490"/>
                <a:gd name="T2" fmla="*/ 0 w 489"/>
                <a:gd name="T3" fmla="*/ 489 h 490"/>
                <a:gd name="T4" fmla="*/ 0 w 489"/>
                <a:gd name="T5" fmla="*/ 0 h 490"/>
                <a:gd name="T6" fmla="*/ 488 w 489"/>
                <a:gd name="T7" fmla="*/ 0 h 490"/>
                <a:gd name="T8" fmla="*/ 488 w 489"/>
                <a:gd name="T9" fmla="*/ 489 h 490"/>
              </a:gdLst>
              <a:ahLst/>
              <a:cxnLst>
                <a:cxn ang="0">
                  <a:pos x="T0" y="T1"/>
                </a:cxn>
                <a:cxn ang="0">
                  <a:pos x="T2" y="T3"/>
                </a:cxn>
                <a:cxn ang="0">
                  <a:pos x="T4" y="T5"/>
                </a:cxn>
                <a:cxn ang="0">
                  <a:pos x="T6" y="T7"/>
                </a:cxn>
                <a:cxn ang="0">
                  <a:pos x="T8" y="T9"/>
                </a:cxn>
              </a:cxnLst>
              <a:rect l="0" t="0" r="r" b="b"/>
              <a:pathLst>
                <a:path w="489" h="490">
                  <a:moveTo>
                    <a:pt x="488" y="489"/>
                  </a:moveTo>
                  <a:lnTo>
                    <a:pt x="0" y="489"/>
                  </a:lnTo>
                  <a:lnTo>
                    <a:pt x="0" y="0"/>
                  </a:lnTo>
                  <a:lnTo>
                    <a:pt x="488" y="0"/>
                  </a:lnTo>
                  <a:lnTo>
                    <a:pt x="488" y="489"/>
                  </a:lnTo>
                </a:path>
              </a:pathLst>
            </a:custGeom>
            <a:solidFill>
              <a:srgbClr val="EE7183"/>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22" name="Freeform 66">
              <a:extLst>
                <a:ext uri="{FF2B5EF4-FFF2-40B4-BE49-F238E27FC236}">
                  <a16:creationId xmlns:a16="http://schemas.microsoft.com/office/drawing/2014/main" id="{9F113F1C-7E5E-5A45-B1F5-1C6434F20253}"/>
                </a:ext>
              </a:extLst>
            </p:cNvPr>
            <p:cNvSpPr>
              <a:spLocks noChangeArrowheads="1"/>
            </p:cNvSpPr>
            <p:nvPr/>
          </p:nvSpPr>
          <p:spPr bwMode="auto">
            <a:xfrm>
              <a:off x="8305318" y="10367991"/>
              <a:ext cx="752531" cy="186759"/>
            </a:xfrm>
            <a:custGeom>
              <a:avLst/>
              <a:gdLst>
                <a:gd name="T0" fmla="*/ 601 w 602"/>
                <a:gd name="T1" fmla="*/ 151 h 152"/>
                <a:gd name="T2" fmla="*/ 0 w 602"/>
                <a:gd name="T3" fmla="*/ 151 h 152"/>
                <a:gd name="T4" fmla="*/ 0 w 602"/>
                <a:gd name="T5" fmla="*/ 0 h 152"/>
                <a:gd name="T6" fmla="*/ 601 w 602"/>
                <a:gd name="T7" fmla="*/ 0 h 152"/>
                <a:gd name="T8" fmla="*/ 601 w 602"/>
                <a:gd name="T9" fmla="*/ 151 h 152"/>
              </a:gdLst>
              <a:ahLst/>
              <a:cxnLst>
                <a:cxn ang="0">
                  <a:pos x="T0" y="T1"/>
                </a:cxn>
                <a:cxn ang="0">
                  <a:pos x="T2" y="T3"/>
                </a:cxn>
                <a:cxn ang="0">
                  <a:pos x="T4" y="T5"/>
                </a:cxn>
                <a:cxn ang="0">
                  <a:pos x="T6" y="T7"/>
                </a:cxn>
                <a:cxn ang="0">
                  <a:pos x="T8" y="T9"/>
                </a:cxn>
              </a:cxnLst>
              <a:rect l="0" t="0" r="r" b="b"/>
              <a:pathLst>
                <a:path w="602" h="152">
                  <a:moveTo>
                    <a:pt x="601" y="151"/>
                  </a:moveTo>
                  <a:lnTo>
                    <a:pt x="0" y="151"/>
                  </a:lnTo>
                  <a:lnTo>
                    <a:pt x="0" y="0"/>
                  </a:lnTo>
                  <a:lnTo>
                    <a:pt x="601" y="0"/>
                  </a:lnTo>
                  <a:lnTo>
                    <a:pt x="601" y="151"/>
                  </a:lnTo>
                </a:path>
              </a:pathLst>
            </a:custGeom>
            <a:solidFill>
              <a:srgbClr val="D0E1E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23" name="Freeform 67">
              <a:extLst>
                <a:ext uri="{FF2B5EF4-FFF2-40B4-BE49-F238E27FC236}">
                  <a16:creationId xmlns:a16="http://schemas.microsoft.com/office/drawing/2014/main" id="{F8A7ACB1-9216-1542-9CDB-EF5BCB2CE72D}"/>
                </a:ext>
              </a:extLst>
            </p:cNvPr>
            <p:cNvSpPr>
              <a:spLocks noChangeArrowheads="1"/>
            </p:cNvSpPr>
            <p:nvPr/>
          </p:nvSpPr>
          <p:spPr bwMode="auto">
            <a:xfrm>
              <a:off x="17654296" y="8500392"/>
              <a:ext cx="752531" cy="186759"/>
            </a:xfrm>
            <a:custGeom>
              <a:avLst/>
              <a:gdLst>
                <a:gd name="T0" fmla="*/ 602 w 603"/>
                <a:gd name="T1" fmla="*/ 151 h 152"/>
                <a:gd name="T2" fmla="*/ 0 w 603"/>
                <a:gd name="T3" fmla="*/ 151 h 152"/>
                <a:gd name="T4" fmla="*/ 0 w 603"/>
                <a:gd name="T5" fmla="*/ 0 h 152"/>
                <a:gd name="T6" fmla="*/ 602 w 603"/>
                <a:gd name="T7" fmla="*/ 0 h 152"/>
                <a:gd name="T8" fmla="*/ 602 w 603"/>
                <a:gd name="T9" fmla="*/ 151 h 152"/>
              </a:gdLst>
              <a:ahLst/>
              <a:cxnLst>
                <a:cxn ang="0">
                  <a:pos x="T0" y="T1"/>
                </a:cxn>
                <a:cxn ang="0">
                  <a:pos x="T2" y="T3"/>
                </a:cxn>
                <a:cxn ang="0">
                  <a:pos x="T4" y="T5"/>
                </a:cxn>
                <a:cxn ang="0">
                  <a:pos x="T6" y="T7"/>
                </a:cxn>
                <a:cxn ang="0">
                  <a:pos x="T8" y="T9"/>
                </a:cxn>
              </a:cxnLst>
              <a:rect l="0" t="0" r="r" b="b"/>
              <a:pathLst>
                <a:path w="603" h="152">
                  <a:moveTo>
                    <a:pt x="602" y="151"/>
                  </a:moveTo>
                  <a:lnTo>
                    <a:pt x="0" y="151"/>
                  </a:lnTo>
                  <a:lnTo>
                    <a:pt x="0" y="0"/>
                  </a:lnTo>
                  <a:lnTo>
                    <a:pt x="602" y="0"/>
                  </a:lnTo>
                  <a:lnTo>
                    <a:pt x="602" y="151"/>
                  </a:lnTo>
                </a:path>
              </a:pathLst>
            </a:custGeom>
            <a:solidFill>
              <a:srgbClr val="D0E1E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24" name="Freeform 68">
              <a:extLst>
                <a:ext uri="{FF2B5EF4-FFF2-40B4-BE49-F238E27FC236}">
                  <a16:creationId xmlns:a16="http://schemas.microsoft.com/office/drawing/2014/main" id="{49D38406-1AD9-084A-B6A8-A5CD710D8F25}"/>
                </a:ext>
              </a:extLst>
            </p:cNvPr>
            <p:cNvSpPr>
              <a:spLocks noChangeArrowheads="1"/>
            </p:cNvSpPr>
            <p:nvPr/>
          </p:nvSpPr>
          <p:spPr bwMode="auto">
            <a:xfrm>
              <a:off x="16484300" y="7550113"/>
              <a:ext cx="494364" cy="494364"/>
            </a:xfrm>
            <a:custGeom>
              <a:avLst/>
              <a:gdLst>
                <a:gd name="T0" fmla="*/ 394 w 395"/>
                <a:gd name="T1" fmla="*/ 197 h 395"/>
                <a:gd name="T2" fmla="*/ 394 w 395"/>
                <a:gd name="T3" fmla="*/ 197 h 395"/>
                <a:gd name="T4" fmla="*/ 197 w 395"/>
                <a:gd name="T5" fmla="*/ 394 h 395"/>
                <a:gd name="T6" fmla="*/ 197 w 395"/>
                <a:gd name="T7" fmla="*/ 394 h 395"/>
                <a:gd name="T8" fmla="*/ 0 w 395"/>
                <a:gd name="T9" fmla="*/ 197 h 395"/>
                <a:gd name="T10" fmla="*/ 0 w 395"/>
                <a:gd name="T11" fmla="*/ 197 h 395"/>
                <a:gd name="T12" fmla="*/ 197 w 395"/>
                <a:gd name="T13" fmla="*/ 0 h 395"/>
                <a:gd name="T14" fmla="*/ 197 w 395"/>
                <a:gd name="T15" fmla="*/ 0 h 395"/>
                <a:gd name="T16" fmla="*/ 394 w 395"/>
                <a:gd name="T17" fmla="*/ 197 h 39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95" h="395">
                  <a:moveTo>
                    <a:pt x="394" y="197"/>
                  </a:moveTo>
                  <a:lnTo>
                    <a:pt x="394" y="197"/>
                  </a:lnTo>
                  <a:cubicBezTo>
                    <a:pt x="394" y="306"/>
                    <a:pt x="306" y="394"/>
                    <a:pt x="197" y="394"/>
                  </a:cubicBezTo>
                  <a:lnTo>
                    <a:pt x="197" y="394"/>
                  </a:lnTo>
                  <a:cubicBezTo>
                    <a:pt x="88" y="394"/>
                    <a:pt x="0" y="306"/>
                    <a:pt x="0" y="197"/>
                  </a:cubicBezTo>
                  <a:lnTo>
                    <a:pt x="0" y="197"/>
                  </a:lnTo>
                  <a:cubicBezTo>
                    <a:pt x="0" y="88"/>
                    <a:pt x="88" y="0"/>
                    <a:pt x="197" y="0"/>
                  </a:cubicBezTo>
                  <a:lnTo>
                    <a:pt x="197" y="0"/>
                  </a:lnTo>
                  <a:cubicBezTo>
                    <a:pt x="306" y="0"/>
                    <a:pt x="394" y="88"/>
                    <a:pt x="394" y="197"/>
                  </a:cubicBezTo>
                </a:path>
              </a:pathLst>
            </a:custGeom>
            <a:solidFill>
              <a:srgbClr val="75A1D2"/>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25" name="Freeform 69">
              <a:extLst>
                <a:ext uri="{FF2B5EF4-FFF2-40B4-BE49-F238E27FC236}">
                  <a16:creationId xmlns:a16="http://schemas.microsoft.com/office/drawing/2014/main" id="{FE7194CC-0915-0E4B-B4C7-4CCE239A9C94}"/>
                </a:ext>
              </a:extLst>
            </p:cNvPr>
            <p:cNvSpPr>
              <a:spLocks noChangeArrowheads="1"/>
            </p:cNvSpPr>
            <p:nvPr/>
          </p:nvSpPr>
          <p:spPr bwMode="auto">
            <a:xfrm>
              <a:off x="13139102" y="10076863"/>
              <a:ext cx="477883" cy="477887"/>
            </a:xfrm>
            <a:custGeom>
              <a:avLst/>
              <a:gdLst>
                <a:gd name="T0" fmla="*/ 382 w 383"/>
                <a:gd name="T1" fmla="*/ 192 h 383"/>
                <a:gd name="T2" fmla="*/ 382 w 383"/>
                <a:gd name="T3" fmla="*/ 192 h 383"/>
                <a:gd name="T4" fmla="*/ 191 w 383"/>
                <a:gd name="T5" fmla="*/ 382 h 383"/>
                <a:gd name="T6" fmla="*/ 191 w 383"/>
                <a:gd name="T7" fmla="*/ 382 h 383"/>
                <a:gd name="T8" fmla="*/ 0 w 383"/>
                <a:gd name="T9" fmla="*/ 192 h 383"/>
                <a:gd name="T10" fmla="*/ 0 w 383"/>
                <a:gd name="T11" fmla="*/ 192 h 383"/>
                <a:gd name="T12" fmla="*/ 191 w 383"/>
                <a:gd name="T13" fmla="*/ 0 h 383"/>
                <a:gd name="T14" fmla="*/ 191 w 383"/>
                <a:gd name="T15" fmla="*/ 0 h 383"/>
                <a:gd name="T16" fmla="*/ 382 w 383"/>
                <a:gd name="T17" fmla="*/ 192 h 38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83" h="383">
                  <a:moveTo>
                    <a:pt x="382" y="192"/>
                  </a:moveTo>
                  <a:lnTo>
                    <a:pt x="382" y="192"/>
                  </a:lnTo>
                  <a:cubicBezTo>
                    <a:pt x="382" y="297"/>
                    <a:pt x="296" y="382"/>
                    <a:pt x="191" y="382"/>
                  </a:cubicBezTo>
                  <a:lnTo>
                    <a:pt x="191" y="382"/>
                  </a:lnTo>
                  <a:cubicBezTo>
                    <a:pt x="85" y="382"/>
                    <a:pt x="0" y="297"/>
                    <a:pt x="0" y="192"/>
                  </a:cubicBezTo>
                  <a:lnTo>
                    <a:pt x="0" y="192"/>
                  </a:lnTo>
                  <a:cubicBezTo>
                    <a:pt x="0" y="86"/>
                    <a:pt x="85" y="0"/>
                    <a:pt x="191" y="0"/>
                  </a:cubicBezTo>
                  <a:lnTo>
                    <a:pt x="191" y="0"/>
                  </a:lnTo>
                  <a:cubicBezTo>
                    <a:pt x="296" y="0"/>
                    <a:pt x="382" y="86"/>
                    <a:pt x="382" y="192"/>
                  </a:cubicBezTo>
                </a:path>
              </a:pathLst>
            </a:custGeom>
            <a:solidFill>
              <a:srgbClr val="D0E1E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26" name="Freeform 70">
              <a:extLst>
                <a:ext uri="{FF2B5EF4-FFF2-40B4-BE49-F238E27FC236}">
                  <a16:creationId xmlns:a16="http://schemas.microsoft.com/office/drawing/2014/main" id="{CC5EBBAB-4CCF-9F40-BD0E-C6D2320E600A}"/>
                </a:ext>
              </a:extLst>
            </p:cNvPr>
            <p:cNvSpPr>
              <a:spLocks noChangeArrowheads="1"/>
            </p:cNvSpPr>
            <p:nvPr/>
          </p:nvSpPr>
          <p:spPr bwMode="auto">
            <a:xfrm>
              <a:off x="6443212" y="10834889"/>
              <a:ext cx="582251" cy="582251"/>
            </a:xfrm>
            <a:custGeom>
              <a:avLst/>
              <a:gdLst>
                <a:gd name="T0" fmla="*/ 465 w 466"/>
                <a:gd name="T1" fmla="*/ 233 h 467"/>
                <a:gd name="T2" fmla="*/ 465 w 466"/>
                <a:gd name="T3" fmla="*/ 233 h 467"/>
                <a:gd name="T4" fmla="*/ 233 w 466"/>
                <a:gd name="T5" fmla="*/ 466 h 467"/>
                <a:gd name="T6" fmla="*/ 233 w 466"/>
                <a:gd name="T7" fmla="*/ 466 h 467"/>
                <a:gd name="T8" fmla="*/ 0 w 466"/>
                <a:gd name="T9" fmla="*/ 233 h 467"/>
                <a:gd name="T10" fmla="*/ 0 w 466"/>
                <a:gd name="T11" fmla="*/ 233 h 467"/>
                <a:gd name="T12" fmla="*/ 233 w 466"/>
                <a:gd name="T13" fmla="*/ 0 h 467"/>
                <a:gd name="T14" fmla="*/ 233 w 466"/>
                <a:gd name="T15" fmla="*/ 0 h 467"/>
                <a:gd name="T16" fmla="*/ 465 w 466"/>
                <a:gd name="T17" fmla="*/ 233 h 46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66" h="467">
                  <a:moveTo>
                    <a:pt x="465" y="233"/>
                  </a:moveTo>
                  <a:lnTo>
                    <a:pt x="465" y="233"/>
                  </a:lnTo>
                  <a:cubicBezTo>
                    <a:pt x="465" y="361"/>
                    <a:pt x="361" y="466"/>
                    <a:pt x="233" y="466"/>
                  </a:cubicBezTo>
                  <a:lnTo>
                    <a:pt x="233" y="466"/>
                  </a:lnTo>
                  <a:cubicBezTo>
                    <a:pt x="104" y="466"/>
                    <a:pt x="0" y="361"/>
                    <a:pt x="0" y="233"/>
                  </a:cubicBezTo>
                  <a:lnTo>
                    <a:pt x="0" y="233"/>
                  </a:lnTo>
                  <a:cubicBezTo>
                    <a:pt x="0" y="104"/>
                    <a:pt x="104" y="0"/>
                    <a:pt x="233" y="0"/>
                  </a:cubicBezTo>
                  <a:lnTo>
                    <a:pt x="233" y="0"/>
                  </a:lnTo>
                  <a:cubicBezTo>
                    <a:pt x="361" y="0"/>
                    <a:pt x="465" y="104"/>
                    <a:pt x="465" y="233"/>
                  </a:cubicBezTo>
                </a:path>
              </a:pathLst>
            </a:custGeom>
            <a:solidFill>
              <a:srgbClr val="EE7183"/>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27" name="Freeform 71">
              <a:extLst>
                <a:ext uri="{FF2B5EF4-FFF2-40B4-BE49-F238E27FC236}">
                  <a16:creationId xmlns:a16="http://schemas.microsoft.com/office/drawing/2014/main" id="{BE97B156-F294-D14A-A482-BD261324EE15}"/>
                </a:ext>
              </a:extLst>
            </p:cNvPr>
            <p:cNvSpPr>
              <a:spLocks noChangeArrowheads="1"/>
            </p:cNvSpPr>
            <p:nvPr/>
          </p:nvSpPr>
          <p:spPr bwMode="auto">
            <a:xfrm>
              <a:off x="7492365" y="7467720"/>
              <a:ext cx="362534" cy="362534"/>
            </a:xfrm>
            <a:custGeom>
              <a:avLst/>
              <a:gdLst>
                <a:gd name="T0" fmla="*/ 292 w 293"/>
                <a:gd name="T1" fmla="*/ 146 h 293"/>
                <a:gd name="T2" fmla="*/ 292 w 293"/>
                <a:gd name="T3" fmla="*/ 146 h 293"/>
                <a:gd name="T4" fmla="*/ 146 w 293"/>
                <a:gd name="T5" fmla="*/ 292 h 293"/>
                <a:gd name="T6" fmla="*/ 146 w 293"/>
                <a:gd name="T7" fmla="*/ 292 h 293"/>
                <a:gd name="T8" fmla="*/ 0 w 293"/>
                <a:gd name="T9" fmla="*/ 146 h 293"/>
                <a:gd name="T10" fmla="*/ 0 w 293"/>
                <a:gd name="T11" fmla="*/ 146 h 293"/>
                <a:gd name="T12" fmla="*/ 146 w 293"/>
                <a:gd name="T13" fmla="*/ 0 h 293"/>
                <a:gd name="T14" fmla="*/ 146 w 293"/>
                <a:gd name="T15" fmla="*/ 0 h 293"/>
                <a:gd name="T16" fmla="*/ 292 w 293"/>
                <a:gd name="T17" fmla="*/ 146 h 2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93" h="293">
                  <a:moveTo>
                    <a:pt x="292" y="146"/>
                  </a:moveTo>
                  <a:lnTo>
                    <a:pt x="292" y="146"/>
                  </a:lnTo>
                  <a:cubicBezTo>
                    <a:pt x="292" y="227"/>
                    <a:pt x="227" y="292"/>
                    <a:pt x="146" y="292"/>
                  </a:cubicBezTo>
                  <a:lnTo>
                    <a:pt x="146" y="292"/>
                  </a:lnTo>
                  <a:cubicBezTo>
                    <a:pt x="66" y="292"/>
                    <a:pt x="0" y="227"/>
                    <a:pt x="0" y="146"/>
                  </a:cubicBezTo>
                  <a:lnTo>
                    <a:pt x="0" y="146"/>
                  </a:lnTo>
                  <a:cubicBezTo>
                    <a:pt x="0" y="66"/>
                    <a:pt x="66" y="0"/>
                    <a:pt x="146" y="0"/>
                  </a:cubicBezTo>
                  <a:lnTo>
                    <a:pt x="146" y="0"/>
                  </a:lnTo>
                  <a:cubicBezTo>
                    <a:pt x="227" y="0"/>
                    <a:pt x="292" y="66"/>
                    <a:pt x="292" y="146"/>
                  </a:cubicBezTo>
                </a:path>
              </a:pathLst>
            </a:custGeom>
            <a:solidFill>
              <a:srgbClr val="D0E1E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28" name="Freeform 72">
              <a:extLst>
                <a:ext uri="{FF2B5EF4-FFF2-40B4-BE49-F238E27FC236}">
                  <a16:creationId xmlns:a16="http://schemas.microsoft.com/office/drawing/2014/main" id="{B8BE6AE1-9163-E94B-B882-5187D3D239B8}"/>
                </a:ext>
              </a:extLst>
            </p:cNvPr>
            <p:cNvSpPr>
              <a:spLocks noChangeArrowheads="1"/>
            </p:cNvSpPr>
            <p:nvPr/>
          </p:nvSpPr>
          <p:spPr bwMode="auto">
            <a:xfrm>
              <a:off x="6838702" y="5874768"/>
              <a:ext cx="1675347" cy="1005205"/>
            </a:xfrm>
            <a:custGeom>
              <a:avLst/>
              <a:gdLst>
                <a:gd name="T0" fmla="*/ 19 w 1346"/>
                <a:gd name="T1" fmla="*/ 808 h 809"/>
                <a:gd name="T2" fmla="*/ 0 w 1346"/>
                <a:gd name="T3" fmla="*/ 800 h 809"/>
                <a:gd name="T4" fmla="*/ 251 w 1346"/>
                <a:gd name="T5" fmla="*/ 177 h 809"/>
                <a:gd name="T6" fmla="*/ 251 w 1346"/>
                <a:gd name="T7" fmla="*/ 177 h 809"/>
                <a:gd name="T8" fmla="*/ 330 w 1346"/>
                <a:gd name="T9" fmla="*/ 126 h 809"/>
                <a:gd name="T10" fmla="*/ 330 w 1346"/>
                <a:gd name="T11" fmla="*/ 126 h 809"/>
                <a:gd name="T12" fmla="*/ 406 w 1346"/>
                <a:gd name="T13" fmla="*/ 181 h 809"/>
                <a:gd name="T14" fmla="*/ 549 w 1346"/>
                <a:gd name="T15" fmla="*/ 593 h 809"/>
                <a:gd name="T16" fmla="*/ 549 w 1346"/>
                <a:gd name="T17" fmla="*/ 593 h 809"/>
                <a:gd name="T18" fmla="*/ 609 w 1346"/>
                <a:gd name="T19" fmla="*/ 634 h 809"/>
                <a:gd name="T20" fmla="*/ 609 w 1346"/>
                <a:gd name="T21" fmla="*/ 634 h 809"/>
                <a:gd name="T22" fmla="*/ 666 w 1346"/>
                <a:gd name="T23" fmla="*/ 591 h 809"/>
                <a:gd name="T24" fmla="*/ 772 w 1346"/>
                <a:gd name="T25" fmla="*/ 242 h 809"/>
                <a:gd name="T26" fmla="*/ 772 w 1346"/>
                <a:gd name="T27" fmla="*/ 242 h 809"/>
                <a:gd name="T28" fmla="*/ 853 w 1346"/>
                <a:gd name="T29" fmla="*/ 184 h 809"/>
                <a:gd name="T30" fmla="*/ 853 w 1346"/>
                <a:gd name="T31" fmla="*/ 184 h 809"/>
                <a:gd name="T32" fmla="*/ 931 w 1346"/>
                <a:gd name="T33" fmla="*/ 245 h 809"/>
                <a:gd name="T34" fmla="*/ 1017 w 1346"/>
                <a:gd name="T35" fmla="*/ 568 h 809"/>
                <a:gd name="T36" fmla="*/ 1017 w 1346"/>
                <a:gd name="T37" fmla="*/ 568 h 809"/>
                <a:gd name="T38" fmla="*/ 1074 w 1346"/>
                <a:gd name="T39" fmla="*/ 615 h 809"/>
                <a:gd name="T40" fmla="*/ 1074 w 1346"/>
                <a:gd name="T41" fmla="*/ 615 h 809"/>
                <a:gd name="T42" fmla="*/ 1134 w 1346"/>
                <a:gd name="T43" fmla="*/ 573 h 809"/>
                <a:gd name="T44" fmla="*/ 1325 w 1346"/>
                <a:gd name="T45" fmla="*/ 0 h 809"/>
                <a:gd name="T46" fmla="*/ 1345 w 1346"/>
                <a:gd name="T47" fmla="*/ 6 h 809"/>
                <a:gd name="T48" fmla="*/ 1154 w 1346"/>
                <a:gd name="T49" fmla="*/ 579 h 809"/>
                <a:gd name="T50" fmla="*/ 1154 w 1346"/>
                <a:gd name="T51" fmla="*/ 579 h 809"/>
                <a:gd name="T52" fmla="*/ 1073 w 1346"/>
                <a:gd name="T53" fmla="*/ 636 h 809"/>
                <a:gd name="T54" fmla="*/ 1073 w 1346"/>
                <a:gd name="T55" fmla="*/ 636 h 809"/>
                <a:gd name="T56" fmla="*/ 996 w 1346"/>
                <a:gd name="T57" fmla="*/ 574 h 809"/>
                <a:gd name="T58" fmla="*/ 911 w 1346"/>
                <a:gd name="T59" fmla="*/ 251 h 809"/>
                <a:gd name="T60" fmla="*/ 911 w 1346"/>
                <a:gd name="T61" fmla="*/ 251 h 809"/>
                <a:gd name="T62" fmla="*/ 852 w 1346"/>
                <a:gd name="T63" fmla="*/ 205 h 809"/>
                <a:gd name="T64" fmla="*/ 852 w 1346"/>
                <a:gd name="T65" fmla="*/ 205 h 809"/>
                <a:gd name="T66" fmla="*/ 793 w 1346"/>
                <a:gd name="T67" fmla="*/ 248 h 809"/>
                <a:gd name="T68" fmla="*/ 686 w 1346"/>
                <a:gd name="T69" fmla="*/ 597 h 809"/>
                <a:gd name="T70" fmla="*/ 686 w 1346"/>
                <a:gd name="T71" fmla="*/ 597 h 809"/>
                <a:gd name="T72" fmla="*/ 609 w 1346"/>
                <a:gd name="T73" fmla="*/ 655 h 809"/>
                <a:gd name="T74" fmla="*/ 609 w 1346"/>
                <a:gd name="T75" fmla="*/ 655 h 809"/>
                <a:gd name="T76" fmla="*/ 530 w 1346"/>
                <a:gd name="T77" fmla="*/ 600 h 809"/>
                <a:gd name="T78" fmla="*/ 386 w 1346"/>
                <a:gd name="T79" fmla="*/ 187 h 809"/>
                <a:gd name="T80" fmla="*/ 386 w 1346"/>
                <a:gd name="T81" fmla="*/ 187 h 809"/>
                <a:gd name="T82" fmla="*/ 330 w 1346"/>
                <a:gd name="T83" fmla="*/ 146 h 809"/>
                <a:gd name="T84" fmla="*/ 330 w 1346"/>
                <a:gd name="T85" fmla="*/ 146 h 809"/>
                <a:gd name="T86" fmla="*/ 271 w 1346"/>
                <a:gd name="T87" fmla="*/ 185 h 809"/>
                <a:gd name="T88" fmla="*/ 19 w 1346"/>
                <a:gd name="T89" fmla="*/ 808 h 80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Lst>
              <a:rect l="0" t="0" r="r" b="b"/>
              <a:pathLst>
                <a:path w="1346" h="809">
                  <a:moveTo>
                    <a:pt x="19" y="808"/>
                  </a:moveTo>
                  <a:lnTo>
                    <a:pt x="0" y="800"/>
                  </a:lnTo>
                  <a:lnTo>
                    <a:pt x="251" y="177"/>
                  </a:lnTo>
                  <a:lnTo>
                    <a:pt x="251" y="177"/>
                  </a:lnTo>
                  <a:cubicBezTo>
                    <a:pt x="265" y="144"/>
                    <a:pt x="295" y="124"/>
                    <a:pt x="330" y="126"/>
                  </a:cubicBezTo>
                  <a:lnTo>
                    <a:pt x="330" y="126"/>
                  </a:lnTo>
                  <a:cubicBezTo>
                    <a:pt x="365" y="126"/>
                    <a:pt x="395" y="148"/>
                    <a:pt x="406" y="181"/>
                  </a:cubicBezTo>
                  <a:lnTo>
                    <a:pt x="549" y="593"/>
                  </a:lnTo>
                  <a:lnTo>
                    <a:pt x="549" y="593"/>
                  </a:lnTo>
                  <a:cubicBezTo>
                    <a:pt x="560" y="624"/>
                    <a:pt x="587" y="635"/>
                    <a:pt x="609" y="634"/>
                  </a:cubicBezTo>
                  <a:lnTo>
                    <a:pt x="609" y="634"/>
                  </a:lnTo>
                  <a:cubicBezTo>
                    <a:pt x="630" y="634"/>
                    <a:pt x="657" y="622"/>
                    <a:pt x="666" y="591"/>
                  </a:cubicBezTo>
                  <a:lnTo>
                    <a:pt x="772" y="242"/>
                  </a:lnTo>
                  <a:lnTo>
                    <a:pt x="772" y="242"/>
                  </a:lnTo>
                  <a:cubicBezTo>
                    <a:pt x="783" y="206"/>
                    <a:pt x="815" y="183"/>
                    <a:pt x="853" y="184"/>
                  </a:cubicBezTo>
                  <a:lnTo>
                    <a:pt x="853" y="184"/>
                  </a:lnTo>
                  <a:cubicBezTo>
                    <a:pt x="891" y="185"/>
                    <a:pt x="922" y="209"/>
                    <a:pt x="931" y="245"/>
                  </a:cubicBezTo>
                  <a:lnTo>
                    <a:pt x="1017" y="568"/>
                  </a:lnTo>
                  <a:lnTo>
                    <a:pt x="1017" y="568"/>
                  </a:lnTo>
                  <a:cubicBezTo>
                    <a:pt x="1025" y="601"/>
                    <a:pt x="1052" y="614"/>
                    <a:pt x="1074" y="615"/>
                  </a:cubicBezTo>
                  <a:lnTo>
                    <a:pt x="1074" y="615"/>
                  </a:lnTo>
                  <a:cubicBezTo>
                    <a:pt x="1095" y="615"/>
                    <a:pt x="1124" y="604"/>
                    <a:pt x="1134" y="573"/>
                  </a:cubicBezTo>
                  <a:lnTo>
                    <a:pt x="1325" y="0"/>
                  </a:lnTo>
                  <a:lnTo>
                    <a:pt x="1345" y="6"/>
                  </a:lnTo>
                  <a:lnTo>
                    <a:pt x="1154" y="579"/>
                  </a:lnTo>
                  <a:lnTo>
                    <a:pt x="1154" y="579"/>
                  </a:lnTo>
                  <a:cubicBezTo>
                    <a:pt x="1143" y="614"/>
                    <a:pt x="1111" y="637"/>
                    <a:pt x="1073" y="636"/>
                  </a:cubicBezTo>
                  <a:lnTo>
                    <a:pt x="1073" y="636"/>
                  </a:lnTo>
                  <a:cubicBezTo>
                    <a:pt x="1036" y="634"/>
                    <a:pt x="1006" y="610"/>
                    <a:pt x="996" y="574"/>
                  </a:cubicBezTo>
                  <a:lnTo>
                    <a:pt x="911" y="251"/>
                  </a:lnTo>
                  <a:lnTo>
                    <a:pt x="911" y="251"/>
                  </a:lnTo>
                  <a:cubicBezTo>
                    <a:pt x="902" y="217"/>
                    <a:pt x="874" y="205"/>
                    <a:pt x="852" y="205"/>
                  </a:cubicBezTo>
                  <a:lnTo>
                    <a:pt x="852" y="205"/>
                  </a:lnTo>
                  <a:cubicBezTo>
                    <a:pt x="831" y="205"/>
                    <a:pt x="802" y="215"/>
                    <a:pt x="793" y="248"/>
                  </a:cubicBezTo>
                  <a:lnTo>
                    <a:pt x="686" y="597"/>
                  </a:lnTo>
                  <a:lnTo>
                    <a:pt x="686" y="597"/>
                  </a:lnTo>
                  <a:cubicBezTo>
                    <a:pt x="676" y="632"/>
                    <a:pt x="645" y="654"/>
                    <a:pt x="609" y="655"/>
                  </a:cubicBezTo>
                  <a:lnTo>
                    <a:pt x="609" y="655"/>
                  </a:lnTo>
                  <a:cubicBezTo>
                    <a:pt x="572" y="656"/>
                    <a:pt x="541" y="634"/>
                    <a:pt x="530" y="600"/>
                  </a:cubicBezTo>
                  <a:lnTo>
                    <a:pt x="386" y="187"/>
                  </a:lnTo>
                  <a:lnTo>
                    <a:pt x="386" y="187"/>
                  </a:lnTo>
                  <a:cubicBezTo>
                    <a:pt x="376" y="158"/>
                    <a:pt x="350" y="146"/>
                    <a:pt x="330" y="146"/>
                  </a:cubicBezTo>
                  <a:lnTo>
                    <a:pt x="330" y="146"/>
                  </a:lnTo>
                  <a:cubicBezTo>
                    <a:pt x="309" y="146"/>
                    <a:pt x="283" y="155"/>
                    <a:pt x="271" y="185"/>
                  </a:cubicBezTo>
                  <a:lnTo>
                    <a:pt x="19" y="808"/>
                  </a:lnTo>
                </a:path>
              </a:pathLst>
            </a:custGeom>
            <a:solidFill>
              <a:srgbClr val="75A1D2"/>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29" name="Freeform 73">
              <a:extLst>
                <a:ext uri="{FF2B5EF4-FFF2-40B4-BE49-F238E27FC236}">
                  <a16:creationId xmlns:a16="http://schemas.microsoft.com/office/drawing/2014/main" id="{C80820C3-2E28-E44C-90D1-8B3A5A70C16B}"/>
                </a:ext>
              </a:extLst>
            </p:cNvPr>
            <p:cNvSpPr>
              <a:spLocks noChangeArrowheads="1"/>
            </p:cNvSpPr>
            <p:nvPr/>
          </p:nvSpPr>
          <p:spPr bwMode="auto">
            <a:xfrm>
              <a:off x="15753742" y="9862638"/>
              <a:ext cx="1675343" cy="1010701"/>
            </a:xfrm>
            <a:custGeom>
              <a:avLst/>
              <a:gdLst>
                <a:gd name="T0" fmla="*/ 19 w 1346"/>
                <a:gd name="T1" fmla="*/ 810 h 811"/>
                <a:gd name="T2" fmla="*/ 0 w 1346"/>
                <a:gd name="T3" fmla="*/ 802 h 811"/>
                <a:gd name="T4" fmla="*/ 251 w 1346"/>
                <a:gd name="T5" fmla="*/ 178 h 811"/>
                <a:gd name="T6" fmla="*/ 251 w 1346"/>
                <a:gd name="T7" fmla="*/ 178 h 811"/>
                <a:gd name="T8" fmla="*/ 328 w 1346"/>
                <a:gd name="T9" fmla="*/ 126 h 811"/>
                <a:gd name="T10" fmla="*/ 328 w 1346"/>
                <a:gd name="T11" fmla="*/ 126 h 811"/>
                <a:gd name="T12" fmla="*/ 330 w 1346"/>
                <a:gd name="T13" fmla="*/ 126 h 811"/>
                <a:gd name="T14" fmla="*/ 330 w 1346"/>
                <a:gd name="T15" fmla="*/ 126 h 811"/>
                <a:gd name="T16" fmla="*/ 406 w 1346"/>
                <a:gd name="T17" fmla="*/ 182 h 811"/>
                <a:gd name="T18" fmla="*/ 549 w 1346"/>
                <a:gd name="T19" fmla="*/ 594 h 811"/>
                <a:gd name="T20" fmla="*/ 549 w 1346"/>
                <a:gd name="T21" fmla="*/ 594 h 811"/>
                <a:gd name="T22" fmla="*/ 609 w 1346"/>
                <a:gd name="T23" fmla="*/ 636 h 811"/>
                <a:gd name="T24" fmla="*/ 609 w 1346"/>
                <a:gd name="T25" fmla="*/ 636 h 811"/>
                <a:gd name="T26" fmla="*/ 666 w 1346"/>
                <a:gd name="T27" fmla="*/ 592 h 811"/>
                <a:gd name="T28" fmla="*/ 773 w 1346"/>
                <a:gd name="T29" fmla="*/ 244 h 811"/>
                <a:gd name="T30" fmla="*/ 773 w 1346"/>
                <a:gd name="T31" fmla="*/ 244 h 811"/>
                <a:gd name="T32" fmla="*/ 853 w 1346"/>
                <a:gd name="T33" fmla="*/ 185 h 811"/>
                <a:gd name="T34" fmla="*/ 853 w 1346"/>
                <a:gd name="T35" fmla="*/ 185 h 811"/>
                <a:gd name="T36" fmla="*/ 932 w 1346"/>
                <a:gd name="T37" fmla="*/ 247 h 811"/>
                <a:gd name="T38" fmla="*/ 1017 w 1346"/>
                <a:gd name="T39" fmla="*/ 570 h 811"/>
                <a:gd name="T40" fmla="*/ 1017 w 1346"/>
                <a:gd name="T41" fmla="*/ 570 h 811"/>
                <a:gd name="T42" fmla="*/ 1074 w 1346"/>
                <a:gd name="T43" fmla="*/ 616 h 811"/>
                <a:gd name="T44" fmla="*/ 1074 w 1346"/>
                <a:gd name="T45" fmla="*/ 616 h 811"/>
                <a:gd name="T46" fmla="*/ 1135 w 1346"/>
                <a:gd name="T47" fmla="*/ 574 h 811"/>
                <a:gd name="T48" fmla="*/ 1325 w 1346"/>
                <a:gd name="T49" fmla="*/ 0 h 811"/>
                <a:gd name="T50" fmla="*/ 1345 w 1346"/>
                <a:gd name="T51" fmla="*/ 7 h 811"/>
                <a:gd name="T52" fmla="*/ 1154 w 1346"/>
                <a:gd name="T53" fmla="*/ 580 h 811"/>
                <a:gd name="T54" fmla="*/ 1154 w 1346"/>
                <a:gd name="T55" fmla="*/ 580 h 811"/>
                <a:gd name="T56" fmla="*/ 1076 w 1346"/>
                <a:gd name="T57" fmla="*/ 637 h 811"/>
                <a:gd name="T58" fmla="*/ 1076 w 1346"/>
                <a:gd name="T59" fmla="*/ 637 h 811"/>
                <a:gd name="T60" fmla="*/ 1074 w 1346"/>
                <a:gd name="T61" fmla="*/ 637 h 811"/>
                <a:gd name="T62" fmla="*/ 1074 w 1346"/>
                <a:gd name="T63" fmla="*/ 637 h 811"/>
                <a:gd name="T64" fmla="*/ 996 w 1346"/>
                <a:gd name="T65" fmla="*/ 575 h 811"/>
                <a:gd name="T66" fmla="*/ 911 w 1346"/>
                <a:gd name="T67" fmla="*/ 252 h 811"/>
                <a:gd name="T68" fmla="*/ 911 w 1346"/>
                <a:gd name="T69" fmla="*/ 252 h 811"/>
                <a:gd name="T70" fmla="*/ 853 w 1346"/>
                <a:gd name="T71" fmla="*/ 206 h 811"/>
                <a:gd name="T72" fmla="*/ 853 w 1346"/>
                <a:gd name="T73" fmla="*/ 206 h 811"/>
                <a:gd name="T74" fmla="*/ 793 w 1346"/>
                <a:gd name="T75" fmla="*/ 250 h 811"/>
                <a:gd name="T76" fmla="*/ 686 w 1346"/>
                <a:gd name="T77" fmla="*/ 598 h 811"/>
                <a:gd name="T78" fmla="*/ 686 w 1346"/>
                <a:gd name="T79" fmla="*/ 598 h 811"/>
                <a:gd name="T80" fmla="*/ 609 w 1346"/>
                <a:gd name="T81" fmla="*/ 657 h 811"/>
                <a:gd name="T82" fmla="*/ 609 w 1346"/>
                <a:gd name="T83" fmla="*/ 657 h 811"/>
                <a:gd name="T84" fmla="*/ 529 w 1346"/>
                <a:gd name="T85" fmla="*/ 601 h 811"/>
                <a:gd name="T86" fmla="*/ 386 w 1346"/>
                <a:gd name="T87" fmla="*/ 189 h 811"/>
                <a:gd name="T88" fmla="*/ 386 w 1346"/>
                <a:gd name="T89" fmla="*/ 189 h 811"/>
                <a:gd name="T90" fmla="*/ 330 w 1346"/>
                <a:gd name="T91" fmla="*/ 147 h 811"/>
                <a:gd name="T92" fmla="*/ 330 w 1346"/>
                <a:gd name="T93" fmla="*/ 147 h 811"/>
                <a:gd name="T94" fmla="*/ 271 w 1346"/>
                <a:gd name="T95" fmla="*/ 186 h 811"/>
                <a:gd name="T96" fmla="*/ 19 w 1346"/>
                <a:gd name="T97" fmla="*/ 810 h 81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1346" h="811">
                  <a:moveTo>
                    <a:pt x="19" y="810"/>
                  </a:moveTo>
                  <a:lnTo>
                    <a:pt x="0" y="802"/>
                  </a:lnTo>
                  <a:lnTo>
                    <a:pt x="251" y="178"/>
                  </a:lnTo>
                  <a:lnTo>
                    <a:pt x="251" y="178"/>
                  </a:lnTo>
                  <a:cubicBezTo>
                    <a:pt x="264" y="146"/>
                    <a:pt x="294" y="126"/>
                    <a:pt x="328" y="126"/>
                  </a:cubicBezTo>
                  <a:lnTo>
                    <a:pt x="328" y="126"/>
                  </a:lnTo>
                  <a:cubicBezTo>
                    <a:pt x="329" y="126"/>
                    <a:pt x="329" y="126"/>
                    <a:pt x="330" y="126"/>
                  </a:cubicBezTo>
                  <a:lnTo>
                    <a:pt x="330" y="126"/>
                  </a:lnTo>
                  <a:cubicBezTo>
                    <a:pt x="365" y="127"/>
                    <a:pt x="395" y="148"/>
                    <a:pt x="406" y="182"/>
                  </a:cubicBezTo>
                  <a:lnTo>
                    <a:pt x="549" y="594"/>
                  </a:lnTo>
                  <a:lnTo>
                    <a:pt x="549" y="594"/>
                  </a:lnTo>
                  <a:cubicBezTo>
                    <a:pt x="560" y="625"/>
                    <a:pt x="587" y="636"/>
                    <a:pt x="609" y="636"/>
                  </a:cubicBezTo>
                  <a:lnTo>
                    <a:pt x="609" y="636"/>
                  </a:lnTo>
                  <a:cubicBezTo>
                    <a:pt x="630" y="635"/>
                    <a:pt x="657" y="624"/>
                    <a:pt x="666" y="592"/>
                  </a:cubicBezTo>
                  <a:lnTo>
                    <a:pt x="773" y="244"/>
                  </a:lnTo>
                  <a:lnTo>
                    <a:pt x="773" y="244"/>
                  </a:lnTo>
                  <a:cubicBezTo>
                    <a:pt x="784" y="208"/>
                    <a:pt x="815" y="184"/>
                    <a:pt x="853" y="185"/>
                  </a:cubicBezTo>
                  <a:lnTo>
                    <a:pt x="853" y="185"/>
                  </a:lnTo>
                  <a:cubicBezTo>
                    <a:pt x="891" y="186"/>
                    <a:pt x="922" y="210"/>
                    <a:pt x="932" y="247"/>
                  </a:cubicBezTo>
                  <a:lnTo>
                    <a:pt x="1017" y="570"/>
                  </a:lnTo>
                  <a:lnTo>
                    <a:pt x="1017" y="570"/>
                  </a:lnTo>
                  <a:cubicBezTo>
                    <a:pt x="1025" y="603"/>
                    <a:pt x="1053" y="615"/>
                    <a:pt x="1074" y="616"/>
                  </a:cubicBezTo>
                  <a:lnTo>
                    <a:pt x="1074" y="616"/>
                  </a:lnTo>
                  <a:cubicBezTo>
                    <a:pt x="1095" y="616"/>
                    <a:pt x="1124" y="606"/>
                    <a:pt x="1135" y="574"/>
                  </a:cubicBezTo>
                  <a:lnTo>
                    <a:pt x="1325" y="0"/>
                  </a:lnTo>
                  <a:lnTo>
                    <a:pt x="1345" y="7"/>
                  </a:lnTo>
                  <a:lnTo>
                    <a:pt x="1154" y="580"/>
                  </a:lnTo>
                  <a:lnTo>
                    <a:pt x="1154" y="580"/>
                  </a:lnTo>
                  <a:cubicBezTo>
                    <a:pt x="1143" y="615"/>
                    <a:pt x="1112" y="637"/>
                    <a:pt x="1076" y="637"/>
                  </a:cubicBezTo>
                  <a:lnTo>
                    <a:pt x="1076" y="637"/>
                  </a:lnTo>
                  <a:cubicBezTo>
                    <a:pt x="1075" y="637"/>
                    <a:pt x="1074" y="637"/>
                    <a:pt x="1074" y="637"/>
                  </a:cubicBezTo>
                  <a:lnTo>
                    <a:pt x="1074" y="637"/>
                  </a:lnTo>
                  <a:cubicBezTo>
                    <a:pt x="1036" y="635"/>
                    <a:pt x="1006" y="611"/>
                    <a:pt x="996" y="575"/>
                  </a:cubicBezTo>
                  <a:lnTo>
                    <a:pt x="911" y="252"/>
                  </a:lnTo>
                  <a:lnTo>
                    <a:pt x="911" y="252"/>
                  </a:lnTo>
                  <a:cubicBezTo>
                    <a:pt x="902" y="219"/>
                    <a:pt x="874" y="207"/>
                    <a:pt x="853" y="206"/>
                  </a:cubicBezTo>
                  <a:lnTo>
                    <a:pt x="853" y="206"/>
                  </a:lnTo>
                  <a:cubicBezTo>
                    <a:pt x="831" y="206"/>
                    <a:pt x="802" y="217"/>
                    <a:pt x="793" y="250"/>
                  </a:cubicBezTo>
                  <a:lnTo>
                    <a:pt x="686" y="598"/>
                  </a:lnTo>
                  <a:lnTo>
                    <a:pt x="686" y="598"/>
                  </a:lnTo>
                  <a:cubicBezTo>
                    <a:pt x="676" y="633"/>
                    <a:pt x="646" y="656"/>
                    <a:pt x="609" y="657"/>
                  </a:cubicBezTo>
                  <a:lnTo>
                    <a:pt x="609" y="657"/>
                  </a:lnTo>
                  <a:cubicBezTo>
                    <a:pt x="573" y="657"/>
                    <a:pt x="542" y="636"/>
                    <a:pt x="529" y="601"/>
                  </a:cubicBezTo>
                  <a:lnTo>
                    <a:pt x="386" y="189"/>
                  </a:lnTo>
                  <a:lnTo>
                    <a:pt x="386" y="189"/>
                  </a:lnTo>
                  <a:cubicBezTo>
                    <a:pt x="376" y="159"/>
                    <a:pt x="350" y="148"/>
                    <a:pt x="330" y="147"/>
                  </a:cubicBezTo>
                  <a:lnTo>
                    <a:pt x="330" y="147"/>
                  </a:lnTo>
                  <a:cubicBezTo>
                    <a:pt x="309" y="147"/>
                    <a:pt x="283" y="157"/>
                    <a:pt x="271" y="186"/>
                  </a:cubicBezTo>
                  <a:lnTo>
                    <a:pt x="19" y="810"/>
                  </a:lnTo>
                </a:path>
              </a:pathLst>
            </a:custGeom>
            <a:solidFill>
              <a:srgbClr val="75A1D2"/>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30" name="Freeform 74">
              <a:extLst>
                <a:ext uri="{FF2B5EF4-FFF2-40B4-BE49-F238E27FC236}">
                  <a16:creationId xmlns:a16="http://schemas.microsoft.com/office/drawing/2014/main" id="{FBB61A81-A188-B24F-96DF-51DEC4A51873}"/>
                </a:ext>
              </a:extLst>
            </p:cNvPr>
            <p:cNvSpPr>
              <a:spLocks noChangeArrowheads="1"/>
            </p:cNvSpPr>
            <p:nvPr/>
          </p:nvSpPr>
          <p:spPr bwMode="auto">
            <a:xfrm>
              <a:off x="11255022" y="4677310"/>
              <a:ext cx="3784634" cy="4141673"/>
            </a:xfrm>
            <a:custGeom>
              <a:avLst/>
              <a:gdLst>
                <a:gd name="T0" fmla="*/ 2824 w 3038"/>
                <a:gd name="T1" fmla="*/ 3326 h 3327"/>
                <a:gd name="T2" fmla="*/ 213 w 3038"/>
                <a:gd name="T3" fmla="*/ 3326 h 3327"/>
                <a:gd name="T4" fmla="*/ 213 w 3038"/>
                <a:gd name="T5" fmla="*/ 3326 h 3327"/>
                <a:gd name="T6" fmla="*/ 0 w 3038"/>
                <a:gd name="T7" fmla="*/ 3113 h 3327"/>
                <a:gd name="T8" fmla="*/ 0 w 3038"/>
                <a:gd name="T9" fmla="*/ 213 h 3327"/>
                <a:gd name="T10" fmla="*/ 0 w 3038"/>
                <a:gd name="T11" fmla="*/ 213 h 3327"/>
                <a:gd name="T12" fmla="*/ 213 w 3038"/>
                <a:gd name="T13" fmla="*/ 0 h 3327"/>
                <a:gd name="T14" fmla="*/ 2824 w 3038"/>
                <a:gd name="T15" fmla="*/ 0 h 3327"/>
                <a:gd name="T16" fmla="*/ 2824 w 3038"/>
                <a:gd name="T17" fmla="*/ 0 h 3327"/>
                <a:gd name="T18" fmla="*/ 3037 w 3038"/>
                <a:gd name="T19" fmla="*/ 213 h 3327"/>
                <a:gd name="T20" fmla="*/ 3037 w 3038"/>
                <a:gd name="T21" fmla="*/ 3113 h 3327"/>
                <a:gd name="T22" fmla="*/ 3037 w 3038"/>
                <a:gd name="T23" fmla="*/ 3113 h 3327"/>
                <a:gd name="T24" fmla="*/ 2824 w 3038"/>
                <a:gd name="T25" fmla="*/ 3326 h 33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3038" h="3327">
                  <a:moveTo>
                    <a:pt x="2824" y="3326"/>
                  </a:moveTo>
                  <a:lnTo>
                    <a:pt x="213" y="3326"/>
                  </a:lnTo>
                  <a:lnTo>
                    <a:pt x="213" y="3326"/>
                  </a:lnTo>
                  <a:cubicBezTo>
                    <a:pt x="95" y="3326"/>
                    <a:pt x="0" y="3231"/>
                    <a:pt x="0" y="3113"/>
                  </a:cubicBezTo>
                  <a:lnTo>
                    <a:pt x="0" y="213"/>
                  </a:lnTo>
                  <a:lnTo>
                    <a:pt x="0" y="213"/>
                  </a:lnTo>
                  <a:cubicBezTo>
                    <a:pt x="0" y="95"/>
                    <a:pt x="95" y="0"/>
                    <a:pt x="213" y="0"/>
                  </a:cubicBezTo>
                  <a:lnTo>
                    <a:pt x="2824" y="0"/>
                  </a:lnTo>
                  <a:lnTo>
                    <a:pt x="2824" y="0"/>
                  </a:lnTo>
                  <a:cubicBezTo>
                    <a:pt x="2941" y="0"/>
                    <a:pt x="3037" y="95"/>
                    <a:pt x="3037" y="213"/>
                  </a:cubicBezTo>
                  <a:lnTo>
                    <a:pt x="3037" y="3113"/>
                  </a:lnTo>
                  <a:lnTo>
                    <a:pt x="3037" y="3113"/>
                  </a:lnTo>
                  <a:cubicBezTo>
                    <a:pt x="3037" y="3231"/>
                    <a:pt x="2941" y="3326"/>
                    <a:pt x="2824" y="3326"/>
                  </a:cubicBezTo>
                </a:path>
              </a:pathLst>
            </a:custGeom>
            <a:solidFill>
              <a:srgbClr val="75A1D2">
                <a:alpha val="50000"/>
              </a:srgbClr>
            </a:solidFill>
            <a:ln>
              <a:noFill/>
            </a:ln>
            <a:effectLst/>
          </p:spPr>
          <p:txBody>
            <a:bodyPr wrap="none" anchor="ctr"/>
            <a:lstStyle/>
            <a:p>
              <a:endParaRPr lang="en-US" dirty="0">
                <a:latin typeface="Poppins" pitchFamily="2" charset="77"/>
              </a:endParaRPr>
            </a:p>
          </p:txBody>
        </p:sp>
        <p:sp>
          <p:nvSpPr>
            <p:cNvPr id="31" name="Freeform 75">
              <a:extLst>
                <a:ext uri="{FF2B5EF4-FFF2-40B4-BE49-F238E27FC236}">
                  <a16:creationId xmlns:a16="http://schemas.microsoft.com/office/drawing/2014/main" id="{5508B02D-BE95-1C4A-BC77-5C1B4B40632E}"/>
                </a:ext>
              </a:extLst>
            </p:cNvPr>
            <p:cNvSpPr>
              <a:spLocks noChangeArrowheads="1"/>
            </p:cNvSpPr>
            <p:nvPr/>
          </p:nvSpPr>
          <p:spPr bwMode="auto">
            <a:xfrm>
              <a:off x="9118273" y="4858575"/>
              <a:ext cx="5652229" cy="3746181"/>
            </a:xfrm>
            <a:custGeom>
              <a:avLst/>
              <a:gdLst>
                <a:gd name="T0" fmla="*/ 4537 w 4538"/>
                <a:gd name="T1" fmla="*/ 3008 h 3009"/>
                <a:gd name="T2" fmla="*/ 0 w 4538"/>
                <a:gd name="T3" fmla="*/ 3008 h 3009"/>
                <a:gd name="T4" fmla="*/ 0 w 4538"/>
                <a:gd name="T5" fmla="*/ 0 h 3009"/>
                <a:gd name="T6" fmla="*/ 4537 w 4538"/>
                <a:gd name="T7" fmla="*/ 0 h 3009"/>
                <a:gd name="T8" fmla="*/ 4537 w 4538"/>
                <a:gd name="T9" fmla="*/ 3008 h 3009"/>
              </a:gdLst>
              <a:ahLst/>
              <a:cxnLst>
                <a:cxn ang="0">
                  <a:pos x="T0" y="T1"/>
                </a:cxn>
                <a:cxn ang="0">
                  <a:pos x="T2" y="T3"/>
                </a:cxn>
                <a:cxn ang="0">
                  <a:pos x="T4" y="T5"/>
                </a:cxn>
                <a:cxn ang="0">
                  <a:pos x="T6" y="T7"/>
                </a:cxn>
                <a:cxn ang="0">
                  <a:pos x="T8" y="T9"/>
                </a:cxn>
              </a:cxnLst>
              <a:rect l="0" t="0" r="r" b="b"/>
              <a:pathLst>
                <a:path w="4538" h="3009">
                  <a:moveTo>
                    <a:pt x="4537" y="3008"/>
                  </a:moveTo>
                  <a:lnTo>
                    <a:pt x="0" y="3008"/>
                  </a:lnTo>
                  <a:lnTo>
                    <a:pt x="0" y="0"/>
                  </a:lnTo>
                  <a:lnTo>
                    <a:pt x="4537" y="0"/>
                  </a:lnTo>
                  <a:lnTo>
                    <a:pt x="4537" y="3008"/>
                  </a:lnTo>
                </a:path>
              </a:pathLst>
            </a:custGeom>
            <a:gradFill>
              <a:gsLst>
                <a:gs pos="40000">
                  <a:srgbClr val="EAF0F6"/>
                </a:gs>
                <a:gs pos="73000">
                  <a:srgbClr val="FFFFFF"/>
                </a:gs>
              </a:gsLst>
              <a:lin ang="16200000" scaled="0"/>
            </a:gradFill>
            <a:ln>
              <a:noFill/>
            </a:ln>
            <a:effectLst/>
          </p:spPr>
          <p:txBody>
            <a:bodyPr wrap="none" anchor="ctr"/>
            <a:lstStyle/>
            <a:p>
              <a:endParaRPr lang="en-US" dirty="0">
                <a:latin typeface="Poppins" pitchFamily="2" charset="77"/>
              </a:endParaRPr>
            </a:p>
          </p:txBody>
        </p:sp>
        <p:sp>
          <p:nvSpPr>
            <p:cNvPr id="32" name="Freeform 76">
              <a:extLst>
                <a:ext uri="{FF2B5EF4-FFF2-40B4-BE49-F238E27FC236}">
                  <a16:creationId xmlns:a16="http://schemas.microsoft.com/office/drawing/2014/main" id="{F11C85EA-A43E-644C-AC13-6E9FEDCD4C02}"/>
                </a:ext>
              </a:extLst>
            </p:cNvPr>
            <p:cNvSpPr>
              <a:spLocks noChangeArrowheads="1"/>
            </p:cNvSpPr>
            <p:nvPr/>
          </p:nvSpPr>
          <p:spPr bwMode="auto">
            <a:xfrm>
              <a:off x="9662070" y="5308996"/>
              <a:ext cx="1433658" cy="1527036"/>
            </a:xfrm>
            <a:custGeom>
              <a:avLst/>
              <a:gdLst>
                <a:gd name="T0" fmla="*/ 1148 w 1149"/>
                <a:gd name="T1" fmla="*/ 1225 h 1226"/>
                <a:gd name="T2" fmla="*/ 0 w 1149"/>
                <a:gd name="T3" fmla="*/ 1225 h 1226"/>
                <a:gd name="T4" fmla="*/ 0 w 1149"/>
                <a:gd name="T5" fmla="*/ 0 h 1226"/>
                <a:gd name="T6" fmla="*/ 1148 w 1149"/>
                <a:gd name="T7" fmla="*/ 0 h 1226"/>
                <a:gd name="T8" fmla="*/ 1148 w 1149"/>
                <a:gd name="T9" fmla="*/ 1225 h 1226"/>
              </a:gdLst>
              <a:ahLst/>
              <a:cxnLst>
                <a:cxn ang="0">
                  <a:pos x="T0" y="T1"/>
                </a:cxn>
                <a:cxn ang="0">
                  <a:pos x="T2" y="T3"/>
                </a:cxn>
                <a:cxn ang="0">
                  <a:pos x="T4" y="T5"/>
                </a:cxn>
                <a:cxn ang="0">
                  <a:pos x="T6" y="T7"/>
                </a:cxn>
                <a:cxn ang="0">
                  <a:pos x="T8" y="T9"/>
                </a:cxn>
              </a:cxnLst>
              <a:rect l="0" t="0" r="r" b="b"/>
              <a:pathLst>
                <a:path w="1149" h="1226">
                  <a:moveTo>
                    <a:pt x="1148" y="1225"/>
                  </a:moveTo>
                  <a:lnTo>
                    <a:pt x="0" y="1225"/>
                  </a:lnTo>
                  <a:lnTo>
                    <a:pt x="0" y="0"/>
                  </a:lnTo>
                  <a:lnTo>
                    <a:pt x="1148" y="0"/>
                  </a:lnTo>
                  <a:lnTo>
                    <a:pt x="1148" y="1225"/>
                  </a:lnTo>
                </a:path>
              </a:pathLst>
            </a:custGeom>
            <a:solidFill>
              <a:srgbClr val="9D708A"/>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33" name="Freeform 77">
              <a:extLst>
                <a:ext uri="{FF2B5EF4-FFF2-40B4-BE49-F238E27FC236}">
                  <a16:creationId xmlns:a16="http://schemas.microsoft.com/office/drawing/2014/main" id="{EABFA113-8B08-B445-8160-CDBA3DB5E4AD}"/>
                </a:ext>
              </a:extLst>
            </p:cNvPr>
            <p:cNvSpPr>
              <a:spLocks noChangeArrowheads="1"/>
            </p:cNvSpPr>
            <p:nvPr/>
          </p:nvSpPr>
          <p:spPr bwMode="auto">
            <a:xfrm>
              <a:off x="11710940" y="6286737"/>
              <a:ext cx="2642101" cy="1702810"/>
            </a:xfrm>
            <a:custGeom>
              <a:avLst/>
              <a:gdLst>
                <a:gd name="T0" fmla="*/ 2122 w 2123"/>
                <a:gd name="T1" fmla="*/ 1368 h 1369"/>
                <a:gd name="T2" fmla="*/ 0 w 2123"/>
                <a:gd name="T3" fmla="*/ 1368 h 1369"/>
                <a:gd name="T4" fmla="*/ 0 w 2123"/>
                <a:gd name="T5" fmla="*/ 0 h 1369"/>
                <a:gd name="T6" fmla="*/ 2122 w 2123"/>
                <a:gd name="T7" fmla="*/ 0 h 1369"/>
                <a:gd name="T8" fmla="*/ 2122 w 2123"/>
                <a:gd name="T9" fmla="*/ 1368 h 1369"/>
              </a:gdLst>
              <a:ahLst/>
              <a:cxnLst>
                <a:cxn ang="0">
                  <a:pos x="T0" y="T1"/>
                </a:cxn>
                <a:cxn ang="0">
                  <a:pos x="T2" y="T3"/>
                </a:cxn>
                <a:cxn ang="0">
                  <a:pos x="T4" y="T5"/>
                </a:cxn>
                <a:cxn ang="0">
                  <a:pos x="T6" y="T7"/>
                </a:cxn>
                <a:cxn ang="0">
                  <a:pos x="T8" y="T9"/>
                </a:cxn>
              </a:cxnLst>
              <a:rect l="0" t="0" r="r" b="b"/>
              <a:pathLst>
                <a:path w="2123" h="1369">
                  <a:moveTo>
                    <a:pt x="2122" y="1368"/>
                  </a:moveTo>
                  <a:lnTo>
                    <a:pt x="0" y="1368"/>
                  </a:lnTo>
                  <a:lnTo>
                    <a:pt x="0" y="0"/>
                  </a:lnTo>
                  <a:lnTo>
                    <a:pt x="2122" y="0"/>
                  </a:lnTo>
                  <a:lnTo>
                    <a:pt x="2122" y="1368"/>
                  </a:ln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34" name="Freeform 33">
              <a:extLst>
                <a:ext uri="{FF2B5EF4-FFF2-40B4-BE49-F238E27FC236}">
                  <a16:creationId xmlns:a16="http://schemas.microsoft.com/office/drawing/2014/main" id="{37B79B12-B5CB-FE48-AAC5-953B3EBC0C6B}"/>
                </a:ext>
              </a:extLst>
            </p:cNvPr>
            <p:cNvSpPr>
              <a:spLocks noChangeArrowheads="1"/>
            </p:cNvSpPr>
            <p:nvPr/>
          </p:nvSpPr>
          <p:spPr bwMode="auto">
            <a:xfrm>
              <a:off x="9936719" y="5567165"/>
              <a:ext cx="877771" cy="1036918"/>
            </a:xfrm>
            <a:custGeom>
              <a:avLst/>
              <a:gdLst>
                <a:gd name="connsiteX0" fmla="*/ 862392 w 877771"/>
                <a:gd name="connsiteY0" fmla="*/ 153801 h 1036918"/>
                <a:gd name="connsiteX1" fmla="*/ 877771 w 877771"/>
                <a:gd name="connsiteY1" fmla="*/ 153801 h 1036918"/>
                <a:gd name="connsiteX2" fmla="*/ 877771 w 877771"/>
                <a:gd name="connsiteY2" fmla="*/ 1036918 h 1036918"/>
                <a:gd name="connsiteX3" fmla="*/ 862392 w 877771"/>
                <a:gd name="connsiteY3" fmla="*/ 1036918 h 1036918"/>
                <a:gd name="connsiteX4" fmla="*/ 291125 w 877771"/>
                <a:gd name="connsiteY4" fmla="*/ 153801 h 1036918"/>
                <a:gd name="connsiteX5" fmla="*/ 306504 w 877771"/>
                <a:gd name="connsiteY5" fmla="*/ 153801 h 1036918"/>
                <a:gd name="connsiteX6" fmla="*/ 306504 w 877771"/>
                <a:gd name="connsiteY6" fmla="*/ 1036918 h 1036918"/>
                <a:gd name="connsiteX7" fmla="*/ 291125 w 877771"/>
                <a:gd name="connsiteY7" fmla="*/ 1036918 h 1036918"/>
                <a:gd name="connsiteX8" fmla="*/ 565774 w 877771"/>
                <a:gd name="connsiteY8" fmla="*/ 0 h 1036918"/>
                <a:gd name="connsiteX9" fmla="*/ 581153 w 877771"/>
                <a:gd name="connsiteY9" fmla="*/ 0 h 1036918"/>
                <a:gd name="connsiteX10" fmla="*/ 581153 w 877771"/>
                <a:gd name="connsiteY10" fmla="*/ 883116 h 1036918"/>
                <a:gd name="connsiteX11" fmla="*/ 565774 w 877771"/>
                <a:gd name="connsiteY11" fmla="*/ 883116 h 1036918"/>
                <a:gd name="connsiteX12" fmla="*/ 0 w 877771"/>
                <a:gd name="connsiteY12" fmla="*/ 0 h 1036918"/>
                <a:gd name="connsiteX13" fmla="*/ 15304 w 877771"/>
                <a:gd name="connsiteY13" fmla="*/ 0 h 1036918"/>
                <a:gd name="connsiteX14" fmla="*/ 15304 w 877771"/>
                <a:gd name="connsiteY14" fmla="*/ 883116 h 1036918"/>
                <a:gd name="connsiteX15" fmla="*/ 0 w 877771"/>
                <a:gd name="connsiteY15" fmla="*/ 883116 h 10369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877771" h="1036918">
                  <a:moveTo>
                    <a:pt x="862392" y="153801"/>
                  </a:moveTo>
                  <a:lnTo>
                    <a:pt x="877771" y="153801"/>
                  </a:lnTo>
                  <a:lnTo>
                    <a:pt x="877771" y="1036918"/>
                  </a:lnTo>
                  <a:lnTo>
                    <a:pt x="862392" y="1036918"/>
                  </a:lnTo>
                  <a:close/>
                  <a:moveTo>
                    <a:pt x="291125" y="153801"/>
                  </a:moveTo>
                  <a:lnTo>
                    <a:pt x="306504" y="153801"/>
                  </a:lnTo>
                  <a:lnTo>
                    <a:pt x="306504" y="1036918"/>
                  </a:lnTo>
                  <a:lnTo>
                    <a:pt x="291125" y="1036918"/>
                  </a:lnTo>
                  <a:close/>
                  <a:moveTo>
                    <a:pt x="565774" y="0"/>
                  </a:moveTo>
                  <a:lnTo>
                    <a:pt x="581153" y="0"/>
                  </a:lnTo>
                  <a:lnTo>
                    <a:pt x="581153" y="883116"/>
                  </a:lnTo>
                  <a:lnTo>
                    <a:pt x="565774" y="883116"/>
                  </a:lnTo>
                  <a:close/>
                  <a:moveTo>
                    <a:pt x="0" y="0"/>
                  </a:moveTo>
                  <a:lnTo>
                    <a:pt x="15304" y="0"/>
                  </a:lnTo>
                  <a:lnTo>
                    <a:pt x="15304" y="883116"/>
                  </a:lnTo>
                  <a:lnTo>
                    <a:pt x="0" y="883116"/>
                  </a:lnTo>
                  <a:close/>
                </a:path>
              </a:pathLst>
            </a:custGeom>
            <a:solidFill>
              <a:srgbClr val="00000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dirty="0">
                <a:latin typeface="Poppins" pitchFamily="2" charset="77"/>
              </a:endParaRPr>
            </a:p>
          </p:txBody>
        </p:sp>
        <p:sp>
          <p:nvSpPr>
            <p:cNvPr id="35" name="Freeform 82">
              <a:extLst>
                <a:ext uri="{FF2B5EF4-FFF2-40B4-BE49-F238E27FC236}">
                  <a16:creationId xmlns:a16="http://schemas.microsoft.com/office/drawing/2014/main" id="{2DE5B850-2EE0-454F-BE2B-4F6D83D4CD21}"/>
                </a:ext>
              </a:extLst>
            </p:cNvPr>
            <p:cNvSpPr>
              <a:spLocks noChangeArrowheads="1"/>
            </p:cNvSpPr>
            <p:nvPr/>
          </p:nvSpPr>
          <p:spPr bwMode="auto">
            <a:xfrm>
              <a:off x="11090234" y="5308996"/>
              <a:ext cx="65916" cy="1527036"/>
            </a:xfrm>
            <a:custGeom>
              <a:avLst/>
              <a:gdLst>
                <a:gd name="T0" fmla="*/ 0 w 53"/>
                <a:gd name="T1" fmla="*/ 1225 h 1226"/>
                <a:gd name="T2" fmla="*/ 52 w 53"/>
                <a:gd name="T3" fmla="*/ 1225 h 1226"/>
                <a:gd name="T4" fmla="*/ 52 w 53"/>
                <a:gd name="T5" fmla="*/ 0 h 1226"/>
                <a:gd name="T6" fmla="*/ 0 w 53"/>
                <a:gd name="T7" fmla="*/ 0 h 1226"/>
                <a:gd name="T8" fmla="*/ 0 w 53"/>
                <a:gd name="T9" fmla="*/ 1225 h 1226"/>
              </a:gdLst>
              <a:ahLst/>
              <a:cxnLst>
                <a:cxn ang="0">
                  <a:pos x="T0" y="T1"/>
                </a:cxn>
                <a:cxn ang="0">
                  <a:pos x="T2" y="T3"/>
                </a:cxn>
                <a:cxn ang="0">
                  <a:pos x="T4" y="T5"/>
                </a:cxn>
                <a:cxn ang="0">
                  <a:pos x="T6" y="T7"/>
                </a:cxn>
                <a:cxn ang="0">
                  <a:pos x="T8" y="T9"/>
                </a:cxn>
              </a:cxnLst>
              <a:rect l="0" t="0" r="r" b="b"/>
              <a:pathLst>
                <a:path w="53" h="1226">
                  <a:moveTo>
                    <a:pt x="0" y="1225"/>
                  </a:moveTo>
                  <a:lnTo>
                    <a:pt x="52" y="1225"/>
                  </a:lnTo>
                  <a:lnTo>
                    <a:pt x="52" y="0"/>
                  </a:lnTo>
                  <a:lnTo>
                    <a:pt x="0" y="0"/>
                  </a:lnTo>
                  <a:lnTo>
                    <a:pt x="0" y="1225"/>
                  </a:lnTo>
                </a:path>
              </a:pathLst>
            </a:custGeom>
            <a:solidFill>
              <a:srgbClr val="00000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36" name="Freeform 35">
              <a:extLst>
                <a:ext uri="{FF2B5EF4-FFF2-40B4-BE49-F238E27FC236}">
                  <a16:creationId xmlns:a16="http://schemas.microsoft.com/office/drawing/2014/main" id="{4E6BB838-04B0-7B46-9DFF-78C6ABDAAE8F}"/>
                </a:ext>
              </a:extLst>
            </p:cNvPr>
            <p:cNvSpPr>
              <a:spLocks noChangeArrowheads="1"/>
            </p:cNvSpPr>
            <p:nvPr/>
          </p:nvSpPr>
          <p:spPr bwMode="auto">
            <a:xfrm>
              <a:off x="11864743" y="7242509"/>
              <a:ext cx="624944" cy="339234"/>
            </a:xfrm>
            <a:custGeom>
              <a:avLst/>
              <a:gdLst>
                <a:gd name="connsiteX0" fmla="*/ 0 w 624944"/>
                <a:gd name="connsiteY0" fmla="*/ 302112 h 339234"/>
                <a:gd name="connsiteX1" fmla="*/ 399733 w 624944"/>
                <a:gd name="connsiteY1" fmla="*/ 302112 h 339234"/>
                <a:gd name="connsiteX2" fmla="*/ 399733 w 624944"/>
                <a:gd name="connsiteY2" fmla="*/ 339234 h 339234"/>
                <a:gd name="connsiteX3" fmla="*/ 0 w 624944"/>
                <a:gd name="connsiteY3" fmla="*/ 339234 h 339234"/>
                <a:gd name="connsiteX4" fmla="*/ 0 w 624944"/>
                <a:gd name="connsiteY4" fmla="*/ 104366 h 339234"/>
                <a:gd name="connsiteX5" fmla="*/ 399733 w 624944"/>
                <a:gd name="connsiteY5" fmla="*/ 104366 h 339234"/>
                <a:gd name="connsiteX6" fmla="*/ 399733 w 624944"/>
                <a:gd name="connsiteY6" fmla="*/ 141488 h 339234"/>
                <a:gd name="connsiteX7" fmla="*/ 0 w 624944"/>
                <a:gd name="connsiteY7" fmla="*/ 141488 h 339234"/>
                <a:gd name="connsiteX8" fmla="*/ 0 w 624944"/>
                <a:gd name="connsiteY8" fmla="*/ 0 h 339234"/>
                <a:gd name="connsiteX9" fmla="*/ 624944 w 624944"/>
                <a:gd name="connsiteY9" fmla="*/ 0 h 339234"/>
                <a:gd name="connsiteX10" fmla="*/ 624944 w 624944"/>
                <a:gd name="connsiteY10" fmla="*/ 31781 h 339234"/>
                <a:gd name="connsiteX11" fmla="*/ 0 w 624944"/>
                <a:gd name="connsiteY11" fmla="*/ 31781 h 3392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624944" h="339234">
                  <a:moveTo>
                    <a:pt x="0" y="302112"/>
                  </a:moveTo>
                  <a:lnTo>
                    <a:pt x="399733" y="302112"/>
                  </a:lnTo>
                  <a:lnTo>
                    <a:pt x="399733" y="339234"/>
                  </a:lnTo>
                  <a:lnTo>
                    <a:pt x="0" y="339234"/>
                  </a:lnTo>
                  <a:close/>
                  <a:moveTo>
                    <a:pt x="0" y="104366"/>
                  </a:moveTo>
                  <a:lnTo>
                    <a:pt x="399733" y="104366"/>
                  </a:lnTo>
                  <a:lnTo>
                    <a:pt x="399733" y="141488"/>
                  </a:lnTo>
                  <a:lnTo>
                    <a:pt x="0" y="141488"/>
                  </a:lnTo>
                  <a:close/>
                  <a:moveTo>
                    <a:pt x="0" y="0"/>
                  </a:moveTo>
                  <a:lnTo>
                    <a:pt x="624944" y="0"/>
                  </a:lnTo>
                  <a:lnTo>
                    <a:pt x="624944" y="31781"/>
                  </a:lnTo>
                  <a:lnTo>
                    <a:pt x="0" y="31781"/>
                  </a:lnTo>
                  <a:close/>
                </a:path>
              </a:pathLst>
            </a:custGeom>
            <a:solidFill>
              <a:srgbClr val="75A1D2"/>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dirty="0">
                <a:latin typeface="Poppins" pitchFamily="2" charset="77"/>
              </a:endParaRPr>
            </a:p>
          </p:txBody>
        </p:sp>
        <p:sp>
          <p:nvSpPr>
            <p:cNvPr id="37" name="Freeform 86">
              <a:extLst>
                <a:ext uri="{FF2B5EF4-FFF2-40B4-BE49-F238E27FC236}">
                  <a16:creationId xmlns:a16="http://schemas.microsoft.com/office/drawing/2014/main" id="{1304EFC7-106E-BA49-9C22-C9CE21CF0B61}"/>
                </a:ext>
              </a:extLst>
            </p:cNvPr>
            <p:cNvSpPr>
              <a:spLocks noChangeArrowheads="1"/>
            </p:cNvSpPr>
            <p:nvPr/>
          </p:nvSpPr>
          <p:spPr bwMode="auto">
            <a:xfrm>
              <a:off x="11837273" y="5221107"/>
              <a:ext cx="2526750" cy="549293"/>
            </a:xfrm>
            <a:custGeom>
              <a:avLst/>
              <a:gdLst>
                <a:gd name="T0" fmla="*/ 466 w 2030"/>
                <a:gd name="T1" fmla="*/ 416 h 440"/>
                <a:gd name="T2" fmla="*/ 466 w 2030"/>
                <a:gd name="T3" fmla="*/ 416 h 440"/>
                <a:gd name="T4" fmla="*/ 322 w 2030"/>
                <a:gd name="T5" fmla="*/ 354 h 440"/>
                <a:gd name="T6" fmla="*/ 0 w 2030"/>
                <a:gd name="T7" fmla="*/ 11 h 440"/>
                <a:gd name="T8" fmla="*/ 11 w 2030"/>
                <a:gd name="T9" fmla="*/ 0 h 440"/>
                <a:gd name="T10" fmla="*/ 333 w 2030"/>
                <a:gd name="T11" fmla="*/ 343 h 440"/>
                <a:gd name="T12" fmla="*/ 333 w 2030"/>
                <a:gd name="T13" fmla="*/ 343 h 440"/>
                <a:gd name="T14" fmla="*/ 588 w 2030"/>
                <a:gd name="T15" fmla="*/ 354 h 440"/>
                <a:gd name="T16" fmla="*/ 850 w 2030"/>
                <a:gd name="T17" fmla="*/ 118 h 440"/>
                <a:gd name="T18" fmla="*/ 850 w 2030"/>
                <a:gd name="T19" fmla="*/ 118 h 440"/>
                <a:gd name="T20" fmla="*/ 1128 w 2030"/>
                <a:gd name="T21" fmla="*/ 111 h 440"/>
                <a:gd name="T22" fmla="*/ 1429 w 2030"/>
                <a:gd name="T23" fmla="*/ 355 h 440"/>
                <a:gd name="T24" fmla="*/ 1429 w 2030"/>
                <a:gd name="T25" fmla="*/ 355 h 440"/>
                <a:gd name="T26" fmla="*/ 1702 w 2030"/>
                <a:gd name="T27" fmla="*/ 336 h 440"/>
                <a:gd name="T28" fmla="*/ 2017 w 2030"/>
                <a:gd name="T29" fmla="*/ 0 h 440"/>
                <a:gd name="T30" fmla="*/ 2029 w 2030"/>
                <a:gd name="T31" fmla="*/ 11 h 440"/>
                <a:gd name="T32" fmla="*/ 1714 w 2030"/>
                <a:gd name="T33" fmla="*/ 347 h 440"/>
                <a:gd name="T34" fmla="*/ 1714 w 2030"/>
                <a:gd name="T35" fmla="*/ 347 h 440"/>
                <a:gd name="T36" fmla="*/ 1419 w 2030"/>
                <a:gd name="T37" fmla="*/ 367 h 440"/>
                <a:gd name="T38" fmla="*/ 1118 w 2030"/>
                <a:gd name="T39" fmla="*/ 123 h 440"/>
                <a:gd name="T40" fmla="*/ 1118 w 2030"/>
                <a:gd name="T41" fmla="*/ 123 h 440"/>
                <a:gd name="T42" fmla="*/ 860 w 2030"/>
                <a:gd name="T43" fmla="*/ 129 h 440"/>
                <a:gd name="T44" fmla="*/ 598 w 2030"/>
                <a:gd name="T45" fmla="*/ 365 h 440"/>
                <a:gd name="T46" fmla="*/ 598 w 2030"/>
                <a:gd name="T47" fmla="*/ 365 h 440"/>
                <a:gd name="T48" fmla="*/ 466 w 2030"/>
                <a:gd name="T49" fmla="*/ 416 h 4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2030" h="440">
                  <a:moveTo>
                    <a:pt x="466" y="416"/>
                  </a:moveTo>
                  <a:lnTo>
                    <a:pt x="466" y="416"/>
                  </a:lnTo>
                  <a:cubicBezTo>
                    <a:pt x="413" y="416"/>
                    <a:pt x="360" y="395"/>
                    <a:pt x="322" y="354"/>
                  </a:cubicBezTo>
                  <a:lnTo>
                    <a:pt x="0" y="11"/>
                  </a:lnTo>
                  <a:lnTo>
                    <a:pt x="11" y="0"/>
                  </a:lnTo>
                  <a:lnTo>
                    <a:pt x="333" y="343"/>
                  </a:lnTo>
                  <a:lnTo>
                    <a:pt x="333" y="343"/>
                  </a:lnTo>
                  <a:cubicBezTo>
                    <a:pt x="400" y="415"/>
                    <a:pt x="514" y="420"/>
                    <a:pt x="588" y="354"/>
                  </a:cubicBezTo>
                  <a:lnTo>
                    <a:pt x="850" y="118"/>
                  </a:lnTo>
                  <a:lnTo>
                    <a:pt x="850" y="118"/>
                  </a:lnTo>
                  <a:cubicBezTo>
                    <a:pt x="929" y="47"/>
                    <a:pt x="1046" y="44"/>
                    <a:pt x="1128" y="111"/>
                  </a:cubicBezTo>
                  <a:lnTo>
                    <a:pt x="1429" y="355"/>
                  </a:lnTo>
                  <a:lnTo>
                    <a:pt x="1429" y="355"/>
                  </a:lnTo>
                  <a:cubicBezTo>
                    <a:pt x="1511" y="422"/>
                    <a:pt x="1630" y="413"/>
                    <a:pt x="1702" y="336"/>
                  </a:cubicBezTo>
                  <a:lnTo>
                    <a:pt x="2017" y="0"/>
                  </a:lnTo>
                  <a:lnTo>
                    <a:pt x="2029" y="11"/>
                  </a:lnTo>
                  <a:lnTo>
                    <a:pt x="1714" y="347"/>
                  </a:lnTo>
                  <a:lnTo>
                    <a:pt x="1714" y="347"/>
                  </a:lnTo>
                  <a:cubicBezTo>
                    <a:pt x="1637" y="429"/>
                    <a:pt x="1507" y="439"/>
                    <a:pt x="1419" y="367"/>
                  </a:cubicBezTo>
                  <a:lnTo>
                    <a:pt x="1118" y="123"/>
                  </a:lnTo>
                  <a:lnTo>
                    <a:pt x="1118" y="123"/>
                  </a:lnTo>
                  <a:cubicBezTo>
                    <a:pt x="1042" y="61"/>
                    <a:pt x="934" y="63"/>
                    <a:pt x="860" y="129"/>
                  </a:cubicBezTo>
                  <a:lnTo>
                    <a:pt x="598" y="365"/>
                  </a:lnTo>
                  <a:lnTo>
                    <a:pt x="598" y="365"/>
                  </a:lnTo>
                  <a:cubicBezTo>
                    <a:pt x="561" y="399"/>
                    <a:pt x="513" y="416"/>
                    <a:pt x="466" y="416"/>
                  </a:cubicBezTo>
                </a:path>
              </a:pathLst>
            </a:custGeom>
            <a:solidFill>
              <a:srgbClr val="00000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38" name="Freeform 37">
              <a:extLst>
                <a:ext uri="{FF2B5EF4-FFF2-40B4-BE49-F238E27FC236}">
                  <a16:creationId xmlns:a16="http://schemas.microsoft.com/office/drawing/2014/main" id="{11EDCD42-1C6B-EC4F-8EE7-6B875CD47D16}"/>
                </a:ext>
              </a:extLst>
            </p:cNvPr>
            <p:cNvSpPr>
              <a:spLocks noChangeArrowheads="1"/>
            </p:cNvSpPr>
            <p:nvPr/>
          </p:nvSpPr>
          <p:spPr bwMode="auto">
            <a:xfrm>
              <a:off x="12227274" y="5308993"/>
              <a:ext cx="1723624" cy="416226"/>
            </a:xfrm>
            <a:custGeom>
              <a:avLst/>
              <a:gdLst>
                <a:gd name="connsiteX0" fmla="*/ 384505 w 1723624"/>
                <a:gd name="connsiteY0" fmla="*/ 115353 h 416226"/>
                <a:gd name="connsiteX1" fmla="*/ 405103 w 1723624"/>
                <a:gd name="connsiteY1" fmla="*/ 115353 h 416226"/>
                <a:gd name="connsiteX2" fmla="*/ 405103 w 1723624"/>
                <a:gd name="connsiteY2" fmla="*/ 306373 h 416226"/>
                <a:gd name="connsiteX3" fmla="*/ 384505 w 1723624"/>
                <a:gd name="connsiteY3" fmla="*/ 306373 h 416226"/>
                <a:gd name="connsiteX4" fmla="*/ 1323796 w 1723624"/>
                <a:gd name="connsiteY4" fmla="*/ 109859 h 416226"/>
                <a:gd name="connsiteX5" fmla="*/ 1344394 w 1723624"/>
                <a:gd name="connsiteY5" fmla="*/ 109859 h 416226"/>
                <a:gd name="connsiteX6" fmla="*/ 1344394 w 1723624"/>
                <a:gd name="connsiteY6" fmla="*/ 322826 h 416226"/>
                <a:gd name="connsiteX7" fmla="*/ 1323796 w 1723624"/>
                <a:gd name="connsiteY7" fmla="*/ 322826 h 416226"/>
                <a:gd name="connsiteX8" fmla="*/ 0 w 1723624"/>
                <a:gd name="connsiteY8" fmla="*/ 93382 h 416226"/>
                <a:gd name="connsiteX9" fmla="*/ 20598 w 1723624"/>
                <a:gd name="connsiteY9" fmla="*/ 93382 h 416226"/>
                <a:gd name="connsiteX10" fmla="*/ 20598 w 1723624"/>
                <a:gd name="connsiteY10" fmla="*/ 339327 h 416226"/>
                <a:gd name="connsiteX11" fmla="*/ 0 w 1723624"/>
                <a:gd name="connsiteY11" fmla="*/ 339327 h 416226"/>
                <a:gd name="connsiteX12" fmla="*/ 1045678 w 1723624"/>
                <a:gd name="connsiteY12" fmla="*/ 82397 h 416226"/>
                <a:gd name="connsiteX13" fmla="*/ 1047991 w 1723624"/>
                <a:gd name="connsiteY13" fmla="*/ 350309 h 416226"/>
                <a:gd name="connsiteX14" fmla="*/ 1030645 w 1723624"/>
                <a:gd name="connsiteY14" fmla="*/ 350309 h 416226"/>
                <a:gd name="connsiteX15" fmla="*/ 1027176 w 1723624"/>
                <a:gd name="connsiteY15" fmla="*/ 83637 h 416226"/>
                <a:gd name="connsiteX16" fmla="*/ 642671 w 1723624"/>
                <a:gd name="connsiteY16" fmla="*/ 82397 h 416226"/>
                <a:gd name="connsiteX17" fmla="*/ 663269 w 1723624"/>
                <a:gd name="connsiteY17" fmla="*/ 82397 h 416226"/>
                <a:gd name="connsiteX18" fmla="*/ 663269 w 1723624"/>
                <a:gd name="connsiteY18" fmla="*/ 350297 h 416226"/>
                <a:gd name="connsiteX19" fmla="*/ 642671 w 1723624"/>
                <a:gd name="connsiteY19" fmla="*/ 350297 h 416226"/>
                <a:gd name="connsiteX20" fmla="*/ 1702809 w 1723624"/>
                <a:gd name="connsiteY20" fmla="*/ 76903 h 416226"/>
                <a:gd name="connsiteX21" fmla="*/ 1721311 w 1723624"/>
                <a:gd name="connsiteY21" fmla="*/ 76903 h 416226"/>
                <a:gd name="connsiteX22" fmla="*/ 1723624 w 1723624"/>
                <a:gd name="connsiteY22" fmla="*/ 350313 h 416226"/>
                <a:gd name="connsiteX23" fmla="*/ 1706278 w 1723624"/>
                <a:gd name="connsiteY23" fmla="*/ 350313 h 416226"/>
                <a:gd name="connsiteX24" fmla="*/ 1406191 w 1723624"/>
                <a:gd name="connsiteY24" fmla="*/ 49439 h 416226"/>
                <a:gd name="connsiteX25" fmla="*/ 1426789 w 1723624"/>
                <a:gd name="connsiteY25" fmla="*/ 49439 h 416226"/>
                <a:gd name="connsiteX26" fmla="*/ 1426789 w 1723624"/>
                <a:gd name="connsiteY26" fmla="*/ 388758 h 416226"/>
                <a:gd name="connsiteX27" fmla="*/ 1406191 w 1723624"/>
                <a:gd name="connsiteY27" fmla="*/ 388758 h 416226"/>
                <a:gd name="connsiteX28" fmla="*/ 291123 w 1723624"/>
                <a:gd name="connsiteY28" fmla="*/ 43945 h 416226"/>
                <a:gd name="connsiteX29" fmla="*/ 311802 w 1723624"/>
                <a:gd name="connsiteY29" fmla="*/ 43945 h 416226"/>
                <a:gd name="connsiteX30" fmla="*/ 311802 w 1723624"/>
                <a:gd name="connsiteY30" fmla="*/ 388762 h 416226"/>
                <a:gd name="connsiteX31" fmla="*/ 291123 w 1723624"/>
                <a:gd name="connsiteY31" fmla="*/ 388762 h 416226"/>
                <a:gd name="connsiteX32" fmla="*/ 87885 w 1723624"/>
                <a:gd name="connsiteY32" fmla="*/ 32956 h 416226"/>
                <a:gd name="connsiteX33" fmla="*/ 108483 w 1723624"/>
                <a:gd name="connsiteY33" fmla="*/ 32956 h 416226"/>
                <a:gd name="connsiteX34" fmla="*/ 108483 w 1723624"/>
                <a:gd name="connsiteY34" fmla="*/ 405223 h 416226"/>
                <a:gd name="connsiteX35" fmla="*/ 87885 w 1723624"/>
                <a:gd name="connsiteY35" fmla="*/ 405223 h 416226"/>
                <a:gd name="connsiteX36" fmla="*/ 1614921 w 1723624"/>
                <a:gd name="connsiteY36" fmla="*/ 27468 h 416226"/>
                <a:gd name="connsiteX37" fmla="*/ 1635600 w 1723624"/>
                <a:gd name="connsiteY37" fmla="*/ 27468 h 416226"/>
                <a:gd name="connsiteX38" fmla="*/ 1635600 w 1723624"/>
                <a:gd name="connsiteY38" fmla="*/ 410725 h 416226"/>
                <a:gd name="connsiteX39" fmla="*/ 1614921 w 1723624"/>
                <a:gd name="connsiteY39" fmla="*/ 410725 h 416226"/>
                <a:gd name="connsiteX40" fmla="*/ 933798 w 1723624"/>
                <a:gd name="connsiteY40" fmla="*/ 21973 h 416226"/>
                <a:gd name="connsiteX41" fmla="*/ 954477 w 1723624"/>
                <a:gd name="connsiteY41" fmla="*/ 21973 h 416226"/>
                <a:gd name="connsiteX42" fmla="*/ 954477 w 1723624"/>
                <a:gd name="connsiteY42" fmla="*/ 405234 h 416226"/>
                <a:gd name="connsiteX43" fmla="*/ 933798 w 1723624"/>
                <a:gd name="connsiteY43" fmla="*/ 405234 h 416226"/>
                <a:gd name="connsiteX44" fmla="*/ 730558 w 1723624"/>
                <a:gd name="connsiteY44" fmla="*/ 21972 h 416226"/>
                <a:gd name="connsiteX45" fmla="*/ 751156 w 1723624"/>
                <a:gd name="connsiteY45" fmla="*/ 21972 h 416226"/>
                <a:gd name="connsiteX46" fmla="*/ 751156 w 1723624"/>
                <a:gd name="connsiteY46" fmla="*/ 399745 h 416226"/>
                <a:gd name="connsiteX47" fmla="*/ 730558 w 1723624"/>
                <a:gd name="connsiteY47" fmla="*/ 399745 h 416226"/>
                <a:gd name="connsiteX48" fmla="*/ 1506284 w 1723624"/>
                <a:gd name="connsiteY48" fmla="*/ 16481 h 416226"/>
                <a:gd name="connsiteX49" fmla="*/ 1525813 w 1723624"/>
                <a:gd name="connsiteY49" fmla="*/ 16481 h 416226"/>
                <a:gd name="connsiteX50" fmla="*/ 1523372 w 1723624"/>
                <a:gd name="connsiteY50" fmla="*/ 416226 h 416226"/>
                <a:gd name="connsiteX51" fmla="*/ 1505063 w 1723624"/>
                <a:gd name="connsiteY51" fmla="*/ 416226 h 416226"/>
                <a:gd name="connsiteX52" fmla="*/ 181265 w 1723624"/>
                <a:gd name="connsiteY52" fmla="*/ 16481 h 416226"/>
                <a:gd name="connsiteX53" fmla="*/ 201863 w 1723624"/>
                <a:gd name="connsiteY53" fmla="*/ 16481 h 416226"/>
                <a:gd name="connsiteX54" fmla="*/ 201863 w 1723624"/>
                <a:gd name="connsiteY54" fmla="*/ 416218 h 416226"/>
                <a:gd name="connsiteX55" fmla="*/ 181265 w 1723624"/>
                <a:gd name="connsiteY55" fmla="*/ 416218 h 416226"/>
                <a:gd name="connsiteX56" fmla="*/ 830651 w 1723624"/>
                <a:gd name="connsiteY56" fmla="*/ 0 h 416226"/>
                <a:gd name="connsiteX57" fmla="*/ 850180 w 1723624"/>
                <a:gd name="connsiteY57" fmla="*/ 0 h 416226"/>
                <a:gd name="connsiteX58" fmla="*/ 847739 w 1723624"/>
                <a:gd name="connsiteY58" fmla="*/ 416224 h 416226"/>
                <a:gd name="connsiteX59" fmla="*/ 829430 w 1723624"/>
                <a:gd name="connsiteY59" fmla="*/ 416224 h 4162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Lst>
              <a:rect l="l" t="t" r="r" b="b"/>
              <a:pathLst>
                <a:path w="1723624" h="416226">
                  <a:moveTo>
                    <a:pt x="384505" y="115353"/>
                  </a:moveTo>
                  <a:lnTo>
                    <a:pt x="405103" y="115353"/>
                  </a:lnTo>
                  <a:lnTo>
                    <a:pt x="405103" y="306373"/>
                  </a:lnTo>
                  <a:lnTo>
                    <a:pt x="384505" y="306373"/>
                  </a:lnTo>
                  <a:close/>
                  <a:moveTo>
                    <a:pt x="1323796" y="109859"/>
                  </a:moveTo>
                  <a:lnTo>
                    <a:pt x="1344394" y="109859"/>
                  </a:lnTo>
                  <a:lnTo>
                    <a:pt x="1344394" y="322826"/>
                  </a:lnTo>
                  <a:lnTo>
                    <a:pt x="1323796" y="322826"/>
                  </a:lnTo>
                  <a:close/>
                  <a:moveTo>
                    <a:pt x="0" y="93382"/>
                  </a:moveTo>
                  <a:lnTo>
                    <a:pt x="20598" y="93382"/>
                  </a:lnTo>
                  <a:lnTo>
                    <a:pt x="20598" y="339327"/>
                  </a:lnTo>
                  <a:lnTo>
                    <a:pt x="0" y="339327"/>
                  </a:lnTo>
                  <a:close/>
                  <a:moveTo>
                    <a:pt x="1045678" y="82397"/>
                  </a:moveTo>
                  <a:lnTo>
                    <a:pt x="1047991" y="350309"/>
                  </a:lnTo>
                  <a:lnTo>
                    <a:pt x="1030645" y="350309"/>
                  </a:lnTo>
                  <a:lnTo>
                    <a:pt x="1027176" y="83637"/>
                  </a:lnTo>
                  <a:close/>
                  <a:moveTo>
                    <a:pt x="642671" y="82397"/>
                  </a:moveTo>
                  <a:lnTo>
                    <a:pt x="663269" y="82397"/>
                  </a:lnTo>
                  <a:lnTo>
                    <a:pt x="663269" y="350297"/>
                  </a:lnTo>
                  <a:lnTo>
                    <a:pt x="642671" y="350297"/>
                  </a:lnTo>
                  <a:close/>
                  <a:moveTo>
                    <a:pt x="1702809" y="76903"/>
                  </a:moveTo>
                  <a:lnTo>
                    <a:pt x="1721311" y="76903"/>
                  </a:lnTo>
                  <a:lnTo>
                    <a:pt x="1723624" y="350313"/>
                  </a:lnTo>
                  <a:lnTo>
                    <a:pt x="1706278" y="350313"/>
                  </a:lnTo>
                  <a:close/>
                  <a:moveTo>
                    <a:pt x="1406191" y="49439"/>
                  </a:moveTo>
                  <a:lnTo>
                    <a:pt x="1426789" y="49439"/>
                  </a:lnTo>
                  <a:lnTo>
                    <a:pt x="1426789" y="388758"/>
                  </a:lnTo>
                  <a:lnTo>
                    <a:pt x="1406191" y="388758"/>
                  </a:lnTo>
                  <a:close/>
                  <a:moveTo>
                    <a:pt x="291123" y="43945"/>
                  </a:moveTo>
                  <a:lnTo>
                    <a:pt x="311802" y="43945"/>
                  </a:lnTo>
                  <a:lnTo>
                    <a:pt x="311802" y="388762"/>
                  </a:lnTo>
                  <a:lnTo>
                    <a:pt x="291123" y="388762"/>
                  </a:lnTo>
                  <a:close/>
                  <a:moveTo>
                    <a:pt x="87885" y="32956"/>
                  </a:moveTo>
                  <a:lnTo>
                    <a:pt x="108483" y="32956"/>
                  </a:lnTo>
                  <a:lnTo>
                    <a:pt x="108483" y="405223"/>
                  </a:lnTo>
                  <a:lnTo>
                    <a:pt x="87885" y="405223"/>
                  </a:lnTo>
                  <a:close/>
                  <a:moveTo>
                    <a:pt x="1614921" y="27468"/>
                  </a:moveTo>
                  <a:lnTo>
                    <a:pt x="1635600" y="27468"/>
                  </a:lnTo>
                  <a:lnTo>
                    <a:pt x="1635600" y="410725"/>
                  </a:lnTo>
                  <a:lnTo>
                    <a:pt x="1614921" y="410725"/>
                  </a:lnTo>
                  <a:close/>
                  <a:moveTo>
                    <a:pt x="933798" y="21973"/>
                  </a:moveTo>
                  <a:lnTo>
                    <a:pt x="954477" y="21973"/>
                  </a:lnTo>
                  <a:lnTo>
                    <a:pt x="954477" y="405234"/>
                  </a:lnTo>
                  <a:lnTo>
                    <a:pt x="933798" y="405234"/>
                  </a:lnTo>
                  <a:close/>
                  <a:moveTo>
                    <a:pt x="730558" y="21972"/>
                  </a:moveTo>
                  <a:lnTo>
                    <a:pt x="751156" y="21972"/>
                  </a:lnTo>
                  <a:lnTo>
                    <a:pt x="751156" y="399745"/>
                  </a:lnTo>
                  <a:lnTo>
                    <a:pt x="730558" y="399745"/>
                  </a:lnTo>
                  <a:close/>
                  <a:moveTo>
                    <a:pt x="1506284" y="16481"/>
                  </a:moveTo>
                  <a:lnTo>
                    <a:pt x="1525813" y="16481"/>
                  </a:lnTo>
                  <a:lnTo>
                    <a:pt x="1523372" y="416226"/>
                  </a:lnTo>
                  <a:lnTo>
                    <a:pt x="1505063" y="416226"/>
                  </a:lnTo>
                  <a:close/>
                  <a:moveTo>
                    <a:pt x="181265" y="16481"/>
                  </a:moveTo>
                  <a:lnTo>
                    <a:pt x="201863" y="16481"/>
                  </a:lnTo>
                  <a:lnTo>
                    <a:pt x="201863" y="416218"/>
                  </a:lnTo>
                  <a:lnTo>
                    <a:pt x="181265" y="416218"/>
                  </a:lnTo>
                  <a:close/>
                  <a:moveTo>
                    <a:pt x="830651" y="0"/>
                  </a:moveTo>
                  <a:lnTo>
                    <a:pt x="850180" y="0"/>
                  </a:lnTo>
                  <a:lnTo>
                    <a:pt x="847739" y="416224"/>
                  </a:lnTo>
                  <a:lnTo>
                    <a:pt x="829430" y="416224"/>
                  </a:lnTo>
                  <a:close/>
                </a:path>
              </a:pathLst>
            </a:custGeom>
            <a:solidFill>
              <a:srgbClr val="75A1D2"/>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dirty="0">
                <a:latin typeface="Poppins" pitchFamily="2" charset="77"/>
              </a:endParaRPr>
            </a:p>
          </p:txBody>
        </p:sp>
        <p:sp>
          <p:nvSpPr>
            <p:cNvPr id="39" name="Freeform 38">
              <a:extLst>
                <a:ext uri="{FF2B5EF4-FFF2-40B4-BE49-F238E27FC236}">
                  <a16:creationId xmlns:a16="http://schemas.microsoft.com/office/drawing/2014/main" id="{86465329-BB54-AE45-B8F4-42605F6DBF0C}"/>
                </a:ext>
              </a:extLst>
            </p:cNvPr>
            <p:cNvSpPr>
              <a:spLocks noChangeArrowheads="1"/>
            </p:cNvSpPr>
            <p:nvPr/>
          </p:nvSpPr>
          <p:spPr bwMode="auto">
            <a:xfrm>
              <a:off x="9870805" y="5473784"/>
              <a:ext cx="1009457" cy="1207181"/>
            </a:xfrm>
            <a:custGeom>
              <a:avLst/>
              <a:gdLst>
                <a:gd name="connsiteX0" fmla="*/ 938670 w 1009457"/>
                <a:gd name="connsiteY0" fmla="*/ 1065628 h 1207181"/>
                <a:gd name="connsiteX1" fmla="*/ 1009457 w 1009457"/>
                <a:gd name="connsiteY1" fmla="*/ 1136405 h 1207181"/>
                <a:gd name="connsiteX2" fmla="*/ 938670 w 1009457"/>
                <a:gd name="connsiteY2" fmla="*/ 1207181 h 1207181"/>
                <a:gd name="connsiteX3" fmla="*/ 867882 w 1009457"/>
                <a:gd name="connsiteY3" fmla="*/ 1136405 h 1207181"/>
                <a:gd name="connsiteX4" fmla="*/ 938670 w 1009457"/>
                <a:gd name="connsiteY4" fmla="*/ 1065628 h 1207181"/>
                <a:gd name="connsiteX5" fmla="*/ 366774 w 1009457"/>
                <a:gd name="connsiteY5" fmla="*/ 1065628 h 1207181"/>
                <a:gd name="connsiteX6" fmla="*/ 438182 w 1009457"/>
                <a:gd name="connsiteY6" fmla="*/ 1136405 h 1207181"/>
                <a:gd name="connsiteX7" fmla="*/ 366774 w 1009457"/>
                <a:gd name="connsiteY7" fmla="*/ 1207181 h 1207181"/>
                <a:gd name="connsiteX8" fmla="*/ 296618 w 1009457"/>
                <a:gd name="connsiteY8" fmla="*/ 1136405 h 1207181"/>
                <a:gd name="connsiteX9" fmla="*/ 366774 w 1009457"/>
                <a:gd name="connsiteY9" fmla="*/ 1065628 h 1207181"/>
                <a:gd name="connsiteX10" fmla="*/ 641420 w 1009457"/>
                <a:gd name="connsiteY10" fmla="*/ 0 h 1207181"/>
                <a:gd name="connsiteX11" fmla="*/ 712828 w 1009457"/>
                <a:gd name="connsiteY11" fmla="*/ 71409 h 1207181"/>
                <a:gd name="connsiteX12" fmla="*/ 641420 w 1009457"/>
                <a:gd name="connsiteY12" fmla="*/ 141564 h 1207181"/>
                <a:gd name="connsiteX13" fmla="*/ 571264 w 1009457"/>
                <a:gd name="connsiteY13" fmla="*/ 71409 h 1207181"/>
                <a:gd name="connsiteX14" fmla="*/ 641420 w 1009457"/>
                <a:gd name="connsiteY14" fmla="*/ 0 h 1207181"/>
                <a:gd name="connsiteX15" fmla="*/ 71409 w 1009457"/>
                <a:gd name="connsiteY15" fmla="*/ 0 h 1207181"/>
                <a:gd name="connsiteX16" fmla="*/ 141564 w 1009457"/>
                <a:gd name="connsiteY16" fmla="*/ 71409 h 1207181"/>
                <a:gd name="connsiteX17" fmla="*/ 71409 w 1009457"/>
                <a:gd name="connsiteY17" fmla="*/ 141564 h 1207181"/>
                <a:gd name="connsiteX18" fmla="*/ 0 w 1009457"/>
                <a:gd name="connsiteY18" fmla="*/ 71409 h 1207181"/>
                <a:gd name="connsiteX19" fmla="*/ 71409 w 1009457"/>
                <a:gd name="connsiteY19" fmla="*/ 0 h 12071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1009457" h="1207181">
                  <a:moveTo>
                    <a:pt x="938670" y="1065628"/>
                  </a:moveTo>
                  <a:cubicBezTo>
                    <a:pt x="977168" y="1065628"/>
                    <a:pt x="1009457" y="1097225"/>
                    <a:pt x="1009457" y="1136405"/>
                  </a:cubicBezTo>
                  <a:cubicBezTo>
                    <a:pt x="1009457" y="1176849"/>
                    <a:pt x="977168" y="1207181"/>
                    <a:pt x="938670" y="1207181"/>
                  </a:cubicBezTo>
                  <a:cubicBezTo>
                    <a:pt x="900171" y="1207181"/>
                    <a:pt x="867882" y="1176849"/>
                    <a:pt x="867882" y="1136405"/>
                  </a:cubicBezTo>
                  <a:cubicBezTo>
                    <a:pt x="867882" y="1097225"/>
                    <a:pt x="900171" y="1065628"/>
                    <a:pt x="938670" y="1065628"/>
                  </a:cubicBezTo>
                  <a:close/>
                  <a:moveTo>
                    <a:pt x="366774" y="1065628"/>
                  </a:moveTo>
                  <a:cubicBezTo>
                    <a:pt x="406863" y="1065628"/>
                    <a:pt x="438182" y="1097225"/>
                    <a:pt x="438182" y="1136405"/>
                  </a:cubicBezTo>
                  <a:cubicBezTo>
                    <a:pt x="438182" y="1176849"/>
                    <a:pt x="406863" y="1207181"/>
                    <a:pt x="366774" y="1207181"/>
                  </a:cubicBezTo>
                  <a:cubicBezTo>
                    <a:pt x="327938" y="1207181"/>
                    <a:pt x="296618" y="1176849"/>
                    <a:pt x="296618" y="1136405"/>
                  </a:cubicBezTo>
                  <a:cubicBezTo>
                    <a:pt x="296618" y="1097225"/>
                    <a:pt x="327938" y="1065628"/>
                    <a:pt x="366774" y="1065628"/>
                  </a:cubicBezTo>
                  <a:close/>
                  <a:moveTo>
                    <a:pt x="641420" y="0"/>
                  </a:moveTo>
                  <a:cubicBezTo>
                    <a:pt x="680256" y="0"/>
                    <a:pt x="712828" y="31320"/>
                    <a:pt x="712828" y="71409"/>
                  </a:cubicBezTo>
                  <a:cubicBezTo>
                    <a:pt x="712828" y="110245"/>
                    <a:pt x="680256" y="141564"/>
                    <a:pt x="641420" y="141564"/>
                  </a:cubicBezTo>
                  <a:cubicBezTo>
                    <a:pt x="602584" y="141564"/>
                    <a:pt x="571264" y="110245"/>
                    <a:pt x="571264" y="71409"/>
                  </a:cubicBezTo>
                  <a:cubicBezTo>
                    <a:pt x="571264" y="31320"/>
                    <a:pt x="602584" y="0"/>
                    <a:pt x="641420" y="0"/>
                  </a:cubicBezTo>
                  <a:close/>
                  <a:moveTo>
                    <a:pt x="71409" y="0"/>
                  </a:moveTo>
                  <a:cubicBezTo>
                    <a:pt x="110245" y="0"/>
                    <a:pt x="141564" y="31320"/>
                    <a:pt x="141564" y="71409"/>
                  </a:cubicBezTo>
                  <a:cubicBezTo>
                    <a:pt x="141564" y="110245"/>
                    <a:pt x="110245" y="141564"/>
                    <a:pt x="71409" y="141564"/>
                  </a:cubicBezTo>
                  <a:cubicBezTo>
                    <a:pt x="32572" y="141564"/>
                    <a:pt x="0" y="110245"/>
                    <a:pt x="0" y="71409"/>
                  </a:cubicBezTo>
                  <a:cubicBezTo>
                    <a:pt x="0" y="31320"/>
                    <a:pt x="32572" y="0"/>
                    <a:pt x="71409" y="0"/>
                  </a:cubicBezTo>
                  <a:close/>
                </a:path>
              </a:pathLst>
            </a:custGeom>
            <a:solidFill>
              <a:srgbClr val="EAF0F6"/>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dirty="0">
                <a:latin typeface="Poppins" pitchFamily="2" charset="77"/>
              </a:endParaRPr>
            </a:p>
          </p:txBody>
        </p:sp>
        <p:sp>
          <p:nvSpPr>
            <p:cNvPr id="40" name="Freeform 39">
              <a:extLst>
                <a:ext uri="{FF2B5EF4-FFF2-40B4-BE49-F238E27FC236}">
                  <a16:creationId xmlns:a16="http://schemas.microsoft.com/office/drawing/2014/main" id="{522EA417-1FEB-2940-AAF4-44532423879D}"/>
                </a:ext>
              </a:extLst>
            </p:cNvPr>
            <p:cNvSpPr>
              <a:spLocks noChangeArrowheads="1"/>
            </p:cNvSpPr>
            <p:nvPr/>
          </p:nvSpPr>
          <p:spPr bwMode="auto">
            <a:xfrm>
              <a:off x="9870805" y="5633080"/>
              <a:ext cx="1009457" cy="888603"/>
            </a:xfrm>
            <a:custGeom>
              <a:avLst/>
              <a:gdLst>
                <a:gd name="connsiteX0" fmla="*/ 641420 w 1009457"/>
                <a:gd name="connsiteY0" fmla="*/ 747039 h 888603"/>
                <a:gd name="connsiteX1" fmla="*/ 712828 w 1009457"/>
                <a:gd name="connsiteY1" fmla="*/ 817195 h 888603"/>
                <a:gd name="connsiteX2" fmla="*/ 641420 w 1009457"/>
                <a:gd name="connsiteY2" fmla="*/ 888603 h 888603"/>
                <a:gd name="connsiteX3" fmla="*/ 571264 w 1009457"/>
                <a:gd name="connsiteY3" fmla="*/ 817195 h 888603"/>
                <a:gd name="connsiteX4" fmla="*/ 641420 w 1009457"/>
                <a:gd name="connsiteY4" fmla="*/ 747039 h 888603"/>
                <a:gd name="connsiteX5" fmla="*/ 71409 w 1009457"/>
                <a:gd name="connsiteY5" fmla="*/ 747039 h 888603"/>
                <a:gd name="connsiteX6" fmla="*/ 141564 w 1009457"/>
                <a:gd name="connsiteY6" fmla="*/ 817195 h 888603"/>
                <a:gd name="connsiteX7" fmla="*/ 71409 w 1009457"/>
                <a:gd name="connsiteY7" fmla="*/ 888603 h 888603"/>
                <a:gd name="connsiteX8" fmla="*/ 0 w 1009457"/>
                <a:gd name="connsiteY8" fmla="*/ 817195 h 888603"/>
                <a:gd name="connsiteX9" fmla="*/ 71409 w 1009457"/>
                <a:gd name="connsiteY9" fmla="*/ 747039 h 888603"/>
                <a:gd name="connsiteX10" fmla="*/ 938670 w 1009457"/>
                <a:gd name="connsiteY10" fmla="*/ 0 h 888603"/>
                <a:gd name="connsiteX11" fmla="*/ 1009457 w 1009457"/>
                <a:gd name="connsiteY11" fmla="*/ 70155 h 888603"/>
                <a:gd name="connsiteX12" fmla="*/ 938670 w 1009457"/>
                <a:gd name="connsiteY12" fmla="*/ 141564 h 888603"/>
                <a:gd name="connsiteX13" fmla="*/ 867882 w 1009457"/>
                <a:gd name="connsiteY13" fmla="*/ 70155 h 888603"/>
                <a:gd name="connsiteX14" fmla="*/ 938670 w 1009457"/>
                <a:gd name="connsiteY14" fmla="*/ 0 h 888603"/>
                <a:gd name="connsiteX15" fmla="*/ 366774 w 1009457"/>
                <a:gd name="connsiteY15" fmla="*/ 0 h 888603"/>
                <a:gd name="connsiteX16" fmla="*/ 438182 w 1009457"/>
                <a:gd name="connsiteY16" fmla="*/ 70155 h 888603"/>
                <a:gd name="connsiteX17" fmla="*/ 366774 w 1009457"/>
                <a:gd name="connsiteY17" fmla="*/ 141564 h 888603"/>
                <a:gd name="connsiteX18" fmla="*/ 296618 w 1009457"/>
                <a:gd name="connsiteY18" fmla="*/ 70155 h 888603"/>
                <a:gd name="connsiteX19" fmla="*/ 366774 w 1009457"/>
                <a:gd name="connsiteY19" fmla="*/ 0 h 8886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1009457" h="888603">
                  <a:moveTo>
                    <a:pt x="641420" y="747039"/>
                  </a:moveTo>
                  <a:cubicBezTo>
                    <a:pt x="680256" y="747039"/>
                    <a:pt x="712828" y="779612"/>
                    <a:pt x="712828" y="817195"/>
                  </a:cubicBezTo>
                  <a:cubicBezTo>
                    <a:pt x="712828" y="857284"/>
                    <a:pt x="680256" y="888603"/>
                    <a:pt x="641420" y="888603"/>
                  </a:cubicBezTo>
                  <a:cubicBezTo>
                    <a:pt x="602584" y="888603"/>
                    <a:pt x="571264" y="857284"/>
                    <a:pt x="571264" y="817195"/>
                  </a:cubicBezTo>
                  <a:cubicBezTo>
                    <a:pt x="571264" y="779612"/>
                    <a:pt x="602584" y="747039"/>
                    <a:pt x="641420" y="747039"/>
                  </a:cubicBezTo>
                  <a:close/>
                  <a:moveTo>
                    <a:pt x="71409" y="747039"/>
                  </a:moveTo>
                  <a:cubicBezTo>
                    <a:pt x="110245" y="747039"/>
                    <a:pt x="141564" y="779612"/>
                    <a:pt x="141564" y="817195"/>
                  </a:cubicBezTo>
                  <a:cubicBezTo>
                    <a:pt x="141564" y="857284"/>
                    <a:pt x="110245" y="888603"/>
                    <a:pt x="71409" y="888603"/>
                  </a:cubicBezTo>
                  <a:cubicBezTo>
                    <a:pt x="32572" y="888603"/>
                    <a:pt x="0" y="857284"/>
                    <a:pt x="0" y="817195"/>
                  </a:cubicBezTo>
                  <a:cubicBezTo>
                    <a:pt x="0" y="779612"/>
                    <a:pt x="32572" y="747039"/>
                    <a:pt x="71409" y="747039"/>
                  </a:cubicBezTo>
                  <a:close/>
                  <a:moveTo>
                    <a:pt x="938670" y="0"/>
                  </a:moveTo>
                  <a:cubicBezTo>
                    <a:pt x="977168" y="0"/>
                    <a:pt x="1009457" y="31319"/>
                    <a:pt x="1009457" y="70155"/>
                  </a:cubicBezTo>
                  <a:cubicBezTo>
                    <a:pt x="1009457" y="108992"/>
                    <a:pt x="977168" y="141564"/>
                    <a:pt x="938670" y="141564"/>
                  </a:cubicBezTo>
                  <a:cubicBezTo>
                    <a:pt x="900171" y="141564"/>
                    <a:pt x="867882" y="108992"/>
                    <a:pt x="867882" y="70155"/>
                  </a:cubicBezTo>
                  <a:cubicBezTo>
                    <a:pt x="867882" y="31319"/>
                    <a:pt x="900171" y="0"/>
                    <a:pt x="938670" y="0"/>
                  </a:cubicBezTo>
                  <a:close/>
                  <a:moveTo>
                    <a:pt x="366774" y="0"/>
                  </a:moveTo>
                  <a:cubicBezTo>
                    <a:pt x="406863" y="0"/>
                    <a:pt x="438182" y="31319"/>
                    <a:pt x="438182" y="70155"/>
                  </a:cubicBezTo>
                  <a:cubicBezTo>
                    <a:pt x="438182" y="108992"/>
                    <a:pt x="406863" y="141564"/>
                    <a:pt x="366774" y="141564"/>
                  </a:cubicBezTo>
                  <a:cubicBezTo>
                    <a:pt x="327938" y="141564"/>
                    <a:pt x="296618" y="108992"/>
                    <a:pt x="296618" y="70155"/>
                  </a:cubicBezTo>
                  <a:cubicBezTo>
                    <a:pt x="296618" y="31319"/>
                    <a:pt x="327938" y="0"/>
                    <a:pt x="366774" y="0"/>
                  </a:cubicBezTo>
                  <a:close/>
                </a:path>
              </a:pathLst>
            </a:custGeom>
            <a:solidFill>
              <a:srgbClr val="75A1D2"/>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dirty="0">
                <a:latin typeface="Poppins" pitchFamily="2" charset="77"/>
              </a:endParaRPr>
            </a:p>
          </p:txBody>
        </p:sp>
        <p:sp>
          <p:nvSpPr>
            <p:cNvPr id="41" name="Freeform 110">
              <a:extLst>
                <a:ext uri="{FF2B5EF4-FFF2-40B4-BE49-F238E27FC236}">
                  <a16:creationId xmlns:a16="http://schemas.microsoft.com/office/drawing/2014/main" id="{AE670163-D793-1B43-9622-AF4133768952}"/>
                </a:ext>
              </a:extLst>
            </p:cNvPr>
            <p:cNvSpPr>
              <a:spLocks noChangeArrowheads="1"/>
            </p:cNvSpPr>
            <p:nvPr/>
          </p:nvSpPr>
          <p:spPr bwMode="auto">
            <a:xfrm>
              <a:off x="11837273" y="5287023"/>
              <a:ext cx="2526750" cy="549293"/>
            </a:xfrm>
            <a:custGeom>
              <a:avLst/>
              <a:gdLst>
                <a:gd name="T0" fmla="*/ 2017 w 2030"/>
                <a:gd name="T1" fmla="*/ 438 h 439"/>
                <a:gd name="T2" fmla="*/ 1701 w 2030"/>
                <a:gd name="T3" fmla="*/ 101 h 439"/>
                <a:gd name="T4" fmla="*/ 1701 w 2030"/>
                <a:gd name="T5" fmla="*/ 101 h 439"/>
                <a:gd name="T6" fmla="*/ 1427 w 2030"/>
                <a:gd name="T7" fmla="*/ 83 h 439"/>
                <a:gd name="T8" fmla="*/ 1155 w 2030"/>
                <a:gd name="T9" fmla="*/ 307 h 439"/>
                <a:gd name="T10" fmla="*/ 1155 w 2030"/>
                <a:gd name="T11" fmla="*/ 307 h 439"/>
                <a:gd name="T12" fmla="*/ 830 w 2030"/>
                <a:gd name="T13" fmla="*/ 299 h 439"/>
                <a:gd name="T14" fmla="*/ 593 w 2030"/>
                <a:gd name="T15" fmla="*/ 88 h 439"/>
                <a:gd name="T16" fmla="*/ 593 w 2030"/>
                <a:gd name="T17" fmla="*/ 88 h 439"/>
                <a:gd name="T18" fmla="*/ 328 w 2030"/>
                <a:gd name="T19" fmla="*/ 99 h 439"/>
                <a:gd name="T20" fmla="*/ 11 w 2030"/>
                <a:gd name="T21" fmla="*/ 438 h 439"/>
                <a:gd name="T22" fmla="*/ 0 w 2030"/>
                <a:gd name="T23" fmla="*/ 427 h 439"/>
                <a:gd name="T24" fmla="*/ 317 w 2030"/>
                <a:gd name="T25" fmla="*/ 88 h 439"/>
                <a:gd name="T26" fmla="*/ 317 w 2030"/>
                <a:gd name="T27" fmla="*/ 88 h 439"/>
                <a:gd name="T28" fmla="*/ 604 w 2030"/>
                <a:gd name="T29" fmla="*/ 76 h 439"/>
                <a:gd name="T30" fmla="*/ 840 w 2030"/>
                <a:gd name="T31" fmla="*/ 288 h 439"/>
                <a:gd name="T32" fmla="*/ 840 w 2030"/>
                <a:gd name="T33" fmla="*/ 288 h 439"/>
                <a:gd name="T34" fmla="*/ 1145 w 2030"/>
                <a:gd name="T35" fmla="*/ 294 h 439"/>
                <a:gd name="T36" fmla="*/ 1417 w 2030"/>
                <a:gd name="T37" fmla="*/ 71 h 439"/>
                <a:gd name="T38" fmla="*/ 1417 w 2030"/>
                <a:gd name="T39" fmla="*/ 71 h 439"/>
                <a:gd name="T40" fmla="*/ 1712 w 2030"/>
                <a:gd name="T41" fmla="*/ 91 h 439"/>
                <a:gd name="T42" fmla="*/ 2029 w 2030"/>
                <a:gd name="T43" fmla="*/ 427 h 439"/>
                <a:gd name="T44" fmla="*/ 2017 w 2030"/>
                <a:gd name="T45" fmla="*/ 438 h 4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2030" h="439">
                  <a:moveTo>
                    <a:pt x="2017" y="438"/>
                  </a:moveTo>
                  <a:lnTo>
                    <a:pt x="1701" y="101"/>
                  </a:lnTo>
                  <a:lnTo>
                    <a:pt x="1701" y="101"/>
                  </a:lnTo>
                  <a:cubicBezTo>
                    <a:pt x="1628" y="24"/>
                    <a:pt x="1508" y="17"/>
                    <a:pt x="1427" y="83"/>
                  </a:cubicBezTo>
                  <a:lnTo>
                    <a:pt x="1155" y="307"/>
                  </a:lnTo>
                  <a:lnTo>
                    <a:pt x="1155" y="307"/>
                  </a:lnTo>
                  <a:cubicBezTo>
                    <a:pt x="1059" y="385"/>
                    <a:pt x="922" y="382"/>
                    <a:pt x="830" y="299"/>
                  </a:cubicBezTo>
                  <a:lnTo>
                    <a:pt x="593" y="88"/>
                  </a:lnTo>
                  <a:lnTo>
                    <a:pt x="593" y="88"/>
                  </a:lnTo>
                  <a:cubicBezTo>
                    <a:pt x="515" y="19"/>
                    <a:pt x="399" y="24"/>
                    <a:pt x="328" y="99"/>
                  </a:cubicBezTo>
                  <a:lnTo>
                    <a:pt x="11" y="438"/>
                  </a:lnTo>
                  <a:lnTo>
                    <a:pt x="0" y="427"/>
                  </a:lnTo>
                  <a:lnTo>
                    <a:pt x="317" y="88"/>
                  </a:lnTo>
                  <a:lnTo>
                    <a:pt x="317" y="88"/>
                  </a:lnTo>
                  <a:cubicBezTo>
                    <a:pt x="394" y="7"/>
                    <a:pt x="520" y="1"/>
                    <a:pt x="604" y="76"/>
                  </a:cubicBezTo>
                  <a:lnTo>
                    <a:pt x="840" y="288"/>
                  </a:lnTo>
                  <a:lnTo>
                    <a:pt x="840" y="288"/>
                  </a:lnTo>
                  <a:cubicBezTo>
                    <a:pt x="926" y="365"/>
                    <a:pt x="1055" y="368"/>
                    <a:pt x="1145" y="294"/>
                  </a:cubicBezTo>
                  <a:lnTo>
                    <a:pt x="1417" y="71"/>
                  </a:lnTo>
                  <a:lnTo>
                    <a:pt x="1417" y="71"/>
                  </a:lnTo>
                  <a:cubicBezTo>
                    <a:pt x="1505" y="0"/>
                    <a:pt x="1634" y="8"/>
                    <a:pt x="1712" y="91"/>
                  </a:cubicBezTo>
                  <a:lnTo>
                    <a:pt x="2029" y="427"/>
                  </a:lnTo>
                  <a:lnTo>
                    <a:pt x="2017" y="438"/>
                  </a:lnTo>
                </a:path>
              </a:pathLst>
            </a:custGeom>
            <a:solidFill>
              <a:srgbClr val="EE7183"/>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42" name="Freeform 111">
              <a:extLst>
                <a:ext uri="{FF2B5EF4-FFF2-40B4-BE49-F238E27FC236}">
                  <a16:creationId xmlns:a16="http://schemas.microsoft.com/office/drawing/2014/main" id="{84E897E1-7369-D949-A793-83858703E47B}"/>
                </a:ext>
              </a:extLst>
            </p:cNvPr>
            <p:cNvSpPr>
              <a:spLocks noChangeArrowheads="1"/>
            </p:cNvSpPr>
            <p:nvPr/>
          </p:nvSpPr>
          <p:spPr bwMode="auto">
            <a:xfrm>
              <a:off x="12639244" y="6841526"/>
              <a:ext cx="455915" cy="576757"/>
            </a:xfrm>
            <a:custGeom>
              <a:avLst/>
              <a:gdLst>
                <a:gd name="T0" fmla="*/ 290 w 367"/>
                <a:gd name="T1" fmla="*/ 261 h 461"/>
                <a:gd name="T2" fmla="*/ 183 w 367"/>
                <a:gd name="T3" fmla="*/ 126 h 461"/>
                <a:gd name="T4" fmla="*/ 183 w 367"/>
                <a:gd name="T5" fmla="*/ 0 h 461"/>
                <a:gd name="T6" fmla="*/ 107 w 367"/>
                <a:gd name="T7" fmla="*/ 0 h 461"/>
                <a:gd name="T8" fmla="*/ 0 w 367"/>
                <a:gd name="T9" fmla="*/ 134 h 461"/>
                <a:gd name="T10" fmla="*/ 0 w 367"/>
                <a:gd name="T11" fmla="*/ 325 h 461"/>
                <a:gd name="T12" fmla="*/ 107 w 367"/>
                <a:gd name="T13" fmla="*/ 460 h 461"/>
                <a:gd name="T14" fmla="*/ 259 w 367"/>
                <a:gd name="T15" fmla="*/ 460 h 461"/>
                <a:gd name="T16" fmla="*/ 366 w 367"/>
                <a:gd name="T17" fmla="*/ 325 h 461"/>
                <a:gd name="T18" fmla="*/ 366 w 367"/>
                <a:gd name="T19" fmla="*/ 261 h 461"/>
                <a:gd name="T20" fmla="*/ 290 w 367"/>
                <a:gd name="T21" fmla="*/ 261 h 4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367" h="461">
                  <a:moveTo>
                    <a:pt x="290" y="261"/>
                  </a:moveTo>
                  <a:lnTo>
                    <a:pt x="183" y="126"/>
                  </a:lnTo>
                  <a:lnTo>
                    <a:pt x="183" y="0"/>
                  </a:lnTo>
                  <a:lnTo>
                    <a:pt x="107" y="0"/>
                  </a:lnTo>
                  <a:lnTo>
                    <a:pt x="0" y="134"/>
                  </a:lnTo>
                  <a:lnTo>
                    <a:pt x="0" y="325"/>
                  </a:lnTo>
                  <a:lnTo>
                    <a:pt x="107" y="460"/>
                  </a:lnTo>
                  <a:lnTo>
                    <a:pt x="259" y="460"/>
                  </a:lnTo>
                  <a:lnTo>
                    <a:pt x="366" y="325"/>
                  </a:lnTo>
                  <a:lnTo>
                    <a:pt x="366" y="261"/>
                  </a:lnTo>
                  <a:lnTo>
                    <a:pt x="290" y="261"/>
                  </a:lnTo>
                </a:path>
              </a:pathLst>
            </a:custGeom>
            <a:solidFill>
              <a:srgbClr val="75A1D2"/>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43" name="Freeform 112">
              <a:extLst>
                <a:ext uri="{FF2B5EF4-FFF2-40B4-BE49-F238E27FC236}">
                  <a16:creationId xmlns:a16="http://schemas.microsoft.com/office/drawing/2014/main" id="{D88E43F8-C008-A240-A33C-56F17CBA489E}"/>
                </a:ext>
              </a:extLst>
            </p:cNvPr>
            <p:cNvSpPr>
              <a:spLocks noChangeArrowheads="1"/>
            </p:cNvSpPr>
            <p:nvPr/>
          </p:nvSpPr>
          <p:spPr bwMode="auto">
            <a:xfrm>
              <a:off x="12864455" y="6588849"/>
              <a:ext cx="455912" cy="417463"/>
            </a:xfrm>
            <a:custGeom>
              <a:avLst/>
              <a:gdLst>
                <a:gd name="T0" fmla="*/ 183 w 367"/>
                <a:gd name="T1" fmla="*/ 333 h 334"/>
                <a:gd name="T2" fmla="*/ 290 w 367"/>
                <a:gd name="T3" fmla="*/ 199 h 334"/>
                <a:gd name="T4" fmla="*/ 366 w 367"/>
                <a:gd name="T5" fmla="*/ 199 h 334"/>
                <a:gd name="T6" fmla="*/ 366 w 367"/>
                <a:gd name="T7" fmla="*/ 135 h 334"/>
                <a:gd name="T8" fmla="*/ 259 w 367"/>
                <a:gd name="T9" fmla="*/ 0 h 334"/>
                <a:gd name="T10" fmla="*/ 107 w 367"/>
                <a:gd name="T11" fmla="*/ 0 h 334"/>
                <a:gd name="T12" fmla="*/ 0 w 367"/>
                <a:gd name="T13" fmla="*/ 135 h 334"/>
                <a:gd name="T14" fmla="*/ 0 w 367"/>
                <a:gd name="T15" fmla="*/ 199 h 334"/>
                <a:gd name="T16" fmla="*/ 76 w 367"/>
                <a:gd name="T17" fmla="*/ 199 h 334"/>
                <a:gd name="T18" fmla="*/ 183 w 367"/>
                <a:gd name="T19" fmla="*/ 333 h 3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367" h="334">
                  <a:moveTo>
                    <a:pt x="183" y="333"/>
                  </a:moveTo>
                  <a:lnTo>
                    <a:pt x="290" y="199"/>
                  </a:lnTo>
                  <a:lnTo>
                    <a:pt x="366" y="199"/>
                  </a:lnTo>
                  <a:lnTo>
                    <a:pt x="366" y="135"/>
                  </a:lnTo>
                  <a:lnTo>
                    <a:pt x="259" y="0"/>
                  </a:lnTo>
                  <a:lnTo>
                    <a:pt x="107" y="0"/>
                  </a:lnTo>
                  <a:lnTo>
                    <a:pt x="0" y="135"/>
                  </a:lnTo>
                  <a:lnTo>
                    <a:pt x="0" y="199"/>
                  </a:lnTo>
                  <a:lnTo>
                    <a:pt x="76" y="199"/>
                  </a:lnTo>
                  <a:lnTo>
                    <a:pt x="183" y="333"/>
                  </a:lnTo>
                </a:path>
              </a:pathLst>
            </a:custGeom>
            <a:solidFill>
              <a:srgbClr val="75A1D2">
                <a:alpha val="50000"/>
              </a:srgbClr>
            </a:solidFill>
            <a:ln>
              <a:noFill/>
            </a:ln>
            <a:effectLst/>
          </p:spPr>
          <p:txBody>
            <a:bodyPr wrap="none" anchor="ctr"/>
            <a:lstStyle/>
            <a:p>
              <a:endParaRPr lang="en-US" dirty="0">
                <a:latin typeface="Poppins" pitchFamily="2" charset="77"/>
              </a:endParaRPr>
            </a:p>
          </p:txBody>
        </p:sp>
        <p:sp>
          <p:nvSpPr>
            <p:cNvPr id="44" name="Freeform 113">
              <a:extLst>
                <a:ext uri="{FF2B5EF4-FFF2-40B4-BE49-F238E27FC236}">
                  <a16:creationId xmlns:a16="http://schemas.microsoft.com/office/drawing/2014/main" id="{DFE30824-1D9F-1D43-A536-D19A80C19F65}"/>
                </a:ext>
              </a:extLst>
            </p:cNvPr>
            <p:cNvSpPr>
              <a:spLocks noChangeArrowheads="1"/>
            </p:cNvSpPr>
            <p:nvPr/>
          </p:nvSpPr>
          <p:spPr bwMode="auto">
            <a:xfrm>
              <a:off x="12864455" y="6841524"/>
              <a:ext cx="230704" cy="324082"/>
            </a:xfrm>
            <a:custGeom>
              <a:avLst/>
              <a:gdLst>
                <a:gd name="T0" fmla="*/ 107 w 184"/>
                <a:gd name="T1" fmla="*/ 261 h 262"/>
                <a:gd name="T2" fmla="*/ 183 w 184"/>
                <a:gd name="T3" fmla="*/ 261 h 262"/>
                <a:gd name="T4" fmla="*/ 183 w 184"/>
                <a:gd name="T5" fmla="*/ 134 h 262"/>
                <a:gd name="T6" fmla="*/ 76 w 184"/>
                <a:gd name="T7" fmla="*/ 0 h 262"/>
                <a:gd name="T8" fmla="*/ 0 w 184"/>
                <a:gd name="T9" fmla="*/ 0 h 262"/>
                <a:gd name="T10" fmla="*/ 0 w 184"/>
                <a:gd name="T11" fmla="*/ 126 h 262"/>
                <a:gd name="T12" fmla="*/ 107 w 184"/>
                <a:gd name="T13" fmla="*/ 261 h 262"/>
              </a:gdLst>
              <a:ahLst/>
              <a:cxnLst>
                <a:cxn ang="0">
                  <a:pos x="T0" y="T1"/>
                </a:cxn>
                <a:cxn ang="0">
                  <a:pos x="T2" y="T3"/>
                </a:cxn>
                <a:cxn ang="0">
                  <a:pos x="T4" y="T5"/>
                </a:cxn>
                <a:cxn ang="0">
                  <a:pos x="T6" y="T7"/>
                </a:cxn>
                <a:cxn ang="0">
                  <a:pos x="T8" y="T9"/>
                </a:cxn>
                <a:cxn ang="0">
                  <a:pos x="T10" y="T11"/>
                </a:cxn>
                <a:cxn ang="0">
                  <a:pos x="T12" y="T13"/>
                </a:cxn>
              </a:cxnLst>
              <a:rect l="0" t="0" r="r" b="b"/>
              <a:pathLst>
                <a:path w="184" h="262">
                  <a:moveTo>
                    <a:pt x="107" y="261"/>
                  </a:moveTo>
                  <a:lnTo>
                    <a:pt x="183" y="261"/>
                  </a:lnTo>
                  <a:lnTo>
                    <a:pt x="183" y="134"/>
                  </a:lnTo>
                  <a:lnTo>
                    <a:pt x="76" y="0"/>
                  </a:lnTo>
                  <a:lnTo>
                    <a:pt x="0" y="0"/>
                  </a:lnTo>
                  <a:lnTo>
                    <a:pt x="0" y="126"/>
                  </a:lnTo>
                  <a:lnTo>
                    <a:pt x="107" y="261"/>
                  </a:lnTo>
                </a:path>
              </a:pathLst>
            </a:custGeom>
            <a:solidFill>
              <a:srgbClr val="D0E1E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45" name="Freeform 114">
              <a:extLst>
                <a:ext uri="{FF2B5EF4-FFF2-40B4-BE49-F238E27FC236}">
                  <a16:creationId xmlns:a16="http://schemas.microsoft.com/office/drawing/2014/main" id="{B4251A0D-C1B4-7340-B86F-6C26F34BB212}"/>
                </a:ext>
              </a:extLst>
            </p:cNvPr>
            <p:cNvSpPr>
              <a:spLocks noChangeArrowheads="1"/>
            </p:cNvSpPr>
            <p:nvPr/>
          </p:nvSpPr>
          <p:spPr bwMode="auto">
            <a:xfrm>
              <a:off x="12864455" y="6841524"/>
              <a:ext cx="230704" cy="324082"/>
            </a:xfrm>
            <a:custGeom>
              <a:avLst/>
              <a:gdLst>
                <a:gd name="T0" fmla="*/ 107 w 184"/>
                <a:gd name="T1" fmla="*/ 261 h 262"/>
                <a:gd name="T2" fmla="*/ 183 w 184"/>
                <a:gd name="T3" fmla="*/ 261 h 262"/>
                <a:gd name="T4" fmla="*/ 183 w 184"/>
                <a:gd name="T5" fmla="*/ 134 h 262"/>
                <a:gd name="T6" fmla="*/ 76 w 184"/>
                <a:gd name="T7" fmla="*/ 0 h 262"/>
                <a:gd name="T8" fmla="*/ 0 w 184"/>
                <a:gd name="T9" fmla="*/ 0 h 262"/>
                <a:gd name="T10" fmla="*/ 0 w 184"/>
                <a:gd name="T11" fmla="*/ 126 h 262"/>
                <a:gd name="T12" fmla="*/ 107 w 184"/>
                <a:gd name="T13" fmla="*/ 261 h 262"/>
              </a:gdLst>
              <a:ahLst/>
              <a:cxnLst>
                <a:cxn ang="0">
                  <a:pos x="T0" y="T1"/>
                </a:cxn>
                <a:cxn ang="0">
                  <a:pos x="T2" y="T3"/>
                </a:cxn>
                <a:cxn ang="0">
                  <a:pos x="T4" y="T5"/>
                </a:cxn>
                <a:cxn ang="0">
                  <a:pos x="T6" y="T7"/>
                </a:cxn>
                <a:cxn ang="0">
                  <a:pos x="T8" y="T9"/>
                </a:cxn>
                <a:cxn ang="0">
                  <a:pos x="T10" y="T11"/>
                </a:cxn>
                <a:cxn ang="0">
                  <a:pos x="T12" y="T13"/>
                </a:cxn>
              </a:cxnLst>
              <a:rect l="0" t="0" r="r" b="b"/>
              <a:pathLst>
                <a:path w="184" h="262">
                  <a:moveTo>
                    <a:pt x="107" y="261"/>
                  </a:moveTo>
                  <a:lnTo>
                    <a:pt x="183" y="261"/>
                  </a:lnTo>
                  <a:lnTo>
                    <a:pt x="183" y="134"/>
                  </a:lnTo>
                  <a:lnTo>
                    <a:pt x="76" y="0"/>
                  </a:lnTo>
                  <a:lnTo>
                    <a:pt x="0" y="0"/>
                  </a:lnTo>
                  <a:lnTo>
                    <a:pt x="0" y="126"/>
                  </a:lnTo>
                  <a:lnTo>
                    <a:pt x="107" y="261"/>
                  </a:lnTo>
                </a:path>
              </a:pathLst>
            </a:custGeom>
            <a:solidFill>
              <a:srgbClr val="75A1D2">
                <a:alpha val="50000"/>
              </a:srgbClr>
            </a:solidFill>
            <a:ln>
              <a:noFill/>
            </a:ln>
            <a:effectLst/>
          </p:spPr>
          <p:txBody>
            <a:bodyPr wrap="none" anchor="ctr"/>
            <a:lstStyle/>
            <a:p>
              <a:endParaRPr lang="en-US" dirty="0">
                <a:latin typeface="Poppins" pitchFamily="2" charset="77"/>
              </a:endParaRPr>
            </a:p>
          </p:txBody>
        </p:sp>
        <p:sp>
          <p:nvSpPr>
            <p:cNvPr id="46" name="Freeform 115">
              <a:extLst>
                <a:ext uri="{FF2B5EF4-FFF2-40B4-BE49-F238E27FC236}">
                  <a16:creationId xmlns:a16="http://schemas.microsoft.com/office/drawing/2014/main" id="{867D24DE-40BE-0E44-9DCA-08976DB9CFBE}"/>
                </a:ext>
              </a:extLst>
            </p:cNvPr>
            <p:cNvSpPr>
              <a:spLocks noChangeArrowheads="1"/>
            </p:cNvSpPr>
            <p:nvPr/>
          </p:nvSpPr>
          <p:spPr bwMode="auto">
            <a:xfrm>
              <a:off x="13095157" y="6995326"/>
              <a:ext cx="455912" cy="417463"/>
            </a:xfrm>
            <a:custGeom>
              <a:avLst/>
              <a:gdLst>
                <a:gd name="T0" fmla="*/ 290 w 367"/>
                <a:gd name="T1" fmla="*/ 135 h 335"/>
                <a:gd name="T2" fmla="*/ 183 w 367"/>
                <a:gd name="T3" fmla="*/ 0 h 335"/>
                <a:gd name="T4" fmla="*/ 76 w 367"/>
                <a:gd name="T5" fmla="*/ 135 h 335"/>
                <a:gd name="T6" fmla="*/ 0 w 367"/>
                <a:gd name="T7" fmla="*/ 135 h 335"/>
                <a:gd name="T8" fmla="*/ 0 w 367"/>
                <a:gd name="T9" fmla="*/ 199 h 335"/>
                <a:gd name="T10" fmla="*/ 107 w 367"/>
                <a:gd name="T11" fmla="*/ 334 h 335"/>
                <a:gd name="T12" fmla="*/ 259 w 367"/>
                <a:gd name="T13" fmla="*/ 334 h 335"/>
                <a:gd name="T14" fmla="*/ 366 w 367"/>
                <a:gd name="T15" fmla="*/ 199 h 335"/>
                <a:gd name="T16" fmla="*/ 366 w 367"/>
                <a:gd name="T17" fmla="*/ 135 h 335"/>
                <a:gd name="T18" fmla="*/ 290 w 367"/>
                <a:gd name="T19" fmla="*/ 135 h 3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367" h="335">
                  <a:moveTo>
                    <a:pt x="290" y="135"/>
                  </a:moveTo>
                  <a:lnTo>
                    <a:pt x="183" y="0"/>
                  </a:lnTo>
                  <a:lnTo>
                    <a:pt x="76" y="135"/>
                  </a:lnTo>
                  <a:lnTo>
                    <a:pt x="0" y="135"/>
                  </a:lnTo>
                  <a:lnTo>
                    <a:pt x="0" y="199"/>
                  </a:lnTo>
                  <a:lnTo>
                    <a:pt x="107" y="334"/>
                  </a:lnTo>
                  <a:lnTo>
                    <a:pt x="259" y="334"/>
                  </a:lnTo>
                  <a:lnTo>
                    <a:pt x="366" y="199"/>
                  </a:lnTo>
                  <a:lnTo>
                    <a:pt x="366" y="135"/>
                  </a:lnTo>
                  <a:lnTo>
                    <a:pt x="290" y="135"/>
                  </a:lnTo>
                </a:path>
              </a:pathLst>
            </a:custGeom>
            <a:solidFill>
              <a:srgbClr val="EAF0F6"/>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47" name="Freeform 116">
              <a:extLst>
                <a:ext uri="{FF2B5EF4-FFF2-40B4-BE49-F238E27FC236}">
                  <a16:creationId xmlns:a16="http://schemas.microsoft.com/office/drawing/2014/main" id="{3BCDCDC8-980F-2C4D-B88F-237383162CC4}"/>
                </a:ext>
              </a:extLst>
            </p:cNvPr>
            <p:cNvSpPr>
              <a:spLocks noChangeArrowheads="1"/>
            </p:cNvSpPr>
            <p:nvPr/>
          </p:nvSpPr>
          <p:spPr bwMode="auto">
            <a:xfrm>
              <a:off x="13095159" y="6841524"/>
              <a:ext cx="230704" cy="324082"/>
            </a:xfrm>
            <a:custGeom>
              <a:avLst/>
              <a:gdLst>
                <a:gd name="T0" fmla="*/ 107 w 184"/>
                <a:gd name="T1" fmla="*/ 0 h 262"/>
                <a:gd name="T2" fmla="*/ 0 w 184"/>
                <a:gd name="T3" fmla="*/ 134 h 262"/>
                <a:gd name="T4" fmla="*/ 0 w 184"/>
                <a:gd name="T5" fmla="*/ 261 h 262"/>
                <a:gd name="T6" fmla="*/ 76 w 184"/>
                <a:gd name="T7" fmla="*/ 261 h 262"/>
                <a:gd name="T8" fmla="*/ 183 w 184"/>
                <a:gd name="T9" fmla="*/ 126 h 262"/>
                <a:gd name="T10" fmla="*/ 183 w 184"/>
                <a:gd name="T11" fmla="*/ 0 h 262"/>
                <a:gd name="T12" fmla="*/ 107 w 184"/>
                <a:gd name="T13" fmla="*/ 0 h 262"/>
              </a:gdLst>
              <a:ahLst/>
              <a:cxnLst>
                <a:cxn ang="0">
                  <a:pos x="T0" y="T1"/>
                </a:cxn>
                <a:cxn ang="0">
                  <a:pos x="T2" y="T3"/>
                </a:cxn>
                <a:cxn ang="0">
                  <a:pos x="T4" y="T5"/>
                </a:cxn>
                <a:cxn ang="0">
                  <a:pos x="T6" y="T7"/>
                </a:cxn>
                <a:cxn ang="0">
                  <a:pos x="T8" y="T9"/>
                </a:cxn>
                <a:cxn ang="0">
                  <a:pos x="T10" y="T11"/>
                </a:cxn>
                <a:cxn ang="0">
                  <a:pos x="T12" y="T13"/>
                </a:cxn>
              </a:cxnLst>
              <a:rect l="0" t="0" r="r" b="b"/>
              <a:pathLst>
                <a:path w="184" h="262">
                  <a:moveTo>
                    <a:pt x="107" y="0"/>
                  </a:moveTo>
                  <a:lnTo>
                    <a:pt x="0" y="134"/>
                  </a:lnTo>
                  <a:lnTo>
                    <a:pt x="0" y="261"/>
                  </a:lnTo>
                  <a:lnTo>
                    <a:pt x="76" y="261"/>
                  </a:lnTo>
                  <a:lnTo>
                    <a:pt x="183" y="126"/>
                  </a:lnTo>
                  <a:lnTo>
                    <a:pt x="183" y="0"/>
                  </a:lnTo>
                  <a:lnTo>
                    <a:pt x="107" y="0"/>
                  </a:lnTo>
                </a:path>
              </a:pathLst>
            </a:custGeom>
            <a:solidFill>
              <a:srgbClr val="226789"/>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48" name="Freeform 117">
              <a:extLst>
                <a:ext uri="{FF2B5EF4-FFF2-40B4-BE49-F238E27FC236}">
                  <a16:creationId xmlns:a16="http://schemas.microsoft.com/office/drawing/2014/main" id="{479D6321-DB62-C647-968C-B80303E4C0F5}"/>
                </a:ext>
              </a:extLst>
            </p:cNvPr>
            <p:cNvSpPr>
              <a:spLocks noChangeArrowheads="1"/>
            </p:cNvSpPr>
            <p:nvPr/>
          </p:nvSpPr>
          <p:spPr bwMode="auto">
            <a:xfrm>
              <a:off x="13320369" y="6588849"/>
              <a:ext cx="455915" cy="417463"/>
            </a:xfrm>
            <a:custGeom>
              <a:avLst/>
              <a:gdLst>
                <a:gd name="T0" fmla="*/ 76 w 368"/>
                <a:gd name="T1" fmla="*/ 199 h 334"/>
                <a:gd name="T2" fmla="*/ 183 w 368"/>
                <a:gd name="T3" fmla="*/ 333 h 334"/>
                <a:gd name="T4" fmla="*/ 291 w 368"/>
                <a:gd name="T5" fmla="*/ 199 h 334"/>
                <a:gd name="T6" fmla="*/ 367 w 368"/>
                <a:gd name="T7" fmla="*/ 199 h 334"/>
                <a:gd name="T8" fmla="*/ 367 w 368"/>
                <a:gd name="T9" fmla="*/ 135 h 334"/>
                <a:gd name="T10" fmla="*/ 259 w 368"/>
                <a:gd name="T11" fmla="*/ 0 h 334"/>
                <a:gd name="T12" fmla="*/ 107 w 368"/>
                <a:gd name="T13" fmla="*/ 0 h 334"/>
                <a:gd name="T14" fmla="*/ 0 w 368"/>
                <a:gd name="T15" fmla="*/ 135 h 334"/>
                <a:gd name="T16" fmla="*/ 0 w 368"/>
                <a:gd name="T17" fmla="*/ 199 h 334"/>
                <a:gd name="T18" fmla="*/ 76 w 368"/>
                <a:gd name="T19" fmla="*/ 199 h 3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368" h="334">
                  <a:moveTo>
                    <a:pt x="76" y="199"/>
                  </a:moveTo>
                  <a:lnTo>
                    <a:pt x="183" y="333"/>
                  </a:lnTo>
                  <a:lnTo>
                    <a:pt x="291" y="199"/>
                  </a:lnTo>
                  <a:lnTo>
                    <a:pt x="367" y="199"/>
                  </a:lnTo>
                  <a:lnTo>
                    <a:pt x="367" y="135"/>
                  </a:lnTo>
                  <a:lnTo>
                    <a:pt x="259" y="0"/>
                  </a:lnTo>
                  <a:lnTo>
                    <a:pt x="107" y="0"/>
                  </a:lnTo>
                  <a:lnTo>
                    <a:pt x="0" y="135"/>
                  </a:lnTo>
                  <a:lnTo>
                    <a:pt x="0" y="199"/>
                  </a:lnTo>
                  <a:lnTo>
                    <a:pt x="76" y="199"/>
                  </a:lnTo>
                </a:path>
              </a:pathLst>
            </a:custGeom>
            <a:solidFill>
              <a:srgbClr val="75A1D2">
                <a:alpha val="50000"/>
              </a:srgbClr>
            </a:solidFill>
            <a:ln>
              <a:noFill/>
            </a:ln>
            <a:effectLst/>
          </p:spPr>
          <p:txBody>
            <a:bodyPr wrap="none" anchor="ctr"/>
            <a:lstStyle/>
            <a:p>
              <a:endParaRPr lang="en-US" dirty="0">
                <a:latin typeface="Poppins" pitchFamily="2" charset="77"/>
              </a:endParaRPr>
            </a:p>
          </p:txBody>
        </p:sp>
        <p:sp>
          <p:nvSpPr>
            <p:cNvPr id="49" name="Freeform 118">
              <a:extLst>
                <a:ext uri="{FF2B5EF4-FFF2-40B4-BE49-F238E27FC236}">
                  <a16:creationId xmlns:a16="http://schemas.microsoft.com/office/drawing/2014/main" id="{CD9E0869-3E13-B54D-9B90-98D6D7DFB802}"/>
                </a:ext>
              </a:extLst>
            </p:cNvPr>
            <p:cNvSpPr>
              <a:spLocks noChangeArrowheads="1"/>
            </p:cNvSpPr>
            <p:nvPr/>
          </p:nvSpPr>
          <p:spPr bwMode="auto">
            <a:xfrm>
              <a:off x="13320369" y="6841524"/>
              <a:ext cx="230704" cy="324082"/>
            </a:xfrm>
            <a:custGeom>
              <a:avLst/>
              <a:gdLst>
                <a:gd name="T0" fmla="*/ 76 w 184"/>
                <a:gd name="T1" fmla="*/ 0 h 262"/>
                <a:gd name="T2" fmla="*/ 0 w 184"/>
                <a:gd name="T3" fmla="*/ 0 h 262"/>
                <a:gd name="T4" fmla="*/ 0 w 184"/>
                <a:gd name="T5" fmla="*/ 126 h 262"/>
                <a:gd name="T6" fmla="*/ 107 w 184"/>
                <a:gd name="T7" fmla="*/ 261 h 262"/>
                <a:gd name="T8" fmla="*/ 183 w 184"/>
                <a:gd name="T9" fmla="*/ 261 h 262"/>
                <a:gd name="T10" fmla="*/ 183 w 184"/>
                <a:gd name="T11" fmla="*/ 134 h 262"/>
                <a:gd name="T12" fmla="*/ 76 w 184"/>
                <a:gd name="T13" fmla="*/ 0 h 262"/>
              </a:gdLst>
              <a:ahLst/>
              <a:cxnLst>
                <a:cxn ang="0">
                  <a:pos x="T0" y="T1"/>
                </a:cxn>
                <a:cxn ang="0">
                  <a:pos x="T2" y="T3"/>
                </a:cxn>
                <a:cxn ang="0">
                  <a:pos x="T4" y="T5"/>
                </a:cxn>
                <a:cxn ang="0">
                  <a:pos x="T6" y="T7"/>
                </a:cxn>
                <a:cxn ang="0">
                  <a:pos x="T8" y="T9"/>
                </a:cxn>
                <a:cxn ang="0">
                  <a:pos x="T10" y="T11"/>
                </a:cxn>
                <a:cxn ang="0">
                  <a:pos x="T12" y="T13"/>
                </a:cxn>
              </a:cxnLst>
              <a:rect l="0" t="0" r="r" b="b"/>
              <a:pathLst>
                <a:path w="184" h="262">
                  <a:moveTo>
                    <a:pt x="76" y="0"/>
                  </a:moveTo>
                  <a:lnTo>
                    <a:pt x="0" y="0"/>
                  </a:lnTo>
                  <a:lnTo>
                    <a:pt x="0" y="126"/>
                  </a:lnTo>
                  <a:lnTo>
                    <a:pt x="107" y="261"/>
                  </a:lnTo>
                  <a:lnTo>
                    <a:pt x="183" y="261"/>
                  </a:lnTo>
                  <a:lnTo>
                    <a:pt x="183" y="134"/>
                  </a:lnTo>
                  <a:lnTo>
                    <a:pt x="76" y="0"/>
                  </a:lnTo>
                </a:path>
              </a:pathLst>
            </a:custGeom>
            <a:solidFill>
              <a:srgbClr val="D0E1E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50" name="Freeform 119">
              <a:extLst>
                <a:ext uri="{FF2B5EF4-FFF2-40B4-BE49-F238E27FC236}">
                  <a16:creationId xmlns:a16="http://schemas.microsoft.com/office/drawing/2014/main" id="{635AD140-BAEC-374C-B6B5-15266A76CA14}"/>
                </a:ext>
              </a:extLst>
            </p:cNvPr>
            <p:cNvSpPr>
              <a:spLocks noChangeArrowheads="1"/>
            </p:cNvSpPr>
            <p:nvPr/>
          </p:nvSpPr>
          <p:spPr bwMode="auto">
            <a:xfrm>
              <a:off x="13320369" y="6841524"/>
              <a:ext cx="230704" cy="324082"/>
            </a:xfrm>
            <a:custGeom>
              <a:avLst/>
              <a:gdLst>
                <a:gd name="T0" fmla="*/ 76 w 184"/>
                <a:gd name="T1" fmla="*/ 0 h 262"/>
                <a:gd name="T2" fmla="*/ 0 w 184"/>
                <a:gd name="T3" fmla="*/ 0 h 262"/>
                <a:gd name="T4" fmla="*/ 0 w 184"/>
                <a:gd name="T5" fmla="*/ 126 h 262"/>
                <a:gd name="T6" fmla="*/ 107 w 184"/>
                <a:gd name="T7" fmla="*/ 261 h 262"/>
                <a:gd name="T8" fmla="*/ 183 w 184"/>
                <a:gd name="T9" fmla="*/ 261 h 262"/>
                <a:gd name="T10" fmla="*/ 183 w 184"/>
                <a:gd name="T11" fmla="*/ 134 h 262"/>
                <a:gd name="T12" fmla="*/ 76 w 184"/>
                <a:gd name="T13" fmla="*/ 0 h 262"/>
              </a:gdLst>
              <a:ahLst/>
              <a:cxnLst>
                <a:cxn ang="0">
                  <a:pos x="T0" y="T1"/>
                </a:cxn>
                <a:cxn ang="0">
                  <a:pos x="T2" y="T3"/>
                </a:cxn>
                <a:cxn ang="0">
                  <a:pos x="T4" y="T5"/>
                </a:cxn>
                <a:cxn ang="0">
                  <a:pos x="T6" y="T7"/>
                </a:cxn>
                <a:cxn ang="0">
                  <a:pos x="T8" y="T9"/>
                </a:cxn>
                <a:cxn ang="0">
                  <a:pos x="T10" y="T11"/>
                </a:cxn>
                <a:cxn ang="0">
                  <a:pos x="T12" y="T13"/>
                </a:cxn>
              </a:cxnLst>
              <a:rect l="0" t="0" r="r" b="b"/>
              <a:pathLst>
                <a:path w="184" h="262">
                  <a:moveTo>
                    <a:pt x="76" y="0"/>
                  </a:moveTo>
                  <a:lnTo>
                    <a:pt x="0" y="0"/>
                  </a:lnTo>
                  <a:lnTo>
                    <a:pt x="0" y="126"/>
                  </a:lnTo>
                  <a:lnTo>
                    <a:pt x="107" y="261"/>
                  </a:lnTo>
                  <a:lnTo>
                    <a:pt x="183" y="261"/>
                  </a:lnTo>
                  <a:lnTo>
                    <a:pt x="183" y="134"/>
                  </a:lnTo>
                  <a:lnTo>
                    <a:pt x="76" y="0"/>
                  </a:lnTo>
                </a:path>
              </a:pathLst>
            </a:custGeom>
            <a:solidFill>
              <a:srgbClr val="75A1D2">
                <a:alpha val="50000"/>
              </a:srgbClr>
            </a:solidFill>
            <a:ln>
              <a:noFill/>
            </a:ln>
            <a:effectLst/>
          </p:spPr>
          <p:txBody>
            <a:bodyPr wrap="none" anchor="ctr"/>
            <a:lstStyle/>
            <a:p>
              <a:endParaRPr lang="en-US" dirty="0">
                <a:latin typeface="Poppins" pitchFamily="2" charset="77"/>
              </a:endParaRPr>
            </a:p>
          </p:txBody>
        </p:sp>
        <p:sp>
          <p:nvSpPr>
            <p:cNvPr id="51" name="Freeform 120">
              <a:extLst>
                <a:ext uri="{FF2B5EF4-FFF2-40B4-BE49-F238E27FC236}">
                  <a16:creationId xmlns:a16="http://schemas.microsoft.com/office/drawing/2014/main" id="{1E908ECB-466F-3F41-AF14-00EF75ED5BD6}"/>
                </a:ext>
              </a:extLst>
            </p:cNvPr>
            <p:cNvSpPr>
              <a:spLocks noChangeArrowheads="1"/>
            </p:cNvSpPr>
            <p:nvPr/>
          </p:nvSpPr>
          <p:spPr bwMode="auto">
            <a:xfrm>
              <a:off x="13551071" y="6841526"/>
              <a:ext cx="455915" cy="576757"/>
            </a:xfrm>
            <a:custGeom>
              <a:avLst/>
              <a:gdLst>
                <a:gd name="T0" fmla="*/ 260 w 367"/>
                <a:gd name="T1" fmla="*/ 0 h 461"/>
                <a:gd name="T2" fmla="*/ 184 w 367"/>
                <a:gd name="T3" fmla="*/ 0 h 461"/>
                <a:gd name="T4" fmla="*/ 184 w 367"/>
                <a:gd name="T5" fmla="*/ 126 h 461"/>
                <a:gd name="T6" fmla="*/ 76 w 367"/>
                <a:gd name="T7" fmla="*/ 261 h 461"/>
                <a:gd name="T8" fmla="*/ 0 w 367"/>
                <a:gd name="T9" fmla="*/ 261 h 461"/>
                <a:gd name="T10" fmla="*/ 0 w 367"/>
                <a:gd name="T11" fmla="*/ 325 h 461"/>
                <a:gd name="T12" fmla="*/ 108 w 367"/>
                <a:gd name="T13" fmla="*/ 460 h 461"/>
                <a:gd name="T14" fmla="*/ 260 w 367"/>
                <a:gd name="T15" fmla="*/ 460 h 461"/>
                <a:gd name="T16" fmla="*/ 366 w 367"/>
                <a:gd name="T17" fmla="*/ 325 h 461"/>
                <a:gd name="T18" fmla="*/ 366 w 367"/>
                <a:gd name="T19" fmla="*/ 134 h 461"/>
                <a:gd name="T20" fmla="*/ 260 w 367"/>
                <a:gd name="T21" fmla="*/ 0 h 4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367" h="461">
                  <a:moveTo>
                    <a:pt x="260" y="0"/>
                  </a:moveTo>
                  <a:lnTo>
                    <a:pt x="184" y="0"/>
                  </a:lnTo>
                  <a:lnTo>
                    <a:pt x="184" y="126"/>
                  </a:lnTo>
                  <a:lnTo>
                    <a:pt x="76" y="261"/>
                  </a:lnTo>
                  <a:lnTo>
                    <a:pt x="0" y="261"/>
                  </a:lnTo>
                  <a:lnTo>
                    <a:pt x="0" y="325"/>
                  </a:lnTo>
                  <a:lnTo>
                    <a:pt x="108" y="460"/>
                  </a:lnTo>
                  <a:lnTo>
                    <a:pt x="260" y="460"/>
                  </a:lnTo>
                  <a:lnTo>
                    <a:pt x="366" y="325"/>
                  </a:lnTo>
                  <a:lnTo>
                    <a:pt x="366" y="134"/>
                  </a:lnTo>
                  <a:lnTo>
                    <a:pt x="260" y="0"/>
                  </a:lnTo>
                </a:path>
              </a:pathLst>
            </a:custGeom>
            <a:solidFill>
              <a:srgbClr val="75A1D2"/>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52" name="Freeform 121">
              <a:extLst>
                <a:ext uri="{FF2B5EF4-FFF2-40B4-BE49-F238E27FC236}">
                  <a16:creationId xmlns:a16="http://schemas.microsoft.com/office/drawing/2014/main" id="{102FEA98-DEC6-6B4E-B418-959C289FA2FF}"/>
                </a:ext>
              </a:extLst>
            </p:cNvPr>
            <p:cNvSpPr>
              <a:spLocks noChangeArrowheads="1"/>
            </p:cNvSpPr>
            <p:nvPr/>
          </p:nvSpPr>
          <p:spPr bwMode="auto">
            <a:xfrm>
              <a:off x="13551071" y="6841524"/>
              <a:ext cx="230704" cy="324082"/>
            </a:xfrm>
            <a:custGeom>
              <a:avLst/>
              <a:gdLst>
                <a:gd name="T0" fmla="*/ 0 w 185"/>
                <a:gd name="T1" fmla="*/ 134 h 262"/>
                <a:gd name="T2" fmla="*/ 0 w 185"/>
                <a:gd name="T3" fmla="*/ 261 h 262"/>
                <a:gd name="T4" fmla="*/ 76 w 185"/>
                <a:gd name="T5" fmla="*/ 261 h 262"/>
                <a:gd name="T6" fmla="*/ 184 w 185"/>
                <a:gd name="T7" fmla="*/ 126 h 262"/>
                <a:gd name="T8" fmla="*/ 184 w 185"/>
                <a:gd name="T9" fmla="*/ 0 h 262"/>
                <a:gd name="T10" fmla="*/ 108 w 185"/>
                <a:gd name="T11" fmla="*/ 0 h 262"/>
                <a:gd name="T12" fmla="*/ 0 w 185"/>
                <a:gd name="T13" fmla="*/ 134 h 262"/>
              </a:gdLst>
              <a:ahLst/>
              <a:cxnLst>
                <a:cxn ang="0">
                  <a:pos x="T0" y="T1"/>
                </a:cxn>
                <a:cxn ang="0">
                  <a:pos x="T2" y="T3"/>
                </a:cxn>
                <a:cxn ang="0">
                  <a:pos x="T4" y="T5"/>
                </a:cxn>
                <a:cxn ang="0">
                  <a:pos x="T6" y="T7"/>
                </a:cxn>
                <a:cxn ang="0">
                  <a:pos x="T8" y="T9"/>
                </a:cxn>
                <a:cxn ang="0">
                  <a:pos x="T10" y="T11"/>
                </a:cxn>
                <a:cxn ang="0">
                  <a:pos x="T12" y="T13"/>
                </a:cxn>
              </a:cxnLst>
              <a:rect l="0" t="0" r="r" b="b"/>
              <a:pathLst>
                <a:path w="185" h="262">
                  <a:moveTo>
                    <a:pt x="0" y="134"/>
                  </a:moveTo>
                  <a:lnTo>
                    <a:pt x="0" y="261"/>
                  </a:lnTo>
                  <a:lnTo>
                    <a:pt x="76" y="261"/>
                  </a:lnTo>
                  <a:lnTo>
                    <a:pt x="184" y="126"/>
                  </a:lnTo>
                  <a:lnTo>
                    <a:pt x="184" y="0"/>
                  </a:lnTo>
                  <a:lnTo>
                    <a:pt x="108" y="0"/>
                  </a:lnTo>
                  <a:lnTo>
                    <a:pt x="0" y="134"/>
                  </a:lnTo>
                </a:path>
              </a:pathLst>
            </a:custGeom>
            <a:solidFill>
              <a:srgbClr val="226789"/>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53" name="Freeform 123">
              <a:extLst>
                <a:ext uri="{FF2B5EF4-FFF2-40B4-BE49-F238E27FC236}">
                  <a16:creationId xmlns:a16="http://schemas.microsoft.com/office/drawing/2014/main" id="{AF085D27-3E0D-664B-A8B4-FAEE58024357}"/>
                </a:ext>
              </a:extLst>
            </p:cNvPr>
            <p:cNvSpPr>
              <a:spLocks noChangeArrowheads="1"/>
            </p:cNvSpPr>
            <p:nvPr/>
          </p:nvSpPr>
          <p:spPr bwMode="auto">
            <a:xfrm>
              <a:off x="5987298" y="8934330"/>
              <a:ext cx="5685187" cy="488873"/>
            </a:xfrm>
            <a:custGeom>
              <a:avLst/>
              <a:gdLst>
                <a:gd name="T0" fmla="*/ 4033 w 4562"/>
                <a:gd name="T1" fmla="*/ 0 h 393"/>
                <a:gd name="T2" fmla="*/ 528 w 4562"/>
                <a:gd name="T3" fmla="*/ 0 h 393"/>
                <a:gd name="T4" fmla="*/ 0 w 4562"/>
                <a:gd name="T5" fmla="*/ 392 h 393"/>
                <a:gd name="T6" fmla="*/ 4561 w 4562"/>
                <a:gd name="T7" fmla="*/ 392 h 393"/>
                <a:gd name="T8" fmla="*/ 4033 w 4562"/>
                <a:gd name="T9" fmla="*/ 0 h 393"/>
              </a:gdLst>
              <a:ahLst/>
              <a:cxnLst>
                <a:cxn ang="0">
                  <a:pos x="T0" y="T1"/>
                </a:cxn>
                <a:cxn ang="0">
                  <a:pos x="T2" y="T3"/>
                </a:cxn>
                <a:cxn ang="0">
                  <a:pos x="T4" y="T5"/>
                </a:cxn>
                <a:cxn ang="0">
                  <a:pos x="T6" y="T7"/>
                </a:cxn>
                <a:cxn ang="0">
                  <a:pos x="T8" y="T9"/>
                </a:cxn>
              </a:cxnLst>
              <a:rect l="0" t="0" r="r" b="b"/>
              <a:pathLst>
                <a:path w="4562" h="393">
                  <a:moveTo>
                    <a:pt x="4033" y="0"/>
                  </a:moveTo>
                  <a:lnTo>
                    <a:pt x="528" y="0"/>
                  </a:lnTo>
                  <a:lnTo>
                    <a:pt x="0" y="392"/>
                  </a:lnTo>
                  <a:lnTo>
                    <a:pt x="4561" y="392"/>
                  </a:lnTo>
                  <a:lnTo>
                    <a:pt x="4033" y="0"/>
                  </a:lnTo>
                </a:path>
              </a:pathLst>
            </a:custGeom>
            <a:solidFill>
              <a:srgbClr val="D0E1E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54" name="Freeform 53">
              <a:extLst>
                <a:ext uri="{FF2B5EF4-FFF2-40B4-BE49-F238E27FC236}">
                  <a16:creationId xmlns:a16="http://schemas.microsoft.com/office/drawing/2014/main" id="{71F95A3A-885F-B745-82ED-996F963FC78A}"/>
                </a:ext>
              </a:extLst>
            </p:cNvPr>
            <p:cNvSpPr>
              <a:spLocks noChangeArrowheads="1"/>
            </p:cNvSpPr>
            <p:nvPr/>
          </p:nvSpPr>
          <p:spPr bwMode="auto">
            <a:xfrm>
              <a:off x="5987298" y="9423204"/>
              <a:ext cx="5683941" cy="2361768"/>
            </a:xfrm>
            <a:custGeom>
              <a:avLst/>
              <a:gdLst>
                <a:gd name="connsiteX0" fmla="*/ 0 w 5683941"/>
                <a:gd name="connsiteY0" fmla="*/ 0 h 2361768"/>
                <a:gd name="connsiteX1" fmla="*/ 5683941 w 5683941"/>
                <a:gd name="connsiteY1" fmla="*/ 0 h 2361768"/>
                <a:gd name="connsiteX2" fmla="*/ 5683941 w 5683941"/>
                <a:gd name="connsiteY2" fmla="*/ 240450 h 2361768"/>
                <a:gd name="connsiteX3" fmla="*/ 4975349 w 5683941"/>
                <a:gd name="connsiteY3" fmla="*/ 240450 h 2361768"/>
                <a:gd name="connsiteX4" fmla="*/ 4975349 w 5683941"/>
                <a:gd name="connsiteY4" fmla="*/ 2361768 h 2361768"/>
                <a:gd name="connsiteX5" fmla="*/ 4630546 w 5683941"/>
                <a:gd name="connsiteY5" fmla="*/ 2361768 h 2361768"/>
                <a:gd name="connsiteX6" fmla="*/ 4630546 w 5683941"/>
                <a:gd name="connsiteY6" fmla="*/ 240450 h 2361768"/>
                <a:gd name="connsiteX7" fmla="*/ 976491 w 5683941"/>
                <a:gd name="connsiteY7" fmla="*/ 240450 h 2361768"/>
                <a:gd name="connsiteX8" fmla="*/ 976491 w 5683941"/>
                <a:gd name="connsiteY8" fmla="*/ 2361768 h 2361768"/>
                <a:gd name="connsiteX9" fmla="*/ 631688 w 5683941"/>
                <a:gd name="connsiteY9" fmla="*/ 2361768 h 2361768"/>
                <a:gd name="connsiteX10" fmla="*/ 631688 w 5683941"/>
                <a:gd name="connsiteY10" fmla="*/ 240450 h 2361768"/>
                <a:gd name="connsiteX11" fmla="*/ 0 w 5683941"/>
                <a:gd name="connsiteY11" fmla="*/ 240450 h 23617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5683941" h="2361768">
                  <a:moveTo>
                    <a:pt x="0" y="0"/>
                  </a:moveTo>
                  <a:lnTo>
                    <a:pt x="5683941" y="0"/>
                  </a:lnTo>
                  <a:lnTo>
                    <a:pt x="5683941" y="240450"/>
                  </a:lnTo>
                  <a:lnTo>
                    <a:pt x="4975349" y="240450"/>
                  </a:lnTo>
                  <a:lnTo>
                    <a:pt x="4975349" y="2361768"/>
                  </a:lnTo>
                  <a:lnTo>
                    <a:pt x="4630546" y="2361768"/>
                  </a:lnTo>
                  <a:lnTo>
                    <a:pt x="4630546" y="240450"/>
                  </a:lnTo>
                  <a:lnTo>
                    <a:pt x="976491" y="240450"/>
                  </a:lnTo>
                  <a:lnTo>
                    <a:pt x="976491" y="2361768"/>
                  </a:lnTo>
                  <a:lnTo>
                    <a:pt x="631688" y="2361768"/>
                  </a:lnTo>
                  <a:lnTo>
                    <a:pt x="631688" y="240450"/>
                  </a:lnTo>
                  <a:lnTo>
                    <a:pt x="0" y="240450"/>
                  </a:lnTo>
                  <a:close/>
                </a:path>
              </a:pathLst>
            </a:custGeom>
            <a:solidFill>
              <a:srgbClr val="75A1D2"/>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dirty="0">
                <a:latin typeface="Poppins" pitchFamily="2" charset="77"/>
              </a:endParaRPr>
            </a:p>
          </p:txBody>
        </p:sp>
        <p:sp>
          <p:nvSpPr>
            <p:cNvPr id="55" name="Freeform 126">
              <a:extLst>
                <a:ext uri="{FF2B5EF4-FFF2-40B4-BE49-F238E27FC236}">
                  <a16:creationId xmlns:a16="http://schemas.microsoft.com/office/drawing/2014/main" id="{5672FE32-8B01-E045-837A-963560EE13FD}"/>
                </a:ext>
              </a:extLst>
            </p:cNvPr>
            <p:cNvSpPr>
              <a:spLocks noChangeArrowheads="1"/>
            </p:cNvSpPr>
            <p:nvPr/>
          </p:nvSpPr>
          <p:spPr bwMode="auto">
            <a:xfrm>
              <a:off x="5987298" y="9423206"/>
              <a:ext cx="5685187" cy="730558"/>
            </a:xfrm>
            <a:custGeom>
              <a:avLst/>
              <a:gdLst>
                <a:gd name="T0" fmla="*/ 0 w 4562"/>
                <a:gd name="T1" fmla="*/ 0 h 588"/>
                <a:gd name="T2" fmla="*/ 0 w 4562"/>
                <a:gd name="T3" fmla="*/ 194 h 588"/>
                <a:gd name="T4" fmla="*/ 506 w 4562"/>
                <a:gd name="T5" fmla="*/ 194 h 588"/>
                <a:gd name="T6" fmla="*/ 506 w 4562"/>
                <a:gd name="T7" fmla="*/ 443 h 588"/>
                <a:gd name="T8" fmla="*/ 781 w 4562"/>
                <a:gd name="T9" fmla="*/ 587 h 588"/>
                <a:gd name="T10" fmla="*/ 781 w 4562"/>
                <a:gd name="T11" fmla="*/ 194 h 588"/>
                <a:gd name="T12" fmla="*/ 3719 w 4562"/>
                <a:gd name="T13" fmla="*/ 194 h 588"/>
                <a:gd name="T14" fmla="*/ 3719 w 4562"/>
                <a:gd name="T15" fmla="*/ 443 h 588"/>
                <a:gd name="T16" fmla="*/ 3994 w 4562"/>
                <a:gd name="T17" fmla="*/ 587 h 588"/>
                <a:gd name="T18" fmla="*/ 3994 w 4562"/>
                <a:gd name="T19" fmla="*/ 194 h 588"/>
                <a:gd name="T20" fmla="*/ 4561 w 4562"/>
                <a:gd name="T21" fmla="*/ 194 h 588"/>
                <a:gd name="T22" fmla="*/ 4561 w 4562"/>
                <a:gd name="T23" fmla="*/ 0 h 588"/>
                <a:gd name="T24" fmla="*/ 0 w 4562"/>
                <a:gd name="T25" fmla="*/ 0 h 58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562" h="588">
                  <a:moveTo>
                    <a:pt x="0" y="0"/>
                  </a:moveTo>
                  <a:lnTo>
                    <a:pt x="0" y="194"/>
                  </a:lnTo>
                  <a:lnTo>
                    <a:pt x="506" y="194"/>
                  </a:lnTo>
                  <a:lnTo>
                    <a:pt x="506" y="443"/>
                  </a:lnTo>
                  <a:lnTo>
                    <a:pt x="781" y="587"/>
                  </a:lnTo>
                  <a:lnTo>
                    <a:pt x="781" y="194"/>
                  </a:lnTo>
                  <a:lnTo>
                    <a:pt x="3719" y="194"/>
                  </a:lnTo>
                  <a:lnTo>
                    <a:pt x="3719" y="443"/>
                  </a:lnTo>
                  <a:lnTo>
                    <a:pt x="3994" y="587"/>
                  </a:lnTo>
                  <a:lnTo>
                    <a:pt x="3994" y="194"/>
                  </a:lnTo>
                  <a:lnTo>
                    <a:pt x="4561" y="194"/>
                  </a:lnTo>
                  <a:lnTo>
                    <a:pt x="4561" y="0"/>
                  </a:lnTo>
                  <a:lnTo>
                    <a:pt x="0" y="0"/>
                  </a:lnTo>
                </a:path>
              </a:pathLst>
            </a:custGeom>
            <a:solidFill>
              <a:srgbClr val="226789">
                <a:alpha val="50000"/>
              </a:srgbClr>
            </a:solidFill>
            <a:ln>
              <a:noFill/>
            </a:ln>
            <a:effectLst/>
          </p:spPr>
          <p:txBody>
            <a:bodyPr wrap="none" anchor="ctr"/>
            <a:lstStyle/>
            <a:p>
              <a:endParaRPr lang="en-US" dirty="0">
                <a:latin typeface="Poppins" pitchFamily="2" charset="77"/>
              </a:endParaRPr>
            </a:p>
          </p:txBody>
        </p:sp>
        <p:sp>
          <p:nvSpPr>
            <p:cNvPr id="56" name="Freeform 127">
              <a:extLst>
                <a:ext uri="{FF2B5EF4-FFF2-40B4-BE49-F238E27FC236}">
                  <a16:creationId xmlns:a16="http://schemas.microsoft.com/office/drawing/2014/main" id="{A006EC3D-EEC3-224A-9089-C33743578AB5}"/>
                </a:ext>
              </a:extLst>
            </p:cNvPr>
            <p:cNvSpPr>
              <a:spLocks noChangeArrowheads="1"/>
            </p:cNvSpPr>
            <p:nvPr/>
          </p:nvSpPr>
          <p:spPr bwMode="auto">
            <a:xfrm>
              <a:off x="14050929" y="7033776"/>
              <a:ext cx="1384220" cy="1148025"/>
            </a:xfrm>
            <a:custGeom>
              <a:avLst/>
              <a:gdLst>
                <a:gd name="T0" fmla="*/ 986 w 1111"/>
                <a:gd name="T1" fmla="*/ 61 h 921"/>
                <a:gd name="T2" fmla="*/ 658 w 1111"/>
                <a:gd name="T3" fmla="*/ 0 h 921"/>
                <a:gd name="T4" fmla="*/ 415 w 1111"/>
                <a:gd name="T5" fmla="*/ 0 h 921"/>
                <a:gd name="T6" fmla="*/ 54 w 1111"/>
                <a:gd name="T7" fmla="*/ 61 h 921"/>
                <a:gd name="T8" fmla="*/ 0 w 1111"/>
                <a:gd name="T9" fmla="*/ 920 h 921"/>
                <a:gd name="T10" fmla="*/ 1110 w 1111"/>
                <a:gd name="T11" fmla="*/ 920 h 921"/>
                <a:gd name="T12" fmla="*/ 986 w 1111"/>
                <a:gd name="T13" fmla="*/ 61 h 921"/>
              </a:gdLst>
              <a:ahLst/>
              <a:cxnLst>
                <a:cxn ang="0">
                  <a:pos x="T0" y="T1"/>
                </a:cxn>
                <a:cxn ang="0">
                  <a:pos x="T2" y="T3"/>
                </a:cxn>
                <a:cxn ang="0">
                  <a:pos x="T4" y="T5"/>
                </a:cxn>
                <a:cxn ang="0">
                  <a:pos x="T6" y="T7"/>
                </a:cxn>
                <a:cxn ang="0">
                  <a:pos x="T8" y="T9"/>
                </a:cxn>
                <a:cxn ang="0">
                  <a:pos x="T10" y="T11"/>
                </a:cxn>
                <a:cxn ang="0">
                  <a:pos x="T12" y="T13"/>
                </a:cxn>
              </a:cxnLst>
              <a:rect l="0" t="0" r="r" b="b"/>
              <a:pathLst>
                <a:path w="1111" h="921">
                  <a:moveTo>
                    <a:pt x="986" y="61"/>
                  </a:moveTo>
                  <a:lnTo>
                    <a:pt x="658" y="0"/>
                  </a:lnTo>
                  <a:lnTo>
                    <a:pt x="415" y="0"/>
                  </a:lnTo>
                  <a:lnTo>
                    <a:pt x="54" y="61"/>
                  </a:lnTo>
                  <a:lnTo>
                    <a:pt x="0" y="920"/>
                  </a:lnTo>
                  <a:lnTo>
                    <a:pt x="1110" y="920"/>
                  </a:lnTo>
                  <a:lnTo>
                    <a:pt x="986" y="61"/>
                  </a:lnTo>
                </a:path>
              </a:pathLst>
            </a:custGeom>
            <a:solidFill>
              <a:srgbClr val="00000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57" name="Freeform 128">
              <a:extLst>
                <a:ext uri="{FF2B5EF4-FFF2-40B4-BE49-F238E27FC236}">
                  <a16:creationId xmlns:a16="http://schemas.microsoft.com/office/drawing/2014/main" id="{65E30F56-50F7-A74F-B5DB-F315C58FA3C0}"/>
                </a:ext>
              </a:extLst>
            </p:cNvPr>
            <p:cNvSpPr>
              <a:spLocks noChangeArrowheads="1"/>
            </p:cNvSpPr>
            <p:nvPr/>
          </p:nvSpPr>
          <p:spPr bwMode="auto">
            <a:xfrm>
              <a:off x="13781773" y="11340237"/>
              <a:ext cx="769010" cy="450421"/>
            </a:xfrm>
            <a:custGeom>
              <a:avLst/>
              <a:gdLst>
                <a:gd name="T0" fmla="*/ 618 w 619"/>
                <a:gd name="T1" fmla="*/ 361 h 362"/>
                <a:gd name="T2" fmla="*/ 569 w 619"/>
                <a:gd name="T3" fmla="*/ 361 h 362"/>
                <a:gd name="T4" fmla="*/ 533 w 619"/>
                <a:gd name="T5" fmla="*/ 152 h 362"/>
                <a:gd name="T6" fmla="*/ 499 w 619"/>
                <a:gd name="T7" fmla="*/ 361 h 362"/>
                <a:gd name="T8" fmla="*/ 291 w 619"/>
                <a:gd name="T9" fmla="*/ 361 h 362"/>
                <a:gd name="T10" fmla="*/ 0 w 619"/>
                <a:gd name="T11" fmla="*/ 361 h 362"/>
                <a:gd name="T12" fmla="*/ 0 w 619"/>
                <a:gd name="T13" fmla="*/ 361 h 362"/>
                <a:gd name="T14" fmla="*/ 143 w 619"/>
                <a:gd name="T15" fmla="*/ 213 h 362"/>
                <a:gd name="T16" fmla="*/ 291 w 619"/>
                <a:gd name="T17" fmla="*/ 162 h 362"/>
                <a:gd name="T18" fmla="*/ 291 w 619"/>
                <a:gd name="T19" fmla="*/ 0 h 362"/>
                <a:gd name="T20" fmla="*/ 618 w 619"/>
                <a:gd name="T21" fmla="*/ 0 h 362"/>
                <a:gd name="T22" fmla="*/ 618 w 619"/>
                <a:gd name="T23" fmla="*/ 361 h 3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619" h="362">
                  <a:moveTo>
                    <a:pt x="618" y="361"/>
                  </a:moveTo>
                  <a:lnTo>
                    <a:pt x="569" y="361"/>
                  </a:lnTo>
                  <a:lnTo>
                    <a:pt x="533" y="152"/>
                  </a:lnTo>
                  <a:lnTo>
                    <a:pt x="499" y="361"/>
                  </a:lnTo>
                  <a:lnTo>
                    <a:pt x="291" y="361"/>
                  </a:lnTo>
                  <a:lnTo>
                    <a:pt x="0" y="361"/>
                  </a:lnTo>
                  <a:lnTo>
                    <a:pt x="0" y="361"/>
                  </a:lnTo>
                  <a:cubicBezTo>
                    <a:pt x="21" y="292"/>
                    <a:pt x="74" y="236"/>
                    <a:pt x="143" y="213"/>
                  </a:cubicBezTo>
                  <a:lnTo>
                    <a:pt x="291" y="162"/>
                  </a:lnTo>
                  <a:lnTo>
                    <a:pt x="291" y="0"/>
                  </a:lnTo>
                  <a:lnTo>
                    <a:pt x="618" y="0"/>
                  </a:lnTo>
                  <a:lnTo>
                    <a:pt x="618" y="361"/>
                  </a:lnTo>
                </a:path>
              </a:pathLst>
            </a:custGeom>
            <a:solidFill>
              <a:srgbClr val="00000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58" name="Freeform 129">
              <a:extLst>
                <a:ext uri="{FF2B5EF4-FFF2-40B4-BE49-F238E27FC236}">
                  <a16:creationId xmlns:a16="http://schemas.microsoft.com/office/drawing/2014/main" id="{966595CE-0613-DE40-B307-DB48B047BD36}"/>
                </a:ext>
              </a:extLst>
            </p:cNvPr>
            <p:cNvSpPr>
              <a:spLocks noChangeArrowheads="1"/>
            </p:cNvSpPr>
            <p:nvPr/>
          </p:nvSpPr>
          <p:spPr bwMode="auto">
            <a:xfrm>
              <a:off x="14880361" y="11340237"/>
              <a:ext cx="769010" cy="450421"/>
            </a:xfrm>
            <a:custGeom>
              <a:avLst/>
              <a:gdLst>
                <a:gd name="T0" fmla="*/ 0 w 618"/>
                <a:gd name="T1" fmla="*/ 361 h 362"/>
                <a:gd name="T2" fmla="*/ 48 w 618"/>
                <a:gd name="T3" fmla="*/ 361 h 362"/>
                <a:gd name="T4" fmla="*/ 84 w 618"/>
                <a:gd name="T5" fmla="*/ 152 h 362"/>
                <a:gd name="T6" fmla="*/ 118 w 618"/>
                <a:gd name="T7" fmla="*/ 361 h 362"/>
                <a:gd name="T8" fmla="*/ 326 w 618"/>
                <a:gd name="T9" fmla="*/ 361 h 362"/>
                <a:gd name="T10" fmla="*/ 617 w 618"/>
                <a:gd name="T11" fmla="*/ 361 h 362"/>
                <a:gd name="T12" fmla="*/ 617 w 618"/>
                <a:gd name="T13" fmla="*/ 361 h 362"/>
                <a:gd name="T14" fmla="*/ 474 w 618"/>
                <a:gd name="T15" fmla="*/ 213 h 362"/>
                <a:gd name="T16" fmla="*/ 326 w 618"/>
                <a:gd name="T17" fmla="*/ 162 h 362"/>
                <a:gd name="T18" fmla="*/ 326 w 618"/>
                <a:gd name="T19" fmla="*/ 0 h 362"/>
                <a:gd name="T20" fmla="*/ 0 w 618"/>
                <a:gd name="T21" fmla="*/ 0 h 362"/>
                <a:gd name="T22" fmla="*/ 0 w 618"/>
                <a:gd name="T23" fmla="*/ 361 h 3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618" h="362">
                  <a:moveTo>
                    <a:pt x="0" y="361"/>
                  </a:moveTo>
                  <a:lnTo>
                    <a:pt x="48" y="361"/>
                  </a:lnTo>
                  <a:lnTo>
                    <a:pt x="84" y="152"/>
                  </a:lnTo>
                  <a:lnTo>
                    <a:pt x="118" y="361"/>
                  </a:lnTo>
                  <a:lnTo>
                    <a:pt x="326" y="361"/>
                  </a:lnTo>
                  <a:lnTo>
                    <a:pt x="617" y="361"/>
                  </a:lnTo>
                  <a:lnTo>
                    <a:pt x="617" y="361"/>
                  </a:lnTo>
                  <a:cubicBezTo>
                    <a:pt x="596" y="292"/>
                    <a:pt x="543" y="236"/>
                    <a:pt x="474" y="213"/>
                  </a:cubicBezTo>
                  <a:lnTo>
                    <a:pt x="326" y="162"/>
                  </a:lnTo>
                  <a:lnTo>
                    <a:pt x="326" y="0"/>
                  </a:lnTo>
                  <a:lnTo>
                    <a:pt x="0" y="0"/>
                  </a:lnTo>
                  <a:lnTo>
                    <a:pt x="0" y="361"/>
                  </a:lnTo>
                </a:path>
              </a:pathLst>
            </a:custGeom>
            <a:solidFill>
              <a:srgbClr val="00000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59" name="Freeform 130">
              <a:extLst>
                <a:ext uri="{FF2B5EF4-FFF2-40B4-BE49-F238E27FC236}">
                  <a16:creationId xmlns:a16="http://schemas.microsoft.com/office/drawing/2014/main" id="{B511474F-DF26-7745-9303-68DFED39D1D1}"/>
                </a:ext>
              </a:extLst>
            </p:cNvPr>
            <p:cNvSpPr>
              <a:spLocks noChangeArrowheads="1"/>
            </p:cNvSpPr>
            <p:nvPr/>
          </p:nvSpPr>
          <p:spPr bwMode="auto">
            <a:xfrm>
              <a:off x="14083887" y="8181801"/>
              <a:ext cx="1252390" cy="3163930"/>
            </a:xfrm>
            <a:custGeom>
              <a:avLst/>
              <a:gdLst>
                <a:gd name="T0" fmla="*/ 992 w 1006"/>
                <a:gd name="T1" fmla="*/ 1365 h 2539"/>
                <a:gd name="T2" fmla="*/ 893 w 1006"/>
                <a:gd name="T3" fmla="*/ 0 h 2539"/>
                <a:gd name="T4" fmla="*/ 597 w 1006"/>
                <a:gd name="T5" fmla="*/ 0 h 2539"/>
                <a:gd name="T6" fmla="*/ 410 w 1006"/>
                <a:gd name="T7" fmla="*/ 0 h 2539"/>
                <a:gd name="T8" fmla="*/ 114 w 1006"/>
                <a:gd name="T9" fmla="*/ 0 h 2539"/>
                <a:gd name="T10" fmla="*/ 0 w 1006"/>
                <a:gd name="T11" fmla="*/ 1365 h 2539"/>
                <a:gd name="T12" fmla="*/ 13 w 1006"/>
                <a:gd name="T13" fmla="*/ 2538 h 2539"/>
                <a:gd name="T14" fmla="*/ 407 w 1006"/>
                <a:gd name="T15" fmla="*/ 2538 h 2539"/>
                <a:gd name="T16" fmla="*/ 395 w 1006"/>
                <a:gd name="T17" fmla="*/ 1365 h 2539"/>
                <a:gd name="T18" fmla="*/ 500 w 1006"/>
                <a:gd name="T19" fmla="*/ 657 h 2539"/>
                <a:gd name="T20" fmla="*/ 597 w 1006"/>
                <a:gd name="T21" fmla="*/ 1365 h 2539"/>
                <a:gd name="T22" fmla="*/ 610 w 1006"/>
                <a:gd name="T23" fmla="*/ 2538 h 2539"/>
                <a:gd name="T24" fmla="*/ 1005 w 1006"/>
                <a:gd name="T25" fmla="*/ 2538 h 2539"/>
                <a:gd name="T26" fmla="*/ 992 w 1006"/>
                <a:gd name="T27" fmla="*/ 1365 h 25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006" h="2539">
                  <a:moveTo>
                    <a:pt x="992" y="1365"/>
                  </a:moveTo>
                  <a:lnTo>
                    <a:pt x="893" y="0"/>
                  </a:lnTo>
                  <a:lnTo>
                    <a:pt x="597" y="0"/>
                  </a:lnTo>
                  <a:lnTo>
                    <a:pt x="410" y="0"/>
                  </a:lnTo>
                  <a:lnTo>
                    <a:pt x="114" y="0"/>
                  </a:lnTo>
                  <a:lnTo>
                    <a:pt x="0" y="1365"/>
                  </a:lnTo>
                  <a:lnTo>
                    <a:pt x="13" y="2538"/>
                  </a:lnTo>
                  <a:lnTo>
                    <a:pt x="407" y="2538"/>
                  </a:lnTo>
                  <a:lnTo>
                    <a:pt x="395" y="1365"/>
                  </a:lnTo>
                  <a:lnTo>
                    <a:pt x="500" y="657"/>
                  </a:lnTo>
                  <a:lnTo>
                    <a:pt x="597" y="1365"/>
                  </a:lnTo>
                  <a:lnTo>
                    <a:pt x="610" y="2538"/>
                  </a:lnTo>
                  <a:lnTo>
                    <a:pt x="1005" y="2538"/>
                  </a:lnTo>
                  <a:lnTo>
                    <a:pt x="992" y="1365"/>
                  </a:lnTo>
                </a:path>
              </a:pathLst>
            </a:custGeom>
            <a:solidFill>
              <a:srgbClr val="9D708A"/>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60" name="Freeform 131">
              <a:extLst>
                <a:ext uri="{FF2B5EF4-FFF2-40B4-BE49-F238E27FC236}">
                  <a16:creationId xmlns:a16="http://schemas.microsoft.com/office/drawing/2014/main" id="{05E34A17-BF73-414B-8A62-1DF3C86C736E}"/>
                </a:ext>
              </a:extLst>
            </p:cNvPr>
            <p:cNvSpPr>
              <a:spLocks noChangeArrowheads="1"/>
            </p:cNvSpPr>
            <p:nvPr/>
          </p:nvSpPr>
          <p:spPr bwMode="auto">
            <a:xfrm>
              <a:off x="13117131" y="7335890"/>
              <a:ext cx="269152" cy="291124"/>
            </a:xfrm>
            <a:custGeom>
              <a:avLst/>
              <a:gdLst>
                <a:gd name="T0" fmla="*/ 213 w 214"/>
                <a:gd name="T1" fmla="*/ 60 h 235"/>
                <a:gd name="T2" fmla="*/ 77 w 214"/>
                <a:gd name="T3" fmla="*/ 234 h 235"/>
                <a:gd name="T4" fmla="*/ 0 w 214"/>
                <a:gd name="T5" fmla="*/ 174 h 235"/>
                <a:gd name="T6" fmla="*/ 136 w 214"/>
                <a:gd name="T7" fmla="*/ 0 h 235"/>
                <a:gd name="T8" fmla="*/ 213 w 214"/>
                <a:gd name="T9" fmla="*/ 60 h 235"/>
              </a:gdLst>
              <a:ahLst/>
              <a:cxnLst>
                <a:cxn ang="0">
                  <a:pos x="T0" y="T1"/>
                </a:cxn>
                <a:cxn ang="0">
                  <a:pos x="T2" y="T3"/>
                </a:cxn>
                <a:cxn ang="0">
                  <a:pos x="T4" y="T5"/>
                </a:cxn>
                <a:cxn ang="0">
                  <a:pos x="T6" y="T7"/>
                </a:cxn>
                <a:cxn ang="0">
                  <a:pos x="T8" y="T9"/>
                </a:cxn>
              </a:cxnLst>
              <a:rect l="0" t="0" r="r" b="b"/>
              <a:pathLst>
                <a:path w="214" h="235">
                  <a:moveTo>
                    <a:pt x="213" y="60"/>
                  </a:moveTo>
                  <a:lnTo>
                    <a:pt x="77" y="234"/>
                  </a:lnTo>
                  <a:lnTo>
                    <a:pt x="0" y="174"/>
                  </a:lnTo>
                  <a:lnTo>
                    <a:pt x="136" y="0"/>
                  </a:lnTo>
                  <a:lnTo>
                    <a:pt x="213" y="60"/>
                  </a:lnTo>
                </a:path>
              </a:pathLst>
            </a:custGeom>
            <a:solidFill>
              <a:srgbClr val="226789"/>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61" name="Freeform 132">
              <a:extLst>
                <a:ext uri="{FF2B5EF4-FFF2-40B4-BE49-F238E27FC236}">
                  <a16:creationId xmlns:a16="http://schemas.microsoft.com/office/drawing/2014/main" id="{B3963C2C-E4CF-EB43-B8A7-05A23A20AC1E}"/>
                </a:ext>
              </a:extLst>
            </p:cNvPr>
            <p:cNvSpPr>
              <a:spLocks noChangeArrowheads="1"/>
            </p:cNvSpPr>
            <p:nvPr/>
          </p:nvSpPr>
          <p:spPr bwMode="auto">
            <a:xfrm>
              <a:off x="12666709" y="7055747"/>
              <a:ext cx="593238" cy="466902"/>
            </a:xfrm>
            <a:custGeom>
              <a:avLst/>
              <a:gdLst>
                <a:gd name="T0" fmla="*/ 474 w 475"/>
                <a:gd name="T1" fmla="*/ 256 h 377"/>
                <a:gd name="T2" fmla="*/ 447 w 475"/>
                <a:gd name="T3" fmla="*/ 139 h 377"/>
                <a:gd name="T4" fmla="*/ 383 w 475"/>
                <a:gd name="T5" fmla="*/ 89 h 377"/>
                <a:gd name="T6" fmla="*/ 398 w 475"/>
                <a:gd name="T7" fmla="*/ 24 h 377"/>
                <a:gd name="T8" fmla="*/ 398 w 475"/>
                <a:gd name="T9" fmla="*/ 24 h 377"/>
                <a:gd name="T10" fmla="*/ 318 w 475"/>
                <a:gd name="T11" fmla="*/ 105 h 377"/>
                <a:gd name="T12" fmla="*/ 329 w 475"/>
                <a:gd name="T13" fmla="*/ 159 h 377"/>
                <a:gd name="T14" fmla="*/ 254 w 475"/>
                <a:gd name="T15" fmla="*/ 151 h 377"/>
                <a:gd name="T16" fmla="*/ 186 w 475"/>
                <a:gd name="T17" fmla="*/ 116 h 377"/>
                <a:gd name="T18" fmla="*/ 186 w 475"/>
                <a:gd name="T19" fmla="*/ 116 h 377"/>
                <a:gd name="T20" fmla="*/ 53 w 475"/>
                <a:gd name="T21" fmla="*/ 58 h 377"/>
                <a:gd name="T22" fmla="*/ 98 w 475"/>
                <a:gd name="T23" fmla="*/ 120 h 377"/>
                <a:gd name="T24" fmla="*/ 98 w 475"/>
                <a:gd name="T25" fmla="*/ 120 h 377"/>
                <a:gd name="T26" fmla="*/ 8 w 475"/>
                <a:gd name="T27" fmla="*/ 132 h 377"/>
                <a:gd name="T28" fmla="*/ 91 w 475"/>
                <a:gd name="T29" fmla="*/ 181 h 377"/>
                <a:gd name="T30" fmla="*/ 91 w 475"/>
                <a:gd name="T31" fmla="*/ 181 h 377"/>
                <a:gd name="T32" fmla="*/ 0 w 475"/>
                <a:gd name="T33" fmla="*/ 199 h 377"/>
                <a:gd name="T34" fmla="*/ 93 w 475"/>
                <a:gd name="T35" fmla="*/ 253 h 377"/>
                <a:gd name="T36" fmla="*/ 93 w 475"/>
                <a:gd name="T37" fmla="*/ 253 h 377"/>
                <a:gd name="T38" fmla="*/ 17 w 475"/>
                <a:gd name="T39" fmla="*/ 284 h 377"/>
                <a:gd name="T40" fmla="*/ 115 w 475"/>
                <a:gd name="T41" fmla="*/ 334 h 377"/>
                <a:gd name="T42" fmla="*/ 238 w 475"/>
                <a:gd name="T43" fmla="*/ 357 h 377"/>
                <a:gd name="T44" fmla="*/ 381 w 475"/>
                <a:gd name="T45" fmla="*/ 376 h 377"/>
                <a:gd name="T46" fmla="*/ 474 w 475"/>
                <a:gd name="T47" fmla="*/ 256 h 37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475" h="377">
                  <a:moveTo>
                    <a:pt x="474" y="256"/>
                  </a:moveTo>
                  <a:lnTo>
                    <a:pt x="447" y="139"/>
                  </a:lnTo>
                  <a:lnTo>
                    <a:pt x="383" y="89"/>
                  </a:lnTo>
                  <a:lnTo>
                    <a:pt x="398" y="24"/>
                  </a:lnTo>
                  <a:lnTo>
                    <a:pt x="398" y="24"/>
                  </a:lnTo>
                  <a:cubicBezTo>
                    <a:pt x="373" y="0"/>
                    <a:pt x="293" y="53"/>
                    <a:pt x="318" y="105"/>
                  </a:cubicBezTo>
                  <a:lnTo>
                    <a:pt x="329" y="159"/>
                  </a:lnTo>
                  <a:lnTo>
                    <a:pt x="254" y="151"/>
                  </a:lnTo>
                  <a:lnTo>
                    <a:pt x="186" y="116"/>
                  </a:lnTo>
                  <a:lnTo>
                    <a:pt x="186" y="116"/>
                  </a:lnTo>
                  <a:cubicBezTo>
                    <a:pt x="186" y="116"/>
                    <a:pt x="129" y="15"/>
                    <a:pt x="53" y="58"/>
                  </a:cubicBezTo>
                  <a:lnTo>
                    <a:pt x="98" y="120"/>
                  </a:lnTo>
                  <a:lnTo>
                    <a:pt x="98" y="120"/>
                  </a:lnTo>
                  <a:cubicBezTo>
                    <a:pt x="98" y="120"/>
                    <a:pt x="34" y="81"/>
                    <a:pt x="8" y="132"/>
                  </a:cubicBezTo>
                  <a:lnTo>
                    <a:pt x="91" y="181"/>
                  </a:lnTo>
                  <a:lnTo>
                    <a:pt x="91" y="181"/>
                  </a:lnTo>
                  <a:cubicBezTo>
                    <a:pt x="91" y="181"/>
                    <a:pt x="14" y="146"/>
                    <a:pt x="0" y="199"/>
                  </a:cubicBezTo>
                  <a:lnTo>
                    <a:pt x="93" y="253"/>
                  </a:lnTo>
                  <a:lnTo>
                    <a:pt x="93" y="253"/>
                  </a:lnTo>
                  <a:cubicBezTo>
                    <a:pt x="93" y="253"/>
                    <a:pt x="24" y="233"/>
                    <a:pt x="17" y="284"/>
                  </a:cubicBezTo>
                  <a:lnTo>
                    <a:pt x="115" y="334"/>
                  </a:lnTo>
                  <a:lnTo>
                    <a:pt x="238" y="357"/>
                  </a:lnTo>
                  <a:lnTo>
                    <a:pt x="381" y="376"/>
                  </a:lnTo>
                  <a:lnTo>
                    <a:pt x="474" y="256"/>
                  </a:lnTo>
                </a:path>
              </a:pathLst>
            </a:custGeom>
            <a:solidFill>
              <a:srgbClr val="EE7183"/>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62" name="Freeform 61">
              <a:extLst>
                <a:ext uri="{FF2B5EF4-FFF2-40B4-BE49-F238E27FC236}">
                  <a16:creationId xmlns:a16="http://schemas.microsoft.com/office/drawing/2014/main" id="{F41D7D32-C6D3-C64E-AB61-C26AC6267B24}"/>
                </a:ext>
              </a:extLst>
            </p:cNvPr>
            <p:cNvSpPr>
              <a:spLocks noChangeArrowheads="1"/>
            </p:cNvSpPr>
            <p:nvPr/>
          </p:nvSpPr>
          <p:spPr bwMode="auto">
            <a:xfrm>
              <a:off x="13150087" y="7044761"/>
              <a:ext cx="2514517" cy="2745223"/>
            </a:xfrm>
            <a:custGeom>
              <a:avLst/>
              <a:gdLst>
                <a:gd name="connsiteX0" fmla="*/ 1763232 w 2514517"/>
                <a:gd name="connsiteY0" fmla="*/ 0 h 2745223"/>
                <a:gd name="connsiteX1" fmla="*/ 2127643 w 2514517"/>
                <a:gd name="connsiteY1" fmla="*/ 67230 h 2745223"/>
                <a:gd name="connsiteX2" fmla="*/ 2514517 w 2514517"/>
                <a:gd name="connsiteY2" fmla="*/ 2745222 h 2745223"/>
                <a:gd name="connsiteX3" fmla="*/ 2380983 w 2514517"/>
                <a:gd name="connsiteY3" fmla="*/ 2745222 h 2745223"/>
                <a:gd name="connsiteX4" fmla="*/ 1890526 w 2514517"/>
                <a:gd name="connsiteY4" fmla="*/ 2282083 h 2745223"/>
                <a:gd name="connsiteX5" fmla="*/ 1377478 w 2514517"/>
                <a:gd name="connsiteY5" fmla="*/ 0 h 2745223"/>
                <a:gd name="connsiteX6" fmla="*/ 1254066 w 2514517"/>
                <a:gd name="connsiteY6" fmla="*/ 2281049 h 2745223"/>
                <a:gd name="connsiteX7" fmla="*/ 762911 w 2514517"/>
                <a:gd name="connsiteY7" fmla="*/ 2745223 h 2745223"/>
                <a:gd name="connsiteX8" fmla="*/ 906269 w 2514517"/>
                <a:gd name="connsiteY8" fmla="*/ 1073947 h 2745223"/>
                <a:gd name="connsiteX9" fmla="*/ 720527 w 2514517"/>
                <a:gd name="connsiteY9" fmla="*/ 1279279 h 2745223"/>
                <a:gd name="connsiteX10" fmla="*/ 0 w 2514517"/>
                <a:gd name="connsiteY10" fmla="*/ 602307 h 2745223"/>
                <a:gd name="connsiteX11" fmla="*/ 213166 w 2514517"/>
                <a:gd name="connsiteY11" fmla="*/ 321064 h 2745223"/>
                <a:gd name="connsiteX12" fmla="*/ 654458 w 2514517"/>
                <a:gd name="connsiteY12" fmla="*/ 685684 h 2745223"/>
                <a:gd name="connsiteX13" fmla="*/ 968598 w 2514517"/>
                <a:gd name="connsiteY13" fmla="*/ 68444 h 274522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2514517" h="2745223">
                  <a:moveTo>
                    <a:pt x="1763232" y="0"/>
                  </a:moveTo>
                  <a:lnTo>
                    <a:pt x="2127643" y="67230"/>
                  </a:lnTo>
                  <a:lnTo>
                    <a:pt x="2514517" y="2745222"/>
                  </a:lnTo>
                  <a:lnTo>
                    <a:pt x="2380983" y="2745222"/>
                  </a:lnTo>
                  <a:cubicBezTo>
                    <a:pt x="2120155" y="2745222"/>
                    <a:pt x="1904254" y="2542287"/>
                    <a:pt x="1890526" y="2282083"/>
                  </a:cubicBezTo>
                  <a:close/>
                  <a:moveTo>
                    <a:pt x="1377478" y="0"/>
                  </a:moveTo>
                  <a:lnTo>
                    <a:pt x="1254066" y="2281049"/>
                  </a:lnTo>
                  <a:cubicBezTo>
                    <a:pt x="1239107" y="2542380"/>
                    <a:pt x="1024694" y="2745223"/>
                    <a:pt x="762911" y="2745223"/>
                  </a:cubicBezTo>
                  <a:lnTo>
                    <a:pt x="906269" y="1073947"/>
                  </a:lnTo>
                  <a:lnTo>
                    <a:pt x="720527" y="1279279"/>
                  </a:lnTo>
                  <a:lnTo>
                    <a:pt x="0" y="602307"/>
                  </a:lnTo>
                  <a:lnTo>
                    <a:pt x="213166" y="321064"/>
                  </a:lnTo>
                  <a:lnTo>
                    <a:pt x="654458" y="685684"/>
                  </a:lnTo>
                  <a:lnTo>
                    <a:pt x="968598" y="68444"/>
                  </a:lnTo>
                  <a:close/>
                </a:path>
              </a:pathLst>
            </a:custGeom>
            <a:gradFill>
              <a:gsLst>
                <a:gs pos="24000">
                  <a:srgbClr val="A3C1E1"/>
                </a:gs>
                <a:gs pos="1000">
                  <a:srgbClr val="75A1D2"/>
                </a:gs>
                <a:gs pos="59000">
                  <a:srgbClr val="D0E1EF"/>
                </a:gs>
              </a:gsLst>
              <a:lin ang="16200000" scaled="0"/>
            </a:gradFill>
            <a:ln>
              <a:noFill/>
            </a:ln>
            <a:effectLst/>
          </p:spPr>
          <p:txBody>
            <a:bodyPr wrap="square" anchor="ctr">
              <a:noAutofit/>
            </a:bodyPr>
            <a:lstStyle/>
            <a:p>
              <a:endParaRPr lang="en-US" dirty="0">
                <a:latin typeface="Poppins" pitchFamily="2" charset="77"/>
              </a:endParaRPr>
            </a:p>
          </p:txBody>
        </p:sp>
        <p:sp>
          <p:nvSpPr>
            <p:cNvPr id="63" name="Freeform 62">
              <a:extLst>
                <a:ext uri="{FF2B5EF4-FFF2-40B4-BE49-F238E27FC236}">
                  <a16:creationId xmlns:a16="http://schemas.microsoft.com/office/drawing/2014/main" id="{9CBA798F-08BE-004D-97F8-B9D648FFA770}"/>
                </a:ext>
              </a:extLst>
            </p:cNvPr>
            <p:cNvSpPr>
              <a:spLocks noChangeArrowheads="1"/>
            </p:cNvSpPr>
            <p:nvPr/>
          </p:nvSpPr>
          <p:spPr bwMode="auto">
            <a:xfrm>
              <a:off x="14166280" y="7044761"/>
              <a:ext cx="1119320" cy="1893820"/>
            </a:xfrm>
            <a:custGeom>
              <a:avLst/>
              <a:gdLst>
                <a:gd name="connsiteX0" fmla="*/ 361288 w 1119320"/>
                <a:gd name="connsiteY0" fmla="*/ 2 h 1893820"/>
                <a:gd name="connsiteX1" fmla="*/ 260377 w 1119320"/>
                <a:gd name="connsiteY1" fmla="*/ 1860863 h 1893820"/>
                <a:gd name="connsiteX2" fmla="*/ 17441 w 1119320"/>
                <a:gd name="connsiteY2" fmla="*/ 976518 h 1893820"/>
                <a:gd name="connsiteX3" fmla="*/ 260377 w 1119320"/>
                <a:gd name="connsiteY3" fmla="*/ 758546 h 1893820"/>
                <a:gd name="connsiteX4" fmla="*/ 0 w 1119320"/>
                <a:gd name="connsiteY4" fmla="*/ 535591 h 1893820"/>
                <a:gd name="connsiteX5" fmla="*/ 213035 w 1119320"/>
                <a:gd name="connsiteY5" fmla="*/ 24913 h 1893820"/>
                <a:gd name="connsiteX6" fmla="*/ 747037 w 1119320"/>
                <a:gd name="connsiteY6" fmla="*/ 0 h 1893820"/>
                <a:gd name="connsiteX7" fmla="*/ 911534 w 1119320"/>
                <a:gd name="connsiteY7" fmla="*/ 31108 h 1893820"/>
                <a:gd name="connsiteX8" fmla="*/ 1119320 w 1119320"/>
                <a:gd name="connsiteY8" fmla="*/ 533804 h 1893820"/>
                <a:gd name="connsiteX9" fmla="*/ 860825 w 1119320"/>
                <a:gd name="connsiteY9" fmla="*/ 756533 h 1893820"/>
                <a:gd name="connsiteX10" fmla="*/ 1103242 w 1119320"/>
                <a:gd name="connsiteY10" fmla="*/ 974285 h 1893820"/>
                <a:gd name="connsiteX11" fmla="*/ 850930 w 1119320"/>
                <a:gd name="connsiteY11" fmla="*/ 1893820 h 18938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119320" h="1893820">
                  <a:moveTo>
                    <a:pt x="361288" y="2"/>
                  </a:moveTo>
                  <a:lnTo>
                    <a:pt x="260377" y="1860863"/>
                  </a:lnTo>
                  <a:lnTo>
                    <a:pt x="17441" y="976518"/>
                  </a:lnTo>
                  <a:lnTo>
                    <a:pt x="260377" y="758546"/>
                  </a:lnTo>
                  <a:lnTo>
                    <a:pt x="0" y="535591"/>
                  </a:lnTo>
                  <a:lnTo>
                    <a:pt x="213035" y="24913"/>
                  </a:lnTo>
                  <a:close/>
                  <a:moveTo>
                    <a:pt x="747037" y="0"/>
                  </a:moveTo>
                  <a:lnTo>
                    <a:pt x="911534" y="31108"/>
                  </a:lnTo>
                  <a:lnTo>
                    <a:pt x="1119320" y="533804"/>
                  </a:lnTo>
                  <a:lnTo>
                    <a:pt x="860825" y="756533"/>
                  </a:lnTo>
                  <a:lnTo>
                    <a:pt x="1103242" y="974285"/>
                  </a:lnTo>
                  <a:lnTo>
                    <a:pt x="850930" y="1893820"/>
                  </a:lnTo>
                  <a:close/>
                </a:path>
              </a:pathLst>
            </a:custGeom>
            <a:solidFill>
              <a:srgbClr val="75A1D2"/>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dirty="0">
                <a:latin typeface="Poppins" pitchFamily="2" charset="77"/>
              </a:endParaRPr>
            </a:p>
          </p:txBody>
        </p:sp>
        <p:sp>
          <p:nvSpPr>
            <p:cNvPr id="64" name="Freeform 137">
              <a:extLst>
                <a:ext uri="{FF2B5EF4-FFF2-40B4-BE49-F238E27FC236}">
                  <a16:creationId xmlns:a16="http://schemas.microsoft.com/office/drawing/2014/main" id="{68B346ED-9AD7-D841-A858-775C3C097489}"/>
                </a:ext>
              </a:extLst>
            </p:cNvPr>
            <p:cNvSpPr>
              <a:spLocks noChangeArrowheads="1"/>
            </p:cNvSpPr>
            <p:nvPr/>
          </p:nvSpPr>
          <p:spPr bwMode="auto">
            <a:xfrm>
              <a:off x="15165994" y="8308139"/>
              <a:ext cx="296618" cy="324085"/>
            </a:xfrm>
            <a:custGeom>
              <a:avLst/>
              <a:gdLst>
                <a:gd name="T0" fmla="*/ 239 w 240"/>
                <a:gd name="T1" fmla="*/ 183 h 262"/>
                <a:gd name="T2" fmla="*/ 124 w 240"/>
                <a:gd name="T3" fmla="*/ 261 h 262"/>
                <a:gd name="T4" fmla="*/ 0 w 240"/>
                <a:gd name="T5" fmla="*/ 79 h 262"/>
                <a:gd name="T6" fmla="*/ 115 w 240"/>
                <a:gd name="T7" fmla="*/ 0 h 262"/>
                <a:gd name="T8" fmla="*/ 239 w 240"/>
                <a:gd name="T9" fmla="*/ 183 h 262"/>
              </a:gdLst>
              <a:ahLst/>
              <a:cxnLst>
                <a:cxn ang="0">
                  <a:pos x="T0" y="T1"/>
                </a:cxn>
                <a:cxn ang="0">
                  <a:pos x="T2" y="T3"/>
                </a:cxn>
                <a:cxn ang="0">
                  <a:pos x="T4" y="T5"/>
                </a:cxn>
                <a:cxn ang="0">
                  <a:pos x="T6" y="T7"/>
                </a:cxn>
                <a:cxn ang="0">
                  <a:pos x="T8" y="T9"/>
                </a:cxn>
              </a:cxnLst>
              <a:rect l="0" t="0" r="r" b="b"/>
              <a:pathLst>
                <a:path w="240" h="262">
                  <a:moveTo>
                    <a:pt x="239" y="183"/>
                  </a:moveTo>
                  <a:lnTo>
                    <a:pt x="124" y="261"/>
                  </a:lnTo>
                  <a:lnTo>
                    <a:pt x="0" y="79"/>
                  </a:lnTo>
                  <a:lnTo>
                    <a:pt x="115" y="0"/>
                  </a:lnTo>
                  <a:lnTo>
                    <a:pt x="239" y="183"/>
                  </a:lnTo>
                </a:path>
              </a:pathLst>
            </a:custGeom>
            <a:solidFill>
              <a:srgbClr val="226789"/>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65" name="Freeform 138">
              <a:extLst>
                <a:ext uri="{FF2B5EF4-FFF2-40B4-BE49-F238E27FC236}">
                  <a16:creationId xmlns:a16="http://schemas.microsoft.com/office/drawing/2014/main" id="{BFB8B73C-C8F3-CB47-AA3A-9D4A1D65222E}"/>
                </a:ext>
              </a:extLst>
            </p:cNvPr>
            <p:cNvSpPr>
              <a:spLocks noChangeArrowheads="1"/>
            </p:cNvSpPr>
            <p:nvPr/>
          </p:nvSpPr>
          <p:spPr bwMode="auto">
            <a:xfrm>
              <a:off x="13968534" y="11340237"/>
              <a:ext cx="362534" cy="335070"/>
            </a:xfrm>
            <a:custGeom>
              <a:avLst/>
              <a:gdLst>
                <a:gd name="T0" fmla="*/ 187 w 291"/>
                <a:gd name="T1" fmla="*/ 252 h 269"/>
                <a:gd name="T2" fmla="*/ 290 w 291"/>
                <a:gd name="T3" fmla="*/ 226 h 269"/>
                <a:gd name="T4" fmla="*/ 290 w 291"/>
                <a:gd name="T5" fmla="*/ 0 h 269"/>
                <a:gd name="T6" fmla="*/ 145 w 291"/>
                <a:gd name="T7" fmla="*/ 0 h 269"/>
                <a:gd name="T8" fmla="*/ 145 w 291"/>
                <a:gd name="T9" fmla="*/ 162 h 269"/>
                <a:gd name="T10" fmla="*/ 0 w 291"/>
                <a:gd name="T11" fmla="*/ 212 h 269"/>
                <a:gd name="T12" fmla="*/ 0 w 291"/>
                <a:gd name="T13" fmla="*/ 212 h 269"/>
                <a:gd name="T14" fmla="*/ 187 w 291"/>
                <a:gd name="T15" fmla="*/ 252 h 269"/>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91" h="269">
                  <a:moveTo>
                    <a:pt x="187" y="252"/>
                  </a:moveTo>
                  <a:lnTo>
                    <a:pt x="290" y="226"/>
                  </a:lnTo>
                  <a:lnTo>
                    <a:pt x="290" y="0"/>
                  </a:lnTo>
                  <a:lnTo>
                    <a:pt x="145" y="0"/>
                  </a:lnTo>
                  <a:lnTo>
                    <a:pt x="145" y="162"/>
                  </a:lnTo>
                  <a:lnTo>
                    <a:pt x="0" y="212"/>
                  </a:lnTo>
                  <a:lnTo>
                    <a:pt x="0" y="212"/>
                  </a:lnTo>
                  <a:cubicBezTo>
                    <a:pt x="52" y="252"/>
                    <a:pt x="121" y="268"/>
                    <a:pt x="187" y="252"/>
                  </a:cubicBezTo>
                </a:path>
              </a:pathLst>
            </a:custGeom>
            <a:solidFill>
              <a:srgbClr val="EE7183"/>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66" name="Freeform 139">
              <a:extLst>
                <a:ext uri="{FF2B5EF4-FFF2-40B4-BE49-F238E27FC236}">
                  <a16:creationId xmlns:a16="http://schemas.microsoft.com/office/drawing/2014/main" id="{7E5622F3-1501-4446-AA6C-E055547160A0}"/>
                </a:ext>
              </a:extLst>
            </p:cNvPr>
            <p:cNvSpPr>
              <a:spLocks noChangeArrowheads="1"/>
            </p:cNvSpPr>
            <p:nvPr/>
          </p:nvSpPr>
          <p:spPr bwMode="auto">
            <a:xfrm>
              <a:off x="15105574" y="11340237"/>
              <a:ext cx="362534" cy="335070"/>
            </a:xfrm>
            <a:custGeom>
              <a:avLst/>
              <a:gdLst>
                <a:gd name="T0" fmla="*/ 104 w 292"/>
                <a:gd name="T1" fmla="*/ 252 h 269"/>
                <a:gd name="T2" fmla="*/ 0 w 292"/>
                <a:gd name="T3" fmla="*/ 226 h 269"/>
                <a:gd name="T4" fmla="*/ 0 w 292"/>
                <a:gd name="T5" fmla="*/ 0 h 269"/>
                <a:gd name="T6" fmla="*/ 145 w 292"/>
                <a:gd name="T7" fmla="*/ 0 h 269"/>
                <a:gd name="T8" fmla="*/ 145 w 292"/>
                <a:gd name="T9" fmla="*/ 162 h 269"/>
                <a:gd name="T10" fmla="*/ 291 w 292"/>
                <a:gd name="T11" fmla="*/ 212 h 269"/>
                <a:gd name="T12" fmla="*/ 291 w 292"/>
                <a:gd name="T13" fmla="*/ 212 h 269"/>
                <a:gd name="T14" fmla="*/ 104 w 292"/>
                <a:gd name="T15" fmla="*/ 252 h 269"/>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92" h="269">
                  <a:moveTo>
                    <a:pt x="104" y="252"/>
                  </a:moveTo>
                  <a:lnTo>
                    <a:pt x="0" y="226"/>
                  </a:lnTo>
                  <a:lnTo>
                    <a:pt x="0" y="0"/>
                  </a:lnTo>
                  <a:lnTo>
                    <a:pt x="145" y="0"/>
                  </a:lnTo>
                  <a:lnTo>
                    <a:pt x="145" y="162"/>
                  </a:lnTo>
                  <a:lnTo>
                    <a:pt x="291" y="212"/>
                  </a:lnTo>
                  <a:lnTo>
                    <a:pt x="291" y="212"/>
                  </a:lnTo>
                  <a:cubicBezTo>
                    <a:pt x="239" y="252"/>
                    <a:pt x="170" y="268"/>
                    <a:pt x="104" y="252"/>
                  </a:cubicBezTo>
                </a:path>
              </a:pathLst>
            </a:custGeom>
            <a:solidFill>
              <a:srgbClr val="EE7183"/>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67" name="Freeform 140">
              <a:extLst>
                <a:ext uri="{FF2B5EF4-FFF2-40B4-BE49-F238E27FC236}">
                  <a16:creationId xmlns:a16="http://schemas.microsoft.com/office/drawing/2014/main" id="{B1DF398B-9178-0B46-976B-938141061FAC}"/>
                </a:ext>
              </a:extLst>
            </p:cNvPr>
            <p:cNvSpPr>
              <a:spLocks noChangeArrowheads="1"/>
            </p:cNvSpPr>
            <p:nvPr/>
          </p:nvSpPr>
          <p:spPr bwMode="auto">
            <a:xfrm>
              <a:off x="14567264" y="6742652"/>
              <a:ext cx="302110" cy="428450"/>
            </a:xfrm>
            <a:custGeom>
              <a:avLst/>
              <a:gdLst>
                <a:gd name="T0" fmla="*/ 142 w 244"/>
                <a:gd name="T1" fmla="*/ 342 h 343"/>
                <a:gd name="T2" fmla="*/ 100 w 244"/>
                <a:gd name="T3" fmla="*/ 342 h 343"/>
                <a:gd name="T4" fmla="*/ 100 w 244"/>
                <a:gd name="T5" fmla="*/ 342 h 343"/>
                <a:gd name="T6" fmla="*/ 0 w 244"/>
                <a:gd name="T7" fmla="*/ 241 h 343"/>
                <a:gd name="T8" fmla="*/ 0 w 244"/>
                <a:gd name="T9" fmla="*/ 0 h 343"/>
                <a:gd name="T10" fmla="*/ 243 w 244"/>
                <a:gd name="T11" fmla="*/ 0 h 343"/>
                <a:gd name="T12" fmla="*/ 243 w 244"/>
                <a:gd name="T13" fmla="*/ 241 h 343"/>
                <a:gd name="T14" fmla="*/ 243 w 244"/>
                <a:gd name="T15" fmla="*/ 241 h 343"/>
                <a:gd name="T16" fmla="*/ 142 w 244"/>
                <a:gd name="T17" fmla="*/ 342 h 3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44" h="343">
                  <a:moveTo>
                    <a:pt x="142" y="342"/>
                  </a:moveTo>
                  <a:lnTo>
                    <a:pt x="100" y="342"/>
                  </a:lnTo>
                  <a:lnTo>
                    <a:pt x="100" y="342"/>
                  </a:lnTo>
                  <a:cubicBezTo>
                    <a:pt x="44" y="342"/>
                    <a:pt x="0" y="297"/>
                    <a:pt x="0" y="241"/>
                  </a:cubicBezTo>
                  <a:lnTo>
                    <a:pt x="0" y="0"/>
                  </a:lnTo>
                  <a:lnTo>
                    <a:pt x="243" y="0"/>
                  </a:lnTo>
                  <a:lnTo>
                    <a:pt x="243" y="241"/>
                  </a:lnTo>
                  <a:lnTo>
                    <a:pt x="243" y="241"/>
                  </a:lnTo>
                  <a:cubicBezTo>
                    <a:pt x="243" y="297"/>
                    <a:pt x="198" y="342"/>
                    <a:pt x="142" y="342"/>
                  </a:cubicBezTo>
                </a:path>
              </a:pathLst>
            </a:custGeom>
            <a:solidFill>
              <a:srgbClr val="EE7183"/>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68" name="Freeform 141">
              <a:extLst>
                <a:ext uri="{FF2B5EF4-FFF2-40B4-BE49-F238E27FC236}">
                  <a16:creationId xmlns:a16="http://schemas.microsoft.com/office/drawing/2014/main" id="{E5EDD919-ECFC-3A4E-9E26-5A852D951AF6}"/>
                </a:ext>
              </a:extLst>
            </p:cNvPr>
            <p:cNvSpPr>
              <a:spLocks noChangeArrowheads="1"/>
            </p:cNvSpPr>
            <p:nvPr/>
          </p:nvSpPr>
          <p:spPr bwMode="auto">
            <a:xfrm>
              <a:off x="14567264" y="6742652"/>
              <a:ext cx="258166" cy="258166"/>
            </a:xfrm>
            <a:custGeom>
              <a:avLst/>
              <a:gdLst>
                <a:gd name="T0" fmla="*/ 89 w 209"/>
                <a:gd name="T1" fmla="*/ 207 h 208"/>
                <a:gd name="T2" fmla="*/ 0 w 209"/>
                <a:gd name="T3" fmla="*/ 207 h 208"/>
                <a:gd name="T4" fmla="*/ 0 w 209"/>
                <a:gd name="T5" fmla="*/ 0 h 208"/>
                <a:gd name="T6" fmla="*/ 208 w 209"/>
                <a:gd name="T7" fmla="*/ 0 h 208"/>
                <a:gd name="T8" fmla="*/ 208 w 209"/>
                <a:gd name="T9" fmla="*/ 89 h 208"/>
                <a:gd name="T10" fmla="*/ 208 w 209"/>
                <a:gd name="T11" fmla="*/ 89 h 208"/>
                <a:gd name="T12" fmla="*/ 89 w 209"/>
                <a:gd name="T13" fmla="*/ 207 h 208"/>
              </a:gdLst>
              <a:ahLst/>
              <a:cxnLst>
                <a:cxn ang="0">
                  <a:pos x="T0" y="T1"/>
                </a:cxn>
                <a:cxn ang="0">
                  <a:pos x="T2" y="T3"/>
                </a:cxn>
                <a:cxn ang="0">
                  <a:pos x="T4" y="T5"/>
                </a:cxn>
                <a:cxn ang="0">
                  <a:pos x="T6" y="T7"/>
                </a:cxn>
                <a:cxn ang="0">
                  <a:pos x="T8" y="T9"/>
                </a:cxn>
                <a:cxn ang="0">
                  <a:pos x="T10" y="T11"/>
                </a:cxn>
                <a:cxn ang="0">
                  <a:pos x="T12" y="T13"/>
                </a:cxn>
              </a:cxnLst>
              <a:rect l="0" t="0" r="r" b="b"/>
              <a:pathLst>
                <a:path w="209" h="208">
                  <a:moveTo>
                    <a:pt x="89" y="207"/>
                  </a:moveTo>
                  <a:lnTo>
                    <a:pt x="0" y="207"/>
                  </a:lnTo>
                  <a:lnTo>
                    <a:pt x="0" y="0"/>
                  </a:lnTo>
                  <a:lnTo>
                    <a:pt x="208" y="0"/>
                  </a:lnTo>
                  <a:lnTo>
                    <a:pt x="208" y="89"/>
                  </a:lnTo>
                  <a:lnTo>
                    <a:pt x="208" y="89"/>
                  </a:lnTo>
                  <a:cubicBezTo>
                    <a:pt x="208" y="154"/>
                    <a:pt x="155" y="207"/>
                    <a:pt x="89" y="207"/>
                  </a:cubicBezTo>
                </a:path>
              </a:pathLst>
            </a:custGeom>
            <a:solidFill>
              <a:srgbClr val="000000">
                <a:alpha val="50000"/>
              </a:srgbClr>
            </a:solidFill>
            <a:ln>
              <a:noFill/>
            </a:ln>
            <a:effectLst/>
          </p:spPr>
          <p:txBody>
            <a:bodyPr wrap="none" anchor="ctr"/>
            <a:lstStyle/>
            <a:p>
              <a:endParaRPr lang="en-US" dirty="0">
                <a:latin typeface="Poppins" pitchFamily="2" charset="77"/>
              </a:endParaRPr>
            </a:p>
          </p:txBody>
        </p:sp>
        <p:sp>
          <p:nvSpPr>
            <p:cNvPr id="69" name="Freeform 142">
              <a:extLst>
                <a:ext uri="{FF2B5EF4-FFF2-40B4-BE49-F238E27FC236}">
                  <a16:creationId xmlns:a16="http://schemas.microsoft.com/office/drawing/2014/main" id="{200F74A1-7B86-EF4D-AD2A-4A21B5192849}"/>
                </a:ext>
              </a:extLst>
            </p:cNvPr>
            <p:cNvSpPr>
              <a:spLocks noChangeArrowheads="1"/>
            </p:cNvSpPr>
            <p:nvPr/>
          </p:nvSpPr>
          <p:spPr bwMode="auto">
            <a:xfrm>
              <a:off x="14320083" y="6165892"/>
              <a:ext cx="670138" cy="752533"/>
            </a:xfrm>
            <a:custGeom>
              <a:avLst/>
              <a:gdLst>
                <a:gd name="T0" fmla="*/ 536 w 537"/>
                <a:gd name="T1" fmla="*/ 268 h 604"/>
                <a:gd name="T2" fmla="*/ 536 w 537"/>
                <a:gd name="T3" fmla="*/ 268 h 604"/>
                <a:gd name="T4" fmla="*/ 221 w 537"/>
                <a:gd name="T5" fmla="*/ 603 h 604"/>
                <a:gd name="T6" fmla="*/ 221 w 537"/>
                <a:gd name="T7" fmla="*/ 603 h 604"/>
                <a:gd name="T8" fmla="*/ 0 w 537"/>
                <a:gd name="T9" fmla="*/ 268 h 604"/>
                <a:gd name="T10" fmla="*/ 0 w 537"/>
                <a:gd name="T11" fmla="*/ 268 h 604"/>
                <a:gd name="T12" fmla="*/ 268 w 537"/>
                <a:gd name="T13" fmla="*/ 0 h 604"/>
                <a:gd name="T14" fmla="*/ 268 w 537"/>
                <a:gd name="T15" fmla="*/ 0 h 604"/>
                <a:gd name="T16" fmla="*/ 536 w 537"/>
                <a:gd name="T17" fmla="*/ 268 h 60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37" h="604">
                  <a:moveTo>
                    <a:pt x="536" y="268"/>
                  </a:moveTo>
                  <a:lnTo>
                    <a:pt x="536" y="268"/>
                  </a:lnTo>
                  <a:cubicBezTo>
                    <a:pt x="536" y="416"/>
                    <a:pt x="369" y="603"/>
                    <a:pt x="221" y="603"/>
                  </a:cubicBezTo>
                  <a:lnTo>
                    <a:pt x="221" y="603"/>
                  </a:lnTo>
                  <a:cubicBezTo>
                    <a:pt x="72" y="603"/>
                    <a:pt x="0" y="416"/>
                    <a:pt x="0" y="268"/>
                  </a:cubicBezTo>
                  <a:lnTo>
                    <a:pt x="0" y="268"/>
                  </a:lnTo>
                  <a:cubicBezTo>
                    <a:pt x="0" y="119"/>
                    <a:pt x="119" y="0"/>
                    <a:pt x="268" y="0"/>
                  </a:cubicBezTo>
                  <a:lnTo>
                    <a:pt x="268" y="0"/>
                  </a:lnTo>
                  <a:cubicBezTo>
                    <a:pt x="416" y="0"/>
                    <a:pt x="536" y="119"/>
                    <a:pt x="536" y="268"/>
                  </a:cubicBezTo>
                </a:path>
              </a:pathLst>
            </a:custGeom>
            <a:solidFill>
              <a:srgbClr val="EE7183"/>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70" name="Freeform 69">
              <a:extLst>
                <a:ext uri="{FF2B5EF4-FFF2-40B4-BE49-F238E27FC236}">
                  <a16:creationId xmlns:a16="http://schemas.microsoft.com/office/drawing/2014/main" id="{65911B14-92A9-6D48-8D78-A686E3D7177E}"/>
                </a:ext>
              </a:extLst>
            </p:cNvPr>
            <p:cNvSpPr>
              <a:spLocks noChangeArrowheads="1"/>
            </p:cNvSpPr>
            <p:nvPr/>
          </p:nvSpPr>
          <p:spPr bwMode="auto">
            <a:xfrm>
              <a:off x="14320083" y="6165891"/>
              <a:ext cx="887000" cy="656196"/>
            </a:xfrm>
            <a:custGeom>
              <a:avLst/>
              <a:gdLst>
                <a:gd name="connsiteX0" fmla="*/ 334445 w 887000"/>
                <a:gd name="connsiteY0" fmla="*/ 0 h 656196"/>
                <a:gd name="connsiteX1" fmla="*/ 668890 w 887000"/>
                <a:gd name="connsiteY1" fmla="*/ 333129 h 656196"/>
                <a:gd name="connsiteX2" fmla="*/ 668089 w 887000"/>
                <a:gd name="connsiteY2" fmla="*/ 340140 h 656196"/>
                <a:gd name="connsiteX3" fmla="*/ 717380 w 887000"/>
                <a:gd name="connsiteY3" fmla="*/ 321442 h 656196"/>
                <a:gd name="connsiteX4" fmla="*/ 778908 w 887000"/>
                <a:gd name="connsiteY4" fmla="*/ 324674 h 656196"/>
                <a:gd name="connsiteX5" fmla="*/ 880102 w 887000"/>
                <a:gd name="connsiteY5" fmla="*/ 530235 h 656196"/>
                <a:gd name="connsiteX6" fmla="*/ 686460 w 887000"/>
                <a:gd name="connsiteY6" fmla="*/ 650564 h 656196"/>
                <a:gd name="connsiteX7" fmla="*/ 596041 w 887000"/>
                <a:gd name="connsiteY7" fmla="*/ 573635 h 656196"/>
                <a:gd name="connsiteX8" fmla="*/ 589376 w 887000"/>
                <a:gd name="connsiteY8" fmla="*/ 549576 h 656196"/>
                <a:gd name="connsiteX9" fmla="*/ 571552 w 887000"/>
                <a:gd name="connsiteY9" fmla="*/ 575518 h 656196"/>
                <a:gd name="connsiteX10" fmla="*/ 502915 w 887000"/>
                <a:gd name="connsiteY10" fmla="*/ 482292 h 656196"/>
                <a:gd name="connsiteX11" fmla="*/ 531618 w 887000"/>
                <a:gd name="connsiteY11" fmla="*/ 386579 h 656196"/>
                <a:gd name="connsiteX12" fmla="*/ 444263 w 887000"/>
                <a:gd name="connsiteY12" fmla="*/ 437543 h 656196"/>
                <a:gd name="connsiteX13" fmla="*/ 189685 w 887000"/>
                <a:gd name="connsiteY13" fmla="*/ 172780 h 656196"/>
                <a:gd name="connsiteX14" fmla="*/ 0 w 887000"/>
                <a:gd name="connsiteY14" fmla="*/ 366691 h 656196"/>
                <a:gd name="connsiteX15" fmla="*/ 0 w 887000"/>
                <a:gd name="connsiteY15" fmla="*/ 333129 h 656196"/>
                <a:gd name="connsiteX16" fmla="*/ 334445 w 887000"/>
                <a:gd name="connsiteY16" fmla="*/ 0 h 6561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887000" h="656196">
                  <a:moveTo>
                    <a:pt x="334445" y="0"/>
                  </a:moveTo>
                  <a:cubicBezTo>
                    <a:pt x="519139" y="0"/>
                    <a:pt x="668890" y="147920"/>
                    <a:pt x="668890" y="333129"/>
                  </a:cubicBezTo>
                  <a:lnTo>
                    <a:pt x="668089" y="340140"/>
                  </a:lnTo>
                  <a:lnTo>
                    <a:pt x="717380" y="321442"/>
                  </a:lnTo>
                  <a:cubicBezTo>
                    <a:pt x="737447" y="318172"/>
                    <a:pt x="758294" y="319033"/>
                    <a:pt x="778908" y="324674"/>
                  </a:cubicBezTo>
                  <a:cubicBezTo>
                    <a:pt x="860113" y="348489"/>
                    <a:pt x="905088" y="439989"/>
                    <a:pt x="880102" y="530235"/>
                  </a:cubicBezTo>
                  <a:cubicBezTo>
                    <a:pt x="853866" y="620482"/>
                    <a:pt x="767664" y="674379"/>
                    <a:pt x="686460" y="650564"/>
                  </a:cubicBezTo>
                  <a:cubicBezTo>
                    <a:pt x="645858" y="639283"/>
                    <a:pt x="614313" y="610768"/>
                    <a:pt x="596041" y="573635"/>
                  </a:cubicBezTo>
                  <a:lnTo>
                    <a:pt x="589376" y="549576"/>
                  </a:lnTo>
                  <a:lnTo>
                    <a:pt x="571552" y="575518"/>
                  </a:lnTo>
                  <a:cubicBezTo>
                    <a:pt x="494180" y="554387"/>
                    <a:pt x="502915" y="482292"/>
                    <a:pt x="502915" y="482292"/>
                  </a:cubicBezTo>
                  <a:cubicBezTo>
                    <a:pt x="531618" y="484778"/>
                    <a:pt x="594014" y="451216"/>
                    <a:pt x="531618" y="386579"/>
                  </a:cubicBezTo>
                  <a:cubicBezTo>
                    <a:pt x="469221" y="323185"/>
                    <a:pt x="444263" y="437543"/>
                    <a:pt x="444263" y="437543"/>
                  </a:cubicBezTo>
                  <a:cubicBezTo>
                    <a:pt x="258321" y="426356"/>
                    <a:pt x="189685" y="172780"/>
                    <a:pt x="189685" y="172780"/>
                  </a:cubicBezTo>
                  <a:cubicBezTo>
                    <a:pt x="139768" y="304540"/>
                    <a:pt x="53661" y="350532"/>
                    <a:pt x="0" y="366691"/>
                  </a:cubicBezTo>
                  <a:cubicBezTo>
                    <a:pt x="0" y="355504"/>
                    <a:pt x="0" y="344317"/>
                    <a:pt x="0" y="333129"/>
                  </a:cubicBezTo>
                  <a:cubicBezTo>
                    <a:pt x="0" y="147920"/>
                    <a:pt x="148504" y="0"/>
                    <a:pt x="334445" y="0"/>
                  </a:cubicBezTo>
                  <a:close/>
                </a:path>
              </a:pathLst>
            </a:custGeom>
            <a:solidFill>
              <a:srgbClr val="00000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dirty="0">
                <a:latin typeface="Poppins" pitchFamily="2" charset="77"/>
              </a:endParaRPr>
            </a:p>
          </p:txBody>
        </p:sp>
        <p:sp>
          <p:nvSpPr>
            <p:cNvPr id="71" name="Freeform 145">
              <a:extLst>
                <a:ext uri="{FF2B5EF4-FFF2-40B4-BE49-F238E27FC236}">
                  <a16:creationId xmlns:a16="http://schemas.microsoft.com/office/drawing/2014/main" id="{B6398A1A-97C0-164E-ACBD-5A7574CA755C}"/>
                </a:ext>
              </a:extLst>
            </p:cNvPr>
            <p:cNvSpPr>
              <a:spLocks noChangeArrowheads="1"/>
            </p:cNvSpPr>
            <p:nvPr/>
          </p:nvSpPr>
          <p:spPr bwMode="auto">
            <a:xfrm>
              <a:off x="14446421" y="6522933"/>
              <a:ext cx="87887" cy="192252"/>
            </a:xfrm>
            <a:custGeom>
              <a:avLst/>
              <a:gdLst>
                <a:gd name="T0" fmla="*/ 26 w 69"/>
                <a:gd name="T1" fmla="*/ 0 h 153"/>
                <a:gd name="T2" fmla="*/ 0 w 69"/>
                <a:gd name="T3" fmla="*/ 138 h 153"/>
                <a:gd name="T4" fmla="*/ 0 w 69"/>
                <a:gd name="T5" fmla="*/ 138 h 153"/>
                <a:gd name="T6" fmla="*/ 68 w 69"/>
                <a:gd name="T7" fmla="*/ 138 h 153"/>
              </a:gdLst>
              <a:ahLst/>
              <a:cxnLst>
                <a:cxn ang="0">
                  <a:pos x="T0" y="T1"/>
                </a:cxn>
                <a:cxn ang="0">
                  <a:pos x="T2" y="T3"/>
                </a:cxn>
                <a:cxn ang="0">
                  <a:pos x="T4" y="T5"/>
                </a:cxn>
                <a:cxn ang="0">
                  <a:pos x="T6" y="T7"/>
                </a:cxn>
              </a:cxnLst>
              <a:rect l="0" t="0" r="r" b="b"/>
              <a:pathLst>
                <a:path w="69" h="153">
                  <a:moveTo>
                    <a:pt x="26" y="0"/>
                  </a:moveTo>
                  <a:lnTo>
                    <a:pt x="0" y="138"/>
                  </a:lnTo>
                  <a:lnTo>
                    <a:pt x="0" y="138"/>
                  </a:lnTo>
                  <a:cubicBezTo>
                    <a:pt x="0" y="138"/>
                    <a:pt x="42" y="152"/>
                    <a:pt x="68" y="138"/>
                  </a:cubicBezTo>
                </a:path>
              </a:pathLst>
            </a:custGeom>
            <a:noFill/>
            <a:ln w="12700" cap="rnd">
              <a:solidFill>
                <a:srgbClr val="000000"/>
              </a:solidFill>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dirty="0">
                <a:latin typeface="Poppins" pitchFamily="2" charset="77"/>
              </a:endParaRPr>
            </a:p>
          </p:txBody>
        </p:sp>
        <p:sp>
          <p:nvSpPr>
            <p:cNvPr id="72" name="Freeform 146">
              <a:extLst>
                <a:ext uri="{FF2B5EF4-FFF2-40B4-BE49-F238E27FC236}">
                  <a16:creationId xmlns:a16="http://schemas.microsoft.com/office/drawing/2014/main" id="{965EEAEB-1DA1-CF44-82B0-C35D13AF2503}"/>
                </a:ext>
              </a:extLst>
            </p:cNvPr>
            <p:cNvSpPr>
              <a:spLocks noChangeArrowheads="1"/>
            </p:cNvSpPr>
            <p:nvPr/>
          </p:nvSpPr>
          <p:spPr bwMode="auto">
            <a:xfrm>
              <a:off x="14962758" y="8363066"/>
              <a:ext cx="406477" cy="428450"/>
            </a:xfrm>
            <a:custGeom>
              <a:avLst/>
              <a:gdLst>
                <a:gd name="T0" fmla="*/ 79 w 326"/>
                <a:gd name="T1" fmla="*/ 38 h 346"/>
                <a:gd name="T2" fmla="*/ 161 w 326"/>
                <a:gd name="T3" fmla="*/ 6 h 346"/>
                <a:gd name="T4" fmla="*/ 161 w 326"/>
                <a:gd name="T5" fmla="*/ 6 h 346"/>
                <a:gd name="T6" fmla="*/ 202 w 326"/>
                <a:gd name="T7" fmla="*/ 37 h 346"/>
                <a:gd name="T8" fmla="*/ 211 w 326"/>
                <a:gd name="T9" fmla="*/ 40 h 346"/>
                <a:gd name="T10" fmla="*/ 211 w 326"/>
                <a:gd name="T11" fmla="*/ 40 h 346"/>
                <a:gd name="T12" fmla="*/ 238 w 326"/>
                <a:gd name="T13" fmla="*/ 87 h 346"/>
                <a:gd name="T14" fmla="*/ 237 w 326"/>
                <a:gd name="T15" fmla="*/ 93 h 346"/>
                <a:gd name="T16" fmla="*/ 257 w 326"/>
                <a:gd name="T17" fmla="*/ 99 h 346"/>
                <a:gd name="T18" fmla="*/ 257 w 326"/>
                <a:gd name="T19" fmla="*/ 99 h 346"/>
                <a:gd name="T20" fmla="*/ 281 w 326"/>
                <a:gd name="T21" fmla="*/ 146 h 346"/>
                <a:gd name="T22" fmla="*/ 277 w 326"/>
                <a:gd name="T23" fmla="*/ 158 h 346"/>
                <a:gd name="T24" fmla="*/ 289 w 326"/>
                <a:gd name="T25" fmla="*/ 162 h 346"/>
                <a:gd name="T26" fmla="*/ 289 w 326"/>
                <a:gd name="T27" fmla="*/ 162 h 346"/>
                <a:gd name="T28" fmla="*/ 312 w 326"/>
                <a:gd name="T29" fmla="*/ 222 h 346"/>
                <a:gd name="T30" fmla="*/ 305 w 326"/>
                <a:gd name="T31" fmla="*/ 231 h 346"/>
                <a:gd name="T32" fmla="*/ 305 w 326"/>
                <a:gd name="T33" fmla="*/ 231 h 346"/>
                <a:gd name="T34" fmla="*/ 285 w 326"/>
                <a:gd name="T35" fmla="*/ 246 h 346"/>
                <a:gd name="T36" fmla="*/ 216 w 326"/>
                <a:gd name="T37" fmla="*/ 261 h 346"/>
                <a:gd name="T38" fmla="*/ 216 w 326"/>
                <a:gd name="T39" fmla="*/ 261 h 346"/>
                <a:gd name="T40" fmla="*/ 115 w 326"/>
                <a:gd name="T41" fmla="*/ 326 h 346"/>
                <a:gd name="T42" fmla="*/ 115 w 326"/>
                <a:gd name="T43" fmla="*/ 326 h 346"/>
                <a:gd name="T44" fmla="*/ 106 w 326"/>
                <a:gd name="T45" fmla="*/ 287 h 346"/>
                <a:gd name="T46" fmla="*/ 129 w 326"/>
                <a:gd name="T47" fmla="*/ 253 h 346"/>
                <a:gd name="T48" fmla="*/ 129 w 326"/>
                <a:gd name="T49" fmla="*/ 253 h 346"/>
                <a:gd name="T50" fmla="*/ 61 w 326"/>
                <a:gd name="T51" fmla="*/ 289 h 346"/>
                <a:gd name="T52" fmla="*/ 61 w 326"/>
                <a:gd name="T53" fmla="*/ 289 h 346"/>
                <a:gd name="T54" fmla="*/ 43 w 326"/>
                <a:gd name="T55" fmla="*/ 251 h 346"/>
                <a:gd name="T56" fmla="*/ 95 w 326"/>
                <a:gd name="T57" fmla="*/ 183 h 346"/>
                <a:gd name="T58" fmla="*/ 95 w 326"/>
                <a:gd name="T59" fmla="*/ 183 h 346"/>
                <a:gd name="T60" fmla="*/ 19 w 326"/>
                <a:gd name="T61" fmla="*/ 194 h 346"/>
                <a:gd name="T62" fmla="*/ 19 w 326"/>
                <a:gd name="T63" fmla="*/ 194 h 346"/>
                <a:gd name="T64" fmla="*/ 22 w 326"/>
                <a:gd name="T65" fmla="*/ 159 h 346"/>
                <a:gd name="T66" fmla="*/ 81 w 326"/>
                <a:gd name="T67" fmla="*/ 115 h 346"/>
                <a:gd name="T68" fmla="*/ 81 w 326"/>
                <a:gd name="T69" fmla="*/ 115 h 346"/>
                <a:gd name="T70" fmla="*/ 7 w 326"/>
                <a:gd name="T71" fmla="*/ 118 h 346"/>
                <a:gd name="T72" fmla="*/ 7 w 326"/>
                <a:gd name="T73" fmla="*/ 118 h 346"/>
                <a:gd name="T74" fmla="*/ 13 w 326"/>
                <a:gd name="T75" fmla="*/ 86 h 346"/>
                <a:gd name="T76" fmla="*/ 79 w 326"/>
                <a:gd name="T77" fmla="*/ 38 h 3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Lst>
              <a:rect l="0" t="0" r="r" b="b"/>
              <a:pathLst>
                <a:path w="326" h="346">
                  <a:moveTo>
                    <a:pt x="79" y="38"/>
                  </a:moveTo>
                  <a:lnTo>
                    <a:pt x="161" y="6"/>
                  </a:lnTo>
                  <a:lnTo>
                    <a:pt x="161" y="6"/>
                  </a:lnTo>
                  <a:cubicBezTo>
                    <a:pt x="182" y="0"/>
                    <a:pt x="202" y="16"/>
                    <a:pt x="202" y="37"/>
                  </a:cubicBezTo>
                  <a:lnTo>
                    <a:pt x="211" y="40"/>
                  </a:lnTo>
                  <a:lnTo>
                    <a:pt x="211" y="40"/>
                  </a:lnTo>
                  <a:cubicBezTo>
                    <a:pt x="232" y="46"/>
                    <a:pt x="243" y="67"/>
                    <a:pt x="238" y="87"/>
                  </a:cubicBezTo>
                  <a:lnTo>
                    <a:pt x="237" y="93"/>
                  </a:lnTo>
                  <a:lnTo>
                    <a:pt x="257" y="99"/>
                  </a:lnTo>
                  <a:lnTo>
                    <a:pt x="257" y="99"/>
                  </a:lnTo>
                  <a:cubicBezTo>
                    <a:pt x="278" y="105"/>
                    <a:pt x="289" y="127"/>
                    <a:pt x="281" y="146"/>
                  </a:cubicBezTo>
                  <a:lnTo>
                    <a:pt x="277" y="158"/>
                  </a:lnTo>
                  <a:lnTo>
                    <a:pt x="289" y="162"/>
                  </a:lnTo>
                  <a:lnTo>
                    <a:pt x="289" y="162"/>
                  </a:lnTo>
                  <a:cubicBezTo>
                    <a:pt x="314" y="170"/>
                    <a:pt x="325" y="199"/>
                    <a:pt x="312" y="222"/>
                  </a:cubicBezTo>
                  <a:lnTo>
                    <a:pt x="305" y="231"/>
                  </a:lnTo>
                  <a:lnTo>
                    <a:pt x="305" y="231"/>
                  </a:lnTo>
                  <a:cubicBezTo>
                    <a:pt x="300" y="239"/>
                    <a:pt x="293" y="244"/>
                    <a:pt x="285" y="246"/>
                  </a:cubicBezTo>
                  <a:lnTo>
                    <a:pt x="216" y="261"/>
                  </a:lnTo>
                  <a:lnTo>
                    <a:pt x="216" y="261"/>
                  </a:lnTo>
                  <a:cubicBezTo>
                    <a:pt x="216" y="261"/>
                    <a:pt x="159" y="345"/>
                    <a:pt x="115" y="326"/>
                  </a:cubicBezTo>
                  <a:lnTo>
                    <a:pt x="115" y="326"/>
                  </a:lnTo>
                  <a:cubicBezTo>
                    <a:pt x="102" y="318"/>
                    <a:pt x="98" y="300"/>
                    <a:pt x="106" y="287"/>
                  </a:cubicBezTo>
                  <a:lnTo>
                    <a:pt x="129" y="253"/>
                  </a:lnTo>
                  <a:lnTo>
                    <a:pt x="129" y="253"/>
                  </a:lnTo>
                  <a:cubicBezTo>
                    <a:pt x="129" y="253"/>
                    <a:pt x="97" y="288"/>
                    <a:pt x="61" y="289"/>
                  </a:cubicBezTo>
                  <a:lnTo>
                    <a:pt x="61" y="289"/>
                  </a:lnTo>
                  <a:cubicBezTo>
                    <a:pt x="42" y="289"/>
                    <a:pt x="31" y="266"/>
                    <a:pt x="43" y="251"/>
                  </a:cubicBezTo>
                  <a:lnTo>
                    <a:pt x="95" y="183"/>
                  </a:lnTo>
                  <a:lnTo>
                    <a:pt x="95" y="183"/>
                  </a:lnTo>
                  <a:cubicBezTo>
                    <a:pt x="95" y="183"/>
                    <a:pt x="51" y="216"/>
                    <a:pt x="19" y="194"/>
                  </a:cubicBezTo>
                  <a:lnTo>
                    <a:pt x="19" y="194"/>
                  </a:lnTo>
                  <a:cubicBezTo>
                    <a:pt x="10" y="183"/>
                    <a:pt x="11" y="167"/>
                    <a:pt x="22" y="159"/>
                  </a:cubicBezTo>
                  <a:lnTo>
                    <a:pt x="81" y="115"/>
                  </a:lnTo>
                  <a:lnTo>
                    <a:pt x="81" y="115"/>
                  </a:lnTo>
                  <a:cubicBezTo>
                    <a:pt x="81" y="115"/>
                    <a:pt x="32" y="145"/>
                    <a:pt x="7" y="118"/>
                  </a:cubicBezTo>
                  <a:lnTo>
                    <a:pt x="7" y="118"/>
                  </a:lnTo>
                  <a:cubicBezTo>
                    <a:pt x="0" y="107"/>
                    <a:pt x="3" y="93"/>
                    <a:pt x="13" y="86"/>
                  </a:cubicBezTo>
                  <a:lnTo>
                    <a:pt x="79" y="38"/>
                  </a:lnTo>
                </a:path>
              </a:pathLst>
            </a:custGeom>
            <a:solidFill>
              <a:srgbClr val="EE7183"/>
            </a:solidFill>
            <a:ln>
              <a:noFill/>
            </a:ln>
            <a:effectLst/>
            <a:extLst>
              <a:ext uri="{91240B29-F687-4F45-9708-019B960494DF}">
                <a14:hiddenLine xmlns:a14="http://schemas.microsoft.com/office/drawing/2010/main" w="9525" cap="flat">
                  <a:solidFill>
                    <a:srgbClr val="00000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73" name="Freeform 147">
              <a:extLst>
                <a:ext uri="{FF2B5EF4-FFF2-40B4-BE49-F238E27FC236}">
                  <a16:creationId xmlns:a16="http://schemas.microsoft.com/office/drawing/2014/main" id="{3F678CEA-4AAF-7643-9AE8-5BF3737CCB6D}"/>
                </a:ext>
              </a:extLst>
            </p:cNvPr>
            <p:cNvSpPr>
              <a:spLocks noChangeArrowheads="1"/>
            </p:cNvSpPr>
            <p:nvPr/>
          </p:nvSpPr>
          <p:spPr bwMode="auto">
            <a:xfrm>
              <a:off x="15264866" y="7110679"/>
              <a:ext cx="1016195" cy="1466616"/>
            </a:xfrm>
            <a:custGeom>
              <a:avLst/>
              <a:gdLst>
                <a:gd name="T0" fmla="*/ 390 w 814"/>
                <a:gd name="T1" fmla="*/ 725 h 1179"/>
                <a:gd name="T2" fmla="*/ 83 w 814"/>
                <a:gd name="T3" fmla="*/ 495 h 1179"/>
                <a:gd name="T4" fmla="*/ 11 w 814"/>
                <a:gd name="T5" fmla="*/ 0 h 1179"/>
                <a:gd name="T6" fmla="*/ 702 w 814"/>
                <a:gd name="T7" fmla="*/ 596 h 1179"/>
                <a:gd name="T8" fmla="*/ 702 w 814"/>
                <a:gd name="T9" fmla="*/ 596 h 1179"/>
                <a:gd name="T10" fmla="*/ 581 w 814"/>
                <a:gd name="T11" fmla="*/ 966 h 1179"/>
                <a:gd name="T12" fmla="*/ 149 w 814"/>
                <a:gd name="T13" fmla="*/ 1178 h 1179"/>
                <a:gd name="T14" fmla="*/ 0 w 814"/>
                <a:gd name="T15" fmla="*/ 957 h 1179"/>
                <a:gd name="T16" fmla="*/ 390 w 814"/>
                <a:gd name="T17" fmla="*/ 725 h 117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814" h="1179">
                  <a:moveTo>
                    <a:pt x="390" y="725"/>
                  </a:moveTo>
                  <a:lnTo>
                    <a:pt x="83" y="495"/>
                  </a:lnTo>
                  <a:lnTo>
                    <a:pt x="11" y="0"/>
                  </a:lnTo>
                  <a:lnTo>
                    <a:pt x="702" y="596"/>
                  </a:lnTo>
                  <a:lnTo>
                    <a:pt x="702" y="596"/>
                  </a:lnTo>
                  <a:cubicBezTo>
                    <a:pt x="702" y="596"/>
                    <a:pt x="813" y="843"/>
                    <a:pt x="581" y="966"/>
                  </a:cubicBezTo>
                  <a:lnTo>
                    <a:pt x="149" y="1178"/>
                  </a:lnTo>
                  <a:lnTo>
                    <a:pt x="0" y="957"/>
                  </a:lnTo>
                  <a:lnTo>
                    <a:pt x="390" y="725"/>
                  </a:lnTo>
                </a:path>
              </a:pathLst>
            </a:custGeom>
            <a:solidFill>
              <a:srgbClr val="D0E1EF"/>
            </a:solidFill>
            <a:ln>
              <a:noFill/>
            </a:ln>
            <a:effectLst/>
            <a:extLst>
              <a:ext uri="{91240B29-F687-4F45-9708-019B960494DF}">
                <a14:hiddenLine xmlns:a14="http://schemas.microsoft.com/office/drawing/2010/main" w="9525" cap="flat">
                  <a:solidFill>
                    <a:srgbClr val="00000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74" name="Freeform 148">
              <a:extLst>
                <a:ext uri="{FF2B5EF4-FFF2-40B4-BE49-F238E27FC236}">
                  <a16:creationId xmlns:a16="http://schemas.microsoft.com/office/drawing/2014/main" id="{543C136D-99A1-B140-9A60-D20F9958CE89}"/>
                </a:ext>
              </a:extLst>
            </p:cNvPr>
            <p:cNvSpPr>
              <a:spLocks noChangeArrowheads="1"/>
            </p:cNvSpPr>
            <p:nvPr/>
          </p:nvSpPr>
          <p:spPr bwMode="auto">
            <a:xfrm>
              <a:off x="8662356" y="9110105"/>
              <a:ext cx="263662" cy="159297"/>
            </a:xfrm>
            <a:custGeom>
              <a:avLst/>
              <a:gdLst>
                <a:gd name="T0" fmla="*/ 132 w 210"/>
                <a:gd name="T1" fmla="*/ 125 h 126"/>
                <a:gd name="T2" fmla="*/ 77 w 210"/>
                <a:gd name="T3" fmla="*/ 125 h 126"/>
                <a:gd name="T4" fmla="*/ 77 w 210"/>
                <a:gd name="T5" fmla="*/ 125 h 126"/>
                <a:gd name="T6" fmla="*/ 0 w 210"/>
                <a:gd name="T7" fmla="*/ 48 h 126"/>
                <a:gd name="T8" fmla="*/ 0 w 210"/>
                <a:gd name="T9" fmla="*/ 0 h 126"/>
                <a:gd name="T10" fmla="*/ 209 w 210"/>
                <a:gd name="T11" fmla="*/ 0 h 126"/>
                <a:gd name="T12" fmla="*/ 209 w 210"/>
                <a:gd name="T13" fmla="*/ 48 h 126"/>
                <a:gd name="T14" fmla="*/ 209 w 210"/>
                <a:gd name="T15" fmla="*/ 48 h 126"/>
                <a:gd name="T16" fmla="*/ 132 w 210"/>
                <a:gd name="T17" fmla="*/ 125 h 1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10" h="126">
                  <a:moveTo>
                    <a:pt x="132" y="125"/>
                  </a:moveTo>
                  <a:lnTo>
                    <a:pt x="77" y="125"/>
                  </a:lnTo>
                  <a:lnTo>
                    <a:pt x="77" y="125"/>
                  </a:lnTo>
                  <a:cubicBezTo>
                    <a:pt x="35" y="125"/>
                    <a:pt x="0" y="91"/>
                    <a:pt x="0" y="48"/>
                  </a:cubicBezTo>
                  <a:lnTo>
                    <a:pt x="0" y="0"/>
                  </a:lnTo>
                  <a:lnTo>
                    <a:pt x="209" y="0"/>
                  </a:lnTo>
                  <a:lnTo>
                    <a:pt x="209" y="48"/>
                  </a:lnTo>
                  <a:lnTo>
                    <a:pt x="209" y="48"/>
                  </a:lnTo>
                  <a:cubicBezTo>
                    <a:pt x="209" y="91"/>
                    <a:pt x="175" y="125"/>
                    <a:pt x="132" y="125"/>
                  </a:cubicBezTo>
                </a:path>
              </a:pathLst>
            </a:custGeom>
            <a:solidFill>
              <a:srgbClr val="226789"/>
            </a:solidFill>
            <a:ln>
              <a:noFill/>
            </a:ln>
            <a:effectLst/>
            <a:extLst>
              <a:ext uri="{91240B29-F687-4F45-9708-019B960494DF}">
                <a14:hiddenLine xmlns:a14="http://schemas.microsoft.com/office/drawing/2010/main" w="9525" cap="flat">
                  <a:solidFill>
                    <a:srgbClr val="00000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75" name="Freeform 149">
              <a:extLst>
                <a:ext uri="{FF2B5EF4-FFF2-40B4-BE49-F238E27FC236}">
                  <a16:creationId xmlns:a16="http://schemas.microsoft.com/office/drawing/2014/main" id="{63754593-86CD-BE49-9334-E0F05F4E1842}"/>
                </a:ext>
              </a:extLst>
            </p:cNvPr>
            <p:cNvSpPr>
              <a:spLocks noChangeArrowheads="1"/>
            </p:cNvSpPr>
            <p:nvPr/>
          </p:nvSpPr>
          <p:spPr bwMode="auto">
            <a:xfrm>
              <a:off x="9953198" y="9110105"/>
              <a:ext cx="263662" cy="159297"/>
            </a:xfrm>
            <a:custGeom>
              <a:avLst/>
              <a:gdLst>
                <a:gd name="T0" fmla="*/ 132 w 210"/>
                <a:gd name="T1" fmla="*/ 125 h 126"/>
                <a:gd name="T2" fmla="*/ 76 w 210"/>
                <a:gd name="T3" fmla="*/ 125 h 126"/>
                <a:gd name="T4" fmla="*/ 76 w 210"/>
                <a:gd name="T5" fmla="*/ 125 h 126"/>
                <a:gd name="T6" fmla="*/ 0 w 210"/>
                <a:gd name="T7" fmla="*/ 48 h 126"/>
                <a:gd name="T8" fmla="*/ 0 w 210"/>
                <a:gd name="T9" fmla="*/ 0 h 126"/>
                <a:gd name="T10" fmla="*/ 209 w 210"/>
                <a:gd name="T11" fmla="*/ 0 h 126"/>
                <a:gd name="T12" fmla="*/ 209 w 210"/>
                <a:gd name="T13" fmla="*/ 48 h 126"/>
                <a:gd name="T14" fmla="*/ 209 w 210"/>
                <a:gd name="T15" fmla="*/ 48 h 126"/>
                <a:gd name="T16" fmla="*/ 132 w 210"/>
                <a:gd name="T17" fmla="*/ 125 h 1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10" h="126">
                  <a:moveTo>
                    <a:pt x="132" y="125"/>
                  </a:moveTo>
                  <a:lnTo>
                    <a:pt x="76" y="125"/>
                  </a:lnTo>
                  <a:lnTo>
                    <a:pt x="76" y="125"/>
                  </a:lnTo>
                  <a:cubicBezTo>
                    <a:pt x="34" y="125"/>
                    <a:pt x="0" y="91"/>
                    <a:pt x="0" y="48"/>
                  </a:cubicBezTo>
                  <a:lnTo>
                    <a:pt x="0" y="0"/>
                  </a:lnTo>
                  <a:lnTo>
                    <a:pt x="209" y="0"/>
                  </a:lnTo>
                  <a:lnTo>
                    <a:pt x="209" y="48"/>
                  </a:lnTo>
                  <a:lnTo>
                    <a:pt x="209" y="48"/>
                  </a:lnTo>
                  <a:cubicBezTo>
                    <a:pt x="209" y="91"/>
                    <a:pt x="174" y="125"/>
                    <a:pt x="132" y="125"/>
                  </a:cubicBezTo>
                </a:path>
              </a:pathLst>
            </a:custGeom>
            <a:solidFill>
              <a:srgbClr val="226789"/>
            </a:solidFill>
            <a:ln>
              <a:noFill/>
            </a:ln>
            <a:effectLst/>
            <a:extLst>
              <a:ext uri="{91240B29-F687-4F45-9708-019B960494DF}">
                <a14:hiddenLine xmlns:a14="http://schemas.microsoft.com/office/drawing/2010/main" w="9525" cap="flat">
                  <a:solidFill>
                    <a:srgbClr val="00000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76" name="Freeform 150">
              <a:extLst>
                <a:ext uri="{FF2B5EF4-FFF2-40B4-BE49-F238E27FC236}">
                  <a16:creationId xmlns:a16="http://schemas.microsoft.com/office/drawing/2014/main" id="{A9363DE2-03EB-7549-8F99-E8E7416B36F1}"/>
                </a:ext>
              </a:extLst>
            </p:cNvPr>
            <p:cNvSpPr>
              <a:spLocks noChangeArrowheads="1"/>
            </p:cNvSpPr>
            <p:nvPr/>
          </p:nvSpPr>
          <p:spPr bwMode="auto">
            <a:xfrm>
              <a:off x="8662356" y="9110105"/>
              <a:ext cx="263662" cy="159297"/>
            </a:xfrm>
            <a:custGeom>
              <a:avLst/>
              <a:gdLst>
                <a:gd name="T0" fmla="*/ 132 w 210"/>
                <a:gd name="T1" fmla="*/ 125 h 126"/>
                <a:gd name="T2" fmla="*/ 77 w 210"/>
                <a:gd name="T3" fmla="*/ 125 h 126"/>
                <a:gd name="T4" fmla="*/ 77 w 210"/>
                <a:gd name="T5" fmla="*/ 125 h 126"/>
                <a:gd name="T6" fmla="*/ 0 w 210"/>
                <a:gd name="T7" fmla="*/ 48 h 126"/>
                <a:gd name="T8" fmla="*/ 0 w 210"/>
                <a:gd name="T9" fmla="*/ 0 h 126"/>
                <a:gd name="T10" fmla="*/ 209 w 210"/>
                <a:gd name="T11" fmla="*/ 0 h 126"/>
                <a:gd name="T12" fmla="*/ 209 w 210"/>
                <a:gd name="T13" fmla="*/ 48 h 126"/>
                <a:gd name="T14" fmla="*/ 209 w 210"/>
                <a:gd name="T15" fmla="*/ 48 h 126"/>
                <a:gd name="T16" fmla="*/ 132 w 210"/>
                <a:gd name="T17" fmla="*/ 125 h 1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10" h="126">
                  <a:moveTo>
                    <a:pt x="132" y="125"/>
                  </a:moveTo>
                  <a:lnTo>
                    <a:pt x="77" y="125"/>
                  </a:lnTo>
                  <a:lnTo>
                    <a:pt x="77" y="125"/>
                  </a:lnTo>
                  <a:cubicBezTo>
                    <a:pt x="35" y="125"/>
                    <a:pt x="0" y="91"/>
                    <a:pt x="0" y="48"/>
                  </a:cubicBezTo>
                  <a:lnTo>
                    <a:pt x="0" y="0"/>
                  </a:lnTo>
                  <a:lnTo>
                    <a:pt x="209" y="0"/>
                  </a:lnTo>
                  <a:lnTo>
                    <a:pt x="209" y="48"/>
                  </a:lnTo>
                  <a:lnTo>
                    <a:pt x="209" y="48"/>
                  </a:lnTo>
                  <a:cubicBezTo>
                    <a:pt x="209" y="91"/>
                    <a:pt x="175" y="125"/>
                    <a:pt x="132" y="125"/>
                  </a:cubicBezTo>
                </a:path>
              </a:pathLst>
            </a:custGeom>
            <a:solidFill>
              <a:srgbClr val="000000">
                <a:alpha val="40000"/>
              </a:srgbClr>
            </a:solidFill>
            <a:ln>
              <a:noFill/>
            </a:ln>
            <a:effectLst/>
          </p:spPr>
          <p:txBody>
            <a:bodyPr wrap="none" anchor="ctr"/>
            <a:lstStyle/>
            <a:p>
              <a:endParaRPr lang="en-US" dirty="0">
                <a:latin typeface="Poppins" pitchFamily="2" charset="77"/>
              </a:endParaRPr>
            </a:p>
          </p:txBody>
        </p:sp>
        <p:sp>
          <p:nvSpPr>
            <p:cNvPr id="77" name="Freeform 151">
              <a:extLst>
                <a:ext uri="{FF2B5EF4-FFF2-40B4-BE49-F238E27FC236}">
                  <a16:creationId xmlns:a16="http://schemas.microsoft.com/office/drawing/2014/main" id="{228926C9-0120-6D45-B956-29AEF0A810DC}"/>
                </a:ext>
              </a:extLst>
            </p:cNvPr>
            <p:cNvSpPr>
              <a:spLocks noChangeArrowheads="1"/>
            </p:cNvSpPr>
            <p:nvPr/>
          </p:nvSpPr>
          <p:spPr bwMode="auto">
            <a:xfrm>
              <a:off x="9953198" y="9110105"/>
              <a:ext cx="263662" cy="159297"/>
            </a:xfrm>
            <a:custGeom>
              <a:avLst/>
              <a:gdLst>
                <a:gd name="T0" fmla="*/ 132 w 210"/>
                <a:gd name="T1" fmla="*/ 125 h 126"/>
                <a:gd name="T2" fmla="*/ 76 w 210"/>
                <a:gd name="T3" fmla="*/ 125 h 126"/>
                <a:gd name="T4" fmla="*/ 76 w 210"/>
                <a:gd name="T5" fmla="*/ 125 h 126"/>
                <a:gd name="T6" fmla="*/ 0 w 210"/>
                <a:gd name="T7" fmla="*/ 48 h 126"/>
                <a:gd name="T8" fmla="*/ 0 w 210"/>
                <a:gd name="T9" fmla="*/ 0 h 126"/>
                <a:gd name="T10" fmla="*/ 209 w 210"/>
                <a:gd name="T11" fmla="*/ 0 h 126"/>
                <a:gd name="T12" fmla="*/ 209 w 210"/>
                <a:gd name="T13" fmla="*/ 48 h 126"/>
                <a:gd name="T14" fmla="*/ 209 w 210"/>
                <a:gd name="T15" fmla="*/ 48 h 126"/>
                <a:gd name="T16" fmla="*/ 132 w 210"/>
                <a:gd name="T17" fmla="*/ 125 h 1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10" h="126">
                  <a:moveTo>
                    <a:pt x="132" y="125"/>
                  </a:moveTo>
                  <a:lnTo>
                    <a:pt x="76" y="125"/>
                  </a:lnTo>
                  <a:lnTo>
                    <a:pt x="76" y="125"/>
                  </a:lnTo>
                  <a:cubicBezTo>
                    <a:pt x="34" y="125"/>
                    <a:pt x="0" y="91"/>
                    <a:pt x="0" y="48"/>
                  </a:cubicBezTo>
                  <a:lnTo>
                    <a:pt x="0" y="0"/>
                  </a:lnTo>
                  <a:lnTo>
                    <a:pt x="209" y="0"/>
                  </a:lnTo>
                  <a:lnTo>
                    <a:pt x="209" y="48"/>
                  </a:lnTo>
                  <a:lnTo>
                    <a:pt x="209" y="48"/>
                  </a:lnTo>
                  <a:cubicBezTo>
                    <a:pt x="209" y="91"/>
                    <a:pt x="174" y="125"/>
                    <a:pt x="132" y="125"/>
                  </a:cubicBezTo>
                </a:path>
              </a:pathLst>
            </a:custGeom>
            <a:solidFill>
              <a:srgbClr val="000000">
                <a:alpha val="40000"/>
              </a:srgbClr>
            </a:solidFill>
            <a:ln>
              <a:noFill/>
            </a:ln>
            <a:effectLst/>
          </p:spPr>
          <p:txBody>
            <a:bodyPr wrap="none" anchor="ctr"/>
            <a:lstStyle/>
            <a:p>
              <a:endParaRPr lang="en-US" dirty="0">
                <a:latin typeface="Poppins" pitchFamily="2" charset="77"/>
              </a:endParaRPr>
            </a:p>
          </p:txBody>
        </p:sp>
        <p:sp>
          <p:nvSpPr>
            <p:cNvPr id="78" name="Freeform 152">
              <a:extLst>
                <a:ext uri="{FF2B5EF4-FFF2-40B4-BE49-F238E27FC236}">
                  <a16:creationId xmlns:a16="http://schemas.microsoft.com/office/drawing/2014/main" id="{92036D95-09FB-D647-BAF7-C9CD81B122A9}"/>
                </a:ext>
              </a:extLst>
            </p:cNvPr>
            <p:cNvSpPr>
              <a:spLocks noChangeArrowheads="1"/>
            </p:cNvSpPr>
            <p:nvPr/>
          </p:nvSpPr>
          <p:spPr bwMode="auto">
            <a:xfrm>
              <a:off x="8585457" y="8000532"/>
              <a:ext cx="1702811" cy="1164502"/>
            </a:xfrm>
            <a:custGeom>
              <a:avLst/>
              <a:gdLst>
                <a:gd name="T0" fmla="*/ 1366 w 1367"/>
                <a:gd name="T1" fmla="*/ 933 h 934"/>
                <a:gd name="T2" fmla="*/ 0 w 1367"/>
                <a:gd name="T3" fmla="*/ 933 h 934"/>
                <a:gd name="T4" fmla="*/ 0 w 1367"/>
                <a:gd name="T5" fmla="*/ 933 h 934"/>
                <a:gd name="T6" fmla="*/ 197 w 1367"/>
                <a:gd name="T7" fmla="*/ 379 h 934"/>
                <a:gd name="T8" fmla="*/ 510 w 1367"/>
                <a:gd name="T9" fmla="*/ 0 h 934"/>
                <a:gd name="T10" fmla="*/ 623 w 1367"/>
                <a:gd name="T11" fmla="*/ 92 h 934"/>
                <a:gd name="T12" fmla="*/ 343 w 1367"/>
                <a:gd name="T13" fmla="*/ 697 h 934"/>
                <a:gd name="T14" fmla="*/ 1366 w 1367"/>
                <a:gd name="T15" fmla="*/ 697 h 934"/>
                <a:gd name="T16" fmla="*/ 1366 w 1367"/>
                <a:gd name="T17" fmla="*/ 933 h 9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367" h="934">
                  <a:moveTo>
                    <a:pt x="1366" y="933"/>
                  </a:moveTo>
                  <a:lnTo>
                    <a:pt x="0" y="933"/>
                  </a:lnTo>
                  <a:lnTo>
                    <a:pt x="0" y="933"/>
                  </a:lnTo>
                  <a:cubicBezTo>
                    <a:pt x="0" y="729"/>
                    <a:pt x="70" y="533"/>
                    <a:pt x="197" y="379"/>
                  </a:cubicBezTo>
                  <a:lnTo>
                    <a:pt x="510" y="0"/>
                  </a:lnTo>
                  <a:lnTo>
                    <a:pt x="623" y="92"/>
                  </a:lnTo>
                  <a:lnTo>
                    <a:pt x="343" y="697"/>
                  </a:lnTo>
                  <a:lnTo>
                    <a:pt x="1366" y="697"/>
                  </a:lnTo>
                  <a:lnTo>
                    <a:pt x="1366" y="933"/>
                  </a:lnTo>
                </a:path>
              </a:pathLst>
            </a:custGeom>
            <a:solidFill>
              <a:srgbClr val="226789"/>
            </a:solidFill>
            <a:ln>
              <a:noFill/>
            </a:ln>
            <a:effectLst/>
            <a:extLst>
              <a:ext uri="{91240B29-F687-4F45-9708-019B960494DF}">
                <a14:hiddenLine xmlns:a14="http://schemas.microsoft.com/office/drawing/2010/main" w="9525" cap="flat">
                  <a:solidFill>
                    <a:srgbClr val="00000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79" name="Freeform 153">
              <a:extLst>
                <a:ext uri="{FF2B5EF4-FFF2-40B4-BE49-F238E27FC236}">
                  <a16:creationId xmlns:a16="http://schemas.microsoft.com/office/drawing/2014/main" id="{7E0DC143-E3F2-3F4F-A16B-1E91D6C33B9D}"/>
                </a:ext>
              </a:extLst>
            </p:cNvPr>
            <p:cNvSpPr>
              <a:spLocks noChangeArrowheads="1"/>
            </p:cNvSpPr>
            <p:nvPr/>
          </p:nvSpPr>
          <p:spPr bwMode="auto">
            <a:xfrm>
              <a:off x="9480807" y="8577293"/>
              <a:ext cx="208731" cy="148307"/>
            </a:xfrm>
            <a:custGeom>
              <a:avLst/>
              <a:gdLst>
                <a:gd name="T0" fmla="*/ 167 w 168"/>
                <a:gd name="T1" fmla="*/ 117 h 118"/>
                <a:gd name="T2" fmla="*/ 0 w 168"/>
                <a:gd name="T3" fmla="*/ 117 h 118"/>
                <a:gd name="T4" fmla="*/ 0 w 168"/>
                <a:gd name="T5" fmla="*/ 0 h 118"/>
                <a:gd name="T6" fmla="*/ 167 w 168"/>
                <a:gd name="T7" fmla="*/ 0 h 118"/>
                <a:gd name="T8" fmla="*/ 167 w 168"/>
                <a:gd name="T9" fmla="*/ 117 h 118"/>
              </a:gdLst>
              <a:ahLst/>
              <a:cxnLst>
                <a:cxn ang="0">
                  <a:pos x="T0" y="T1"/>
                </a:cxn>
                <a:cxn ang="0">
                  <a:pos x="T2" y="T3"/>
                </a:cxn>
                <a:cxn ang="0">
                  <a:pos x="T4" y="T5"/>
                </a:cxn>
                <a:cxn ang="0">
                  <a:pos x="T6" y="T7"/>
                </a:cxn>
                <a:cxn ang="0">
                  <a:pos x="T8" y="T9"/>
                </a:cxn>
              </a:cxnLst>
              <a:rect l="0" t="0" r="r" b="b"/>
              <a:pathLst>
                <a:path w="168" h="118">
                  <a:moveTo>
                    <a:pt x="167" y="117"/>
                  </a:moveTo>
                  <a:lnTo>
                    <a:pt x="0" y="117"/>
                  </a:lnTo>
                  <a:lnTo>
                    <a:pt x="0" y="0"/>
                  </a:lnTo>
                  <a:lnTo>
                    <a:pt x="167" y="0"/>
                  </a:lnTo>
                  <a:lnTo>
                    <a:pt x="167" y="117"/>
                  </a:lnTo>
                </a:path>
              </a:pathLst>
            </a:custGeom>
            <a:solidFill>
              <a:srgbClr val="75A1D2"/>
            </a:solidFill>
            <a:ln>
              <a:noFill/>
            </a:ln>
            <a:effectLst/>
            <a:extLst>
              <a:ext uri="{91240B29-F687-4F45-9708-019B960494DF}">
                <a14:hiddenLine xmlns:a14="http://schemas.microsoft.com/office/drawing/2010/main" w="9525" cap="flat">
                  <a:solidFill>
                    <a:srgbClr val="00000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80" name="Freeform 154">
              <a:extLst>
                <a:ext uri="{FF2B5EF4-FFF2-40B4-BE49-F238E27FC236}">
                  <a16:creationId xmlns:a16="http://schemas.microsoft.com/office/drawing/2014/main" id="{93C64FC1-3387-3B4F-A688-E6319F7BEC5A}"/>
                </a:ext>
              </a:extLst>
            </p:cNvPr>
            <p:cNvSpPr>
              <a:spLocks noChangeArrowheads="1"/>
            </p:cNvSpPr>
            <p:nvPr/>
          </p:nvSpPr>
          <p:spPr bwMode="auto">
            <a:xfrm>
              <a:off x="9403905" y="7687437"/>
              <a:ext cx="351547" cy="955771"/>
            </a:xfrm>
            <a:custGeom>
              <a:avLst/>
              <a:gdLst>
                <a:gd name="T0" fmla="*/ 282 w 283"/>
                <a:gd name="T1" fmla="*/ 768 h 769"/>
                <a:gd name="T2" fmla="*/ 0 w 283"/>
                <a:gd name="T3" fmla="*/ 768 h 769"/>
                <a:gd name="T4" fmla="*/ 0 w 283"/>
                <a:gd name="T5" fmla="*/ 0 h 769"/>
                <a:gd name="T6" fmla="*/ 282 w 283"/>
                <a:gd name="T7" fmla="*/ 106 h 769"/>
                <a:gd name="T8" fmla="*/ 282 w 283"/>
                <a:gd name="T9" fmla="*/ 768 h 769"/>
              </a:gdLst>
              <a:ahLst/>
              <a:cxnLst>
                <a:cxn ang="0">
                  <a:pos x="T0" y="T1"/>
                </a:cxn>
                <a:cxn ang="0">
                  <a:pos x="T2" y="T3"/>
                </a:cxn>
                <a:cxn ang="0">
                  <a:pos x="T4" y="T5"/>
                </a:cxn>
                <a:cxn ang="0">
                  <a:pos x="T6" y="T7"/>
                </a:cxn>
                <a:cxn ang="0">
                  <a:pos x="T8" y="T9"/>
                </a:cxn>
              </a:cxnLst>
              <a:rect l="0" t="0" r="r" b="b"/>
              <a:pathLst>
                <a:path w="283" h="769">
                  <a:moveTo>
                    <a:pt x="282" y="768"/>
                  </a:moveTo>
                  <a:lnTo>
                    <a:pt x="0" y="768"/>
                  </a:lnTo>
                  <a:lnTo>
                    <a:pt x="0" y="0"/>
                  </a:lnTo>
                  <a:lnTo>
                    <a:pt x="282" y="106"/>
                  </a:lnTo>
                  <a:lnTo>
                    <a:pt x="282" y="768"/>
                  </a:lnTo>
                </a:path>
              </a:pathLst>
            </a:custGeom>
            <a:solidFill>
              <a:srgbClr val="226789"/>
            </a:solidFill>
            <a:ln>
              <a:noFill/>
            </a:ln>
            <a:effectLst/>
            <a:extLst>
              <a:ext uri="{91240B29-F687-4F45-9708-019B960494DF}">
                <a14:hiddenLine xmlns:a14="http://schemas.microsoft.com/office/drawing/2010/main" w="9525" cap="flat">
                  <a:solidFill>
                    <a:srgbClr val="00000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81" name="Freeform 155">
              <a:extLst>
                <a:ext uri="{FF2B5EF4-FFF2-40B4-BE49-F238E27FC236}">
                  <a16:creationId xmlns:a16="http://schemas.microsoft.com/office/drawing/2014/main" id="{DB874351-48C4-6B46-902D-4C7BA9F4517F}"/>
                </a:ext>
              </a:extLst>
            </p:cNvPr>
            <p:cNvSpPr>
              <a:spLocks noChangeArrowheads="1"/>
            </p:cNvSpPr>
            <p:nvPr/>
          </p:nvSpPr>
          <p:spPr bwMode="auto">
            <a:xfrm>
              <a:off x="9255594" y="7758844"/>
              <a:ext cx="329576" cy="346057"/>
            </a:xfrm>
            <a:custGeom>
              <a:avLst/>
              <a:gdLst>
                <a:gd name="T0" fmla="*/ 263 w 264"/>
                <a:gd name="T1" fmla="*/ 138 h 278"/>
                <a:gd name="T2" fmla="*/ 263 w 264"/>
                <a:gd name="T3" fmla="*/ 138 h 278"/>
                <a:gd name="T4" fmla="*/ 131 w 264"/>
                <a:gd name="T5" fmla="*/ 277 h 278"/>
                <a:gd name="T6" fmla="*/ 131 w 264"/>
                <a:gd name="T7" fmla="*/ 277 h 278"/>
                <a:gd name="T8" fmla="*/ 0 w 264"/>
                <a:gd name="T9" fmla="*/ 138 h 278"/>
                <a:gd name="T10" fmla="*/ 0 w 264"/>
                <a:gd name="T11" fmla="*/ 138 h 278"/>
                <a:gd name="T12" fmla="*/ 131 w 264"/>
                <a:gd name="T13" fmla="*/ 0 h 278"/>
                <a:gd name="T14" fmla="*/ 131 w 264"/>
                <a:gd name="T15" fmla="*/ 0 h 278"/>
                <a:gd name="T16" fmla="*/ 263 w 264"/>
                <a:gd name="T17" fmla="*/ 138 h 2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64" h="278">
                  <a:moveTo>
                    <a:pt x="263" y="138"/>
                  </a:moveTo>
                  <a:lnTo>
                    <a:pt x="263" y="138"/>
                  </a:lnTo>
                  <a:cubicBezTo>
                    <a:pt x="263" y="215"/>
                    <a:pt x="204" y="277"/>
                    <a:pt x="131" y="277"/>
                  </a:cubicBezTo>
                  <a:lnTo>
                    <a:pt x="131" y="277"/>
                  </a:lnTo>
                  <a:cubicBezTo>
                    <a:pt x="59" y="277"/>
                    <a:pt x="0" y="215"/>
                    <a:pt x="0" y="138"/>
                  </a:cubicBezTo>
                  <a:lnTo>
                    <a:pt x="0" y="138"/>
                  </a:lnTo>
                  <a:cubicBezTo>
                    <a:pt x="0" y="62"/>
                    <a:pt x="59" y="0"/>
                    <a:pt x="131" y="0"/>
                  </a:cubicBezTo>
                  <a:lnTo>
                    <a:pt x="131" y="0"/>
                  </a:lnTo>
                  <a:cubicBezTo>
                    <a:pt x="204" y="0"/>
                    <a:pt x="263" y="62"/>
                    <a:pt x="263" y="138"/>
                  </a:cubicBezTo>
                </a:path>
              </a:pathLst>
            </a:custGeom>
            <a:solidFill>
              <a:srgbClr val="226789"/>
            </a:solidFill>
            <a:ln>
              <a:noFill/>
            </a:ln>
            <a:effectLst/>
            <a:extLst>
              <a:ext uri="{91240B29-F687-4F45-9708-019B960494DF}">
                <a14:hiddenLine xmlns:a14="http://schemas.microsoft.com/office/drawing/2010/main" w="9525" cap="flat">
                  <a:solidFill>
                    <a:srgbClr val="00000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82" name="Freeform 156">
              <a:extLst>
                <a:ext uri="{FF2B5EF4-FFF2-40B4-BE49-F238E27FC236}">
                  <a16:creationId xmlns:a16="http://schemas.microsoft.com/office/drawing/2014/main" id="{EA08E508-66C5-6044-AF45-CB8E446B95DD}"/>
                </a:ext>
              </a:extLst>
            </p:cNvPr>
            <p:cNvSpPr>
              <a:spLocks noChangeArrowheads="1"/>
            </p:cNvSpPr>
            <p:nvPr/>
          </p:nvSpPr>
          <p:spPr bwMode="auto">
            <a:xfrm>
              <a:off x="9519256" y="8725600"/>
              <a:ext cx="131830" cy="65916"/>
            </a:xfrm>
            <a:custGeom>
              <a:avLst/>
              <a:gdLst>
                <a:gd name="T0" fmla="*/ 103 w 104"/>
                <a:gd name="T1" fmla="*/ 0 h 54"/>
                <a:gd name="T2" fmla="*/ 0 w 104"/>
                <a:gd name="T3" fmla="*/ 0 h 54"/>
                <a:gd name="T4" fmla="*/ 0 w 104"/>
                <a:gd name="T5" fmla="*/ 53 h 54"/>
                <a:gd name="T6" fmla="*/ 103 w 104"/>
                <a:gd name="T7" fmla="*/ 53 h 54"/>
                <a:gd name="T8" fmla="*/ 103 w 104"/>
                <a:gd name="T9" fmla="*/ 0 h 54"/>
              </a:gdLst>
              <a:ahLst/>
              <a:cxnLst>
                <a:cxn ang="0">
                  <a:pos x="T0" y="T1"/>
                </a:cxn>
                <a:cxn ang="0">
                  <a:pos x="T2" y="T3"/>
                </a:cxn>
                <a:cxn ang="0">
                  <a:pos x="T4" y="T5"/>
                </a:cxn>
                <a:cxn ang="0">
                  <a:pos x="T6" y="T7"/>
                </a:cxn>
                <a:cxn ang="0">
                  <a:pos x="T8" y="T9"/>
                </a:cxn>
              </a:cxnLst>
              <a:rect l="0" t="0" r="r" b="b"/>
              <a:pathLst>
                <a:path w="104" h="54">
                  <a:moveTo>
                    <a:pt x="103" y="0"/>
                  </a:moveTo>
                  <a:lnTo>
                    <a:pt x="0" y="0"/>
                  </a:lnTo>
                  <a:lnTo>
                    <a:pt x="0" y="53"/>
                  </a:lnTo>
                  <a:lnTo>
                    <a:pt x="103" y="53"/>
                  </a:lnTo>
                  <a:lnTo>
                    <a:pt x="103" y="0"/>
                  </a:lnTo>
                </a:path>
              </a:pathLst>
            </a:custGeom>
            <a:solidFill>
              <a:srgbClr val="226789"/>
            </a:solidFill>
            <a:ln>
              <a:noFill/>
            </a:ln>
            <a:effectLst/>
            <a:extLst>
              <a:ext uri="{91240B29-F687-4F45-9708-019B960494DF}">
                <a14:hiddenLine xmlns:a14="http://schemas.microsoft.com/office/drawing/2010/main" w="9525" cap="flat">
                  <a:solidFill>
                    <a:srgbClr val="00000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83" name="Freeform 157">
              <a:extLst>
                <a:ext uri="{FF2B5EF4-FFF2-40B4-BE49-F238E27FC236}">
                  <a16:creationId xmlns:a16="http://schemas.microsoft.com/office/drawing/2014/main" id="{C03C4996-AFD9-304E-8A98-F200D20E78B7}"/>
                </a:ext>
              </a:extLst>
            </p:cNvPr>
            <p:cNvSpPr>
              <a:spLocks noChangeArrowheads="1"/>
            </p:cNvSpPr>
            <p:nvPr/>
          </p:nvSpPr>
          <p:spPr bwMode="auto">
            <a:xfrm>
              <a:off x="9535736" y="7659970"/>
              <a:ext cx="230704" cy="153801"/>
            </a:xfrm>
            <a:custGeom>
              <a:avLst/>
              <a:gdLst>
                <a:gd name="T0" fmla="*/ 22 w 184"/>
                <a:gd name="T1" fmla="*/ 0 h 125"/>
                <a:gd name="T2" fmla="*/ 183 w 184"/>
                <a:gd name="T3" fmla="*/ 60 h 125"/>
                <a:gd name="T4" fmla="*/ 162 w 184"/>
                <a:gd name="T5" fmla="*/ 124 h 125"/>
                <a:gd name="T6" fmla="*/ 0 w 184"/>
                <a:gd name="T7" fmla="*/ 63 h 125"/>
                <a:gd name="T8" fmla="*/ 22 w 184"/>
                <a:gd name="T9" fmla="*/ 0 h 125"/>
              </a:gdLst>
              <a:ahLst/>
              <a:cxnLst>
                <a:cxn ang="0">
                  <a:pos x="T0" y="T1"/>
                </a:cxn>
                <a:cxn ang="0">
                  <a:pos x="T2" y="T3"/>
                </a:cxn>
                <a:cxn ang="0">
                  <a:pos x="T4" y="T5"/>
                </a:cxn>
                <a:cxn ang="0">
                  <a:pos x="T6" y="T7"/>
                </a:cxn>
                <a:cxn ang="0">
                  <a:pos x="T8" y="T9"/>
                </a:cxn>
              </a:cxnLst>
              <a:rect l="0" t="0" r="r" b="b"/>
              <a:pathLst>
                <a:path w="184" h="125">
                  <a:moveTo>
                    <a:pt x="22" y="0"/>
                  </a:moveTo>
                  <a:lnTo>
                    <a:pt x="183" y="60"/>
                  </a:lnTo>
                  <a:lnTo>
                    <a:pt x="162" y="124"/>
                  </a:lnTo>
                  <a:lnTo>
                    <a:pt x="0" y="63"/>
                  </a:lnTo>
                  <a:lnTo>
                    <a:pt x="22" y="0"/>
                  </a:lnTo>
                </a:path>
              </a:pathLst>
            </a:custGeom>
            <a:solidFill>
              <a:srgbClr val="75A1D2"/>
            </a:solidFill>
            <a:ln>
              <a:noFill/>
            </a:ln>
            <a:effectLst/>
            <a:extLst>
              <a:ext uri="{91240B29-F687-4F45-9708-019B960494DF}">
                <a14:hiddenLine xmlns:a14="http://schemas.microsoft.com/office/drawing/2010/main" w="9525" cap="flat">
                  <a:solidFill>
                    <a:srgbClr val="00000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84" name="Freeform 158">
              <a:extLst>
                <a:ext uri="{FF2B5EF4-FFF2-40B4-BE49-F238E27FC236}">
                  <a16:creationId xmlns:a16="http://schemas.microsoft.com/office/drawing/2014/main" id="{997E0A7B-A57A-8347-A250-DBA49F103279}"/>
                </a:ext>
              </a:extLst>
            </p:cNvPr>
            <p:cNvSpPr>
              <a:spLocks noChangeArrowheads="1"/>
            </p:cNvSpPr>
            <p:nvPr/>
          </p:nvSpPr>
          <p:spPr bwMode="auto">
            <a:xfrm>
              <a:off x="9640099" y="7632506"/>
              <a:ext cx="137324" cy="104364"/>
            </a:xfrm>
            <a:custGeom>
              <a:avLst/>
              <a:gdLst>
                <a:gd name="T0" fmla="*/ 0 w 112"/>
                <a:gd name="T1" fmla="*/ 44 h 82"/>
                <a:gd name="T2" fmla="*/ 100 w 112"/>
                <a:gd name="T3" fmla="*/ 81 h 82"/>
                <a:gd name="T4" fmla="*/ 104 w 112"/>
                <a:gd name="T5" fmla="*/ 72 h 82"/>
                <a:gd name="T6" fmla="*/ 104 w 112"/>
                <a:gd name="T7" fmla="*/ 72 h 82"/>
                <a:gd name="T8" fmla="*/ 78 w 112"/>
                <a:gd name="T9" fmla="*/ 16 h 82"/>
                <a:gd name="T10" fmla="*/ 57 w 112"/>
                <a:gd name="T11" fmla="*/ 7 h 82"/>
                <a:gd name="T12" fmla="*/ 57 w 112"/>
                <a:gd name="T13" fmla="*/ 7 h 82"/>
                <a:gd name="T14" fmla="*/ 3 w 112"/>
                <a:gd name="T15" fmla="*/ 35 h 82"/>
                <a:gd name="T16" fmla="*/ 0 w 112"/>
                <a:gd name="T17" fmla="*/ 44 h 8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12" h="82">
                  <a:moveTo>
                    <a:pt x="0" y="44"/>
                  </a:moveTo>
                  <a:lnTo>
                    <a:pt x="100" y="81"/>
                  </a:lnTo>
                  <a:lnTo>
                    <a:pt x="104" y="72"/>
                  </a:lnTo>
                  <a:lnTo>
                    <a:pt x="104" y="72"/>
                  </a:lnTo>
                  <a:cubicBezTo>
                    <a:pt x="111" y="48"/>
                    <a:pt x="99" y="23"/>
                    <a:pt x="78" y="16"/>
                  </a:cubicBezTo>
                  <a:lnTo>
                    <a:pt x="57" y="7"/>
                  </a:lnTo>
                  <a:lnTo>
                    <a:pt x="57" y="7"/>
                  </a:lnTo>
                  <a:cubicBezTo>
                    <a:pt x="35" y="0"/>
                    <a:pt x="11" y="11"/>
                    <a:pt x="3" y="35"/>
                  </a:cubicBezTo>
                  <a:lnTo>
                    <a:pt x="0" y="44"/>
                  </a:lnTo>
                </a:path>
              </a:pathLst>
            </a:custGeom>
            <a:solidFill>
              <a:srgbClr val="226789"/>
            </a:solidFill>
            <a:ln>
              <a:noFill/>
            </a:ln>
            <a:effectLst/>
            <a:extLst>
              <a:ext uri="{91240B29-F687-4F45-9708-019B960494DF}">
                <a14:hiddenLine xmlns:a14="http://schemas.microsoft.com/office/drawing/2010/main" w="9525" cap="flat">
                  <a:solidFill>
                    <a:srgbClr val="00000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85" name="Freeform 159">
              <a:extLst>
                <a:ext uri="{FF2B5EF4-FFF2-40B4-BE49-F238E27FC236}">
                  <a16:creationId xmlns:a16="http://schemas.microsoft.com/office/drawing/2014/main" id="{14647DAE-1862-D445-A702-E6291074D238}"/>
                </a:ext>
              </a:extLst>
            </p:cNvPr>
            <p:cNvSpPr>
              <a:spLocks noChangeArrowheads="1"/>
            </p:cNvSpPr>
            <p:nvPr/>
          </p:nvSpPr>
          <p:spPr bwMode="auto">
            <a:xfrm>
              <a:off x="9008413" y="8923346"/>
              <a:ext cx="1186474" cy="142817"/>
            </a:xfrm>
            <a:custGeom>
              <a:avLst/>
              <a:gdLst>
                <a:gd name="T0" fmla="*/ 953 w 954"/>
                <a:gd name="T1" fmla="*/ 115 h 116"/>
                <a:gd name="T2" fmla="*/ 0 w 954"/>
                <a:gd name="T3" fmla="*/ 115 h 116"/>
                <a:gd name="T4" fmla="*/ 0 w 954"/>
                <a:gd name="T5" fmla="*/ 0 h 116"/>
                <a:gd name="T6" fmla="*/ 953 w 954"/>
                <a:gd name="T7" fmla="*/ 0 h 116"/>
                <a:gd name="T8" fmla="*/ 953 w 954"/>
                <a:gd name="T9" fmla="*/ 115 h 116"/>
              </a:gdLst>
              <a:ahLst/>
              <a:cxnLst>
                <a:cxn ang="0">
                  <a:pos x="T0" y="T1"/>
                </a:cxn>
                <a:cxn ang="0">
                  <a:pos x="T2" y="T3"/>
                </a:cxn>
                <a:cxn ang="0">
                  <a:pos x="T4" y="T5"/>
                </a:cxn>
                <a:cxn ang="0">
                  <a:pos x="T6" y="T7"/>
                </a:cxn>
                <a:cxn ang="0">
                  <a:pos x="T8" y="T9"/>
                </a:cxn>
              </a:cxnLst>
              <a:rect l="0" t="0" r="r" b="b"/>
              <a:pathLst>
                <a:path w="954" h="116">
                  <a:moveTo>
                    <a:pt x="953" y="115"/>
                  </a:moveTo>
                  <a:lnTo>
                    <a:pt x="0" y="115"/>
                  </a:lnTo>
                  <a:lnTo>
                    <a:pt x="0" y="0"/>
                  </a:lnTo>
                  <a:lnTo>
                    <a:pt x="953" y="0"/>
                  </a:lnTo>
                  <a:lnTo>
                    <a:pt x="953" y="115"/>
                  </a:lnTo>
                </a:path>
              </a:pathLst>
            </a:custGeom>
            <a:solidFill>
              <a:srgbClr val="000000"/>
            </a:solidFill>
            <a:ln>
              <a:noFill/>
            </a:ln>
            <a:effectLst/>
            <a:extLst>
              <a:ext uri="{91240B29-F687-4F45-9708-019B960494DF}">
                <a14:hiddenLine xmlns:a14="http://schemas.microsoft.com/office/drawing/2010/main" w="9525" cap="flat">
                  <a:solidFill>
                    <a:srgbClr val="00000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86" name="Freeform 160">
              <a:extLst>
                <a:ext uri="{FF2B5EF4-FFF2-40B4-BE49-F238E27FC236}">
                  <a16:creationId xmlns:a16="http://schemas.microsoft.com/office/drawing/2014/main" id="{B8B63C3A-8613-DB48-87D5-887D7EFDED84}"/>
                </a:ext>
              </a:extLst>
            </p:cNvPr>
            <p:cNvSpPr>
              <a:spLocks noChangeArrowheads="1"/>
            </p:cNvSpPr>
            <p:nvPr/>
          </p:nvSpPr>
          <p:spPr bwMode="auto">
            <a:xfrm>
              <a:off x="9145735" y="8961800"/>
              <a:ext cx="65916" cy="71406"/>
            </a:xfrm>
            <a:custGeom>
              <a:avLst/>
              <a:gdLst>
                <a:gd name="T0" fmla="*/ 54 w 55"/>
                <a:gd name="T1" fmla="*/ 29 h 58"/>
                <a:gd name="T2" fmla="*/ 54 w 55"/>
                <a:gd name="T3" fmla="*/ 29 h 58"/>
                <a:gd name="T4" fmla="*/ 27 w 55"/>
                <a:gd name="T5" fmla="*/ 57 h 58"/>
                <a:gd name="T6" fmla="*/ 27 w 55"/>
                <a:gd name="T7" fmla="*/ 57 h 58"/>
                <a:gd name="T8" fmla="*/ 0 w 55"/>
                <a:gd name="T9" fmla="*/ 29 h 58"/>
                <a:gd name="T10" fmla="*/ 0 w 55"/>
                <a:gd name="T11" fmla="*/ 29 h 58"/>
                <a:gd name="T12" fmla="*/ 27 w 55"/>
                <a:gd name="T13" fmla="*/ 0 h 58"/>
                <a:gd name="T14" fmla="*/ 27 w 55"/>
                <a:gd name="T15" fmla="*/ 0 h 58"/>
                <a:gd name="T16" fmla="*/ 54 w 55"/>
                <a:gd name="T17" fmla="*/ 29 h 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5" h="58">
                  <a:moveTo>
                    <a:pt x="54" y="29"/>
                  </a:moveTo>
                  <a:lnTo>
                    <a:pt x="54" y="29"/>
                  </a:lnTo>
                  <a:cubicBezTo>
                    <a:pt x="54" y="45"/>
                    <a:pt x="42" y="57"/>
                    <a:pt x="27" y="57"/>
                  </a:cubicBezTo>
                  <a:lnTo>
                    <a:pt x="27" y="57"/>
                  </a:lnTo>
                  <a:cubicBezTo>
                    <a:pt x="12" y="57"/>
                    <a:pt x="0" y="45"/>
                    <a:pt x="0" y="29"/>
                  </a:cubicBezTo>
                  <a:lnTo>
                    <a:pt x="0" y="29"/>
                  </a:lnTo>
                  <a:cubicBezTo>
                    <a:pt x="0" y="13"/>
                    <a:pt x="12" y="0"/>
                    <a:pt x="27" y="0"/>
                  </a:cubicBezTo>
                  <a:lnTo>
                    <a:pt x="27" y="0"/>
                  </a:lnTo>
                  <a:cubicBezTo>
                    <a:pt x="42" y="0"/>
                    <a:pt x="54" y="13"/>
                    <a:pt x="54" y="29"/>
                  </a:cubicBezTo>
                </a:path>
              </a:pathLst>
            </a:custGeom>
            <a:solidFill>
              <a:srgbClr val="75A1D2"/>
            </a:solidFill>
            <a:ln>
              <a:noFill/>
            </a:ln>
            <a:effectLst/>
            <a:extLst>
              <a:ext uri="{91240B29-F687-4F45-9708-019B960494DF}">
                <a14:hiddenLine xmlns:a14="http://schemas.microsoft.com/office/drawing/2010/main" w="9525" cap="flat">
                  <a:solidFill>
                    <a:srgbClr val="00000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87" name="Freeform 86">
              <a:extLst>
                <a:ext uri="{FF2B5EF4-FFF2-40B4-BE49-F238E27FC236}">
                  <a16:creationId xmlns:a16="http://schemas.microsoft.com/office/drawing/2014/main" id="{79934FA4-DFB8-EF4F-82C5-02CC0DA63AA5}"/>
                </a:ext>
              </a:extLst>
            </p:cNvPr>
            <p:cNvSpPr>
              <a:spLocks noChangeArrowheads="1"/>
            </p:cNvSpPr>
            <p:nvPr/>
          </p:nvSpPr>
          <p:spPr bwMode="auto">
            <a:xfrm>
              <a:off x="9436864" y="8972785"/>
              <a:ext cx="564531" cy="53708"/>
            </a:xfrm>
            <a:custGeom>
              <a:avLst/>
              <a:gdLst>
                <a:gd name="connsiteX0" fmla="*/ 450422 w 564531"/>
                <a:gd name="connsiteY0" fmla="*/ 0 h 53708"/>
                <a:gd name="connsiteX1" fmla="*/ 564531 w 564531"/>
                <a:gd name="connsiteY1" fmla="*/ 0 h 53708"/>
                <a:gd name="connsiteX2" fmla="*/ 564531 w 564531"/>
                <a:gd name="connsiteY2" fmla="*/ 53708 h 53708"/>
                <a:gd name="connsiteX3" fmla="*/ 450422 w 564531"/>
                <a:gd name="connsiteY3" fmla="*/ 53708 h 53708"/>
                <a:gd name="connsiteX4" fmla="*/ 225206 w 564531"/>
                <a:gd name="connsiteY4" fmla="*/ 0 h 53708"/>
                <a:gd name="connsiteX5" fmla="*/ 339305 w 564531"/>
                <a:gd name="connsiteY5" fmla="*/ 0 h 53708"/>
                <a:gd name="connsiteX6" fmla="*/ 339305 w 564531"/>
                <a:gd name="connsiteY6" fmla="*/ 53708 h 53708"/>
                <a:gd name="connsiteX7" fmla="*/ 225206 w 564531"/>
                <a:gd name="connsiteY7" fmla="*/ 53708 h 53708"/>
                <a:gd name="connsiteX8" fmla="*/ 0 w 564531"/>
                <a:gd name="connsiteY8" fmla="*/ 0 h 53708"/>
                <a:gd name="connsiteX9" fmla="*/ 114095 w 564531"/>
                <a:gd name="connsiteY9" fmla="*/ 0 h 53708"/>
                <a:gd name="connsiteX10" fmla="*/ 114095 w 564531"/>
                <a:gd name="connsiteY10" fmla="*/ 53708 h 53708"/>
                <a:gd name="connsiteX11" fmla="*/ 0 w 564531"/>
                <a:gd name="connsiteY11" fmla="*/ 53708 h 537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564531" h="53708">
                  <a:moveTo>
                    <a:pt x="450422" y="0"/>
                  </a:moveTo>
                  <a:lnTo>
                    <a:pt x="564531" y="0"/>
                  </a:lnTo>
                  <a:lnTo>
                    <a:pt x="564531" y="53708"/>
                  </a:lnTo>
                  <a:lnTo>
                    <a:pt x="450422" y="53708"/>
                  </a:lnTo>
                  <a:close/>
                  <a:moveTo>
                    <a:pt x="225206" y="0"/>
                  </a:moveTo>
                  <a:lnTo>
                    <a:pt x="339305" y="0"/>
                  </a:lnTo>
                  <a:lnTo>
                    <a:pt x="339305" y="53708"/>
                  </a:lnTo>
                  <a:lnTo>
                    <a:pt x="225206" y="53708"/>
                  </a:lnTo>
                  <a:close/>
                  <a:moveTo>
                    <a:pt x="0" y="0"/>
                  </a:moveTo>
                  <a:lnTo>
                    <a:pt x="114095" y="0"/>
                  </a:lnTo>
                  <a:lnTo>
                    <a:pt x="114095" y="53708"/>
                  </a:lnTo>
                  <a:lnTo>
                    <a:pt x="0" y="53708"/>
                  </a:lnTo>
                  <a:close/>
                </a:path>
              </a:pathLst>
            </a:custGeom>
            <a:solidFill>
              <a:srgbClr val="226789"/>
            </a:solidFill>
            <a:ln>
              <a:noFill/>
            </a:ln>
            <a:effectLst/>
            <a:extLst>
              <a:ext uri="{91240B29-F687-4F45-9708-019B960494DF}">
                <a14:hiddenLine xmlns:a14="http://schemas.microsoft.com/office/drawing/2010/main" w="9525" cap="flat">
                  <a:solidFill>
                    <a:srgbClr val="00000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dirty="0">
                <a:latin typeface="Poppins" pitchFamily="2" charset="77"/>
              </a:endParaRPr>
            </a:p>
          </p:txBody>
        </p:sp>
        <p:sp>
          <p:nvSpPr>
            <p:cNvPr id="88" name="Freeform 87">
              <a:extLst>
                <a:ext uri="{FF2B5EF4-FFF2-40B4-BE49-F238E27FC236}">
                  <a16:creationId xmlns:a16="http://schemas.microsoft.com/office/drawing/2014/main" id="{746C6C5E-A160-704A-A69F-1A572E65ADC1}"/>
                </a:ext>
              </a:extLst>
            </p:cNvPr>
            <p:cNvSpPr>
              <a:spLocks noChangeArrowheads="1"/>
            </p:cNvSpPr>
            <p:nvPr/>
          </p:nvSpPr>
          <p:spPr bwMode="auto">
            <a:xfrm>
              <a:off x="9316019" y="8972785"/>
              <a:ext cx="806215" cy="53708"/>
            </a:xfrm>
            <a:custGeom>
              <a:avLst/>
              <a:gdLst>
                <a:gd name="connsiteX0" fmla="*/ 686616 w 806215"/>
                <a:gd name="connsiteY0" fmla="*/ 0 h 53708"/>
                <a:gd name="connsiteX1" fmla="*/ 806215 w 806215"/>
                <a:gd name="connsiteY1" fmla="*/ 0 h 53708"/>
                <a:gd name="connsiteX2" fmla="*/ 806215 w 806215"/>
                <a:gd name="connsiteY2" fmla="*/ 53708 h 53708"/>
                <a:gd name="connsiteX3" fmla="*/ 686616 w 806215"/>
                <a:gd name="connsiteY3" fmla="*/ 53708 h 53708"/>
                <a:gd name="connsiteX4" fmla="*/ 461408 w 806215"/>
                <a:gd name="connsiteY4" fmla="*/ 0 h 53708"/>
                <a:gd name="connsiteX5" fmla="*/ 575503 w 806215"/>
                <a:gd name="connsiteY5" fmla="*/ 0 h 53708"/>
                <a:gd name="connsiteX6" fmla="*/ 575503 w 806215"/>
                <a:gd name="connsiteY6" fmla="*/ 53708 h 53708"/>
                <a:gd name="connsiteX7" fmla="*/ 461408 w 806215"/>
                <a:gd name="connsiteY7" fmla="*/ 53708 h 53708"/>
                <a:gd name="connsiteX8" fmla="*/ 230704 w 806215"/>
                <a:gd name="connsiteY8" fmla="*/ 0 h 53708"/>
                <a:gd name="connsiteX9" fmla="*/ 344813 w 806215"/>
                <a:gd name="connsiteY9" fmla="*/ 0 h 53708"/>
                <a:gd name="connsiteX10" fmla="*/ 344813 w 806215"/>
                <a:gd name="connsiteY10" fmla="*/ 53708 h 53708"/>
                <a:gd name="connsiteX11" fmla="*/ 230704 w 806215"/>
                <a:gd name="connsiteY11" fmla="*/ 53708 h 53708"/>
                <a:gd name="connsiteX12" fmla="*/ 0 w 806215"/>
                <a:gd name="connsiteY12" fmla="*/ 0 h 53708"/>
                <a:gd name="connsiteX13" fmla="*/ 119599 w 806215"/>
                <a:gd name="connsiteY13" fmla="*/ 0 h 53708"/>
                <a:gd name="connsiteX14" fmla="*/ 119599 w 806215"/>
                <a:gd name="connsiteY14" fmla="*/ 53708 h 53708"/>
                <a:gd name="connsiteX15" fmla="*/ 0 w 806215"/>
                <a:gd name="connsiteY15" fmla="*/ 53708 h 537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806215" h="53708">
                  <a:moveTo>
                    <a:pt x="686616" y="0"/>
                  </a:moveTo>
                  <a:lnTo>
                    <a:pt x="806215" y="0"/>
                  </a:lnTo>
                  <a:lnTo>
                    <a:pt x="806215" y="53708"/>
                  </a:lnTo>
                  <a:lnTo>
                    <a:pt x="686616" y="53708"/>
                  </a:lnTo>
                  <a:close/>
                  <a:moveTo>
                    <a:pt x="461408" y="0"/>
                  </a:moveTo>
                  <a:lnTo>
                    <a:pt x="575503" y="0"/>
                  </a:lnTo>
                  <a:lnTo>
                    <a:pt x="575503" y="53708"/>
                  </a:lnTo>
                  <a:lnTo>
                    <a:pt x="461408" y="53708"/>
                  </a:lnTo>
                  <a:close/>
                  <a:moveTo>
                    <a:pt x="230704" y="0"/>
                  </a:moveTo>
                  <a:lnTo>
                    <a:pt x="344813" y="0"/>
                  </a:lnTo>
                  <a:lnTo>
                    <a:pt x="344813" y="53708"/>
                  </a:lnTo>
                  <a:lnTo>
                    <a:pt x="230704" y="53708"/>
                  </a:lnTo>
                  <a:close/>
                  <a:moveTo>
                    <a:pt x="0" y="0"/>
                  </a:moveTo>
                  <a:lnTo>
                    <a:pt x="119599" y="0"/>
                  </a:lnTo>
                  <a:lnTo>
                    <a:pt x="119599" y="53708"/>
                  </a:lnTo>
                  <a:lnTo>
                    <a:pt x="0" y="53708"/>
                  </a:lnTo>
                  <a:close/>
                </a:path>
              </a:pathLst>
            </a:custGeom>
            <a:solidFill>
              <a:srgbClr val="75A1D2"/>
            </a:solidFill>
            <a:ln>
              <a:noFill/>
            </a:ln>
            <a:effectLst/>
            <a:extLst>
              <a:ext uri="{91240B29-F687-4F45-9708-019B960494DF}">
                <a14:hiddenLine xmlns:a14="http://schemas.microsoft.com/office/drawing/2010/main" w="9525" cap="flat">
                  <a:solidFill>
                    <a:srgbClr val="00000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dirty="0">
                <a:latin typeface="Poppins" pitchFamily="2" charset="77"/>
              </a:endParaRPr>
            </a:p>
          </p:txBody>
        </p:sp>
        <p:sp>
          <p:nvSpPr>
            <p:cNvPr id="89" name="Freeform 168">
              <a:extLst>
                <a:ext uri="{FF2B5EF4-FFF2-40B4-BE49-F238E27FC236}">
                  <a16:creationId xmlns:a16="http://schemas.microsoft.com/office/drawing/2014/main" id="{8C08FD92-023B-9B4B-B1B6-6D691F3C8395}"/>
                </a:ext>
              </a:extLst>
            </p:cNvPr>
            <p:cNvSpPr>
              <a:spLocks noChangeArrowheads="1"/>
            </p:cNvSpPr>
            <p:nvPr/>
          </p:nvSpPr>
          <p:spPr bwMode="auto">
            <a:xfrm>
              <a:off x="9255594" y="7758844"/>
              <a:ext cx="329576" cy="346057"/>
            </a:xfrm>
            <a:custGeom>
              <a:avLst/>
              <a:gdLst>
                <a:gd name="T0" fmla="*/ 263 w 264"/>
                <a:gd name="T1" fmla="*/ 138 h 278"/>
                <a:gd name="T2" fmla="*/ 263 w 264"/>
                <a:gd name="T3" fmla="*/ 138 h 278"/>
                <a:gd name="T4" fmla="*/ 131 w 264"/>
                <a:gd name="T5" fmla="*/ 277 h 278"/>
                <a:gd name="T6" fmla="*/ 131 w 264"/>
                <a:gd name="T7" fmla="*/ 277 h 278"/>
                <a:gd name="T8" fmla="*/ 0 w 264"/>
                <a:gd name="T9" fmla="*/ 138 h 278"/>
                <a:gd name="T10" fmla="*/ 0 w 264"/>
                <a:gd name="T11" fmla="*/ 138 h 278"/>
                <a:gd name="T12" fmla="*/ 131 w 264"/>
                <a:gd name="T13" fmla="*/ 0 h 278"/>
                <a:gd name="T14" fmla="*/ 131 w 264"/>
                <a:gd name="T15" fmla="*/ 0 h 278"/>
                <a:gd name="T16" fmla="*/ 263 w 264"/>
                <a:gd name="T17" fmla="*/ 138 h 2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64" h="278">
                  <a:moveTo>
                    <a:pt x="263" y="138"/>
                  </a:moveTo>
                  <a:lnTo>
                    <a:pt x="263" y="138"/>
                  </a:lnTo>
                  <a:cubicBezTo>
                    <a:pt x="263" y="215"/>
                    <a:pt x="204" y="277"/>
                    <a:pt x="131" y="277"/>
                  </a:cubicBezTo>
                  <a:lnTo>
                    <a:pt x="131" y="277"/>
                  </a:lnTo>
                  <a:cubicBezTo>
                    <a:pt x="59" y="277"/>
                    <a:pt x="0" y="215"/>
                    <a:pt x="0" y="138"/>
                  </a:cubicBezTo>
                  <a:lnTo>
                    <a:pt x="0" y="138"/>
                  </a:lnTo>
                  <a:cubicBezTo>
                    <a:pt x="0" y="62"/>
                    <a:pt x="59" y="0"/>
                    <a:pt x="131" y="0"/>
                  </a:cubicBezTo>
                  <a:lnTo>
                    <a:pt x="131" y="0"/>
                  </a:lnTo>
                  <a:cubicBezTo>
                    <a:pt x="204" y="0"/>
                    <a:pt x="263" y="62"/>
                    <a:pt x="263" y="138"/>
                  </a:cubicBezTo>
                </a:path>
              </a:pathLst>
            </a:custGeom>
            <a:solidFill>
              <a:srgbClr val="000000">
                <a:alpha val="40000"/>
              </a:srgbClr>
            </a:solidFill>
            <a:ln>
              <a:noFill/>
            </a:ln>
            <a:effectLst/>
          </p:spPr>
          <p:txBody>
            <a:bodyPr wrap="none" anchor="ctr"/>
            <a:lstStyle/>
            <a:p>
              <a:endParaRPr lang="en-US" dirty="0">
                <a:latin typeface="Poppins" pitchFamily="2" charset="77"/>
              </a:endParaRPr>
            </a:p>
          </p:txBody>
        </p:sp>
        <p:sp>
          <p:nvSpPr>
            <p:cNvPr id="90" name="Freeform 169">
              <a:extLst>
                <a:ext uri="{FF2B5EF4-FFF2-40B4-BE49-F238E27FC236}">
                  <a16:creationId xmlns:a16="http://schemas.microsoft.com/office/drawing/2014/main" id="{0742BA88-A1DD-B04D-B0FF-1064CA8F44EB}"/>
                </a:ext>
              </a:extLst>
            </p:cNvPr>
            <p:cNvSpPr>
              <a:spLocks noChangeArrowheads="1"/>
            </p:cNvSpPr>
            <p:nvPr/>
          </p:nvSpPr>
          <p:spPr bwMode="auto">
            <a:xfrm>
              <a:off x="9321511" y="7830254"/>
              <a:ext cx="192254" cy="203236"/>
            </a:xfrm>
            <a:custGeom>
              <a:avLst/>
              <a:gdLst>
                <a:gd name="T0" fmla="*/ 153 w 154"/>
                <a:gd name="T1" fmla="*/ 80 h 162"/>
                <a:gd name="T2" fmla="*/ 153 w 154"/>
                <a:gd name="T3" fmla="*/ 80 h 162"/>
                <a:gd name="T4" fmla="*/ 76 w 154"/>
                <a:gd name="T5" fmla="*/ 161 h 162"/>
                <a:gd name="T6" fmla="*/ 76 w 154"/>
                <a:gd name="T7" fmla="*/ 161 h 162"/>
                <a:gd name="T8" fmla="*/ 0 w 154"/>
                <a:gd name="T9" fmla="*/ 80 h 162"/>
                <a:gd name="T10" fmla="*/ 0 w 154"/>
                <a:gd name="T11" fmla="*/ 80 h 162"/>
                <a:gd name="T12" fmla="*/ 76 w 154"/>
                <a:gd name="T13" fmla="*/ 0 h 162"/>
                <a:gd name="T14" fmla="*/ 76 w 154"/>
                <a:gd name="T15" fmla="*/ 0 h 162"/>
                <a:gd name="T16" fmla="*/ 153 w 154"/>
                <a:gd name="T17" fmla="*/ 80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54" h="162">
                  <a:moveTo>
                    <a:pt x="153" y="80"/>
                  </a:moveTo>
                  <a:lnTo>
                    <a:pt x="153" y="80"/>
                  </a:lnTo>
                  <a:cubicBezTo>
                    <a:pt x="153" y="125"/>
                    <a:pt x="119" y="161"/>
                    <a:pt x="76" y="161"/>
                  </a:cubicBezTo>
                  <a:lnTo>
                    <a:pt x="76" y="161"/>
                  </a:lnTo>
                  <a:cubicBezTo>
                    <a:pt x="34" y="161"/>
                    <a:pt x="0" y="125"/>
                    <a:pt x="0" y="80"/>
                  </a:cubicBezTo>
                  <a:lnTo>
                    <a:pt x="0" y="80"/>
                  </a:lnTo>
                  <a:cubicBezTo>
                    <a:pt x="0" y="36"/>
                    <a:pt x="34" y="0"/>
                    <a:pt x="76" y="0"/>
                  </a:cubicBezTo>
                  <a:lnTo>
                    <a:pt x="76" y="0"/>
                  </a:lnTo>
                  <a:cubicBezTo>
                    <a:pt x="119" y="0"/>
                    <a:pt x="153" y="36"/>
                    <a:pt x="153" y="80"/>
                  </a:cubicBezTo>
                </a:path>
              </a:pathLst>
            </a:custGeom>
            <a:solidFill>
              <a:srgbClr val="226789"/>
            </a:solidFill>
            <a:ln>
              <a:noFill/>
            </a:ln>
            <a:effectLst/>
            <a:extLst>
              <a:ext uri="{91240B29-F687-4F45-9708-019B960494DF}">
                <a14:hiddenLine xmlns:a14="http://schemas.microsoft.com/office/drawing/2010/main" w="9525" cap="flat">
                  <a:solidFill>
                    <a:srgbClr val="00000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91" name="Freeform 170">
              <a:extLst>
                <a:ext uri="{FF2B5EF4-FFF2-40B4-BE49-F238E27FC236}">
                  <a16:creationId xmlns:a16="http://schemas.microsoft.com/office/drawing/2014/main" id="{37293D6A-A9C7-0641-B87E-E50D14B3F117}"/>
                </a:ext>
              </a:extLst>
            </p:cNvPr>
            <p:cNvSpPr>
              <a:spLocks noChangeArrowheads="1"/>
            </p:cNvSpPr>
            <p:nvPr/>
          </p:nvSpPr>
          <p:spPr bwMode="auto">
            <a:xfrm>
              <a:off x="9629114" y="7780815"/>
              <a:ext cx="115353" cy="867884"/>
            </a:xfrm>
            <a:custGeom>
              <a:avLst/>
              <a:gdLst>
                <a:gd name="T0" fmla="*/ 91 w 92"/>
                <a:gd name="T1" fmla="*/ 34 h 698"/>
                <a:gd name="T2" fmla="*/ 0 w 92"/>
                <a:gd name="T3" fmla="*/ 0 h 698"/>
                <a:gd name="T4" fmla="*/ 0 w 92"/>
                <a:gd name="T5" fmla="*/ 697 h 698"/>
                <a:gd name="T6" fmla="*/ 91 w 92"/>
                <a:gd name="T7" fmla="*/ 697 h 698"/>
                <a:gd name="T8" fmla="*/ 91 w 92"/>
                <a:gd name="T9" fmla="*/ 34 h 698"/>
              </a:gdLst>
              <a:ahLst/>
              <a:cxnLst>
                <a:cxn ang="0">
                  <a:pos x="T0" y="T1"/>
                </a:cxn>
                <a:cxn ang="0">
                  <a:pos x="T2" y="T3"/>
                </a:cxn>
                <a:cxn ang="0">
                  <a:pos x="T4" y="T5"/>
                </a:cxn>
                <a:cxn ang="0">
                  <a:pos x="T6" y="T7"/>
                </a:cxn>
                <a:cxn ang="0">
                  <a:pos x="T8" y="T9"/>
                </a:cxn>
              </a:cxnLst>
              <a:rect l="0" t="0" r="r" b="b"/>
              <a:pathLst>
                <a:path w="92" h="698">
                  <a:moveTo>
                    <a:pt x="91" y="34"/>
                  </a:moveTo>
                  <a:lnTo>
                    <a:pt x="0" y="0"/>
                  </a:lnTo>
                  <a:lnTo>
                    <a:pt x="0" y="697"/>
                  </a:lnTo>
                  <a:lnTo>
                    <a:pt x="91" y="697"/>
                  </a:lnTo>
                  <a:lnTo>
                    <a:pt x="91" y="34"/>
                  </a:lnTo>
                </a:path>
              </a:pathLst>
            </a:custGeom>
            <a:solidFill>
              <a:srgbClr val="000000">
                <a:alpha val="40000"/>
              </a:srgbClr>
            </a:solidFill>
            <a:ln>
              <a:noFill/>
            </a:ln>
            <a:effectLst/>
          </p:spPr>
          <p:txBody>
            <a:bodyPr wrap="none" anchor="ctr"/>
            <a:lstStyle/>
            <a:p>
              <a:endParaRPr lang="en-US" dirty="0">
                <a:latin typeface="Poppins" pitchFamily="2" charset="77"/>
              </a:endParaRPr>
            </a:p>
          </p:txBody>
        </p:sp>
        <p:sp>
          <p:nvSpPr>
            <p:cNvPr id="92" name="Freeform 171">
              <a:extLst>
                <a:ext uri="{FF2B5EF4-FFF2-40B4-BE49-F238E27FC236}">
                  <a16:creationId xmlns:a16="http://schemas.microsoft.com/office/drawing/2014/main" id="{E2C730B1-59DD-E04D-BFEB-8431DF4415A2}"/>
                </a:ext>
              </a:extLst>
            </p:cNvPr>
            <p:cNvSpPr>
              <a:spLocks noChangeArrowheads="1"/>
            </p:cNvSpPr>
            <p:nvPr/>
          </p:nvSpPr>
          <p:spPr bwMode="auto">
            <a:xfrm>
              <a:off x="11606571" y="8802500"/>
              <a:ext cx="895350" cy="2570695"/>
            </a:xfrm>
            <a:custGeom>
              <a:avLst/>
              <a:gdLst>
                <a:gd name="T0" fmla="*/ 717 w 718"/>
                <a:gd name="T1" fmla="*/ 2064 h 2065"/>
                <a:gd name="T2" fmla="*/ 239 w 718"/>
                <a:gd name="T3" fmla="*/ 2064 h 2065"/>
                <a:gd name="T4" fmla="*/ 50 w 718"/>
                <a:gd name="T5" fmla="*/ 1216 h 2065"/>
                <a:gd name="T6" fmla="*/ 50 w 718"/>
                <a:gd name="T7" fmla="*/ 1216 h 2065"/>
                <a:gd name="T8" fmla="*/ 49 w 718"/>
                <a:gd name="T9" fmla="*/ 1203 h 2065"/>
                <a:gd name="T10" fmla="*/ 0 w 718"/>
                <a:gd name="T11" fmla="*/ 0 h 2065"/>
                <a:gd name="T12" fmla="*/ 478 w 718"/>
                <a:gd name="T13" fmla="*/ 0 h 2065"/>
                <a:gd name="T14" fmla="*/ 527 w 718"/>
                <a:gd name="T15" fmla="*/ 1203 h 2065"/>
                <a:gd name="T16" fmla="*/ 527 w 718"/>
                <a:gd name="T17" fmla="*/ 1203 h 2065"/>
                <a:gd name="T18" fmla="*/ 529 w 718"/>
                <a:gd name="T19" fmla="*/ 1216 h 2065"/>
                <a:gd name="T20" fmla="*/ 717 w 718"/>
                <a:gd name="T21" fmla="*/ 2064 h 20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718" h="2065">
                  <a:moveTo>
                    <a:pt x="717" y="2064"/>
                  </a:moveTo>
                  <a:lnTo>
                    <a:pt x="239" y="2064"/>
                  </a:lnTo>
                  <a:lnTo>
                    <a:pt x="50" y="1216"/>
                  </a:lnTo>
                  <a:lnTo>
                    <a:pt x="50" y="1216"/>
                  </a:lnTo>
                  <a:cubicBezTo>
                    <a:pt x="50" y="1212"/>
                    <a:pt x="49" y="1207"/>
                    <a:pt x="49" y="1203"/>
                  </a:cubicBezTo>
                  <a:lnTo>
                    <a:pt x="0" y="0"/>
                  </a:lnTo>
                  <a:lnTo>
                    <a:pt x="478" y="0"/>
                  </a:lnTo>
                  <a:lnTo>
                    <a:pt x="527" y="1203"/>
                  </a:lnTo>
                  <a:lnTo>
                    <a:pt x="527" y="1203"/>
                  </a:lnTo>
                  <a:cubicBezTo>
                    <a:pt x="527" y="1207"/>
                    <a:pt x="528" y="1212"/>
                    <a:pt x="529" y="1216"/>
                  </a:cubicBezTo>
                  <a:lnTo>
                    <a:pt x="717" y="2064"/>
                  </a:lnTo>
                </a:path>
              </a:pathLst>
            </a:custGeom>
            <a:solidFill>
              <a:srgbClr val="226789"/>
            </a:solidFill>
            <a:ln>
              <a:noFill/>
            </a:ln>
            <a:effectLst/>
            <a:extLst>
              <a:ext uri="{91240B29-F687-4F45-9708-019B960494DF}">
                <a14:hiddenLine xmlns:a14="http://schemas.microsoft.com/office/drawing/2010/main" w="9525" cap="flat">
                  <a:solidFill>
                    <a:srgbClr val="00000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93" name="Freeform 172">
              <a:extLst>
                <a:ext uri="{FF2B5EF4-FFF2-40B4-BE49-F238E27FC236}">
                  <a16:creationId xmlns:a16="http://schemas.microsoft.com/office/drawing/2014/main" id="{7F27AF6F-C53D-5E44-B011-02B6E1858088}"/>
                </a:ext>
              </a:extLst>
            </p:cNvPr>
            <p:cNvSpPr>
              <a:spLocks noChangeArrowheads="1"/>
            </p:cNvSpPr>
            <p:nvPr/>
          </p:nvSpPr>
          <p:spPr bwMode="auto">
            <a:xfrm>
              <a:off x="11606571" y="8802500"/>
              <a:ext cx="895350" cy="2570695"/>
            </a:xfrm>
            <a:custGeom>
              <a:avLst/>
              <a:gdLst>
                <a:gd name="T0" fmla="*/ 717 w 718"/>
                <a:gd name="T1" fmla="*/ 2064 h 2065"/>
                <a:gd name="T2" fmla="*/ 239 w 718"/>
                <a:gd name="T3" fmla="*/ 2064 h 2065"/>
                <a:gd name="T4" fmla="*/ 50 w 718"/>
                <a:gd name="T5" fmla="*/ 1216 h 2065"/>
                <a:gd name="T6" fmla="*/ 50 w 718"/>
                <a:gd name="T7" fmla="*/ 1216 h 2065"/>
                <a:gd name="T8" fmla="*/ 49 w 718"/>
                <a:gd name="T9" fmla="*/ 1203 h 2065"/>
                <a:gd name="T10" fmla="*/ 0 w 718"/>
                <a:gd name="T11" fmla="*/ 0 h 2065"/>
                <a:gd name="T12" fmla="*/ 478 w 718"/>
                <a:gd name="T13" fmla="*/ 0 h 2065"/>
                <a:gd name="T14" fmla="*/ 527 w 718"/>
                <a:gd name="T15" fmla="*/ 1203 h 2065"/>
                <a:gd name="T16" fmla="*/ 527 w 718"/>
                <a:gd name="T17" fmla="*/ 1203 h 2065"/>
                <a:gd name="T18" fmla="*/ 529 w 718"/>
                <a:gd name="T19" fmla="*/ 1216 h 2065"/>
                <a:gd name="T20" fmla="*/ 717 w 718"/>
                <a:gd name="T21" fmla="*/ 2064 h 20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718" h="2065">
                  <a:moveTo>
                    <a:pt x="717" y="2064"/>
                  </a:moveTo>
                  <a:lnTo>
                    <a:pt x="239" y="2064"/>
                  </a:lnTo>
                  <a:lnTo>
                    <a:pt x="50" y="1216"/>
                  </a:lnTo>
                  <a:lnTo>
                    <a:pt x="50" y="1216"/>
                  </a:lnTo>
                  <a:cubicBezTo>
                    <a:pt x="50" y="1212"/>
                    <a:pt x="49" y="1207"/>
                    <a:pt x="49" y="1203"/>
                  </a:cubicBezTo>
                  <a:lnTo>
                    <a:pt x="0" y="0"/>
                  </a:lnTo>
                  <a:lnTo>
                    <a:pt x="478" y="0"/>
                  </a:lnTo>
                  <a:lnTo>
                    <a:pt x="527" y="1203"/>
                  </a:lnTo>
                  <a:lnTo>
                    <a:pt x="527" y="1203"/>
                  </a:lnTo>
                  <a:cubicBezTo>
                    <a:pt x="527" y="1207"/>
                    <a:pt x="528" y="1212"/>
                    <a:pt x="529" y="1216"/>
                  </a:cubicBezTo>
                  <a:lnTo>
                    <a:pt x="717" y="2064"/>
                  </a:lnTo>
                </a:path>
              </a:pathLst>
            </a:custGeom>
            <a:solidFill>
              <a:srgbClr val="000000">
                <a:alpha val="40000"/>
              </a:srgbClr>
            </a:solidFill>
            <a:ln>
              <a:noFill/>
            </a:ln>
            <a:effectLst/>
          </p:spPr>
          <p:txBody>
            <a:bodyPr wrap="none" anchor="ctr"/>
            <a:lstStyle/>
            <a:p>
              <a:endParaRPr lang="en-US" dirty="0">
                <a:latin typeface="Poppins" pitchFamily="2" charset="77"/>
              </a:endParaRPr>
            </a:p>
          </p:txBody>
        </p:sp>
        <p:sp>
          <p:nvSpPr>
            <p:cNvPr id="94" name="Freeform 173">
              <a:extLst>
                <a:ext uri="{FF2B5EF4-FFF2-40B4-BE49-F238E27FC236}">
                  <a16:creationId xmlns:a16="http://schemas.microsoft.com/office/drawing/2014/main" id="{BD493A32-9060-D045-BFC7-F89ECD281D2B}"/>
                </a:ext>
              </a:extLst>
            </p:cNvPr>
            <p:cNvSpPr>
              <a:spLocks noChangeArrowheads="1"/>
            </p:cNvSpPr>
            <p:nvPr/>
          </p:nvSpPr>
          <p:spPr bwMode="auto">
            <a:xfrm>
              <a:off x="11634039" y="11373195"/>
              <a:ext cx="862390" cy="302114"/>
            </a:xfrm>
            <a:custGeom>
              <a:avLst/>
              <a:gdLst>
                <a:gd name="T0" fmla="*/ 692 w 693"/>
                <a:gd name="T1" fmla="*/ 241 h 242"/>
                <a:gd name="T2" fmla="*/ 587 w 693"/>
                <a:gd name="T3" fmla="*/ 241 h 242"/>
                <a:gd name="T4" fmla="*/ 584 w 693"/>
                <a:gd name="T5" fmla="*/ 201 h 242"/>
                <a:gd name="T6" fmla="*/ 495 w 693"/>
                <a:gd name="T7" fmla="*/ 241 h 242"/>
                <a:gd name="T8" fmla="*/ 0 w 693"/>
                <a:gd name="T9" fmla="*/ 241 h 242"/>
                <a:gd name="T10" fmla="*/ 0 w 693"/>
                <a:gd name="T11" fmla="*/ 241 h 242"/>
                <a:gd name="T12" fmla="*/ 241 w 693"/>
                <a:gd name="T13" fmla="*/ 0 h 242"/>
                <a:gd name="T14" fmla="*/ 692 w 693"/>
                <a:gd name="T15" fmla="*/ 0 h 242"/>
                <a:gd name="T16" fmla="*/ 692 w 693"/>
                <a:gd name="T17" fmla="*/ 241 h 2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693" h="242">
                  <a:moveTo>
                    <a:pt x="692" y="241"/>
                  </a:moveTo>
                  <a:lnTo>
                    <a:pt x="587" y="241"/>
                  </a:lnTo>
                  <a:lnTo>
                    <a:pt x="584" y="201"/>
                  </a:lnTo>
                  <a:lnTo>
                    <a:pt x="495" y="241"/>
                  </a:lnTo>
                  <a:lnTo>
                    <a:pt x="0" y="241"/>
                  </a:lnTo>
                  <a:lnTo>
                    <a:pt x="0" y="241"/>
                  </a:lnTo>
                  <a:cubicBezTo>
                    <a:pt x="0" y="108"/>
                    <a:pt x="108" y="0"/>
                    <a:pt x="241" y="0"/>
                  </a:cubicBezTo>
                  <a:lnTo>
                    <a:pt x="692" y="0"/>
                  </a:lnTo>
                  <a:lnTo>
                    <a:pt x="692" y="241"/>
                  </a:lnTo>
                </a:path>
              </a:pathLst>
            </a:custGeom>
            <a:solidFill>
              <a:srgbClr val="75A1D2"/>
            </a:solidFill>
            <a:ln>
              <a:noFill/>
            </a:ln>
            <a:effectLst/>
            <a:extLst>
              <a:ext uri="{91240B29-F687-4F45-9708-019B960494DF}">
                <a14:hiddenLine xmlns:a14="http://schemas.microsoft.com/office/drawing/2010/main" w="9525" cap="flat">
                  <a:solidFill>
                    <a:srgbClr val="00000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95" name="Freeform 174">
              <a:extLst>
                <a:ext uri="{FF2B5EF4-FFF2-40B4-BE49-F238E27FC236}">
                  <a16:creationId xmlns:a16="http://schemas.microsoft.com/office/drawing/2014/main" id="{19D054D5-AA70-3040-80F4-56B6065264CE}"/>
                </a:ext>
              </a:extLst>
            </p:cNvPr>
            <p:cNvSpPr>
              <a:spLocks noChangeArrowheads="1"/>
            </p:cNvSpPr>
            <p:nvPr/>
          </p:nvSpPr>
          <p:spPr bwMode="auto">
            <a:xfrm>
              <a:off x="11634039" y="11576437"/>
              <a:ext cx="862390" cy="93378"/>
            </a:xfrm>
            <a:custGeom>
              <a:avLst/>
              <a:gdLst>
                <a:gd name="T0" fmla="*/ 12 w 693"/>
                <a:gd name="T1" fmla="*/ 0 h 77"/>
                <a:gd name="T2" fmla="*/ 12 w 693"/>
                <a:gd name="T3" fmla="*/ 0 h 77"/>
                <a:gd name="T4" fmla="*/ 0 w 693"/>
                <a:gd name="T5" fmla="*/ 76 h 77"/>
                <a:gd name="T6" fmla="*/ 495 w 693"/>
                <a:gd name="T7" fmla="*/ 76 h 77"/>
                <a:gd name="T8" fmla="*/ 584 w 693"/>
                <a:gd name="T9" fmla="*/ 36 h 77"/>
                <a:gd name="T10" fmla="*/ 587 w 693"/>
                <a:gd name="T11" fmla="*/ 76 h 77"/>
                <a:gd name="T12" fmla="*/ 692 w 693"/>
                <a:gd name="T13" fmla="*/ 76 h 77"/>
                <a:gd name="T14" fmla="*/ 692 w 693"/>
                <a:gd name="T15" fmla="*/ 0 h 77"/>
                <a:gd name="T16" fmla="*/ 12 w 693"/>
                <a:gd name="T17" fmla="*/ 0 h 7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693" h="77">
                  <a:moveTo>
                    <a:pt x="12" y="0"/>
                  </a:moveTo>
                  <a:lnTo>
                    <a:pt x="12" y="0"/>
                  </a:lnTo>
                  <a:cubicBezTo>
                    <a:pt x="5" y="24"/>
                    <a:pt x="0" y="49"/>
                    <a:pt x="0" y="76"/>
                  </a:cubicBezTo>
                  <a:lnTo>
                    <a:pt x="495" y="76"/>
                  </a:lnTo>
                  <a:lnTo>
                    <a:pt x="584" y="36"/>
                  </a:lnTo>
                  <a:lnTo>
                    <a:pt x="587" y="76"/>
                  </a:lnTo>
                  <a:lnTo>
                    <a:pt x="692" y="76"/>
                  </a:lnTo>
                  <a:lnTo>
                    <a:pt x="692" y="0"/>
                  </a:lnTo>
                  <a:lnTo>
                    <a:pt x="12" y="0"/>
                  </a:lnTo>
                </a:path>
              </a:pathLst>
            </a:custGeom>
            <a:solidFill>
              <a:srgbClr val="000000"/>
            </a:solidFill>
            <a:ln>
              <a:noFill/>
            </a:ln>
            <a:effectLst/>
            <a:extLst>
              <a:ext uri="{91240B29-F687-4F45-9708-019B960494DF}">
                <a14:hiddenLine xmlns:a14="http://schemas.microsoft.com/office/drawing/2010/main" w="9525" cap="flat">
                  <a:solidFill>
                    <a:srgbClr val="00000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96" name="Freeform 175">
              <a:extLst>
                <a:ext uri="{FF2B5EF4-FFF2-40B4-BE49-F238E27FC236}">
                  <a16:creationId xmlns:a16="http://schemas.microsoft.com/office/drawing/2014/main" id="{8BE86B2E-5D8F-624D-86E3-431DB731A6A1}"/>
                </a:ext>
              </a:extLst>
            </p:cNvPr>
            <p:cNvSpPr>
              <a:spLocks noChangeArrowheads="1"/>
            </p:cNvSpPr>
            <p:nvPr/>
          </p:nvSpPr>
          <p:spPr bwMode="auto">
            <a:xfrm>
              <a:off x="11634039" y="11373195"/>
              <a:ext cx="862390" cy="302114"/>
            </a:xfrm>
            <a:custGeom>
              <a:avLst/>
              <a:gdLst>
                <a:gd name="T0" fmla="*/ 692 w 693"/>
                <a:gd name="T1" fmla="*/ 241 h 242"/>
                <a:gd name="T2" fmla="*/ 587 w 693"/>
                <a:gd name="T3" fmla="*/ 241 h 242"/>
                <a:gd name="T4" fmla="*/ 584 w 693"/>
                <a:gd name="T5" fmla="*/ 201 h 242"/>
                <a:gd name="T6" fmla="*/ 495 w 693"/>
                <a:gd name="T7" fmla="*/ 241 h 242"/>
                <a:gd name="T8" fmla="*/ 0 w 693"/>
                <a:gd name="T9" fmla="*/ 241 h 242"/>
                <a:gd name="T10" fmla="*/ 0 w 693"/>
                <a:gd name="T11" fmla="*/ 241 h 242"/>
                <a:gd name="T12" fmla="*/ 241 w 693"/>
                <a:gd name="T13" fmla="*/ 0 h 242"/>
                <a:gd name="T14" fmla="*/ 692 w 693"/>
                <a:gd name="T15" fmla="*/ 0 h 242"/>
                <a:gd name="T16" fmla="*/ 692 w 693"/>
                <a:gd name="T17" fmla="*/ 241 h 2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693" h="242">
                  <a:moveTo>
                    <a:pt x="692" y="241"/>
                  </a:moveTo>
                  <a:lnTo>
                    <a:pt x="587" y="241"/>
                  </a:lnTo>
                  <a:lnTo>
                    <a:pt x="584" y="201"/>
                  </a:lnTo>
                  <a:lnTo>
                    <a:pt x="495" y="241"/>
                  </a:lnTo>
                  <a:lnTo>
                    <a:pt x="0" y="241"/>
                  </a:lnTo>
                  <a:lnTo>
                    <a:pt x="0" y="241"/>
                  </a:lnTo>
                  <a:cubicBezTo>
                    <a:pt x="0" y="108"/>
                    <a:pt x="108" y="0"/>
                    <a:pt x="241" y="0"/>
                  </a:cubicBezTo>
                  <a:lnTo>
                    <a:pt x="692" y="0"/>
                  </a:lnTo>
                  <a:lnTo>
                    <a:pt x="692" y="241"/>
                  </a:lnTo>
                </a:path>
              </a:pathLst>
            </a:custGeom>
            <a:solidFill>
              <a:srgbClr val="226789">
                <a:alpha val="50000"/>
              </a:srgbClr>
            </a:solidFill>
            <a:ln>
              <a:noFill/>
            </a:ln>
            <a:effectLst/>
          </p:spPr>
          <p:txBody>
            <a:bodyPr wrap="none" anchor="ctr"/>
            <a:lstStyle/>
            <a:p>
              <a:endParaRPr lang="en-US" dirty="0">
                <a:latin typeface="Poppins" pitchFamily="2" charset="77"/>
              </a:endParaRPr>
            </a:p>
          </p:txBody>
        </p:sp>
        <p:sp>
          <p:nvSpPr>
            <p:cNvPr id="97" name="Freeform 176">
              <a:extLst>
                <a:ext uri="{FF2B5EF4-FFF2-40B4-BE49-F238E27FC236}">
                  <a16:creationId xmlns:a16="http://schemas.microsoft.com/office/drawing/2014/main" id="{BEB247F6-0734-FB42-B8A5-D1F204099343}"/>
                </a:ext>
              </a:extLst>
            </p:cNvPr>
            <p:cNvSpPr>
              <a:spLocks noChangeArrowheads="1"/>
            </p:cNvSpPr>
            <p:nvPr/>
          </p:nvSpPr>
          <p:spPr bwMode="auto">
            <a:xfrm>
              <a:off x="11606571" y="8802500"/>
              <a:ext cx="648167" cy="1384219"/>
            </a:xfrm>
            <a:custGeom>
              <a:avLst/>
              <a:gdLst>
                <a:gd name="T0" fmla="*/ 478 w 521"/>
                <a:gd name="T1" fmla="*/ 0 h 1111"/>
                <a:gd name="T2" fmla="*/ 0 w 521"/>
                <a:gd name="T3" fmla="*/ 0 h 1111"/>
                <a:gd name="T4" fmla="*/ 45 w 521"/>
                <a:gd name="T5" fmla="*/ 1110 h 1111"/>
                <a:gd name="T6" fmla="*/ 520 w 521"/>
                <a:gd name="T7" fmla="*/ 1032 h 1111"/>
                <a:gd name="T8" fmla="*/ 478 w 521"/>
                <a:gd name="T9" fmla="*/ 0 h 1111"/>
              </a:gdLst>
              <a:ahLst/>
              <a:cxnLst>
                <a:cxn ang="0">
                  <a:pos x="T0" y="T1"/>
                </a:cxn>
                <a:cxn ang="0">
                  <a:pos x="T2" y="T3"/>
                </a:cxn>
                <a:cxn ang="0">
                  <a:pos x="T4" y="T5"/>
                </a:cxn>
                <a:cxn ang="0">
                  <a:pos x="T6" y="T7"/>
                </a:cxn>
                <a:cxn ang="0">
                  <a:pos x="T8" y="T9"/>
                </a:cxn>
              </a:cxnLst>
              <a:rect l="0" t="0" r="r" b="b"/>
              <a:pathLst>
                <a:path w="521" h="1111">
                  <a:moveTo>
                    <a:pt x="478" y="0"/>
                  </a:moveTo>
                  <a:lnTo>
                    <a:pt x="0" y="0"/>
                  </a:lnTo>
                  <a:lnTo>
                    <a:pt x="45" y="1110"/>
                  </a:lnTo>
                  <a:lnTo>
                    <a:pt x="520" y="1032"/>
                  </a:lnTo>
                  <a:lnTo>
                    <a:pt x="478" y="0"/>
                  </a:lnTo>
                </a:path>
              </a:pathLst>
            </a:custGeom>
            <a:solidFill>
              <a:srgbClr val="000000">
                <a:alpha val="40000"/>
              </a:srgbClr>
            </a:solidFill>
            <a:ln>
              <a:noFill/>
            </a:ln>
            <a:effectLst/>
          </p:spPr>
          <p:txBody>
            <a:bodyPr wrap="none" anchor="ctr"/>
            <a:lstStyle/>
            <a:p>
              <a:endParaRPr lang="en-US" dirty="0">
                <a:latin typeface="Poppins" pitchFamily="2" charset="77"/>
              </a:endParaRPr>
            </a:p>
          </p:txBody>
        </p:sp>
        <p:sp>
          <p:nvSpPr>
            <p:cNvPr id="98" name="Freeform 177">
              <a:extLst>
                <a:ext uri="{FF2B5EF4-FFF2-40B4-BE49-F238E27FC236}">
                  <a16:creationId xmlns:a16="http://schemas.microsoft.com/office/drawing/2014/main" id="{314BE0F6-1E78-F84F-B224-FDE0614C12A7}"/>
                </a:ext>
              </a:extLst>
            </p:cNvPr>
            <p:cNvSpPr>
              <a:spLocks noChangeArrowheads="1"/>
            </p:cNvSpPr>
            <p:nvPr/>
          </p:nvSpPr>
          <p:spPr bwMode="auto">
            <a:xfrm>
              <a:off x="11386852" y="8802502"/>
              <a:ext cx="818449" cy="2691538"/>
            </a:xfrm>
            <a:custGeom>
              <a:avLst/>
              <a:gdLst>
                <a:gd name="T0" fmla="*/ 655 w 656"/>
                <a:gd name="T1" fmla="*/ 2159 h 2160"/>
                <a:gd name="T2" fmla="*/ 177 w 656"/>
                <a:gd name="T3" fmla="*/ 2159 h 2160"/>
                <a:gd name="T4" fmla="*/ 0 w 656"/>
                <a:gd name="T5" fmla="*/ 1214 h 2160"/>
                <a:gd name="T6" fmla="*/ 70 w 656"/>
                <a:gd name="T7" fmla="*/ 0 h 2160"/>
                <a:gd name="T8" fmla="*/ 548 w 656"/>
                <a:gd name="T9" fmla="*/ 0 h 2160"/>
                <a:gd name="T10" fmla="*/ 479 w 656"/>
                <a:gd name="T11" fmla="*/ 1214 h 2160"/>
                <a:gd name="T12" fmla="*/ 655 w 656"/>
                <a:gd name="T13" fmla="*/ 2159 h 2160"/>
              </a:gdLst>
              <a:ahLst/>
              <a:cxnLst>
                <a:cxn ang="0">
                  <a:pos x="T0" y="T1"/>
                </a:cxn>
                <a:cxn ang="0">
                  <a:pos x="T2" y="T3"/>
                </a:cxn>
                <a:cxn ang="0">
                  <a:pos x="T4" y="T5"/>
                </a:cxn>
                <a:cxn ang="0">
                  <a:pos x="T6" y="T7"/>
                </a:cxn>
                <a:cxn ang="0">
                  <a:pos x="T8" y="T9"/>
                </a:cxn>
                <a:cxn ang="0">
                  <a:pos x="T10" y="T11"/>
                </a:cxn>
                <a:cxn ang="0">
                  <a:pos x="T12" y="T13"/>
                </a:cxn>
              </a:cxnLst>
              <a:rect l="0" t="0" r="r" b="b"/>
              <a:pathLst>
                <a:path w="656" h="2160">
                  <a:moveTo>
                    <a:pt x="655" y="2159"/>
                  </a:moveTo>
                  <a:lnTo>
                    <a:pt x="177" y="2159"/>
                  </a:lnTo>
                  <a:lnTo>
                    <a:pt x="0" y="1214"/>
                  </a:lnTo>
                  <a:lnTo>
                    <a:pt x="70" y="0"/>
                  </a:lnTo>
                  <a:lnTo>
                    <a:pt x="548" y="0"/>
                  </a:lnTo>
                  <a:lnTo>
                    <a:pt x="479" y="1214"/>
                  </a:lnTo>
                  <a:lnTo>
                    <a:pt x="655" y="2159"/>
                  </a:lnTo>
                </a:path>
              </a:pathLst>
            </a:custGeom>
            <a:solidFill>
              <a:srgbClr val="226789"/>
            </a:solidFill>
            <a:ln>
              <a:noFill/>
            </a:ln>
            <a:effectLst/>
            <a:extLst>
              <a:ext uri="{91240B29-F687-4F45-9708-019B960494DF}">
                <a14:hiddenLine xmlns:a14="http://schemas.microsoft.com/office/drawing/2010/main" w="9525" cap="flat">
                  <a:solidFill>
                    <a:srgbClr val="00000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99" name="Freeform 178">
              <a:extLst>
                <a:ext uri="{FF2B5EF4-FFF2-40B4-BE49-F238E27FC236}">
                  <a16:creationId xmlns:a16="http://schemas.microsoft.com/office/drawing/2014/main" id="{FCAA6DBF-1C43-CA40-9F64-386528068FE2}"/>
                </a:ext>
              </a:extLst>
            </p:cNvPr>
            <p:cNvSpPr>
              <a:spLocks noChangeArrowheads="1"/>
            </p:cNvSpPr>
            <p:nvPr/>
          </p:nvSpPr>
          <p:spPr bwMode="auto">
            <a:xfrm>
              <a:off x="11337419" y="11494040"/>
              <a:ext cx="862390" cy="302114"/>
            </a:xfrm>
            <a:custGeom>
              <a:avLst/>
              <a:gdLst>
                <a:gd name="T0" fmla="*/ 693 w 694"/>
                <a:gd name="T1" fmla="*/ 241 h 242"/>
                <a:gd name="T2" fmla="*/ 588 w 694"/>
                <a:gd name="T3" fmla="*/ 241 h 242"/>
                <a:gd name="T4" fmla="*/ 585 w 694"/>
                <a:gd name="T5" fmla="*/ 201 h 242"/>
                <a:gd name="T6" fmla="*/ 496 w 694"/>
                <a:gd name="T7" fmla="*/ 241 h 242"/>
                <a:gd name="T8" fmla="*/ 0 w 694"/>
                <a:gd name="T9" fmla="*/ 241 h 242"/>
                <a:gd name="T10" fmla="*/ 0 w 694"/>
                <a:gd name="T11" fmla="*/ 241 h 242"/>
                <a:gd name="T12" fmla="*/ 240 w 694"/>
                <a:gd name="T13" fmla="*/ 0 h 242"/>
                <a:gd name="T14" fmla="*/ 693 w 694"/>
                <a:gd name="T15" fmla="*/ 0 h 242"/>
                <a:gd name="T16" fmla="*/ 693 w 694"/>
                <a:gd name="T17" fmla="*/ 241 h 2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694" h="242">
                  <a:moveTo>
                    <a:pt x="693" y="241"/>
                  </a:moveTo>
                  <a:lnTo>
                    <a:pt x="588" y="241"/>
                  </a:lnTo>
                  <a:lnTo>
                    <a:pt x="585" y="201"/>
                  </a:lnTo>
                  <a:lnTo>
                    <a:pt x="496" y="241"/>
                  </a:lnTo>
                  <a:lnTo>
                    <a:pt x="0" y="241"/>
                  </a:lnTo>
                  <a:lnTo>
                    <a:pt x="0" y="241"/>
                  </a:lnTo>
                  <a:cubicBezTo>
                    <a:pt x="0" y="108"/>
                    <a:pt x="108" y="0"/>
                    <a:pt x="240" y="0"/>
                  </a:cubicBezTo>
                  <a:lnTo>
                    <a:pt x="693" y="0"/>
                  </a:lnTo>
                  <a:lnTo>
                    <a:pt x="693" y="241"/>
                  </a:lnTo>
                </a:path>
              </a:pathLst>
            </a:custGeom>
            <a:solidFill>
              <a:srgbClr val="75A1D2"/>
            </a:solidFill>
            <a:ln>
              <a:noFill/>
            </a:ln>
            <a:effectLst/>
            <a:extLst>
              <a:ext uri="{91240B29-F687-4F45-9708-019B960494DF}">
                <a14:hiddenLine xmlns:a14="http://schemas.microsoft.com/office/drawing/2010/main" w="9525" cap="flat">
                  <a:solidFill>
                    <a:srgbClr val="00000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100" name="Freeform 179">
              <a:extLst>
                <a:ext uri="{FF2B5EF4-FFF2-40B4-BE49-F238E27FC236}">
                  <a16:creationId xmlns:a16="http://schemas.microsoft.com/office/drawing/2014/main" id="{9D545292-C540-2E4B-AB41-C843FF89A549}"/>
                </a:ext>
              </a:extLst>
            </p:cNvPr>
            <p:cNvSpPr>
              <a:spLocks noChangeArrowheads="1"/>
            </p:cNvSpPr>
            <p:nvPr/>
          </p:nvSpPr>
          <p:spPr bwMode="auto">
            <a:xfrm>
              <a:off x="11337419" y="11697281"/>
              <a:ext cx="862390" cy="93378"/>
            </a:xfrm>
            <a:custGeom>
              <a:avLst/>
              <a:gdLst>
                <a:gd name="T0" fmla="*/ 13 w 694"/>
                <a:gd name="T1" fmla="*/ 0 h 77"/>
                <a:gd name="T2" fmla="*/ 13 w 694"/>
                <a:gd name="T3" fmla="*/ 0 h 77"/>
                <a:gd name="T4" fmla="*/ 0 w 694"/>
                <a:gd name="T5" fmla="*/ 76 h 77"/>
                <a:gd name="T6" fmla="*/ 496 w 694"/>
                <a:gd name="T7" fmla="*/ 76 h 77"/>
                <a:gd name="T8" fmla="*/ 585 w 694"/>
                <a:gd name="T9" fmla="*/ 36 h 77"/>
                <a:gd name="T10" fmla="*/ 588 w 694"/>
                <a:gd name="T11" fmla="*/ 76 h 77"/>
                <a:gd name="T12" fmla="*/ 693 w 694"/>
                <a:gd name="T13" fmla="*/ 76 h 77"/>
                <a:gd name="T14" fmla="*/ 693 w 694"/>
                <a:gd name="T15" fmla="*/ 0 h 77"/>
                <a:gd name="T16" fmla="*/ 13 w 694"/>
                <a:gd name="T17" fmla="*/ 0 h 7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694" h="77">
                  <a:moveTo>
                    <a:pt x="13" y="0"/>
                  </a:moveTo>
                  <a:lnTo>
                    <a:pt x="13" y="0"/>
                  </a:lnTo>
                  <a:cubicBezTo>
                    <a:pt x="5" y="24"/>
                    <a:pt x="0" y="49"/>
                    <a:pt x="0" y="76"/>
                  </a:cubicBezTo>
                  <a:lnTo>
                    <a:pt x="496" y="76"/>
                  </a:lnTo>
                  <a:lnTo>
                    <a:pt x="585" y="36"/>
                  </a:lnTo>
                  <a:lnTo>
                    <a:pt x="588" y="76"/>
                  </a:lnTo>
                  <a:lnTo>
                    <a:pt x="693" y="76"/>
                  </a:lnTo>
                  <a:lnTo>
                    <a:pt x="693" y="0"/>
                  </a:lnTo>
                  <a:lnTo>
                    <a:pt x="13" y="0"/>
                  </a:lnTo>
                </a:path>
              </a:pathLst>
            </a:custGeom>
            <a:solidFill>
              <a:srgbClr val="000000"/>
            </a:solidFill>
            <a:ln>
              <a:noFill/>
            </a:ln>
            <a:effectLst/>
            <a:extLst>
              <a:ext uri="{91240B29-F687-4F45-9708-019B960494DF}">
                <a14:hiddenLine xmlns:a14="http://schemas.microsoft.com/office/drawing/2010/main" w="9525" cap="flat">
                  <a:solidFill>
                    <a:srgbClr val="00000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101" name="Freeform 180">
              <a:extLst>
                <a:ext uri="{FF2B5EF4-FFF2-40B4-BE49-F238E27FC236}">
                  <a16:creationId xmlns:a16="http://schemas.microsoft.com/office/drawing/2014/main" id="{3873AC2E-7595-5B44-AF80-A15A1A3D3192}"/>
                </a:ext>
              </a:extLst>
            </p:cNvPr>
            <p:cNvSpPr>
              <a:spLocks noChangeArrowheads="1"/>
            </p:cNvSpPr>
            <p:nvPr/>
          </p:nvSpPr>
          <p:spPr bwMode="auto">
            <a:xfrm>
              <a:off x="11386854" y="8802500"/>
              <a:ext cx="681123" cy="1428164"/>
            </a:xfrm>
            <a:custGeom>
              <a:avLst/>
              <a:gdLst>
                <a:gd name="T0" fmla="*/ 545 w 546"/>
                <a:gd name="T1" fmla="*/ 0 h 1147"/>
                <a:gd name="T2" fmla="*/ 67 w 546"/>
                <a:gd name="T3" fmla="*/ 0 h 1147"/>
                <a:gd name="T4" fmla="*/ 0 w 546"/>
                <a:gd name="T5" fmla="*/ 1146 h 1147"/>
                <a:gd name="T6" fmla="*/ 484 w 546"/>
                <a:gd name="T7" fmla="*/ 1066 h 1147"/>
                <a:gd name="T8" fmla="*/ 545 w 546"/>
                <a:gd name="T9" fmla="*/ 0 h 1147"/>
              </a:gdLst>
              <a:ahLst/>
              <a:cxnLst>
                <a:cxn ang="0">
                  <a:pos x="T0" y="T1"/>
                </a:cxn>
                <a:cxn ang="0">
                  <a:pos x="T2" y="T3"/>
                </a:cxn>
                <a:cxn ang="0">
                  <a:pos x="T4" y="T5"/>
                </a:cxn>
                <a:cxn ang="0">
                  <a:pos x="T6" y="T7"/>
                </a:cxn>
                <a:cxn ang="0">
                  <a:pos x="T8" y="T9"/>
                </a:cxn>
              </a:cxnLst>
              <a:rect l="0" t="0" r="r" b="b"/>
              <a:pathLst>
                <a:path w="546" h="1147">
                  <a:moveTo>
                    <a:pt x="545" y="0"/>
                  </a:moveTo>
                  <a:lnTo>
                    <a:pt x="67" y="0"/>
                  </a:lnTo>
                  <a:lnTo>
                    <a:pt x="0" y="1146"/>
                  </a:lnTo>
                  <a:lnTo>
                    <a:pt x="484" y="1066"/>
                  </a:lnTo>
                  <a:lnTo>
                    <a:pt x="545" y="0"/>
                  </a:lnTo>
                </a:path>
              </a:pathLst>
            </a:custGeom>
            <a:solidFill>
              <a:srgbClr val="000000">
                <a:alpha val="40000"/>
              </a:srgbClr>
            </a:solidFill>
            <a:ln>
              <a:noFill/>
            </a:ln>
            <a:effectLst/>
          </p:spPr>
          <p:txBody>
            <a:bodyPr wrap="none" anchor="ctr"/>
            <a:lstStyle/>
            <a:p>
              <a:endParaRPr lang="en-US" dirty="0">
                <a:latin typeface="Poppins" pitchFamily="2" charset="77"/>
              </a:endParaRPr>
            </a:p>
          </p:txBody>
        </p:sp>
        <p:sp>
          <p:nvSpPr>
            <p:cNvPr id="102" name="Freeform 181">
              <a:extLst>
                <a:ext uri="{FF2B5EF4-FFF2-40B4-BE49-F238E27FC236}">
                  <a16:creationId xmlns:a16="http://schemas.microsoft.com/office/drawing/2014/main" id="{B95269FC-5744-9142-81F4-8A7225D02D9E}"/>
                </a:ext>
              </a:extLst>
            </p:cNvPr>
            <p:cNvSpPr>
              <a:spLocks noChangeArrowheads="1"/>
            </p:cNvSpPr>
            <p:nvPr/>
          </p:nvSpPr>
          <p:spPr bwMode="auto">
            <a:xfrm>
              <a:off x="9283061" y="8055463"/>
              <a:ext cx="357040" cy="324085"/>
            </a:xfrm>
            <a:custGeom>
              <a:avLst/>
              <a:gdLst>
                <a:gd name="T0" fmla="*/ 286 w 287"/>
                <a:gd name="T1" fmla="*/ 59 h 262"/>
                <a:gd name="T2" fmla="*/ 169 w 287"/>
                <a:gd name="T3" fmla="*/ 0 h 262"/>
                <a:gd name="T4" fmla="*/ 0 w 287"/>
                <a:gd name="T5" fmla="*/ 207 h 262"/>
                <a:gd name="T6" fmla="*/ 111 w 287"/>
                <a:gd name="T7" fmla="*/ 261 h 262"/>
                <a:gd name="T8" fmla="*/ 286 w 287"/>
                <a:gd name="T9" fmla="*/ 59 h 262"/>
              </a:gdLst>
              <a:ahLst/>
              <a:cxnLst>
                <a:cxn ang="0">
                  <a:pos x="T0" y="T1"/>
                </a:cxn>
                <a:cxn ang="0">
                  <a:pos x="T2" y="T3"/>
                </a:cxn>
                <a:cxn ang="0">
                  <a:pos x="T4" y="T5"/>
                </a:cxn>
                <a:cxn ang="0">
                  <a:pos x="T6" y="T7"/>
                </a:cxn>
                <a:cxn ang="0">
                  <a:pos x="T8" y="T9"/>
                </a:cxn>
              </a:cxnLst>
              <a:rect l="0" t="0" r="r" b="b"/>
              <a:pathLst>
                <a:path w="287" h="262">
                  <a:moveTo>
                    <a:pt x="286" y="59"/>
                  </a:moveTo>
                  <a:lnTo>
                    <a:pt x="169" y="0"/>
                  </a:lnTo>
                  <a:lnTo>
                    <a:pt x="0" y="207"/>
                  </a:lnTo>
                  <a:lnTo>
                    <a:pt x="111" y="261"/>
                  </a:lnTo>
                  <a:lnTo>
                    <a:pt x="286" y="59"/>
                  </a:lnTo>
                </a:path>
              </a:pathLst>
            </a:custGeom>
            <a:solidFill>
              <a:srgbClr val="000000"/>
            </a:solidFill>
            <a:ln>
              <a:noFill/>
            </a:ln>
            <a:effectLst/>
            <a:extLst>
              <a:ext uri="{91240B29-F687-4F45-9708-019B960494DF}">
                <a14:hiddenLine xmlns:a14="http://schemas.microsoft.com/office/drawing/2010/main" w="9525" cap="flat">
                  <a:solidFill>
                    <a:srgbClr val="00000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103" name="Freeform 182">
              <a:extLst>
                <a:ext uri="{FF2B5EF4-FFF2-40B4-BE49-F238E27FC236}">
                  <a16:creationId xmlns:a16="http://schemas.microsoft.com/office/drawing/2014/main" id="{EDE1CA91-A178-AE4D-97E6-36BAD8DDE71C}"/>
                </a:ext>
              </a:extLst>
            </p:cNvPr>
            <p:cNvSpPr>
              <a:spLocks noChangeArrowheads="1"/>
            </p:cNvSpPr>
            <p:nvPr/>
          </p:nvSpPr>
          <p:spPr bwMode="auto">
            <a:xfrm>
              <a:off x="10107003" y="7302930"/>
              <a:ext cx="296618" cy="417463"/>
            </a:xfrm>
            <a:custGeom>
              <a:avLst/>
              <a:gdLst>
                <a:gd name="T0" fmla="*/ 236 w 237"/>
                <a:gd name="T1" fmla="*/ 135 h 334"/>
                <a:gd name="T2" fmla="*/ 159 w 237"/>
                <a:gd name="T3" fmla="*/ 333 h 334"/>
                <a:gd name="T4" fmla="*/ 0 w 237"/>
                <a:gd name="T5" fmla="*/ 197 h 334"/>
                <a:gd name="T6" fmla="*/ 77 w 237"/>
                <a:gd name="T7" fmla="*/ 0 h 334"/>
                <a:gd name="T8" fmla="*/ 236 w 237"/>
                <a:gd name="T9" fmla="*/ 135 h 334"/>
              </a:gdLst>
              <a:ahLst/>
              <a:cxnLst>
                <a:cxn ang="0">
                  <a:pos x="T0" y="T1"/>
                </a:cxn>
                <a:cxn ang="0">
                  <a:pos x="T2" y="T3"/>
                </a:cxn>
                <a:cxn ang="0">
                  <a:pos x="T4" y="T5"/>
                </a:cxn>
                <a:cxn ang="0">
                  <a:pos x="T6" y="T7"/>
                </a:cxn>
                <a:cxn ang="0">
                  <a:pos x="T8" y="T9"/>
                </a:cxn>
              </a:cxnLst>
              <a:rect l="0" t="0" r="r" b="b"/>
              <a:pathLst>
                <a:path w="237" h="334">
                  <a:moveTo>
                    <a:pt x="236" y="135"/>
                  </a:moveTo>
                  <a:lnTo>
                    <a:pt x="159" y="333"/>
                  </a:lnTo>
                  <a:lnTo>
                    <a:pt x="0" y="197"/>
                  </a:lnTo>
                  <a:lnTo>
                    <a:pt x="77" y="0"/>
                  </a:lnTo>
                  <a:lnTo>
                    <a:pt x="236" y="135"/>
                  </a:lnTo>
                </a:path>
              </a:pathLst>
            </a:custGeom>
            <a:solidFill>
              <a:srgbClr val="EE7183"/>
            </a:solidFill>
            <a:ln>
              <a:noFill/>
            </a:ln>
            <a:effectLst/>
            <a:extLst>
              <a:ext uri="{91240B29-F687-4F45-9708-019B960494DF}">
                <a14:hiddenLine xmlns:a14="http://schemas.microsoft.com/office/drawing/2010/main" w="9525" cap="flat">
                  <a:solidFill>
                    <a:srgbClr val="00000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104" name="Freeform 183">
              <a:extLst>
                <a:ext uri="{FF2B5EF4-FFF2-40B4-BE49-F238E27FC236}">
                  <a16:creationId xmlns:a16="http://schemas.microsoft.com/office/drawing/2014/main" id="{6901798C-0F18-F040-87F7-F0B87FFF3898}"/>
                </a:ext>
              </a:extLst>
            </p:cNvPr>
            <p:cNvSpPr>
              <a:spLocks noChangeArrowheads="1"/>
            </p:cNvSpPr>
            <p:nvPr/>
          </p:nvSpPr>
          <p:spPr bwMode="auto">
            <a:xfrm>
              <a:off x="10107003" y="7302930"/>
              <a:ext cx="181265" cy="351547"/>
            </a:xfrm>
            <a:custGeom>
              <a:avLst/>
              <a:gdLst>
                <a:gd name="T0" fmla="*/ 77 w 144"/>
                <a:gd name="T1" fmla="*/ 0 h 284"/>
                <a:gd name="T2" fmla="*/ 0 w 144"/>
                <a:gd name="T3" fmla="*/ 197 h 284"/>
                <a:gd name="T4" fmla="*/ 100 w 144"/>
                <a:gd name="T5" fmla="*/ 283 h 284"/>
                <a:gd name="T6" fmla="*/ 100 w 144"/>
                <a:gd name="T7" fmla="*/ 283 h 284"/>
                <a:gd name="T8" fmla="*/ 143 w 144"/>
                <a:gd name="T9" fmla="*/ 57 h 284"/>
                <a:gd name="T10" fmla="*/ 77 w 144"/>
                <a:gd name="T11" fmla="*/ 0 h 284"/>
              </a:gdLst>
              <a:ahLst/>
              <a:cxnLst>
                <a:cxn ang="0">
                  <a:pos x="T0" y="T1"/>
                </a:cxn>
                <a:cxn ang="0">
                  <a:pos x="T2" y="T3"/>
                </a:cxn>
                <a:cxn ang="0">
                  <a:pos x="T4" y="T5"/>
                </a:cxn>
                <a:cxn ang="0">
                  <a:pos x="T6" y="T7"/>
                </a:cxn>
                <a:cxn ang="0">
                  <a:pos x="T8" y="T9"/>
                </a:cxn>
                <a:cxn ang="0">
                  <a:pos x="T10" y="T11"/>
                </a:cxn>
              </a:cxnLst>
              <a:rect l="0" t="0" r="r" b="b"/>
              <a:pathLst>
                <a:path w="144" h="284">
                  <a:moveTo>
                    <a:pt x="77" y="0"/>
                  </a:moveTo>
                  <a:lnTo>
                    <a:pt x="0" y="197"/>
                  </a:lnTo>
                  <a:lnTo>
                    <a:pt x="100" y="283"/>
                  </a:lnTo>
                  <a:lnTo>
                    <a:pt x="100" y="283"/>
                  </a:lnTo>
                  <a:cubicBezTo>
                    <a:pt x="129" y="219"/>
                    <a:pt x="140" y="125"/>
                    <a:pt x="143" y="57"/>
                  </a:cubicBezTo>
                  <a:lnTo>
                    <a:pt x="77" y="0"/>
                  </a:lnTo>
                </a:path>
              </a:pathLst>
            </a:custGeom>
            <a:solidFill>
              <a:srgbClr val="000000">
                <a:alpha val="50000"/>
              </a:srgbClr>
            </a:solidFill>
            <a:ln>
              <a:noFill/>
            </a:ln>
            <a:effectLst/>
          </p:spPr>
          <p:txBody>
            <a:bodyPr wrap="none" anchor="ctr"/>
            <a:lstStyle/>
            <a:p>
              <a:endParaRPr lang="en-US" dirty="0">
                <a:latin typeface="Poppins" pitchFamily="2" charset="77"/>
              </a:endParaRPr>
            </a:p>
          </p:txBody>
        </p:sp>
        <p:sp>
          <p:nvSpPr>
            <p:cNvPr id="105" name="Freeform 184">
              <a:extLst>
                <a:ext uri="{FF2B5EF4-FFF2-40B4-BE49-F238E27FC236}">
                  <a16:creationId xmlns:a16="http://schemas.microsoft.com/office/drawing/2014/main" id="{65652F23-245A-A643-88E7-6AC03CCD12D3}"/>
                </a:ext>
              </a:extLst>
            </p:cNvPr>
            <p:cNvSpPr>
              <a:spLocks noChangeArrowheads="1"/>
            </p:cNvSpPr>
            <p:nvPr/>
          </p:nvSpPr>
          <p:spPr bwMode="auto">
            <a:xfrm>
              <a:off x="9629114" y="6962370"/>
              <a:ext cx="664646" cy="686615"/>
            </a:xfrm>
            <a:custGeom>
              <a:avLst/>
              <a:gdLst>
                <a:gd name="T0" fmla="*/ 449 w 533"/>
                <a:gd name="T1" fmla="*/ 134 h 553"/>
                <a:gd name="T2" fmla="*/ 449 w 533"/>
                <a:gd name="T3" fmla="*/ 134 h 553"/>
                <a:gd name="T4" fmla="*/ 115 w 533"/>
                <a:gd name="T5" fmla="*/ 77 h 553"/>
                <a:gd name="T6" fmla="*/ 115 w 533"/>
                <a:gd name="T7" fmla="*/ 77 h 553"/>
                <a:gd name="T8" fmla="*/ 84 w 533"/>
                <a:gd name="T9" fmla="*/ 414 h 553"/>
                <a:gd name="T10" fmla="*/ 84 w 533"/>
                <a:gd name="T11" fmla="*/ 414 h 553"/>
                <a:gd name="T12" fmla="*/ 103 w 533"/>
                <a:gd name="T13" fmla="*/ 436 h 553"/>
                <a:gd name="T14" fmla="*/ 132 w 533"/>
                <a:gd name="T15" fmla="*/ 517 h 553"/>
                <a:gd name="T16" fmla="*/ 182 w 533"/>
                <a:gd name="T17" fmla="*/ 477 h 553"/>
                <a:gd name="T18" fmla="*/ 182 w 533"/>
                <a:gd name="T19" fmla="*/ 477 h 553"/>
                <a:gd name="T20" fmla="*/ 412 w 533"/>
                <a:gd name="T21" fmla="*/ 487 h 553"/>
                <a:gd name="T22" fmla="*/ 412 w 533"/>
                <a:gd name="T23" fmla="*/ 487 h 553"/>
                <a:gd name="T24" fmla="*/ 449 w 533"/>
                <a:gd name="T25" fmla="*/ 134 h 5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533" h="553">
                  <a:moveTo>
                    <a:pt x="449" y="134"/>
                  </a:moveTo>
                  <a:lnTo>
                    <a:pt x="449" y="134"/>
                  </a:lnTo>
                  <a:cubicBezTo>
                    <a:pt x="365" y="25"/>
                    <a:pt x="216" y="0"/>
                    <a:pt x="115" y="77"/>
                  </a:cubicBezTo>
                  <a:lnTo>
                    <a:pt x="115" y="77"/>
                  </a:lnTo>
                  <a:cubicBezTo>
                    <a:pt x="15" y="154"/>
                    <a:pt x="0" y="305"/>
                    <a:pt x="84" y="414"/>
                  </a:cubicBezTo>
                  <a:lnTo>
                    <a:pt x="84" y="414"/>
                  </a:lnTo>
                  <a:cubicBezTo>
                    <a:pt x="90" y="421"/>
                    <a:pt x="96" y="429"/>
                    <a:pt x="103" y="436"/>
                  </a:cubicBezTo>
                  <a:lnTo>
                    <a:pt x="132" y="517"/>
                  </a:lnTo>
                  <a:lnTo>
                    <a:pt x="182" y="477"/>
                  </a:lnTo>
                  <a:lnTo>
                    <a:pt x="182" y="477"/>
                  </a:lnTo>
                  <a:cubicBezTo>
                    <a:pt x="299" y="552"/>
                    <a:pt x="335" y="546"/>
                    <a:pt x="412" y="487"/>
                  </a:cubicBezTo>
                  <a:lnTo>
                    <a:pt x="412" y="487"/>
                  </a:lnTo>
                  <a:cubicBezTo>
                    <a:pt x="513" y="410"/>
                    <a:pt x="532" y="243"/>
                    <a:pt x="449" y="134"/>
                  </a:cubicBezTo>
                </a:path>
              </a:pathLst>
            </a:custGeom>
            <a:solidFill>
              <a:srgbClr val="EE7183"/>
            </a:solidFill>
            <a:ln>
              <a:noFill/>
            </a:ln>
            <a:effectLst/>
            <a:extLst>
              <a:ext uri="{91240B29-F687-4F45-9708-019B960494DF}">
                <a14:hiddenLine xmlns:a14="http://schemas.microsoft.com/office/drawing/2010/main" w="9525" cap="flat">
                  <a:solidFill>
                    <a:srgbClr val="00000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106" name="Freeform 185">
              <a:extLst>
                <a:ext uri="{FF2B5EF4-FFF2-40B4-BE49-F238E27FC236}">
                  <a16:creationId xmlns:a16="http://schemas.microsoft.com/office/drawing/2014/main" id="{1CA1547B-0F48-BF48-A888-722B45FBC990}"/>
                </a:ext>
              </a:extLst>
            </p:cNvPr>
            <p:cNvSpPr>
              <a:spLocks noChangeArrowheads="1"/>
            </p:cNvSpPr>
            <p:nvPr/>
          </p:nvSpPr>
          <p:spPr bwMode="auto">
            <a:xfrm>
              <a:off x="9453340" y="6808566"/>
              <a:ext cx="900842" cy="675629"/>
            </a:xfrm>
            <a:custGeom>
              <a:avLst/>
              <a:gdLst>
                <a:gd name="T0" fmla="*/ 0 w 721"/>
                <a:gd name="T1" fmla="*/ 402 h 542"/>
                <a:gd name="T2" fmla="*/ 0 w 721"/>
                <a:gd name="T3" fmla="*/ 402 h 542"/>
                <a:gd name="T4" fmla="*/ 384 w 721"/>
                <a:gd name="T5" fmla="*/ 265 h 542"/>
                <a:gd name="T6" fmla="*/ 466 w 721"/>
                <a:gd name="T7" fmla="*/ 342 h 542"/>
                <a:gd name="T8" fmla="*/ 466 w 721"/>
                <a:gd name="T9" fmla="*/ 342 h 542"/>
                <a:gd name="T10" fmla="*/ 497 w 721"/>
                <a:gd name="T11" fmla="*/ 265 h 542"/>
                <a:gd name="T12" fmla="*/ 497 w 721"/>
                <a:gd name="T13" fmla="*/ 265 h 542"/>
                <a:gd name="T14" fmla="*/ 516 w 721"/>
                <a:gd name="T15" fmla="*/ 358 h 542"/>
                <a:gd name="T16" fmla="*/ 644 w 721"/>
                <a:gd name="T17" fmla="*/ 411 h 542"/>
                <a:gd name="T18" fmla="*/ 644 w 721"/>
                <a:gd name="T19" fmla="*/ 411 h 542"/>
                <a:gd name="T20" fmla="*/ 515 w 721"/>
                <a:gd name="T21" fmla="*/ 73 h 542"/>
                <a:gd name="T22" fmla="*/ 515 w 721"/>
                <a:gd name="T23" fmla="*/ 73 h 542"/>
                <a:gd name="T24" fmla="*/ 375 w 721"/>
                <a:gd name="T25" fmla="*/ 116 h 542"/>
                <a:gd name="T26" fmla="*/ 375 w 721"/>
                <a:gd name="T27" fmla="*/ 116 h 542"/>
                <a:gd name="T28" fmla="*/ 147 w 721"/>
                <a:gd name="T29" fmla="*/ 171 h 542"/>
                <a:gd name="T30" fmla="*/ 147 w 721"/>
                <a:gd name="T31" fmla="*/ 171 h 542"/>
                <a:gd name="T32" fmla="*/ 0 w 721"/>
                <a:gd name="T33" fmla="*/ 402 h 5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721" h="542">
                  <a:moveTo>
                    <a:pt x="0" y="402"/>
                  </a:moveTo>
                  <a:lnTo>
                    <a:pt x="0" y="402"/>
                  </a:lnTo>
                  <a:cubicBezTo>
                    <a:pt x="0" y="402"/>
                    <a:pt x="202" y="541"/>
                    <a:pt x="384" y="265"/>
                  </a:cubicBezTo>
                  <a:lnTo>
                    <a:pt x="466" y="342"/>
                  </a:lnTo>
                  <a:lnTo>
                    <a:pt x="466" y="342"/>
                  </a:lnTo>
                  <a:cubicBezTo>
                    <a:pt x="466" y="342"/>
                    <a:pt x="455" y="255"/>
                    <a:pt x="497" y="265"/>
                  </a:cubicBezTo>
                  <a:lnTo>
                    <a:pt x="497" y="265"/>
                  </a:lnTo>
                  <a:cubicBezTo>
                    <a:pt x="539" y="274"/>
                    <a:pt x="558" y="339"/>
                    <a:pt x="516" y="358"/>
                  </a:cubicBezTo>
                  <a:lnTo>
                    <a:pt x="644" y="411"/>
                  </a:lnTo>
                  <a:lnTo>
                    <a:pt x="644" y="411"/>
                  </a:lnTo>
                  <a:cubicBezTo>
                    <a:pt x="644" y="411"/>
                    <a:pt x="720" y="155"/>
                    <a:pt x="515" y="73"/>
                  </a:cubicBezTo>
                  <a:lnTo>
                    <a:pt x="515" y="73"/>
                  </a:lnTo>
                  <a:cubicBezTo>
                    <a:pt x="395" y="26"/>
                    <a:pt x="375" y="116"/>
                    <a:pt x="375" y="116"/>
                  </a:cubicBezTo>
                  <a:lnTo>
                    <a:pt x="375" y="116"/>
                  </a:lnTo>
                  <a:cubicBezTo>
                    <a:pt x="375" y="116"/>
                    <a:pt x="230" y="0"/>
                    <a:pt x="147" y="171"/>
                  </a:cubicBezTo>
                  <a:lnTo>
                    <a:pt x="147" y="171"/>
                  </a:lnTo>
                  <a:cubicBezTo>
                    <a:pt x="63" y="343"/>
                    <a:pt x="0" y="402"/>
                    <a:pt x="0" y="402"/>
                  </a:cubicBezTo>
                </a:path>
              </a:pathLst>
            </a:custGeom>
            <a:solidFill>
              <a:srgbClr val="000000"/>
            </a:solidFill>
            <a:ln>
              <a:noFill/>
            </a:ln>
            <a:effectLst/>
            <a:extLst>
              <a:ext uri="{91240B29-F687-4F45-9708-019B960494DF}">
                <a14:hiddenLine xmlns:a14="http://schemas.microsoft.com/office/drawing/2010/main" w="9525" cap="flat">
                  <a:solidFill>
                    <a:srgbClr val="00000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107" name="Freeform 106">
              <a:extLst>
                <a:ext uri="{FF2B5EF4-FFF2-40B4-BE49-F238E27FC236}">
                  <a16:creationId xmlns:a16="http://schemas.microsoft.com/office/drawing/2014/main" id="{9C9E4918-8304-CC4E-A4CB-901FC26FB326}"/>
                </a:ext>
              </a:extLst>
            </p:cNvPr>
            <p:cNvSpPr>
              <a:spLocks noChangeArrowheads="1"/>
            </p:cNvSpPr>
            <p:nvPr/>
          </p:nvSpPr>
          <p:spPr bwMode="auto">
            <a:xfrm>
              <a:off x="10276290" y="7354247"/>
              <a:ext cx="2118505" cy="2757854"/>
            </a:xfrm>
            <a:custGeom>
              <a:avLst/>
              <a:gdLst>
                <a:gd name="connsiteX0" fmla="*/ 223446 w 2118505"/>
                <a:gd name="connsiteY0" fmla="*/ 100 h 2757854"/>
                <a:gd name="connsiteX1" fmla="*/ 1973318 w 2118505"/>
                <a:gd name="connsiteY1" fmla="*/ 1338509 h 2757854"/>
                <a:gd name="connsiteX2" fmla="*/ 2069287 w 2118505"/>
                <a:gd name="connsiteY2" fmla="*/ 2334535 h 2757854"/>
                <a:gd name="connsiteX3" fmla="*/ 679609 w 2118505"/>
                <a:gd name="connsiteY3" fmla="*/ 2757846 h 2757854"/>
                <a:gd name="connsiteX4" fmla="*/ 712014 w 2118505"/>
                <a:gd name="connsiteY4" fmla="*/ 1424417 h 2757854"/>
                <a:gd name="connsiteX5" fmla="*/ 36493 w 2118505"/>
                <a:gd name="connsiteY5" fmla="*/ 544179 h 2757854"/>
                <a:gd name="connsiteX6" fmla="*/ 223446 w 2118505"/>
                <a:gd name="connsiteY6" fmla="*/ 100 h 27578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118505" h="2757854">
                  <a:moveTo>
                    <a:pt x="223446" y="100"/>
                  </a:moveTo>
                  <a:cubicBezTo>
                    <a:pt x="577408" y="-7370"/>
                    <a:pt x="1625587" y="403491"/>
                    <a:pt x="1973318" y="1338509"/>
                  </a:cubicBezTo>
                  <a:cubicBezTo>
                    <a:pt x="2058069" y="1563860"/>
                    <a:pt x="2191429" y="2129105"/>
                    <a:pt x="2069287" y="2334535"/>
                  </a:cubicBezTo>
                  <a:cubicBezTo>
                    <a:pt x="1812539" y="2765316"/>
                    <a:pt x="1053513" y="2757846"/>
                    <a:pt x="679609" y="2757846"/>
                  </a:cubicBezTo>
                  <a:cubicBezTo>
                    <a:pt x="128723" y="2757846"/>
                    <a:pt x="712014" y="2151515"/>
                    <a:pt x="712014" y="1424417"/>
                  </a:cubicBezTo>
                  <a:cubicBezTo>
                    <a:pt x="712014" y="1085768"/>
                    <a:pt x="152404" y="738404"/>
                    <a:pt x="36493" y="544179"/>
                  </a:cubicBezTo>
                  <a:cubicBezTo>
                    <a:pt x="-86895" y="331279"/>
                    <a:pt x="134955" y="1345"/>
                    <a:pt x="223446" y="100"/>
                  </a:cubicBezTo>
                  <a:close/>
                </a:path>
              </a:pathLst>
            </a:custGeom>
            <a:gradFill>
              <a:gsLst>
                <a:gs pos="7000">
                  <a:srgbClr val="75A1D2"/>
                </a:gs>
                <a:gs pos="81000">
                  <a:srgbClr val="D0E1EF"/>
                </a:gs>
              </a:gsLst>
              <a:lin ang="14400000" scaled="0"/>
            </a:gradFill>
            <a:ln>
              <a:noFill/>
            </a:ln>
            <a:effectLst/>
          </p:spPr>
          <p:txBody>
            <a:bodyPr wrap="square" anchor="ctr">
              <a:noAutofit/>
            </a:bodyPr>
            <a:lstStyle/>
            <a:p>
              <a:endParaRPr lang="en-US" dirty="0">
                <a:latin typeface="Poppins" pitchFamily="2" charset="77"/>
              </a:endParaRPr>
            </a:p>
          </p:txBody>
        </p:sp>
        <p:sp>
          <p:nvSpPr>
            <p:cNvPr id="108" name="Freeform 187">
              <a:extLst>
                <a:ext uri="{FF2B5EF4-FFF2-40B4-BE49-F238E27FC236}">
                  <a16:creationId xmlns:a16="http://schemas.microsoft.com/office/drawing/2014/main" id="{D585A1A8-DF99-2B42-BC5D-0DF26F8A5DCD}"/>
                </a:ext>
              </a:extLst>
            </p:cNvPr>
            <p:cNvSpPr>
              <a:spLocks noChangeArrowheads="1"/>
            </p:cNvSpPr>
            <p:nvPr/>
          </p:nvSpPr>
          <p:spPr bwMode="auto">
            <a:xfrm>
              <a:off x="9321510" y="7550111"/>
              <a:ext cx="1713795" cy="1279855"/>
            </a:xfrm>
            <a:custGeom>
              <a:avLst/>
              <a:gdLst>
                <a:gd name="T0" fmla="*/ 916 w 1375"/>
                <a:gd name="T1" fmla="*/ 173 h 1027"/>
                <a:gd name="T2" fmla="*/ 649 w 1375"/>
                <a:gd name="T3" fmla="*/ 643 h 1027"/>
                <a:gd name="T4" fmla="*/ 217 w 1375"/>
                <a:gd name="T5" fmla="*/ 446 h 1027"/>
                <a:gd name="T6" fmla="*/ 0 w 1375"/>
                <a:gd name="T7" fmla="*/ 701 h 1027"/>
                <a:gd name="T8" fmla="*/ 764 w 1375"/>
                <a:gd name="T9" fmla="*/ 1026 h 1027"/>
                <a:gd name="T10" fmla="*/ 1298 w 1375"/>
                <a:gd name="T11" fmla="*/ 346 h 1027"/>
                <a:gd name="T12" fmla="*/ 1298 w 1375"/>
                <a:gd name="T13" fmla="*/ 346 h 1027"/>
                <a:gd name="T14" fmla="*/ 1021 w 1375"/>
                <a:gd name="T15" fmla="*/ 77 h 1027"/>
                <a:gd name="T16" fmla="*/ 1021 w 1375"/>
                <a:gd name="T17" fmla="*/ 77 h 1027"/>
                <a:gd name="T18" fmla="*/ 916 w 1375"/>
                <a:gd name="T19" fmla="*/ 173 h 10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375" h="1027">
                  <a:moveTo>
                    <a:pt x="916" y="173"/>
                  </a:moveTo>
                  <a:lnTo>
                    <a:pt x="649" y="643"/>
                  </a:lnTo>
                  <a:lnTo>
                    <a:pt x="217" y="446"/>
                  </a:lnTo>
                  <a:lnTo>
                    <a:pt x="0" y="701"/>
                  </a:lnTo>
                  <a:lnTo>
                    <a:pt x="764" y="1026"/>
                  </a:lnTo>
                  <a:lnTo>
                    <a:pt x="1298" y="346"/>
                  </a:lnTo>
                  <a:lnTo>
                    <a:pt x="1298" y="346"/>
                  </a:lnTo>
                  <a:cubicBezTo>
                    <a:pt x="1374" y="208"/>
                    <a:pt x="1197" y="0"/>
                    <a:pt x="1021" y="77"/>
                  </a:cubicBezTo>
                  <a:lnTo>
                    <a:pt x="1021" y="77"/>
                  </a:lnTo>
                  <a:cubicBezTo>
                    <a:pt x="976" y="96"/>
                    <a:pt x="940" y="131"/>
                    <a:pt x="916" y="173"/>
                  </a:cubicBezTo>
                </a:path>
              </a:pathLst>
            </a:custGeom>
            <a:solidFill>
              <a:srgbClr val="D0E1EF"/>
            </a:solidFill>
            <a:ln>
              <a:noFill/>
            </a:ln>
            <a:effectLst/>
            <a:extLst>
              <a:ext uri="{91240B29-F687-4F45-9708-019B960494DF}">
                <a14:hiddenLine xmlns:a14="http://schemas.microsoft.com/office/drawing/2010/main" w="9525" cap="flat">
                  <a:solidFill>
                    <a:srgbClr val="00000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109" name="Freeform 188">
              <a:extLst>
                <a:ext uri="{FF2B5EF4-FFF2-40B4-BE49-F238E27FC236}">
                  <a16:creationId xmlns:a16="http://schemas.microsoft.com/office/drawing/2014/main" id="{CAA950E5-7378-FE47-B125-535DC7104AF9}"/>
                </a:ext>
              </a:extLst>
            </p:cNvPr>
            <p:cNvSpPr>
              <a:spLocks noChangeArrowheads="1"/>
            </p:cNvSpPr>
            <p:nvPr/>
          </p:nvSpPr>
          <p:spPr bwMode="auto">
            <a:xfrm>
              <a:off x="8931514" y="7665466"/>
              <a:ext cx="598728" cy="576757"/>
            </a:xfrm>
            <a:custGeom>
              <a:avLst/>
              <a:gdLst>
                <a:gd name="T0" fmla="*/ 324 w 480"/>
                <a:gd name="T1" fmla="*/ 464 h 465"/>
                <a:gd name="T2" fmla="*/ 432 w 480"/>
                <a:gd name="T3" fmla="*/ 331 h 465"/>
                <a:gd name="T4" fmla="*/ 479 w 480"/>
                <a:gd name="T5" fmla="*/ 208 h 465"/>
                <a:gd name="T6" fmla="*/ 441 w 480"/>
                <a:gd name="T7" fmla="*/ 72 h 465"/>
                <a:gd name="T8" fmla="*/ 441 w 480"/>
                <a:gd name="T9" fmla="*/ 72 h 465"/>
                <a:gd name="T10" fmla="*/ 410 w 480"/>
                <a:gd name="T11" fmla="*/ 186 h 465"/>
                <a:gd name="T12" fmla="*/ 391 w 480"/>
                <a:gd name="T13" fmla="*/ 240 h 465"/>
                <a:gd name="T14" fmla="*/ 324 w 480"/>
                <a:gd name="T15" fmla="*/ 255 h 465"/>
                <a:gd name="T16" fmla="*/ 280 w 480"/>
                <a:gd name="T17" fmla="*/ 140 h 465"/>
                <a:gd name="T18" fmla="*/ 280 w 480"/>
                <a:gd name="T19" fmla="*/ 140 h 465"/>
                <a:gd name="T20" fmla="*/ 354 w 480"/>
                <a:gd name="T21" fmla="*/ 52 h 465"/>
                <a:gd name="T22" fmla="*/ 263 w 480"/>
                <a:gd name="T23" fmla="*/ 66 h 465"/>
                <a:gd name="T24" fmla="*/ 208 w 480"/>
                <a:gd name="T25" fmla="*/ 125 h 465"/>
                <a:gd name="T26" fmla="*/ 208 w 480"/>
                <a:gd name="T27" fmla="*/ 191 h 465"/>
                <a:gd name="T28" fmla="*/ 161 w 480"/>
                <a:gd name="T29" fmla="*/ 114 h 465"/>
                <a:gd name="T30" fmla="*/ 161 w 480"/>
                <a:gd name="T31" fmla="*/ 114 h 465"/>
                <a:gd name="T32" fmla="*/ 176 w 480"/>
                <a:gd name="T33" fmla="*/ 0 h 465"/>
                <a:gd name="T34" fmla="*/ 103 w 480"/>
                <a:gd name="T35" fmla="*/ 69 h 465"/>
                <a:gd name="T36" fmla="*/ 103 w 480"/>
                <a:gd name="T37" fmla="*/ 69 h 465"/>
                <a:gd name="T38" fmla="*/ 87 w 480"/>
                <a:gd name="T39" fmla="*/ 113 h 465"/>
                <a:gd name="T40" fmla="*/ 94 w 480"/>
                <a:gd name="T41" fmla="*/ 170 h 465"/>
                <a:gd name="T42" fmla="*/ 132 w 480"/>
                <a:gd name="T43" fmla="*/ 229 h 465"/>
                <a:gd name="T44" fmla="*/ 75 w 480"/>
                <a:gd name="T45" fmla="*/ 167 h 465"/>
                <a:gd name="T46" fmla="*/ 75 w 480"/>
                <a:gd name="T47" fmla="*/ 167 h 465"/>
                <a:gd name="T48" fmla="*/ 50 w 480"/>
                <a:gd name="T49" fmla="*/ 47 h 465"/>
                <a:gd name="T50" fmla="*/ 6 w 480"/>
                <a:gd name="T51" fmla="*/ 156 h 465"/>
                <a:gd name="T52" fmla="*/ 6 w 480"/>
                <a:gd name="T53" fmla="*/ 156 h 465"/>
                <a:gd name="T54" fmla="*/ 11 w 480"/>
                <a:gd name="T55" fmla="*/ 197 h 465"/>
                <a:gd name="T56" fmla="*/ 47 w 480"/>
                <a:gd name="T57" fmla="*/ 245 h 465"/>
                <a:gd name="T58" fmla="*/ 47 w 480"/>
                <a:gd name="T59" fmla="*/ 245 h 465"/>
                <a:gd name="T60" fmla="*/ 43 w 480"/>
                <a:gd name="T61" fmla="*/ 305 h 465"/>
                <a:gd name="T62" fmla="*/ 73 w 480"/>
                <a:gd name="T63" fmla="*/ 358 h 465"/>
                <a:gd name="T64" fmla="*/ 199 w 480"/>
                <a:gd name="T65" fmla="*/ 448 h 465"/>
                <a:gd name="T66" fmla="*/ 324 w 480"/>
                <a:gd name="T67" fmla="*/ 464 h 4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480" h="465">
                  <a:moveTo>
                    <a:pt x="324" y="464"/>
                  </a:moveTo>
                  <a:lnTo>
                    <a:pt x="432" y="331"/>
                  </a:lnTo>
                  <a:lnTo>
                    <a:pt x="479" y="208"/>
                  </a:lnTo>
                  <a:lnTo>
                    <a:pt x="441" y="72"/>
                  </a:lnTo>
                  <a:lnTo>
                    <a:pt x="441" y="72"/>
                  </a:lnTo>
                  <a:cubicBezTo>
                    <a:pt x="441" y="72"/>
                    <a:pt x="376" y="102"/>
                    <a:pt x="410" y="186"/>
                  </a:cubicBezTo>
                  <a:lnTo>
                    <a:pt x="391" y="240"/>
                  </a:lnTo>
                  <a:lnTo>
                    <a:pt x="324" y="255"/>
                  </a:lnTo>
                  <a:lnTo>
                    <a:pt x="280" y="140"/>
                  </a:lnTo>
                  <a:lnTo>
                    <a:pt x="280" y="140"/>
                  </a:lnTo>
                  <a:cubicBezTo>
                    <a:pt x="280" y="140"/>
                    <a:pt x="356" y="114"/>
                    <a:pt x="354" y="52"/>
                  </a:cubicBezTo>
                  <a:lnTo>
                    <a:pt x="263" y="66"/>
                  </a:lnTo>
                  <a:lnTo>
                    <a:pt x="208" y="125"/>
                  </a:lnTo>
                  <a:lnTo>
                    <a:pt x="208" y="191"/>
                  </a:lnTo>
                  <a:lnTo>
                    <a:pt x="161" y="114"/>
                  </a:lnTo>
                  <a:lnTo>
                    <a:pt x="161" y="114"/>
                  </a:lnTo>
                  <a:cubicBezTo>
                    <a:pt x="161" y="114"/>
                    <a:pt x="237" y="16"/>
                    <a:pt x="176" y="0"/>
                  </a:cubicBezTo>
                  <a:lnTo>
                    <a:pt x="103" y="69"/>
                  </a:lnTo>
                  <a:lnTo>
                    <a:pt x="103" y="69"/>
                  </a:lnTo>
                  <a:cubicBezTo>
                    <a:pt x="91" y="80"/>
                    <a:pt x="85" y="97"/>
                    <a:pt x="87" y="113"/>
                  </a:cubicBezTo>
                  <a:lnTo>
                    <a:pt x="94" y="170"/>
                  </a:lnTo>
                  <a:lnTo>
                    <a:pt x="132" y="229"/>
                  </a:lnTo>
                  <a:lnTo>
                    <a:pt x="75" y="167"/>
                  </a:lnTo>
                  <a:lnTo>
                    <a:pt x="75" y="167"/>
                  </a:lnTo>
                  <a:cubicBezTo>
                    <a:pt x="75" y="167"/>
                    <a:pt x="110" y="55"/>
                    <a:pt x="50" y="47"/>
                  </a:cubicBezTo>
                  <a:lnTo>
                    <a:pt x="6" y="156"/>
                  </a:lnTo>
                  <a:lnTo>
                    <a:pt x="6" y="156"/>
                  </a:lnTo>
                  <a:cubicBezTo>
                    <a:pt x="0" y="169"/>
                    <a:pt x="2" y="185"/>
                    <a:pt x="11" y="197"/>
                  </a:cubicBezTo>
                  <a:lnTo>
                    <a:pt x="47" y="245"/>
                  </a:lnTo>
                  <a:lnTo>
                    <a:pt x="47" y="245"/>
                  </a:lnTo>
                  <a:cubicBezTo>
                    <a:pt x="31" y="262"/>
                    <a:pt x="30" y="287"/>
                    <a:pt x="43" y="305"/>
                  </a:cubicBezTo>
                  <a:lnTo>
                    <a:pt x="73" y="358"/>
                  </a:lnTo>
                  <a:lnTo>
                    <a:pt x="199" y="448"/>
                  </a:lnTo>
                  <a:lnTo>
                    <a:pt x="324" y="464"/>
                  </a:lnTo>
                </a:path>
              </a:pathLst>
            </a:custGeom>
            <a:solidFill>
              <a:srgbClr val="EE7183"/>
            </a:solidFill>
            <a:ln>
              <a:noFill/>
            </a:ln>
            <a:effectLst/>
            <a:extLst>
              <a:ext uri="{91240B29-F687-4F45-9708-019B960494DF}">
                <a14:hiddenLine xmlns:a14="http://schemas.microsoft.com/office/drawing/2010/main" w="9525" cap="flat">
                  <a:solidFill>
                    <a:srgbClr val="00000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grpSp>
      <p:sp>
        <p:nvSpPr>
          <p:cNvPr id="6" name="TextBox 5">
            <a:extLst>
              <a:ext uri="{FF2B5EF4-FFF2-40B4-BE49-F238E27FC236}">
                <a16:creationId xmlns:a16="http://schemas.microsoft.com/office/drawing/2014/main" id="{D32F7EAA-5AE6-CC4A-B202-B7F7169EB31B}"/>
              </a:ext>
            </a:extLst>
          </p:cNvPr>
          <p:cNvSpPr txBox="1"/>
          <p:nvPr/>
        </p:nvSpPr>
        <p:spPr>
          <a:xfrm>
            <a:off x="707634" y="1829522"/>
            <a:ext cx="1824319" cy="353943"/>
          </a:xfrm>
          <a:prstGeom prst="rect">
            <a:avLst/>
          </a:prstGeom>
          <a:noFill/>
        </p:spPr>
        <p:txBody>
          <a:bodyPr wrap="square" rtlCol="0" anchor="b">
            <a:spAutoFit/>
          </a:bodyPr>
          <a:lstStyle/>
          <a:p>
            <a:r>
              <a:rPr lang="en-US" sz="1700" b="1" spc="-15" dirty="0">
                <a:solidFill>
                  <a:srgbClr val="111340"/>
                </a:solidFill>
                <a:latin typeface="Poppins" pitchFamily="2" charset="77"/>
                <a:cs typeface="Poppins" pitchFamily="2" charset="77"/>
              </a:rPr>
              <a:t>TITLE 01</a:t>
            </a:r>
          </a:p>
        </p:txBody>
      </p:sp>
      <p:sp>
        <p:nvSpPr>
          <p:cNvPr id="7" name="TextBox 6">
            <a:extLst>
              <a:ext uri="{FF2B5EF4-FFF2-40B4-BE49-F238E27FC236}">
                <a16:creationId xmlns:a16="http://schemas.microsoft.com/office/drawing/2014/main" id="{B4DAB411-1536-5541-AD8E-D722DBAF59B3}"/>
              </a:ext>
            </a:extLst>
          </p:cNvPr>
          <p:cNvSpPr txBox="1"/>
          <p:nvPr/>
        </p:nvSpPr>
        <p:spPr>
          <a:xfrm>
            <a:off x="707635" y="2200912"/>
            <a:ext cx="2282110" cy="765338"/>
          </a:xfrm>
          <a:prstGeom prst="rect">
            <a:avLst/>
          </a:prstGeom>
          <a:noFill/>
        </p:spPr>
        <p:txBody>
          <a:bodyPr wrap="square" rtlCol="0">
            <a:spAutoFit/>
          </a:bodyPr>
          <a:lstStyle/>
          <a:p>
            <a:pPr>
              <a:lnSpc>
                <a:spcPts val="1750"/>
              </a:lnSpc>
            </a:pPr>
            <a:r>
              <a:rPr lang="en-US" sz="1400" dirty="0">
                <a:latin typeface="Lato Light" panose="020F0502020204030203" pitchFamily="34" charset="0"/>
                <a:ea typeface="Lato Light" panose="020F0502020204030203" pitchFamily="34" charset="0"/>
                <a:cs typeface="Mukta ExtraLight" panose="020B0000000000000000" pitchFamily="34" charset="77"/>
              </a:rPr>
              <a:t>You can make whatever you want if you make with love and trust</a:t>
            </a:r>
          </a:p>
        </p:txBody>
      </p:sp>
      <p:sp>
        <p:nvSpPr>
          <p:cNvPr id="8" name="TextBox 7">
            <a:extLst>
              <a:ext uri="{FF2B5EF4-FFF2-40B4-BE49-F238E27FC236}">
                <a16:creationId xmlns:a16="http://schemas.microsoft.com/office/drawing/2014/main" id="{FB3F38D8-A54C-5449-8DEE-572E4617EE1E}"/>
              </a:ext>
            </a:extLst>
          </p:cNvPr>
          <p:cNvSpPr txBox="1"/>
          <p:nvPr/>
        </p:nvSpPr>
        <p:spPr>
          <a:xfrm>
            <a:off x="707634" y="3457312"/>
            <a:ext cx="1824319" cy="353943"/>
          </a:xfrm>
          <a:prstGeom prst="rect">
            <a:avLst/>
          </a:prstGeom>
          <a:noFill/>
        </p:spPr>
        <p:txBody>
          <a:bodyPr wrap="square" rtlCol="0" anchor="b">
            <a:spAutoFit/>
          </a:bodyPr>
          <a:lstStyle/>
          <a:p>
            <a:r>
              <a:rPr lang="en-US" sz="1700" b="1" spc="-15" dirty="0">
                <a:solidFill>
                  <a:srgbClr val="111340"/>
                </a:solidFill>
                <a:latin typeface="Poppins" pitchFamily="2" charset="77"/>
                <a:cs typeface="Poppins" pitchFamily="2" charset="77"/>
              </a:rPr>
              <a:t>TITLE 02</a:t>
            </a:r>
          </a:p>
        </p:txBody>
      </p:sp>
      <p:sp>
        <p:nvSpPr>
          <p:cNvPr id="10" name="TextBox 9">
            <a:extLst>
              <a:ext uri="{FF2B5EF4-FFF2-40B4-BE49-F238E27FC236}">
                <a16:creationId xmlns:a16="http://schemas.microsoft.com/office/drawing/2014/main" id="{B983DC57-148C-FB46-B3C2-0BB448C94D4B}"/>
              </a:ext>
            </a:extLst>
          </p:cNvPr>
          <p:cNvSpPr txBox="1"/>
          <p:nvPr/>
        </p:nvSpPr>
        <p:spPr>
          <a:xfrm>
            <a:off x="707634" y="5081886"/>
            <a:ext cx="1824319" cy="353943"/>
          </a:xfrm>
          <a:prstGeom prst="rect">
            <a:avLst/>
          </a:prstGeom>
          <a:noFill/>
        </p:spPr>
        <p:txBody>
          <a:bodyPr wrap="square" rtlCol="0" anchor="b">
            <a:spAutoFit/>
          </a:bodyPr>
          <a:lstStyle/>
          <a:p>
            <a:r>
              <a:rPr lang="en-US" sz="1700" b="1" spc="-15" dirty="0">
                <a:solidFill>
                  <a:srgbClr val="111340"/>
                </a:solidFill>
                <a:latin typeface="Poppins" pitchFamily="2" charset="77"/>
                <a:cs typeface="Poppins" pitchFamily="2" charset="77"/>
              </a:rPr>
              <a:t>TITLE 03</a:t>
            </a:r>
          </a:p>
        </p:txBody>
      </p:sp>
      <p:sp>
        <p:nvSpPr>
          <p:cNvPr id="12" name="TextBox 11">
            <a:extLst>
              <a:ext uri="{FF2B5EF4-FFF2-40B4-BE49-F238E27FC236}">
                <a16:creationId xmlns:a16="http://schemas.microsoft.com/office/drawing/2014/main" id="{A70ED8B8-FCD8-4C4F-8DFE-B59BEA5241C1}"/>
              </a:ext>
            </a:extLst>
          </p:cNvPr>
          <p:cNvSpPr txBox="1"/>
          <p:nvPr/>
        </p:nvSpPr>
        <p:spPr>
          <a:xfrm>
            <a:off x="9660047" y="1829522"/>
            <a:ext cx="1824319" cy="353943"/>
          </a:xfrm>
          <a:prstGeom prst="rect">
            <a:avLst/>
          </a:prstGeom>
          <a:noFill/>
        </p:spPr>
        <p:txBody>
          <a:bodyPr wrap="square" rtlCol="0" anchor="b">
            <a:spAutoFit/>
          </a:bodyPr>
          <a:lstStyle/>
          <a:p>
            <a:pPr algn="r"/>
            <a:r>
              <a:rPr lang="en-US" sz="1700" b="1" spc="-15" dirty="0">
                <a:solidFill>
                  <a:srgbClr val="111340"/>
                </a:solidFill>
                <a:latin typeface="Poppins" pitchFamily="2" charset="77"/>
                <a:cs typeface="Poppins" pitchFamily="2" charset="77"/>
              </a:rPr>
              <a:t>TITLE 04</a:t>
            </a:r>
          </a:p>
        </p:txBody>
      </p:sp>
      <p:sp>
        <p:nvSpPr>
          <p:cNvPr id="14" name="TextBox 13">
            <a:extLst>
              <a:ext uri="{FF2B5EF4-FFF2-40B4-BE49-F238E27FC236}">
                <a16:creationId xmlns:a16="http://schemas.microsoft.com/office/drawing/2014/main" id="{C972976E-F59C-C847-AA0C-C022772B6655}"/>
              </a:ext>
            </a:extLst>
          </p:cNvPr>
          <p:cNvSpPr txBox="1"/>
          <p:nvPr/>
        </p:nvSpPr>
        <p:spPr>
          <a:xfrm>
            <a:off x="9660047" y="3457312"/>
            <a:ext cx="1824319" cy="353943"/>
          </a:xfrm>
          <a:prstGeom prst="rect">
            <a:avLst/>
          </a:prstGeom>
          <a:noFill/>
        </p:spPr>
        <p:txBody>
          <a:bodyPr wrap="square" rtlCol="0" anchor="b">
            <a:spAutoFit/>
          </a:bodyPr>
          <a:lstStyle/>
          <a:p>
            <a:pPr algn="r"/>
            <a:r>
              <a:rPr lang="en-US" sz="1700" b="1" spc="-15" dirty="0">
                <a:solidFill>
                  <a:srgbClr val="111340"/>
                </a:solidFill>
                <a:latin typeface="Poppins" pitchFamily="2" charset="77"/>
                <a:cs typeface="Poppins" pitchFamily="2" charset="77"/>
              </a:rPr>
              <a:t>TITLE 05</a:t>
            </a:r>
          </a:p>
        </p:txBody>
      </p:sp>
      <p:sp>
        <p:nvSpPr>
          <p:cNvPr id="16" name="TextBox 15">
            <a:extLst>
              <a:ext uri="{FF2B5EF4-FFF2-40B4-BE49-F238E27FC236}">
                <a16:creationId xmlns:a16="http://schemas.microsoft.com/office/drawing/2014/main" id="{9796E420-409F-DB4A-8024-5E6929D8ED72}"/>
              </a:ext>
            </a:extLst>
          </p:cNvPr>
          <p:cNvSpPr txBox="1"/>
          <p:nvPr/>
        </p:nvSpPr>
        <p:spPr>
          <a:xfrm>
            <a:off x="9660047" y="5081886"/>
            <a:ext cx="1824319" cy="353943"/>
          </a:xfrm>
          <a:prstGeom prst="rect">
            <a:avLst/>
          </a:prstGeom>
          <a:noFill/>
        </p:spPr>
        <p:txBody>
          <a:bodyPr wrap="square" rtlCol="0" anchor="b">
            <a:spAutoFit/>
          </a:bodyPr>
          <a:lstStyle/>
          <a:p>
            <a:pPr algn="r"/>
            <a:r>
              <a:rPr lang="en-US" sz="1700" b="1" spc="-15" dirty="0">
                <a:solidFill>
                  <a:srgbClr val="111340"/>
                </a:solidFill>
                <a:latin typeface="Poppins" pitchFamily="2" charset="77"/>
                <a:cs typeface="Poppins" pitchFamily="2" charset="77"/>
              </a:rPr>
              <a:t>TITLE 06</a:t>
            </a:r>
          </a:p>
        </p:txBody>
      </p:sp>
      <p:sp>
        <p:nvSpPr>
          <p:cNvPr id="111" name="TextBox 110">
            <a:extLst>
              <a:ext uri="{FF2B5EF4-FFF2-40B4-BE49-F238E27FC236}">
                <a16:creationId xmlns:a16="http://schemas.microsoft.com/office/drawing/2014/main" id="{F10FE283-E772-40A7-AB97-AE29315958C6}"/>
              </a:ext>
            </a:extLst>
          </p:cNvPr>
          <p:cNvSpPr txBox="1"/>
          <p:nvPr/>
        </p:nvSpPr>
        <p:spPr>
          <a:xfrm>
            <a:off x="3851884" y="329579"/>
            <a:ext cx="4477508" cy="661720"/>
          </a:xfrm>
          <a:prstGeom prst="rect">
            <a:avLst/>
          </a:prstGeom>
          <a:noFill/>
        </p:spPr>
        <p:txBody>
          <a:bodyPr wrap="none" rtlCol="0" anchor="b">
            <a:spAutoFit/>
          </a:bodyPr>
          <a:lstStyle/>
          <a:p>
            <a:pPr algn="ctr"/>
            <a:r>
              <a:rPr lang="en-US" sz="3700" b="1" spc="600" dirty="0">
                <a:solidFill>
                  <a:schemeClr val="accent4">
                    <a:lumMod val="50000"/>
                  </a:schemeClr>
                </a:solidFill>
                <a:latin typeface="Lato Black" panose="020F0A02020204030203" pitchFamily="34" charset="0"/>
                <a:cs typeface="Poppins" pitchFamily="2" charset="77"/>
              </a:rPr>
              <a:t>SCIENCE</a:t>
            </a:r>
            <a:r>
              <a:rPr lang="en-US" sz="3700" b="1" spc="600" dirty="0">
                <a:solidFill>
                  <a:srgbClr val="111340"/>
                </a:solidFill>
                <a:latin typeface="Lato Black" panose="020F0A02020204030203" pitchFamily="34" charset="0"/>
                <a:cs typeface="Poppins" pitchFamily="2" charset="77"/>
              </a:rPr>
              <a:t> </a:t>
            </a:r>
            <a:r>
              <a:rPr lang="en-US" sz="3700" b="1" spc="600" dirty="0">
                <a:solidFill>
                  <a:schemeClr val="accent2"/>
                </a:solidFill>
                <a:latin typeface="Lato Black" panose="020F0A02020204030203" pitchFamily="34" charset="0"/>
                <a:cs typeface="Poppins" pitchFamily="2" charset="77"/>
              </a:rPr>
              <a:t>SLIDE</a:t>
            </a:r>
          </a:p>
        </p:txBody>
      </p:sp>
      <p:sp>
        <p:nvSpPr>
          <p:cNvPr id="114" name="TextBox 113">
            <a:extLst>
              <a:ext uri="{FF2B5EF4-FFF2-40B4-BE49-F238E27FC236}">
                <a16:creationId xmlns:a16="http://schemas.microsoft.com/office/drawing/2014/main" id="{5EEC8566-3035-4069-8D3C-B3A8544A154C}"/>
              </a:ext>
            </a:extLst>
          </p:cNvPr>
          <p:cNvSpPr txBox="1"/>
          <p:nvPr/>
        </p:nvSpPr>
        <p:spPr>
          <a:xfrm>
            <a:off x="713127" y="3790190"/>
            <a:ext cx="2282110" cy="765338"/>
          </a:xfrm>
          <a:prstGeom prst="rect">
            <a:avLst/>
          </a:prstGeom>
          <a:noFill/>
        </p:spPr>
        <p:txBody>
          <a:bodyPr wrap="square" rtlCol="0">
            <a:spAutoFit/>
          </a:bodyPr>
          <a:lstStyle/>
          <a:p>
            <a:pPr>
              <a:lnSpc>
                <a:spcPts val="1750"/>
              </a:lnSpc>
            </a:pPr>
            <a:r>
              <a:rPr lang="en-US" sz="1400" dirty="0">
                <a:latin typeface="Lato Light" panose="020F0502020204030203" pitchFamily="34" charset="0"/>
                <a:ea typeface="Lato Light" panose="020F0502020204030203" pitchFamily="34" charset="0"/>
                <a:cs typeface="Mukta ExtraLight" panose="020B0000000000000000" pitchFamily="34" charset="77"/>
              </a:rPr>
              <a:t>You can make whatever you want if you make with love and trust</a:t>
            </a:r>
          </a:p>
        </p:txBody>
      </p:sp>
      <p:sp>
        <p:nvSpPr>
          <p:cNvPr id="115" name="TextBox 114">
            <a:extLst>
              <a:ext uri="{FF2B5EF4-FFF2-40B4-BE49-F238E27FC236}">
                <a16:creationId xmlns:a16="http://schemas.microsoft.com/office/drawing/2014/main" id="{69A244B4-BC29-4163-BD83-BE009851E23B}"/>
              </a:ext>
            </a:extLst>
          </p:cNvPr>
          <p:cNvSpPr txBox="1"/>
          <p:nvPr/>
        </p:nvSpPr>
        <p:spPr>
          <a:xfrm>
            <a:off x="682916" y="5302045"/>
            <a:ext cx="2282110" cy="765338"/>
          </a:xfrm>
          <a:prstGeom prst="rect">
            <a:avLst/>
          </a:prstGeom>
          <a:noFill/>
        </p:spPr>
        <p:txBody>
          <a:bodyPr wrap="square" rtlCol="0">
            <a:spAutoFit/>
          </a:bodyPr>
          <a:lstStyle/>
          <a:p>
            <a:pPr>
              <a:lnSpc>
                <a:spcPts val="1750"/>
              </a:lnSpc>
            </a:pPr>
            <a:r>
              <a:rPr lang="en-US" sz="1400" dirty="0">
                <a:latin typeface="Lato Light" panose="020F0502020204030203" pitchFamily="34" charset="0"/>
                <a:ea typeface="Lato Light" panose="020F0502020204030203" pitchFamily="34" charset="0"/>
                <a:cs typeface="Mukta ExtraLight" panose="020B0000000000000000" pitchFamily="34" charset="77"/>
              </a:rPr>
              <a:t>You can make whatever you want if you make with love and trust</a:t>
            </a:r>
          </a:p>
        </p:txBody>
      </p:sp>
      <p:sp>
        <p:nvSpPr>
          <p:cNvPr id="116" name="TextBox 115">
            <a:extLst>
              <a:ext uri="{FF2B5EF4-FFF2-40B4-BE49-F238E27FC236}">
                <a16:creationId xmlns:a16="http://schemas.microsoft.com/office/drawing/2014/main" id="{BC994F4C-96C8-4BB5-97C8-C1B2DCAD2B67}"/>
              </a:ext>
            </a:extLst>
          </p:cNvPr>
          <p:cNvSpPr txBox="1"/>
          <p:nvPr/>
        </p:nvSpPr>
        <p:spPr>
          <a:xfrm>
            <a:off x="9253617" y="2218359"/>
            <a:ext cx="2282110" cy="765338"/>
          </a:xfrm>
          <a:prstGeom prst="rect">
            <a:avLst/>
          </a:prstGeom>
          <a:noFill/>
        </p:spPr>
        <p:txBody>
          <a:bodyPr wrap="square" rtlCol="0">
            <a:spAutoFit/>
          </a:bodyPr>
          <a:lstStyle/>
          <a:p>
            <a:pPr algn="r">
              <a:lnSpc>
                <a:spcPts val="1750"/>
              </a:lnSpc>
            </a:pPr>
            <a:r>
              <a:rPr lang="en-US" sz="1400" dirty="0">
                <a:latin typeface="Lato Light" panose="020F0502020204030203" pitchFamily="34" charset="0"/>
                <a:ea typeface="Lato Light" panose="020F0502020204030203" pitchFamily="34" charset="0"/>
                <a:cs typeface="Mukta ExtraLight" panose="020B0000000000000000" pitchFamily="34" charset="77"/>
              </a:rPr>
              <a:t>You can make whatever you want if you make with love and trust</a:t>
            </a:r>
          </a:p>
        </p:txBody>
      </p:sp>
      <p:sp>
        <p:nvSpPr>
          <p:cNvPr id="117" name="TextBox 116">
            <a:extLst>
              <a:ext uri="{FF2B5EF4-FFF2-40B4-BE49-F238E27FC236}">
                <a16:creationId xmlns:a16="http://schemas.microsoft.com/office/drawing/2014/main" id="{5BA9D630-230D-4D21-A5DE-F8F3B61E7D6F}"/>
              </a:ext>
            </a:extLst>
          </p:cNvPr>
          <p:cNvSpPr txBox="1"/>
          <p:nvPr/>
        </p:nvSpPr>
        <p:spPr>
          <a:xfrm>
            <a:off x="9259109" y="3807637"/>
            <a:ext cx="2282110" cy="765338"/>
          </a:xfrm>
          <a:prstGeom prst="rect">
            <a:avLst/>
          </a:prstGeom>
          <a:noFill/>
        </p:spPr>
        <p:txBody>
          <a:bodyPr wrap="square" rtlCol="0">
            <a:spAutoFit/>
          </a:bodyPr>
          <a:lstStyle/>
          <a:p>
            <a:pPr algn="r">
              <a:lnSpc>
                <a:spcPts val="1750"/>
              </a:lnSpc>
            </a:pPr>
            <a:r>
              <a:rPr lang="en-US" sz="1400" dirty="0">
                <a:latin typeface="Lato Light" panose="020F0502020204030203" pitchFamily="34" charset="0"/>
                <a:ea typeface="Lato Light" panose="020F0502020204030203" pitchFamily="34" charset="0"/>
                <a:cs typeface="Mukta ExtraLight" panose="020B0000000000000000" pitchFamily="34" charset="77"/>
              </a:rPr>
              <a:t>You can make whatever you want if you make with love and trust</a:t>
            </a:r>
          </a:p>
        </p:txBody>
      </p:sp>
      <p:sp>
        <p:nvSpPr>
          <p:cNvPr id="118" name="TextBox 117">
            <a:extLst>
              <a:ext uri="{FF2B5EF4-FFF2-40B4-BE49-F238E27FC236}">
                <a16:creationId xmlns:a16="http://schemas.microsoft.com/office/drawing/2014/main" id="{E9DF10A2-DC8B-47C9-A7AB-601327DE64B2}"/>
              </a:ext>
            </a:extLst>
          </p:cNvPr>
          <p:cNvSpPr txBox="1"/>
          <p:nvPr/>
        </p:nvSpPr>
        <p:spPr>
          <a:xfrm>
            <a:off x="9228898" y="5319492"/>
            <a:ext cx="2282110" cy="765338"/>
          </a:xfrm>
          <a:prstGeom prst="rect">
            <a:avLst/>
          </a:prstGeom>
          <a:noFill/>
        </p:spPr>
        <p:txBody>
          <a:bodyPr wrap="square" rtlCol="0">
            <a:spAutoFit/>
          </a:bodyPr>
          <a:lstStyle/>
          <a:p>
            <a:pPr algn="r">
              <a:lnSpc>
                <a:spcPts val="1750"/>
              </a:lnSpc>
            </a:pPr>
            <a:r>
              <a:rPr lang="en-US" sz="1400" dirty="0">
                <a:latin typeface="Lato Light" panose="020F0502020204030203" pitchFamily="34" charset="0"/>
                <a:ea typeface="Lato Light" panose="020F0502020204030203" pitchFamily="34" charset="0"/>
                <a:cs typeface="Mukta ExtraLight" panose="020B0000000000000000" pitchFamily="34" charset="77"/>
              </a:rPr>
              <a:t>You can make whatever you want if you make with love and trust</a:t>
            </a:r>
          </a:p>
        </p:txBody>
      </p:sp>
      <p:sp>
        <p:nvSpPr>
          <p:cNvPr id="119" name="TextBox 118">
            <a:extLst>
              <a:ext uri="{FF2B5EF4-FFF2-40B4-BE49-F238E27FC236}">
                <a16:creationId xmlns:a16="http://schemas.microsoft.com/office/drawing/2014/main" id="{7DBBCDF9-0E68-465F-AFEB-2F76C53CC63C}"/>
              </a:ext>
            </a:extLst>
          </p:cNvPr>
          <p:cNvSpPr txBox="1"/>
          <p:nvPr/>
        </p:nvSpPr>
        <p:spPr>
          <a:xfrm>
            <a:off x="3739587" y="947744"/>
            <a:ext cx="4712829" cy="323165"/>
          </a:xfrm>
          <a:prstGeom prst="rect">
            <a:avLst/>
          </a:prstGeom>
          <a:noFill/>
        </p:spPr>
        <p:txBody>
          <a:bodyPr wrap="none" rtlCol="0">
            <a:spAutoFit/>
          </a:bodyPr>
          <a:lstStyle/>
          <a:p>
            <a:pPr algn="ctr"/>
            <a:r>
              <a:rPr lang="en-US" sz="1500" spc="-60" dirty="0">
                <a:latin typeface="Lato Black" panose="020F0A02020204030203" pitchFamily="34" charset="0"/>
                <a:cs typeface="Poppins" pitchFamily="2" charset="77"/>
              </a:rPr>
              <a:t>Make a big impact with our professional slides and charts</a:t>
            </a:r>
          </a:p>
        </p:txBody>
      </p:sp>
    </p:spTree>
    <p:extLst>
      <p:ext uri="{BB962C8B-B14F-4D97-AF65-F5344CB8AC3E}">
        <p14:creationId xmlns:p14="http://schemas.microsoft.com/office/powerpoint/2010/main" val="2332006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TextBox 34">
            <a:extLst>
              <a:ext uri="{FF2B5EF4-FFF2-40B4-BE49-F238E27FC236}">
                <a16:creationId xmlns:a16="http://schemas.microsoft.com/office/drawing/2014/main" id="{56236D79-BF84-4F38-8532-3AA5FEB16BFA}"/>
              </a:ext>
            </a:extLst>
          </p:cNvPr>
          <p:cNvSpPr txBox="1">
            <a:spLocks noChangeArrowheads="1"/>
          </p:cNvSpPr>
          <p:nvPr/>
        </p:nvSpPr>
        <p:spPr bwMode="auto">
          <a:xfrm>
            <a:off x="338849" y="1675965"/>
            <a:ext cx="5447330" cy="14958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just">
              <a:lnSpc>
                <a:spcPct val="110000"/>
              </a:lnSpc>
            </a:pPr>
            <a:r>
              <a:rPr lang="en-US" altLang="es-MX" sz="1400" dirty="0">
                <a:solidFill>
                  <a:schemeClr val="tx2"/>
                </a:solidFill>
                <a:cs typeface="Calibri Light" panose="020F0302020204030204" pitchFamily="34" charset="0"/>
              </a:rPr>
              <a:t>Lorem ipsum dolor sit amet, consectetur adipiscing elit. Nulla faucibus posuere sapien, vel mattis diam faucibus vel. Vestibulum in metus sollicitudin, interdum erat eget, tincidunt elit. Aenean egestas tincidunt pellentesque. Donec tempus dui vel gravida laoreet. Nunc ultricies ex vel urna ullamcorper ornare. Vestibulum quis scelerisque est. Vivamus viverra malesuada lobortis.</a:t>
            </a:r>
          </a:p>
        </p:txBody>
      </p:sp>
      <p:sp>
        <p:nvSpPr>
          <p:cNvPr id="18" name="TextBox 17">
            <a:extLst>
              <a:ext uri="{FF2B5EF4-FFF2-40B4-BE49-F238E27FC236}">
                <a16:creationId xmlns:a16="http://schemas.microsoft.com/office/drawing/2014/main" id="{9F79F1BD-EC92-4498-8CF6-1A16979A925B}"/>
              </a:ext>
            </a:extLst>
          </p:cNvPr>
          <p:cNvSpPr txBox="1"/>
          <p:nvPr/>
        </p:nvSpPr>
        <p:spPr>
          <a:xfrm>
            <a:off x="338848" y="444859"/>
            <a:ext cx="5124450" cy="1231106"/>
          </a:xfrm>
          <a:prstGeom prst="rect">
            <a:avLst/>
          </a:prstGeom>
          <a:noFill/>
        </p:spPr>
        <p:txBody>
          <a:bodyPr wrap="square" rtlCol="0">
            <a:spAutoFit/>
          </a:bodyPr>
          <a:lstStyle/>
          <a:p>
            <a:r>
              <a:rPr lang="en-US" sz="3700" b="1" spc="600" dirty="0">
                <a:solidFill>
                  <a:schemeClr val="accent4">
                    <a:lumMod val="50000"/>
                  </a:schemeClr>
                </a:solidFill>
                <a:latin typeface="Lato Black" panose="020F0A02020204030203" pitchFamily="34" charset="0"/>
                <a:cs typeface="Poppins" pitchFamily="2" charset="77"/>
              </a:rPr>
              <a:t>YOUR TITLE </a:t>
            </a:r>
            <a:r>
              <a:rPr lang="en-US" sz="3700" b="1" spc="600" dirty="0">
                <a:solidFill>
                  <a:schemeClr val="accent4"/>
                </a:solidFill>
                <a:latin typeface="Lato Black" panose="020F0A02020204030203" pitchFamily="34" charset="0"/>
                <a:cs typeface="Poppins" pitchFamily="2" charset="77"/>
              </a:rPr>
              <a:t>GOES HERE</a:t>
            </a:r>
          </a:p>
        </p:txBody>
      </p:sp>
      <p:sp>
        <p:nvSpPr>
          <p:cNvPr id="5" name="Picture Placeholder 4">
            <a:extLst>
              <a:ext uri="{FF2B5EF4-FFF2-40B4-BE49-F238E27FC236}">
                <a16:creationId xmlns:a16="http://schemas.microsoft.com/office/drawing/2014/main" id="{DF9074EC-01CB-436A-9533-C782351AADDE}"/>
              </a:ext>
            </a:extLst>
          </p:cNvPr>
          <p:cNvSpPr>
            <a:spLocks noGrp="1"/>
          </p:cNvSpPr>
          <p:nvPr>
            <p:ph type="pic" sz="quarter" idx="15"/>
          </p:nvPr>
        </p:nvSpPr>
        <p:spPr/>
        <p:txBody>
          <a:bodyPr/>
          <a:lstStyle/>
          <a:p>
            <a:endParaRPr lang="es-CO"/>
          </a:p>
        </p:txBody>
      </p:sp>
      <p:sp>
        <p:nvSpPr>
          <p:cNvPr id="7" name="Picture Placeholder 6">
            <a:extLst>
              <a:ext uri="{FF2B5EF4-FFF2-40B4-BE49-F238E27FC236}">
                <a16:creationId xmlns:a16="http://schemas.microsoft.com/office/drawing/2014/main" id="{1595821F-5E15-46F1-850A-A43D46287553}"/>
              </a:ext>
            </a:extLst>
          </p:cNvPr>
          <p:cNvSpPr>
            <a:spLocks noGrp="1"/>
          </p:cNvSpPr>
          <p:nvPr>
            <p:ph type="pic" sz="quarter" idx="16"/>
          </p:nvPr>
        </p:nvSpPr>
        <p:spPr/>
        <p:txBody>
          <a:bodyPr/>
          <a:lstStyle/>
          <a:p>
            <a:endParaRPr lang="es-CO"/>
          </a:p>
        </p:txBody>
      </p:sp>
      <p:sp>
        <p:nvSpPr>
          <p:cNvPr id="11" name="Picture Placeholder 10">
            <a:extLst>
              <a:ext uri="{FF2B5EF4-FFF2-40B4-BE49-F238E27FC236}">
                <a16:creationId xmlns:a16="http://schemas.microsoft.com/office/drawing/2014/main" id="{AB0DF7FB-E4B9-4634-9C35-B7E825959EBA}"/>
              </a:ext>
            </a:extLst>
          </p:cNvPr>
          <p:cNvSpPr>
            <a:spLocks noGrp="1"/>
          </p:cNvSpPr>
          <p:nvPr>
            <p:ph type="pic" sz="quarter" idx="18"/>
          </p:nvPr>
        </p:nvSpPr>
        <p:spPr/>
        <p:txBody>
          <a:bodyPr/>
          <a:lstStyle/>
          <a:p>
            <a:endParaRPr lang="es-CO"/>
          </a:p>
        </p:txBody>
      </p:sp>
      <p:sp>
        <p:nvSpPr>
          <p:cNvPr id="15" name="Picture Placeholder 14">
            <a:extLst>
              <a:ext uri="{FF2B5EF4-FFF2-40B4-BE49-F238E27FC236}">
                <a16:creationId xmlns:a16="http://schemas.microsoft.com/office/drawing/2014/main" id="{BED2F97C-E8C7-48E9-8C67-E42351BC0E63}"/>
              </a:ext>
            </a:extLst>
          </p:cNvPr>
          <p:cNvSpPr>
            <a:spLocks noGrp="1"/>
          </p:cNvSpPr>
          <p:nvPr>
            <p:ph type="pic" sz="quarter" idx="17"/>
          </p:nvPr>
        </p:nvSpPr>
        <p:spPr/>
        <p:txBody>
          <a:bodyPr/>
          <a:lstStyle/>
          <a:p>
            <a:endParaRPr lang="es-CO"/>
          </a:p>
        </p:txBody>
      </p:sp>
      <p:sp>
        <p:nvSpPr>
          <p:cNvPr id="20" name="Picture Placeholder 19">
            <a:extLst>
              <a:ext uri="{FF2B5EF4-FFF2-40B4-BE49-F238E27FC236}">
                <a16:creationId xmlns:a16="http://schemas.microsoft.com/office/drawing/2014/main" id="{D5FC9976-7FA5-46E7-B3D7-361FFBE2EA1B}"/>
              </a:ext>
            </a:extLst>
          </p:cNvPr>
          <p:cNvSpPr>
            <a:spLocks noGrp="1"/>
          </p:cNvSpPr>
          <p:nvPr>
            <p:ph type="pic" sz="quarter" idx="14"/>
          </p:nvPr>
        </p:nvSpPr>
        <p:spPr/>
        <p:txBody>
          <a:bodyPr/>
          <a:lstStyle/>
          <a:p>
            <a:endParaRPr lang="es-CO"/>
          </a:p>
        </p:txBody>
      </p:sp>
    </p:spTree>
    <p:extLst>
      <p:ext uri="{BB962C8B-B14F-4D97-AF65-F5344CB8AC3E}">
        <p14:creationId xmlns:p14="http://schemas.microsoft.com/office/powerpoint/2010/main" val="294931411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80" name="Group 79">
            <a:extLst>
              <a:ext uri="{FF2B5EF4-FFF2-40B4-BE49-F238E27FC236}">
                <a16:creationId xmlns:a16="http://schemas.microsoft.com/office/drawing/2014/main" id="{D342917E-7F6D-F543-B691-071757AD6941}"/>
              </a:ext>
            </a:extLst>
          </p:cNvPr>
          <p:cNvGrpSpPr/>
          <p:nvPr/>
        </p:nvGrpSpPr>
        <p:grpSpPr>
          <a:xfrm>
            <a:off x="2855101" y="2058488"/>
            <a:ext cx="6484543" cy="4009924"/>
            <a:chOff x="5707027" y="4116975"/>
            <a:chExt cx="12969085" cy="8019847"/>
          </a:xfrm>
        </p:grpSpPr>
        <p:sp>
          <p:nvSpPr>
            <p:cNvPr id="14" name="Freeform 62">
              <a:extLst>
                <a:ext uri="{FF2B5EF4-FFF2-40B4-BE49-F238E27FC236}">
                  <a16:creationId xmlns:a16="http://schemas.microsoft.com/office/drawing/2014/main" id="{86B3468E-054E-404B-9927-79E902889E3B}"/>
                </a:ext>
              </a:extLst>
            </p:cNvPr>
            <p:cNvSpPr>
              <a:spLocks noChangeArrowheads="1"/>
            </p:cNvSpPr>
            <p:nvPr/>
          </p:nvSpPr>
          <p:spPr bwMode="auto">
            <a:xfrm>
              <a:off x="6607886" y="5797846"/>
              <a:ext cx="2861878" cy="2861876"/>
            </a:xfrm>
            <a:custGeom>
              <a:avLst/>
              <a:gdLst>
                <a:gd name="T0" fmla="*/ 2297 w 2298"/>
                <a:gd name="T1" fmla="*/ 1148 h 2298"/>
                <a:gd name="T2" fmla="*/ 2297 w 2298"/>
                <a:gd name="T3" fmla="*/ 1148 h 2298"/>
                <a:gd name="T4" fmla="*/ 1148 w 2298"/>
                <a:gd name="T5" fmla="*/ 2297 h 2298"/>
                <a:gd name="T6" fmla="*/ 1148 w 2298"/>
                <a:gd name="T7" fmla="*/ 2297 h 2298"/>
                <a:gd name="T8" fmla="*/ 0 w 2298"/>
                <a:gd name="T9" fmla="*/ 1148 h 2298"/>
                <a:gd name="T10" fmla="*/ 0 w 2298"/>
                <a:gd name="T11" fmla="*/ 1148 h 2298"/>
                <a:gd name="T12" fmla="*/ 1148 w 2298"/>
                <a:gd name="T13" fmla="*/ 0 h 2298"/>
                <a:gd name="T14" fmla="*/ 1148 w 2298"/>
                <a:gd name="T15" fmla="*/ 0 h 2298"/>
                <a:gd name="T16" fmla="*/ 2297 w 2298"/>
                <a:gd name="T17" fmla="*/ 1148 h 229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298" h="2298">
                  <a:moveTo>
                    <a:pt x="2297" y="1148"/>
                  </a:moveTo>
                  <a:lnTo>
                    <a:pt x="2297" y="1148"/>
                  </a:lnTo>
                  <a:cubicBezTo>
                    <a:pt x="2297" y="1782"/>
                    <a:pt x="1783" y="2297"/>
                    <a:pt x="1148" y="2297"/>
                  </a:cubicBezTo>
                  <a:lnTo>
                    <a:pt x="1148" y="2297"/>
                  </a:lnTo>
                  <a:cubicBezTo>
                    <a:pt x="514" y="2297"/>
                    <a:pt x="0" y="1782"/>
                    <a:pt x="0" y="1148"/>
                  </a:cubicBezTo>
                  <a:lnTo>
                    <a:pt x="0" y="1148"/>
                  </a:lnTo>
                  <a:cubicBezTo>
                    <a:pt x="0" y="514"/>
                    <a:pt x="514" y="0"/>
                    <a:pt x="1148" y="0"/>
                  </a:cubicBezTo>
                  <a:lnTo>
                    <a:pt x="1148" y="0"/>
                  </a:lnTo>
                  <a:cubicBezTo>
                    <a:pt x="1783" y="0"/>
                    <a:pt x="2297" y="514"/>
                    <a:pt x="2297" y="1148"/>
                  </a:cubicBezTo>
                </a:path>
              </a:pathLst>
            </a:custGeom>
            <a:solidFill>
              <a:srgbClr val="02C0DF">
                <a:alpha val="20000"/>
              </a:srgbClr>
            </a:solidFill>
            <a:ln>
              <a:noFill/>
            </a:ln>
            <a:effectLst/>
          </p:spPr>
          <p:txBody>
            <a:bodyPr wrap="none" anchor="ctr"/>
            <a:lstStyle/>
            <a:p>
              <a:endParaRPr lang="en-US" dirty="0">
                <a:latin typeface="Poppins" pitchFamily="2" charset="77"/>
              </a:endParaRPr>
            </a:p>
          </p:txBody>
        </p:sp>
        <p:sp>
          <p:nvSpPr>
            <p:cNvPr id="15" name="Freeform 63">
              <a:extLst>
                <a:ext uri="{FF2B5EF4-FFF2-40B4-BE49-F238E27FC236}">
                  <a16:creationId xmlns:a16="http://schemas.microsoft.com/office/drawing/2014/main" id="{7B6D31E3-6C70-4D43-A1F7-9C3D51250EB7}"/>
                </a:ext>
              </a:extLst>
            </p:cNvPr>
            <p:cNvSpPr>
              <a:spLocks noChangeArrowheads="1"/>
            </p:cNvSpPr>
            <p:nvPr/>
          </p:nvSpPr>
          <p:spPr bwMode="auto">
            <a:xfrm>
              <a:off x="14539846" y="4127958"/>
              <a:ext cx="3361744" cy="3356250"/>
            </a:xfrm>
            <a:custGeom>
              <a:avLst/>
              <a:gdLst>
                <a:gd name="T0" fmla="*/ 2696 w 2697"/>
                <a:gd name="T1" fmla="*/ 1348 h 2696"/>
                <a:gd name="T2" fmla="*/ 2696 w 2697"/>
                <a:gd name="T3" fmla="*/ 1348 h 2696"/>
                <a:gd name="T4" fmla="*/ 1347 w 2697"/>
                <a:gd name="T5" fmla="*/ 2695 h 2696"/>
                <a:gd name="T6" fmla="*/ 1347 w 2697"/>
                <a:gd name="T7" fmla="*/ 2695 h 2696"/>
                <a:gd name="T8" fmla="*/ 0 w 2697"/>
                <a:gd name="T9" fmla="*/ 1348 h 2696"/>
                <a:gd name="T10" fmla="*/ 0 w 2697"/>
                <a:gd name="T11" fmla="*/ 1348 h 2696"/>
                <a:gd name="T12" fmla="*/ 1347 w 2697"/>
                <a:gd name="T13" fmla="*/ 0 h 2696"/>
                <a:gd name="T14" fmla="*/ 1347 w 2697"/>
                <a:gd name="T15" fmla="*/ 0 h 2696"/>
                <a:gd name="T16" fmla="*/ 2696 w 2697"/>
                <a:gd name="T17" fmla="*/ 1348 h 269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697" h="2696">
                  <a:moveTo>
                    <a:pt x="2696" y="1348"/>
                  </a:moveTo>
                  <a:lnTo>
                    <a:pt x="2696" y="1348"/>
                  </a:lnTo>
                  <a:cubicBezTo>
                    <a:pt x="2696" y="2093"/>
                    <a:pt x="2092" y="2695"/>
                    <a:pt x="1347" y="2695"/>
                  </a:cubicBezTo>
                  <a:lnTo>
                    <a:pt x="1347" y="2695"/>
                  </a:lnTo>
                  <a:cubicBezTo>
                    <a:pt x="603" y="2695"/>
                    <a:pt x="0" y="2093"/>
                    <a:pt x="0" y="1348"/>
                  </a:cubicBezTo>
                  <a:lnTo>
                    <a:pt x="0" y="1348"/>
                  </a:lnTo>
                  <a:cubicBezTo>
                    <a:pt x="0" y="603"/>
                    <a:pt x="603" y="0"/>
                    <a:pt x="1347" y="0"/>
                  </a:cubicBezTo>
                  <a:lnTo>
                    <a:pt x="1347" y="0"/>
                  </a:lnTo>
                  <a:cubicBezTo>
                    <a:pt x="2092" y="0"/>
                    <a:pt x="2696" y="603"/>
                    <a:pt x="2696" y="1348"/>
                  </a:cubicBezTo>
                </a:path>
              </a:pathLst>
            </a:custGeom>
            <a:solidFill>
              <a:srgbClr val="02C0DF">
                <a:alpha val="20000"/>
              </a:srgbClr>
            </a:solidFill>
            <a:ln>
              <a:noFill/>
            </a:ln>
            <a:effectLst/>
          </p:spPr>
          <p:txBody>
            <a:bodyPr wrap="none" anchor="ctr"/>
            <a:lstStyle/>
            <a:p>
              <a:endParaRPr lang="en-US" dirty="0">
                <a:latin typeface="Poppins" pitchFamily="2" charset="77"/>
              </a:endParaRPr>
            </a:p>
          </p:txBody>
        </p:sp>
        <p:sp>
          <p:nvSpPr>
            <p:cNvPr id="16" name="Freeform 64">
              <a:extLst>
                <a:ext uri="{FF2B5EF4-FFF2-40B4-BE49-F238E27FC236}">
                  <a16:creationId xmlns:a16="http://schemas.microsoft.com/office/drawing/2014/main" id="{C156EDF3-700B-354E-8B94-F8F4C3D8737F}"/>
                </a:ext>
              </a:extLst>
            </p:cNvPr>
            <p:cNvSpPr>
              <a:spLocks noChangeArrowheads="1"/>
            </p:cNvSpPr>
            <p:nvPr/>
          </p:nvSpPr>
          <p:spPr bwMode="auto">
            <a:xfrm>
              <a:off x="8305242" y="5687985"/>
              <a:ext cx="8069283" cy="5767699"/>
            </a:xfrm>
            <a:custGeom>
              <a:avLst/>
              <a:gdLst>
                <a:gd name="T0" fmla="*/ 6351 w 6480"/>
                <a:gd name="T1" fmla="*/ 96 h 4632"/>
                <a:gd name="T2" fmla="*/ 6351 w 6480"/>
                <a:gd name="T3" fmla="*/ 96 h 4632"/>
                <a:gd name="T4" fmla="*/ 6351 w 6480"/>
                <a:gd name="T5" fmla="*/ 96 h 4632"/>
                <a:gd name="T6" fmla="*/ 5973 w 6480"/>
                <a:gd name="T7" fmla="*/ 128 h 4632"/>
                <a:gd name="T8" fmla="*/ 3968 w 6480"/>
                <a:gd name="T9" fmla="*/ 2495 h 4632"/>
                <a:gd name="T10" fmla="*/ 3968 w 6480"/>
                <a:gd name="T11" fmla="*/ 2495 h 4632"/>
                <a:gd name="T12" fmla="*/ 3382 w 6480"/>
                <a:gd name="T13" fmla="*/ 2334 h 4632"/>
                <a:gd name="T14" fmla="*/ 3382 w 6480"/>
                <a:gd name="T15" fmla="*/ 2334 h 4632"/>
                <a:gd name="T16" fmla="*/ 2525 w 6480"/>
                <a:gd name="T17" fmla="*/ 2719 h 4632"/>
                <a:gd name="T18" fmla="*/ 454 w 6480"/>
                <a:gd name="T19" fmla="*/ 1365 h 4632"/>
                <a:gd name="T20" fmla="*/ 454 w 6480"/>
                <a:gd name="T21" fmla="*/ 1365 h 4632"/>
                <a:gd name="T22" fmla="*/ 81 w 6480"/>
                <a:gd name="T23" fmla="*/ 1443 h 4632"/>
                <a:gd name="T24" fmla="*/ 81 w 6480"/>
                <a:gd name="T25" fmla="*/ 1443 h 4632"/>
                <a:gd name="T26" fmla="*/ 160 w 6480"/>
                <a:gd name="T27" fmla="*/ 1815 h 4632"/>
                <a:gd name="T28" fmla="*/ 2271 w 6480"/>
                <a:gd name="T29" fmla="*/ 3196 h 4632"/>
                <a:gd name="T30" fmla="*/ 2271 w 6480"/>
                <a:gd name="T31" fmla="*/ 3196 h 4632"/>
                <a:gd name="T32" fmla="*/ 2234 w 6480"/>
                <a:gd name="T33" fmla="*/ 3483 h 4632"/>
                <a:gd name="T34" fmla="*/ 2234 w 6480"/>
                <a:gd name="T35" fmla="*/ 3483 h 4632"/>
                <a:gd name="T36" fmla="*/ 3382 w 6480"/>
                <a:gd name="T37" fmla="*/ 4631 h 4632"/>
                <a:gd name="T38" fmla="*/ 3382 w 6480"/>
                <a:gd name="T39" fmla="*/ 4631 h 4632"/>
                <a:gd name="T40" fmla="*/ 4531 w 6480"/>
                <a:gd name="T41" fmla="*/ 3483 h 4632"/>
                <a:gd name="T42" fmla="*/ 4531 w 6480"/>
                <a:gd name="T43" fmla="*/ 3483 h 4632"/>
                <a:gd name="T44" fmla="*/ 4354 w 6480"/>
                <a:gd name="T45" fmla="*/ 2870 h 4632"/>
                <a:gd name="T46" fmla="*/ 6383 w 6480"/>
                <a:gd name="T47" fmla="*/ 475 h 4632"/>
                <a:gd name="T48" fmla="*/ 6383 w 6480"/>
                <a:gd name="T49" fmla="*/ 475 h 4632"/>
                <a:gd name="T50" fmla="*/ 6351 w 6480"/>
                <a:gd name="T51" fmla="*/ 96 h 46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6480" h="4632">
                  <a:moveTo>
                    <a:pt x="6351" y="96"/>
                  </a:moveTo>
                  <a:lnTo>
                    <a:pt x="6351" y="96"/>
                  </a:lnTo>
                  <a:lnTo>
                    <a:pt x="6351" y="96"/>
                  </a:lnTo>
                  <a:cubicBezTo>
                    <a:pt x="6238" y="0"/>
                    <a:pt x="6068" y="14"/>
                    <a:pt x="5973" y="128"/>
                  </a:cubicBezTo>
                  <a:lnTo>
                    <a:pt x="3968" y="2495"/>
                  </a:lnTo>
                  <a:lnTo>
                    <a:pt x="3968" y="2495"/>
                  </a:lnTo>
                  <a:cubicBezTo>
                    <a:pt x="3796" y="2392"/>
                    <a:pt x="3596" y="2334"/>
                    <a:pt x="3382" y="2334"/>
                  </a:cubicBezTo>
                  <a:lnTo>
                    <a:pt x="3382" y="2334"/>
                  </a:lnTo>
                  <a:cubicBezTo>
                    <a:pt x="3042" y="2334"/>
                    <a:pt x="2735" y="2483"/>
                    <a:pt x="2525" y="2719"/>
                  </a:cubicBezTo>
                  <a:lnTo>
                    <a:pt x="454" y="1365"/>
                  </a:lnTo>
                  <a:lnTo>
                    <a:pt x="454" y="1365"/>
                  </a:lnTo>
                  <a:cubicBezTo>
                    <a:pt x="330" y="1284"/>
                    <a:pt x="162" y="1319"/>
                    <a:pt x="81" y="1443"/>
                  </a:cubicBezTo>
                  <a:lnTo>
                    <a:pt x="81" y="1443"/>
                  </a:lnTo>
                  <a:cubicBezTo>
                    <a:pt x="0" y="1567"/>
                    <a:pt x="35" y="1734"/>
                    <a:pt x="160" y="1815"/>
                  </a:cubicBezTo>
                  <a:lnTo>
                    <a:pt x="2271" y="3196"/>
                  </a:lnTo>
                  <a:lnTo>
                    <a:pt x="2271" y="3196"/>
                  </a:lnTo>
                  <a:cubicBezTo>
                    <a:pt x="2247" y="3288"/>
                    <a:pt x="2234" y="3384"/>
                    <a:pt x="2234" y="3483"/>
                  </a:cubicBezTo>
                  <a:lnTo>
                    <a:pt x="2234" y="3483"/>
                  </a:lnTo>
                  <a:cubicBezTo>
                    <a:pt x="2234" y="4117"/>
                    <a:pt x="2749" y="4631"/>
                    <a:pt x="3382" y="4631"/>
                  </a:cubicBezTo>
                  <a:lnTo>
                    <a:pt x="3382" y="4631"/>
                  </a:lnTo>
                  <a:cubicBezTo>
                    <a:pt x="4016" y="4631"/>
                    <a:pt x="4531" y="4117"/>
                    <a:pt x="4531" y="3483"/>
                  </a:cubicBezTo>
                  <a:lnTo>
                    <a:pt x="4531" y="3483"/>
                  </a:lnTo>
                  <a:cubicBezTo>
                    <a:pt x="4531" y="3258"/>
                    <a:pt x="4466" y="3047"/>
                    <a:pt x="4354" y="2870"/>
                  </a:cubicBezTo>
                  <a:lnTo>
                    <a:pt x="6383" y="475"/>
                  </a:lnTo>
                  <a:lnTo>
                    <a:pt x="6383" y="475"/>
                  </a:lnTo>
                  <a:cubicBezTo>
                    <a:pt x="6479" y="361"/>
                    <a:pt x="6465" y="192"/>
                    <a:pt x="6351" y="96"/>
                  </a:cubicBezTo>
                </a:path>
              </a:pathLst>
            </a:custGeom>
            <a:solidFill>
              <a:srgbClr val="02C0DF">
                <a:alpha val="20000"/>
              </a:srgbClr>
            </a:solidFill>
            <a:ln>
              <a:noFill/>
            </a:ln>
            <a:effectLst/>
          </p:spPr>
          <p:txBody>
            <a:bodyPr wrap="none" anchor="ctr"/>
            <a:lstStyle/>
            <a:p>
              <a:endParaRPr lang="en-US" dirty="0">
                <a:latin typeface="Poppins" pitchFamily="2" charset="77"/>
              </a:endParaRPr>
            </a:p>
          </p:txBody>
        </p:sp>
        <p:sp>
          <p:nvSpPr>
            <p:cNvPr id="17" name="Freeform 65">
              <a:extLst>
                <a:ext uri="{FF2B5EF4-FFF2-40B4-BE49-F238E27FC236}">
                  <a16:creationId xmlns:a16="http://schemas.microsoft.com/office/drawing/2014/main" id="{529DF7B7-0BF2-0E44-8216-EBB25B264AB8}"/>
                </a:ext>
              </a:extLst>
            </p:cNvPr>
            <p:cNvSpPr>
              <a:spLocks noChangeArrowheads="1"/>
            </p:cNvSpPr>
            <p:nvPr/>
          </p:nvSpPr>
          <p:spPr bwMode="auto">
            <a:xfrm>
              <a:off x="11095709" y="5600096"/>
              <a:ext cx="252680" cy="252680"/>
            </a:xfrm>
            <a:custGeom>
              <a:avLst/>
              <a:gdLst>
                <a:gd name="T0" fmla="*/ 200 w 201"/>
                <a:gd name="T1" fmla="*/ 100 h 201"/>
                <a:gd name="T2" fmla="*/ 200 w 201"/>
                <a:gd name="T3" fmla="*/ 100 h 201"/>
                <a:gd name="T4" fmla="*/ 100 w 201"/>
                <a:gd name="T5" fmla="*/ 200 h 201"/>
                <a:gd name="T6" fmla="*/ 100 w 201"/>
                <a:gd name="T7" fmla="*/ 200 h 201"/>
                <a:gd name="T8" fmla="*/ 0 w 201"/>
                <a:gd name="T9" fmla="*/ 100 h 201"/>
                <a:gd name="T10" fmla="*/ 0 w 201"/>
                <a:gd name="T11" fmla="*/ 100 h 201"/>
                <a:gd name="T12" fmla="*/ 100 w 201"/>
                <a:gd name="T13" fmla="*/ 0 h 201"/>
                <a:gd name="T14" fmla="*/ 100 w 201"/>
                <a:gd name="T15" fmla="*/ 0 h 201"/>
                <a:gd name="T16" fmla="*/ 200 w 201"/>
                <a:gd name="T17" fmla="*/ 100 h 20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01" h="201">
                  <a:moveTo>
                    <a:pt x="200" y="100"/>
                  </a:moveTo>
                  <a:lnTo>
                    <a:pt x="200" y="100"/>
                  </a:lnTo>
                  <a:cubicBezTo>
                    <a:pt x="200" y="155"/>
                    <a:pt x="155" y="200"/>
                    <a:pt x="100" y="200"/>
                  </a:cubicBezTo>
                  <a:lnTo>
                    <a:pt x="100" y="200"/>
                  </a:lnTo>
                  <a:cubicBezTo>
                    <a:pt x="45" y="200"/>
                    <a:pt x="0" y="155"/>
                    <a:pt x="0" y="100"/>
                  </a:cubicBezTo>
                  <a:lnTo>
                    <a:pt x="0" y="100"/>
                  </a:lnTo>
                  <a:cubicBezTo>
                    <a:pt x="0" y="45"/>
                    <a:pt x="45" y="0"/>
                    <a:pt x="100" y="0"/>
                  </a:cubicBezTo>
                  <a:lnTo>
                    <a:pt x="100" y="0"/>
                  </a:lnTo>
                  <a:cubicBezTo>
                    <a:pt x="155" y="0"/>
                    <a:pt x="200" y="45"/>
                    <a:pt x="200" y="100"/>
                  </a:cubicBezTo>
                </a:path>
              </a:pathLst>
            </a:custGeom>
            <a:solidFill>
              <a:srgbClr val="FFC600">
                <a:alpha val="50000"/>
              </a:srgbClr>
            </a:solidFill>
            <a:ln>
              <a:noFill/>
            </a:ln>
            <a:effectLst/>
          </p:spPr>
          <p:txBody>
            <a:bodyPr wrap="none" anchor="ctr"/>
            <a:lstStyle/>
            <a:p>
              <a:endParaRPr lang="en-US" dirty="0">
                <a:latin typeface="Poppins" pitchFamily="2" charset="77"/>
              </a:endParaRPr>
            </a:p>
          </p:txBody>
        </p:sp>
        <p:sp>
          <p:nvSpPr>
            <p:cNvPr id="18" name="Freeform 66">
              <a:extLst>
                <a:ext uri="{FF2B5EF4-FFF2-40B4-BE49-F238E27FC236}">
                  <a16:creationId xmlns:a16="http://schemas.microsoft.com/office/drawing/2014/main" id="{FCCC9D09-99EE-A845-AED3-D5981DD6EE0D}"/>
                </a:ext>
              </a:extLst>
            </p:cNvPr>
            <p:cNvSpPr>
              <a:spLocks noChangeArrowheads="1"/>
            </p:cNvSpPr>
            <p:nvPr/>
          </p:nvSpPr>
          <p:spPr bwMode="auto">
            <a:xfrm>
              <a:off x="16951294" y="9252970"/>
              <a:ext cx="631699" cy="631703"/>
            </a:xfrm>
            <a:custGeom>
              <a:avLst/>
              <a:gdLst>
                <a:gd name="T0" fmla="*/ 508 w 509"/>
                <a:gd name="T1" fmla="*/ 254 h 508"/>
                <a:gd name="T2" fmla="*/ 508 w 509"/>
                <a:gd name="T3" fmla="*/ 254 h 508"/>
                <a:gd name="T4" fmla="*/ 254 w 509"/>
                <a:gd name="T5" fmla="*/ 507 h 508"/>
                <a:gd name="T6" fmla="*/ 254 w 509"/>
                <a:gd name="T7" fmla="*/ 507 h 508"/>
                <a:gd name="T8" fmla="*/ 0 w 509"/>
                <a:gd name="T9" fmla="*/ 254 h 508"/>
                <a:gd name="T10" fmla="*/ 0 w 509"/>
                <a:gd name="T11" fmla="*/ 254 h 508"/>
                <a:gd name="T12" fmla="*/ 254 w 509"/>
                <a:gd name="T13" fmla="*/ 0 h 508"/>
                <a:gd name="T14" fmla="*/ 254 w 509"/>
                <a:gd name="T15" fmla="*/ 0 h 508"/>
                <a:gd name="T16" fmla="*/ 508 w 509"/>
                <a:gd name="T17" fmla="*/ 254 h 50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09" h="508">
                  <a:moveTo>
                    <a:pt x="508" y="254"/>
                  </a:moveTo>
                  <a:lnTo>
                    <a:pt x="508" y="254"/>
                  </a:lnTo>
                  <a:cubicBezTo>
                    <a:pt x="508" y="394"/>
                    <a:pt x="394" y="507"/>
                    <a:pt x="254" y="507"/>
                  </a:cubicBezTo>
                  <a:lnTo>
                    <a:pt x="254" y="507"/>
                  </a:lnTo>
                  <a:cubicBezTo>
                    <a:pt x="114" y="507"/>
                    <a:pt x="0" y="394"/>
                    <a:pt x="0" y="254"/>
                  </a:cubicBezTo>
                  <a:lnTo>
                    <a:pt x="0" y="254"/>
                  </a:lnTo>
                  <a:cubicBezTo>
                    <a:pt x="0" y="114"/>
                    <a:pt x="114" y="0"/>
                    <a:pt x="254" y="0"/>
                  </a:cubicBezTo>
                  <a:lnTo>
                    <a:pt x="254" y="0"/>
                  </a:lnTo>
                  <a:cubicBezTo>
                    <a:pt x="394" y="0"/>
                    <a:pt x="508" y="114"/>
                    <a:pt x="508" y="254"/>
                  </a:cubicBezTo>
                </a:path>
              </a:pathLst>
            </a:custGeom>
            <a:solidFill>
              <a:srgbClr val="FFC600">
                <a:alpha val="50000"/>
              </a:srgbClr>
            </a:solidFill>
            <a:ln>
              <a:noFill/>
            </a:ln>
            <a:effectLst/>
          </p:spPr>
          <p:txBody>
            <a:bodyPr wrap="none" anchor="ctr"/>
            <a:lstStyle/>
            <a:p>
              <a:endParaRPr lang="en-US" dirty="0">
                <a:latin typeface="Poppins" pitchFamily="2" charset="77"/>
              </a:endParaRPr>
            </a:p>
          </p:txBody>
        </p:sp>
        <p:sp>
          <p:nvSpPr>
            <p:cNvPr id="19" name="Freeform 67">
              <a:extLst>
                <a:ext uri="{FF2B5EF4-FFF2-40B4-BE49-F238E27FC236}">
                  <a16:creationId xmlns:a16="http://schemas.microsoft.com/office/drawing/2014/main" id="{9F7B8379-1D42-4848-AB1F-5F1C1F181C50}"/>
                </a:ext>
              </a:extLst>
            </p:cNvPr>
            <p:cNvSpPr>
              <a:spLocks noChangeArrowheads="1"/>
            </p:cNvSpPr>
            <p:nvPr/>
          </p:nvSpPr>
          <p:spPr bwMode="auto">
            <a:xfrm>
              <a:off x="7981150" y="11005252"/>
              <a:ext cx="236203" cy="236199"/>
            </a:xfrm>
            <a:custGeom>
              <a:avLst/>
              <a:gdLst>
                <a:gd name="T0" fmla="*/ 188 w 189"/>
                <a:gd name="T1" fmla="*/ 95 h 190"/>
                <a:gd name="T2" fmla="*/ 188 w 189"/>
                <a:gd name="T3" fmla="*/ 95 h 190"/>
                <a:gd name="T4" fmla="*/ 94 w 189"/>
                <a:gd name="T5" fmla="*/ 189 h 190"/>
                <a:gd name="T6" fmla="*/ 94 w 189"/>
                <a:gd name="T7" fmla="*/ 189 h 190"/>
                <a:gd name="T8" fmla="*/ 0 w 189"/>
                <a:gd name="T9" fmla="*/ 95 h 190"/>
                <a:gd name="T10" fmla="*/ 0 w 189"/>
                <a:gd name="T11" fmla="*/ 95 h 190"/>
                <a:gd name="T12" fmla="*/ 94 w 189"/>
                <a:gd name="T13" fmla="*/ 0 h 190"/>
                <a:gd name="T14" fmla="*/ 94 w 189"/>
                <a:gd name="T15" fmla="*/ 0 h 190"/>
                <a:gd name="T16" fmla="*/ 188 w 189"/>
                <a:gd name="T17" fmla="*/ 95 h 1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89" h="190">
                  <a:moveTo>
                    <a:pt x="188" y="95"/>
                  </a:moveTo>
                  <a:lnTo>
                    <a:pt x="188" y="95"/>
                  </a:lnTo>
                  <a:cubicBezTo>
                    <a:pt x="188" y="147"/>
                    <a:pt x="146" y="189"/>
                    <a:pt x="94" y="189"/>
                  </a:cubicBezTo>
                  <a:lnTo>
                    <a:pt x="94" y="189"/>
                  </a:lnTo>
                  <a:cubicBezTo>
                    <a:pt x="42" y="189"/>
                    <a:pt x="0" y="147"/>
                    <a:pt x="0" y="95"/>
                  </a:cubicBezTo>
                  <a:lnTo>
                    <a:pt x="0" y="95"/>
                  </a:lnTo>
                  <a:cubicBezTo>
                    <a:pt x="0" y="43"/>
                    <a:pt x="42" y="0"/>
                    <a:pt x="94" y="0"/>
                  </a:cubicBezTo>
                  <a:lnTo>
                    <a:pt x="94" y="0"/>
                  </a:lnTo>
                  <a:cubicBezTo>
                    <a:pt x="146" y="0"/>
                    <a:pt x="188" y="43"/>
                    <a:pt x="188" y="95"/>
                  </a:cubicBezTo>
                </a:path>
              </a:pathLst>
            </a:custGeom>
            <a:solidFill>
              <a:srgbClr val="FFC600">
                <a:alpha val="50000"/>
              </a:srgbClr>
            </a:solidFill>
            <a:ln>
              <a:noFill/>
            </a:ln>
            <a:effectLst/>
          </p:spPr>
          <p:txBody>
            <a:bodyPr wrap="none" anchor="ctr"/>
            <a:lstStyle/>
            <a:p>
              <a:endParaRPr lang="en-US" dirty="0">
                <a:latin typeface="Poppins" pitchFamily="2" charset="77"/>
              </a:endParaRPr>
            </a:p>
          </p:txBody>
        </p:sp>
        <p:sp>
          <p:nvSpPr>
            <p:cNvPr id="20" name="Freeform 68">
              <a:extLst>
                <a:ext uri="{FF2B5EF4-FFF2-40B4-BE49-F238E27FC236}">
                  <a16:creationId xmlns:a16="http://schemas.microsoft.com/office/drawing/2014/main" id="{FD401EA9-3793-EF47-8780-8884517C3DE8}"/>
                </a:ext>
              </a:extLst>
            </p:cNvPr>
            <p:cNvSpPr>
              <a:spLocks noChangeArrowheads="1"/>
            </p:cNvSpPr>
            <p:nvPr/>
          </p:nvSpPr>
          <p:spPr bwMode="auto">
            <a:xfrm>
              <a:off x="6119008" y="9615511"/>
              <a:ext cx="736069" cy="736069"/>
            </a:xfrm>
            <a:custGeom>
              <a:avLst/>
              <a:gdLst>
                <a:gd name="T0" fmla="*/ 589 w 590"/>
                <a:gd name="T1" fmla="*/ 294 h 590"/>
                <a:gd name="T2" fmla="*/ 589 w 590"/>
                <a:gd name="T3" fmla="*/ 294 h 590"/>
                <a:gd name="T4" fmla="*/ 294 w 590"/>
                <a:gd name="T5" fmla="*/ 589 h 590"/>
                <a:gd name="T6" fmla="*/ 294 w 590"/>
                <a:gd name="T7" fmla="*/ 589 h 590"/>
                <a:gd name="T8" fmla="*/ 0 w 590"/>
                <a:gd name="T9" fmla="*/ 294 h 590"/>
                <a:gd name="T10" fmla="*/ 0 w 590"/>
                <a:gd name="T11" fmla="*/ 294 h 590"/>
                <a:gd name="T12" fmla="*/ 294 w 590"/>
                <a:gd name="T13" fmla="*/ 0 h 590"/>
                <a:gd name="T14" fmla="*/ 294 w 590"/>
                <a:gd name="T15" fmla="*/ 0 h 590"/>
                <a:gd name="T16" fmla="*/ 589 w 590"/>
                <a:gd name="T17" fmla="*/ 294 h 5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90" h="590">
                  <a:moveTo>
                    <a:pt x="589" y="294"/>
                  </a:moveTo>
                  <a:lnTo>
                    <a:pt x="589" y="294"/>
                  </a:lnTo>
                  <a:cubicBezTo>
                    <a:pt x="589" y="457"/>
                    <a:pt x="457" y="589"/>
                    <a:pt x="294" y="589"/>
                  </a:cubicBezTo>
                  <a:lnTo>
                    <a:pt x="294" y="589"/>
                  </a:lnTo>
                  <a:cubicBezTo>
                    <a:pt x="131" y="589"/>
                    <a:pt x="0" y="457"/>
                    <a:pt x="0" y="294"/>
                  </a:cubicBezTo>
                  <a:lnTo>
                    <a:pt x="0" y="294"/>
                  </a:lnTo>
                  <a:cubicBezTo>
                    <a:pt x="0" y="131"/>
                    <a:pt x="131" y="0"/>
                    <a:pt x="294" y="0"/>
                  </a:cubicBezTo>
                  <a:lnTo>
                    <a:pt x="294" y="0"/>
                  </a:lnTo>
                  <a:cubicBezTo>
                    <a:pt x="457" y="0"/>
                    <a:pt x="589" y="131"/>
                    <a:pt x="589" y="294"/>
                  </a:cubicBezTo>
                </a:path>
              </a:pathLst>
            </a:custGeom>
            <a:solidFill>
              <a:srgbClr val="FFC600">
                <a:alpha val="50000"/>
              </a:srgbClr>
            </a:solidFill>
            <a:ln>
              <a:noFill/>
            </a:ln>
            <a:effectLst/>
          </p:spPr>
          <p:txBody>
            <a:bodyPr wrap="none" anchor="ctr"/>
            <a:lstStyle/>
            <a:p>
              <a:endParaRPr lang="en-US" dirty="0">
                <a:latin typeface="Poppins" pitchFamily="2" charset="77"/>
              </a:endParaRPr>
            </a:p>
          </p:txBody>
        </p:sp>
        <p:sp>
          <p:nvSpPr>
            <p:cNvPr id="21" name="Freeform 69">
              <a:extLst>
                <a:ext uri="{FF2B5EF4-FFF2-40B4-BE49-F238E27FC236}">
                  <a16:creationId xmlns:a16="http://schemas.microsoft.com/office/drawing/2014/main" id="{FF6B05E9-0730-1841-A6B2-645C4CB225C3}"/>
                </a:ext>
              </a:extLst>
            </p:cNvPr>
            <p:cNvSpPr>
              <a:spLocks noChangeArrowheads="1"/>
            </p:cNvSpPr>
            <p:nvPr/>
          </p:nvSpPr>
          <p:spPr bwMode="auto">
            <a:xfrm>
              <a:off x="9826813" y="6220808"/>
              <a:ext cx="670152" cy="65917"/>
            </a:xfrm>
            <a:custGeom>
              <a:avLst/>
              <a:gdLst>
                <a:gd name="T0" fmla="*/ 512 w 540"/>
                <a:gd name="T1" fmla="*/ 52 h 53"/>
                <a:gd name="T2" fmla="*/ 26 w 540"/>
                <a:gd name="T3" fmla="*/ 52 h 53"/>
                <a:gd name="T4" fmla="*/ 26 w 540"/>
                <a:gd name="T5" fmla="*/ 52 h 53"/>
                <a:gd name="T6" fmla="*/ 0 w 540"/>
                <a:gd name="T7" fmla="*/ 26 h 53"/>
                <a:gd name="T8" fmla="*/ 0 w 540"/>
                <a:gd name="T9" fmla="*/ 26 h 53"/>
                <a:gd name="T10" fmla="*/ 26 w 540"/>
                <a:gd name="T11" fmla="*/ 0 h 53"/>
                <a:gd name="T12" fmla="*/ 512 w 540"/>
                <a:gd name="T13" fmla="*/ 0 h 53"/>
                <a:gd name="T14" fmla="*/ 512 w 540"/>
                <a:gd name="T15" fmla="*/ 0 h 53"/>
                <a:gd name="T16" fmla="*/ 539 w 540"/>
                <a:gd name="T17" fmla="*/ 26 h 53"/>
                <a:gd name="T18" fmla="*/ 539 w 540"/>
                <a:gd name="T19" fmla="*/ 26 h 53"/>
                <a:gd name="T20" fmla="*/ 512 w 540"/>
                <a:gd name="T21" fmla="*/ 52 h 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540" h="53">
                  <a:moveTo>
                    <a:pt x="512" y="52"/>
                  </a:moveTo>
                  <a:lnTo>
                    <a:pt x="26" y="52"/>
                  </a:lnTo>
                  <a:lnTo>
                    <a:pt x="26" y="52"/>
                  </a:lnTo>
                  <a:cubicBezTo>
                    <a:pt x="12" y="52"/>
                    <a:pt x="0" y="41"/>
                    <a:pt x="0" y="26"/>
                  </a:cubicBezTo>
                  <a:lnTo>
                    <a:pt x="0" y="26"/>
                  </a:lnTo>
                  <a:cubicBezTo>
                    <a:pt x="0" y="11"/>
                    <a:pt x="12" y="0"/>
                    <a:pt x="26" y="0"/>
                  </a:cubicBezTo>
                  <a:lnTo>
                    <a:pt x="512" y="0"/>
                  </a:lnTo>
                  <a:lnTo>
                    <a:pt x="512" y="0"/>
                  </a:lnTo>
                  <a:cubicBezTo>
                    <a:pt x="527" y="0"/>
                    <a:pt x="539" y="11"/>
                    <a:pt x="539" y="26"/>
                  </a:cubicBezTo>
                  <a:lnTo>
                    <a:pt x="539" y="26"/>
                  </a:lnTo>
                  <a:cubicBezTo>
                    <a:pt x="539" y="41"/>
                    <a:pt x="527" y="52"/>
                    <a:pt x="512" y="52"/>
                  </a:cubicBezTo>
                </a:path>
              </a:pathLst>
            </a:custGeom>
            <a:solidFill>
              <a:srgbClr val="02C0DF">
                <a:alpha val="20000"/>
              </a:srgbClr>
            </a:solidFill>
            <a:ln>
              <a:noFill/>
            </a:ln>
            <a:effectLst/>
          </p:spPr>
          <p:txBody>
            <a:bodyPr wrap="none" anchor="ctr"/>
            <a:lstStyle/>
            <a:p>
              <a:endParaRPr lang="en-US" dirty="0">
                <a:latin typeface="Poppins" pitchFamily="2" charset="77"/>
              </a:endParaRPr>
            </a:p>
          </p:txBody>
        </p:sp>
        <p:sp>
          <p:nvSpPr>
            <p:cNvPr id="22" name="Freeform 70">
              <a:extLst>
                <a:ext uri="{FF2B5EF4-FFF2-40B4-BE49-F238E27FC236}">
                  <a16:creationId xmlns:a16="http://schemas.microsoft.com/office/drawing/2014/main" id="{71B3BB61-DC7B-5949-83BC-E6AFAEDED3DF}"/>
                </a:ext>
              </a:extLst>
            </p:cNvPr>
            <p:cNvSpPr>
              <a:spLocks noChangeArrowheads="1"/>
            </p:cNvSpPr>
            <p:nvPr/>
          </p:nvSpPr>
          <p:spPr bwMode="auto">
            <a:xfrm>
              <a:off x="8069037" y="5034309"/>
              <a:ext cx="1433687" cy="65917"/>
            </a:xfrm>
            <a:custGeom>
              <a:avLst/>
              <a:gdLst>
                <a:gd name="T0" fmla="*/ 1124 w 1151"/>
                <a:gd name="T1" fmla="*/ 52 h 53"/>
                <a:gd name="T2" fmla="*/ 26 w 1151"/>
                <a:gd name="T3" fmla="*/ 52 h 53"/>
                <a:gd name="T4" fmla="*/ 26 w 1151"/>
                <a:gd name="T5" fmla="*/ 52 h 53"/>
                <a:gd name="T6" fmla="*/ 0 w 1151"/>
                <a:gd name="T7" fmla="*/ 26 h 53"/>
                <a:gd name="T8" fmla="*/ 0 w 1151"/>
                <a:gd name="T9" fmla="*/ 26 h 53"/>
                <a:gd name="T10" fmla="*/ 26 w 1151"/>
                <a:gd name="T11" fmla="*/ 0 h 53"/>
                <a:gd name="T12" fmla="*/ 1124 w 1151"/>
                <a:gd name="T13" fmla="*/ 0 h 53"/>
                <a:gd name="T14" fmla="*/ 1124 w 1151"/>
                <a:gd name="T15" fmla="*/ 0 h 53"/>
                <a:gd name="T16" fmla="*/ 1150 w 1151"/>
                <a:gd name="T17" fmla="*/ 26 h 53"/>
                <a:gd name="T18" fmla="*/ 1150 w 1151"/>
                <a:gd name="T19" fmla="*/ 26 h 53"/>
                <a:gd name="T20" fmla="*/ 1124 w 1151"/>
                <a:gd name="T21" fmla="*/ 52 h 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151" h="53">
                  <a:moveTo>
                    <a:pt x="1124" y="52"/>
                  </a:moveTo>
                  <a:lnTo>
                    <a:pt x="26" y="52"/>
                  </a:lnTo>
                  <a:lnTo>
                    <a:pt x="26" y="52"/>
                  </a:lnTo>
                  <a:cubicBezTo>
                    <a:pt x="12" y="52"/>
                    <a:pt x="0" y="41"/>
                    <a:pt x="0" y="26"/>
                  </a:cubicBezTo>
                  <a:lnTo>
                    <a:pt x="0" y="26"/>
                  </a:lnTo>
                  <a:cubicBezTo>
                    <a:pt x="0" y="11"/>
                    <a:pt x="12" y="0"/>
                    <a:pt x="26" y="0"/>
                  </a:cubicBezTo>
                  <a:lnTo>
                    <a:pt x="1124" y="0"/>
                  </a:lnTo>
                  <a:lnTo>
                    <a:pt x="1124" y="0"/>
                  </a:lnTo>
                  <a:cubicBezTo>
                    <a:pt x="1139" y="0"/>
                    <a:pt x="1150" y="11"/>
                    <a:pt x="1150" y="26"/>
                  </a:cubicBezTo>
                  <a:lnTo>
                    <a:pt x="1150" y="26"/>
                  </a:lnTo>
                  <a:cubicBezTo>
                    <a:pt x="1150" y="41"/>
                    <a:pt x="1139" y="52"/>
                    <a:pt x="1124" y="52"/>
                  </a:cubicBezTo>
                </a:path>
              </a:pathLst>
            </a:custGeom>
            <a:solidFill>
              <a:srgbClr val="02C0DF">
                <a:alpha val="20000"/>
              </a:srgbClr>
            </a:solidFill>
            <a:ln>
              <a:noFill/>
            </a:ln>
            <a:effectLst/>
          </p:spPr>
          <p:txBody>
            <a:bodyPr wrap="none" anchor="ctr"/>
            <a:lstStyle/>
            <a:p>
              <a:endParaRPr lang="en-US" dirty="0">
                <a:latin typeface="Poppins" pitchFamily="2" charset="77"/>
              </a:endParaRPr>
            </a:p>
          </p:txBody>
        </p:sp>
        <p:sp>
          <p:nvSpPr>
            <p:cNvPr id="23" name="Freeform 71">
              <a:extLst>
                <a:ext uri="{FF2B5EF4-FFF2-40B4-BE49-F238E27FC236}">
                  <a16:creationId xmlns:a16="http://schemas.microsoft.com/office/drawing/2014/main" id="{B9988144-BA84-2D4B-978D-7538F1D49DFB}"/>
                </a:ext>
              </a:extLst>
            </p:cNvPr>
            <p:cNvSpPr>
              <a:spLocks noChangeArrowheads="1"/>
            </p:cNvSpPr>
            <p:nvPr/>
          </p:nvSpPr>
          <p:spPr bwMode="auto">
            <a:xfrm>
              <a:off x="16874393" y="8275207"/>
              <a:ext cx="1675377" cy="65917"/>
            </a:xfrm>
            <a:custGeom>
              <a:avLst/>
              <a:gdLst>
                <a:gd name="T0" fmla="*/ 1317 w 1344"/>
                <a:gd name="T1" fmla="*/ 52 h 53"/>
                <a:gd name="T2" fmla="*/ 26 w 1344"/>
                <a:gd name="T3" fmla="*/ 52 h 53"/>
                <a:gd name="T4" fmla="*/ 26 w 1344"/>
                <a:gd name="T5" fmla="*/ 52 h 53"/>
                <a:gd name="T6" fmla="*/ 0 w 1344"/>
                <a:gd name="T7" fmla="*/ 26 h 53"/>
                <a:gd name="T8" fmla="*/ 0 w 1344"/>
                <a:gd name="T9" fmla="*/ 26 h 53"/>
                <a:gd name="T10" fmla="*/ 26 w 1344"/>
                <a:gd name="T11" fmla="*/ 0 h 53"/>
                <a:gd name="T12" fmla="*/ 1317 w 1344"/>
                <a:gd name="T13" fmla="*/ 0 h 53"/>
                <a:gd name="T14" fmla="*/ 1317 w 1344"/>
                <a:gd name="T15" fmla="*/ 0 h 53"/>
                <a:gd name="T16" fmla="*/ 1343 w 1344"/>
                <a:gd name="T17" fmla="*/ 26 h 53"/>
                <a:gd name="T18" fmla="*/ 1343 w 1344"/>
                <a:gd name="T19" fmla="*/ 26 h 53"/>
                <a:gd name="T20" fmla="*/ 1317 w 1344"/>
                <a:gd name="T21" fmla="*/ 52 h 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344" h="53">
                  <a:moveTo>
                    <a:pt x="1317" y="52"/>
                  </a:moveTo>
                  <a:lnTo>
                    <a:pt x="26" y="52"/>
                  </a:lnTo>
                  <a:lnTo>
                    <a:pt x="26" y="52"/>
                  </a:lnTo>
                  <a:cubicBezTo>
                    <a:pt x="11" y="52"/>
                    <a:pt x="0" y="41"/>
                    <a:pt x="0" y="26"/>
                  </a:cubicBezTo>
                  <a:lnTo>
                    <a:pt x="0" y="26"/>
                  </a:lnTo>
                  <a:cubicBezTo>
                    <a:pt x="0" y="11"/>
                    <a:pt x="11" y="0"/>
                    <a:pt x="26" y="0"/>
                  </a:cubicBezTo>
                  <a:lnTo>
                    <a:pt x="1317" y="0"/>
                  </a:lnTo>
                  <a:lnTo>
                    <a:pt x="1317" y="0"/>
                  </a:lnTo>
                  <a:cubicBezTo>
                    <a:pt x="1331" y="0"/>
                    <a:pt x="1343" y="11"/>
                    <a:pt x="1343" y="26"/>
                  </a:cubicBezTo>
                  <a:lnTo>
                    <a:pt x="1343" y="26"/>
                  </a:lnTo>
                  <a:cubicBezTo>
                    <a:pt x="1343" y="41"/>
                    <a:pt x="1331" y="52"/>
                    <a:pt x="1317" y="52"/>
                  </a:cubicBezTo>
                </a:path>
              </a:pathLst>
            </a:custGeom>
            <a:solidFill>
              <a:srgbClr val="02C0DF">
                <a:alpha val="20000"/>
              </a:srgbClr>
            </a:solidFill>
            <a:ln>
              <a:noFill/>
            </a:ln>
            <a:effectLst/>
          </p:spPr>
          <p:txBody>
            <a:bodyPr wrap="none" anchor="ctr"/>
            <a:lstStyle/>
            <a:p>
              <a:endParaRPr lang="en-US" dirty="0">
                <a:latin typeface="Poppins" pitchFamily="2" charset="77"/>
              </a:endParaRPr>
            </a:p>
          </p:txBody>
        </p:sp>
        <p:sp>
          <p:nvSpPr>
            <p:cNvPr id="24" name="Freeform 72">
              <a:extLst>
                <a:ext uri="{FF2B5EF4-FFF2-40B4-BE49-F238E27FC236}">
                  <a16:creationId xmlns:a16="http://schemas.microsoft.com/office/drawing/2014/main" id="{E62E8723-927B-E340-A369-83E9BF424250}"/>
                </a:ext>
              </a:extLst>
            </p:cNvPr>
            <p:cNvSpPr>
              <a:spLocks noChangeArrowheads="1"/>
            </p:cNvSpPr>
            <p:nvPr/>
          </p:nvSpPr>
          <p:spPr bwMode="auto">
            <a:xfrm>
              <a:off x="17802716" y="8621271"/>
              <a:ext cx="873396" cy="65917"/>
            </a:xfrm>
            <a:custGeom>
              <a:avLst/>
              <a:gdLst>
                <a:gd name="T0" fmla="*/ 671 w 699"/>
                <a:gd name="T1" fmla="*/ 53 h 54"/>
                <a:gd name="T2" fmla="*/ 26 w 699"/>
                <a:gd name="T3" fmla="*/ 53 h 54"/>
                <a:gd name="T4" fmla="*/ 26 w 699"/>
                <a:gd name="T5" fmla="*/ 53 h 54"/>
                <a:gd name="T6" fmla="*/ 0 w 699"/>
                <a:gd name="T7" fmla="*/ 26 h 54"/>
                <a:gd name="T8" fmla="*/ 0 w 699"/>
                <a:gd name="T9" fmla="*/ 26 h 54"/>
                <a:gd name="T10" fmla="*/ 26 w 699"/>
                <a:gd name="T11" fmla="*/ 0 h 54"/>
                <a:gd name="T12" fmla="*/ 671 w 699"/>
                <a:gd name="T13" fmla="*/ 0 h 54"/>
                <a:gd name="T14" fmla="*/ 671 w 699"/>
                <a:gd name="T15" fmla="*/ 0 h 54"/>
                <a:gd name="T16" fmla="*/ 698 w 699"/>
                <a:gd name="T17" fmla="*/ 26 h 54"/>
                <a:gd name="T18" fmla="*/ 698 w 699"/>
                <a:gd name="T19" fmla="*/ 26 h 54"/>
                <a:gd name="T20" fmla="*/ 671 w 699"/>
                <a:gd name="T21" fmla="*/ 53 h 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699" h="54">
                  <a:moveTo>
                    <a:pt x="671" y="53"/>
                  </a:moveTo>
                  <a:lnTo>
                    <a:pt x="26" y="53"/>
                  </a:lnTo>
                  <a:lnTo>
                    <a:pt x="26" y="53"/>
                  </a:lnTo>
                  <a:cubicBezTo>
                    <a:pt x="11" y="53"/>
                    <a:pt x="0" y="41"/>
                    <a:pt x="0" y="26"/>
                  </a:cubicBezTo>
                  <a:lnTo>
                    <a:pt x="0" y="26"/>
                  </a:lnTo>
                  <a:cubicBezTo>
                    <a:pt x="0" y="12"/>
                    <a:pt x="11" y="0"/>
                    <a:pt x="26" y="0"/>
                  </a:cubicBezTo>
                  <a:lnTo>
                    <a:pt x="671" y="0"/>
                  </a:lnTo>
                  <a:lnTo>
                    <a:pt x="671" y="0"/>
                  </a:lnTo>
                  <a:cubicBezTo>
                    <a:pt x="686" y="0"/>
                    <a:pt x="698" y="12"/>
                    <a:pt x="698" y="26"/>
                  </a:cubicBezTo>
                  <a:lnTo>
                    <a:pt x="698" y="26"/>
                  </a:lnTo>
                  <a:cubicBezTo>
                    <a:pt x="698" y="41"/>
                    <a:pt x="686" y="53"/>
                    <a:pt x="671" y="53"/>
                  </a:cubicBezTo>
                </a:path>
              </a:pathLst>
            </a:custGeom>
            <a:solidFill>
              <a:srgbClr val="02C0DF">
                <a:alpha val="20000"/>
              </a:srgbClr>
            </a:solidFill>
            <a:ln>
              <a:noFill/>
            </a:ln>
            <a:effectLst/>
          </p:spPr>
          <p:txBody>
            <a:bodyPr wrap="none" anchor="ctr"/>
            <a:lstStyle/>
            <a:p>
              <a:endParaRPr lang="en-US" dirty="0">
                <a:latin typeface="Poppins" pitchFamily="2" charset="77"/>
              </a:endParaRPr>
            </a:p>
          </p:txBody>
        </p:sp>
        <p:sp>
          <p:nvSpPr>
            <p:cNvPr id="25" name="Freeform 73">
              <a:extLst>
                <a:ext uri="{FF2B5EF4-FFF2-40B4-BE49-F238E27FC236}">
                  <a16:creationId xmlns:a16="http://schemas.microsoft.com/office/drawing/2014/main" id="{93702DFC-1E63-714C-9BEC-E23F7B3D1D30}"/>
                </a:ext>
              </a:extLst>
            </p:cNvPr>
            <p:cNvSpPr>
              <a:spLocks noChangeArrowheads="1"/>
            </p:cNvSpPr>
            <p:nvPr/>
          </p:nvSpPr>
          <p:spPr bwMode="auto">
            <a:xfrm>
              <a:off x="5707027" y="9049727"/>
              <a:ext cx="1384247" cy="65917"/>
            </a:xfrm>
            <a:custGeom>
              <a:avLst/>
              <a:gdLst>
                <a:gd name="T0" fmla="*/ 1083 w 1110"/>
                <a:gd name="T1" fmla="*/ 52 h 53"/>
                <a:gd name="T2" fmla="*/ 26 w 1110"/>
                <a:gd name="T3" fmla="*/ 52 h 53"/>
                <a:gd name="T4" fmla="*/ 26 w 1110"/>
                <a:gd name="T5" fmla="*/ 52 h 53"/>
                <a:gd name="T6" fmla="*/ 0 w 1110"/>
                <a:gd name="T7" fmla="*/ 26 h 53"/>
                <a:gd name="T8" fmla="*/ 0 w 1110"/>
                <a:gd name="T9" fmla="*/ 26 h 53"/>
                <a:gd name="T10" fmla="*/ 26 w 1110"/>
                <a:gd name="T11" fmla="*/ 0 h 53"/>
                <a:gd name="T12" fmla="*/ 1083 w 1110"/>
                <a:gd name="T13" fmla="*/ 0 h 53"/>
                <a:gd name="T14" fmla="*/ 1083 w 1110"/>
                <a:gd name="T15" fmla="*/ 0 h 53"/>
                <a:gd name="T16" fmla="*/ 1109 w 1110"/>
                <a:gd name="T17" fmla="*/ 26 h 53"/>
                <a:gd name="T18" fmla="*/ 1109 w 1110"/>
                <a:gd name="T19" fmla="*/ 26 h 53"/>
                <a:gd name="T20" fmla="*/ 1083 w 1110"/>
                <a:gd name="T21" fmla="*/ 52 h 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110" h="53">
                  <a:moveTo>
                    <a:pt x="1083" y="52"/>
                  </a:moveTo>
                  <a:lnTo>
                    <a:pt x="26" y="52"/>
                  </a:lnTo>
                  <a:lnTo>
                    <a:pt x="26" y="52"/>
                  </a:lnTo>
                  <a:cubicBezTo>
                    <a:pt x="11" y="52"/>
                    <a:pt x="0" y="40"/>
                    <a:pt x="0" y="26"/>
                  </a:cubicBezTo>
                  <a:lnTo>
                    <a:pt x="0" y="26"/>
                  </a:lnTo>
                  <a:cubicBezTo>
                    <a:pt x="0" y="11"/>
                    <a:pt x="11" y="0"/>
                    <a:pt x="26" y="0"/>
                  </a:cubicBezTo>
                  <a:lnTo>
                    <a:pt x="1083" y="0"/>
                  </a:lnTo>
                  <a:lnTo>
                    <a:pt x="1083" y="0"/>
                  </a:lnTo>
                  <a:cubicBezTo>
                    <a:pt x="1097" y="0"/>
                    <a:pt x="1109" y="11"/>
                    <a:pt x="1109" y="26"/>
                  </a:cubicBezTo>
                  <a:lnTo>
                    <a:pt x="1109" y="26"/>
                  </a:lnTo>
                  <a:cubicBezTo>
                    <a:pt x="1109" y="40"/>
                    <a:pt x="1097" y="52"/>
                    <a:pt x="1083" y="52"/>
                  </a:cubicBezTo>
                </a:path>
              </a:pathLst>
            </a:custGeom>
            <a:solidFill>
              <a:srgbClr val="02C0DF">
                <a:alpha val="20000"/>
              </a:srgbClr>
            </a:solidFill>
            <a:ln>
              <a:noFill/>
            </a:ln>
            <a:effectLst/>
          </p:spPr>
          <p:txBody>
            <a:bodyPr wrap="none" anchor="ctr"/>
            <a:lstStyle/>
            <a:p>
              <a:endParaRPr lang="en-US" dirty="0">
                <a:latin typeface="Poppins" pitchFamily="2" charset="77"/>
              </a:endParaRPr>
            </a:p>
          </p:txBody>
        </p:sp>
        <p:sp>
          <p:nvSpPr>
            <p:cNvPr id="26" name="Freeform 74">
              <a:extLst>
                <a:ext uri="{FF2B5EF4-FFF2-40B4-BE49-F238E27FC236}">
                  <a16:creationId xmlns:a16="http://schemas.microsoft.com/office/drawing/2014/main" id="{A177B28C-3060-3141-B73A-2A7EA90E7880}"/>
                </a:ext>
              </a:extLst>
            </p:cNvPr>
            <p:cNvSpPr>
              <a:spLocks noChangeArrowheads="1"/>
            </p:cNvSpPr>
            <p:nvPr/>
          </p:nvSpPr>
          <p:spPr bwMode="auto">
            <a:xfrm>
              <a:off x="8047065" y="11043704"/>
              <a:ext cx="5905027" cy="1093118"/>
            </a:xfrm>
            <a:custGeom>
              <a:avLst/>
              <a:gdLst>
                <a:gd name="T0" fmla="*/ 4738 w 4739"/>
                <a:gd name="T1" fmla="*/ 876 h 877"/>
                <a:gd name="T2" fmla="*/ 0 w 4739"/>
                <a:gd name="T3" fmla="*/ 876 h 877"/>
                <a:gd name="T4" fmla="*/ 1815 w 4739"/>
                <a:gd name="T5" fmla="*/ 0 h 877"/>
                <a:gd name="T6" fmla="*/ 2963 w 4739"/>
                <a:gd name="T7" fmla="*/ 0 h 877"/>
                <a:gd name="T8" fmla="*/ 4738 w 4739"/>
                <a:gd name="T9" fmla="*/ 876 h 877"/>
              </a:gdLst>
              <a:ahLst/>
              <a:cxnLst>
                <a:cxn ang="0">
                  <a:pos x="T0" y="T1"/>
                </a:cxn>
                <a:cxn ang="0">
                  <a:pos x="T2" y="T3"/>
                </a:cxn>
                <a:cxn ang="0">
                  <a:pos x="T4" y="T5"/>
                </a:cxn>
                <a:cxn ang="0">
                  <a:pos x="T6" y="T7"/>
                </a:cxn>
                <a:cxn ang="0">
                  <a:pos x="T8" y="T9"/>
                </a:cxn>
              </a:cxnLst>
              <a:rect l="0" t="0" r="r" b="b"/>
              <a:pathLst>
                <a:path w="4739" h="877">
                  <a:moveTo>
                    <a:pt x="4738" y="876"/>
                  </a:moveTo>
                  <a:lnTo>
                    <a:pt x="0" y="876"/>
                  </a:lnTo>
                  <a:lnTo>
                    <a:pt x="1815" y="0"/>
                  </a:lnTo>
                  <a:lnTo>
                    <a:pt x="2963" y="0"/>
                  </a:lnTo>
                  <a:lnTo>
                    <a:pt x="4738" y="876"/>
                  </a:lnTo>
                </a:path>
              </a:pathLst>
            </a:custGeom>
            <a:solidFill>
              <a:srgbClr val="02C0D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27" name="Freeform 75">
              <a:extLst>
                <a:ext uri="{FF2B5EF4-FFF2-40B4-BE49-F238E27FC236}">
                  <a16:creationId xmlns:a16="http://schemas.microsoft.com/office/drawing/2014/main" id="{F52BA491-782D-384F-A317-455777F94635}"/>
                </a:ext>
              </a:extLst>
            </p:cNvPr>
            <p:cNvSpPr>
              <a:spLocks noChangeArrowheads="1"/>
            </p:cNvSpPr>
            <p:nvPr/>
          </p:nvSpPr>
          <p:spPr bwMode="auto">
            <a:xfrm>
              <a:off x="8047065" y="11043704"/>
              <a:ext cx="5905027" cy="1093118"/>
            </a:xfrm>
            <a:custGeom>
              <a:avLst/>
              <a:gdLst>
                <a:gd name="T0" fmla="*/ 4738 w 4739"/>
                <a:gd name="T1" fmla="*/ 876 h 877"/>
                <a:gd name="T2" fmla="*/ 0 w 4739"/>
                <a:gd name="T3" fmla="*/ 876 h 877"/>
                <a:gd name="T4" fmla="*/ 1815 w 4739"/>
                <a:gd name="T5" fmla="*/ 0 h 877"/>
                <a:gd name="T6" fmla="*/ 2963 w 4739"/>
                <a:gd name="T7" fmla="*/ 0 h 877"/>
                <a:gd name="T8" fmla="*/ 4738 w 4739"/>
                <a:gd name="T9" fmla="*/ 876 h 877"/>
              </a:gdLst>
              <a:ahLst/>
              <a:cxnLst>
                <a:cxn ang="0">
                  <a:pos x="T0" y="T1"/>
                </a:cxn>
                <a:cxn ang="0">
                  <a:pos x="T2" y="T3"/>
                </a:cxn>
                <a:cxn ang="0">
                  <a:pos x="T4" y="T5"/>
                </a:cxn>
                <a:cxn ang="0">
                  <a:pos x="T6" y="T7"/>
                </a:cxn>
                <a:cxn ang="0">
                  <a:pos x="T8" y="T9"/>
                </a:cxn>
              </a:cxnLst>
              <a:rect l="0" t="0" r="r" b="b"/>
              <a:pathLst>
                <a:path w="4739" h="877">
                  <a:moveTo>
                    <a:pt x="4738" y="876"/>
                  </a:moveTo>
                  <a:lnTo>
                    <a:pt x="0" y="876"/>
                  </a:lnTo>
                  <a:lnTo>
                    <a:pt x="1815" y="0"/>
                  </a:lnTo>
                  <a:lnTo>
                    <a:pt x="2963" y="0"/>
                  </a:lnTo>
                  <a:lnTo>
                    <a:pt x="4738" y="876"/>
                  </a:lnTo>
                </a:path>
              </a:pathLst>
            </a:custGeom>
            <a:solidFill>
              <a:srgbClr val="54104B">
                <a:alpha val="50000"/>
              </a:srgbClr>
            </a:solidFill>
            <a:ln>
              <a:noFill/>
            </a:ln>
            <a:effectLst/>
          </p:spPr>
          <p:txBody>
            <a:bodyPr wrap="none" anchor="ctr"/>
            <a:lstStyle/>
            <a:p>
              <a:endParaRPr lang="en-US" dirty="0">
                <a:latin typeface="Poppins" pitchFamily="2" charset="77"/>
              </a:endParaRPr>
            </a:p>
          </p:txBody>
        </p:sp>
        <p:sp>
          <p:nvSpPr>
            <p:cNvPr id="28" name="Freeform 76">
              <a:extLst>
                <a:ext uri="{FF2B5EF4-FFF2-40B4-BE49-F238E27FC236}">
                  <a16:creationId xmlns:a16="http://schemas.microsoft.com/office/drawing/2014/main" id="{2B935A08-1C59-3248-8BEE-D9F405926949}"/>
                </a:ext>
              </a:extLst>
            </p:cNvPr>
            <p:cNvSpPr>
              <a:spLocks noChangeArrowheads="1"/>
            </p:cNvSpPr>
            <p:nvPr/>
          </p:nvSpPr>
          <p:spPr bwMode="auto">
            <a:xfrm>
              <a:off x="8601864" y="10230732"/>
              <a:ext cx="1538054" cy="521842"/>
            </a:xfrm>
            <a:custGeom>
              <a:avLst/>
              <a:gdLst>
                <a:gd name="T0" fmla="*/ 638 w 1236"/>
                <a:gd name="T1" fmla="*/ 416 h 417"/>
                <a:gd name="T2" fmla="*/ 638 w 1236"/>
                <a:gd name="T3" fmla="*/ 416 h 417"/>
                <a:gd name="T4" fmla="*/ 112 w 1236"/>
                <a:gd name="T5" fmla="*/ 186 h 417"/>
                <a:gd name="T6" fmla="*/ 0 w 1236"/>
                <a:gd name="T7" fmla="*/ 71 h 417"/>
                <a:gd name="T8" fmla="*/ 234 w 1236"/>
                <a:gd name="T9" fmla="*/ 71 h 417"/>
                <a:gd name="T10" fmla="*/ 234 w 1236"/>
                <a:gd name="T11" fmla="*/ 71 h 417"/>
                <a:gd name="T12" fmla="*/ 638 w 1236"/>
                <a:gd name="T13" fmla="*/ 247 h 417"/>
                <a:gd name="T14" fmla="*/ 638 w 1236"/>
                <a:gd name="T15" fmla="*/ 247 h 417"/>
                <a:gd name="T16" fmla="*/ 642 w 1236"/>
                <a:gd name="T17" fmla="*/ 247 h 417"/>
                <a:gd name="T18" fmla="*/ 642 w 1236"/>
                <a:gd name="T19" fmla="*/ 247 h 417"/>
                <a:gd name="T20" fmla="*/ 1111 w 1236"/>
                <a:gd name="T21" fmla="*/ 0 h 417"/>
                <a:gd name="T22" fmla="*/ 1235 w 1236"/>
                <a:gd name="T23" fmla="*/ 114 h 417"/>
                <a:gd name="T24" fmla="*/ 1235 w 1236"/>
                <a:gd name="T25" fmla="*/ 114 h 417"/>
                <a:gd name="T26" fmla="*/ 641 w 1236"/>
                <a:gd name="T27" fmla="*/ 416 h 417"/>
                <a:gd name="T28" fmla="*/ 641 w 1236"/>
                <a:gd name="T29" fmla="*/ 416 h 417"/>
                <a:gd name="T30" fmla="*/ 638 w 1236"/>
                <a:gd name="T31" fmla="*/ 416 h 4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236" h="417">
                  <a:moveTo>
                    <a:pt x="638" y="416"/>
                  </a:moveTo>
                  <a:lnTo>
                    <a:pt x="638" y="416"/>
                  </a:lnTo>
                  <a:cubicBezTo>
                    <a:pt x="331" y="416"/>
                    <a:pt x="121" y="195"/>
                    <a:pt x="112" y="186"/>
                  </a:cubicBezTo>
                  <a:lnTo>
                    <a:pt x="0" y="71"/>
                  </a:lnTo>
                  <a:lnTo>
                    <a:pt x="234" y="71"/>
                  </a:lnTo>
                  <a:lnTo>
                    <a:pt x="234" y="71"/>
                  </a:lnTo>
                  <a:cubicBezTo>
                    <a:pt x="236" y="72"/>
                    <a:pt x="405" y="247"/>
                    <a:pt x="638" y="247"/>
                  </a:cubicBezTo>
                  <a:lnTo>
                    <a:pt x="638" y="247"/>
                  </a:lnTo>
                  <a:cubicBezTo>
                    <a:pt x="640" y="247"/>
                    <a:pt x="641" y="247"/>
                    <a:pt x="642" y="247"/>
                  </a:cubicBezTo>
                  <a:lnTo>
                    <a:pt x="642" y="247"/>
                  </a:lnTo>
                  <a:cubicBezTo>
                    <a:pt x="802" y="246"/>
                    <a:pt x="960" y="163"/>
                    <a:pt x="1111" y="0"/>
                  </a:cubicBezTo>
                  <a:lnTo>
                    <a:pt x="1235" y="114"/>
                  </a:lnTo>
                  <a:lnTo>
                    <a:pt x="1235" y="114"/>
                  </a:lnTo>
                  <a:cubicBezTo>
                    <a:pt x="1050" y="313"/>
                    <a:pt x="851" y="415"/>
                    <a:pt x="641" y="416"/>
                  </a:cubicBezTo>
                  <a:lnTo>
                    <a:pt x="641" y="416"/>
                  </a:lnTo>
                  <a:cubicBezTo>
                    <a:pt x="640" y="416"/>
                    <a:pt x="640" y="416"/>
                    <a:pt x="638" y="416"/>
                  </a:cubicBez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29" name="Freeform 77">
              <a:extLst>
                <a:ext uri="{FF2B5EF4-FFF2-40B4-BE49-F238E27FC236}">
                  <a16:creationId xmlns:a16="http://schemas.microsoft.com/office/drawing/2014/main" id="{9D3DC877-B654-9848-A5B0-3F9D20751E63}"/>
                </a:ext>
              </a:extLst>
            </p:cNvPr>
            <p:cNvSpPr>
              <a:spLocks noChangeArrowheads="1"/>
            </p:cNvSpPr>
            <p:nvPr/>
          </p:nvSpPr>
          <p:spPr bwMode="auto">
            <a:xfrm>
              <a:off x="8601864" y="10230732"/>
              <a:ext cx="1538054" cy="521842"/>
            </a:xfrm>
            <a:custGeom>
              <a:avLst/>
              <a:gdLst>
                <a:gd name="T0" fmla="*/ 638 w 1236"/>
                <a:gd name="T1" fmla="*/ 416 h 417"/>
                <a:gd name="T2" fmla="*/ 638 w 1236"/>
                <a:gd name="T3" fmla="*/ 416 h 417"/>
                <a:gd name="T4" fmla="*/ 112 w 1236"/>
                <a:gd name="T5" fmla="*/ 186 h 417"/>
                <a:gd name="T6" fmla="*/ 0 w 1236"/>
                <a:gd name="T7" fmla="*/ 71 h 417"/>
                <a:gd name="T8" fmla="*/ 234 w 1236"/>
                <a:gd name="T9" fmla="*/ 71 h 417"/>
                <a:gd name="T10" fmla="*/ 234 w 1236"/>
                <a:gd name="T11" fmla="*/ 71 h 417"/>
                <a:gd name="T12" fmla="*/ 638 w 1236"/>
                <a:gd name="T13" fmla="*/ 247 h 417"/>
                <a:gd name="T14" fmla="*/ 638 w 1236"/>
                <a:gd name="T15" fmla="*/ 247 h 417"/>
                <a:gd name="T16" fmla="*/ 642 w 1236"/>
                <a:gd name="T17" fmla="*/ 247 h 417"/>
                <a:gd name="T18" fmla="*/ 642 w 1236"/>
                <a:gd name="T19" fmla="*/ 247 h 417"/>
                <a:gd name="T20" fmla="*/ 1111 w 1236"/>
                <a:gd name="T21" fmla="*/ 0 h 417"/>
                <a:gd name="T22" fmla="*/ 1235 w 1236"/>
                <a:gd name="T23" fmla="*/ 114 h 417"/>
                <a:gd name="T24" fmla="*/ 1235 w 1236"/>
                <a:gd name="T25" fmla="*/ 114 h 417"/>
                <a:gd name="T26" fmla="*/ 641 w 1236"/>
                <a:gd name="T27" fmla="*/ 416 h 417"/>
                <a:gd name="T28" fmla="*/ 641 w 1236"/>
                <a:gd name="T29" fmla="*/ 416 h 417"/>
                <a:gd name="T30" fmla="*/ 638 w 1236"/>
                <a:gd name="T31" fmla="*/ 416 h 4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236" h="417">
                  <a:moveTo>
                    <a:pt x="638" y="416"/>
                  </a:moveTo>
                  <a:lnTo>
                    <a:pt x="638" y="416"/>
                  </a:lnTo>
                  <a:cubicBezTo>
                    <a:pt x="331" y="416"/>
                    <a:pt x="121" y="195"/>
                    <a:pt x="112" y="186"/>
                  </a:cubicBezTo>
                  <a:lnTo>
                    <a:pt x="0" y="71"/>
                  </a:lnTo>
                  <a:lnTo>
                    <a:pt x="234" y="71"/>
                  </a:lnTo>
                  <a:lnTo>
                    <a:pt x="234" y="71"/>
                  </a:lnTo>
                  <a:cubicBezTo>
                    <a:pt x="236" y="72"/>
                    <a:pt x="405" y="247"/>
                    <a:pt x="638" y="247"/>
                  </a:cubicBezTo>
                  <a:lnTo>
                    <a:pt x="638" y="247"/>
                  </a:lnTo>
                  <a:cubicBezTo>
                    <a:pt x="640" y="247"/>
                    <a:pt x="641" y="247"/>
                    <a:pt x="642" y="247"/>
                  </a:cubicBezTo>
                  <a:lnTo>
                    <a:pt x="642" y="247"/>
                  </a:lnTo>
                  <a:cubicBezTo>
                    <a:pt x="802" y="246"/>
                    <a:pt x="960" y="163"/>
                    <a:pt x="1111" y="0"/>
                  </a:cubicBezTo>
                  <a:lnTo>
                    <a:pt x="1235" y="114"/>
                  </a:lnTo>
                  <a:lnTo>
                    <a:pt x="1235" y="114"/>
                  </a:lnTo>
                  <a:cubicBezTo>
                    <a:pt x="1050" y="313"/>
                    <a:pt x="851" y="415"/>
                    <a:pt x="641" y="416"/>
                  </a:cubicBezTo>
                  <a:lnTo>
                    <a:pt x="641" y="416"/>
                  </a:lnTo>
                  <a:cubicBezTo>
                    <a:pt x="640" y="416"/>
                    <a:pt x="640" y="416"/>
                    <a:pt x="638" y="416"/>
                  </a:cubicBezTo>
                </a:path>
              </a:pathLst>
            </a:custGeom>
            <a:solidFill>
              <a:srgbClr val="54104B">
                <a:alpha val="50000"/>
              </a:srgbClr>
            </a:solidFill>
            <a:ln>
              <a:noFill/>
            </a:ln>
            <a:effectLst/>
          </p:spPr>
          <p:txBody>
            <a:bodyPr wrap="none" anchor="ctr"/>
            <a:lstStyle/>
            <a:p>
              <a:endParaRPr lang="en-US" dirty="0">
                <a:latin typeface="Poppins" pitchFamily="2" charset="77"/>
              </a:endParaRPr>
            </a:p>
          </p:txBody>
        </p:sp>
        <p:sp>
          <p:nvSpPr>
            <p:cNvPr id="30" name="Freeform 78">
              <a:extLst>
                <a:ext uri="{FF2B5EF4-FFF2-40B4-BE49-F238E27FC236}">
                  <a16:creationId xmlns:a16="http://schemas.microsoft.com/office/drawing/2014/main" id="{C22CF568-78C9-1D40-AB46-95A510008725}"/>
                </a:ext>
              </a:extLst>
            </p:cNvPr>
            <p:cNvSpPr>
              <a:spLocks noChangeArrowheads="1"/>
            </p:cNvSpPr>
            <p:nvPr/>
          </p:nvSpPr>
          <p:spPr bwMode="auto">
            <a:xfrm>
              <a:off x="8217351" y="10175800"/>
              <a:ext cx="1093114" cy="181272"/>
            </a:xfrm>
            <a:custGeom>
              <a:avLst/>
              <a:gdLst>
                <a:gd name="T0" fmla="*/ 877 w 878"/>
                <a:gd name="T1" fmla="*/ 144 h 145"/>
                <a:gd name="T2" fmla="*/ 0 w 878"/>
                <a:gd name="T3" fmla="*/ 144 h 145"/>
                <a:gd name="T4" fmla="*/ 0 w 878"/>
                <a:gd name="T5" fmla="*/ 0 h 145"/>
                <a:gd name="T6" fmla="*/ 877 w 878"/>
                <a:gd name="T7" fmla="*/ 0 h 145"/>
                <a:gd name="T8" fmla="*/ 877 w 878"/>
                <a:gd name="T9" fmla="*/ 144 h 145"/>
              </a:gdLst>
              <a:ahLst/>
              <a:cxnLst>
                <a:cxn ang="0">
                  <a:pos x="T0" y="T1"/>
                </a:cxn>
                <a:cxn ang="0">
                  <a:pos x="T2" y="T3"/>
                </a:cxn>
                <a:cxn ang="0">
                  <a:pos x="T4" y="T5"/>
                </a:cxn>
                <a:cxn ang="0">
                  <a:pos x="T6" y="T7"/>
                </a:cxn>
                <a:cxn ang="0">
                  <a:pos x="T8" y="T9"/>
                </a:cxn>
              </a:cxnLst>
              <a:rect l="0" t="0" r="r" b="b"/>
              <a:pathLst>
                <a:path w="878" h="145">
                  <a:moveTo>
                    <a:pt x="877" y="144"/>
                  </a:moveTo>
                  <a:lnTo>
                    <a:pt x="0" y="144"/>
                  </a:lnTo>
                  <a:lnTo>
                    <a:pt x="0" y="0"/>
                  </a:lnTo>
                  <a:lnTo>
                    <a:pt x="877" y="0"/>
                  </a:lnTo>
                  <a:lnTo>
                    <a:pt x="877" y="144"/>
                  </a:lnTo>
                </a:path>
              </a:pathLst>
            </a:custGeom>
            <a:solidFill>
              <a:srgbClr val="02C0D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31" name="Freeform 79">
              <a:extLst>
                <a:ext uri="{FF2B5EF4-FFF2-40B4-BE49-F238E27FC236}">
                  <a16:creationId xmlns:a16="http://schemas.microsoft.com/office/drawing/2014/main" id="{B04F6903-CE97-DC40-A74D-9A6E59D01FFD}"/>
                </a:ext>
              </a:extLst>
            </p:cNvPr>
            <p:cNvSpPr>
              <a:spLocks noChangeArrowheads="1"/>
            </p:cNvSpPr>
            <p:nvPr/>
          </p:nvSpPr>
          <p:spPr bwMode="auto">
            <a:xfrm>
              <a:off x="9651036" y="9807768"/>
              <a:ext cx="1444672" cy="1159031"/>
            </a:xfrm>
            <a:custGeom>
              <a:avLst/>
              <a:gdLst>
                <a:gd name="T0" fmla="*/ 1158 w 1159"/>
                <a:gd name="T1" fmla="*/ 928 h 929"/>
                <a:gd name="T2" fmla="*/ 1158 w 1159"/>
                <a:gd name="T3" fmla="*/ 928 h 929"/>
                <a:gd name="T4" fmla="*/ 164 w 1159"/>
                <a:gd name="T5" fmla="*/ 480 h 929"/>
                <a:gd name="T6" fmla="*/ 164 w 1159"/>
                <a:gd name="T7" fmla="*/ 480 h 929"/>
                <a:gd name="T8" fmla="*/ 0 w 1159"/>
                <a:gd name="T9" fmla="*/ 0 h 929"/>
                <a:gd name="T10" fmla="*/ 370 w 1159"/>
                <a:gd name="T11" fmla="*/ 2 h 929"/>
                <a:gd name="T12" fmla="*/ 370 w 1159"/>
                <a:gd name="T13" fmla="*/ 0 h 929"/>
                <a:gd name="T14" fmla="*/ 370 w 1159"/>
                <a:gd name="T15" fmla="*/ 0 h 929"/>
                <a:gd name="T16" fmla="*/ 479 w 1159"/>
                <a:gd name="T17" fmla="*/ 284 h 929"/>
                <a:gd name="T18" fmla="*/ 479 w 1159"/>
                <a:gd name="T19" fmla="*/ 284 h 929"/>
                <a:gd name="T20" fmla="*/ 1158 w 1159"/>
                <a:gd name="T21" fmla="*/ 559 h 929"/>
                <a:gd name="T22" fmla="*/ 1158 w 1159"/>
                <a:gd name="T23" fmla="*/ 928 h 9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159" h="929">
                  <a:moveTo>
                    <a:pt x="1158" y="928"/>
                  </a:moveTo>
                  <a:lnTo>
                    <a:pt x="1158" y="928"/>
                  </a:lnTo>
                  <a:cubicBezTo>
                    <a:pt x="589" y="928"/>
                    <a:pt x="303" y="685"/>
                    <a:pt x="164" y="480"/>
                  </a:cubicBezTo>
                  <a:lnTo>
                    <a:pt x="164" y="480"/>
                  </a:lnTo>
                  <a:cubicBezTo>
                    <a:pt x="13" y="259"/>
                    <a:pt x="1" y="24"/>
                    <a:pt x="0" y="0"/>
                  </a:cubicBezTo>
                  <a:lnTo>
                    <a:pt x="370" y="2"/>
                  </a:lnTo>
                  <a:lnTo>
                    <a:pt x="370" y="0"/>
                  </a:lnTo>
                  <a:lnTo>
                    <a:pt x="370" y="0"/>
                  </a:lnTo>
                  <a:cubicBezTo>
                    <a:pt x="370" y="1"/>
                    <a:pt x="379" y="146"/>
                    <a:pt x="479" y="284"/>
                  </a:cubicBezTo>
                  <a:lnTo>
                    <a:pt x="479" y="284"/>
                  </a:lnTo>
                  <a:cubicBezTo>
                    <a:pt x="609" y="466"/>
                    <a:pt x="838" y="559"/>
                    <a:pt x="1158" y="559"/>
                  </a:cubicBezTo>
                  <a:lnTo>
                    <a:pt x="1158" y="928"/>
                  </a:ln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32" name="Freeform 80">
              <a:extLst>
                <a:ext uri="{FF2B5EF4-FFF2-40B4-BE49-F238E27FC236}">
                  <a16:creationId xmlns:a16="http://schemas.microsoft.com/office/drawing/2014/main" id="{486EF412-D0A4-0E43-889F-59B93B27F983}"/>
                </a:ext>
              </a:extLst>
            </p:cNvPr>
            <p:cNvSpPr>
              <a:spLocks noChangeArrowheads="1"/>
            </p:cNvSpPr>
            <p:nvPr/>
          </p:nvSpPr>
          <p:spPr bwMode="auto">
            <a:xfrm>
              <a:off x="9651036" y="9807768"/>
              <a:ext cx="1444672" cy="1159031"/>
            </a:xfrm>
            <a:custGeom>
              <a:avLst/>
              <a:gdLst>
                <a:gd name="T0" fmla="*/ 1158 w 1159"/>
                <a:gd name="T1" fmla="*/ 928 h 929"/>
                <a:gd name="T2" fmla="*/ 1158 w 1159"/>
                <a:gd name="T3" fmla="*/ 928 h 929"/>
                <a:gd name="T4" fmla="*/ 164 w 1159"/>
                <a:gd name="T5" fmla="*/ 480 h 929"/>
                <a:gd name="T6" fmla="*/ 164 w 1159"/>
                <a:gd name="T7" fmla="*/ 480 h 929"/>
                <a:gd name="T8" fmla="*/ 0 w 1159"/>
                <a:gd name="T9" fmla="*/ 0 h 929"/>
                <a:gd name="T10" fmla="*/ 370 w 1159"/>
                <a:gd name="T11" fmla="*/ 2 h 929"/>
                <a:gd name="T12" fmla="*/ 370 w 1159"/>
                <a:gd name="T13" fmla="*/ 0 h 929"/>
                <a:gd name="T14" fmla="*/ 370 w 1159"/>
                <a:gd name="T15" fmla="*/ 0 h 929"/>
                <a:gd name="T16" fmla="*/ 479 w 1159"/>
                <a:gd name="T17" fmla="*/ 284 h 929"/>
                <a:gd name="T18" fmla="*/ 479 w 1159"/>
                <a:gd name="T19" fmla="*/ 284 h 929"/>
                <a:gd name="T20" fmla="*/ 1158 w 1159"/>
                <a:gd name="T21" fmla="*/ 559 h 929"/>
                <a:gd name="T22" fmla="*/ 1158 w 1159"/>
                <a:gd name="T23" fmla="*/ 928 h 9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159" h="929">
                  <a:moveTo>
                    <a:pt x="1158" y="928"/>
                  </a:moveTo>
                  <a:lnTo>
                    <a:pt x="1158" y="928"/>
                  </a:lnTo>
                  <a:cubicBezTo>
                    <a:pt x="589" y="928"/>
                    <a:pt x="303" y="685"/>
                    <a:pt x="164" y="480"/>
                  </a:cubicBezTo>
                  <a:lnTo>
                    <a:pt x="164" y="480"/>
                  </a:lnTo>
                  <a:cubicBezTo>
                    <a:pt x="13" y="259"/>
                    <a:pt x="1" y="24"/>
                    <a:pt x="0" y="0"/>
                  </a:cubicBezTo>
                  <a:lnTo>
                    <a:pt x="370" y="2"/>
                  </a:lnTo>
                  <a:lnTo>
                    <a:pt x="370" y="0"/>
                  </a:lnTo>
                  <a:lnTo>
                    <a:pt x="370" y="0"/>
                  </a:lnTo>
                  <a:cubicBezTo>
                    <a:pt x="370" y="1"/>
                    <a:pt x="379" y="146"/>
                    <a:pt x="479" y="284"/>
                  </a:cubicBezTo>
                  <a:lnTo>
                    <a:pt x="479" y="284"/>
                  </a:lnTo>
                  <a:cubicBezTo>
                    <a:pt x="609" y="466"/>
                    <a:pt x="838" y="559"/>
                    <a:pt x="1158" y="559"/>
                  </a:cubicBezTo>
                  <a:lnTo>
                    <a:pt x="1158" y="928"/>
                  </a:lnTo>
                </a:path>
              </a:pathLst>
            </a:custGeom>
            <a:solidFill>
              <a:srgbClr val="54104B">
                <a:alpha val="20000"/>
              </a:srgbClr>
            </a:solidFill>
            <a:ln>
              <a:noFill/>
            </a:ln>
            <a:effectLst/>
          </p:spPr>
          <p:txBody>
            <a:bodyPr wrap="none" anchor="ctr"/>
            <a:lstStyle/>
            <a:p>
              <a:endParaRPr lang="en-US" dirty="0">
                <a:latin typeface="Poppins" pitchFamily="2" charset="77"/>
              </a:endParaRPr>
            </a:p>
          </p:txBody>
        </p:sp>
        <p:sp>
          <p:nvSpPr>
            <p:cNvPr id="33" name="Freeform 81">
              <a:extLst>
                <a:ext uri="{FF2B5EF4-FFF2-40B4-BE49-F238E27FC236}">
                  <a16:creationId xmlns:a16="http://schemas.microsoft.com/office/drawing/2014/main" id="{7AC2889C-9539-FE44-834D-D7F9E0E8FA01}"/>
                </a:ext>
              </a:extLst>
            </p:cNvPr>
            <p:cNvSpPr>
              <a:spLocks noChangeArrowheads="1"/>
            </p:cNvSpPr>
            <p:nvPr/>
          </p:nvSpPr>
          <p:spPr bwMode="auto">
            <a:xfrm>
              <a:off x="10760630" y="8632258"/>
              <a:ext cx="549304" cy="598740"/>
            </a:xfrm>
            <a:custGeom>
              <a:avLst/>
              <a:gdLst>
                <a:gd name="T0" fmla="*/ 187 w 440"/>
                <a:gd name="T1" fmla="*/ 480 h 481"/>
                <a:gd name="T2" fmla="*/ 0 w 440"/>
                <a:gd name="T3" fmla="*/ 330 h 481"/>
                <a:gd name="T4" fmla="*/ 215 w 440"/>
                <a:gd name="T5" fmla="*/ 58 h 481"/>
                <a:gd name="T6" fmla="*/ 215 w 440"/>
                <a:gd name="T7" fmla="*/ 58 h 481"/>
                <a:gd name="T8" fmla="*/ 379 w 440"/>
                <a:gd name="T9" fmla="*/ 41 h 481"/>
                <a:gd name="T10" fmla="*/ 379 w 440"/>
                <a:gd name="T11" fmla="*/ 41 h 481"/>
                <a:gd name="T12" fmla="*/ 400 w 440"/>
                <a:gd name="T13" fmla="*/ 206 h 481"/>
                <a:gd name="T14" fmla="*/ 187 w 440"/>
                <a:gd name="T15" fmla="*/ 480 h 481"/>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40" h="481">
                  <a:moveTo>
                    <a:pt x="187" y="480"/>
                  </a:moveTo>
                  <a:lnTo>
                    <a:pt x="0" y="330"/>
                  </a:lnTo>
                  <a:lnTo>
                    <a:pt x="215" y="58"/>
                  </a:lnTo>
                  <a:lnTo>
                    <a:pt x="215" y="58"/>
                  </a:lnTo>
                  <a:cubicBezTo>
                    <a:pt x="254" y="8"/>
                    <a:pt x="328" y="0"/>
                    <a:pt x="379" y="41"/>
                  </a:cubicBezTo>
                  <a:lnTo>
                    <a:pt x="379" y="41"/>
                  </a:lnTo>
                  <a:cubicBezTo>
                    <a:pt x="430" y="81"/>
                    <a:pt x="439" y="155"/>
                    <a:pt x="400" y="206"/>
                  </a:cubicBezTo>
                  <a:lnTo>
                    <a:pt x="187" y="480"/>
                  </a:lnTo>
                </a:path>
              </a:pathLst>
            </a:custGeom>
            <a:solidFill>
              <a:srgbClr val="00000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34" name="Freeform 82">
              <a:extLst>
                <a:ext uri="{FF2B5EF4-FFF2-40B4-BE49-F238E27FC236}">
                  <a16:creationId xmlns:a16="http://schemas.microsoft.com/office/drawing/2014/main" id="{9D4ECB3A-0459-854C-845E-081249BDE84A}"/>
                </a:ext>
              </a:extLst>
            </p:cNvPr>
            <p:cNvSpPr>
              <a:spLocks noChangeArrowheads="1"/>
            </p:cNvSpPr>
            <p:nvPr/>
          </p:nvSpPr>
          <p:spPr bwMode="auto">
            <a:xfrm>
              <a:off x="9958645" y="8000555"/>
              <a:ext cx="554799" cy="593250"/>
            </a:xfrm>
            <a:custGeom>
              <a:avLst/>
              <a:gdLst>
                <a:gd name="T0" fmla="*/ 187 w 447"/>
                <a:gd name="T1" fmla="*/ 474 h 475"/>
                <a:gd name="T2" fmla="*/ 0 w 447"/>
                <a:gd name="T3" fmla="*/ 325 h 475"/>
                <a:gd name="T4" fmla="*/ 221 w 447"/>
                <a:gd name="T5" fmla="*/ 57 h 475"/>
                <a:gd name="T6" fmla="*/ 221 w 447"/>
                <a:gd name="T7" fmla="*/ 57 h 475"/>
                <a:gd name="T8" fmla="*/ 387 w 447"/>
                <a:gd name="T9" fmla="*/ 41 h 475"/>
                <a:gd name="T10" fmla="*/ 387 w 447"/>
                <a:gd name="T11" fmla="*/ 41 h 475"/>
                <a:gd name="T12" fmla="*/ 406 w 447"/>
                <a:gd name="T13" fmla="*/ 204 h 475"/>
                <a:gd name="T14" fmla="*/ 187 w 447"/>
                <a:gd name="T15" fmla="*/ 474 h 475"/>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47" h="475">
                  <a:moveTo>
                    <a:pt x="187" y="474"/>
                  </a:moveTo>
                  <a:lnTo>
                    <a:pt x="0" y="325"/>
                  </a:lnTo>
                  <a:lnTo>
                    <a:pt x="221" y="57"/>
                  </a:lnTo>
                  <a:lnTo>
                    <a:pt x="221" y="57"/>
                  </a:lnTo>
                  <a:cubicBezTo>
                    <a:pt x="262" y="7"/>
                    <a:pt x="336" y="0"/>
                    <a:pt x="387" y="41"/>
                  </a:cubicBezTo>
                  <a:lnTo>
                    <a:pt x="387" y="41"/>
                  </a:lnTo>
                  <a:cubicBezTo>
                    <a:pt x="438" y="81"/>
                    <a:pt x="446" y="155"/>
                    <a:pt x="406" y="204"/>
                  </a:cubicBezTo>
                  <a:lnTo>
                    <a:pt x="187" y="474"/>
                  </a:lnTo>
                </a:path>
              </a:pathLst>
            </a:custGeom>
            <a:solidFill>
              <a:srgbClr val="00000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35" name="Freeform 83">
              <a:extLst>
                <a:ext uri="{FF2B5EF4-FFF2-40B4-BE49-F238E27FC236}">
                  <a16:creationId xmlns:a16="http://schemas.microsoft.com/office/drawing/2014/main" id="{7699DB22-5A8A-8B44-AC48-BF8D29D2A7D3}"/>
                </a:ext>
              </a:extLst>
            </p:cNvPr>
            <p:cNvSpPr>
              <a:spLocks noChangeArrowheads="1"/>
            </p:cNvSpPr>
            <p:nvPr/>
          </p:nvSpPr>
          <p:spPr bwMode="auto">
            <a:xfrm>
              <a:off x="10079491" y="7610550"/>
              <a:ext cx="1625943" cy="1406219"/>
            </a:xfrm>
            <a:custGeom>
              <a:avLst/>
              <a:gdLst>
                <a:gd name="T0" fmla="*/ 116 w 1304"/>
                <a:gd name="T1" fmla="*/ 0 h 1131"/>
                <a:gd name="T2" fmla="*/ 116 w 1304"/>
                <a:gd name="T3" fmla="*/ 0 h 1131"/>
                <a:gd name="T4" fmla="*/ 373 w 1304"/>
                <a:gd name="T5" fmla="*/ 897 h 1131"/>
                <a:gd name="T6" fmla="*/ 373 w 1304"/>
                <a:gd name="T7" fmla="*/ 897 h 1131"/>
                <a:gd name="T8" fmla="*/ 1303 w 1304"/>
                <a:gd name="T9" fmla="*/ 950 h 1131"/>
                <a:gd name="T10" fmla="*/ 116 w 1304"/>
                <a:gd name="T11" fmla="*/ 0 h 1131"/>
              </a:gdLst>
              <a:ahLst/>
              <a:cxnLst>
                <a:cxn ang="0">
                  <a:pos x="T0" y="T1"/>
                </a:cxn>
                <a:cxn ang="0">
                  <a:pos x="T2" y="T3"/>
                </a:cxn>
                <a:cxn ang="0">
                  <a:pos x="T4" y="T5"/>
                </a:cxn>
                <a:cxn ang="0">
                  <a:pos x="T6" y="T7"/>
                </a:cxn>
                <a:cxn ang="0">
                  <a:pos x="T8" y="T9"/>
                </a:cxn>
                <a:cxn ang="0">
                  <a:pos x="T10" y="T11"/>
                </a:cxn>
              </a:cxnLst>
              <a:rect l="0" t="0" r="r" b="b"/>
              <a:pathLst>
                <a:path w="1304" h="1131">
                  <a:moveTo>
                    <a:pt x="116" y="0"/>
                  </a:moveTo>
                  <a:lnTo>
                    <a:pt x="116" y="0"/>
                  </a:lnTo>
                  <a:cubicBezTo>
                    <a:pt x="0" y="307"/>
                    <a:pt x="93" y="673"/>
                    <a:pt x="373" y="897"/>
                  </a:cubicBezTo>
                  <a:lnTo>
                    <a:pt x="373" y="897"/>
                  </a:lnTo>
                  <a:cubicBezTo>
                    <a:pt x="653" y="1120"/>
                    <a:pt x="1029" y="1130"/>
                    <a:pt x="1303" y="950"/>
                  </a:cubicBezTo>
                  <a:lnTo>
                    <a:pt x="116" y="0"/>
                  </a:lnTo>
                </a:path>
              </a:pathLst>
            </a:custGeom>
            <a:solidFill>
              <a:srgbClr val="02C0D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36" name="Freeform 84">
              <a:extLst>
                <a:ext uri="{FF2B5EF4-FFF2-40B4-BE49-F238E27FC236}">
                  <a16:creationId xmlns:a16="http://schemas.microsoft.com/office/drawing/2014/main" id="{244E4451-8C4C-B248-A11A-1B875882D26A}"/>
                </a:ext>
              </a:extLst>
            </p:cNvPr>
            <p:cNvSpPr>
              <a:spLocks noChangeArrowheads="1"/>
            </p:cNvSpPr>
            <p:nvPr/>
          </p:nvSpPr>
          <p:spPr bwMode="auto">
            <a:xfrm>
              <a:off x="10079491" y="7610550"/>
              <a:ext cx="1625943" cy="1406219"/>
            </a:xfrm>
            <a:custGeom>
              <a:avLst/>
              <a:gdLst>
                <a:gd name="T0" fmla="*/ 116 w 1304"/>
                <a:gd name="T1" fmla="*/ 0 h 1131"/>
                <a:gd name="T2" fmla="*/ 116 w 1304"/>
                <a:gd name="T3" fmla="*/ 0 h 1131"/>
                <a:gd name="T4" fmla="*/ 373 w 1304"/>
                <a:gd name="T5" fmla="*/ 897 h 1131"/>
                <a:gd name="T6" fmla="*/ 373 w 1304"/>
                <a:gd name="T7" fmla="*/ 897 h 1131"/>
                <a:gd name="T8" fmla="*/ 1303 w 1304"/>
                <a:gd name="T9" fmla="*/ 950 h 1131"/>
                <a:gd name="T10" fmla="*/ 116 w 1304"/>
                <a:gd name="T11" fmla="*/ 0 h 1131"/>
              </a:gdLst>
              <a:ahLst/>
              <a:cxnLst>
                <a:cxn ang="0">
                  <a:pos x="T0" y="T1"/>
                </a:cxn>
                <a:cxn ang="0">
                  <a:pos x="T2" y="T3"/>
                </a:cxn>
                <a:cxn ang="0">
                  <a:pos x="T4" y="T5"/>
                </a:cxn>
                <a:cxn ang="0">
                  <a:pos x="T6" y="T7"/>
                </a:cxn>
                <a:cxn ang="0">
                  <a:pos x="T8" y="T9"/>
                </a:cxn>
                <a:cxn ang="0">
                  <a:pos x="T10" y="T11"/>
                </a:cxn>
              </a:cxnLst>
              <a:rect l="0" t="0" r="r" b="b"/>
              <a:pathLst>
                <a:path w="1304" h="1131">
                  <a:moveTo>
                    <a:pt x="116" y="0"/>
                  </a:moveTo>
                  <a:lnTo>
                    <a:pt x="116" y="0"/>
                  </a:lnTo>
                  <a:cubicBezTo>
                    <a:pt x="0" y="307"/>
                    <a:pt x="93" y="673"/>
                    <a:pt x="373" y="897"/>
                  </a:cubicBezTo>
                  <a:lnTo>
                    <a:pt x="373" y="897"/>
                  </a:lnTo>
                  <a:cubicBezTo>
                    <a:pt x="653" y="1120"/>
                    <a:pt x="1029" y="1130"/>
                    <a:pt x="1303" y="950"/>
                  </a:cubicBezTo>
                  <a:lnTo>
                    <a:pt x="116" y="0"/>
                  </a:lnTo>
                </a:path>
              </a:pathLst>
            </a:custGeom>
            <a:solidFill>
              <a:srgbClr val="54104B">
                <a:alpha val="50000"/>
              </a:srgbClr>
            </a:solidFill>
            <a:ln>
              <a:noFill/>
            </a:ln>
            <a:effectLst/>
          </p:spPr>
          <p:txBody>
            <a:bodyPr wrap="none" anchor="ctr"/>
            <a:lstStyle/>
            <a:p>
              <a:endParaRPr lang="en-US" dirty="0">
                <a:latin typeface="Poppins" pitchFamily="2" charset="77"/>
              </a:endParaRPr>
            </a:p>
          </p:txBody>
        </p:sp>
        <p:sp>
          <p:nvSpPr>
            <p:cNvPr id="37" name="Freeform 85">
              <a:extLst>
                <a:ext uri="{FF2B5EF4-FFF2-40B4-BE49-F238E27FC236}">
                  <a16:creationId xmlns:a16="http://schemas.microsoft.com/office/drawing/2014/main" id="{FB638708-4E82-D64B-969F-3AF2ABE122DA}"/>
                </a:ext>
              </a:extLst>
            </p:cNvPr>
            <p:cNvSpPr>
              <a:spLocks noChangeArrowheads="1"/>
            </p:cNvSpPr>
            <p:nvPr/>
          </p:nvSpPr>
          <p:spPr bwMode="auto">
            <a:xfrm>
              <a:off x="10963876" y="7923653"/>
              <a:ext cx="2334544" cy="3290336"/>
            </a:xfrm>
            <a:custGeom>
              <a:avLst/>
              <a:gdLst>
                <a:gd name="T0" fmla="*/ 185 w 1875"/>
                <a:gd name="T1" fmla="*/ 2640 h 2641"/>
                <a:gd name="T2" fmla="*/ 0 w 1875"/>
                <a:gd name="T3" fmla="*/ 2226 h 2641"/>
                <a:gd name="T4" fmla="*/ 978 w 1875"/>
                <a:gd name="T5" fmla="*/ 1789 h 2641"/>
                <a:gd name="T6" fmla="*/ 978 w 1875"/>
                <a:gd name="T7" fmla="*/ 1789 h 2641"/>
                <a:gd name="T8" fmla="*/ 1405 w 1875"/>
                <a:gd name="T9" fmla="*/ 1183 h 2641"/>
                <a:gd name="T10" fmla="*/ 1405 w 1875"/>
                <a:gd name="T11" fmla="*/ 1183 h 2641"/>
                <a:gd name="T12" fmla="*/ 1080 w 1875"/>
                <a:gd name="T13" fmla="*/ 517 h 2641"/>
                <a:gd name="T14" fmla="*/ 871 w 1875"/>
                <a:gd name="T15" fmla="*/ 379 h 2641"/>
                <a:gd name="T16" fmla="*/ 1118 w 1875"/>
                <a:gd name="T17" fmla="*/ 0 h 2641"/>
                <a:gd name="T18" fmla="*/ 1329 w 1875"/>
                <a:gd name="T19" fmla="*/ 138 h 2641"/>
                <a:gd name="T20" fmla="*/ 1329 w 1875"/>
                <a:gd name="T21" fmla="*/ 138 h 2641"/>
                <a:gd name="T22" fmla="*/ 1751 w 1875"/>
                <a:gd name="T23" fmla="*/ 624 h 2641"/>
                <a:gd name="T24" fmla="*/ 1751 w 1875"/>
                <a:gd name="T25" fmla="*/ 624 h 2641"/>
                <a:gd name="T26" fmla="*/ 1858 w 1875"/>
                <a:gd name="T27" fmla="*/ 1220 h 2641"/>
                <a:gd name="T28" fmla="*/ 1858 w 1875"/>
                <a:gd name="T29" fmla="*/ 1220 h 2641"/>
                <a:gd name="T30" fmla="*/ 1657 w 1875"/>
                <a:gd name="T31" fmla="*/ 1791 h 2641"/>
                <a:gd name="T32" fmla="*/ 1657 w 1875"/>
                <a:gd name="T33" fmla="*/ 1791 h 2641"/>
                <a:gd name="T34" fmla="*/ 1162 w 1875"/>
                <a:gd name="T35" fmla="*/ 2204 h 2641"/>
                <a:gd name="T36" fmla="*/ 185 w 1875"/>
                <a:gd name="T37" fmla="*/ 2640 h 26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1875" h="2641">
                  <a:moveTo>
                    <a:pt x="185" y="2640"/>
                  </a:moveTo>
                  <a:lnTo>
                    <a:pt x="0" y="2226"/>
                  </a:lnTo>
                  <a:lnTo>
                    <a:pt x="978" y="1789"/>
                  </a:lnTo>
                  <a:lnTo>
                    <a:pt x="978" y="1789"/>
                  </a:lnTo>
                  <a:cubicBezTo>
                    <a:pt x="1223" y="1679"/>
                    <a:pt x="1384" y="1452"/>
                    <a:pt x="1405" y="1183"/>
                  </a:cubicBezTo>
                  <a:lnTo>
                    <a:pt x="1405" y="1183"/>
                  </a:lnTo>
                  <a:cubicBezTo>
                    <a:pt x="1427" y="914"/>
                    <a:pt x="1306" y="665"/>
                    <a:pt x="1080" y="517"/>
                  </a:cubicBezTo>
                  <a:lnTo>
                    <a:pt x="871" y="379"/>
                  </a:lnTo>
                  <a:lnTo>
                    <a:pt x="1118" y="0"/>
                  </a:lnTo>
                  <a:lnTo>
                    <a:pt x="1329" y="138"/>
                  </a:lnTo>
                  <a:lnTo>
                    <a:pt x="1329" y="138"/>
                  </a:lnTo>
                  <a:cubicBezTo>
                    <a:pt x="1514" y="259"/>
                    <a:pt x="1660" y="428"/>
                    <a:pt x="1751" y="624"/>
                  </a:cubicBezTo>
                  <a:lnTo>
                    <a:pt x="1751" y="624"/>
                  </a:lnTo>
                  <a:cubicBezTo>
                    <a:pt x="1837" y="809"/>
                    <a:pt x="1874" y="1015"/>
                    <a:pt x="1858" y="1220"/>
                  </a:cubicBezTo>
                  <a:lnTo>
                    <a:pt x="1858" y="1220"/>
                  </a:lnTo>
                  <a:cubicBezTo>
                    <a:pt x="1841" y="1425"/>
                    <a:pt x="1772" y="1623"/>
                    <a:pt x="1657" y="1791"/>
                  </a:cubicBezTo>
                  <a:lnTo>
                    <a:pt x="1657" y="1791"/>
                  </a:lnTo>
                  <a:cubicBezTo>
                    <a:pt x="1536" y="1970"/>
                    <a:pt x="1364" y="2113"/>
                    <a:pt x="1162" y="2204"/>
                  </a:cubicBezTo>
                  <a:lnTo>
                    <a:pt x="185" y="2640"/>
                  </a:ln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38" name="Freeform 86">
              <a:extLst>
                <a:ext uri="{FF2B5EF4-FFF2-40B4-BE49-F238E27FC236}">
                  <a16:creationId xmlns:a16="http://schemas.microsoft.com/office/drawing/2014/main" id="{1174ED9B-1F34-BC41-944E-42F16F0D7E9A}"/>
                </a:ext>
              </a:extLst>
            </p:cNvPr>
            <p:cNvSpPr>
              <a:spLocks noChangeArrowheads="1"/>
            </p:cNvSpPr>
            <p:nvPr/>
          </p:nvSpPr>
          <p:spPr bwMode="auto">
            <a:xfrm>
              <a:off x="10963876" y="7923653"/>
              <a:ext cx="2334544" cy="3290336"/>
            </a:xfrm>
            <a:custGeom>
              <a:avLst/>
              <a:gdLst>
                <a:gd name="T0" fmla="*/ 185 w 1875"/>
                <a:gd name="T1" fmla="*/ 2640 h 2641"/>
                <a:gd name="T2" fmla="*/ 0 w 1875"/>
                <a:gd name="T3" fmla="*/ 2226 h 2641"/>
                <a:gd name="T4" fmla="*/ 978 w 1875"/>
                <a:gd name="T5" fmla="*/ 1789 h 2641"/>
                <a:gd name="T6" fmla="*/ 978 w 1875"/>
                <a:gd name="T7" fmla="*/ 1789 h 2641"/>
                <a:gd name="T8" fmla="*/ 1405 w 1875"/>
                <a:gd name="T9" fmla="*/ 1183 h 2641"/>
                <a:gd name="T10" fmla="*/ 1405 w 1875"/>
                <a:gd name="T11" fmla="*/ 1183 h 2641"/>
                <a:gd name="T12" fmla="*/ 1080 w 1875"/>
                <a:gd name="T13" fmla="*/ 517 h 2641"/>
                <a:gd name="T14" fmla="*/ 871 w 1875"/>
                <a:gd name="T15" fmla="*/ 379 h 2641"/>
                <a:gd name="T16" fmla="*/ 1118 w 1875"/>
                <a:gd name="T17" fmla="*/ 0 h 2641"/>
                <a:gd name="T18" fmla="*/ 1329 w 1875"/>
                <a:gd name="T19" fmla="*/ 138 h 2641"/>
                <a:gd name="T20" fmla="*/ 1329 w 1875"/>
                <a:gd name="T21" fmla="*/ 138 h 2641"/>
                <a:gd name="T22" fmla="*/ 1751 w 1875"/>
                <a:gd name="T23" fmla="*/ 624 h 2641"/>
                <a:gd name="T24" fmla="*/ 1751 w 1875"/>
                <a:gd name="T25" fmla="*/ 624 h 2641"/>
                <a:gd name="T26" fmla="*/ 1858 w 1875"/>
                <a:gd name="T27" fmla="*/ 1220 h 2641"/>
                <a:gd name="T28" fmla="*/ 1858 w 1875"/>
                <a:gd name="T29" fmla="*/ 1220 h 2641"/>
                <a:gd name="T30" fmla="*/ 1657 w 1875"/>
                <a:gd name="T31" fmla="*/ 1791 h 2641"/>
                <a:gd name="T32" fmla="*/ 1657 w 1875"/>
                <a:gd name="T33" fmla="*/ 1791 h 2641"/>
                <a:gd name="T34" fmla="*/ 1162 w 1875"/>
                <a:gd name="T35" fmla="*/ 2204 h 2641"/>
                <a:gd name="T36" fmla="*/ 185 w 1875"/>
                <a:gd name="T37" fmla="*/ 2640 h 26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1875" h="2641">
                  <a:moveTo>
                    <a:pt x="185" y="2640"/>
                  </a:moveTo>
                  <a:lnTo>
                    <a:pt x="0" y="2226"/>
                  </a:lnTo>
                  <a:lnTo>
                    <a:pt x="978" y="1789"/>
                  </a:lnTo>
                  <a:lnTo>
                    <a:pt x="978" y="1789"/>
                  </a:lnTo>
                  <a:cubicBezTo>
                    <a:pt x="1223" y="1679"/>
                    <a:pt x="1384" y="1452"/>
                    <a:pt x="1405" y="1183"/>
                  </a:cubicBezTo>
                  <a:lnTo>
                    <a:pt x="1405" y="1183"/>
                  </a:lnTo>
                  <a:cubicBezTo>
                    <a:pt x="1427" y="914"/>
                    <a:pt x="1306" y="665"/>
                    <a:pt x="1080" y="517"/>
                  </a:cubicBezTo>
                  <a:lnTo>
                    <a:pt x="871" y="379"/>
                  </a:lnTo>
                  <a:lnTo>
                    <a:pt x="1118" y="0"/>
                  </a:lnTo>
                  <a:lnTo>
                    <a:pt x="1329" y="138"/>
                  </a:lnTo>
                  <a:lnTo>
                    <a:pt x="1329" y="138"/>
                  </a:lnTo>
                  <a:cubicBezTo>
                    <a:pt x="1514" y="259"/>
                    <a:pt x="1660" y="428"/>
                    <a:pt x="1751" y="624"/>
                  </a:cubicBezTo>
                  <a:lnTo>
                    <a:pt x="1751" y="624"/>
                  </a:lnTo>
                  <a:cubicBezTo>
                    <a:pt x="1837" y="809"/>
                    <a:pt x="1874" y="1015"/>
                    <a:pt x="1858" y="1220"/>
                  </a:cubicBezTo>
                  <a:lnTo>
                    <a:pt x="1858" y="1220"/>
                  </a:lnTo>
                  <a:cubicBezTo>
                    <a:pt x="1841" y="1425"/>
                    <a:pt x="1772" y="1623"/>
                    <a:pt x="1657" y="1791"/>
                  </a:cubicBezTo>
                  <a:lnTo>
                    <a:pt x="1657" y="1791"/>
                  </a:lnTo>
                  <a:cubicBezTo>
                    <a:pt x="1536" y="1970"/>
                    <a:pt x="1364" y="2113"/>
                    <a:pt x="1162" y="2204"/>
                  </a:cubicBezTo>
                  <a:lnTo>
                    <a:pt x="185" y="2640"/>
                  </a:lnTo>
                </a:path>
              </a:pathLst>
            </a:custGeom>
            <a:solidFill>
              <a:srgbClr val="54104B">
                <a:alpha val="20000"/>
              </a:srgbClr>
            </a:solidFill>
            <a:ln>
              <a:noFill/>
            </a:ln>
            <a:effectLst/>
          </p:spPr>
          <p:txBody>
            <a:bodyPr wrap="none" anchor="ctr"/>
            <a:lstStyle/>
            <a:p>
              <a:endParaRPr lang="en-US" dirty="0">
                <a:latin typeface="Poppins" pitchFamily="2" charset="77"/>
              </a:endParaRPr>
            </a:p>
          </p:txBody>
        </p:sp>
        <p:sp>
          <p:nvSpPr>
            <p:cNvPr id="39" name="Freeform 87">
              <a:extLst>
                <a:ext uri="{FF2B5EF4-FFF2-40B4-BE49-F238E27FC236}">
                  <a16:creationId xmlns:a16="http://schemas.microsoft.com/office/drawing/2014/main" id="{60FC1D52-E97B-574B-BC74-DC9D38E861E7}"/>
                </a:ext>
              </a:extLst>
            </p:cNvPr>
            <p:cNvSpPr>
              <a:spLocks noChangeArrowheads="1"/>
            </p:cNvSpPr>
            <p:nvPr/>
          </p:nvSpPr>
          <p:spPr bwMode="auto">
            <a:xfrm>
              <a:off x="12787565" y="5638547"/>
              <a:ext cx="2169753" cy="1378757"/>
            </a:xfrm>
            <a:custGeom>
              <a:avLst/>
              <a:gdLst>
                <a:gd name="T0" fmla="*/ 1318 w 1744"/>
                <a:gd name="T1" fmla="*/ 141 h 1105"/>
                <a:gd name="T2" fmla="*/ 885 w 1744"/>
                <a:gd name="T3" fmla="*/ 794 h 1105"/>
                <a:gd name="T4" fmla="*/ 0 w 1744"/>
                <a:gd name="T5" fmla="*/ 788 h 1105"/>
                <a:gd name="T6" fmla="*/ 0 w 1744"/>
                <a:gd name="T7" fmla="*/ 1061 h 1105"/>
                <a:gd name="T8" fmla="*/ 1022 w 1744"/>
                <a:gd name="T9" fmla="*/ 1104 h 1105"/>
                <a:gd name="T10" fmla="*/ 1743 w 1744"/>
                <a:gd name="T11" fmla="*/ 464 h 1105"/>
                <a:gd name="T12" fmla="*/ 1743 w 1744"/>
                <a:gd name="T13" fmla="*/ 464 h 1105"/>
                <a:gd name="T14" fmla="*/ 1318 w 1744"/>
                <a:gd name="T15" fmla="*/ 141 h 1105"/>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744" h="1105">
                  <a:moveTo>
                    <a:pt x="1318" y="141"/>
                  </a:moveTo>
                  <a:lnTo>
                    <a:pt x="885" y="794"/>
                  </a:lnTo>
                  <a:lnTo>
                    <a:pt x="0" y="788"/>
                  </a:lnTo>
                  <a:lnTo>
                    <a:pt x="0" y="1061"/>
                  </a:lnTo>
                  <a:lnTo>
                    <a:pt x="1022" y="1104"/>
                  </a:lnTo>
                  <a:lnTo>
                    <a:pt x="1743" y="464"/>
                  </a:lnTo>
                  <a:lnTo>
                    <a:pt x="1743" y="464"/>
                  </a:lnTo>
                  <a:cubicBezTo>
                    <a:pt x="1743" y="464"/>
                    <a:pt x="1694" y="0"/>
                    <a:pt x="1318" y="141"/>
                  </a:cubicBezTo>
                </a:path>
              </a:pathLst>
            </a:custGeom>
            <a:solidFill>
              <a:srgbClr val="6298EA"/>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40" name="Freeform 88">
              <a:extLst>
                <a:ext uri="{FF2B5EF4-FFF2-40B4-BE49-F238E27FC236}">
                  <a16:creationId xmlns:a16="http://schemas.microsoft.com/office/drawing/2014/main" id="{7B7A352D-A488-764D-A329-AEB444C481DE}"/>
                </a:ext>
              </a:extLst>
            </p:cNvPr>
            <p:cNvSpPr>
              <a:spLocks noChangeArrowheads="1"/>
            </p:cNvSpPr>
            <p:nvPr/>
          </p:nvSpPr>
          <p:spPr bwMode="auto">
            <a:xfrm>
              <a:off x="12787565" y="5638547"/>
              <a:ext cx="2169753" cy="1378757"/>
            </a:xfrm>
            <a:custGeom>
              <a:avLst/>
              <a:gdLst>
                <a:gd name="T0" fmla="*/ 1318 w 1744"/>
                <a:gd name="T1" fmla="*/ 141 h 1105"/>
                <a:gd name="T2" fmla="*/ 885 w 1744"/>
                <a:gd name="T3" fmla="*/ 794 h 1105"/>
                <a:gd name="T4" fmla="*/ 0 w 1744"/>
                <a:gd name="T5" fmla="*/ 788 h 1105"/>
                <a:gd name="T6" fmla="*/ 0 w 1744"/>
                <a:gd name="T7" fmla="*/ 1061 h 1105"/>
                <a:gd name="T8" fmla="*/ 1022 w 1744"/>
                <a:gd name="T9" fmla="*/ 1104 h 1105"/>
                <a:gd name="T10" fmla="*/ 1743 w 1744"/>
                <a:gd name="T11" fmla="*/ 464 h 1105"/>
                <a:gd name="T12" fmla="*/ 1743 w 1744"/>
                <a:gd name="T13" fmla="*/ 464 h 1105"/>
                <a:gd name="T14" fmla="*/ 1318 w 1744"/>
                <a:gd name="T15" fmla="*/ 141 h 1105"/>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744" h="1105">
                  <a:moveTo>
                    <a:pt x="1318" y="141"/>
                  </a:moveTo>
                  <a:lnTo>
                    <a:pt x="885" y="794"/>
                  </a:lnTo>
                  <a:lnTo>
                    <a:pt x="0" y="788"/>
                  </a:lnTo>
                  <a:lnTo>
                    <a:pt x="0" y="1061"/>
                  </a:lnTo>
                  <a:lnTo>
                    <a:pt x="1022" y="1104"/>
                  </a:lnTo>
                  <a:lnTo>
                    <a:pt x="1743" y="464"/>
                  </a:lnTo>
                  <a:lnTo>
                    <a:pt x="1743" y="464"/>
                  </a:lnTo>
                  <a:cubicBezTo>
                    <a:pt x="1743" y="464"/>
                    <a:pt x="1694" y="0"/>
                    <a:pt x="1318" y="141"/>
                  </a:cubicBezTo>
                </a:path>
              </a:pathLst>
            </a:custGeom>
            <a:solidFill>
              <a:srgbClr val="000000">
                <a:alpha val="20000"/>
              </a:srgbClr>
            </a:solidFill>
            <a:ln>
              <a:noFill/>
            </a:ln>
            <a:effectLst/>
          </p:spPr>
          <p:txBody>
            <a:bodyPr wrap="none" anchor="ctr"/>
            <a:lstStyle/>
            <a:p>
              <a:endParaRPr lang="en-US" dirty="0">
                <a:latin typeface="Poppins" pitchFamily="2" charset="77"/>
              </a:endParaRPr>
            </a:p>
          </p:txBody>
        </p:sp>
        <p:sp>
          <p:nvSpPr>
            <p:cNvPr id="41" name="Freeform 89">
              <a:extLst>
                <a:ext uri="{FF2B5EF4-FFF2-40B4-BE49-F238E27FC236}">
                  <a16:creationId xmlns:a16="http://schemas.microsoft.com/office/drawing/2014/main" id="{EA914BD3-7B76-B346-A464-EBECBA7D0EE1}"/>
                </a:ext>
              </a:extLst>
            </p:cNvPr>
            <p:cNvSpPr>
              <a:spLocks noChangeArrowheads="1"/>
            </p:cNvSpPr>
            <p:nvPr/>
          </p:nvSpPr>
          <p:spPr bwMode="auto">
            <a:xfrm>
              <a:off x="10354145" y="5204597"/>
              <a:ext cx="3257378" cy="3466110"/>
            </a:xfrm>
            <a:custGeom>
              <a:avLst/>
              <a:gdLst>
                <a:gd name="T0" fmla="*/ 2260 w 2616"/>
                <a:gd name="T1" fmla="*/ 664 h 2781"/>
                <a:gd name="T2" fmla="*/ 2615 w 2616"/>
                <a:gd name="T3" fmla="*/ 212 h 2781"/>
                <a:gd name="T4" fmla="*/ 2040 w 2616"/>
                <a:gd name="T5" fmla="*/ 0 h 2781"/>
                <a:gd name="T6" fmla="*/ 1731 w 2616"/>
                <a:gd name="T7" fmla="*/ 361 h 2781"/>
                <a:gd name="T8" fmla="*/ 1589 w 2616"/>
                <a:gd name="T9" fmla="*/ 280 h 2781"/>
                <a:gd name="T10" fmla="*/ 1185 w 2616"/>
                <a:gd name="T11" fmla="*/ 772 h 2781"/>
                <a:gd name="T12" fmla="*/ 1036 w 2616"/>
                <a:gd name="T13" fmla="*/ 686 h 2781"/>
                <a:gd name="T14" fmla="*/ 0 w 2616"/>
                <a:gd name="T15" fmla="*/ 1933 h 2781"/>
                <a:gd name="T16" fmla="*/ 1058 w 2616"/>
                <a:gd name="T17" fmla="*/ 2780 h 2781"/>
                <a:gd name="T18" fmla="*/ 2170 w 2616"/>
                <a:gd name="T19" fmla="*/ 1335 h 2781"/>
                <a:gd name="T20" fmla="*/ 2022 w 2616"/>
                <a:gd name="T21" fmla="*/ 1251 h 2781"/>
                <a:gd name="T22" fmla="*/ 2411 w 2616"/>
                <a:gd name="T23" fmla="*/ 751 h 2781"/>
                <a:gd name="T24" fmla="*/ 2260 w 2616"/>
                <a:gd name="T25" fmla="*/ 664 h 278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616" h="2781">
                  <a:moveTo>
                    <a:pt x="2260" y="664"/>
                  </a:moveTo>
                  <a:lnTo>
                    <a:pt x="2615" y="212"/>
                  </a:lnTo>
                  <a:lnTo>
                    <a:pt x="2040" y="0"/>
                  </a:lnTo>
                  <a:lnTo>
                    <a:pt x="1731" y="361"/>
                  </a:lnTo>
                  <a:lnTo>
                    <a:pt x="1589" y="280"/>
                  </a:lnTo>
                  <a:lnTo>
                    <a:pt x="1185" y="772"/>
                  </a:lnTo>
                  <a:lnTo>
                    <a:pt x="1036" y="686"/>
                  </a:lnTo>
                  <a:lnTo>
                    <a:pt x="0" y="1933"/>
                  </a:lnTo>
                  <a:lnTo>
                    <a:pt x="1058" y="2780"/>
                  </a:lnTo>
                  <a:lnTo>
                    <a:pt x="2170" y="1335"/>
                  </a:lnTo>
                  <a:lnTo>
                    <a:pt x="2022" y="1251"/>
                  </a:lnTo>
                  <a:lnTo>
                    <a:pt x="2411" y="751"/>
                  </a:lnTo>
                  <a:lnTo>
                    <a:pt x="2260" y="664"/>
                  </a:ln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42" name="Freeform 90">
              <a:extLst>
                <a:ext uri="{FF2B5EF4-FFF2-40B4-BE49-F238E27FC236}">
                  <a16:creationId xmlns:a16="http://schemas.microsoft.com/office/drawing/2014/main" id="{85A0C43C-FAAC-7F41-853D-0655B1B74DB2}"/>
                </a:ext>
              </a:extLst>
            </p:cNvPr>
            <p:cNvSpPr>
              <a:spLocks noChangeArrowheads="1"/>
            </p:cNvSpPr>
            <p:nvPr/>
          </p:nvSpPr>
          <p:spPr bwMode="auto">
            <a:xfrm>
              <a:off x="11826283" y="5550656"/>
              <a:ext cx="1532561" cy="1213965"/>
            </a:xfrm>
            <a:custGeom>
              <a:avLst/>
              <a:gdLst>
                <a:gd name="T0" fmla="*/ 1229 w 1230"/>
                <a:gd name="T1" fmla="*/ 472 h 973"/>
                <a:gd name="T2" fmla="*/ 407 w 1230"/>
                <a:gd name="T3" fmla="*/ 0 h 973"/>
                <a:gd name="T4" fmla="*/ 0 w 1230"/>
                <a:gd name="T5" fmla="*/ 496 h 973"/>
                <a:gd name="T6" fmla="*/ 840 w 1230"/>
                <a:gd name="T7" fmla="*/ 972 h 973"/>
                <a:gd name="T8" fmla="*/ 1229 w 1230"/>
                <a:gd name="T9" fmla="*/ 472 h 973"/>
              </a:gdLst>
              <a:ahLst/>
              <a:cxnLst>
                <a:cxn ang="0">
                  <a:pos x="T0" y="T1"/>
                </a:cxn>
                <a:cxn ang="0">
                  <a:pos x="T2" y="T3"/>
                </a:cxn>
                <a:cxn ang="0">
                  <a:pos x="T4" y="T5"/>
                </a:cxn>
                <a:cxn ang="0">
                  <a:pos x="T6" y="T7"/>
                </a:cxn>
                <a:cxn ang="0">
                  <a:pos x="T8" y="T9"/>
                </a:cxn>
              </a:cxnLst>
              <a:rect l="0" t="0" r="r" b="b"/>
              <a:pathLst>
                <a:path w="1230" h="973">
                  <a:moveTo>
                    <a:pt x="1229" y="472"/>
                  </a:moveTo>
                  <a:lnTo>
                    <a:pt x="407" y="0"/>
                  </a:lnTo>
                  <a:lnTo>
                    <a:pt x="0" y="496"/>
                  </a:lnTo>
                  <a:lnTo>
                    <a:pt x="840" y="972"/>
                  </a:lnTo>
                  <a:lnTo>
                    <a:pt x="1229" y="472"/>
                  </a:lnTo>
                </a:path>
              </a:pathLst>
            </a:custGeom>
            <a:solidFill>
              <a:srgbClr val="54104B">
                <a:alpha val="30000"/>
              </a:srgbClr>
            </a:solidFill>
            <a:ln>
              <a:noFill/>
            </a:ln>
            <a:effectLst/>
          </p:spPr>
          <p:txBody>
            <a:bodyPr wrap="none" anchor="ctr"/>
            <a:lstStyle/>
            <a:p>
              <a:endParaRPr lang="en-US" dirty="0">
                <a:latin typeface="Poppins" pitchFamily="2" charset="77"/>
              </a:endParaRPr>
            </a:p>
          </p:txBody>
        </p:sp>
        <p:sp>
          <p:nvSpPr>
            <p:cNvPr id="43" name="Freeform 91">
              <a:extLst>
                <a:ext uri="{FF2B5EF4-FFF2-40B4-BE49-F238E27FC236}">
                  <a16:creationId xmlns:a16="http://schemas.microsoft.com/office/drawing/2014/main" id="{B09760B3-E823-6D46-8AF2-49A85C057B4D}"/>
                </a:ext>
              </a:extLst>
            </p:cNvPr>
            <p:cNvSpPr>
              <a:spLocks noChangeArrowheads="1"/>
            </p:cNvSpPr>
            <p:nvPr/>
          </p:nvSpPr>
          <p:spPr bwMode="auto">
            <a:xfrm>
              <a:off x="12512915" y="5199102"/>
              <a:ext cx="1104101" cy="834943"/>
            </a:xfrm>
            <a:custGeom>
              <a:avLst/>
              <a:gdLst>
                <a:gd name="T0" fmla="*/ 529 w 885"/>
                <a:gd name="T1" fmla="*/ 668 h 669"/>
                <a:gd name="T2" fmla="*/ 0 w 885"/>
                <a:gd name="T3" fmla="*/ 364 h 669"/>
                <a:gd name="T4" fmla="*/ 312 w 885"/>
                <a:gd name="T5" fmla="*/ 0 h 669"/>
                <a:gd name="T6" fmla="*/ 884 w 885"/>
                <a:gd name="T7" fmla="*/ 216 h 669"/>
                <a:gd name="T8" fmla="*/ 529 w 885"/>
                <a:gd name="T9" fmla="*/ 668 h 669"/>
              </a:gdLst>
              <a:ahLst/>
              <a:cxnLst>
                <a:cxn ang="0">
                  <a:pos x="T0" y="T1"/>
                </a:cxn>
                <a:cxn ang="0">
                  <a:pos x="T2" y="T3"/>
                </a:cxn>
                <a:cxn ang="0">
                  <a:pos x="T4" y="T5"/>
                </a:cxn>
                <a:cxn ang="0">
                  <a:pos x="T6" y="T7"/>
                </a:cxn>
                <a:cxn ang="0">
                  <a:pos x="T8" y="T9"/>
                </a:cxn>
              </a:cxnLst>
              <a:rect l="0" t="0" r="r" b="b"/>
              <a:pathLst>
                <a:path w="885" h="669">
                  <a:moveTo>
                    <a:pt x="529" y="668"/>
                  </a:moveTo>
                  <a:lnTo>
                    <a:pt x="0" y="364"/>
                  </a:lnTo>
                  <a:lnTo>
                    <a:pt x="312" y="0"/>
                  </a:lnTo>
                  <a:lnTo>
                    <a:pt x="884" y="216"/>
                  </a:lnTo>
                  <a:lnTo>
                    <a:pt x="529" y="668"/>
                  </a:lnTo>
                </a:path>
              </a:pathLst>
            </a:custGeom>
            <a:solidFill>
              <a:srgbClr val="54104B">
                <a:alpha val="40000"/>
              </a:srgbClr>
            </a:solidFill>
            <a:ln>
              <a:noFill/>
            </a:ln>
            <a:effectLst/>
          </p:spPr>
          <p:txBody>
            <a:bodyPr wrap="none" anchor="ctr"/>
            <a:lstStyle/>
            <a:p>
              <a:endParaRPr lang="en-US" dirty="0">
                <a:latin typeface="Poppins" pitchFamily="2" charset="77"/>
              </a:endParaRPr>
            </a:p>
          </p:txBody>
        </p:sp>
        <p:sp>
          <p:nvSpPr>
            <p:cNvPr id="44" name="Freeform 92">
              <a:extLst>
                <a:ext uri="{FF2B5EF4-FFF2-40B4-BE49-F238E27FC236}">
                  <a16:creationId xmlns:a16="http://schemas.microsoft.com/office/drawing/2014/main" id="{94974B62-BC87-9549-9836-5D420345E2AF}"/>
                </a:ext>
              </a:extLst>
            </p:cNvPr>
            <p:cNvSpPr>
              <a:spLocks noChangeArrowheads="1"/>
            </p:cNvSpPr>
            <p:nvPr/>
          </p:nvSpPr>
          <p:spPr bwMode="auto">
            <a:xfrm>
              <a:off x="10227807" y="8478453"/>
              <a:ext cx="554797" cy="604235"/>
            </a:xfrm>
            <a:custGeom>
              <a:avLst/>
              <a:gdLst>
                <a:gd name="T0" fmla="*/ 187 w 447"/>
                <a:gd name="T1" fmla="*/ 483 h 484"/>
                <a:gd name="T2" fmla="*/ 0 w 447"/>
                <a:gd name="T3" fmla="*/ 333 h 484"/>
                <a:gd name="T4" fmla="*/ 220 w 447"/>
                <a:gd name="T5" fmla="*/ 59 h 484"/>
                <a:gd name="T6" fmla="*/ 220 w 447"/>
                <a:gd name="T7" fmla="*/ 59 h 484"/>
                <a:gd name="T8" fmla="*/ 386 w 447"/>
                <a:gd name="T9" fmla="*/ 41 h 484"/>
                <a:gd name="T10" fmla="*/ 386 w 447"/>
                <a:gd name="T11" fmla="*/ 41 h 484"/>
                <a:gd name="T12" fmla="*/ 406 w 447"/>
                <a:gd name="T13" fmla="*/ 208 h 484"/>
                <a:gd name="T14" fmla="*/ 187 w 447"/>
                <a:gd name="T15" fmla="*/ 483 h 48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47" h="484">
                  <a:moveTo>
                    <a:pt x="187" y="483"/>
                  </a:moveTo>
                  <a:lnTo>
                    <a:pt x="0" y="333"/>
                  </a:lnTo>
                  <a:lnTo>
                    <a:pt x="220" y="59"/>
                  </a:lnTo>
                  <a:lnTo>
                    <a:pt x="220" y="59"/>
                  </a:lnTo>
                  <a:cubicBezTo>
                    <a:pt x="261" y="8"/>
                    <a:pt x="335" y="0"/>
                    <a:pt x="386" y="41"/>
                  </a:cubicBezTo>
                  <a:lnTo>
                    <a:pt x="386" y="41"/>
                  </a:lnTo>
                  <a:cubicBezTo>
                    <a:pt x="437" y="82"/>
                    <a:pt x="446" y="156"/>
                    <a:pt x="406" y="208"/>
                  </a:cubicBezTo>
                  <a:lnTo>
                    <a:pt x="187" y="483"/>
                  </a:lnTo>
                </a:path>
              </a:pathLst>
            </a:custGeom>
            <a:solidFill>
              <a:srgbClr val="02C0D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45" name="Freeform 93">
              <a:extLst>
                <a:ext uri="{FF2B5EF4-FFF2-40B4-BE49-F238E27FC236}">
                  <a16:creationId xmlns:a16="http://schemas.microsoft.com/office/drawing/2014/main" id="{70927D7C-6156-C44F-9761-E5170F6EE792}"/>
                </a:ext>
              </a:extLst>
            </p:cNvPr>
            <p:cNvSpPr>
              <a:spLocks noChangeArrowheads="1"/>
            </p:cNvSpPr>
            <p:nvPr/>
          </p:nvSpPr>
          <p:spPr bwMode="auto">
            <a:xfrm>
              <a:off x="8255800" y="9615511"/>
              <a:ext cx="3361744" cy="203244"/>
            </a:xfrm>
            <a:custGeom>
              <a:avLst/>
              <a:gdLst>
                <a:gd name="T0" fmla="*/ 2699 w 2700"/>
                <a:gd name="T1" fmla="*/ 164 h 165"/>
                <a:gd name="T2" fmla="*/ 0 w 2700"/>
                <a:gd name="T3" fmla="*/ 164 h 165"/>
                <a:gd name="T4" fmla="*/ 0 w 2700"/>
                <a:gd name="T5" fmla="*/ 0 h 165"/>
                <a:gd name="T6" fmla="*/ 2699 w 2700"/>
                <a:gd name="T7" fmla="*/ 0 h 165"/>
                <a:gd name="T8" fmla="*/ 2699 w 2700"/>
                <a:gd name="T9" fmla="*/ 164 h 165"/>
              </a:gdLst>
              <a:ahLst/>
              <a:cxnLst>
                <a:cxn ang="0">
                  <a:pos x="T0" y="T1"/>
                </a:cxn>
                <a:cxn ang="0">
                  <a:pos x="T2" y="T3"/>
                </a:cxn>
                <a:cxn ang="0">
                  <a:pos x="T4" y="T5"/>
                </a:cxn>
                <a:cxn ang="0">
                  <a:pos x="T6" y="T7"/>
                </a:cxn>
                <a:cxn ang="0">
                  <a:pos x="T8" y="T9"/>
                </a:cxn>
              </a:cxnLst>
              <a:rect l="0" t="0" r="r" b="b"/>
              <a:pathLst>
                <a:path w="2700" h="165">
                  <a:moveTo>
                    <a:pt x="2699" y="164"/>
                  </a:moveTo>
                  <a:lnTo>
                    <a:pt x="0" y="164"/>
                  </a:lnTo>
                  <a:lnTo>
                    <a:pt x="0" y="0"/>
                  </a:lnTo>
                  <a:lnTo>
                    <a:pt x="2699" y="0"/>
                  </a:lnTo>
                  <a:lnTo>
                    <a:pt x="2699" y="164"/>
                  </a:lnTo>
                </a:path>
              </a:pathLst>
            </a:custGeom>
            <a:solidFill>
              <a:srgbClr val="54104B"/>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46" name="Freeform 94">
              <a:extLst>
                <a:ext uri="{FF2B5EF4-FFF2-40B4-BE49-F238E27FC236}">
                  <a16:creationId xmlns:a16="http://schemas.microsoft.com/office/drawing/2014/main" id="{2C857A08-44E4-D74F-89B8-28923922A642}"/>
                </a:ext>
              </a:extLst>
            </p:cNvPr>
            <p:cNvSpPr>
              <a:spLocks noChangeArrowheads="1"/>
            </p:cNvSpPr>
            <p:nvPr/>
          </p:nvSpPr>
          <p:spPr bwMode="auto">
            <a:xfrm>
              <a:off x="9217087" y="9373817"/>
              <a:ext cx="1483123" cy="241693"/>
            </a:xfrm>
            <a:custGeom>
              <a:avLst/>
              <a:gdLst>
                <a:gd name="T0" fmla="*/ 1191 w 1192"/>
                <a:gd name="T1" fmla="*/ 0 h 196"/>
                <a:gd name="T2" fmla="*/ 0 w 1192"/>
                <a:gd name="T3" fmla="*/ 0 h 196"/>
                <a:gd name="T4" fmla="*/ 0 w 1192"/>
                <a:gd name="T5" fmla="*/ 195 h 196"/>
                <a:gd name="T6" fmla="*/ 1191 w 1192"/>
                <a:gd name="T7" fmla="*/ 195 h 196"/>
                <a:gd name="T8" fmla="*/ 1191 w 1192"/>
                <a:gd name="T9" fmla="*/ 0 h 196"/>
              </a:gdLst>
              <a:ahLst/>
              <a:cxnLst>
                <a:cxn ang="0">
                  <a:pos x="T0" y="T1"/>
                </a:cxn>
                <a:cxn ang="0">
                  <a:pos x="T2" y="T3"/>
                </a:cxn>
                <a:cxn ang="0">
                  <a:pos x="T4" y="T5"/>
                </a:cxn>
                <a:cxn ang="0">
                  <a:pos x="T6" y="T7"/>
                </a:cxn>
                <a:cxn ang="0">
                  <a:pos x="T8" y="T9"/>
                </a:cxn>
              </a:cxnLst>
              <a:rect l="0" t="0" r="r" b="b"/>
              <a:pathLst>
                <a:path w="1192" h="196">
                  <a:moveTo>
                    <a:pt x="1191" y="0"/>
                  </a:moveTo>
                  <a:lnTo>
                    <a:pt x="0" y="0"/>
                  </a:lnTo>
                  <a:lnTo>
                    <a:pt x="0" y="195"/>
                  </a:lnTo>
                  <a:lnTo>
                    <a:pt x="1191" y="195"/>
                  </a:lnTo>
                  <a:lnTo>
                    <a:pt x="1191" y="0"/>
                  </a:ln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47" name="Freeform 95">
              <a:extLst>
                <a:ext uri="{FF2B5EF4-FFF2-40B4-BE49-F238E27FC236}">
                  <a16:creationId xmlns:a16="http://schemas.microsoft.com/office/drawing/2014/main" id="{31D036FD-8841-2244-B347-FFDB788440B2}"/>
                </a:ext>
              </a:extLst>
            </p:cNvPr>
            <p:cNvSpPr>
              <a:spLocks noChangeArrowheads="1"/>
            </p:cNvSpPr>
            <p:nvPr/>
          </p:nvSpPr>
          <p:spPr bwMode="auto">
            <a:xfrm>
              <a:off x="10354143" y="6056017"/>
              <a:ext cx="2702579" cy="2609199"/>
            </a:xfrm>
            <a:custGeom>
              <a:avLst/>
              <a:gdLst>
                <a:gd name="T0" fmla="*/ 1058 w 2171"/>
                <a:gd name="T1" fmla="*/ 2094 h 2095"/>
                <a:gd name="T2" fmla="*/ 0 w 2171"/>
                <a:gd name="T3" fmla="*/ 1247 h 2095"/>
                <a:gd name="T4" fmla="*/ 1036 w 2171"/>
                <a:gd name="T5" fmla="*/ 0 h 2095"/>
                <a:gd name="T6" fmla="*/ 2170 w 2171"/>
                <a:gd name="T7" fmla="*/ 649 h 2095"/>
                <a:gd name="T8" fmla="*/ 1058 w 2171"/>
                <a:gd name="T9" fmla="*/ 2094 h 2095"/>
              </a:gdLst>
              <a:ahLst/>
              <a:cxnLst>
                <a:cxn ang="0">
                  <a:pos x="T0" y="T1"/>
                </a:cxn>
                <a:cxn ang="0">
                  <a:pos x="T2" y="T3"/>
                </a:cxn>
                <a:cxn ang="0">
                  <a:pos x="T4" y="T5"/>
                </a:cxn>
                <a:cxn ang="0">
                  <a:pos x="T6" y="T7"/>
                </a:cxn>
                <a:cxn ang="0">
                  <a:pos x="T8" y="T9"/>
                </a:cxn>
              </a:cxnLst>
              <a:rect l="0" t="0" r="r" b="b"/>
              <a:pathLst>
                <a:path w="2171" h="2095">
                  <a:moveTo>
                    <a:pt x="1058" y="2094"/>
                  </a:moveTo>
                  <a:lnTo>
                    <a:pt x="0" y="1247"/>
                  </a:lnTo>
                  <a:lnTo>
                    <a:pt x="1036" y="0"/>
                  </a:lnTo>
                  <a:lnTo>
                    <a:pt x="2170" y="649"/>
                  </a:lnTo>
                  <a:lnTo>
                    <a:pt x="1058" y="2094"/>
                  </a:lnTo>
                </a:path>
              </a:pathLst>
            </a:custGeom>
            <a:solidFill>
              <a:srgbClr val="54104B">
                <a:alpha val="10000"/>
              </a:srgbClr>
            </a:solidFill>
            <a:ln>
              <a:noFill/>
            </a:ln>
            <a:effectLst/>
          </p:spPr>
          <p:txBody>
            <a:bodyPr wrap="none" anchor="ctr"/>
            <a:lstStyle/>
            <a:p>
              <a:endParaRPr lang="en-US" dirty="0">
                <a:latin typeface="Poppins" pitchFamily="2" charset="77"/>
              </a:endParaRPr>
            </a:p>
          </p:txBody>
        </p:sp>
        <p:sp>
          <p:nvSpPr>
            <p:cNvPr id="48" name="Freeform 96">
              <a:extLst>
                <a:ext uri="{FF2B5EF4-FFF2-40B4-BE49-F238E27FC236}">
                  <a16:creationId xmlns:a16="http://schemas.microsoft.com/office/drawing/2014/main" id="{39C3A0F8-0CBF-F241-AC67-18D8F9E7C6D9}"/>
                </a:ext>
              </a:extLst>
            </p:cNvPr>
            <p:cNvSpPr>
              <a:spLocks noChangeArrowheads="1"/>
            </p:cNvSpPr>
            <p:nvPr/>
          </p:nvSpPr>
          <p:spPr bwMode="auto">
            <a:xfrm>
              <a:off x="10090480" y="7484210"/>
              <a:ext cx="1746789" cy="1444672"/>
            </a:xfrm>
            <a:custGeom>
              <a:avLst/>
              <a:gdLst>
                <a:gd name="T0" fmla="*/ 1401 w 1402"/>
                <a:gd name="T1" fmla="*/ 1053 h 1159"/>
                <a:gd name="T2" fmla="*/ 85 w 1402"/>
                <a:gd name="T3" fmla="*/ 0 h 1159"/>
                <a:gd name="T4" fmla="*/ 0 w 1402"/>
                <a:gd name="T5" fmla="*/ 102 h 1159"/>
                <a:gd name="T6" fmla="*/ 1321 w 1402"/>
                <a:gd name="T7" fmla="*/ 1158 h 1159"/>
                <a:gd name="T8" fmla="*/ 1401 w 1402"/>
                <a:gd name="T9" fmla="*/ 1053 h 1159"/>
              </a:gdLst>
              <a:ahLst/>
              <a:cxnLst>
                <a:cxn ang="0">
                  <a:pos x="T0" y="T1"/>
                </a:cxn>
                <a:cxn ang="0">
                  <a:pos x="T2" y="T3"/>
                </a:cxn>
                <a:cxn ang="0">
                  <a:pos x="T4" y="T5"/>
                </a:cxn>
                <a:cxn ang="0">
                  <a:pos x="T6" y="T7"/>
                </a:cxn>
                <a:cxn ang="0">
                  <a:pos x="T8" y="T9"/>
                </a:cxn>
              </a:cxnLst>
              <a:rect l="0" t="0" r="r" b="b"/>
              <a:pathLst>
                <a:path w="1402" h="1159">
                  <a:moveTo>
                    <a:pt x="1401" y="1053"/>
                  </a:moveTo>
                  <a:lnTo>
                    <a:pt x="85" y="0"/>
                  </a:lnTo>
                  <a:lnTo>
                    <a:pt x="0" y="102"/>
                  </a:lnTo>
                  <a:lnTo>
                    <a:pt x="1321" y="1158"/>
                  </a:lnTo>
                  <a:lnTo>
                    <a:pt x="1401" y="1053"/>
                  </a:lnTo>
                </a:path>
              </a:pathLst>
            </a:custGeom>
            <a:solidFill>
              <a:srgbClr val="54104B"/>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49" name="Freeform 97">
              <a:extLst>
                <a:ext uri="{FF2B5EF4-FFF2-40B4-BE49-F238E27FC236}">
                  <a16:creationId xmlns:a16="http://schemas.microsoft.com/office/drawing/2014/main" id="{0CBBE378-A8E3-4040-A537-6CD8FFF7747F}"/>
                </a:ext>
              </a:extLst>
            </p:cNvPr>
            <p:cNvSpPr>
              <a:spLocks noChangeArrowheads="1"/>
            </p:cNvSpPr>
            <p:nvPr/>
          </p:nvSpPr>
          <p:spPr bwMode="auto">
            <a:xfrm>
              <a:off x="11650503" y="7687454"/>
              <a:ext cx="862409" cy="862407"/>
            </a:xfrm>
            <a:custGeom>
              <a:avLst/>
              <a:gdLst>
                <a:gd name="T0" fmla="*/ 692 w 693"/>
                <a:gd name="T1" fmla="*/ 346 h 693"/>
                <a:gd name="T2" fmla="*/ 692 w 693"/>
                <a:gd name="T3" fmla="*/ 346 h 693"/>
                <a:gd name="T4" fmla="*/ 346 w 693"/>
                <a:gd name="T5" fmla="*/ 692 h 693"/>
                <a:gd name="T6" fmla="*/ 346 w 693"/>
                <a:gd name="T7" fmla="*/ 692 h 693"/>
                <a:gd name="T8" fmla="*/ 0 w 693"/>
                <a:gd name="T9" fmla="*/ 346 h 693"/>
                <a:gd name="T10" fmla="*/ 0 w 693"/>
                <a:gd name="T11" fmla="*/ 346 h 693"/>
                <a:gd name="T12" fmla="*/ 346 w 693"/>
                <a:gd name="T13" fmla="*/ 0 h 693"/>
                <a:gd name="T14" fmla="*/ 346 w 693"/>
                <a:gd name="T15" fmla="*/ 0 h 693"/>
                <a:gd name="T16" fmla="*/ 692 w 693"/>
                <a:gd name="T17" fmla="*/ 346 h 6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693" h="693">
                  <a:moveTo>
                    <a:pt x="692" y="346"/>
                  </a:moveTo>
                  <a:lnTo>
                    <a:pt x="692" y="346"/>
                  </a:lnTo>
                  <a:cubicBezTo>
                    <a:pt x="692" y="538"/>
                    <a:pt x="537" y="692"/>
                    <a:pt x="346" y="692"/>
                  </a:cubicBezTo>
                  <a:lnTo>
                    <a:pt x="346" y="692"/>
                  </a:lnTo>
                  <a:cubicBezTo>
                    <a:pt x="155" y="692"/>
                    <a:pt x="0" y="538"/>
                    <a:pt x="0" y="346"/>
                  </a:cubicBezTo>
                  <a:lnTo>
                    <a:pt x="0" y="346"/>
                  </a:lnTo>
                  <a:cubicBezTo>
                    <a:pt x="0" y="155"/>
                    <a:pt x="155" y="0"/>
                    <a:pt x="346" y="0"/>
                  </a:cubicBezTo>
                  <a:lnTo>
                    <a:pt x="346" y="0"/>
                  </a:lnTo>
                  <a:cubicBezTo>
                    <a:pt x="537" y="0"/>
                    <a:pt x="692" y="155"/>
                    <a:pt x="692" y="346"/>
                  </a:cubicBezTo>
                </a:path>
              </a:pathLst>
            </a:custGeom>
            <a:solidFill>
              <a:srgbClr val="02C0D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50" name="Freeform 98">
              <a:extLst>
                <a:ext uri="{FF2B5EF4-FFF2-40B4-BE49-F238E27FC236}">
                  <a16:creationId xmlns:a16="http://schemas.microsoft.com/office/drawing/2014/main" id="{DBAA320A-DA01-0B40-8736-2761634271BA}"/>
                </a:ext>
              </a:extLst>
            </p:cNvPr>
            <p:cNvSpPr>
              <a:spLocks noChangeArrowheads="1"/>
            </p:cNvSpPr>
            <p:nvPr/>
          </p:nvSpPr>
          <p:spPr bwMode="auto">
            <a:xfrm>
              <a:off x="11864734" y="7901681"/>
              <a:ext cx="428458" cy="433953"/>
            </a:xfrm>
            <a:custGeom>
              <a:avLst/>
              <a:gdLst>
                <a:gd name="T0" fmla="*/ 345 w 346"/>
                <a:gd name="T1" fmla="*/ 173 h 347"/>
                <a:gd name="T2" fmla="*/ 345 w 346"/>
                <a:gd name="T3" fmla="*/ 173 h 347"/>
                <a:gd name="T4" fmla="*/ 173 w 346"/>
                <a:gd name="T5" fmla="*/ 346 h 347"/>
                <a:gd name="T6" fmla="*/ 173 w 346"/>
                <a:gd name="T7" fmla="*/ 346 h 347"/>
                <a:gd name="T8" fmla="*/ 0 w 346"/>
                <a:gd name="T9" fmla="*/ 173 h 347"/>
                <a:gd name="T10" fmla="*/ 0 w 346"/>
                <a:gd name="T11" fmla="*/ 173 h 347"/>
                <a:gd name="T12" fmla="*/ 173 w 346"/>
                <a:gd name="T13" fmla="*/ 0 h 347"/>
                <a:gd name="T14" fmla="*/ 173 w 346"/>
                <a:gd name="T15" fmla="*/ 0 h 347"/>
                <a:gd name="T16" fmla="*/ 345 w 346"/>
                <a:gd name="T17" fmla="*/ 173 h 3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46" h="347">
                  <a:moveTo>
                    <a:pt x="345" y="173"/>
                  </a:moveTo>
                  <a:lnTo>
                    <a:pt x="345" y="173"/>
                  </a:lnTo>
                  <a:cubicBezTo>
                    <a:pt x="345" y="269"/>
                    <a:pt x="269" y="346"/>
                    <a:pt x="173" y="346"/>
                  </a:cubicBezTo>
                  <a:lnTo>
                    <a:pt x="173" y="346"/>
                  </a:lnTo>
                  <a:cubicBezTo>
                    <a:pt x="77" y="346"/>
                    <a:pt x="0" y="269"/>
                    <a:pt x="0" y="173"/>
                  </a:cubicBezTo>
                  <a:lnTo>
                    <a:pt x="0" y="173"/>
                  </a:lnTo>
                  <a:cubicBezTo>
                    <a:pt x="0" y="77"/>
                    <a:pt x="77" y="0"/>
                    <a:pt x="173" y="0"/>
                  </a:cubicBezTo>
                  <a:lnTo>
                    <a:pt x="173" y="0"/>
                  </a:lnTo>
                  <a:cubicBezTo>
                    <a:pt x="269" y="0"/>
                    <a:pt x="345" y="77"/>
                    <a:pt x="345" y="173"/>
                  </a:cubicBez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51" name="Freeform 99">
              <a:extLst>
                <a:ext uri="{FF2B5EF4-FFF2-40B4-BE49-F238E27FC236}">
                  <a16:creationId xmlns:a16="http://schemas.microsoft.com/office/drawing/2014/main" id="{DF55DCE0-635F-F148-ACBF-D26A26506883}"/>
                </a:ext>
              </a:extLst>
            </p:cNvPr>
            <p:cNvSpPr>
              <a:spLocks noChangeArrowheads="1"/>
            </p:cNvSpPr>
            <p:nvPr/>
          </p:nvSpPr>
          <p:spPr bwMode="auto">
            <a:xfrm>
              <a:off x="9217087" y="9373817"/>
              <a:ext cx="1483123" cy="241693"/>
            </a:xfrm>
            <a:custGeom>
              <a:avLst/>
              <a:gdLst>
                <a:gd name="T0" fmla="*/ 1191 w 1192"/>
                <a:gd name="T1" fmla="*/ 0 h 196"/>
                <a:gd name="T2" fmla="*/ 0 w 1192"/>
                <a:gd name="T3" fmla="*/ 0 h 196"/>
                <a:gd name="T4" fmla="*/ 0 w 1192"/>
                <a:gd name="T5" fmla="*/ 195 h 196"/>
                <a:gd name="T6" fmla="*/ 1191 w 1192"/>
                <a:gd name="T7" fmla="*/ 195 h 196"/>
                <a:gd name="T8" fmla="*/ 1191 w 1192"/>
                <a:gd name="T9" fmla="*/ 0 h 196"/>
              </a:gdLst>
              <a:ahLst/>
              <a:cxnLst>
                <a:cxn ang="0">
                  <a:pos x="T0" y="T1"/>
                </a:cxn>
                <a:cxn ang="0">
                  <a:pos x="T2" y="T3"/>
                </a:cxn>
                <a:cxn ang="0">
                  <a:pos x="T4" y="T5"/>
                </a:cxn>
                <a:cxn ang="0">
                  <a:pos x="T6" y="T7"/>
                </a:cxn>
                <a:cxn ang="0">
                  <a:pos x="T8" y="T9"/>
                </a:cxn>
              </a:cxnLst>
              <a:rect l="0" t="0" r="r" b="b"/>
              <a:pathLst>
                <a:path w="1192" h="196">
                  <a:moveTo>
                    <a:pt x="1191" y="0"/>
                  </a:moveTo>
                  <a:lnTo>
                    <a:pt x="0" y="0"/>
                  </a:lnTo>
                  <a:lnTo>
                    <a:pt x="0" y="195"/>
                  </a:lnTo>
                  <a:lnTo>
                    <a:pt x="1191" y="195"/>
                  </a:lnTo>
                  <a:lnTo>
                    <a:pt x="1191" y="0"/>
                  </a:lnTo>
                </a:path>
              </a:pathLst>
            </a:custGeom>
            <a:solidFill>
              <a:srgbClr val="54104B">
                <a:alpha val="60000"/>
              </a:srgbClr>
            </a:solidFill>
            <a:ln>
              <a:noFill/>
            </a:ln>
            <a:effectLst/>
          </p:spPr>
          <p:txBody>
            <a:bodyPr wrap="none" anchor="ctr"/>
            <a:lstStyle/>
            <a:p>
              <a:endParaRPr lang="en-US" dirty="0">
                <a:latin typeface="Poppins" pitchFamily="2" charset="77"/>
              </a:endParaRPr>
            </a:p>
          </p:txBody>
        </p:sp>
        <p:sp>
          <p:nvSpPr>
            <p:cNvPr id="52" name="Freeform 100">
              <a:extLst>
                <a:ext uri="{FF2B5EF4-FFF2-40B4-BE49-F238E27FC236}">
                  <a16:creationId xmlns:a16="http://schemas.microsoft.com/office/drawing/2014/main" id="{E292EB02-30A3-084A-AB3C-248C9C97623A}"/>
                </a:ext>
              </a:extLst>
            </p:cNvPr>
            <p:cNvSpPr>
              <a:spLocks noChangeArrowheads="1"/>
            </p:cNvSpPr>
            <p:nvPr/>
          </p:nvSpPr>
          <p:spPr bwMode="auto">
            <a:xfrm>
              <a:off x="8958911" y="9313395"/>
              <a:ext cx="1961020" cy="148310"/>
            </a:xfrm>
            <a:custGeom>
              <a:avLst/>
              <a:gdLst>
                <a:gd name="T0" fmla="*/ 1573 w 1574"/>
                <a:gd name="T1" fmla="*/ 0 h 121"/>
                <a:gd name="T2" fmla="*/ 0 w 1574"/>
                <a:gd name="T3" fmla="*/ 0 h 121"/>
                <a:gd name="T4" fmla="*/ 0 w 1574"/>
                <a:gd name="T5" fmla="*/ 120 h 121"/>
                <a:gd name="T6" fmla="*/ 1573 w 1574"/>
                <a:gd name="T7" fmla="*/ 120 h 121"/>
                <a:gd name="T8" fmla="*/ 1573 w 1574"/>
                <a:gd name="T9" fmla="*/ 0 h 121"/>
              </a:gdLst>
              <a:ahLst/>
              <a:cxnLst>
                <a:cxn ang="0">
                  <a:pos x="T0" y="T1"/>
                </a:cxn>
                <a:cxn ang="0">
                  <a:pos x="T2" y="T3"/>
                </a:cxn>
                <a:cxn ang="0">
                  <a:pos x="T4" y="T5"/>
                </a:cxn>
                <a:cxn ang="0">
                  <a:pos x="T6" y="T7"/>
                </a:cxn>
                <a:cxn ang="0">
                  <a:pos x="T8" y="T9"/>
                </a:cxn>
              </a:cxnLst>
              <a:rect l="0" t="0" r="r" b="b"/>
              <a:pathLst>
                <a:path w="1574" h="121">
                  <a:moveTo>
                    <a:pt x="1573" y="0"/>
                  </a:moveTo>
                  <a:lnTo>
                    <a:pt x="0" y="0"/>
                  </a:lnTo>
                  <a:lnTo>
                    <a:pt x="0" y="120"/>
                  </a:lnTo>
                  <a:lnTo>
                    <a:pt x="1573" y="120"/>
                  </a:lnTo>
                  <a:lnTo>
                    <a:pt x="1573" y="0"/>
                  </a:lnTo>
                </a:path>
              </a:pathLst>
            </a:custGeom>
            <a:solidFill>
              <a:srgbClr val="02C0D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53" name="Freeform 101">
              <a:extLst>
                <a:ext uri="{FF2B5EF4-FFF2-40B4-BE49-F238E27FC236}">
                  <a16:creationId xmlns:a16="http://schemas.microsoft.com/office/drawing/2014/main" id="{7BB8BF60-A82F-EE4C-A3E2-3DEE4BAF4376}"/>
                </a:ext>
              </a:extLst>
            </p:cNvPr>
            <p:cNvSpPr>
              <a:spLocks noChangeArrowheads="1"/>
            </p:cNvSpPr>
            <p:nvPr/>
          </p:nvSpPr>
          <p:spPr bwMode="auto">
            <a:xfrm>
              <a:off x="10310200" y="10241717"/>
              <a:ext cx="1433687" cy="1433687"/>
            </a:xfrm>
            <a:custGeom>
              <a:avLst/>
              <a:gdLst>
                <a:gd name="T0" fmla="*/ 1148 w 1149"/>
                <a:gd name="T1" fmla="*/ 574 h 1149"/>
                <a:gd name="T2" fmla="*/ 1148 w 1149"/>
                <a:gd name="T3" fmla="*/ 574 h 1149"/>
                <a:gd name="T4" fmla="*/ 574 w 1149"/>
                <a:gd name="T5" fmla="*/ 1148 h 1149"/>
                <a:gd name="T6" fmla="*/ 574 w 1149"/>
                <a:gd name="T7" fmla="*/ 1148 h 1149"/>
                <a:gd name="T8" fmla="*/ 0 w 1149"/>
                <a:gd name="T9" fmla="*/ 574 h 1149"/>
                <a:gd name="T10" fmla="*/ 0 w 1149"/>
                <a:gd name="T11" fmla="*/ 574 h 1149"/>
                <a:gd name="T12" fmla="*/ 574 w 1149"/>
                <a:gd name="T13" fmla="*/ 0 h 1149"/>
                <a:gd name="T14" fmla="*/ 574 w 1149"/>
                <a:gd name="T15" fmla="*/ 0 h 1149"/>
                <a:gd name="T16" fmla="*/ 1148 w 1149"/>
                <a:gd name="T17" fmla="*/ 574 h 114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149" h="1149">
                  <a:moveTo>
                    <a:pt x="1148" y="574"/>
                  </a:moveTo>
                  <a:lnTo>
                    <a:pt x="1148" y="574"/>
                  </a:lnTo>
                  <a:cubicBezTo>
                    <a:pt x="1148" y="891"/>
                    <a:pt x="891" y="1148"/>
                    <a:pt x="574" y="1148"/>
                  </a:cubicBezTo>
                  <a:lnTo>
                    <a:pt x="574" y="1148"/>
                  </a:lnTo>
                  <a:cubicBezTo>
                    <a:pt x="257" y="1148"/>
                    <a:pt x="0" y="891"/>
                    <a:pt x="0" y="574"/>
                  </a:cubicBezTo>
                  <a:lnTo>
                    <a:pt x="0" y="574"/>
                  </a:lnTo>
                  <a:cubicBezTo>
                    <a:pt x="0" y="257"/>
                    <a:pt x="257" y="0"/>
                    <a:pt x="574" y="0"/>
                  </a:cubicBezTo>
                  <a:lnTo>
                    <a:pt x="574" y="0"/>
                  </a:lnTo>
                  <a:cubicBezTo>
                    <a:pt x="891" y="0"/>
                    <a:pt x="1148" y="257"/>
                    <a:pt x="1148" y="574"/>
                  </a:cubicBezTo>
                </a:path>
              </a:pathLst>
            </a:custGeom>
            <a:solidFill>
              <a:srgbClr val="02C0D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54" name="Freeform 102">
              <a:extLst>
                <a:ext uri="{FF2B5EF4-FFF2-40B4-BE49-F238E27FC236}">
                  <a16:creationId xmlns:a16="http://schemas.microsoft.com/office/drawing/2014/main" id="{9BE97C2E-5A8A-D942-BC72-958D5FC220D0}"/>
                </a:ext>
              </a:extLst>
            </p:cNvPr>
            <p:cNvSpPr>
              <a:spLocks noChangeArrowheads="1"/>
            </p:cNvSpPr>
            <p:nvPr/>
          </p:nvSpPr>
          <p:spPr bwMode="auto">
            <a:xfrm>
              <a:off x="10595838" y="10527356"/>
              <a:ext cx="856915" cy="856915"/>
            </a:xfrm>
            <a:custGeom>
              <a:avLst/>
              <a:gdLst>
                <a:gd name="T0" fmla="*/ 689 w 690"/>
                <a:gd name="T1" fmla="*/ 344 h 690"/>
                <a:gd name="T2" fmla="*/ 689 w 690"/>
                <a:gd name="T3" fmla="*/ 344 h 690"/>
                <a:gd name="T4" fmla="*/ 344 w 690"/>
                <a:gd name="T5" fmla="*/ 689 h 690"/>
                <a:gd name="T6" fmla="*/ 344 w 690"/>
                <a:gd name="T7" fmla="*/ 689 h 690"/>
                <a:gd name="T8" fmla="*/ 0 w 690"/>
                <a:gd name="T9" fmla="*/ 344 h 690"/>
                <a:gd name="T10" fmla="*/ 0 w 690"/>
                <a:gd name="T11" fmla="*/ 344 h 690"/>
                <a:gd name="T12" fmla="*/ 344 w 690"/>
                <a:gd name="T13" fmla="*/ 0 h 690"/>
                <a:gd name="T14" fmla="*/ 344 w 690"/>
                <a:gd name="T15" fmla="*/ 0 h 690"/>
                <a:gd name="T16" fmla="*/ 689 w 690"/>
                <a:gd name="T17" fmla="*/ 344 h 6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690" h="690">
                  <a:moveTo>
                    <a:pt x="689" y="344"/>
                  </a:moveTo>
                  <a:lnTo>
                    <a:pt x="689" y="344"/>
                  </a:lnTo>
                  <a:cubicBezTo>
                    <a:pt x="689" y="534"/>
                    <a:pt x="535" y="689"/>
                    <a:pt x="344" y="689"/>
                  </a:cubicBezTo>
                  <a:lnTo>
                    <a:pt x="344" y="689"/>
                  </a:lnTo>
                  <a:cubicBezTo>
                    <a:pt x="154" y="689"/>
                    <a:pt x="0" y="534"/>
                    <a:pt x="0" y="344"/>
                  </a:cubicBezTo>
                  <a:lnTo>
                    <a:pt x="0" y="344"/>
                  </a:lnTo>
                  <a:cubicBezTo>
                    <a:pt x="0" y="154"/>
                    <a:pt x="154" y="0"/>
                    <a:pt x="344" y="0"/>
                  </a:cubicBezTo>
                  <a:lnTo>
                    <a:pt x="344" y="0"/>
                  </a:lnTo>
                  <a:cubicBezTo>
                    <a:pt x="535" y="0"/>
                    <a:pt x="689" y="154"/>
                    <a:pt x="689" y="344"/>
                  </a:cubicBez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55" name="Freeform 103">
              <a:extLst>
                <a:ext uri="{FF2B5EF4-FFF2-40B4-BE49-F238E27FC236}">
                  <a16:creationId xmlns:a16="http://schemas.microsoft.com/office/drawing/2014/main" id="{1F01F270-BF7A-7A43-900C-2A8AF1978031}"/>
                </a:ext>
              </a:extLst>
            </p:cNvPr>
            <p:cNvSpPr>
              <a:spLocks noChangeArrowheads="1"/>
            </p:cNvSpPr>
            <p:nvPr/>
          </p:nvSpPr>
          <p:spPr bwMode="auto">
            <a:xfrm>
              <a:off x="14435479" y="11323848"/>
              <a:ext cx="1142554" cy="807477"/>
            </a:xfrm>
            <a:custGeom>
              <a:avLst/>
              <a:gdLst>
                <a:gd name="T0" fmla="*/ 916 w 917"/>
                <a:gd name="T1" fmla="*/ 649 h 650"/>
                <a:gd name="T2" fmla="*/ 833 w 917"/>
                <a:gd name="T3" fmla="*/ 649 h 650"/>
                <a:gd name="T4" fmla="*/ 832 w 917"/>
                <a:gd name="T5" fmla="*/ 468 h 650"/>
                <a:gd name="T6" fmla="*/ 769 w 917"/>
                <a:gd name="T7" fmla="*/ 649 h 650"/>
                <a:gd name="T8" fmla="*/ 0 w 917"/>
                <a:gd name="T9" fmla="*/ 649 h 650"/>
                <a:gd name="T10" fmla="*/ 2 w 917"/>
                <a:gd name="T11" fmla="*/ 642 h 650"/>
                <a:gd name="T12" fmla="*/ 2 w 917"/>
                <a:gd name="T13" fmla="*/ 642 h 650"/>
                <a:gd name="T14" fmla="*/ 260 w 917"/>
                <a:gd name="T15" fmla="*/ 392 h 650"/>
                <a:gd name="T16" fmla="*/ 260 w 917"/>
                <a:gd name="T17" fmla="*/ 392 h 650"/>
                <a:gd name="T18" fmla="*/ 550 w 917"/>
                <a:gd name="T19" fmla="*/ 218 h 650"/>
                <a:gd name="T20" fmla="*/ 564 w 917"/>
                <a:gd name="T21" fmla="*/ 203 h 650"/>
                <a:gd name="T22" fmla="*/ 564 w 917"/>
                <a:gd name="T23" fmla="*/ 0 h 650"/>
                <a:gd name="T24" fmla="*/ 916 w 917"/>
                <a:gd name="T25" fmla="*/ 0 h 650"/>
                <a:gd name="T26" fmla="*/ 916 w 917"/>
                <a:gd name="T27" fmla="*/ 649 h 6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917" h="650">
                  <a:moveTo>
                    <a:pt x="916" y="649"/>
                  </a:moveTo>
                  <a:lnTo>
                    <a:pt x="833" y="649"/>
                  </a:lnTo>
                  <a:lnTo>
                    <a:pt x="832" y="468"/>
                  </a:lnTo>
                  <a:lnTo>
                    <a:pt x="769" y="649"/>
                  </a:lnTo>
                  <a:lnTo>
                    <a:pt x="0" y="649"/>
                  </a:lnTo>
                  <a:lnTo>
                    <a:pt x="2" y="642"/>
                  </a:lnTo>
                  <a:lnTo>
                    <a:pt x="2" y="642"/>
                  </a:lnTo>
                  <a:cubicBezTo>
                    <a:pt x="39" y="520"/>
                    <a:pt x="137" y="425"/>
                    <a:pt x="260" y="392"/>
                  </a:cubicBezTo>
                  <a:lnTo>
                    <a:pt x="260" y="392"/>
                  </a:lnTo>
                  <a:cubicBezTo>
                    <a:pt x="372" y="363"/>
                    <a:pt x="472" y="302"/>
                    <a:pt x="550" y="218"/>
                  </a:cubicBezTo>
                  <a:lnTo>
                    <a:pt x="564" y="203"/>
                  </a:lnTo>
                  <a:lnTo>
                    <a:pt x="564" y="0"/>
                  </a:lnTo>
                  <a:lnTo>
                    <a:pt x="916" y="0"/>
                  </a:lnTo>
                  <a:lnTo>
                    <a:pt x="916" y="649"/>
                  </a:lnTo>
                </a:path>
              </a:pathLst>
            </a:custGeom>
            <a:solidFill>
              <a:srgbClr val="00000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56" name="Freeform 104">
              <a:extLst>
                <a:ext uri="{FF2B5EF4-FFF2-40B4-BE49-F238E27FC236}">
                  <a16:creationId xmlns:a16="http://schemas.microsoft.com/office/drawing/2014/main" id="{7963AC42-B83B-CB45-A42F-A3EC4D2CEBF7}"/>
                </a:ext>
              </a:extLst>
            </p:cNvPr>
            <p:cNvSpPr>
              <a:spLocks noChangeArrowheads="1"/>
            </p:cNvSpPr>
            <p:nvPr/>
          </p:nvSpPr>
          <p:spPr bwMode="auto">
            <a:xfrm>
              <a:off x="14611257" y="11323850"/>
              <a:ext cx="966776" cy="653671"/>
            </a:xfrm>
            <a:custGeom>
              <a:avLst/>
              <a:gdLst>
                <a:gd name="T0" fmla="*/ 211 w 775"/>
                <a:gd name="T1" fmla="*/ 523 h 524"/>
                <a:gd name="T2" fmla="*/ 211 w 775"/>
                <a:gd name="T3" fmla="*/ 523 h 524"/>
                <a:gd name="T4" fmla="*/ 597 w 775"/>
                <a:gd name="T5" fmla="*/ 334 h 524"/>
                <a:gd name="T6" fmla="*/ 597 w 775"/>
                <a:gd name="T7" fmla="*/ 334 h 524"/>
                <a:gd name="T8" fmla="*/ 749 w 775"/>
                <a:gd name="T9" fmla="*/ 259 h 524"/>
                <a:gd name="T10" fmla="*/ 774 w 775"/>
                <a:gd name="T11" fmla="*/ 259 h 524"/>
                <a:gd name="T12" fmla="*/ 774 w 775"/>
                <a:gd name="T13" fmla="*/ 0 h 524"/>
                <a:gd name="T14" fmla="*/ 422 w 775"/>
                <a:gd name="T15" fmla="*/ 0 h 524"/>
                <a:gd name="T16" fmla="*/ 422 w 775"/>
                <a:gd name="T17" fmla="*/ 203 h 524"/>
                <a:gd name="T18" fmla="*/ 408 w 775"/>
                <a:gd name="T19" fmla="*/ 218 h 524"/>
                <a:gd name="T20" fmla="*/ 408 w 775"/>
                <a:gd name="T21" fmla="*/ 218 h 524"/>
                <a:gd name="T22" fmla="*/ 118 w 775"/>
                <a:gd name="T23" fmla="*/ 392 h 524"/>
                <a:gd name="T24" fmla="*/ 118 w 775"/>
                <a:gd name="T25" fmla="*/ 392 h 524"/>
                <a:gd name="T26" fmla="*/ 0 w 775"/>
                <a:gd name="T27" fmla="*/ 448 h 524"/>
                <a:gd name="T28" fmla="*/ 0 w 775"/>
                <a:gd name="T29" fmla="*/ 448 h 524"/>
                <a:gd name="T30" fmla="*/ 198 w 775"/>
                <a:gd name="T31" fmla="*/ 523 h 524"/>
                <a:gd name="T32" fmla="*/ 211 w 775"/>
                <a:gd name="T33" fmla="*/ 523 h 5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775" h="524">
                  <a:moveTo>
                    <a:pt x="211" y="523"/>
                  </a:moveTo>
                  <a:lnTo>
                    <a:pt x="211" y="523"/>
                  </a:lnTo>
                  <a:cubicBezTo>
                    <a:pt x="362" y="523"/>
                    <a:pt x="505" y="453"/>
                    <a:pt x="597" y="334"/>
                  </a:cubicBezTo>
                  <a:lnTo>
                    <a:pt x="597" y="334"/>
                  </a:lnTo>
                  <a:cubicBezTo>
                    <a:pt x="634" y="286"/>
                    <a:pt x="689" y="259"/>
                    <a:pt x="749" y="259"/>
                  </a:cubicBezTo>
                  <a:lnTo>
                    <a:pt x="774" y="259"/>
                  </a:lnTo>
                  <a:lnTo>
                    <a:pt x="774" y="0"/>
                  </a:lnTo>
                  <a:lnTo>
                    <a:pt x="422" y="0"/>
                  </a:lnTo>
                  <a:lnTo>
                    <a:pt x="422" y="203"/>
                  </a:lnTo>
                  <a:lnTo>
                    <a:pt x="408" y="218"/>
                  </a:lnTo>
                  <a:lnTo>
                    <a:pt x="408" y="218"/>
                  </a:lnTo>
                  <a:cubicBezTo>
                    <a:pt x="330" y="302"/>
                    <a:pt x="230" y="363"/>
                    <a:pt x="118" y="392"/>
                  </a:cubicBezTo>
                  <a:lnTo>
                    <a:pt x="118" y="392"/>
                  </a:lnTo>
                  <a:cubicBezTo>
                    <a:pt x="75" y="404"/>
                    <a:pt x="36" y="423"/>
                    <a:pt x="0" y="448"/>
                  </a:cubicBezTo>
                  <a:lnTo>
                    <a:pt x="0" y="448"/>
                  </a:lnTo>
                  <a:cubicBezTo>
                    <a:pt x="54" y="496"/>
                    <a:pt x="125" y="523"/>
                    <a:pt x="198" y="523"/>
                  </a:cubicBezTo>
                  <a:lnTo>
                    <a:pt x="211" y="523"/>
                  </a:lnTo>
                </a:path>
              </a:pathLst>
            </a:custGeom>
            <a:solidFill>
              <a:srgbClr val="FFA0A7"/>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57" name="Freeform 105">
              <a:extLst>
                <a:ext uri="{FF2B5EF4-FFF2-40B4-BE49-F238E27FC236}">
                  <a16:creationId xmlns:a16="http://schemas.microsoft.com/office/drawing/2014/main" id="{363B6A13-497B-3849-9173-BD136AF9A316}"/>
                </a:ext>
              </a:extLst>
            </p:cNvPr>
            <p:cNvSpPr>
              <a:spLocks noChangeArrowheads="1"/>
            </p:cNvSpPr>
            <p:nvPr/>
          </p:nvSpPr>
          <p:spPr bwMode="auto">
            <a:xfrm>
              <a:off x="14435479" y="11323848"/>
              <a:ext cx="1142554" cy="807477"/>
            </a:xfrm>
            <a:custGeom>
              <a:avLst/>
              <a:gdLst>
                <a:gd name="T0" fmla="*/ 916 w 917"/>
                <a:gd name="T1" fmla="*/ 649 h 650"/>
                <a:gd name="T2" fmla="*/ 833 w 917"/>
                <a:gd name="T3" fmla="*/ 649 h 650"/>
                <a:gd name="T4" fmla="*/ 832 w 917"/>
                <a:gd name="T5" fmla="*/ 468 h 650"/>
                <a:gd name="T6" fmla="*/ 769 w 917"/>
                <a:gd name="T7" fmla="*/ 649 h 650"/>
                <a:gd name="T8" fmla="*/ 0 w 917"/>
                <a:gd name="T9" fmla="*/ 649 h 650"/>
                <a:gd name="T10" fmla="*/ 2 w 917"/>
                <a:gd name="T11" fmla="*/ 642 h 650"/>
                <a:gd name="T12" fmla="*/ 2 w 917"/>
                <a:gd name="T13" fmla="*/ 642 h 650"/>
                <a:gd name="T14" fmla="*/ 260 w 917"/>
                <a:gd name="T15" fmla="*/ 392 h 650"/>
                <a:gd name="T16" fmla="*/ 260 w 917"/>
                <a:gd name="T17" fmla="*/ 392 h 650"/>
                <a:gd name="T18" fmla="*/ 550 w 917"/>
                <a:gd name="T19" fmla="*/ 218 h 650"/>
                <a:gd name="T20" fmla="*/ 564 w 917"/>
                <a:gd name="T21" fmla="*/ 203 h 650"/>
                <a:gd name="T22" fmla="*/ 564 w 917"/>
                <a:gd name="T23" fmla="*/ 0 h 650"/>
                <a:gd name="T24" fmla="*/ 916 w 917"/>
                <a:gd name="T25" fmla="*/ 0 h 650"/>
                <a:gd name="T26" fmla="*/ 916 w 917"/>
                <a:gd name="T27" fmla="*/ 649 h 6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917" h="650">
                  <a:moveTo>
                    <a:pt x="916" y="649"/>
                  </a:moveTo>
                  <a:lnTo>
                    <a:pt x="833" y="649"/>
                  </a:lnTo>
                  <a:lnTo>
                    <a:pt x="832" y="468"/>
                  </a:lnTo>
                  <a:lnTo>
                    <a:pt x="769" y="649"/>
                  </a:lnTo>
                  <a:lnTo>
                    <a:pt x="0" y="649"/>
                  </a:lnTo>
                  <a:lnTo>
                    <a:pt x="2" y="642"/>
                  </a:lnTo>
                  <a:lnTo>
                    <a:pt x="2" y="642"/>
                  </a:lnTo>
                  <a:cubicBezTo>
                    <a:pt x="39" y="520"/>
                    <a:pt x="137" y="425"/>
                    <a:pt x="260" y="392"/>
                  </a:cubicBezTo>
                  <a:lnTo>
                    <a:pt x="260" y="392"/>
                  </a:lnTo>
                  <a:cubicBezTo>
                    <a:pt x="372" y="363"/>
                    <a:pt x="472" y="302"/>
                    <a:pt x="550" y="218"/>
                  </a:cubicBezTo>
                  <a:lnTo>
                    <a:pt x="564" y="203"/>
                  </a:lnTo>
                  <a:lnTo>
                    <a:pt x="564" y="0"/>
                  </a:lnTo>
                  <a:lnTo>
                    <a:pt x="916" y="0"/>
                  </a:lnTo>
                  <a:lnTo>
                    <a:pt x="916" y="649"/>
                  </a:lnTo>
                </a:path>
              </a:pathLst>
            </a:custGeom>
            <a:solidFill>
              <a:srgbClr val="000000">
                <a:alpha val="20000"/>
              </a:srgbClr>
            </a:solidFill>
            <a:ln>
              <a:noFill/>
            </a:ln>
            <a:effectLst/>
          </p:spPr>
          <p:txBody>
            <a:bodyPr wrap="none" anchor="ctr"/>
            <a:lstStyle/>
            <a:p>
              <a:endParaRPr lang="en-US" dirty="0">
                <a:latin typeface="Poppins" pitchFamily="2" charset="77"/>
              </a:endParaRPr>
            </a:p>
          </p:txBody>
        </p:sp>
        <p:sp>
          <p:nvSpPr>
            <p:cNvPr id="58" name="Freeform 106">
              <a:extLst>
                <a:ext uri="{FF2B5EF4-FFF2-40B4-BE49-F238E27FC236}">
                  <a16:creationId xmlns:a16="http://schemas.microsoft.com/office/drawing/2014/main" id="{1D6727D5-8F95-D842-8AB5-49E981618EFD}"/>
                </a:ext>
              </a:extLst>
            </p:cNvPr>
            <p:cNvSpPr>
              <a:spLocks noChangeArrowheads="1"/>
            </p:cNvSpPr>
            <p:nvPr/>
          </p:nvSpPr>
          <p:spPr bwMode="auto">
            <a:xfrm>
              <a:off x="14819992" y="11323848"/>
              <a:ext cx="1142554" cy="807477"/>
            </a:xfrm>
            <a:custGeom>
              <a:avLst/>
              <a:gdLst>
                <a:gd name="T0" fmla="*/ 916 w 917"/>
                <a:gd name="T1" fmla="*/ 649 h 650"/>
                <a:gd name="T2" fmla="*/ 833 w 917"/>
                <a:gd name="T3" fmla="*/ 649 h 650"/>
                <a:gd name="T4" fmla="*/ 831 w 917"/>
                <a:gd name="T5" fmla="*/ 468 h 650"/>
                <a:gd name="T6" fmla="*/ 769 w 917"/>
                <a:gd name="T7" fmla="*/ 649 h 650"/>
                <a:gd name="T8" fmla="*/ 0 w 917"/>
                <a:gd name="T9" fmla="*/ 649 h 650"/>
                <a:gd name="T10" fmla="*/ 1 w 917"/>
                <a:gd name="T11" fmla="*/ 642 h 650"/>
                <a:gd name="T12" fmla="*/ 1 w 917"/>
                <a:gd name="T13" fmla="*/ 642 h 650"/>
                <a:gd name="T14" fmla="*/ 259 w 917"/>
                <a:gd name="T15" fmla="*/ 392 h 650"/>
                <a:gd name="T16" fmla="*/ 259 w 917"/>
                <a:gd name="T17" fmla="*/ 392 h 650"/>
                <a:gd name="T18" fmla="*/ 549 w 917"/>
                <a:gd name="T19" fmla="*/ 218 h 650"/>
                <a:gd name="T20" fmla="*/ 563 w 917"/>
                <a:gd name="T21" fmla="*/ 203 h 650"/>
                <a:gd name="T22" fmla="*/ 563 w 917"/>
                <a:gd name="T23" fmla="*/ 0 h 650"/>
                <a:gd name="T24" fmla="*/ 916 w 917"/>
                <a:gd name="T25" fmla="*/ 0 h 650"/>
                <a:gd name="T26" fmla="*/ 916 w 917"/>
                <a:gd name="T27" fmla="*/ 649 h 6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917" h="650">
                  <a:moveTo>
                    <a:pt x="916" y="649"/>
                  </a:moveTo>
                  <a:lnTo>
                    <a:pt x="833" y="649"/>
                  </a:lnTo>
                  <a:lnTo>
                    <a:pt x="831" y="468"/>
                  </a:lnTo>
                  <a:lnTo>
                    <a:pt x="769" y="649"/>
                  </a:lnTo>
                  <a:lnTo>
                    <a:pt x="0" y="649"/>
                  </a:lnTo>
                  <a:lnTo>
                    <a:pt x="1" y="642"/>
                  </a:lnTo>
                  <a:lnTo>
                    <a:pt x="1" y="642"/>
                  </a:lnTo>
                  <a:cubicBezTo>
                    <a:pt x="38" y="520"/>
                    <a:pt x="136" y="425"/>
                    <a:pt x="259" y="392"/>
                  </a:cubicBezTo>
                  <a:lnTo>
                    <a:pt x="259" y="392"/>
                  </a:lnTo>
                  <a:cubicBezTo>
                    <a:pt x="371" y="363"/>
                    <a:pt x="471" y="302"/>
                    <a:pt x="549" y="218"/>
                  </a:cubicBezTo>
                  <a:lnTo>
                    <a:pt x="563" y="203"/>
                  </a:lnTo>
                  <a:lnTo>
                    <a:pt x="563" y="0"/>
                  </a:lnTo>
                  <a:lnTo>
                    <a:pt x="916" y="0"/>
                  </a:lnTo>
                  <a:lnTo>
                    <a:pt x="916" y="649"/>
                  </a:lnTo>
                </a:path>
              </a:pathLst>
            </a:custGeom>
            <a:solidFill>
              <a:srgbClr val="00000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59" name="Freeform 107">
              <a:extLst>
                <a:ext uri="{FF2B5EF4-FFF2-40B4-BE49-F238E27FC236}">
                  <a16:creationId xmlns:a16="http://schemas.microsoft.com/office/drawing/2014/main" id="{3EC8B8ED-50CD-F24D-BEC7-D7FDEB1A51B5}"/>
                </a:ext>
              </a:extLst>
            </p:cNvPr>
            <p:cNvSpPr>
              <a:spLocks noChangeArrowheads="1"/>
            </p:cNvSpPr>
            <p:nvPr/>
          </p:nvSpPr>
          <p:spPr bwMode="auto">
            <a:xfrm>
              <a:off x="14995770" y="11323850"/>
              <a:ext cx="966776" cy="653671"/>
            </a:xfrm>
            <a:custGeom>
              <a:avLst/>
              <a:gdLst>
                <a:gd name="T0" fmla="*/ 211 w 776"/>
                <a:gd name="T1" fmla="*/ 523 h 524"/>
                <a:gd name="T2" fmla="*/ 211 w 776"/>
                <a:gd name="T3" fmla="*/ 523 h 524"/>
                <a:gd name="T4" fmla="*/ 597 w 776"/>
                <a:gd name="T5" fmla="*/ 334 h 524"/>
                <a:gd name="T6" fmla="*/ 597 w 776"/>
                <a:gd name="T7" fmla="*/ 334 h 524"/>
                <a:gd name="T8" fmla="*/ 749 w 776"/>
                <a:gd name="T9" fmla="*/ 259 h 524"/>
                <a:gd name="T10" fmla="*/ 775 w 776"/>
                <a:gd name="T11" fmla="*/ 259 h 524"/>
                <a:gd name="T12" fmla="*/ 775 w 776"/>
                <a:gd name="T13" fmla="*/ 0 h 524"/>
                <a:gd name="T14" fmla="*/ 422 w 776"/>
                <a:gd name="T15" fmla="*/ 0 h 524"/>
                <a:gd name="T16" fmla="*/ 422 w 776"/>
                <a:gd name="T17" fmla="*/ 203 h 524"/>
                <a:gd name="T18" fmla="*/ 408 w 776"/>
                <a:gd name="T19" fmla="*/ 218 h 524"/>
                <a:gd name="T20" fmla="*/ 408 w 776"/>
                <a:gd name="T21" fmla="*/ 218 h 524"/>
                <a:gd name="T22" fmla="*/ 118 w 776"/>
                <a:gd name="T23" fmla="*/ 392 h 524"/>
                <a:gd name="T24" fmla="*/ 118 w 776"/>
                <a:gd name="T25" fmla="*/ 392 h 524"/>
                <a:gd name="T26" fmla="*/ 0 w 776"/>
                <a:gd name="T27" fmla="*/ 448 h 524"/>
                <a:gd name="T28" fmla="*/ 0 w 776"/>
                <a:gd name="T29" fmla="*/ 448 h 524"/>
                <a:gd name="T30" fmla="*/ 198 w 776"/>
                <a:gd name="T31" fmla="*/ 523 h 524"/>
                <a:gd name="T32" fmla="*/ 211 w 776"/>
                <a:gd name="T33" fmla="*/ 523 h 5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776" h="524">
                  <a:moveTo>
                    <a:pt x="211" y="523"/>
                  </a:moveTo>
                  <a:lnTo>
                    <a:pt x="211" y="523"/>
                  </a:lnTo>
                  <a:cubicBezTo>
                    <a:pt x="362" y="523"/>
                    <a:pt x="505" y="453"/>
                    <a:pt x="597" y="334"/>
                  </a:cubicBezTo>
                  <a:lnTo>
                    <a:pt x="597" y="334"/>
                  </a:lnTo>
                  <a:cubicBezTo>
                    <a:pt x="634" y="286"/>
                    <a:pt x="690" y="259"/>
                    <a:pt x="749" y="259"/>
                  </a:cubicBezTo>
                  <a:lnTo>
                    <a:pt x="775" y="259"/>
                  </a:lnTo>
                  <a:lnTo>
                    <a:pt x="775" y="0"/>
                  </a:lnTo>
                  <a:lnTo>
                    <a:pt x="422" y="0"/>
                  </a:lnTo>
                  <a:lnTo>
                    <a:pt x="422" y="203"/>
                  </a:lnTo>
                  <a:lnTo>
                    <a:pt x="408" y="218"/>
                  </a:lnTo>
                  <a:lnTo>
                    <a:pt x="408" y="218"/>
                  </a:lnTo>
                  <a:cubicBezTo>
                    <a:pt x="330" y="302"/>
                    <a:pt x="230" y="363"/>
                    <a:pt x="118" y="392"/>
                  </a:cubicBezTo>
                  <a:lnTo>
                    <a:pt x="118" y="392"/>
                  </a:lnTo>
                  <a:cubicBezTo>
                    <a:pt x="76" y="404"/>
                    <a:pt x="36" y="423"/>
                    <a:pt x="0" y="448"/>
                  </a:cubicBezTo>
                  <a:lnTo>
                    <a:pt x="0" y="448"/>
                  </a:lnTo>
                  <a:cubicBezTo>
                    <a:pt x="55" y="496"/>
                    <a:pt x="125" y="523"/>
                    <a:pt x="198" y="523"/>
                  </a:cubicBezTo>
                  <a:lnTo>
                    <a:pt x="211" y="523"/>
                  </a:lnTo>
                </a:path>
              </a:pathLst>
            </a:custGeom>
            <a:solidFill>
              <a:srgbClr val="FFA0A7"/>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60" name="Freeform 108">
              <a:extLst>
                <a:ext uri="{FF2B5EF4-FFF2-40B4-BE49-F238E27FC236}">
                  <a16:creationId xmlns:a16="http://schemas.microsoft.com/office/drawing/2014/main" id="{4E5978EE-E084-A14D-A6EC-AF107A80C60B}"/>
                </a:ext>
              </a:extLst>
            </p:cNvPr>
            <p:cNvSpPr>
              <a:spLocks noChangeArrowheads="1"/>
            </p:cNvSpPr>
            <p:nvPr/>
          </p:nvSpPr>
          <p:spPr bwMode="auto">
            <a:xfrm>
              <a:off x="13534621" y="4116975"/>
              <a:ext cx="620712" cy="422962"/>
            </a:xfrm>
            <a:custGeom>
              <a:avLst/>
              <a:gdLst>
                <a:gd name="T0" fmla="*/ 499 w 500"/>
                <a:gd name="T1" fmla="*/ 168 h 338"/>
                <a:gd name="T2" fmla="*/ 499 w 500"/>
                <a:gd name="T3" fmla="*/ 168 h 338"/>
                <a:gd name="T4" fmla="*/ 249 w 500"/>
                <a:gd name="T5" fmla="*/ 337 h 338"/>
                <a:gd name="T6" fmla="*/ 249 w 500"/>
                <a:gd name="T7" fmla="*/ 337 h 338"/>
                <a:gd name="T8" fmla="*/ 0 w 500"/>
                <a:gd name="T9" fmla="*/ 168 h 338"/>
                <a:gd name="T10" fmla="*/ 0 w 500"/>
                <a:gd name="T11" fmla="*/ 168 h 338"/>
                <a:gd name="T12" fmla="*/ 249 w 500"/>
                <a:gd name="T13" fmla="*/ 0 h 338"/>
                <a:gd name="T14" fmla="*/ 249 w 500"/>
                <a:gd name="T15" fmla="*/ 0 h 338"/>
                <a:gd name="T16" fmla="*/ 499 w 500"/>
                <a:gd name="T17" fmla="*/ 168 h 3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00" h="338">
                  <a:moveTo>
                    <a:pt x="499" y="168"/>
                  </a:moveTo>
                  <a:lnTo>
                    <a:pt x="499" y="168"/>
                  </a:lnTo>
                  <a:cubicBezTo>
                    <a:pt x="499" y="261"/>
                    <a:pt x="387" y="337"/>
                    <a:pt x="249" y="337"/>
                  </a:cubicBezTo>
                  <a:lnTo>
                    <a:pt x="249" y="337"/>
                  </a:lnTo>
                  <a:cubicBezTo>
                    <a:pt x="112" y="337"/>
                    <a:pt x="0" y="261"/>
                    <a:pt x="0" y="168"/>
                  </a:cubicBezTo>
                  <a:lnTo>
                    <a:pt x="0" y="168"/>
                  </a:lnTo>
                  <a:cubicBezTo>
                    <a:pt x="0" y="75"/>
                    <a:pt x="112" y="0"/>
                    <a:pt x="249" y="0"/>
                  </a:cubicBezTo>
                  <a:lnTo>
                    <a:pt x="249" y="0"/>
                  </a:lnTo>
                  <a:cubicBezTo>
                    <a:pt x="387" y="0"/>
                    <a:pt x="499" y="75"/>
                    <a:pt x="499" y="168"/>
                  </a:cubicBezTo>
                </a:path>
              </a:pathLst>
            </a:custGeom>
            <a:solidFill>
              <a:srgbClr val="54104B"/>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61" name="Freeform 109">
              <a:extLst>
                <a:ext uri="{FF2B5EF4-FFF2-40B4-BE49-F238E27FC236}">
                  <a16:creationId xmlns:a16="http://schemas.microsoft.com/office/drawing/2014/main" id="{5B738581-C42F-A345-B3DD-8A129607290D}"/>
                </a:ext>
              </a:extLst>
            </p:cNvPr>
            <p:cNvSpPr>
              <a:spLocks noChangeArrowheads="1"/>
            </p:cNvSpPr>
            <p:nvPr/>
          </p:nvSpPr>
          <p:spPr bwMode="auto">
            <a:xfrm>
              <a:off x="13534621" y="4116975"/>
              <a:ext cx="620712" cy="422962"/>
            </a:xfrm>
            <a:custGeom>
              <a:avLst/>
              <a:gdLst>
                <a:gd name="T0" fmla="*/ 499 w 500"/>
                <a:gd name="T1" fmla="*/ 168 h 338"/>
                <a:gd name="T2" fmla="*/ 499 w 500"/>
                <a:gd name="T3" fmla="*/ 168 h 338"/>
                <a:gd name="T4" fmla="*/ 249 w 500"/>
                <a:gd name="T5" fmla="*/ 337 h 338"/>
                <a:gd name="T6" fmla="*/ 249 w 500"/>
                <a:gd name="T7" fmla="*/ 337 h 338"/>
                <a:gd name="T8" fmla="*/ 0 w 500"/>
                <a:gd name="T9" fmla="*/ 168 h 338"/>
                <a:gd name="T10" fmla="*/ 0 w 500"/>
                <a:gd name="T11" fmla="*/ 168 h 338"/>
                <a:gd name="T12" fmla="*/ 249 w 500"/>
                <a:gd name="T13" fmla="*/ 0 h 338"/>
                <a:gd name="T14" fmla="*/ 249 w 500"/>
                <a:gd name="T15" fmla="*/ 0 h 338"/>
                <a:gd name="T16" fmla="*/ 499 w 500"/>
                <a:gd name="T17" fmla="*/ 168 h 3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00" h="338">
                  <a:moveTo>
                    <a:pt x="499" y="168"/>
                  </a:moveTo>
                  <a:lnTo>
                    <a:pt x="499" y="168"/>
                  </a:lnTo>
                  <a:cubicBezTo>
                    <a:pt x="499" y="261"/>
                    <a:pt x="387" y="337"/>
                    <a:pt x="249" y="337"/>
                  </a:cubicBezTo>
                  <a:lnTo>
                    <a:pt x="249" y="337"/>
                  </a:lnTo>
                  <a:cubicBezTo>
                    <a:pt x="112" y="337"/>
                    <a:pt x="0" y="261"/>
                    <a:pt x="0" y="168"/>
                  </a:cubicBezTo>
                  <a:lnTo>
                    <a:pt x="0" y="168"/>
                  </a:lnTo>
                  <a:cubicBezTo>
                    <a:pt x="0" y="75"/>
                    <a:pt x="112" y="0"/>
                    <a:pt x="249" y="0"/>
                  </a:cubicBezTo>
                  <a:lnTo>
                    <a:pt x="249" y="0"/>
                  </a:lnTo>
                  <a:cubicBezTo>
                    <a:pt x="387" y="0"/>
                    <a:pt x="499" y="75"/>
                    <a:pt x="499" y="168"/>
                  </a:cubicBezTo>
                </a:path>
              </a:pathLst>
            </a:custGeom>
            <a:solidFill>
              <a:srgbClr val="000000">
                <a:alpha val="40000"/>
              </a:srgbClr>
            </a:solidFill>
            <a:ln>
              <a:noFill/>
            </a:ln>
            <a:effectLst/>
          </p:spPr>
          <p:txBody>
            <a:bodyPr wrap="none" anchor="ctr"/>
            <a:lstStyle/>
            <a:p>
              <a:endParaRPr lang="en-US" dirty="0">
                <a:latin typeface="Poppins" pitchFamily="2" charset="77"/>
              </a:endParaRPr>
            </a:p>
          </p:txBody>
        </p:sp>
        <p:sp>
          <p:nvSpPr>
            <p:cNvPr id="62" name="Freeform 110">
              <a:extLst>
                <a:ext uri="{FF2B5EF4-FFF2-40B4-BE49-F238E27FC236}">
                  <a16:creationId xmlns:a16="http://schemas.microsoft.com/office/drawing/2014/main" id="{474BEAB3-5121-8B4F-B11D-CB2DFB6676A3}"/>
                </a:ext>
              </a:extLst>
            </p:cNvPr>
            <p:cNvSpPr>
              <a:spLocks noChangeArrowheads="1"/>
            </p:cNvSpPr>
            <p:nvPr/>
          </p:nvSpPr>
          <p:spPr bwMode="auto">
            <a:xfrm>
              <a:off x="14990274" y="9016771"/>
              <a:ext cx="884383" cy="2329051"/>
            </a:xfrm>
            <a:custGeom>
              <a:avLst/>
              <a:gdLst>
                <a:gd name="T0" fmla="*/ 531 w 710"/>
                <a:gd name="T1" fmla="*/ 1866 h 1869"/>
                <a:gd name="T2" fmla="*/ 5 w 710"/>
                <a:gd name="T3" fmla="*/ 1868 h 1869"/>
                <a:gd name="T4" fmla="*/ 0 w 710"/>
                <a:gd name="T5" fmla="*/ 0 h 1869"/>
                <a:gd name="T6" fmla="*/ 589 w 710"/>
                <a:gd name="T7" fmla="*/ 0 h 1869"/>
                <a:gd name="T8" fmla="*/ 589 w 710"/>
                <a:gd name="T9" fmla="*/ 320 h 1869"/>
                <a:gd name="T10" fmla="*/ 589 w 710"/>
                <a:gd name="T11" fmla="*/ 320 h 1869"/>
                <a:gd name="T12" fmla="*/ 686 w 710"/>
                <a:gd name="T13" fmla="*/ 656 h 1869"/>
                <a:gd name="T14" fmla="*/ 507 w 710"/>
                <a:gd name="T15" fmla="*/ 1731 h 1869"/>
                <a:gd name="T16" fmla="*/ 531 w 710"/>
                <a:gd name="T17" fmla="*/ 1866 h 18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710" h="1869">
                  <a:moveTo>
                    <a:pt x="531" y="1866"/>
                  </a:moveTo>
                  <a:lnTo>
                    <a:pt x="5" y="1868"/>
                  </a:lnTo>
                  <a:lnTo>
                    <a:pt x="0" y="0"/>
                  </a:lnTo>
                  <a:lnTo>
                    <a:pt x="589" y="0"/>
                  </a:lnTo>
                  <a:lnTo>
                    <a:pt x="589" y="320"/>
                  </a:lnTo>
                  <a:lnTo>
                    <a:pt x="589" y="320"/>
                  </a:lnTo>
                  <a:cubicBezTo>
                    <a:pt x="674" y="411"/>
                    <a:pt x="709" y="535"/>
                    <a:pt x="686" y="656"/>
                  </a:cubicBezTo>
                  <a:lnTo>
                    <a:pt x="507" y="1731"/>
                  </a:lnTo>
                  <a:lnTo>
                    <a:pt x="531" y="1866"/>
                  </a:lnTo>
                </a:path>
              </a:pathLst>
            </a:custGeom>
            <a:solidFill>
              <a:srgbClr val="54104B"/>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63" name="Freeform 111">
              <a:extLst>
                <a:ext uri="{FF2B5EF4-FFF2-40B4-BE49-F238E27FC236}">
                  <a16:creationId xmlns:a16="http://schemas.microsoft.com/office/drawing/2014/main" id="{9F4BEB47-3F7F-FB4A-BD39-CD53654CB4F1}"/>
                </a:ext>
              </a:extLst>
            </p:cNvPr>
            <p:cNvSpPr>
              <a:spLocks noChangeArrowheads="1"/>
            </p:cNvSpPr>
            <p:nvPr/>
          </p:nvSpPr>
          <p:spPr bwMode="auto">
            <a:xfrm>
              <a:off x="14990274" y="9016771"/>
              <a:ext cx="884383" cy="2329051"/>
            </a:xfrm>
            <a:custGeom>
              <a:avLst/>
              <a:gdLst>
                <a:gd name="T0" fmla="*/ 531 w 710"/>
                <a:gd name="T1" fmla="*/ 1866 h 1869"/>
                <a:gd name="T2" fmla="*/ 5 w 710"/>
                <a:gd name="T3" fmla="*/ 1868 h 1869"/>
                <a:gd name="T4" fmla="*/ 0 w 710"/>
                <a:gd name="T5" fmla="*/ 0 h 1869"/>
                <a:gd name="T6" fmla="*/ 589 w 710"/>
                <a:gd name="T7" fmla="*/ 0 h 1869"/>
                <a:gd name="T8" fmla="*/ 589 w 710"/>
                <a:gd name="T9" fmla="*/ 320 h 1869"/>
                <a:gd name="T10" fmla="*/ 589 w 710"/>
                <a:gd name="T11" fmla="*/ 320 h 1869"/>
                <a:gd name="T12" fmla="*/ 686 w 710"/>
                <a:gd name="T13" fmla="*/ 656 h 1869"/>
                <a:gd name="T14" fmla="*/ 507 w 710"/>
                <a:gd name="T15" fmla="*/ 1731 h 1869"/>
                <a:gd name="T16" fmla="*/ 531 w 710"/>
                <a:gd name="T17" fmla="*/ 1866 h 18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710" h="1869">
                  <a:moveTo>
                    <a:pt x="531" y="1866"/>
                  </a:moveTo>
                  <a:lnTo>
                    <a:pt x="5" y="1868"/>
                  </a:lnTo>
                  <a:lnTo>
                    <a:pt x="0" y="0"/>
                  </a:lnTo>
                  <a:lnTo>
                    <a:pt x="589" y="0"/>
                  </a:lnTo>
                  <a:lnTo>
                    <a:pt x="589" y="320"/>
                  </a:lnTo>
                  <a:lnTo>
                    <a:pt x="589" y="320"/>
                  </a:lnTo>
                  <a:cubicBezTo>
                    <a:pt x="674" y="411"/>
                    <a:pt x="709" y="535"/>
                    <a:pt x="686" y="656"/>
                  </a:cubicBezTo>
                  <a:lnTo>
                    <a:pt x="507" y="1731"/>
                  </a:lnTo>
                  <a:lnTo>
                    <a:pt x="531" y="1866"/>
                  </a:lnTo>
                </a:path>
              </a:pathLst>
            </a:custGeom>
            <a:solidFill>
              <a:srgbClr val="000000">
                <a:alpha val="30000"/>
              </a:srgbClr>
            </a:solidFill>
            <a:ln>
              <a:noFill/>
            </a:ln>
            <a:effectLst/>
          </p:spPr>
          <p:txBody>
            <a:bodyPr wrap="none" anchor="ctr"/>
            <a:lstStyle/>
            <a:p>
              <a:endParaRPr lang="en-US" dirty="0">
                <a:latin typeface="Poppins" pitchFamily="2" charset="77"/>
              </a:endParaRPr>
            </a:p>
          </p:txBody>
        </p:sp>
        <p:sp>
          <p:nvSpPr>
            <p:cNvPr id="64" name="Freeform 112">
              <a:extLst>
                <a:ext uri="{FF2B5EF4-FFF2-40B4-BE49-F238E27FC236}">
                  <a16:creationId xmlns:a16="http://schemas.microsoft.com/office/drawing/2014/main" id="{144A105E-72E6-3C44-9811-3E005B1B92D9}"/>
                </a:ext>
              </a:extLst>
            </p:cNvPr>
            <p:cNvSpPr>
              <a:spLocks noChangeArrowheads="1"/>
            </p:cNvSpPr>
            <p:nvPr/>
          </p:nvSpPr>
          <p:spPr bwMode="auto">
            <a:xfrm>
              <a:off x="15369298" y="9016771"/>
              <a:ext cx="884379" cy="2329051"/>
            </a:xfrm>
            <a:custGeom>
              <a:avLst/>
              <a:gdLst>
                <a:gd name="T0" fmla="*/ 532 w 711"/>
                <a:gd name="T1" fmla="*/ 1866 h 1869"/>
                <a:gd name="T2" fmla="*/ 6 w 711"/>
                <a:gd name="T3" fmla="*/ 1868 h 1869"/>
                <a:gd name="T4" fmla="*/ 0 w 711"/>
                <a:gd name="T5" fmla="*/ 0 h 1869"/>
                <a:gd name="T6" fmla="*/ 589 w 711"/>
                <a:gd name="T7" fmla="*/ 0 h 1869"/>
                <a:gd name="T8" fmla="*/ 589 w 711"/>
                <a:gd name="T9" fmla="*/ 320 h 1869"/>
                <a:gd name="T10" fmla="*/ 589 w 711"/>
                <a:gd name="T11" fmla="*/ 320 h 1869"/>
                <a:gd name="T12" fmla="*/ 687 w 711"/>
                <a:gd name="T13" fmla="*/ 656 h 1869"/>
                <a:gd name="T14" fmla="*/ 507 w 711"/>
                <a:gd name="T15" fmla="*/ 1731 h 1869"/>
                <a:gd name="T16" fmla="*/ 532 w 711"/>
                <a:gd name="T17" fmla="*/ 1866 h 18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711" h="1869">
                  <a:moveTo>
                    <a:pt x="532" y="1866"/>
                  </a:moveTo>
                  <a:lnTo>
                    <a:pt x="6" y="1868"/>
                  </a:lnTo>
                  <a:lnTo>
                    <a:pt x="0" y="0"/>
                  </a:lnTo>
                  <a:lnTo>
                    <a:pt x="589" y="0"/>
                  </a:lnTo>
                  <a:lnTo>
                    <a:pt x="589" y="320"/>
                  </a:lnTo>
                  <a:lnTo>
                    <a:pt x="589" y="320"/>
                  </a:lnTo>
                  <a:cubicBezTo>
                    <a:pt x="674" y="410"/>
                    <a:pt x="710" y="535"/>
                    <a:pt x="687" y="656"/>
                  </a:cubicBezTo>
                  <a:lnTo>
                    <a:pt x="507" y="1731"/>
                  </a:lnTo>
                  <a:lnTo>
                    <a:pt x="532" y="1866"/>
                  </a:lnTo>
                </a:path>
              </a:pathLst>
            </a:custGeom>
            <a:solidFill>
              <a:srgbClr val="54104B"/>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65" name="Freeform 113">
              <a:extLst>
                <a:ext uri="{FF2B5EF4-FFF2-40B4-BE49-F238E27FC236}">
                  <a16:creationId xmlns:a16="http://schemas.microsoft.com/office/drawing/2014/main" id="{6BAF28F7-06B2-7A4B-8103-20227775D9F3}"/>
                </a:ext>
              </a:extLst>
            </p:cNvPr>
            <p:cNvSpPr>
              <a:spLocks noChangeArrowheads="1"/>
            </p:cNvSpPr>
            <p:nvPr/>
          </p:nvSpPr>
          <p:spPr bwMode="auto">
            <a:xfrm>
              <a:off x="15627469" y="9016771"/>
              <a:ext cx="65917" cy="2329051"/>
            </a:xfrm>
            <a:custGeom>
              <a:avLst/>
              <a:gdLst>
                <a:gd name="T0" fmla="*/ 51 w 52"/>
                <a:gd name="T1" fmla="*/ 1867 h 1868"/>
                <a:gd name="T2" fmla="*/ 0 w 52"/>
                <a:gd name="T3" fmla="*/ 1867 h 1868"/>
                <a:gd name="T4" fmla="*/ 0 w 52"/>
                <a:gd name="T5" fmla="*/ 0 h 1868"/>
                <a:gd name="T6" fmla="*/ 51 w 52"/>
                <a:gd name="T7" fmla="*/ 0 h 1868"/>
                <a:gd name="T8" fmla="*/ 51 w 52"/>
                <a:gd name="T9" fmla="*/ 1867 h 1868"/>
              </a:gdLst>
              <a:ahLst/>
              <a:cxnLst>
                <a:cxn ang="0">
                  <a:pos x="T0" y="T1"/>
                </a:cxn>
                <a:cxn ang="0">
                  <a:pos x="T2" y="T3"/>
                </a:cxn>
                <a:cxn ang="0">
                  <a:pos x="T4" y="T5"/>
                </a:cxn>
                <a:cxn ang="0">
                  <a:pos x="T6" y="T7"/>
                </a:cxn>
                <a:cxn ang="0">
                  <a:pos x="T8" y="T9"/>
                </a:cxn>
              </a:cxnLst>
              <a:rect l="0" t="0" r="r" b="b"/>
              <a:pathLst>
                <a:path w="52" h="1868">
                  <a:moveTo>
                    <a:pt x="51" y="1867"/>
                  </a:moveTo>
                  <a:lnTo>
                    <a:pt x="0" y="1867"/>
                  </a:lnTo>
                  <a:lnTo>
                    <a:pt x="0" y="0"/>
                  </a:lnTo>
                  <a:lnTo>
                    <a:pt x="51" y="0"/>
                  </a:lnTo>
                  <a:lnTo>
                    <a:pt x="51" y="1867"/>
                  </a:lnTo>
                </a:path>
              </a:pathLst>
            </a:custGeom>
            <a:solidFill>
              <a:srgbClr val="000000">
                <a:alpha val="20000"/>
              </a:srgbClr>
            </a:solidFill>
            <a:ln>
              <a:noFill/>
            </a:ln>
            <a:effectLst/>
          </p:spPr>
          <p:txBody>
            <a:bodyPr wrap="none" anchor="ctr"/>
            <a:lstStyle/>
            <a:p>
              <a:endParaRPr lang="en-US" dirty="0">
                <a:latin typeface="Poppins" pitchFamily="2" charset="77"/>
              </a:endParaRPr>
            </a:p>
          </p:txBody>
        </p:sp>
        <p:sp>
          <p:nvSpPr>
            <p:cNvPr id="66" name="Freeform 114">
              <a:extLst>
                <a:ext uri="{FF2B5EF4-FFF2-40B4-BE49-F238E27FC236}">
                  <a16:creationId xmlns:a16="http://schemas.microsoft.com/office/drawing/2014/main" id="{E5DDB23C-1B26-E948-A22A-F1FFA34000D5}"/>
                </a:ext>
              </a:extLst>
            </p:cNvPr>
            <p:cNvSpPr>
              <a:spLocks noChangeArrowheads="1"/>
            </p:cNvSpPr>
            <p:nvPr/>
          </p:nvSpPr>
          <p:spPr bwMode="auto">
            <a:xfrm>
              <a:off x="14007021" y="5017835"/>
              <a:ext cx="527332" cy="516346"/>
            </a:xfrm>
            <a:custGeom>
              <a:avLst/>
              <a:gdLst>
                <a:gd name="T0" fmla="*/ 422 w 423"/>
                <a:gd name="T1" fmla="*/ 207 h 413"/>
                <a:gd name="T2" fmla="*/ 256 w 423"/>
                <a:gd name="T3" fmla="*/ 412 h 413"/>
                <a:gd name="T4" fmla="*/ 0 w 423"/>
                <a:gd name="T5" fmla="*/ 205 h 413"/>
                <a:gd name="T6" fmla="*/ 166 w 423"/>
                <a:gd name="T7" fmla="*/ 0 h 413"/>
                <a:gd name="T8" fmla="*/ 422 w 423"/>
                <a:gd name="T9" fmla="*/ 207 h 413"/>
              </a:gdLst>
              <a:ahLst/>
              <a:cxnLst>
                <a:cxn ang="0">
                  <a:pos x="T0" y="T1"/>
                </a:cxn>
                <a:cxn ang="0">
                  <a:pos x="T2" y="T3"/>
                </a:cxn>
                <a:cxn ang="0">
                  <a:pos x="T4" y="T5"/>
                </a:cxn>
                <a:cxn ang="0">
                  <a:pos x="T6" y="T7"/>
                </a:cxn>
                <a:cxn ang="0">
                  <a:pos x="T8" y="T9"/>
                </a:cxn>
              </a:cxnLst>
              <a:rect l="0" t="0" r="r" b="b"/>
              <a:pathLst>
                <a:path w="423" h="413">
                  <a:moveTo>
                    <a:pt x="422" y="207"/>
                  </a:moveTo>
                  <a:lnTo>
                    <a:pt x="256" y="412"/>
                  </a:lnTo>
                  <a:lnTo>
                    <a:pt x="0" y="205"/>
                  </a:lnTo>
                  <a:lnTo>
                    <a:pt x="166" y="0"/>
                  </a:lnTo>
                  <a:lnTo>
                    <a:pt x="422" y="207"/>
                  </a:lnTo>
                </a:path>
              </a:pathLst>
            </a:custGeom>
            <a:solidFill>
              <a:srgbClr val="FFA0A7"/>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67" name="Freeform 115">
              <a:extLst>
                <a:ext uri="{FF2B5EF4-FFF2-40B4-BE49-F238E27FC236}">
                  <a16:creationId xmlns:a16="http://schemas.microsoft.com/office/drawing/2014/main" id="{DB1C7C24-034B-4148-B4CA-B8A43A353349}"/>
                </a:ext>
              </a:extLst>
            </p:cNvPr>
            <p:cNvSpPr>
              <a:spLocks noChangeArrowheads="1"/>
            </p:cNvSpPr>
            <p:nvPr/>
          </p:nvSpPr>
          <p:spPr bwMode="auto">
            <a:xfrm>
              <a:off x="14007021" y="5050790"/>
              <a:ext cx="285639" cy="351554"/>
            </a:xfrm>
            <a:custGeom>
              <a:avLst/>
              <a:gdLst>
                <a:gd name="T0" fmla="*/ 168 w 228"/>
                <a:gd name="T1" fmla="*/ 236 h 283"/>
                <a:gd name="T2" fmla="*/ 131 w 228"/>
                <a:gd name="T3" fmla="*/ 282 h 283"/>
                <a:gd name="T4" fmla="*/ 0 w 228"/>
                <a:gd name="T5" fmla="*/ 177 h 283"/>
                <a:gd name="T6" fmla="*/ 143 w 228"/>
                <a:gd name="T7" fmla="*/ 0 h 283"/>
                <a:gd name="T8" fmla="*/ 143 w 228"/>
                <a:gd name="T9" fmla="*/ 0 h 283"/>
                <a:gd name="T10" fmla="*/ 168 w 228"/>
                <a:gd name="T11" fmla="*/ 236 h 283"/>
              </a:gdLst>
              <a:ahLst/>
              <a:cxnLst>
                <a:cxn ang="0">
                  <a:pos x="T0" y="T1"/>
                </a:cxn>
                <a:cxn ang="0">
                  <a:pos x="T2" y="T3"/>
                </a:cxn>
                <a:cxn ang="0">
                  <a:pos x="T4" y="T5"/>
                </a:cxn>
                <a:cxn ang="0">
                  <a:pos x="T6" y="T7"/>
                </a:cxn>
                <a:cxn ang="0">
                  <a:pos x="T8" y="T9"/>
                </a:cxn>
                <a:cxn ang="0">
                  <a:pos x="T10" y="T11"/>
                </a:cxn>
              </a:cxnLst>
              <a:rect l="0" t="0" r="r" b="b"/>
              <a:pathLst>
                <a:path w="228" h="283">
                  <a:moveTo>
                    <a:pt x="168" y="236"/>
                  </a:moveTo>
                  <a:lnTo>
                    <a:pt x="131" y="282"/>
                  </a:lnTo>
                  <a:lnTo>
                    <a:pt x="0" y="177"/>
                  </a:lnTo>
                  <a:lnTo>
                    <a:pt x="143" y="0"/>
                  </a:lnTo>
                  <a:lnTo>
                    <a:pt x="143" y="0"/>
                  </a:lnTo>
                  <a:cubicBezTo>
                    <a:pt x="216" y="58"/>
                    <a:pt x="227" y="164"/>
                    <a:pt x="168" y="236"/>
                  </a:cubicBezTo>
                </a:path>
              </a:pathLst>
            </a:custGeom>
            <a:solidFill>
              <a:srgbClr val="FF487D">
                <a:alpha val="20000"/>
              </a:srgbClr>
            </a:solidFill>
            <a:ln>
              <a:noFill/>
            </a:ln>
            <a:effectLst/>
          </p:spPr>
          <p:txBody>
            <a:bodyPr wrap="none" anchor="ctr"/>
            <a:lstStyle/>
            <a:p>
              <a:endParaRPr lang="en-US" dirty="0">
                <a:latin typeface="Poppins" pitchFamily="2" charset="77"/>
              </a:endParaRPr>
            </a:p>
          </p:txBody>
        </p:sp>
        <p:sp>
          <p:nvSpPr>
            <p:cNvPr id="68" name="Freeform 116">
              <a:extLst>
                <a:ext uri="{FF2B5EF4-FFF2-40B4-BE49-F238E27FC236}">
                  <a16:creationId xmlns:a16="http://schemas.microsoft.com/office/drawing/2014/main" id="{9D87D07F-E71E-8240-BEEA-EF885F650E32}"/>
                </a:ext>
              </a:extLst>
            </p:cNvPr>
            <p:cNvSpPr>
              <a:spLocks noChangeArrowheads="1"/>
            </p:cNvSpPr>
            <p:nvPr/>
          </p:nvSpPr>
          <p:spPr bwMode="auto">
            <a:xfrm>
              <a:off x="14045472" y="5067270"/>
              <a:ext cx="708605" cy="780013"/>
            </a:xfrm>
            <a:custGeom>
              <a:avLst/>
              <a:gdLst>
                <a:gd name="T0" fmla="*/ 569 w 570"/>
                <a:gd name="T1" fmla="*/ 234 h 628"/>
                <a:gd name="T2" fmla="*/ 243 w 570"/>
                <a:gd name="T3" fmla="*/ 627 h 628"/>
                <a:gd name="T4" fmla="*/ 243 w 570"/>
                <a:gd name="T5" fmla="*/ 627 h 628"/>
                <a:gd name="T6" fmla="*/ 161 w 570"/>
                <a:gd name="T7" fmla="*/ 325 h 628"/>
                <a:gd name="T8" fmla="*/ 396 w 570"/>
                <a:gd name="T9" fmla="*/ 0 h 628"/>
                <a:gd name="T10" fmla="*/ 569 w 570"/>
                <a:gd name="T11" fmla="*/ 234 h 628"/>
              </a:gdLst>
              <a:ahLst/>
              <a:cxnLst>
                <a:cxn ang="0">
                  <a:pos x="T0" y="T1"/>
                </a:cxn>
                <a:cxn ang="0">
                  <a:pos x="T2" y="T3"/>
                </a:cxn>
                <a:cxn ang="0">
                  <a:pos x="T4" y="T5"/>
                </a:cxn>
                <a:cxn ang="0">
                  <a:pos x="T6" y="T7"/>
                </a:cxn>
                <a:cxn ang="0">
                  <a:pos x="T8" y="T9"/>
                </a:cxn>
                <a:cxn ang="0">
                  <a:pos x="T10" y="T11"/>
                </a:cxn>
              </a:cxnLst>
              <a:rect l="0" t="0" r="r" b="b"/>
              <a:pathLst>
                <a:path w="570" h="628">
                  <a:moveTo>
                    <a:pt x="569" y="234"/>
                  </a:moveTo>
                  <a:lnTo>
                    <a:pt x="243" y="627"/>
                  </a:lnTo>
                  <a:lnTo>
                    <a:pt x="243" y="627"/>
                  </a:lnTo>
                  <a:cubicBezTo>
                    <a:pt x="243" y="627"/>
                    <a:pt x="0" y="527"/>
                    <a:pt x="161" y="325"/>
                  </a:cubicBezTo>
                  <a:lnTo>
                    <a:pt x="396" y="0"/>
                  </a:lnTo>
                  <a:lnTo>
                    <a:pt x="569" y="234"/>
                  </a:lnTo>
                </a:path>
              </a:pathLst>
            </a:custGeom>
            <a:solidFill>
              <a:srgbClr val="00000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69" name="Freeform 117">
              <a:extLst>
                <a:ext uri="{FF2B5EF4-FFF2-40B4-BE49-F238E27FC236}">
                  <a16:creationId xmlns:a16="http://schemas.microsoft.com/office/drawing/2014/main" id="{CDCBB170-1AFA-5B48-BA65-C1A592F887E5}"/>
                </a:ext>
              </a:extLst>
            </p:cNvPr>
            <p:cNvSpPr>
              <a:spLocks noChangeArrowheads="1"/>
            </p:cNvSpPr>
            <p:nvPr/>
          </p:nvSpPr>
          <p:spPr bwMode="auto">
            <a:xfrm>
              <a:off x="12188823" y="7066738"/>
              <a:ext cx="681137" cy="538319"/>
            </a:xfrm>
            <a:custGeom>
              <a:avLst/>
              <a:gdLst>
                <a:gd name="T0" fmla="*/ 546 w 547"/>
                <a:gd name="T1" fmla="*/ 154 h 432"/>
                <a:gd name="T2" fmla="*/ 407 w 547"/>
                <a:gd name="T3" fmla="*/ 27 h 432"/>
                <a:gd name="T4" fmla="*/ 257 w 547"/>
                <a:gd name="T5" fmla="*/ 0 h 432"/>
                <a:gd name="T6" fmla="*/ 257 w 547"/>
                <a:gd name="T7" fmla="*/ 0 h 432"/>
                <a:gd name="T8" fmla="*/ 342 w 547"/>
                <a:gd name="T9" fmla="*/ 83 h 432"/>
                <a:gd name="T10" fmla="*/ 397 w 547"/>
                <a:gd name="T11" fmla="*/ 139 h 432"/>
                <a:gd name="T12" fmla="*/ 352 w 547"/>
                <a:gd name="T13" fmla="*/ 167 h 432"/>
                <a:gd name="T14" fmla="*/ 240 w 547"/>
                <a:gd name="T15" fmla="*/ 150 h 432"/>
                <a:gd name="T16" fmla="*/ 240 w 547"/>
                <a:gd name="T17" fmla="*/ 150 h 432"/>
                <a:gd name="T18" fmla="*/ 87 w 547"/>
                <a:gd name="T19" fmla="*/ 109 h 432"/>
                <a:gd name="T20" fmla="*/ 164 w 547"/>
                <a:gd name="T21" fmla="*/ 173 h 432"/>
                <a:gd name="T22" fmla="*/ 164 w 547"/>
                <a:gd name="T23" fmla="*/ 173 h 432"/>
                <a:gd name="T24" fmla="*/ 4 w 547"/>
                <a:gd name="T25" fmla="*/ 164 h 432"/>
                <a:gd name="T26" fmla="*/ 106 w 547"/>
                <a:gd name="T27" fmla="*/ 232 h 432"/>
                <a:gd name="T28" fmla="*/ 106 w 547"/>
                <a:gd name="T29" fmla="*/ 232 h 432"/>
                <a:gd name="T30" fmla="*/ 0 w 547"/>
                <a:gd name="T31" fmla="*/ 235 h 432"/>
                <a:gd name="T32" fmla="*/ 90 w 547"/>
                <a:gd name="T33" fmla="*/ 293 h 432"/>
                <a:gd name="T34" fmla="*/ 90 w 547"/>
                <a:gd name="T35" fmla="*/ 293 h 432"/>
                <a:gd name="T36" fmla="*/ 0 w 547"/>
                <a:gd name="T37" fmla="*/ 305 h 432"/>
                <a:gd name="T38" fmla="*/ 121 w 547"/>
                <a:gd name="T39" fmla="*/ 389 h 432"/>
                <a:gd name="T40" fmla="*/ 262 w 547"/>
                <a:gd name="T41" fmla="*/ 431 h 432"/>
                <a:gd name="T42" fmla="*/ 465 w 547"/>
                <a:gd name="T43" fmla="*/ 402 h 432"/>
                <a:gd name="T44" fmla="*/ 546 w 547"/>
                <a:gd name="T45" fmla="*/ 362 h 432"/>
                <a:gd name="T46" fmla="*/ 546 w 547"/>
                <a:gd name="T47" fmla="*/ 154 h 4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547" h="432">
                  <a:moveTo>
                    <a:pt x="546" y="154"/>
                  </a:moveTo>
                  <a:lnTo>
                    <a:pt x="407" y="27"/>
                  </a:lnTo>
                  <a:lnTo>
                    <a:pt x="257" y="0"/>
                  </a:lnTo>
                  <a:lnTo>
                    <a:pt x="257" y="0"/>
                  </a:lnTo>
                  <a:cubicBezTo>
                    <a:pt x="257" y="0"/>
                    <a:pt x="279" y="73"/>
                    <a:pt x="342" y="83"/>
                  </a:cubicBezTo>
                  <a:lnTo>
                    <a:pt x="397" y="139"/>
                  </a:lnTo>
                  <a:lnTo>
                    <a:pt x="352" y="167"/>
                  </a:lnTo>
                  <a:lnTo>
                    <a:pt x="240" y="150"/>
                  </a:lnTo>
                  <a:lnTo>
                    <a:pt x="240" y="150"/>
                  </a:lnTo>
                  <a:cubicBezTo>
                    <a:pt x="240" y="150"/>
                    <a:pt x="140" y="53"/>
                    <a:pt x="87" y="109"/>
                  </a:cubicBezTo>
                  <a:lnTo>
                    <a:pt x="164" y="173"/>
                  </a:lnTo>
                  <a:lnTo>
                    <a:pt x="164" y="173"/>
                  </a:lnTo>
                  <a:cubicBezTo>
                    <a:pt x="164" y="173"/>
                    <a:pt x="41" y="100"/>
                    <a:pt x="4" y="164"/>
                  </a:cubicBezTo>
                  <a:lnTo>
                    <a:pt x="106" y="232"/>
                  </a:lnTo>
                  <a:lnTo>
                    <a:pt x="106" y="232"/>
                  </a:lnTo>
                  <a:cubicBezTo>
                    <a:pt x="106" y="232"/>
                    <a:pt x="37" y="180"/>
                    <a:pt x="0" y="235"/>
                  </a:cubicBezTo>
                  <a:lnTo>
                    <a:pt x="90" y="293"/>
                  </a:lnTo>
                  <a:lnTo>
                    <a:pt x="90" y="293"/>
                  </a:lnTo>
                  <a:cubicBezTo>
                    <a:pt x="90" y="293"/>
                    <a:pt x="21" y="261"/>
                    <a:pt x="0" y="305"/>
                  </a:cubicBezTo>
                  <a:lnTo>
                    <a:pt x="121" y="389"/>
                  </a:lnTo>
                  <a:lnTo>
                    <a:pt x="262" y="431"/>
                  </a:lnTo>
                  <a:lnTo>
                    <a:pt x="465" y="402"/>
                  </a:lnTo>
                  <a:lnTo>
                    <a:pt x="546" y="362"/>
                  </a:lnTo>
                  <a:lnTo>
                    <a:pt x="546" y="154"/>
                  </a:lnTo>
                </a:path>
              </a:pathLst>
            </a:custGeom>
            <a:solidFill>
              <a:srgbClr val="FFA0A7"/>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70" name="Freeform 118">
              <a:extLst>
                <a:ext uri="{FF2B5EF4-FFF2-40B4-BE49-F238E27FC236}">
                  <a16:creationId xmlns:a16="http://schemas.microsoft.com/office/drawing/2014/main" id="{05D309FC-9527-3546-A919-B7C0D0175BA5}"/>
                </a:ext>
              </a:extLst>
            </p:cNvPr>
            <p:cNvSpPr>
              <a:spLocks noChangeArrowheads="1"/>
            </p:cNvSpPr>
            <p:nvPr/>
          </p:nvSpPr>
          <p:spPr bwMode="auto">
            <a:xfrm>
              <a:off x="13397294" y="4457544"/>
              <a:ext cx="873396" cy="911845"/>
            </a:xfrm>
            <a:custGeom>
              <a:avLst/>
              <a:gdLst>
                <a:gd name="T0" fmla="*/ 351 w 702"/>
                <a:gd name="T1" fmla="*/ 0 h 732"/>
                <a:gd name="T2" fmla="*/ 351 w 702"/>
                <a:gd name="T3" fmla="*/ 0 h 732"/>
                <a:gd name="T4" fmla="*/ 0 w 702"/>
                <a:gd name="T5" fmla="*/ 352 h 732"/>
                <a:gd name="T6" fmla="*/ 0 w 702"/>
                <a:gd name="T7" fmla="*/ 352 h 732"/>
                <a:gd name="T8" fmla="*/ 149 w 702"/>
                <a:gd name="T9" fmla="*/ 628 h 732"/>
                <a:gd name="T10" fmla="*/ 149 w 702"/>
                <a:gd name="T11" fmla="*/ 628 h 732"/>
                <a:gd name="T12" fmla="*/ 175 w 702"/>
                <a:gd name="T13" fmla="*/ 715 h 732"/>
                <a:gd name="T14" fmla="*/ 218 w 702"/>
                <a:gd name="T15" fmla="*/ 675 h 732"/>
                <a:gd name="T16" fmla="*/ 218 w 702"/>
                <a:gd name="T17" fmla="*/ 675 h 732"/>
                <a:gd name="T18" fmla="*/ 429 w 702"/>
                <a:gd name="T19" fmla="*/ 715 h 732"/>
                <a:gd name="T20" fmla="*/ 429 w 702"/>
                <a:gd name="T21" fmla="*/ 715 h 732"/>
                <a:gd name="T22" fmla="*/ 701 w 702"/>
                <a:gd name="T23" fmla="*/ 352 h 732"/>
                <a:gd name="T24" fmla="*/ 701 w 702"/>
                <a:gd name="T25" fmla="*/ 352 h 732"/>
                <a:gd name="T26" fmla="*/ 351 w 702"/>
                <a:gd name="T27" fmla="*/ 0 h 7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702" h="732">
                  <a:moveTo>
                    <a:pt x="351" y="0"/>
                  </a:moveTo>
                  <a:lnTo>
                    <a:pt x="351" y="0"/>
                  </a:lnTo>
                  <a:cubicBezTo>
                    <a:pt x="157" y="0"/>
                    <a:pt x="0" y="157"/>
                    <a:pt x="0" y="352"/>
                  </a:cubicBezTo>
                  <a:lnTo>
                    <a:pt x="0" y="352"/>
                  </a:lnTo>
                  <a:cubicBezTo>
                    <a:pt x="0" y="451"/>
                    <a:pt x="63" y="556"/>
                    <a:pt x="149" y="628"/>
                  </a:cubicBezTo>
                  <a:lnTo>
                    <a:pt x="149" y="628"/>
                  </a:lnTo>
                  <a:cubicBezTo>
                    <a:pt x="156" y="657"/>
                    <a:pt x="166" y="695"/>
                    <a:pt x="175" y="715"/>
                  </a:cubicBezTo>
                  <a:lnTo>
                    <a:pt x="218" y="675"/>
                  </a:lnTo>
                  <a:lnTo>
                    <a:pt x="218" y="675"/>
                  </a:lnTo>
                  <a:cubicBezTo>
                    <a:pt x="286" y="713"/>
                    <a:pt x="361" y="731"/>
                    <a:pt x="429" y="715"/>
                  </a:cubicBezTo>
                  <a:lnTo>
                    <a:pt x="429" y="715"/>
                  </a:lnTo>
                  <a:cubicBezTo>
                    <a:pt x="614" y="672"/>
                    <a:pt x="701" y="546"/>
                    <a:pt x="701" y="352"/>
                  </a:cubicBezTo>
                  <a:lnTo>
                    <a:pt x="701" y="352"/>
                  </a:lnTo>
                  <a:cubicBezTo>
                    <a:pt x="701" y="157"/>
                    <a:pt x="544" y="0"/>
                    <a:pt x="351" y="0"/>
                  </a:cubicBezTo>
                </a:path>
              </a:pathLst>
            </a:custGeom>
            <a:solidFill>
              <a:srgbClr val="FFA0A7"/>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71" name="Freeform 119">
              <a:extLst>
                <a:ext uri="{FF2B5EF4-FFF2-40B4-BE49-F238E27FC236}">
                  <a16:creationId xmlns:a16="http://schemas.microsoft.com/office/drawing/2014/main" id="{1B7D826F-F66B-D248-A83B-C8A23D1BE38B}"/>
                </a:ext>
              </a:extLst>
            </p:cNvPr>
            <p:cNvSpPr>
              <a:spLocks noChangeArrowheads="1"/>
            </p:cNvSpPr>
            <p:nvPr/>
          </p:nvSpPr>
          <p:spPr bwMode="auto">
            <a:xfrm>
              <a:off x="13397294" y="4457543"/>
              <a:ext cx="873396" cy="681137"/>
            </a:xfrm>
            <a:custGeom>
              <a:avLst/>
              <a:gdLst>
                <a:gd name="T0" fmla="*/ 351 w 702"/>
                <a:gd name="T1" fmla="*/ 0 h 546"/>
                <a:gd name="T2" fmla="*/ 351 w 702"/>
                <a:gd name="T3" fmla="*/ 0 h 546"/>
                <a:gd name="T4" fmla="*/ 0 w 702"/>
                <a:gd name="T5" fmla="*/ 352 h 546"/>
                <a:gd name="T6" fmla="*/ 0 w 702"/>
                <a:gd name="T7" fmla="*/ 352 h 546"/>
                <a:gd name="T8" fmla="*/ 1 w 702"/>
                <a:gd name="T9" fmla="*/ 376 h 546"/>
                <a:gd name="T10" fmla="*/ 1 w 702"/>
                <a:gd name="T11" fmla="*/ 376 h 546"/>
                <a:gd name="T12" fmla="*/ 494 w 702"/>
                <a:gd name="T13" fmla="*/ 411 h 546"/>
                <a:gd name="T14" fmla="*/ 494 w 702"/>
                <a:gd name="T15" fmla="*/ 411 h 546"/>
                <a:gd name="T16" fmla="*/ 512 w 702"/>
                <a:gd name="T17" fmla="*/ 303 h 546"/>
                <a:gd name="T18" fmla="*/ 512 w 702"/>
                <a:gd name="T19" fmla="*/ 303 h 546"/>
                <a:gd name="T20" fmla="*/ 563 w 702"/>
                <a:gd name="T21" fmla="*/ 418 h 546"/>
                <a:gd name="T22" fmla="*/ 563 w 702"/>
                <a:gd name="T23" fmla="*/ 418 h 546"/>
                <a:gd name="T24" fmla="*/ 662 w 702"/>
                <a:gd name="T25" fmla="*/ 545 h 546"/>
                <a:gd name="T26" fmla="*/ 662 w 702"/>
                <a:gd name="T27" fmla="*/ 545 h 546"/>
                <a:gd name="T28" fmla="*/ 701 w 702"/>
                <a:gd name="T29" fmla="*/ 352 h 546"/>
                <a:gd name="T30" fmla="*/ 701 w 702"/>
                <a:gd name="T31" fmla="*/ 352 h 546"/>
                <a:gd name="T32" fmla="*/ 351 w 702"/>
                <a:gd name="T33" fmla="*/ 0 h 5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702" h="546">
                  <a:moveTo>
                    <a:pt x="351" y="0"/>
                  </a:moveTo>
                  <a:lnTo>
                    <a:pt x="351" y="0"/>
                  </a:lnTo>
                  <a:cubicBezTo>
                    <a:pt x="157" y="0"/>
                    <a:pt x="0" y="157"/>
                    <a:pt x="0" y="352"/>
                  </a:cubicBezTo>
                  <a:lnTo>
                    <a:pt x="0" y="352"/>
                  </a:lnTo>
                  <a:cubicBezTo>
                    <a:pt x="0" y="360"/>
                    <a:pt x="0" y="368"/>
                    <a:pt x="1" y="376"/>
                  </a:cubicBezTo>
                  <a:lnTo>
                    <a:pt x="1" y="376"/>
                  </a:lnTo>
                  <a:cubicBezTo>
                    <a:pt x="79" y="439"/>
                    <a:pt x="258" y="540"/>
                    <a:pt x="494" y="411"/>
                  </a:cubicBezTo>
                  <a:lnTo>
                    <a:pt x="494" y="411"/>
                  </a:lnTo>
                  <a:cubicBezTo>
                    <a:pt x="494" y="411"/>
                    <a:pt x="443" y="292"/>
                    <a:pt x="512" y="303"/>
                  </a:cubicBezTo>
                  <a:lnTo>
                    <a:pt x="512" y="303"/>
                  </a:lnTo>
                  <a:cubicBezTo>
                    <a:pt x="581" y="313"/>
                    <a:pt x="632" y="399"/>
                    <a:pt x="563" y="418"/>
                  </a:cubicBezTo>
                  <a:lnTo>
                    <a:pt x="563" y="418"/>
                  </a:lnTo>
                  <a:cubicBezTo>
                    <a:pt x="563" y="418"/>
                    <a:pt x="576" y="524"/>
                    <a:pt x="662" y="545"/>
                  </a:cubicBezTo>
                  <a:lnTo>
                    <a:pt x="662" y="545"/>
                  </a:lnTo>
                  <a:cubicBezTo>
                    <a:pt x="689" y="491"/>
                    <a:pt x="701" y="427"/>
                    <a:pt x="701" y="352"/>
                  </a:cubicBezTo>
                  <a:lnTo>
                    <a:pt x="701" y="352"/>
                  </a:lnTo>
                  <a:cubicBezTo>
                    <a:pt x="701" y="157"/>
                    <a:pt x="544" y="0"/>
                    <a:pt x="351" y="0"/>
                  </a:cubicBezTo>
                </a:path>
              </a:pathLst>
            </a:custGeom>
            <a:solidFill>
              <a:srgbClr val="54104B"/>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72" name="Freeform 120">
              <a:extLst>
                <a:ext uri="{FF2B5EF4-FFF2-40B4-BE49-F238E27FC236}">
                  <a16:creationId xmlns:a16="http://schemas.microsoft.com/office/drawing/2014/main" id="{069DBC5A-14A6-C841-B873-333DD2D71043}"/>
                </a:ext>
              </a:extLst>
            </p:cNvPr>
            <p:cNvSpPr>
              <a:spLocks noChangeArrowheads="1"/>
            </p:cNvSpPr>
            <p:nvPr/>
          </p:nvSpPr>
          <p:spPr bwMode="auto">
            <a:xfrm>
              <a:off x="12864469" y="5105723"/>
              <a:ext cx="3779216" cy="4026401"/>
            </a:xfrm>
            <a:custGeom>
              <a:avLst/>
              <a:gdLst>
                <a:gd name="T0" fmla="*/ 1254 w 3032"/>
                <a:gd name="T1" fmla="*/ 3232 h 3233"/>
                <a:gd name="T2" fmla="*/ 3031 w 3032"/>
                <a:gd name="T3" fmla="*/ 3232 h 3233"/>
                <a:gd name="T4" fmla="*/ 2808 w 3032"/>
                <a:gd name="T5" fmla="*/ 2078 h 3233"/>
                <a:gd name="T6" fmla="*/ 2808 w 3032"/>
                <a:gd name="T7" fmla="*/ 2078 h 3233"/>
                <a:gd name="T8" fmla="*/ 1446 w 3032"/>
                <a:gd name="T9" fmla="*/ 0 h 3233"/>
                <a:gd name="T10" fmla="*/ 1184 w 3032"/>
                <a:gd name="T11" fmla="*/ 324 h 3233"/>
                <a:gd name="T12" fmla="*/ 1184 w 3032"/>
                <a:gd name="T13" fmla="*/ 324 h 3233"/>
                <a:gd name="T14" fmla="*/ 1190 w 3032"/>
                <a:gd name="T15" fmla="*/ 596 h 3233"/>
                <a:gd name="T16" fmla="*/ 974 w 3032"/>
                <a:gd name="T17" fmla="*/ 1301 h 3233"/>
                <a:gd name="T18" fmla="*/ 0 w 3032"/>
                <a:gd name="T19" fmla="*/ 1684 h 3233"/>
                <a:gd name="T20" fmla="*/ 0 w 3032"/>
                <a:gd name="T21" fmla="*/ 2008 h 3233"/>
                <a:gd name="T22" fmla="*/ 1291 w 3032"/>
                <a:gd name="T23" fmla="*/ 1633 h 3233"/>
                <a:gd name="T24" fmla="*/ 1522 w 3032"/>
                <a:gd name="T25" fmla="*/ 1374 h 3233"/>
                <a:gd name="T26" fmla="*/ 1522 w 3032"/>
                <a:gd name="T27" fmla="*/ 1374 h 3233"/>
                <a:gd name="T28" fmla="*/ 1254 w 3032"/>
                <a:gd name="T29" fmla="*/ 3232 h 323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3032" h="3233">
                  <a:moveTo>
                    <a:pt x="1254" y="3232"/>
                  </a:moveTo>
                  <a:lnTo>
                    <a:pt x="3031" y="3232"/>
                  </a:lnTo>
                  <a:lnTo>
                    <a:pt x="2808" y="2078"/>
                  </a:lnTo>
                  <a:lnTo>
                    <a:pt x="2808" y="2078"/>
                  </a:lnTo>
                  <a:cubicBezTo>
                    <a:pt x="2644" y="1234"/>
                    <a:pt x="2155" y="488"/>
                    <a:pt x="1446" y="0"/>
                  </a:cubicBezTo>
                  <a:lnTo>
                    <a:pt x="1184" y="324"/>
                  </a:lnTo>
                  <a:lnTo>
                    <a:pt x="1184" y="324"/>
                  </a:lnTo>
                  <a:cubicBezTo>
                    <a:pt x="1119" y="404"/>
                    <a:pt x="1190" y="596"/>
                    <a:pt x="1190" y="596"/>
                  </a:cubicBezTo>
                  <a:lnTo>
                    <a:pt x="974" y="1301"/>
                  </a:lnTo>
                  <a:lnTo>
                    <a:pt x="0" y="1684"/>
                  </a:lnTo>
                  <a:lnTo>
                    <a:pt x="0" y="2008"/>
                  </a:lnTo>
                  <a:lnTo>
                    <a:pt x="1291" y="1633"/>
                  </a:lnTo>
                  <a:lnTo>
                    <a:pt x="1522" y="1374"/>
                  </a:lnTo>
                  <a:lnTo>
                    <a:pt x="1522" y="1374"/>
                  </a:lnTo>
                  <a:cubicBezTo>
                    <a:pt x="1604" y="1798"/>
                    <a:pt x="1568" y="2337"/>
                    <a:pt x="1254" y="3232"/>
                  </a:cubicBezTo>
                </a:path>
              </a:pathLst>
            </a:custGeom>
            <a:solidFill>
              <a:srgbClr val="6298EA"/>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73" name="Freeform 121">
              <a:extLst>
                <a:ext uri="{FF2B5EF4-FFF2-40B4-BE49-F238E27FC236}">
                  <a16:creationId xmlns:a16="http://schemas.microsoft.com/office/drawing/2014/main" id="{4C23B526-FA18-A146-87B2-9F6B5A92D793}"/>
                </a:ext>
              </a:extLst>
            </p:cNvPr>
            <p:cNvSpPr>
              <a:spLocks noChangeArrowheads="1"/>
            </p:cNvSpPr>
            <p:nvPr/>
          </p:nvSpPr>
          <p:spPr bwMode="auto">
            <a:xfrm>
              <a:off x="14814500" y="11878647"/>
              <a:ext cx="186763" cy="258175"/>
            </a:xfrm>
            <a:custGeom>
              <a:avLst/>
              <a:gdLst>
                <a:gd name="T0" fmla="*/ 7 w 149"/>
                <a:gd name="T1" fmla="*/ 205 h 206"/>
                <a:gd name="T2" fmla="*/ 0 w 149"/>
                <a:gd name="T3" fmla="*/ 203 h 206"/>
                <a:gd name="T4" fmla="*/ 0 w 149"/>
                <a:gd name="T5" fmla="*/ 203 h 206"/>
                <a:gd name="T6" fmla="*/ 143 w 149"/>
                <a:gd name="T7" fmla="*/ 0 h 206"/>
                <a:gd name="T8" fmla="*/ 148 w 149"/>
                <a:gd name="T9" fmla="*/ 6 h 206"/>
                <a:gd name="T10" fmla="*/ 148 w 149"/>
                <a:gd name="T11" fmla="*/ 6 h 206"/>
                <a:gd name="T12" fmla="*/ 7 w 149"/>
                <a:gd name="T13" fmla="*/ 205 h 206"/>
              </a:gdLst>
              <a:ahLst/>
              <a:cxnLst>
                <a:cxn ang="0">
                  <a:pos x="T0" y="T1"/>
                </a:cxn>
                <a:cxn ang="0">
                  <a:pos x="T2" y="T3"/>
                </a:cxn>
                <a:cxn ang="0">
                  <a:pos x="T4" y="T5"/>
                </a:cxn>
                <a:cxn ang="0">
                  <a:pos x="T6" y="T7"/>
                </a:cxn>
                <a:cxn ang="0">
                  <a:pos x="T8" y="T9"/>
                </a:cxn>
                <a:cxn ang="0">
                  <a:pos x="T10" y="T11"/>
                </a:cxn>
                <a:cxn ang="0">
                  <a:pos x="T12" y="T13"/>
                </a:cxn>
              </a:cxnLst>
              <a:rect l="0" t="0" r="r" b="b"/>
              <a:pathLst>
                <a:path w="149" h="206">
                  <a:moveTo>
                    <a:pt x="7" y="205"/>
                  </a:moveTo>
                  <a:lnTo>
                    <a:pt x="0" y="203"/>
                  </a:lnTo>
                  <a:lnTo>
                    <a:pt x="0" y="203"/>
                  </a:lnTo>
                  <a:cubicBezTo>
                    <a:pt x="0" y="202"/>
                    <a:pt x="28" y="81"/>
                    <a:pt x="143" y="0"/>
                  </a:cubicBezTo>
                  <a:lnTo>
                    <a:pt x="148" y="6"/>
                  </a:lnTo>
                  <a:lnTo>
                    <a:pt x="148" y="6"/>
                  </a:lnTo>
                  <a:cubicBezTo>
                    <a:pt x="35" y="86"/>
                    <a:pt x="7" y="203"/>
                    <a:pt x="7" y="205"/>
                  </a:cubicBez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74" name="Freeform 122">
              <a:extLst>
                <a:ext uri="{FF2B5EF4-FFF2-40B4-BE49-F238E27FC236}">
                  <a16:creationId xmlns:a16="http://schemas.microsoft.com/office/drawing/2014/main" id="{77CBCA5E-1B6C-1645-B40A-D92B2680F7EF}"/>
                </a:ext>
              </a:extLst>
            </p:cNvPr>
            <p:cNvSpPr>
              <a:spLocks noChangeArrowheads="1"/>
            </p:cNvSpPr>
            <p:nvPr/>
          </p:nvSpPr>
          <p:spPr bwMode="auto">
            <a:xfrm>
              <a:off x="12309670" y="7346887"/>
              <a:ext cx="10987" cy="5491"/>
            </a:xfrm>
            <a:custGeom>
              <a:avLst/>
              <a:gdLst>
                <a:gd name="T0" fmla="*/ 0 w 9"/>
                <a:gd name="T1" fmla="*/ 0 h 6"/>
                <a:gd name="T2" fmla="*/ 8 w 9"/>
                <a:gd name="T3" fmla="*/ 5 h 6"/>
                <a:gd name="T4" fmla="*/ 8 w 9"/>
                <a:gd name="T5" fmla="*/ 5 h 6"/>
                <a:gd name="T6" fmla="*/ 0 w 9"/>
                <a:gd name="T7" fmla="*/ 0 h 6"/>
              </a:gdLst>
              <a:ahLst/>
              <a:cxnLst>
                <a:cxn ang="0">
                  <a:pos x="T0" y="T1"/>
                </a:cxn>
                <a:cxn ang="0">
                  <a:pos x="T2" y="T3"/>
                </a:cxn>
                <a:cxn ang="0">
                  <a:pos x="T4" y="T5"/>
                </a:cxn>
                <a:cxn ang="0">
                  <a:pos x="T6" y="T7"/>
                </a:cxn>
              </a:cxnLst>
              <a:rect l="0" t="0" r="r" b="b"/>
              <a:pathLst>
                <a:path w="9" h="6">
                  <a:moveTo>
                    <a:pt x="0" y="0"/>
                  </a:moveTo>
                  <a:lnTo>
                    <a:pt x="8" y="5"/>
                  </a:lnTo>
                  <a:lnTo>
                    <a:pt x="8" y="5"/>
                  </a:lnTo>
                  <a:cubicBezTo>
                    <a:pt x="8" y="5"/>
                    <a:pt x="5" y="3"/>
                    <a:pt x="0" y="0"/>
                  </a:cubicBezTo>
                </a:path>
              </a:pathLst>
            </a:custGeom>
            <a:solidFill>
              <a:srgbClr val="FFA0A7"/>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75" name="Freeform 123">
              <a:extLst>
                <a:ext uri="{FF2B5EF4-FFF2-40B4-BE49-F238E27FC236}">
                  <a16:creationId xmlns:a16="http://schemas.microsoft.com/office/drawing/2014/main" id="{D603E50E-34FA-294B-B77A-584D589038AB}"/>
                </a:ext>
              </a:extLst>
            </p:cNvPr>
            <p:cNvSpPr>
              <a:spLocks noChangeArrowheads="1"/>
            </p:cNvSpPr>
            <p:nvPr/>
          </p:nvSpPr>
          <p:spPr bwMode="auto">
            <a:xfrm>
              <a:off x="12787565" y="7182091"/>
              <a:ext cx="82395" cy="373528"/>
            </a:xfrm>
            <a:custGeom>
              <a:avLst/>
              <a:gdLst>
                <a:gd name="T0" fmla="*/ 65 w 66"/>
                <a:gd name="T1" fmla="*/ 59 h 300"/>
                <a:gd name="T2" fmla="*/ 0 w 66"/>
                <a:gd name="T3" fmla="*/ 0 h 300"/>
                <a:gd name="T4" fmla="*/ 0 w 66"/>
                <a:gd name="T5" fmla="*/ 299 h 300"/>
                <a:gd name="T6" fmla="*/ 65 w 66"/>
                <a:gd name="T7" fmla="*/ 267 h 300"/>
                <a:gd name="T8" fmla="*/ 65 w 66"/>
                <a:gd name="T9" fmla="*/ 59 h 300"/>
              </a:gdLst>
              <a:ahLst/>
              <a:cxnLst>
                <a:cxn ang="0">
                  <a:pos x="T0" y="T1"/>
                </a:cxn>
                <a:cxn ang="0">
                  <a:pos x="T2" y="T3"/>
                </a:cxn>
                <a:cxn ang="0">
                  <a:pos x="T4" y="T5"/>
                </a:cxn>
                <a:cxn ang="0">
                  <a:pos x="T6" y="T7"/>
                </a:cxn>
                <a:cxn ang="0">
                  <a:pos x="T8" y="T9"/>
                </a:cxn>
              </a:cxnLst>
              <a:rect l="0" t="0" r="r" b="b"/>
              <a:pathLst>
                <a:path w="66" h="300">
                  <a:moveTo>
                    <a:pt x="65" y="59"/>
                  </a:moveTo>
                  <a:lnTo>
                    <a:pt x="0" y="0"/>
                  </a:lnTo>
                  <a:lnTo>
                    <a:pt x="0" y="299"/>
                  </a:lnTo>
                  <a:lnTo>
                    <a:pt x="65" y="267"/>
                  </a:lnTo>
                  <a:lnTo>
                    <a:pt x="65" y="59"/>
                  </a:lnTo>
                </a:path>
              </a:pathLst>
            </a:custGeom>
            <a:solidFill>
              <a:srgbClr val="54104B">
                <a:alpha val="20000"/>
              </a:srgbClr>
            </a:solidFill>
            <a:ln>
              <a:noFill/>
            </a:ln>
            <a:effectLst/>
          </p:spPr>
          <p:txBody>
            <a:bodyPr wrap="none" anchor="ctr"/>
            <a:lstStyle/>
            <a:p>
              <a:endParaRPr lang="en-US" dirty="0">
                <a:latin typeface="Poppins" pitchFamily="2" charset="77"/>
              </a:endParaRPr>
            </a:p>
          </p:txBody>
        </p:sp>
      </p:grpSp>
      <p:sp>
        <p:nvSpPr>
          <p:cNvPr id="76" name="Freeform 408">
            <a:extLst>
              <a:ext uri="{FF2B5EF4-FFF2-40B4-BE49-F238E27FC236}">
                <a16:creationId xmlns:a16="http://schemas.microsoft.com/office/drawing/2014/main" id="{0E9B7B9B-DC97-6344-B5C6-1441671E8D9E}"/>
              </a:ext>
            </a:extLst>
          </p:cNvPr>
          <p:cNvSpPr>
            <a:spLocks noChangeArrowheads="1"/>
          </p:cNvSpPr>
          <p:nvPr/>
        </p:nvSpPr>
        <p:spPr bwMode="auto">
          <a:xfrm>
            <a:off x="10149867" y="2011795"/>
            <a:ext cx="516347" cy="516347"/>
          </a:xfrm>
          <a:custGeom>
            <a:avLst/>
            <a:gdLst>
              <a:gd name="T0" fmla="*/ 598 w 828"/>
              <a:gd name="T1" fmla="*/ 766 h 828"/>
              <a:gd name="T2" fmla="*/ 696 w 828"/>
              <a:gd name="T3" fmla="*/ 575 h 828"/>
              <a:gd name="T4" fmla="*/ 765 w 828"/>
              <a:gd name="T5" fmla="*/ 599 h 828"/>
              <a:gd name="T6" fmla="*/ 427 w 828"/>
              <a:gd name="T7" fmla="*/ 558 h 828"/>
              <a:gd name="T8" fmla="*/ 558 w 828"/>
              <a:gd name="T9" fmla="*/ 428 h 828"/>
              <a:gd name="T10" fmla="*/ 557 w 828"/>
              <a:gd name="T11" fmla="*/ 557 h 828"/>
              <a:gd name="T12" fmla="*/ 158 w 828"/>
              <a:gd name="T13" fmla="*/ 256 h 828"/>
              <a:gd name="T14" fmla="*/ 256 w 828"/>
              <a:gd name="T15" fmla="*/ 158 h 828"/>
              <a:gd name="T16" fmla="*/ 251 w 828"/>
              <a:gd name="T17" fmla="*/ 251 h 828"/>
              <a:gd name="T18" fmla="*/ 229 w 828"/>
              <a:gd name="T19" fmla="*/ 62 h 828"/>
              <a:gd name="T20" fmla="*/ 252 w 828"/>
              <a:gd name="T21" fmla="*/ 131 h 828"/>
              <a:gd name="T22" fmla="*/ 130 w 828"/>
              <a:gd name="T23" fmla="*/ 253 h 828"/>
              <a:gd name="T24" fmla="*/ 229 w 828"/>
              <a:gd name="T25" fmla="*/ 62 h 828"/>
              <a:gd name="T26" fmla="*/ 270 w 828"/>
              <a:gd name="T27" fmla="*/ 400 h 828"/>
              <a:gd name="T28" fmla="*/ 270 w 828"/>
              <a:gd name="T29" fmla="*/ 271 h 828"/>
              <a:gd name="T30" fmla="*/ 399 w 828"/>
              <a:gd name="T31" fmla="*/ 270 h 828"/>
              <a:gd name="T32" fmla="*/ 423 w 828"/>
              <a:gd name="T33" fmla="*/ 277 h 828"/>
              <a:gd name="T34" fmla="*/ 494 w 828"/>
              <a:gd name="T35" fmla="*/ 319 h 828"/>
              <a:gd name="T36" fmla="*/ 318 w 828"/>
              <a:gd name="T37" fmla="*/ 494 h 828"/>
              <a:gd name="T38" fmla="*/ 333 w 828"/>
              <a:gd name="T39" fmla="*/ 509 h 828"/>
              <a:gd name="T40" fmla="*/ 509 w 828"/>
              <a:gd name="T41" fmla="*/ 334 h 828"/>
              <a:gd name="T42" fmla="*/ 403 w 828"/>
              <a:gd name="T43" fmla="*/ 552 h 828"/>
              <a:gd name="T44" fmla="*/ 333 w 828"/>
              <a:gd name="T45" fmla="*/ 509 h 828"/>
              <a:gd name="T46" fmla="*/ 571 w 828"/>
              <a:gd name="T47" fmla="*/ 670 h 828"/>
              <a:gd name="T48" fmla="*/ 577 w 828"/>
              <a:gd name="T49" fmla="*/ 577 h 828"/>
              <a:gd name="T50" fmla="*/ 669 w 828"/>
              <a:gd name="T51" fmla="*/ 572 h 828"/>
              <a:gd name="T52" fmla="*/ 823 w 828"/>
              <a:gd name="T53" fmla="*/ 617 h 828"/>
              <a:gd name="T54" fmla="*/ 791 w 828"/>
              <a:gd name="T55" fmla="*/ 590 h 828"/>
              <a:gd name="T56" fmla="*/ 790 w 828"/>
              <a:gd name="T57" fmla="*/ 589 h 828"/>
              <a:gd name="T58" fmla="*/ 786 w 828"/>
              <a:gd name="T59" fmla="*/ 587 h 828"/>
              <a:gd name="T60" fmla="*/ 579 w 828"/>
              <a:gd name="T61" fmla="*/ 555 h 828"/>
              <a:gd name="T62" fmla="*/ 517 w 828"/>
              <a:gd name="T63" fmla="*/ 311 h 828"/>
              <a:gd name="T64" fmla="*/ 273 w 828"/>
              <a:gd name="T65" fmla="*/ 249 h 828"/>
              <a:gd name="T66" fmla="*/ 241 w 828"/>
              <a:gd name="T67" fmla="*/ 42 h 828"/>
              <a:gd name="T68" fmla="*/ 239 w 828"/>
              <a:gd name="T69" fmla="*/ 37 h 828"/>
              <a:gd name="T70" fmla="*/ 238 w 828"/>
              <a:gd name="T71" fmla="*/ 37 h 828"/>
              <a:gd name="T72" fmla="*/ 210 w 828"/>
              <a:gd name="T73" fmla="*/ 4 h 828"/>
              <a:gd name="T74" fmla="*/ 195 w 828"/>
              <a:gd name="T75" fmla="*/ 4 h 828"/>
              <a:gd name="T76" fmla="*/ 195 w 828"/>
              <a:gd name="T77" fmla="*/ 20 h 828"/>
              <a:gd name="T78" fmla="*/ 216 w 828"/>
              <a:gd name="T79" fmla="*/ 45 h 828"/>
              <a:gd name="T80" fmla="*/ 44 w 828"/>
              <a:gd name="T81" fmla="*/ 217 h 828"/>
              <a:gd name="T82" fmla="*/ 19 w 828"/>
              <a:gd name="T83" fmla="*/ 196 h 828"/>
              <a:gd name="T84" fmla="*/ 4 w 828"/>
              <a:gd name="T85" fmla="*/ 196 h 828"/>
              <a:gd name="T86" fmla="*/ 4 w 828"/>
              <a:gd name="T87" fmla="*/ 211 h 828"/>
              <a:gd name="T88" fmla="*/ 37 w 828"/>
              <a:gd name="T89" fmla="*/ 239 h 828"/>
              <a:gd name="T90" fmla="*/ 37 w 828"/>
              <a:gd name="T91" fmla="*/ 239 h 828"/>
              <a:gd name="T92" fmla="*/ 41 w 828"/>
              <a:gd name="T93" fmla="*/ 242 h 828"/>
              <a:gd name="T94" fmla="*/ 248 w 828"/>
              <a:gd name="T95" fmla="*/ 273 h 828"/>
              <a:gd name="T96" fmla="*/ 310 w 828"/>
              <a:gd name="T97" fmla="*/ 517 h 828"/>
              <a:gd name="T98" fmla="*/ 555 w 828"/>
              <a:gd name="T99" fmla="*/ 579 h 828"/>
              <a:gd name="T100" fmla="*/ 586 w 828"/>
              <a:gd name="T101" fmla="*/ 786 h 828"/>
              <a:gd name="T102" fmla="*/ 588 w 828"/>
              <a:gd name="T103" fmla="*/ 791 h 828"/>
              <a:gd name="T104" fmla="*/ 589 w 828"/>
              <a:gd name="T105" fmla="*/ 791 h 828"/>
              <a:gd name="T106" fmla="*/ 616 w 828"/>
              <a:gd name="T107" fmla="*/ 824 h 828"/>
              <a:gd name="T108" fmla="*/ 624 w 828"/>
              <a:gd name="T109" fmla="*/ 827 h 828"/>
              <a:gd name="T110" fmla="*/ 632 w 828"/>
              <a:gd name="T111" fmla="*/ 824 h 828"/>
              <a:gd name="T112" fmla="*/ 632 w 828"/>
              <a:gd name="T113" fmla="*/ 808 h 828"/>
              <a:gd name="T114" fmla="*/ 783 w 828"/>
              <a:gd name="T115" fmla="*/ 611 h 828"/>
              <a:gd name="T116" fmla="*/ 808 w 828"/>
              <a:gd name="T117" fmla="*/ 632 h 828"/>
              <a:gd name="T118" fmla="*/ 815 w 828"/>
              <a:gd name="T119" fmla="*/ 635 h 828"/>
              <a:gd name="T120" fmla="*/ 823 w 828"/>
              <a:gd name="T121" fmla="*/ 632 h 828"/>
              <a:gd name="T122" fmla="*/ 823 w 828"/>
              <a:gd name="T123" fmla="*/ 617 h 82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828" h="828">
                <a:moveTo>
                  <a:pt x="598" y="766"/>
                </a:moveTo>
                <a:lnTo>
                  <a:pt x="598" y="766"/>
                </a:lnTo>
                <a:cubicBezTo>
                  <a:pt x="585" y="743"/>
                  <a:pt x="578" y="721"/>
                  <a:pt x="574" y="697"/>
                </a:cubicBezTo>
                <a:lnTo>
                  <a:pt x="696" y="575"/>
                </a:lnTo>
                <a:lnTo>
                  <a:pt x="696" y="575"/>
                </a:lnTo>
                <a:cubicBezTo>
                  <a:pt x="720" y="578"/>
                  <a:pt x="743" y="586"/>
                  <a:pt x="765" y="599"/>
                </a:cubicBezTo>
                <a:lnTo>
                  <a:pt x="598" y="766"/>
                </a:lnTo>
                <a:close/>
                <a:moveTo>
                  <a:pt x="427" y="558"/>
                </a:moveTo>
                <a:lnTo>
                  <a:pt x="558" y="428"/>
                </a:lnTo>
                <a:lnTo>
                  <a:pt x="558" y="428"/>
                </a:lnTo>
                <a:cubicBezTo>
                  <a:pt x="566" y="470"/>
                  <a:pt x="562" y="513"/>
                  <a:pt x="557" y="557"/>
                </a:cubicBezTo>
                <a:lnTo>
                  <a:pt x="557" y="557"/>
                </a:lnTo>
                <a:cubicBezTo>
                  <a:pt x="512" y="562"/>
                  <a:pt x="469" y="566"/>
                  <a:pt x="427" y="558"/>
                </a:cubicBezTo>
                <a:close/>
                <a:moveTo>
                  <a:pt x="158" y="256"/>
                </a:moveTo>
                <a:lnTo>
                  <a:pt x="256" y="158"/>
                </a:lnTo>
                <a:lnTo>
                  <a:pt x="256" y="158"/>
                </a:lnTo>
                <a:cubicBezTo>
                  <a:pt x="257" y="188"/>
                  <a:pt x="254" y="220"/>
                  <a:pt x="251" y="251"/>
                </a:cubicBezTo>
                <a:lnTo>
                  <a:pt x="251" y="251"/>
                </a:lnTo>
                <a:cubicBezTo>
                  <a:pt x="219" y="255"/>
                  <a:pt x="188" y="257"/>
                  <a:pt x="158" y="256"/>
                </a:cubicBezTo>
                <a:close/>
                <a:moveTo>
                  <a:pt x="229" y="62"/>
                </a:moveTo>
                <a:lnTo>
                  <a:pt x="229" y="62"/>
                </a:lnTo>
                <a:cubicBezTo>
                  <a:pt x="241" y="85"/>
                  <a:pt x="249" y="108"/>
                  <a:pt x="252" y="131"/>
                </a:cubicBezTo>
                <a:lnTo>
                  <a:pt x="130" y="253"/>
                </a:lnTo>
                <a:lnTo>
                  <a:pt x="130" y="253"/>
                </a:lnTo>
                <a:cubicBezTo>
                  <a:pt x="107" y="250"/>
                  <a:pt x="84" y="242"/>
                  <a:pt x="62" y="229"/>
                </a:cubicBezTo>
                <a:lnTo>
                  <a:pt x="229" y="62"/>
                </a:lnTo>
                <a:close/>
                <a:moveTo>
                  <a:pt x="399" y="270"/>
                </a:moveTo>
                <a:lnTo>
                  <a:pt x="270" y="400"/>
                </a:lnTo>
                <a:lnTo>
                  <a:pt x="270" y="400"/>
                </a:lnTo>
                <a:cubicBezTo>
                  <a:pt x="261" y="358"/>
                  <a:pt x="265" y="315"/>
                  <a:pt x="270" y="271"/>
                </a:cubicBezTo>
                <a:lnTo>
                  <a:pt x="270" y="271"/>
                </a:lnTo>
                <a:cubicBezTo>
                  <a:pt x="315" y="266"/>
                  <a:pt x="358" y="262"/>
                  <a:pt x="399" y="270"/>
                </a:cubicBezTo>
                <a:close/>
                <a:moveTo>
                  <a:pt x="276" y="424"/>
                </a:moveTo>
                <a:lnTo>
                  <a:pt x="423" y="277"/>
                </a:lnTo>
                <a:lnTo>
                  <a:pt x="423" y="277"/>
                </a:lnTo>
                <a:cubicBezTo>
                  <a:pt x="448" y="284"/>
                  <a:pt x="471" y="298"/>
                  <a:pt x="494" y="319"/>
                </a:cubicBezTo>
                <a:lnTo>
                  <a:pt x="318" y="494"/>
                </a:lnTo>
                <a:lnTo>
                  <a:pt x="318" y="494"/>
                </a:lnTo>
                <a:cubicBezTo>
                  <a:pt x="297" y="472"/>
                  <a:pt x="284" y="448"/>
                  <a:pt x="276" y="424"/>
                </a:cubicBezTo>
                <a:close/>
                <a:moveTo>
                  <a:pt x="333" y="509"/>
                </a:moveTo>
                <a:lnTo>
                  <a:pt x="509" y="334"/>
                </a:lnTo>
                <a:lnTo>
                  <a:pt x="509" y="334"/>
                </a:lnTo>
                <a:cubicBezTo>
                  <a:pt x="529" y="357"/>
                  <a:pt x="543" y="380"/>
                  <a:pt x="551" y="404"/>
                </a:cubicBezTo>
                <a:lnTo>
                  <a:pt x="403" y="552"/>
                </a:lnTo>
                <a:lnTo>
                  <a:pt x="403" y="552"/>
                </a:lnTo>
                <a:cubicBezTo>
                  <a:pt x="380" y="544"/>
                  <a:pt x="356" y="530"/>
                  <a:pt x="333" y="509"/>
                </a:cubicBezTo>
                <a:lnTo>
                  <a:pt x="669" y="572"/>
                </a:lnTo>
                <a:lnTo>
                  <a:pt x="571" y="670"/>
                </a:lnTo>
                <a:lnTo>
                  <a:pt x="571" y="670"/>
                </a:lnTo>
                <a:cubicBezTo>
                  <a:pt x="570" y="640"/>
                  <a:pt x="573" y="608"/>
                  <a:pt x="577" y="577"/>
                </a:cubicBezTo>
                <a:lnTo>
                  <a:pt x="577" y="577"/>
                </a:lnTo>
                <a:cubicBezTo>
                  <a:pt x="608" y="574"/>
                  <a:pt x="639" y="571"/>
                  <a:pt x="669" y="572"/>
                </a:cubicBezTo>
                <a:lnTo>
                  <a:pt x="333" y="509"/>
                </a:lnTo>
                <a:close/>
                <a:moveTo>
                  <a:pt x="823" y="617"/>
                </a:moveTo>
                <a:lnTo>
                  <a:pt x="823" y="617"/>
                </a:lnTo>
                <a:cubicBezTo>
                  <a:pt x="813" y="606"/>
                  <a:pt x="802" y="598"/>
                  <a:pt x="791" y="590"/>
                </a:cubicBezTo>
                <a:lnTo>
                  <a:pt x="791" y="590"/>
                </a:lnTo>
                <a:cubicBezTo>
                  <a:pt x="790" y="590"/>
                  <a:pt x="790" y="589"/>
                  <a:pt x="790" y="589"/>
                </a:cubicBezTo>
                <a:lnTo>
                  <a:pt x="790" y="589"/>
                </a:lnTo>
                <a:cubicBezTo>
                  <a:pt x="789" y="588"/>
                  <a:pt x="787" y="587"/>
                  <a:pt x="786" y="587"/>
                </a:cubicBezTo>
                <a:lnTo>
                  <a:pt x="786" y="587"/>
                </a:lnTo>
                <a:cubicBezTo>
                  <a:pt x="720" y="543"/>
                  <a:pt x="648" y="548"/>
                  <a:pt x="579" y="555"/>
                </a:cubicBezTo>
                <a:lnTo>
                  <a:pt x="579" y="555"/>
                </a:lnTo>
                <a:cubicBezTo>
                  <a:pt x="588" y="472"/>
                  <a:pt x="593" y="387"/>
                  <a:pt x="517" y="311"/>
                </a:cubicBezTo>
                <a:lnTo>
                  <a:pt x="517" y="311"/>
                </a:lnTo>
                <a:cubicBezTo>
                  <a:pt x="441" y="235"/>
                  <a:pt x="356" y="240"/>
                  <a:pt x="273" y="249"/>
                </a:cubicBezTo>
                <a:lnTo>
                  <a:pt x="273" y="249"/>
                </a:lnTo>
                <a:cubicBezTo>
                  <a:pt x="280" y="179"/>
                  <a:pt x="285" y="108"/>
                  <a:pt x="241" y="42"/>
                </a:cubicBezTo>
                <a:lnTo>
                  <a:pt x="241" y="42"/>
                </a:lnTo>
                <a:cubicBezTo>
                  <a:pt x="241" y="40"/>
                  <a:pt x="240" y="38"/>
                  <a:pt x="239" y="37"/>
                </a:cubicBezTo>
                <a:lnTo>
                  <a:pt x="239" y="37"/>
                </a:lnTo>
                <a:cubicBezTo>
                  <a:pt x="238" y="37"/>
                  <a:pt x="238" y="37"/>
                  <a:pt x="238" y="37"/>
                </a:cubicBezTo>
                <a:lnTo>
                  <a:pt x="238" y="37"/>
                </a:lnTo>
                <a:cubicBezTo>
                  <a:pt x="230" y="26"/>
                  <a:pt x="221" y="15"/>
                  <a:pt x="210" y="4"/>
                </a:cubicBezTo>
                <a:lnTo>
                  <a:pt x="210" y="4"/>
                </a:lnTo>
                <a:cubicBezTo>
                  <a:pt x="207" y="0"/>
                  <a:pt x="199" y="0"/>
                  <a:pt x="195" y="4"/>
                </a:cubicBezTo>
                <a:lnTo>
                  <a:pt x="195" y="4"/>
                </a:lnTo>
                <a:cubicBezTo>
                  <a:pt x="191" y="9"/>
                  <a:pt x="191" y="15"/>
                  <a:pt x="195" y="20"/>
                </a:cubicBezTo>
                <a:lnTo>
                  <a:pt x="195" y="20"/>
                </a:lnTo>
                <a:cubicBezTo>
                  <a:pt x="204" y="28"/>
                  <a:pt x="210" y="36"/>
                  <a:pt x="216" y="45"/>
                </a:cubicBezTo>
                <a:lnTo>
                  <a:pt x="44" y="217"/>
                </a:lnTo>
                <a:lnTo>
                  <a:pt x="44" y="217"/>
                </a:lnTo>
                <a:cubicBezTo>
                  <a:pt x="35" y="211"/>
                  <a:pt x="27" y="204"/>
                  <a:pt x="19" y="196"/>
                </a:cubicBezTo>
                <a:lnTo>
                  <a:pt x="19" y="196"/>
                </a:lnTo>
                <a:cubicBezTo>
                  <a:pt x="15" y="192"/>
                  <a:pt x="8" y="192"/>
                  <a:pt x="4" y="196"/>
                </a:cubicBezTo>
                <a:lnTo>
                  <a:pt x="4" y="196"/>
                </a:lnTo>
                <a:cubicBezTo>
                  <a:pt x="0" y="200"/>
                  <a:pt x="0" y="207"/>
                  <a:pt x="4" y="211"/>
                </a:cubicBezTo>
                <a:lnTo>
                  <a:pt x="4" y="211"/>
                </a:lnTo>
                <a:cubicBezTo>
                  <a:pt x="15" y="222"/>
                  <a:pt x="26" y="231"/>
                  <a:pt x="37" y="239"/>
                </a:cubicBezTo>
                <a:lnTo>
                  <a:pt x="37" y="239"/>
                </a:lnTo>
                <a:lnTo>
                  <a:pt x="37" y="239"/>
                </a:lnTo>
                <a:lnTo>
                  <a:pt x="37" y="239"/>
                </a:lnTo>
                <a:cubicBezTo>
                  <a:pt x="39" y="240"/>
                  <a:pt x="40" y="242"/>
                  <a:pt x="41" y="242"/>
                </a:cubicBezTo>
                <a:lnTo>
                  <a:pt x="41" y="242"/>
                </a:lnTo>
                <a:cubicBezTo>
                  <a:pt x="108" y="286"/>
                  <a:pt x="178" y="281"/>
                  <a:pt x="248" y="273"/>
                </a:cubicBezTo>
                <a:lnTo>
                  <a:pt x="248" y="273"/>
                </a:lnTo>
                <a:cubicBezTo>
                  <a:pt x="239" y="356"/>
                  <a:pt x="234" y="441"/>
                  <a:pt x="310" y="517"/>
                </a:cubicBezTo>
                <a:lnTo>
                  <a:pt x="310" y="517"/>
                </a:lnTo>
                <a:cubicBezTo>
                  <a:pt x="386" y="593"/>
                  <a:pt x="471" y="588"/>
                  <a:pt x="555" y="579"/>
                </a:cubicBezTo>
                <a:lnTo>
                  <a:pt x="555" y="579"/>
                </a:lnTo>
                <a:cubicBezTo>
                  <a:pt x="546" y="649"/>
                  <a:pt x="542" y="721"/>
                  <a:pt x="586" y="786"/>
                </a:cubicBezTo>
                <a:lnTo>
                  <a:pt x="586" y="786"/>
                </a:lnTo>
                <a:cubicBezTo>
                  <a:pt x="586" y="788"/>
                  <a:pt x="587" y="790"/>
                  <a:pt x="588" y="791"/>
                </a:cubicBezTo>
                <a:lnTo>
                  <a:pt x="588" y="791"/>
                </a:lnTo>
                <a:lnTo>
                  <a:pt x="589" y="791"/>
                </a:lnTo>
                <a:lnTo>
                  <a:pt x="589" y="791"/>
                </a:lnTo>
                <a:cubicBezTo>
                  <a:pt x="597" y="802"/>
                  <a:pt x="606" y="813"/>
                  <a:pt x="616" y="824"/>
                </a:cubicBezTo>
                <a:lnTo>
                  <a:pt x="616" y="824"/>
                </a:lnTo>
                <a:cubicBezTo>
                  <a:pt x="619" y="826"/>
                  <a:pt x="621" y="827"/>
                  <a:pt x="624" y="827"/>
                </a:cubicBezTo>
                <a:lnTo>
                  <a:pt x="624" y="827"/>
                </a:lnTo>
                <a:cubicBezTo>
                  <a:pt x="627" y="827"/>
                  <a:pt x="630" y="826"/>
                  <a:pt x="632" y="824"/>
                </a:cubicBezTo>
                <a:lnTo>
                  <a:pt x="632" y="824"/>
                </a:lnTo>
                <a:cubicBezTo>
                  <a:pt x="636" y="819"/>
                  <a:pt x="636" y="813"/>
                  <a:pt x="632" y="808"/>
                </a:cubicBezTo>
                <a:lnTo>
                  <a:pt x="632" y="808"/>
                </a:lnTo>
                <a:cubicBezTo>
                  <a:pt x="624" y="801"/>
                  <a:pt x="616" y="792"/>
                  <a:pt x="610" y="784"/>
                </a:cubicBezTo>
                <a:lnTo>
                  <a:pt x="783" y="611"/>
                </a:lnTo>
                <a:lnTo>
                  <a:pt x="783" y="611"/>
                </a:lnTo>
                <a:cubicBezTo>
                  <a:pt x="791" y="617"/>
                  <a:pt x="800" y="624"/>
                  <a:pt x="808" y="632"/>
                </a:cubicBezTo>
                <a:lnTo>
                  <a:pt x="808" y="632"/>
                </a:lnTo>
                <a:cubicBezTo>
                  <a:pt x="810" y="634"/>
                  <a:pt x="813" y="635"/>
                  <a:pt x="815" y="635"/>
                </a:cubicBezTo>
                <a:lnTo>
                  <a:pt x="815" y="635"/>
                </a:lnTo>
                <a:cubicBezTo>
                  <a:pt x="818" y="635"/>
                  <a:pt x="821" y="634"/>
                  <a:pt x="823" y="632"/>
                </a:cubicBezTo>
                <a:lnTo>
                  <a:pt x="823" y="632"/>
                </a:lnTo>
                <a:cubicBezTo>
                  <a:pt x="827" y="628"/>
                  <a:pt x="827" y="621"/>
                  <a:pt x="823" y="617"/>
                </a:cubicBezTo>
                <a:close/>
              </a:path>
            </a:pathLst>
          </a:custGeom>
          <a:solidFill>
            <a:schemeClr val="accent3"/>
          </a:solidFill>
          <a:ln>
            <a:noFill/>
          </a:ln>
          <a:effectLst/>
        </p:spPr>
        <p:txBody>
          <a:bodyPr wrap="none" anchor="ctr"/>
          <a:lstStyle/>
          <a:p>
            <a:endParaRPr lang="en-US" dirty="0">
              <a:latin typeface="Poppins" pitchFamily="2" charset="77"/>
            </a:endParaRPr>
          </a:p>
        </p:txBody>
      </p:sp>
      <p:sp>
        <p:nvSpPr>
          <p:cNvPr id="77" name="Freeform 409">
            <a:extLst>
              <a:ext uri="{FF2B5EF4-FFF2-40B4-BE49-F238E27FC236}">
                <a16:creationId xmlns:a16="http://schemas.microsoft.com/office/drawing/2014/main" id="{A29DB420-C586-B346-A6CB-A4DAF3F4B7D9}"/>
              </a:ext>
            </a:extLst>
          </p:cNvPr>
          <p:cNvSpPr>
            <a:spLocks noChangeArrowheads="1"/>
          </p:cNvSpPr>
          <p:nvPr/>
        </p:nvSpPr>
        <p:spPr bwMode="auto">
          <a:xfrm>
            <a:off x="1523038" y="4538597"/>
            <a:ext cx="513600" cy="348809"/>
          </a:xfrm>
          <a:custGeom>
            <a:avLst/>
            <a:gdLst>
              <a:gd name="T0" fmla="*/ 756 w 826"/>
              <a:gd name="T1" fmla="*/ 91 h 558"/>
              <a:gd name="T2" fmla="*/ 780 w 826"/>
              <a:gd name="T3" fmla="*/ 66 h 558"/>
              <a:gd name="T4" fmla="*/ 780 w 826"/>
              <a:gd name="T5" fmla="*/ 115 h 558"/>
              <a:gd name="T6" fmla="*/ 580 w 826"/>
              <a:gd name="T7" fmla="*/ 224 h 558"/>
              <a:gd name="T8" fmla="*/ 646 w 826"/>
              <a:gd name="T9" fmla="*/ 159 h 558"/>
              <a:gd name="T10" fmla="*/ 646 w 826"/>
              <a:gd name="T11" fmla="*/ 290 h 558"/>
              <a:gd name="T12" fmla="*/ 334 w 826"/>
              <a:gd name="T13" fmla="*/ 447 h 558"/>
              <a:gd name="T14" fmla="*/ 424 w 826"/>
              <a:gd name="T15" fmla="*/ 357 h 558"/>
              <a:gd name="T16" fmla="*/ 424 w 826"/>
              <a:gd name="T17" fmla="*/ 536 h 558"/>
              <a:gd name="T18" fmla="*/ 202 w 826"/>
              <a:gd name="T19" fmla="*/ 159 h 558"/>
              <a:gd name="T20" fmla="*/ 268 w 826"/>
              <a:gd name="T21" fmla="*/ 224 h 558"/>
              <a:gd name="T22" fmla="*/ 137 w 826"/>
              <a:gd name="T23" fmla="*/ 224 h 558"/>
              <a:gd name="T24" fmla="*/ 21 w 826"/>
              <a:gd name="T25" fmla="*/ 113 h 558"/>
              <a:gd name="T26" fmla="*/ 45 w 826"/>
              <a:gd name="T27" fmla="*/ 89 h 558"/>
              <a:gd name="T28" fmla="*/ 45 w 826"/>
              <a:gd name="T29" fmla="*/ 137 h 558"/>
              <a:gd name="T30" fmla="*/ 602 w 826"/>
              <a:gd name="T31" fmla="*/ 22 h 558"/>
              <a:gd name="T32" fmla="*/ 625 w 826"/>
              <a:gd name="T33" fmla="*/ 46 h 558"/>
              <a:gd name="T34" fmla="*/ 578 w 826"/>
              <a:gd name="T35" fmla="*/ 46 h 558"/>
              <a:gd name="T36" fmla="*/ 734 w 826"/>
              <a:gd name="T37" fmla="*/ 91 h 558"/>
              <a:gd name="T38" fmla="*/ 699 w 826"/>
              <a:gd name="T39" fmla="*/ 155 h 558"/>
              <a:gd name="T40" fmla="*/ 646 w 826"/>
              <a:gd name="T41" fmla="*/ 137 h 558"/>
              <a:gd name="T42" fmla="*/ 623 w 826"/>
              <a:gd name="T43" fmla="*/ 86 h 558"/>
              <a:gd name="T44" fmla="*/ 602 w 826"/>
              <a:gd name="T45" fmla="*/ 0 h 558"/>
              <a:gd name="T46" fmla="*/ 556 w 826"/>
              <a:gd name="T47" fmla="*/ 46 h 558"/>
              <a:gd name="T48" fmla="*/ 602 w 826"/>
              <a:gd name="T49" fmla="*/ 91 h 558"/>
              <a:gd name="T50" fmla="*/ 559 w 826"/>
              <a:gd name="T51" fmla="*/ 224 h 558"/>
              <a:gd name="T52" fmla="*/ 493 w 826"/>
              <a:gd name="T53" fmla="*/ 361 h 558"/>
              <a:gd name="T54" fmla="*/ 424 w 826"/>
              <a:gd name="T55" fmla="*/ 336 h 558"/>
              <a:gd name="T56" fmla="*/ 271 w 826"/>
              <a:gd name="T57" fmla="*/ 278 h 558"/>
              <a:gd name="T58" fmla="*/ 202 w 826"/>
              <a:gd name="T59" fmla="*/ 137 h 558"/>
              <a:gd name="T60" fmla="*/ 88 w 826"/>
              <a:gd name="T61" fmla="*/ 130 h 558"/>
              <a:gd name="T62" fmla="*/ 91 w 826"/>
              <a:gd name="T63" fmla="*/ 113 h 558"/>
              <a:gd name="T64" fmla="*/ 0 w 826"/>
              <a:gd name="T65" fmla="*/ 113 h 558"/>
              <a:gd name="T66" fmla="*/ 45 w 826"/>
              <a:gd name="T67" fmla="*/ 159 h 558"/>
              <a:gd name="T68" fmla="*/ 126 w 826"/>
              <a:gd name="T69" fmla="*/ 183 h 558"/>
              <a:gd name="T70" fmla="*/ 202 w 826"/>
              <a:gd name="T71" fmla="*/ 312 h 558"/>
              <a:gd name="T72" fmla="*/ 338 w 826"/>
              <a:gd name="T73" fmla="*/ 376 h 558"/>
              <a:gd name="T74" fmla="*/ 313 w 826"/>
              <a:gd name="T75" fmla="*/ 447 h 558"/>
              <a:gd name="T76" fmla="*/ 534 w 826"/>
              <a:gd name="T77" fmla="*/ 447 h 558"/>
              <a:gd name="T78" fmla="*/ 592 w 826"/>
              <a:gd name="T79" fmla="*/ 292 h 558"/>
              <a:gd name="T80" fmla="*/ 646 w 826"/>
              <a:gd name="T81" fmla="*/ 312 h 558"/>
              <a:gd name="T82" fmla="*/ 715 w 826"/>
              <a:gd name="T83" fmla="*/ 170 h 558"/>
              <a:gd name="T84" fmla="*/ 780 w 826"/>
              <a:gd name="T85" fmla="*/ 136 h 558"/>
              <a:gd name="T86" fmla="*/ 825 w 826"/>
              <a:gd name="T87" fmla="*/ 91 h 5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826" h="558">
                <a:moveTo>
                  <a:pt x="780" y="115"/>
                </a:moveTo>
                <a:lnTo>
                  <a:pt x="780" y="115"/>
                </a:lnTo>
                <a:cubicBezTo>
                  <a:pt x="767" y="115"/>
                  <a:pt x="756" y="104"/>
                  <a:pt x="756" y="91"/>
                </a:cubicBezTo>
                <a:lnTo>
                  <a:pt x="756" y="91"/>
                </a:lnTo>
                <a:cubicBezTo>
                  <a:pt x="756" y="77"/>
                  <a:pt x="767" y="66"/>
                  <a:pt x="780" y="66"/>
                </a:cubicBezTo>
                <a:lnTo>
                  <a:pt x="780" y="66"/>
                </a:lnTo>
                <a:cubicBezTo>
                  <a:pt x="793" y="66"/>
                  <a:pt x="803" y="77"/>
                  <a:pt x="803" y="91"/>
                </a:cubicBezTo>
                <a:lnTo>
                  <a:pt x="803" y="91"/>
                </a:lnTo>
                <a:cubicBezTo>
                  <a:pt x="803" y="104"/>
                  <a:pt x="793" y="115"/>
                  <a:pt x="780" y="115"/>
                </a:cubicBezTo>
                <a:close/>
                <a:moveTo>
                  <a:pt x="646" y="290"/>
                </a:moveTo>
                <a:lnTo>
                  <a:pt x="646" y="290"/>
                </a:lnTo>
                <a:cubicBezTo>
                  <a:pt x="610" y="290"/>
                  <a:pt x="580" y="260"/>
                  <a:pt x="580" y="224"/>
                </a:cubicBezTo>
                <a:lnTo>
                  <a:pt x="580" y="224"/>
                </a:lnTo>
                <a:cubicBezTo>
                  <a:pt x="580" y="188"/>
                  <a:pt x="610" y="159"/>
                  <a:pt x="646" y="159"/>
                </a:cubicBezTo>
                <a:lnTo>
                  <a:pt x="646" y="159"/>
                </a:lnTo>
                <a:cubicBezTo>
                  <a:pt x="682" y="159"/>
                  <a:pt x="712" y="188"/>
                  <a:pt x="712" y="224"/>
                </a:cubicBezTo>
                <a:lnTo>
                  <a:pt x="712" y="224"/>
                </a:lnTo>
                <a:cubicBezTo>
                  <a:pt x="712" y="260"/>
                  <a:pt x="682" y="290"/>
                  <a:pt x="646" y="290"/>
                </a:cubicBezTo>
                <a:close/>
                <a:moveTo>
                  <a:pt x="424" y="536"/>
                </a:moveTo>
                <a:lnTo>
                  <a:pt x="424" y="536"/>
                </a:lnTo>
                <a:cubicBezTo>
                  <a:pt x="374" y="536"/>
                  <a:pt x="334" y="496"/>
                  <a:pt x="334" y="447"/>
                </a:cubicBezTo>
                <a:lnTo>
                  <a:pt x="334" y="447"/>
                </a:lnTo>
                <a:cubicBezTo>
                  <a:pt x="334" y="397"/>
                  <a:pt x="374" y="357"/>
                  <a:pt x="424" y="357"/>
                </a:cubicBezTo>
                <a:lnTo>
                  <a:pt x="424" y="357"/>
                </a:lnTo>
                <a:cubicBezTo>
                  <a:pt x="473" y="357"/>
                  <a:pt x="513" y="397"/>
                  <a:pt x="513" y="447"/>
                </a:cubicBezTo>
                <a:lnTo>
                  <a:pt x="513" y="447"/>
                </a:lnTo>
                <a:cubicBezTo>
                  <a:pt x="513" y="496"/>
                  <a:pt x="473" y="536"/>
                  <a:pt x="424" y="536"/>
                </a:cubicBezTo>
                <a:close/>
                <a:moveTo>
                  <a:pt x="137" y="224"/>
                </a:moveTo>
                <a:lnTo>
                  <a:pt x="137" y="224"/>
                </a:lnTo>
                <a:cubicBezTo>
                  <a:pt x="137" y="188"/>
                  <a:pt x="166" y="159"/>
                  <a:pt x="202" y="159"/>
                </a:cubicBezTo>
                <a:lnTo>
                  <a:pt x="202" y="159"/>
                </a:lnTo>
                <a:cubicBezTo>
                  <a:pt x="239" y="159"/>
                  <a:pt x="268" y="188"/>
                  <a:pt x="268" y="224"/>
                </a:cubicBezTo>
                <a:lnTo>
                  <a:pt x="268" y="224"/>
                </a:lnTo>
                <a:cubicBezTo>
                  <a:pt x="268" y="260"/>
                  <a:pt x="239" y="290"/>
                  <a:pt x="202" y="290"/>
                </a:cubicBezTo>
                <a:lnTo>
                  <a:pt x="202" y="290"/>
                </a:lnTo>
                <a:cubicBezTo>
                  <a:pt x="166" y="290"/>
                  <a:pt x="137" y="260"/>
                  <a:pt x="137" y="224"/>
                </a:cubicBezTo>
                <a:close/>
                <a:moveTo>
                  <a:pt x="45" y="137"/>
                </a:moveTo>
                <a:lnTo>
                  <a:pt x="45" y="137"/>
                </a:lnTo>
                <a:cubicBezTo>
                  <a:pt x="32" y="137"/>
                  <a:pt x="21" y="126"/>
                  <a:pt x="21" y="113"/>
                </a:cubicBezTo>
                <a:lnTo>
                  <a:pt x="21" y="113"/>
                </a:lnTo>
                <a:cubicBezTo>
                  <a:pt x="21" y="99"/>
                  <a:pt x="32" y="89"/>
                  <a:pt x="45" y="89"/>
                </a:cubicBezTo>
                <a:lnTo>
                  <a:pt x="45" y="89"/>
                </a:lnTo>
                <a:cubicBezTo>
                  <a:pt x="58" y="89"/>
                  <a:pt x="69" y="99"/>
                  <a:pt x="69" y="113"/>
                </a:cubicBezTo>
                <a:lnTo>
                  <a:pt x="69" y="113"/>
                </a:lnTo>
                <a:cubicBezTo>
                  <a:pt x="69" y="126"/>
                  <a:pt x="58" y="137"/>
                  <a:pt x="45" y="137"/>
                </a:cubicBezTo>
                <a:close/>
                <a:moveTo>
                  <a:pt x="578" y="46"/>
                </a:moveTo>
                <a:lnTo>
                  <a:pt x="578" y="46"/>
                </a:lnTo>
                <a:cubicBezTo>
                  <a:pt x="578" y="33"/>
                  <a:pt x="588" y="22"/>
                  <a:pt x="602" y="22"/>
                </a:cubicBezTo>
                <a:lnTo>
                  <a:pt x="602" y="22"/>
                </a:lnTo>
                <a:cubicBezTo>
                  <a:pt x="615" y="22"/>
                  <a:pt x="625" y="33"/>
                  <a:pt x="625" y="46"/>
                </a:cubicBezTo>
                <a:lnTo>
                  <a:pt x="625" y="46"/>
                </a:lnTo>
                <a:cubicBezTo>
                  <a:pt x="625" y="60"/>
                  <a:pt x="615" y="70"/>
                  <a:pt x="602" y="70"/>
                </a:cubicBezTo>
                <a:lnTo>
                  <a:pt x="602" y="70"/>
                </a:lnTo>
                <a:cubicBezTo>
                  <a:pt x="588" y="70"/>
                  <a:pt x="578" y="60"/>
                  <a:pt x="578" y="46"/>
                </a:cubicBezTo>
                <a:close/>
                <a:moveTo>
                  <a:pt x="780" y="45"/>
                </a:moveTo>
                <a:lnTo>
                  <a:pt x="780" y="45"/>
                </a:lnTo>
                <a:cubicBezTo>
                  <a:pt x="755" y="45"/>
                  <a:pt x="734" y="66"/>
                  <a:pt x="734" y="91"/>
                </a:cubicBezTo>
                <a:lnTo>
                  <a:pt x="734" y="91"/>
                </a:lnTo>
                <a:cubicBezTo>
                  <a:pt x="734" y="99"/>
                  <a:pt x="737" y="108"/>
                  <a:pt x="741" y="115"/>
                </a:cubicBezTo>
                <a:lnTo>
                  <a:pt x="699" y="155"/>
                </a:lnTo>
                <a:lnTo>
                  <a:pt x="699" y="155"/>
                </a:lnTo>
                <a:cubicBezTo>
                  <a:pt x="685" y="144"/>
                  <a:pt x="666" y="137"/>
                  <a:pt x="646" y="137"/>
                </a:cubicBezTo>
                <a:lnTo>
                  <a:pt x="646" y="137"/>
                </a:lnTo>
                <a:cubicBezTo>
                  <a:pt x="643" y="137"/>
                  <a:pt x="640" y="137"/>
                  <a:pt x="636" y="137"/>
                </a:cubicBezTo>
                <a:lnTo>
                  <a:pt x="623" y="86"/>
                </a:lnTo>
                <a:lnTo>
                  <a:pt x="623" y="86"/>
                </a:lnTo>
                <a:cubicBezTo>
                  <a:pt x="637" y="79"/>
                  <a:pt x="647" y="63"/>
                  <a:pt x="647" y="46"/>
                </a:cubicBezTo>
                <a:lnTo>
                  <a:pt x="647" y="46"/>
                </a:lnTo>
                <a:cubicBezTo>
                  <a:pt x="647" y="21"/>
                  <a:pt x="627" y="0"/>
                  <a:pt x="602" y="0"/>
                </a:cubicBezTo>
                <a:lnTo>
                  <a:pt x="602" y="0"/>
                </a:lnTo>
                <a:cubicBezTo>
                  <a:pt x="577" y="0"/>
                  <a:pt x="556" y="21"/>
                  <a:pt x="556" y="46"/>
                </a:cubicBezTo>
                <a:lnTo>
                  <a:pt x="556" y="46"/>
                </a:lnTo>
                <a:cubicBezTo>
                  <a:pt x="556" y="71"/>
                  <a:pt x="577" y="91"/>
                  <a:pt x="602" y="91"/>
                </a:cubicBezTo>
                <a:lnTo>
                  <a:pt x="602" y="91"/>
                </a:lnTo>
                <a:lnTo>
                  <a:pt x="602" y="91"/>
                </a:lnTo>
                <a:lnTo>
                  <a:pt x="615" y="143"/>
                </a:lnTo>
                <a:lnTo>
                  <a:pt x="615" y="143"/>
                </a:lnTo>
                <a:cubicBezTo>
                  <a:pt x="582" y="155"/>
                  <a:pt x="559" y="187"/>
                  <a:pt x="559" y="224"/>
                </a:cubicBezTo>
                <a:lnTo>
                  <a:pt x="559" y="224"/>
                </a:lnTo>
                <a:cubicBezTo>
                  <a:pt x="559" y="244"/>
                  <a:pt x="566" y="262"/>
                  <a:pt x="577" y="277"/>
                </a:cubicBezTo>
                <a:lnTo>
                  <a:pt x="493" y="361"/>
                </a:lnTo>
                <a:lnTo>
                  <a:pt x="493" y="361"/>
                </a:lnTo>
                <a:cubicBezTo>
                  <a:pt x="474" y="345"/>
                  <a:pt x="450" y="336"/>
                  <a:pt x="424" y="336"/>
                </a:cubicBezTo>
                <a:lnTo>
                  <a:pt x="424" y="336"/>
                </a:lnTo>
                <a:cubicBezTo>
                  <a:pt x="397" y="336"/>
                  <a:pt x="373" y="345"/>
                  <a:pt x="353" y="361"/>
                </a:cubicBezTo>
                <a:lnTo>
                  <a:pt x="271" y="278"/>
                </a:lnTo>
                <a:lnTo>
                  <a:pt x="271" y="278"/>
                </a:lnTo>
                <a:cubicBezTo>
                  <a:pt x="283" y="263"/>
                  <a:pt x="290" y="244"/>
                  <a:pt x="290" y="224"/>
                </a:cubicBezTo>
                <a:lnTo>
                  <a:pt x="290" y="224"/>
                </a:lnTo>
                <a:cubicBezTo>
                  <a:pt x="290" y="176"/>
                  <a:pt x="251" y="137"/>
                  <a:pt x="202" y="137"/>
                </a:cubicBezTo>
                <a:lnTo>
                  <a:pt x="202" y="137"/>
                </a:lnTo>
                <a:cubicBezTo>
                  <a:pt x="177" y="137"/>
                  <a:pt x="154" y="148"/>
                  <a:pt x="138" y="165"/>
                </a:cubicBezTo>
                <a:lnTo>
                  <a:pt x="88" y="130"/>
                </a:lnTo>
                <a:lnTo>
                  <a:pt x="88" y="130"/>
                </a:lnTo>
                <a:cubicBezTo>
                  <a:pt x="90" y="124"/>
                  <a:pt x="91" y="119"/>
                  <a:pt x="91" y="113"/>
                </a:cubicBezTo>
                <a:lnTo>
                  <a:pt x="91" y="113"/>
                </a:lnTo>
                <a:cubicBezTo>
                  <a:pt x="91" y="88"/>
                  <a:pt x="70" y="68"/>
                  <a:pt x="45" y="68"/>
                </a:cubicBezTo>
                <a:lnTo>
                  <a:pt x="45" y="68"/>
                </a:lnTo>
                <a:cubicBezTo>
                  <a:pt x="20" y="68"/>
                  <a:pt x="0" y="88"/>
                  <a:pt x="0" y="113"/>
                </a:cubicBezTo>
                <a:lnTo>
                  <a:pt x="0" y="113"/>
                </a:lnTo>
                <a:cubicBezTo>
                  <a:pt x="0" y="138"/>
                  <a:pt x="20" y="159"/>
                  <a:pt x="45" y="159"/>
                </a:cubicBezTo>
                <a:lnTo>
                  <a:pt x="45" y="159"/>
                </a:lnTo>
                <a:cubicBezTo>
                  <a:pt x="57" y="159"/>
                  <a:pt x="67" y="154"/>
                  <a:pt x="75" y="147"/>
                </a:cubicBezTo>
                <a:lnTo>
                  <a:pt x="126" y="183"/>
                </a:lnTo>
                <a:lnTo>
                  <a:pt x="126" y="183"/>
                </a:lnTo>
                <a:cubicBezTo>
                  <a:pt x="119" y="195"/>
                  <a:pt x="115" y="210"/>
                  <a:pt x="115" y="224"/>
                </a:cubicBezTo>
                <a:lnTo>
                  <a:pt x="115" y="224"/>
                </a:lnTo>
                <a:cubicBezTo>
                  <a:pt x="115" y="273"/>
                  <a:pt x="154" y="312"/>
                  <a:pt x="202" y="312"/>
                </a:cubicBezTo>
                <a:lnTo>
                  <a:pt x="202" y="312"/>
                </a:lnTo>
                <a:cubicBezTo>
                  <a:pt x="222" y="312"/>
                  <a:pt x="241" y="304"/>
                  <a:pt x="256" y="293"/>
                </a:cubicBezTo>
                <a:lnTo>
                  <a:pt x="338" y="376"/>
                </a:lnTo>
                <a:lnTo>
                  <a:pt x="338" y="376"/>
                </a:lnTo>
                <a:cubicBezTo>
                  <a:pt x="322" y="395"/>
                  <a:pt x="313" y="420"/>
                  <a:pt x="313" y="447"/>
                </a:cubicBezTo>
                <a:lnTo>
                  <a:pt x="313" y="447"/>
                </a:lnTo>
                <a:cubicBezTo>
                  <a:pt x="313" y="508"/>
                  <a:pt x="362" y="557"/>
                  <a:pt x="424" y="557"/>
                </a:cubicBezTo>
                <a:lnTo>
                  <a:pt x="424" y="557"/>
                </a:lnTo>
                <a:cubicBezTo>
                  <a:pt x="485" y="557"/>
                  <a:pt x="534" y="508"/>
                  <a:pt x="534" y="447"/>
                </a:cubicBezTo>
                <a:lnTo>
                  <a:pt x="534" y="447"/>
                </a:lnTo>
                <a:cubicBezTo>
                  <a:pt x="534" y="420"/>
                  <a:pt x="525" y="395"/>
                  <a:pt x="509" y="376"/>
                </a:cubicBezTo>
                <a:lnTo>
                  <a:pt x="592" y="292"/>
                </a:lnTo>
                <a:lnTo>
                  <a:pt x="592" y="292"/>
                </a:lnTo>
                <a:cubicBezTo>
                  <a:pt x="607" y="304"/>
                  <a:pt x="625" y="312"/>
                  <a:pt x="646" y="312"/>
                </a:cubicBezTo>
                <a:lnTo>
                  <a:pt x="646" y="312"/>
                </a:lnTo>
                <a:cubicBezTo>
                  <a:pt x="694" y="312"/>
                  <a:pt x="734" y="273"/>
                  <a:pt x="734" y="224"/>
                </a:cubicBezTo>
                <a:lnTo>
                  <a:pt x="734" y="224"/>
                </a:lnTo>
                <a:cubicBezTo>
                  <a:pt x="734" y="204"/>
                  <a:pt x="727" y="185"/>
                  <a:pt x="715" y="170"/>
                </a:cubicBezTo>
                <a:lnTo>
                  <a:pt x="757" y="130"/>
                </a:lnTo>
                <a:lnTo>
                  <a:pt x="757" y="130"/>
                </a:lnTo>
                <a:cubicBezTo>
                  <a:pt x="764" y="134"/>
                  <a:pt x="771" y="136"/>
                  <a:pt x="780" y="136"/>
                </a:cubicBezTo>
                <a:lnTo>
                  <a:pt x="780" y="136"/>
                </a:lnTo>
                <a:cubicBezTo>
                  <a:pt x="805" y="136"/>
                  <a:pt x="825" y="116"/>
                  <a:pt x="825" y="91"/>
                </a:cubicBezTo>
                <a:lnTo>
                  <a:pt x="825" y="91"/>
                </a:lnTo>
                <a:cubicBezTo>
                  <a:pt x="825" y="66"/>
                  <a:pt x="805" y="45"/>
                  <a:pt x="780" y="45"/>
                </a:cubicBezTo>
                <a:close/>
              </a:path>
            </a:pathLst>
          </a:custGeom>
          <a:solidFill>
            <a:schemeClr val="accent3"/>
          </a:solidFill>
          <a:ln>
            <a:noFill/>
          </a:ln>
          <a:effectLst/>
        </p:spPr>
        <p:txBody>
          <a:bodyPr wrap="none" anchor="ctr"/>
          <a:lstStyle/>
          <a:p>
            <a:endParaRPr lang="en-US" dirty="0">
              <a:latin typeface="Poppins" pitchFamily="2" charset="77"/>
            </a:endParaRPr>
          </a:p>
        </p:txBody>
      </p:sp>
      <p:sp>
        <p:nvSpPr>
          <p:cNvPr id="78" name="Freeform 77">
            <a:extLst>
              <a:ext uri="{FF2B5EF4-FFF2-40B4-BE49-F238E27FC236}">
                <a16:creationId xmlns:a16="http://schemas.microsoft.com/office/drawing/2014/main" id="{8B1590E4-66E9-8548-BDDB-298CC4C0C901}"/>
              </a:ext>
            </a:extLst>
          </p:cNvPr>
          <p:cNvSpPr>
            <a:spLocks noChangeArrowheads="1"/>
          </p:cNvSpPr>
          <p:nvPr/>
        </p:nvSpPr>
        <p:spPr bwMode="auto">
          <a:xfrm>
            <a:off x="10149868" y="4481171"/>
            <a:ext cx="515722" cy="460543"/>
          </a:xfrm>
          <a:custGeom>
            <a:avLst/>
            <a:gdLst>
              <a:gd name="connsiteX0" fmla="*/ 424564 w 1031444"/>
              <a:gd name="connsiteY0" fmla="*/ 685507 h 921085"/>
              <a:gd name="connsiteX1" fmla="*/ 515722 w 1031444"/>
              <a:gd name="connsiteY1" fmla="*/ 787715 h 921085"/>
              <a:gd name="connsiteX2" fmla="*/ 608126 w 1031444"/>
              <a:gd name="connsiteY2" fmla="*/ 685507 h 921085"/>
              <a:gd name="connsiteX3" fmla="*/ 515722 w 1031444"/>
              <a:gd name="connsiteY3" fmla="*/ 689246 h 921085"/>
              <a:gd name="connsiteX4" fmla="*/ 424564 w 1031444"/>
              <a:gd name="connsiteY4" fmla="*/ 685507 h 921085"/>
              <a:gd name="connsiteX5" fmla="*/ 805424 w 1031444"/>
              <a:gd name="connsiteY5" fmla="*/ 650606 h 921085"/>
              <a:gd name="connsiteX6" fmla="*/ 644340 w 1031444"/>
              <a:gd name="connsiteY6" fmla="*/ 683014 h 921085"/>
              <a:gd name="connsiteX7" fmla="*/ 535700 w 1031444"/>
              <a:gd name="connsiteY7" fmla="*/ 806412 h 921085"/>
              <a:gd name="connsiteX8" fmla="*/ 570664 w 1031444"/>
              <a:gd name="connsiteY8" fmla="*/ 833834 h 921085"/>
              <a:gd name="connsiteX9" fmla="*/ 760470 w 1031444"/>
              <a:gd name="connsiteY9" fmla="*/ 883691 h 921085"/>
              <a:gd name="connsiteX10" fmla="*/ 812916 w 1031444"/>
              <a:gd name="connsiteY10" fmla="*/ 694232 h 921085"/>
              <a:gd name="connsiteX11" fmla="*/ 805424 w 1031444"/>
              <a:gd name="connsiteY11" fmla="*/ 650606 h 921085"/>
              <a:gd name="connsiteX12" fmla="*/ 227266 w 1031444"/>
              <a:gd name="connsiteY12" fmla="*/ 650606 h 921085"/>
              <a:gd name="connsiteX13" fmla="*/ 221022 w 1031444"/>
              <a:gd name="connsiteY13" fmla="*/ 694232 h 921085"/>
              <a:gd name="connsiteX14" fmla="*/ 272220 w 1031444"/>
              <a:gd name="connsiteY14" fmla="*/ 883691 h 921085"/>
              <a:gd name="connsiteX15" fmla="*/ 463274 w 1031444"/>
              <a:gd name="connsiteY15" fmla="*/ 833834 h 921085"/>
              <a:gd name="connsiteX16" fmla="*/ 495742 w 1031444"/>
              <a:gd name="connsiteY16" fmla="*/ 806412 h 921085"/>
              <a:gd name="connsiteX17" fmla="*/ 388352 w 1031444"/>
              <a:gd name="connsiteY17" fmla="*/ 683014 h 921085"/>
              <a:gd name="connsiteX18" fmla="*/ 227266 w 1031444"/>
              <a:gd name="connsiteY18" fmla="*/ 650606 h 921085"/>
              <a:gd name="connsiteX19" fmla="*/ 756724 w 1031444"/>
              <a:gd name="connsiteY19" fmla="*/ 493554 h 921085"/>
              <a:gd name="connsiteX20" fmla="*/ 714268 w 1031444"/>
              <a:gd name="connsiteY20" fmla="*/ 574573 h 921085"/>
              <a:gd name="connsiteX21" fmla="*/ 665568 w 1031444"/>
              <a:gd name="connsiteY21" fmla="*/ 653099 h 921085"/>
              <a:gd name="connsiteX22" fmla="*/ 799180 w 1031444"/>
              <a:gd name="connsiteY22" fmla="*/ 623185 h 921085"/>
              <a:gd name="connsiteX23" fmla="*/ 756724 w 1031444"/>
              <a:gd name="connsiteY23" fmla="*/ 493554 h 921085"/>
              <a:gd name="connsiteX24" fmla="*/ 275966 w 1031444"/>
              <a:gd name="connsiteY24" fmla="*/ 493554 h 921085"/>
              <a:gd name="connsiteX25" fmla="*/ 232262 w 1031444"/>
              <a:gd name="connsiteY25" fmla="*/ 623185 h 921085"/>
              <a:gd name="connsiteX26" fmla="*/ 367124 w 1031444"/>
              <a:gd name="connsiteY26" fmla="*/ 653099 h 921085"/>
              <a:gd name="connsiteX27" fmla="*/ 318424 w 1031444"/>
              <a:gd name="connsiteY27" fmla="*/ 574573 h 921085"/>
              <a:gd name="connsiteX28" fmla="*/ 275966 w 1031444"/>
              <a:gd name="connsiteY28" fmla="*/ 493554 h 921085"/>
              <a:gd name="connsiteX29" fmla="*/ 515094 w 1031444"/>
              <a:gd name="connsiteY29" fmla="*/ 416828 h 921085"/>
              <a:gd name="connsiteX30" fmla="*/ 471246 w 1031444"/>
              <a:gd name="connsiteY30" fmla="*/ 460295 h 921085"/>
              <a:gd name="connsiteX31" fmla="*/ 515094 w 1031444"/>
              <a:gd name="connsiteY31" fmla="*/ 503761 h 921085"/>
              <a:gd name="connsiteX32" fmla="*/ 560196 w 1031444"/>
              <a:gd name="connsiteY32" fmla="*/ 460295 h 921085"/>
              <a:gd name="connsiteX33" fmla="*/ 515094 w 1031444"/>
              <a:gd name="connsiteY33" fmla="*/ 416828 h 921085"/>
              <a:gd name="connsiteX34" fmla="*/ 515094 w 1031444"/>
              <a:gd name="connsiteY34" fmla="*/ 389506 h 921085"/>
              <a:gd name="connsiteX35" fmla="*/ 586504 w 1031444"/>
              <a:gd name="connsiteY35" fmla="*/ 460295 h 921085"/>
              <a:gd name="connsiteX36" fmla="*/ 515094 w 1031444"/>
              <a:gd name="connsiteY36" fmla="*/ 531083 h 921085"/>
              <a:gd name="connsiteX37" fmla="*/ 444938 w 1031444"/>
              <a:gd name="connsiteY37" fmla="*/ 460295 h 921085"/>
              <a:gd name="connsiteX38" fmla="*/ 515094 w 1031444"/>
              <a:gd name="connsiteY38" fmla="*/ 389506 h 921085"/>
              <a:gd name="connsiteX39" fmla="*/ 825404 w 1031444"/>
              <a:gd name="connsiteY39" fmla="*/ 306588 h 921085"/>
              <a:gd name="connsiteX40" fmla="*/ 771710 w 1031444"/>
              <a:gd name="connsiteY40" fmla="*/ 461147 h 921085"/>
              <a:gd name="connsiteX41" fmla="*/ 825404 w 1031444"/>
              <a:gd name="connsiteY41" fmla="*/ 615706 h 921085"/>
              <a:gd name="connsiteX42" fmla="*/ 1005220 w 1031444"/>
              <a:gd name="connsiteY42" fmla="*/ 461147 h 921085"/>
              <a:gd name="connsiteX43" fmla="*/ 825404 w 1031444"/>
              <a:gd name="connsiteY43" fmla="*/ 306588 h 921085"/>
              <a:gd name="connsiteX44" fmla="*/ 207286 w 1031444"/>
              <a:gd name="connsiteY44" fmla="*/ 306588 h 921085"/>
              <a:gd name="connsiteX45" fmla="*/ 27470 w 1031444"/>
              <a:gd name="connsiteY45" fmla="*/ 461147 h 921085"/>
              <a:gd name="connsiteX46" fmla="*/ 207286 w 1031444"/>
              <a:gd name="connsiteY46" fmla="*/ 615706 h 921085"/>
              <a:gd name="connsiteX47" fmla="*/ 259734 w 1031444"/>
              <a:gd name="connsiteY47" fmla="*/ 461147 h 921085"/>
              <a:gd name="connsiteX48" fmla="*/ 207286 w 1031444"/>
              <a:gd name="connsiteY48" fmla="*/ 306588 h 921085"/>
              <a:gd name="connsiteX49" fmla="*/ 665568 w 1031444"/>
              <a:gd name="connsiteY49" fmla="*/ 270441 h 921085"/>
              <a:gd name="connsiteX50" fmla="*/ 714268 w 1031444"/>
              <a:gd name="connsiteY50" fmla="*/ 347721 h 921085"/>
              <a:gd name="connsiteX51" fmla="*/ 756724 w 1031444"/>
              <a:gd name="connsiteY51" fmla="*/ 428739 h 921085"/>
              <a:gd name="connsiteX52" fmla="*/ 799180 w 1031444"/>
              <a:gd name="connsiteY52" fmla="*/ 297863 h 921085"/>
              <a:gd name="connsiteX53" fmla="*/ 665568 w 1031444"/>
              <a:gd name="connsiteY53" fmla="*/ 270441 h 921085"/>
              <a:gd name="connsiteX54" fmla="*/ 367124 w 1031444"/>
              <a:gd name="connsiteY54" fmla="*/ 270441 h 921085"/>
              <a:gd name="connsiteX55" fmla="*/ 232262 w 1031444"/>
              <a:gd name="connsiteY55" fmla="*/ 297863 h 921085"/>
              <a:gd name="connsiteX56" fmla="*/ 275966 w 1031444"/>
              <a:gd name="connsiteY56" fmla="*/ 428739 h 921085"/>
              <a:gd name="connsiteX57" fmla="*/ 318424 w 1031444"/>
              <a:gd name="connsiteY57" fmla="*/ 347721 h 921085"/>
              <a:gd name="connsiteX58" fmla="*/ 367124 w 1031444"/>
              <a:gd name="connsiteY58" fmla="*/ 270441 h 921085"/>
              <a:gd name="connsiteX59" fmla="*/ 515722 w 1031444"/>
              <a:gd name="connsiteY59" fmla="*/ 260470 h 921085"/>
              <a:gd name="connsiteX60" fmla="*/ 403336 w 1031444"/>
              <a:gd name="connsiteY60" fmla="*/ 265455 h 921085"/>
              <a:gd name="connsiteX61" fmla="*/ 342148 w 1031444"/>
              <a:gd name="connsiteY61" fmla="*/ 361432 h 921085"/>
              <a:gd name="connsiteX62" fmla="*/ 289702 w 1031444"/>
              <a:gd name="connsiteY62" fmla="*/ 461147 h 921085"/>
              <a:gd name="connsiteX63" fmla="*/ 342148 w 1031444"/>
              <a:gd name="connsiteY63" fmla="*/ 562109 h 921085"/>
              <a:gd name="connsiteX64" fmla="*/ 403336 w 1031444"/>
              <a:gd name="connsiteY64" fmla="*/ 656839 h 921085"/>
              <a:gd name="connsiteX65" fmla="*/ 515722 w 1031444"/>
              <a:gd name="connsiteY65" fmla="*/ 663071 h 921085"/>
              <a:gd name="connsiteX66" fmla="*/ 629354 w 1031444"/>
              <a:gd name="connsiteY66" fmla="*/ 656839 h 921085"/>
              <a:gd name="connsiteX67" fmla="*/ 690542 w 1031444"/>
              <a:gd name="connsiteY67" fmla="*/ 562109 h 921085"/>
              <a:gd name="connsiteX68" fmla="*/ 742988 w 1031444"/>
              <a:gd name="connsiteY68" fmla="*/ 461147 h 921085"/>
              <a:gd name="connsiteX69" fmla="*/ 690542 w 1031444"/>
              <a:gd name="connsiteY69" fmla="*/ 361432 h 921085"/>
              <a:gd name="connsiteX70" fmla="*/ 629354 w 1031444"/>
              <a:gd name="connsiteY70" fmla="*/ 265455 h 921085"/>
              <a:gd name="connsiteX71" fmla="*/ 515722 w 1031444"/>
              <a:gd name="connsiteY71" fmla="*/ 260470 h 921085"/>
              <a:gd name="connsiteX72" fmla="*/ 515722 w 1031444"/>
              <a:gd name="connsiteY72" fmla="*/ 134579 h 921085"/>
              <a:gd name="connsiteX73" fmla="*/ 424564 w 1031444"/>
              <a:gd name="connsiteY73" fmla="*/ 236787 h 921085"/>
              <a:gd name="connsiteX74" fmla="*/ 515722 w 1031444"/>
              <a:gd name="connsiteY74" fmla="*/ 233048 h 921085"/>
              <a:gd name="connsiteX75" fmla="*/ 608126 w 1031444"/>
              <a:gd name="connsiteY75" fmla="*/ 236787 h 921085"/>
              <a:gd name="connsiteX76" fmla="*/ 515722 w 1031444"/>
              <a:gd name="connsiteY76" fmla="*/ 134579 h 921085"/>
              <a:gd name="connsiteX77" fmla="*/ 715516 w 1031444"/>
              <a:gd name="connsiteY77" fmla="*/ 27385 h 921085"/>
              <a:gd name="connsiteX78" fmla="*/ 536950 w 1031444"/>
              <a:gd name="connsiteY78" fmla="*/ 117129 h 921085"/>
              <a:gd name="connsiteX79" fmla="*/ 644340 w 1031444"/>
              <a:gd name="connsiteY79" fmla="*/ 240527 h 921085"/>
              <a:gd name="connsiteX80" fmla="*/ 805424 w 1031444"/>
              <a:gd name="connsiteY80" fmla="*/ 271688 h 921085"/>
              <a:gd name="connsiteX81" fmla="*/ 812916 w 1031444"/>
              <a:gd name="connsiteY81" fmla="*/ 229309 h 921085"/>
              <a:gd name="connsiteX82" fmla="*/ 760470 w 1031444"/>
              <a:gd name="connsiteY82" fmla="*/ 38603 h 921085"/>
              <a:gd name="connsiteX83" fmla="*/ 715516 w 1031444"/>
              <a:gd name="connsiteY83" fmla="*/ 27385 h 921085"/>
              <a:gd name="connsiteX84" fmla="*/ 317174 w 1031444"/>
              <a:gd name="connsiteY84" fmla="*/ 27385 h 921085"/>
              <a:gd name="connsiteX85" fmla="*/ 272220 w 1031444"/>
              <a:gd name="connsiteY85" fmla="*/ 38603 h 921085"/>
              <a:gd name="connsiteX86" fmla="*/ 221022 w 1031444"/>
              <a:gd name="connsiteY86" fmla="*/ 229309 h 921085"/>
              <a:gd name="connsiteX87" fmla="*/ 227266 w 1031444"/>
              <a:gd name="connsiteY87" fmla="*/ 271688 h 921085"/>
              <a:gd name="connsiteX88" fmla="*/ 388352 w 1031444"/>
              <a:gd name="connsiteY88" fmla="*/ 240527 h 921085"/>
              <a:gd name="connsiteX89" fmla="*/ 495742 w 1031444"/>
              <a:gd name="connsiteY89" fmla="*/ 117129 h 921085"/>
              <a:gd name="connsiteX90" fmla="*/ 317174 w 1031444"/>
              <a:gd name="connsiteY90" fmla="*/ 27385 h 921085"/>
              <a:gd name="connsiteX91" fmla="*/ 312550 w 1031444"/>
              <a:gd name="connsiteY91" fmla="*/ 80 h 921085"/>
              <a:gd name="connsiteX92" fmla="*/ 515722 w 1031444"/>
              <a:gd name="connsiteY92" fmla="*/ 97186 h 921085"/>
              <a:gd name="connsiteX93" fmla="*/ 774206 w 1031444"/>
              <a:gd name="connsiteY93" fmla="*/ 14920 h 921085"/>
              <a:gd name="connsiteX94" fmla="*/ 839140 w 1031444"/>
              <a:gd name="connsiteY94" fmla="*/ 231801 h 921085"/>
              <a:gd name="connsiteX95" fmla="*/ 831648 w 1031444"/>
              <a:gd name="connsiteY95" fmla="*/ 279166 h 921085"/>
              <a:gd name="connsiteX96" fmla="*/ 1031444 w 1031444"/>
              <a:gd name="connsiteY96" fmla="*/ 461147 h 921085"/>
              <a:gd name="connsiteX97" fmla="*/ 831648 w 1031444"/>
              <a:gd name="connsiteY97" fmla="*/ 643128 h 921085"/>
              <a:gd name="connsiteX98" fmla="*/ 839140 w 1031444"/>
              <a:gd name="connsiteY98" fmla="*/ 690493 h 921085"/>
              <a:gd name="connsiteX99" fmla="*/ 774206 w 1031444"/>
              <a:gd name="connsiteY99" fmla="*/ 906127 h 921085"/>
              <a:gd name="connsiteX100" fmla="*/ 714268 w 1031444"/>
              <a:gd name="connsiteY100" fmla="*/ 921085 h 921085"/>
              <a:gd name="connsiteX101" fmla="*/ 554432 w 1031444"/>
              <a:gd name="connsiteY101" fmla="*/ 855023 h 921085"/>
              <a:gd name="connsiteX102" fmla="*/ 515722 w 1031444"/>
              <a:gd name="connsiteY102" fmla="*/ 823862 h 921085"/>
              <a:gd name="connsiteX103" fmla="*/ 478260 w 1031444"/>
              <a:gd name="connsiteY103" fmla="*/ 855023 h 921085"/>
              <a:gd name="connsiteX104" fmla="*/ 317174 w 1031444"/>
              <a:gd name="connsiteY104" fmla="*/ 921085 h 921085"/>
              <a:gd name="connsiteX105" fmla="*/ 258484 w 1031444"/>
              <a:gd name="connsiteY105" fmla="*/ 906127 h 921085"/>
              <a:gd name="connsiteX106" fmla="*/ 193550 w 1031444"/>
              <a:gd name="connsiteY106" fmla="*/ 690493 h 921085"/>
              <a:gd name="connsiteX107" fmla="*/ 201044 w 1031444"/>
              <a:gd name="connsiteY107" fmla="*/ 643128 h 921085"/>
              <a:gd name="connsiteX108" fmla="*/ 0 w 1031444"/>
              <a:gd name="connsiteY108" fmla="*/ 461147 h 921085"/>
              <a:gd name="connsiteX109" fmla="*/ 201044 w 1031444"/>
              <a:gd name="connsiteY109" fmla="*/ 279166 h 921085"/>
              <a:gd name="connsiteX110" fmla="*/ 193550 w 1031444"/>
              <a:gd name="connsiteY110" fmla="*/ 231801 h 921085"/>
              <a:gd name="connsiteX111" fmla="*/ 258484 w 1031444"/>
              <a:gd name="connsiteY111" fmla="*/ 14920 h 921085"/>
              <a:gd name="connsiteX112" fmla="*/ 312550 w 1031444"/>
              <a:gd name="connsiteY112" fmla="*/ 80 h 921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Lst>
            <a:rect l="l" t="t" r="r" b="b"/>
            <a:pathLst>
              <a:path w="1031444" h="921085">
                <a:moveTo>
                  <a:pt x="424564" y="685507"/>
                </a:moveTo>
                <a:cubicBezTo>
                  <a:pt x="454534" y="724146"/>
                  <a:pt x="484504" y="757800"/>
                  <a:pt x="515722" y="787715"/>
                </a:cubicBezTo>
                <a:cubicBezTo>
                  <a:pt x="546940" y="757800"/>
                  <a:pt x="579406" y="724146"/>
                  <a:pt x="608126" y="685507"/>
                </a:cubicBezTo>
                <a:cubicBezTo>
                  <a:pt x="578158" y="688000"/>
                  <a:pt x="546940" y="689246"/>
                  <a:pt x="515722" y="689246"/>
                </a:cubicBezTo>
                <a:cubicBezTo>
                  <a:pt x="484504" y="689246"/>
                  <a:pt x="454534" y="688000"/>
                  <a:pt x="424564" y="685507"/>
                </a:cubicBezTo>
                <a:close/>
                <a:moveTo>
                  <a:pt x="805424" y="650606"/>
                </a:moveTo>
                <a:cubicBezTo>
                  <a:pt x="756724" y="665564"/>
                  <a:pt x="701780" y="676782"/>
                  <a:pt x="644340" y="683014"/>
                </a:cubicBezTo>
                <a:cubicBezTo>
                  <a:pt x="609376" y="729132"/>
                  <a:pt x="573162" y="770265"/>
                  <a:pt x="535700" y="806412"/>
                </a:cubicBezTo>
                <a:cubicBezTo>
                  <a:pt x="546940" y="815137"/>
                  <a:pt x="559426" y="825108"/>
                  <a:pt x="570664" y="833834"/>
                </a:cubicBezTo>
                <a:cubicBezTo>
                  <a:pt x="646836" y="891170"/>
                  <a:pt x="716766" y="908620"/>
                  <a:pt x="760470" y="883691"/>
                </a:cubicBezTo>
                <a:cubicBezTo>
                  <a:pt x="804176" y="857516"/>
                  <a:pt x="824156" y="788962"/>
                  <a:pt x="812916" y="694232"/>
                </a:cubicBezTo>
                <a:cubicBezTo>
                  <a:pt x="810420" y="680521"/>
                  <a:pt x="807922" y="665564"/>
                  <a:pt x="805424" y="650606"/>
                </a:cubicBezTo>
                <a:close/>
                <a:moveTo>
                  <a:pt x="227266" y="650606"/>
                </a:moveTo>
                <a:cubicBezTo>
                  <a:pt x="224768" y="665564"/>
                  <a:pt x="222272" y="680521"/>
                  <a:pt x="221022" y="694232"/>
                </a:cubicBezTo>
                <a:cubicBezTo>
                  <a:pt x="208536" y="788962"/>
                  <a:pt x="228516" y="857516"/>
                  <a:pt x="272220" y="883691"/>
                </a:cubicBezTo>
                <a:cubicBezTo>
                  <a:pt x="315926" y="908620"/>
                  <a:pt x="385854" y="891170"/>
                  <a:pt x="463274" y="833834"/>
                </a:cubicBezTo>
                <a:cubicBezTo>
                  <a:pt x="474514" y="825108"/>
                  <a:pt x="484504" y="815137"/>
                  <a:pt x="495742" y="806412"/>
                </a:cubicBezTo>
                <a:cubicBezTo>
                  <a:pt x="458280" y="770265"/>
                  <a:pt x="423316" y="729132"/>
                  <a:pt x="388352" y="683014"/>
                </a:cubicBezTo>
                <a:cubicBezTo>
                  <a:pt x="329662" y="676782"/>
                  <a:pt x="275966" y="665564"/>
                  <a:pt x="227266" y="650606"/>
                </a:cubicBezTo>
                <a:close/>
                <a:moveTo>
                  <a:pt x="756724" y="493554"/>
                </a:moveTo>
                <a:cubicBezTo>
                  <a:pt x="744238" y="520976"/>
                  <a:pt x="730502" y="548398"/>
                  <a:pt x="714268" y="574573"/>
                </a:cubicBezTo>
                <a:cubicBezTo>
                  <a:pt x="698034" y="601995"/>
                  <a:pt x="681802" y="626924"/>
                  <a:pt x="665568" y="653099"/>
                </a:cubicBezTo>
                <a:cubicBezTo>
                  <a:pt x="714268" y="645621"/>
                  <a:pt x="759222" y="635649"/>
                  <a:pt x="799180" y="623185"/>
                </a:cubicBezTo>
                <a:cubicBezTo>
                  <a:pt x="789192" y="583298"/>
                  <a:pt x="775456" y="538426"/>
                  <a:pt x="756724" y="493554"/>
                </a:cubicBezTo>
                <a:close/>
                <a:moveTo>
                  <a:pt x="275966" y="493554"/>
                </a:moveTo>
                <a:cubicBezTo>
                  <a:pt x="257236" y="538426"/>
                  <a:pt x="242252" y="583298"/>
                  <a:pt x="232262" y="623185"/>
                </a:cubicBezTo>
                <a:cubicBezTo>
                  <a:pt x="273470" y="635649"/>
                  <a:pt x="319672" y="645621"/>
                  <a:pt x="367124" y="653099"/>
                </a:cubicBezTo>
                <a:cubicBezTo>
                  <a:pt x="350890" y="626924"/>
                  <a:pt x="333408" y="601995"/>
                  <a:pt x="318424" y="574573"/>
                </a:cubicBezTo>
                <a:cubicBezTo>
                  <a:pt x="303438" y="548398"/>
                  <a:pt x="288454" y="520976"/>
                  <a:pt x="275966" y="493554"/>
                </a:cubicBezTo>
                <a:close/>
                <a:moveTo>
                  <a:pt x="515094" y="416828"/>
                </a:moveTo>
                <a:cubicBezTo>
                  <a:pt x="491292" y="416828"/>
                  <a:pt x="471246" y="436698"/>
                  <a:pt x="471246" y="460295"/>
                </a:cubicBezTo>
                <a:cubicBezTo>
                  <a:pt x="471246" y="485133"/>
                  <a:pt x="491292" y="503761"/>
                  <a:pt x="515094" y="503761"/>
                </a:cubicBezTo>
                <a:cubicBezTo>
                  <a:pt x="540150" y="503761"/>
                  <a:pt x="560196" y="485133"/>
                  <a:pt x="560196" y="460295"/>
                </a:cubicBezTo>
                <a:cubicBezTo>
                  <a:pt x="560196" y="436698"/>
                  <a:pt x="540150" y="416828"/>
                  <a:pt x="515094" y="416828"/>
                </a:cubicBezTo>
                <a:close/>
                <a:moveTo>
                  <a:pt x="515094" y="389506"/>
                </a:moveTo>
                <a:cubicBezTo>
                  <a:pt x="553932" y="389506"/>
                  <a:pt x="586504" y="421796"/>
                  <a:pt x="586504" y="460295"/>
                </a:cubicBezTo>
                <a:cubicBezTo>
                  <a:pt x="586504" y="498794"/>
                  <a:pt x="553932" y="531083"/>
                  <a:pt x="515094" y="531083"/>
                </a:cubicBezTo>
                <a:cubicBezTo>
                  <a:pt x="476258" y="531083"/>
                  <a:pt x="444938" y="498794"/>
                  <a:pt x="444938" y="460295"/>
                </a:cubicBezTo>
                <a:cubicBezTo>
                  <a:pt x="444938" y="421796"/>
                  <a:pt x="476258" y="389506"/>
                  <a:pt x="515094" y="389506"/>
                </a:cubicBezTo>
                <a:close/>
                <a:moveTo>
                  <a:pt x="825404" y="306588"/>
                </a:moveTo>
                <a:cubicBezTo>
                  <a:pt x="812916" y="356446"/>
                  <a:pt x="795434" y="408796"/>
                  <a:pt x="771710" y="461147"/>
                </a:cubicBezTo>
                <a:cubicBezTo>
                  <a:pt x="795434" y="513498"/>
                  <a:pt x="812916" y="565848"/>
                  <a:pt x="825404" y="615706"/>
                </a:cubicBezTo>
                <a:cubicBezTo>
                  <a:pt x="934044" y="578313"/>
                  <a:pt x="1005220" y="522223"/>
                  <a:pt x="1005220" y="461147"/>
                </a:cubicBezTo>
                <a:cubicBezTo>
                  <a:pt x="1005220" y="400071"/>
                  <a:pt x="934044" y="343981"/>
                  <a:pt x="825404" y="306588"/>
                </a:cubicBezTo>
                <a:close/>
                <a:moveTo>
                  <a:pt x="207286" y="306588"/>
                </a:moveTo>
                <a:cubicBezTo>
                  <a:pt x="98648" y="343981"/>
                  <a:pt x="27470" y="400071"/>
                  <a:pt x="27470" y="461147"/>
                </a:cubicBezTo>
                <a:cubicBezTo>
                  <a:pt x="27470" y="522223"/>
                  <a:pt x="98648" y="578313"/>
                  <a:pt x="207286" y="615706"/>
                </a:cubicBezTo>
                <a:cubicBezTo>
                  <a:pt x="218526" y="565848"/>
                  <a:pt x="237256" y="513498"/>
                  <a:pt x="259734" y="461147"/>
                </a:cubicBezTo>
                <a:cubicBezTo>
                  <a:pt x="237256" y="408796"/>
                  <a:pt x="218526" y="356446"/>
                  <a:pt x="207286" y="306588"/>
                </a:cubicBezTo>
                <a:close/>
                <a:moveTo>
                  <a:pt x="665568" y="270441"/>
                </a:moveTo>
                <a:cubicBezTo>
                  <a:pt x="681802" y="294124"/>
                  <a:pt x="698034" y="320299"/>
                  <a:pt x="714268" y="347721"/>
                </a:cubicBezTo>
                <a:cubicBezTo>
                  <a:pt x="730502" y="373896"/>
                  <a:pt x="744238" y="401318"/>
                  <a:pt x="756724" y="428739"/>
                </a:cubicBezTo>
                <a:cubicBezTo>
                  <a:pt x="775456" y="383868"/>
                  <a:pt x="789192" y="340242"/>
                  <a:pt x="799180" y="297863"/>
                </a:cubicBezTo>
                <a:cubicBezTo>
                  <a:pt x="759222" y="285398"/>
                  <a:pt x="714268" y="276673"/>
                  <a:pt x="665568" y="270441"/>
                </a:cubicBezTo>
                <a:close/>
                <a:moveTo>
                  <a:pt x="367124" y="270441"/>
                </a:moveTo>
                <a:cubicBezTo>
                  <a:pt x="319672" y="276673"/>
                  <a:pt x="273470" y="285398"/>
                  <a:pt x="232262" y="297863"/>
                </a:cubicBezTo>
                <a:cubicBezTo>
                  <a:pt x="242252" y="340242"/>
                  <a:pt x="257236" y="383868"/>
                  <a:pt x="275966" y="428739"/>
                </a:cubicBezTo>
                <a:cubicBezTo>
                  <a:pt x="288454" y="401318"/>
                  <a:pt x="303438" y="373896"/>
                  <a:pt x="318424" y="347721"/>
                </a:cubicBezTo>
                <a:cubicBezTo>
                  <a:pt x="334656" y="320299"/>
                  <a:pt x="350890" y="294124"/>
                  <a:pt x="367124" y="270441"/>
                </a:cubicBezTo>
                <a:close/>
                <a:moveTo>
                  <a:pt x="515722" y="260470"/>
                </a:moveTo>
                <a:cubicBezTo>
                  <a:pt x="477010" y="260470"/>
                  <a:pt x="439550" y="261716"/>
                  <a:pt x="403336" y="265455"/>
                </a:cubicBezTo>
                <a:cubicBezTo>
                  <a:pt x="382108" y="295370"/>
                  <a:pt x="360880" y="326531"/>
                  <a:pt x="342148" y="361432"/>
                </a:cubicBezTo>
                <a:cubicBezTo>
                  <a:pt x="322170" y="393839"/>
                  <a:pt x="305936" y="427493"/>
                  <a:pt x="289702" y="461147"/>
                </a:cubicBezTo>
                <a:cubicBezTo>
                  <a:pt x="305936" y="494801"/>
                  <a:pt x="322170" y="528455"/>
                  <a:pt x="342148" y="562109"/>
                </a:cubicBezTo>
                <a:cubicBezTo>
                  <a:pt x="360880" y="595763"/>
                  <a:pt x="382108" y="626924"/>
                  <a:pt x="403336" y="656839"/>
                </a:cubicBezTo>
                <a:cubicBezTo>
                  <a:pt x="439550" y="660578"/>
                  <a:pt x="477010" y="663071"/>
                  <a:pt x="515722" y="663071"/>
                </a:cubicBezTo>
                <a:cubicBezTo>
                  <a:pt x="554432" y="663071"/>
                  <a:pt x="593142" y="660578"/>
                  <a:pt x="629354" y="656839"/>
                </a:cubicBezTo>
                <a:cubicBezTo>
                  <a:pt x="651832" y="626924"/>
                  <a:pt x="671812" y="595763"/>
                  <a:pt x="690542" y="562109"/>
                </a:cubicBezTo>
                <a:cubicBezTo>
                  <a:pt x="710522" y="528455"/>
                  <a:pt x="728004" y="494801"/>
                  <a:pt x="742988" y="461147"/>
                </a:cubicBezTo>
                <a:cubicBezTo>
                  <a:pt x="728004" y="427493"/>
                  <a:pt x="710522" y="393839"/>
                  <a:pt x="690542" y="361432"/>
                </a:cubicBezTo>
                <a:cubicBezTo>
                  <a:pt x="671812" y="326531"/>
                  <a:pt x="650584" y="295370"/>
                  <a:pt x="629354" y="265455"/>
                </a:cubicBezTo>
                <a:cubicBezTo>
                  <a:pt x="593142" y="261716"/>
                  <a:pt x="554432" y="260470"/>
                  <a:pt x="515722" y="260470"/>
                </a:cubicBezTo>
                <a:close/>
                <a:moveTo>
                  <a:pt x="515722" y="134579"/>
                </a:moveTo>
                <a:cubicBezTo>
                  <a:pt x="485752" y="164493"/>
                  <a:pt x="454534" y="198147"/>
                  <a:pt x="424564" y="236787"/>
                </a:cubicBezTo>
                <a:cubicBezTo>
                  <a:pt x="454534" y="234294"/>
                  <a:pt x="484504" y="233048"/>
                  <a:pt x="515722" y="233048"/>
                </a:cubicBezTo>
                <a:cubicBezTo>
                  <a:pt x="546940" y="233048"/>
                  <a:pt x="578158" y="234294"/>
                  <a:pt x="608126" y="236787"/>
                </a:cubicBezTo>
                <a:cubicBezTo>
                  <a:pt x="578158" y="198147"/>
                  <a:pt x="546940" y="164493"/>
                  <a:pt x="515722" y="134579"/>
                </a:cubicBezTo>
                <a:close/>
                <a:moveTo>
                  <a:pt x="715516" y="27385"/>
                </a:moveTo>
                <a:cubicBezTo>
                  <a:pt x="665568" y="27385"/>
                  <a:pt x="601882" y="61039"/>
                  <a:pt x="536950" y="117129"/>
                </a:cubicBezTo>
                <a:cubicBezTo>
                  <a:pt x="573162" y="150783"/>
                  <a:pt x="609376" y="193162"/>
                  <a:pt x="644340" y="240527"/>
                </a:cubicBezTo>
                <a:cubicBezTo>
                  <a:pt x="701780" y="246759"/>
                  <a:pt x="757974" y="256730"/>
                  <a:pt x="805424" y="271688"/>
                </a:cubicBezTo>
                <a:cubicBezTo>
                  <a:pt x="807922" y="256730"/>
                  <a:pt x="810420" y="243019"/>
                  <a:pt x="812916" y="229309"/>
                </a:cubicBezTo>
                <a:cubicBezTo>
                  <a:pt x="824156" y="133332"/>
                  <a:pt x="804176" y="63532"/>
                  <a:pt x="760470" y="38603"/>
                </a:cubicBezTo>
                <a:cubicBezTo>
                  <a:pt x="746734" y="31124"/>
                  <a:pt x="731750" y="27385"/>
                  <a:pt x="715516" y="27385"/>
                </a:cubicBezTo>
                <a:close/>
                <a:moveTo>
                  <a:pt x="317174" y="27385"/>
                </a:moveTo>
                <a:cubicBezTo>
                  <a:pt x="300940" y="27385"/>
                  <a:pt x="285956" y="31124"/>
                  <a:pt x="272220" y="38603"/>
                </a:cubicBezTo>
                <a:cubicBezTo>
                  <a:pt x="228516" y="63532"/>
                  <a:pt x="208536" y="133332"/>
                  <a:pt x="221022" y="229309"/>
                </a:cubicBezTo>
                <a:cubicBezTo>
                  <a:pt x="222272" y="243019"/>
                  <a:pt x="224768" y="256730"/>
                  <a:pt x="227266" y="271688"/>
                </a:cubicBezTo>
                <a:cubicBezTo>
                  <a:pt x="275966" y="256730"/>
                  <a:pt x="329662" y="246759"/>
                  <a:pt x="388352" y="240527"/>
                </a:cubicBezTo>
                <a:cubicBezTo>
                  <a:pt x="423316" y="193162"/>
                  <a:pt x="459528" y="150783"/>
                  <a:pt x="495742" y="117129"/>
                </a:cubicBezTo>
                <a:cubicBezTo>
                  <a:pt x="430808" y="61039"/>
                  <a:pt x="367124" y="27385"/>
                  <a:pt x="317174" y="27385"/>
                </a:cubicBezTo>
                <a:close/>
                <a:moveTo>
                  <a:pt x="312550" y="80"/>
                </a:moveTo>
                <a:cubicBezTo>
                  <a:pt x="371494" y="-1907"/>
                  <a:pt x="443608" y="33617"/>
                  <a:pt x="515722" y="97186"/>
                </a:cubicBezTo>
                <a:cubicBezTo>
                  <a:pt x="613122" y="12427"/>
                  <a:pt x="709274" y="-22473"/>
                  <a:pt x="774206" y="14920"/>
                </a:cubicBezTo>
                <a:cubicBezTo>
                  <a:pt x="829150" y="47328"/>
                  <a:pt x="851628" y="124607"/>
                  <a:pt x="839140" y="231801"/>
                </a:cubicBezTo>
                <a:cubicBezTo>
                  <a:pt x="836642" y="246759"/>
                  <a:pt x="834146" y="262962"/>
                  <a:pt x="831648" y="279166"/>
                </a:cubicBezTo>
                <a:cubicBezTo>
                  <a:pt x="954022" y="321545"/>
                  <a:pt x="1031444" y="385114"/>
                  <a:pt x="1031444" y="461147"/>
                </a:cubicBezTo>
                <a:cubicBezTo>
                  <a:pt x="1031444" y="535934"/>
                  <a:pt x="954022" y="601995"/>
                  <a:pt x="831648" y="643128"/>
                </a:cubicBezTo>
                <a:cubicBezTo>
                  <a:pt x="834146" y="659332"/>
                  <a:pt x="836642" y="674289"/>
                  <a:pt x="839140" y="690493"/>
                </a:cubicBezTo>
                <a:cubicBezTo>
                  <a:pt x="851628" y="798933"/>
                  <a:pt x="829150" y="874966"/>
                  <a:pt x="774206" y="906127"/>
                </a:cubicBezTo>
                <a:cubicBezTo>
                  <a:pt x="756724" y="916099"/>
                  <a:pt x="736744" y="921085"/>
                  <a:pt x="714268" y="921085"/>
                </a:cubicBezTo>
                <a:cubicBezTo>
                  <a:pt x="669314" y="921085"/>
                  <a:pt x="613122" y="898649"/>
                  <a:pt x="554432" y="855023"/>
                </a:cubicBezTo>
                <a:cubicBezTo>
                  <a:pt x="541944" y="845052"/>
                  <a:pt x="529458" y="835080"/>
                  <a:pt x="515722" y="823862"/>
                </a:cubicBezTo>
                <a:cubicBezTo>
                  <a:pt x="503234" y="835080"/>
                  <a:pt x="490746" y="845052"/>
                  <a:pt x="478260" y="855023"/>
                </a:cubicBezTo>
                <a:cubicBezTo>
                  <a:pt x="419570" y="898649"/>
                  <a:pt x="364626" y="921085"/>
                  <a:pt x="317174" y="921085"/>
                </a:cubicBezTo>
                <a:cubicBezTo>
                  <a:pt x="295946" y="921085"/>
                  <a:pt x="275966" y="916099"/>
                  <a:pt x="258484" y="906127"/>
                </a:cubicBezTo>
                <a:cubicBezTo>
                  <a:pt x="203540" y="874966"/>
                  <a:pt x="181064" y="798933"/>
                  <a:pt x="193550" y="690493"/>
                </a:cubicBezTo>
                <a:cubicBezTo>
                  <a:pt x="194800" y="674289"/>
                  <a:pt x="198546" y="659332"/>
                  <a:pt x="201044" y="643128"/>
                </a:cubicBezTo>
                <a:cubicBezTo>
                  <a:pt x="78668" y="601995"/>
                  <a:pt x="0" y="535934"/>
                  <a:pt x="0" y="461147"/>
                </a:cubicBezTo>
                <a:cubicBezTo>
                  <a:pt x="0" y="385114"/>
                  <a:pt x="78668" y="321545"/>
                  <a:pt x="201044" y="279166"/>
                </a:cubicBezTo>
                <a:cubicBezTo>
                  <a:pt x="198546" y="262962"/>
                  <a:pt x="194800" y="246759"/>
                  <a:pt x="193550" y="231801"/>
                </a:cubicBezTo>
                <a:cubicBezTo>
                  <a:pt x="181064" y="124607"/>
                  <a:pt x="203540" y="47328"/>
                  <a:pt x="258484" y="14920"/>
                </a:cubicBezTo>
                <a:cubicBezTo>
                  <a:pt x="274718" y="5572"/>
                  <a:pt x="292902" y="742"/>
                  <a:pt x="312550" y="80"/>
                </a:cubicBezTo>
                <a:close/>
              </a:path>
            </a:pathLst>
          </a:custGeom>
          <a:solidFill>
            <a:schemeClr val="accent3"/>
          </a:solidFill>
          <a:ln>
            <a:noFill/>
          </a:ln>
          <a:effectLst/>
        </p:spPr>
        <p:txBody>
          <a:bodyPr wrap="square" anchor="ctr">
            <a:noAutofit/>
          </a:bodyPr>
          <a:lstStyle/>
          <a:p>
            <a:endParaRPr lang="en-US" dirty="0">
              <a:latin typeface="Poppins" pitchFamily="2" charset="77"/>
            </a:endParaRPr>
          </a:p>
        </p:txBody>
      </p:sp>
      <p:sp>
        <p:nvSpPr>
          <p:cNvPr id="79" name="Freeform 78">
            <a:extLst>
              <a:ext uri="{FF2B5EF4-FFF2-40B4-BE49-F238E27FC236}">
                <a16:creationId xmlns:a16="http://schemas.microsoft.com/office/drawing/2014/main" id="{FBD95BDF-8F04-9043-AB79-1B16597A3A7A}"/>
              </a:ext>
            </a:extLst>
          </p:cNvPr>
          <p:cNvSpPr>
            <a:spLocks noChangeArrowheads="1"/>
          </p:cNvSpPr>
          <p:nvPr/>
        </p:nvSpPr>
        <p:spPr bwMode="auto">
          <a:xfrm>
            <a:off x="1547996" y="2014542"/>
            <a:ext cx="466926" cy="515722"/>
          </a:xfrm>
          <a:custGeom>
            <a:avLst/>
            <a:gdLst>
              <a:gd name="connsiteX0" fmla="*/ 460681 w 933852"/>
              <a:gd name="connsiteY0" fmla="*/ 771710 h 1031444"/>
              <a:gd name="connsiteX1" fmla="*/ 306277 w 933852"/>
              <a:gd name="connsiteY1" fmla="*/ 825405 h 1031444"/>
              <a:gd name="connsiteX2" fmla="*/ 460681 w 933852"/>
              <a:gd name="connsiteY2" fmla="*/ 1005221 h 1031444"/>
              <a:gd name="connsiteX3" fmla="*/ 615084 w 933852"/>
              <a:gd name="connsiteY3" fmla="*/ 825405 h 1031444"/>
              <a:gd name="connsiteX4" fmla="*/ 460681 w 933852"/>
              <a:gd name="connsiteY4" fmla="*/ 771710 h 1031444"/>
              <a:gd name="connsiteX5" fmla="*/ 651195 w 933852"/>
              <a:gd name="connsiteY5" fmla="*/ 664320 h 1031444"/>
              <a:gd name="connsiteX6" fmla="*/ 573993 w 933852"/>
              <a:gd name="connsiteY6" fmla="*/ 713020 h 1031444"/>
              <a:gd name="connsiteX7" fmla="*/ 494301 w 933852"/>
              <a:gd name="connsiteY7" fmla="*/ 756726 h 1031444"/>
              <a:gd name="connsiteX8" fmla="*/ 622555 w 933852"/>
              <a:gd name="connsiteY8" fmla="*/ 797934 h 1031444"/>
              <a:gd name="connsiteX9" fmla="*/ 651195 w 933852"/>
              <a:gd name="connsiteY9" fmla="*/ 664320 h 1031444"/>
              <a:gd name="connsiteX10" fmla="*/ 270167 w 933852"/>
              <a:gd name="connsiteY10" fmla="*/ 664320 h 1031444"/>
              <a:gd name="connsiteX11" fmla="*/ 297561 w 933852"/>
              <a:gd name="connsiteY11" fmla="*/ 797934 h 1031444"/>
              <a:gd name="connsiteX12" fmla="*/ 427061 w 933852"/>
              <a:gd name="connsiteY12" fmla="*/ 756726 h 1031444"/>
              <a:gd name="connsiteX13" fmla="*/ 346123 w 933852"/>
              <a:gd name="connsiteY13" fmla="*/ 713020 h 1031444"/>
              <a:gd name="connsiteX14" fmla="*/ 270167 w 933852"/>
              <a:gd name="connsiteY14" fmla="*/ 664320 h 1031444"/>
              <a:gd name="connsiteX15" fmla="*/ 117009 w 933852"/>
              <a:gd name="connsiteY15" fmla="*/ 536951 h 1031444"/>
              <a:gd name="connsiteX16" fmla="*/ 38562 w 933852"/>
              <a:gd name="connsiteY16" fmla="*/ 760472 h 1031444"/>
              <a:gd name="connsiteX17" fmla="*/ 105802 w 933852"/>
              <a:gd name="connsiteY17" fmla="*/ 805426 h 1031444"/>
              <a:gd name="connsiteX18" fmla="*/ 160590 w 933852"/>
              <a:gd name="connsiteY18" fmla="*/ 766715 h 1031444"/>
              <a:gd name="connsiteX19" fmla="*/ 216624 w 933852"/>
              <a:gd name="connsiteY19" fmla="*/ 812918 h 1031444"/>
              <a:gd name="connsiteX20" fmla="*/ 270167 w 933852"/>
              <a:gd name="connsiteY20" fmla="*/ 804177 h 1031444"/>
              <a:gd name="connsiteX21" fmla="*/ 239037 w 933852"/>
              <a:gd name="connsiteY21" fmla="*/ 644341 h 1031444"/>
              <a:gd name="connsiteX22" fmla="*/ 117009 w 933852"/>
              <a:gd name="connsiteY22" fmla="*/ 536951 h 1031444"/>
              <a:gd name="connsiteX23" fmla="*/ 804353 w 933852"/>
              <a:gd name="connsiteY23" fmla="*/ 535702 h 1031444"/>
              <a:gd name="connsiteX24" fmla="*/ 681079 w 933852"/>
              <a:gd name="connsiteY24" fmla="*/ 643092 h 1031444"/>
              <a:gd name="connsiteX25" fmla="*/ 651195 w 933852"/>
              <a:gd name="connsiteY25" fmla="*/ 804177 h 1031444"/>
              <a:gd name="connsiteX26" fmla="*/ 881555 w 933852"/>
              <a:gd name="connsiteY26" fmla="*/ 760472 h 1031444"/>
              <a:gd name="connsiteX27" fmla="*/ 890271 w 933852"/>
              <a:gd name="connsiteY27" fmla="*/ 685549 h 1031444"/>
              <a:gd name="connsiteX28" fmla="*/ 877819 w 933852"/>
              <a:gd name="connsiteY28" fmla="*/ 688046 h 1031444"/>
              <a:gd name="connsiteX29" fmla="*/ 820540 w 933852"/>
              <a:gd name="connsiteY29" fmla="*/ 630605 h 1031444"/>
              <a:gd name="connsiteX30" fmla="*/ 842954 w 933852"/>
              <a:gd name="connsiteY30" fmla="*/ 584402 h 1031444"/>
              <a:gd name="connsiteX31" fmla="*/ 832992 w 933852"/>
              <a:gd name="connsiteY31" fmla="*/ 569417 h 1031444"/>
              <a:gd name="connsiteX32" fmla="*/ 804353 w 933852"/>
              <a:gd name="connsiteY32" fmla="*/ 535702 h 1031444"/>
              <a:gd name="connsiteX33" fmla="*/ 460318 w 933852"/>
              <a:gd name="connsiteY33" fmla="*/ 439445 h 1031444"/>
              <a:gd name="connsiteX34" fmla="*/ 531106 w 933852"/>
              <a:gd name="connsiteY34" fmla="*/ 509624 h 1031444"/>
              <a:gd name="connsiteX35" fmla="*/ 460318 w 933852"/>
              <a:gd name="connsiteY35" fmla="*/ 581033 h 1031444"/>
              <a:gd name="connsiteX36" fmla="*/ 389529 w 933852"/>
              <a:gd name="connsiteY36" fmla="*/ 509624 h 1031444"/>
              <a:gd name="connsiteX37" fmla="*/ 460318 w 933852"/>
              <a:gd name="connsiteY37" fmla="*/ 439445 h 1031444"/>
              <a:gd name="connsiteX38" fmla="*/ 684815 w 933852"/>
              <a:gd name="connsiteY38" fmla="*/ 424565 h 1031444"/>
              <a:gd name="connsiteX39" fmla="*/ 688550 w 933852"/>
              <a:gd name="connsiteY39" fmla="*/ 515722 h 1031444"/>
              <a:gd name="connsiteX40" fmla="*/ 684815 w 933852"/>
              <a:gd name="connsiteY40" fmla="*/ 606879 h 1031444"/>
              <a:gd name="connsiteX41" fmla="*/ 786920 w 933852"/>
              <a:gd name="connsiteY41" fmla="*/ 515722 h 1031444"/>
              <a:gd name="connsiteX42" fmla="*/ 684815 w 933852"/>
              <a:gd name="connsiteY42" fmla="*/ 424565 h 1031444"/>
              <a:gd name="connsiteX43" fmla="*/ 236547 w 933852"/>
              <a:gd name="connsiteY43" fmla="*/ 424565 h 1031444"/>
              <a:gd name="connsiteX44" fmla="*/ 134442 w 933852"/>
              <a:gd name="connsiteY44" fmla="*/ 515722 h 1031444"/>
              <a:gd name="connsiteX45" fmla="*/ 236547 w 933852"/>
              <a:gd name="connsiteY45" fmla="*/ 606879 h 1031444"/>
              <a:gd name="connsiteX46" fmla="*/ 232811 w 933852"/>
              <a:gd name="connsiteY46" fmla="*/ 515722 h 1031444"/>
              <a:gd name="connsiteX47" fmla="*/ 236547 w 933852"/>
              <a:gd name="connsiteY47" fmla="*/ 424565 h 1031444"/>
              <a:gd name="connsiteX48" fmla="*/ 460681 w 933852"/>
              <a:gd name="connsiteY48" fmla="*/ 289703 h 1031444"/>
              <a:gd name="connsiteX49" fmla="*/ 359821 w 933852"/>
              <a:gd name="connsiteY49" fmla="*/ 340901 h 1031444"/>
              <a:gd name="connsiteX50" fmla="*/ 265186 w 933852"/>
              <a:gd name="connsiteY50" fmla="*/ 403337 h 1031444"/>
              <a:gd name="connsiteX51" fmla="*/ 258960 w 933852"/>
              <a:gd name="connsiteY51" fmla="*/ 515722 h 1031444"/>
              <a:gd name="connsiteX52" fmla="*/ 265186 w 933852"/>
              <a:gd name="connsiteY52" fmla="*/ 628107 h 1031444"/>
              <a:gd name="connsiteX53" fmla="*/ 359821 w 933852"/>
              <a:gd name="connsiteY53" fmla="*/ 690543 h 1031444"/>
              <a:gd name="connsiteX54" fmla="*/ 460681 w 933852"/>
              <a:gd name="connsiteY54" fmla="*/ 741741 h 1031444"/>
              <a:gd name="connsiteX55" fmla="*/ 561541 w 933852"/>
              <a:gd name="connsiteY55" fmla="*/ 690543 h 1031444"/>
              <a:gd name="connsiteX56" fmla="*/ 656176 w 933852"/>
              <a:gd name="connsiteY56" fmla="*/ 628107 h 1031444"/>
              <a:gd name="connsiteX57" fmla="*/ 661156 w 933852"/>
              <a:gd name="connsiteY57" fmla="*/ 515722 h 1031444"/>
              <a:gd name="connsiteX58" fmla="*/ 656176 w 933852"/>
              <a:gd name="connsiteY58" fmla="*/ 403337 h 1031444"/>
              <a:gd name="connsiteX59" fmla="*/ 561541 w 933852"/>
              <a:gd name="connsiteY59" fmla="*/ 340901 h 1031444"/>
              <a:gd name="connsiteX60" fmla="*/ 460681 w 933852"/>
              <a:gd name="connsiteY60" fmla="*/ 289703 h 1031444"/>
              <a:gd name="connsiteX61" fmla="*/ 622555 w 933852"/>
              <a:gd name="connsiteY61" fmla="*/ 233511 h 1031444"/>
              <a:gd name="connsiteX62" fmla="*/ 494301 w 933852"/>
              <a:gd name="connsiteY62" fmla="*/ 274719 h 1031444"/>
              <a:gd name="connsiteX63" fmla="*/ 573993 w 933852"/>
              <a:gd name="connsiteY63" fmla="*/ 318424 h 1031444"/>
              <a:gd name="connsiteX64" fmla="*/ 651195 w 933852"/>
              <a:gd name="connsiteY64" fmla="*/ 367124 h 1031444"/>
              <a:gd name="connsiteX65" fmla="*/ 622555 w 933852"/>
              <a:gd name="connsiteY65" fmla="*/ 233511 h 1031444"/>
              <a:gd name="connsiteX66" fmla="*/ 297561 w 933852"/>
              <a:gd name="connsiteY66" fmla="*/ 233511 h 1031444"/>
              <a:gd name="connsiteX67" fmla="*/ 270167 w 933852"/>
              <a:gd name="connsiteY67" fmla="*/ 367124 h 1031444"/>
              <a:gd name="connsiteX68" fmla="*/ 346123 w 933852"/>
              <a:gd name="connsiteY68" fmla="*/ 318424 h 1031444"/>
              <a:gd name="connsiteX69" fmla="*/ 427061 w 933852"/>
              <a:gd name="connsiteY69" fmla="*/ 274719 h 1031444"/>
              <a:gd name="connsiteX70" fmla="*/ 297561 w 933852"/>
              <a:gd name="connsiteY70" fmla="*/ 233511 h 1031444"/>
              <a:gd name="connsiteX71" fmla="*/ 175533 w 933852"/>
              <a:gd name="connsiteY71" fmla="*/ 217277 h 1031444"/>
              <a:gd name="connsiteX72" fmla="*/ 38562 w 933852"/>
              <a:gd name="connsiteY72" fmla="*/ 270972 h 1031444"/>
              <a:gd name="connsiteX73" fmla="*/ 117009 w 933852"/>
              <a:gd name="connsiteY73" fmla="*/ 495743 h 1031444"/>
              <a:gd name="connsiteX74" fmla="*/ 239037 w 933852"/>
              <a:gd name="connsiteY74" fmla="*/ 387104 h 1031444"/>
              <a:gd name="connsiteX75" fmla="*/ 270167 w 933852"/>
              <a:gd name="connsiteY75" fmla="*/ 227267 h 1031444"/>
              <a:gd name="connsiteX76" fmla="*/ 175533 w 933852"/>
              <a:gd name="connsiteY76" fmla="*/ 217277 h 1031444"/>
              <a:gd name="connsiteX77" fmla="*/ 730264 w 933852"/>
              <a:gd name="connsiteY77" fmla="*/ 217238 h 1031444"/>
              <a:gd name="connsiteX78" fmla="*/ 651195 w 933852"/>
              <a:gd name="connsiteY78" fmla="*/ 227267 h 1031444"/>
              <a:gd name="connsiteX79" fmla="*/ 681079 w 933852"/>
              <a:gd name="connsiteY79" fmla="*/ 388352 h 1031444"/>
              <a:gd name="connsiteX80" fmla="*/ 804353 w 933852"/>
              <a:gd name="connsiteY80" fmla="*/ 495743 h 1031444"/>
              <a:gd name="connsiteX81" fmla="*/ 832992 w 933852"/>
              <a:gd name="connsiteY81" fmla="*/ 462027 h 1031444"/>
              <a:gd name="connsiteX82" fmla="*/ 881555 w 933852"/>
              <a:gd name="connsiteY82" fmla="*/ 270972 h 1031444"/>
              <a:gd name="connsiteX83" fmla="*/ 730264 w 933852"/>
              <a:gd name="connsiteY83" fmla="*/ 217238 h 1031444"/>
              <a:gd name="connsiteX84" fmla="*/ 460681 w 933852"/>
              <a:gd name="connsiteY84" fmla="*/ 27472 h 1031444"/>
              <a:gd name="connsiteX85" fmla="*/ 390950 w 933852"/>
              <a:gd name="connsiteY85" fmla="*/ 58690 h 1031444"/>
              <a:gd name="connsiteX86" fmla="*/ 403402 w 933852"/>
              <a:gd name="connsiteY86" fmla="*/ 93654 h 1031444"/>
              <a:gd name="connsiteX87" fmla="*/ 346123 w 933852"/>
              <a:gd name="connsiteY87" fmla="*/ 151095 h 1031444"/>
              <a:gd name="connsiteX88" fmla="*/ 329936 w 933852"/>
              <a:gd name="connsiteY88" fmla="*/ 148598 h 1031444"/>
              <a:gd name="connsiteX89" fmla="*/ 306277 w 933852"/>
              <a:gd name="connsiteY89" fmla="*/ 206039 h 1031444"/>
              <a:gd name="connsiteX90" fmla="*/ 460681 w 933852"/>
              <a:gd name="connsiteY90" fmla="*/ 259734 h 1031444"/>
              <a:gd name="connsiteX91" fmla="*/ 615084 w 933852"/>
              <a:gd name="connsiteY91" fmla="*/ 206039 h 1031444"/>
              <a:gd name="connsiteX92" fmla="*/ 460681 w 933852"/>
              <a:gd name="connsiteY92" fmla="*/ 27472 h 1031444"/>
              <a:gd name="connsiteX93" fmla="*/ 460681 w 933852"/>
              <a:gd name="connsiteY93" fmla="*/ 0 h 1031444"/>
              <a:gd name="connsiteX94" fmla="*/ 642478 w 933852"/>
              <a:gd name="connsiteY94" fmla="*/ 201044 h 1031444"/>
              <a:gd name="connsiteX95" fmla="*/ 905213 w 933852"/>
              <a:gd name="connsiteY95" fmla="*/ 258485 h 1031444"/>
              <a:gd name="connsiteX96" fmla="*/ 854160 w 933852"/>
              <a:gd name="connsiteY96" fmla="*/ 478261 h 1031444"/>
              <a:gd name="connsiteX97" fmla="*/ 823031 w 933852"/>
              <a:gd name="connsiteY97" fmla="*/ 515722 h 1031444"/>
              <a:gd name="connsiteX98" fmla="*/ 854160 w 933852"/>
              <a:gd name="connsiteY98" fmla="*/ 553184 h 1031444"/>
              <a:gd name="connsiteX99" fmla="*/ 867857 w 933852"/>
              <a:gd name="connsiteY99" fmla="*/ 574412 h 1031444"/>
              <a:gd name="connsiteX100" fmla="*/ 877819 w 933852"/>
              <a:gd name="connsiteY100" fmla="*/ 573164 h 1031444"/>
              <a:gd name="connsiteX101" fmla="*/ 933852 w 933852"/>
              <a:gd name="connsiteY101" fmla="*/ 630605 h 1031444"/>
              <a:gd name="connsiteX102" fmla="*/ 915175 w 933852"/>
              <a:gd name="connsiteY102" fmla="*/ 674310 h 1031444"/>
              <a:gd name="connsiteX103" fmla="*/ 905213 w 933852"/>
              <a:gd name="connsiteY103" fmla="*/ 772959 h 1031444"/>
              <a:gd name="connsiteX104" fmla="*/ 744584 w 933852"/>
              <a:gd name="connsiteY104" fmla="*/ 841639 h 1031444"/>
              <a:gd name="connsiteX105" fmla="*/ 642478 w 933852"/>
              <a:gd name="connsiteY105" fmla="*/ 831649 h 1031444"/>
              <a:gd name="connsiteX106" fmla="*/ 460681 w 933852"/>
              <a:gd name="connsiteY106" fmla="*/ 1031444 h 1031444"/>
              <a:gd name="connsiteX107" fmla="*/ 278883 w 933852"/>
              <a:gd name="connsiteY107" fmla="*/ 831649 h 1031444"/>
              <a:gd name="connsiteX108" fmla="*/ 215379 w 933852"/>
              <a:gd name="connsiteY108" fmla="*/ 840390 h 1031444"/>
              <a:gd name="connsiteX109" fmla="*/ 160590 w 933852"/>
              <a:gd name="connsiteY109" fmla="*/ 881598 h 1031444"/>
              <a:gd name="connsiteX110" fmla="*/ 103312 w 933852"/>
              <a:gd name="connsiteY110" fmla="*/ 834146 h 1031444"/>
              <a:gd name="connsiteX111" fmla="*/ 14904 w 933852"/>
              <a:gd name="connsiteY111" fmla="*/ 772959 h 1031444"/>
              <a:gd name="connsiteX112" fmla="*/ 97086 w 933852"/>
              <a:gd name="connsiteY112" fmla="*/ 515722 h 1031444"/>
              <a:gd name="connsiteX113" fmla="*/ 14904 w 933852"/>
              <a:gd name="connsiteY113" fmla="*/ 258485 h 1031444"/>
              <a:gd name="connsiteX114" fmla="*/ 278883 w 933852"/>
              <a:gd name="connsiteY114" fmla="*/ 201044 h 1031444"/>
              <a:gd name="connsiteX115" fmla="*/ 305032 w 933852"/>
              <a:gd name="connsiteY115" fmla="*/ 133613 h 1031444"/>
              <a:gd name="connsiteX116" fmla="*/ 288845 w 933852"/>
              <a:gd name="connsiteY116" fmla="*/ 93654 h 1031444"/>
              <a:gd name="connsiteX117" fmla="*/ 346123 w 933852"/>
              <a:gd name="connsiteY117" fmla="*/ 36213 h 1031444"/>
              <a:gd name="connsiteX118" fmla="*/ 369782 w 933852"/>
              <a:gd name="connsiteY118" fmla="*/ 41208 h 1031444"/>
              <a:gd name="connsiteX119" fmla="*/ 460681 w 933852"/>
              <a:gd name="connsiteY119" fmla="*/ 0 h 103144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Lst>
            <a:rect l="l" t="t" r="r" b="b"/>
            <a:pathLst>
              <a:path w="933852" h="1031444">
                <a:moveTo>
                  <a:pt x="460681" y="771710"/>
                </a:moveTo>
                <a:cubicBezTo>
                  <a:pt x="407138" y="795436"/>
                  <a:pt x="354840" y="812918"/>
                  <a:pt x="306277" y="825405"/>
                </a:cubicBezTo>
                <a:cubicBezTo>
                  <a:pt x="343633" y="934044"/>
                  <a:pt x="399667" y="1005221"/>
                  <a:pt x="460681" y="1005221"/>
                </a:cubicBezTo>
                <a:cubicBezTo>
                  <a:pt x="521695" y="1005221"/>
                  <a:pt x="577729" y="934044"/>
                  <a:pt x="615084" y="825405"/>
                </a:cubicBezTo>
                <a:cubicBezTo>
                  <a:pt x="566522" y="812918"/>
                  <a:pt x="514224" y="795436"/>
                  <a:pt x="460681" y="771710"/>
                </a:cubicBezTo>
                <a:close/>
                <a:moveTo>
                  <a:pt x="651195" y="664320"/>
                </a:moveTo>
                <a:cubicBezTo>
                  <a:pt x="626291" y="683051"/>
                  <a:pt x="601387" y="698036"/>
                  <a:pt x="573993" y="713020"/>
                </a:cubicBezTo>
                <a:cubicBezTo>
                  <a:pt x="547844" y="729254"/>
                  <a:pt x="520450" y="742990"/>
                  <a:pt x="494301" y="756726"/>
                </a:cubicBezTo>
                <a:cubicBezTo>
                  <a:pt x="539128" y="774208"/>
                  <a:pt x="581464" y="787944"/>
                  <a:pt x="622555" y="797934"/>
                </a:cubicBezTo>
                <a:cubicBezTo>
                  <a:pt x="635007" y="757974"/>
                  <a:pt x="644969" y="713020"/>
                  <a:pt x="651195" y="664320"/>
                </a:cubicBezTo>
                <a:close/>
                <a:moveTo>
                  <a:pt x="270167" y="664320"/>
                </a:moveTo>
                <a:cubicBezTo>
                  <a:pt x="275148" y="713020"/>
                  <a:pt x="286354" y="757974"/>
                  <a:pt x="297561" y="797934"/>
                </a:cubicBezTo>
                <a:cubicBezTo>
                  <a:pt x="338652" y="787944"/>
                  <a:pt x="382234" y="774208"/>
                  <a:pt x="427061" y="756726"/>
                </a:cubicBezTo>
                <a:cubicBezTo>
                  <a:pt x="400912" y="742990"/>
                  <a:pt x="373518" y="729254"/>
                  <a:pt x="346123" y="713020"/>
                </a:cubicBezTo>
                <a:cubicBezTo>
                  <a:pt x="318729" y="698036"/>
                  <a:pt x="293826" y="681802"/>
                  <a:pt x="270167" y="664320"/>
                </a:cubicBezTo>
                <a:close/>
                <a:moveTo>
                  <a:pt x="117009" y="536951"/>
                </a:moveTo>
                <a:cubicBezTo>
                  <a:pt x="41052" y="623112"/>
                  <a:pt x="7432" y="706777"/>
                  <a:pt x="38562" y="760472"/>
                </a:cubicBezTo>
                <a:cubicBezTo>
                  <a:pt x="52259" y="782949"/>
                  <a:pt x="74673" y="797934"/>
                  <a:pt x="105802" y="805426"/>
                </a:cubicBezTo>
                <a:cubicBezTo>
                  <a:pt x="113273" y="782949"/>
                  <a:pt x="134442" y="766715"/>
                  <a:pt x="160590" y="766715"/>
                </a:cubicBezTo>
                <a:cubicBezTo>
                  <a:pt x="187985" y="766715"/>
                  <a:pt x="210398" y="785446"/>
                  <a:pt x="216624" y="812918"/>
                </a:cubicBezTo>
                <a:cubicBezTo>
                  <a:pt x="234057" y="810421"/>
                  <a:pt x="251489" y="807923"/>
                  <a:pt x="270167" y="804177"/>
                </a:cubicBezTo>
                <a:cubicBezTo>
                  <a:pt x="256470" y="756726"/>
                  <a:pt x="246508" y="701782"/>
                  <a:pt x="239037" y="644341"/>
                </a:cubicBezTo>
                <a:cubicBezTo>
                  <a:pt x="191720" y="609376"/>
                  <a:pt x="150629" y="573164"/>
                  <a:pt x="117009" y="536951"/>
                </a:cubicBezTo>
                <a:close/>
                <a:moveTo>
                  <a:pt x="804353" y="535702"/>
                </a:moveTo>
                <a:cubicBezTo>
                  <a:pt x="769488" y="573164"/>
                  <a:pt x="728396" y="609376"/>
                  <a:pt x="681079" y="643092"/>
                </a:cubicBezTo>
                <a:cubicBezTo>
                  <a:pt x="676099" y="701782"/>
                  <a:pt x="664892" y="756726"/>
                  <a:pt x="651195" y="804177"/>
                </a:cubicBezTo>
                <a:cubicBezTo>
                  <a:pt x="763262" y="826654"/>
                  <a:pt x="851670" y="812918"/>
                  <a:pt x="881555" y="760472"/>
                </a:cubicBezTo>
                <a:cubicBezTo>
                  <a:pt x="894006" y="740492"/>
                  <a:pt x="896497" y="715518"/>
                  <a:pt x="890271" y="685549"/>
                </a:cubicBezTo>
                <a:cubicBezTo>
                  <a:pt x="886535" y="688046"/>
                  <a:pt x="881555" y="688046"/>
                  <a:pt x="877819" y="688046"/>
                </a:cubicBezTo>
                <a:cubicBezTo>
                  <a:pt x="846689" y="688046"/>
                  <a:pt x="820540" y="661823"/>
                  <a:pt x="820540" y="630605"/>
                </a:cubicBezTo>
                <a:cubicBezTo>
                  <a:pt x="820540" y="611874"/>
                  <a:pt x="829257" y="595641"/>
                  <a:pt x="842954" y="584402"/>
                </a:cubicBezTo>
                <a:cubicBezTo>
                  <a:pt x="839218" y="579407"/>
                  <a:pt x="836728" y="574412"/>
                  <a:pt x="832992" y="569417"/>
                </a:cubicBezTo>
                <a:cubicBezTo>
                  <a:pt x="823031" y="558179"/>
                  <a:pt x="814314" y="546940"/>
                  <a:pt x="804353" y="535702"/>
                </a:cubicBezTo>
                <a:close/>
                <a:moveTo>
                  <a:pt x="460318" y="439445"/>
                </a:moveTo>
                <a:cubicBezTo>
                  <a:pt x="498817" y="439445"/>
                  <a:pt x="531106" y="470225"/>
                  <a:pt x="531106" y="509624"/>
                </a:cubicBezTo>
                <a:cubicBezTo>
                  <a:pt x="531106" y="549022"/>
                  <a:pt x="498817" y="581033"/>
                  <a:pt x="460318" y="581033"/>
                </a:cubicBezTo>
                <a:cubicBezTo>
                  <a:pt x="420577" y="581033"/>
                  <a:pt x="389529" y="549022"/>
                  <a:pt x="389529" y="509624"/>
                </a:cubicBezTo>
                <a:cubicBezTo>
                  <a:pt x="389529" y="470225"/>
                  <a:pt x="420577" y="439445"/>
                  <a:pt x="460318" y="439445"/>
                </a:cubicBezTo>
                <a:close/>
                <a:moveTo>
                  <a:pt x="684815" y="424565"/>
                </a:moveTo>
                <a:cubicBezTo>
                  <a:pt x="687305" y="454535"/>
                  <a:pt x="688550" y="484504"/>
                  <a:pt x="688550" y="515722"/>
                </a:cubicBezTo>
                <a:cubicBezTo>
                  <a:pt x="688550" y="546940"/>
                  <a:pt x="687305" y="578158"/>
                  <a:pt x="684815" y="606879"/>
                </a:cubicBezTo>
                <a:cubicBezTo>
                  <a:pt x="723416" y="578158"/>
                  <a:pt x="757036" y="546940"/>
                  <a:pt x="786920" y="515722"/>
                </a:cubicBezTo>
                <a:cubicBezTo>
                  <a:pt x="757036" y="484504"/>
                  <a:pt x="723416" y="454535"/>
                  <a:pt x="684815" y="424565"/>
                </a:cubicBezTo>
                <a:close/>
                <a:moveTo>
                  <a:pt x="236547" y="424565"/>
                </a:moveTo>
                <a:cubicBezTo>
                  <a:pt x="197946" y="454535"/>
                  <a:pt x="164326" y="484504"/>
                  <a:pt x="134442" y="515722"/>
                </a:cubicBezTo>
                <a:cubicBezTo>
                  <a:pt x="164326" y="546940"/>
                  <a:pt x="197946" y="578158"/>
                  <a:pt x="236547" y="606879"/>
                </a:cubicBezTo>
                <a:cubicBezTo>
                  <a:pt x="234057" y="578158"/>
                  <a:pt x="232811" y="546940"/>
                  <a:pt x="232811" y="515722"/>
                </a:cubicBezTo>
                <a:cubicBezTo>
                  <a:pt x="232811" y="484504"/>
                  <a:pt x="234057" y="454535"/>
                  <a:pt x="236547" y="424565"/>
                </a:cubicBezTo>
                <a:close/>
                <a:moveTo>
                  <a:pt x="460681" y="289703"/>
                </a:moveTo>
                <a:cubicBezTo>
                  <a:pt x="427061" y="304688"/>
                  <a:pt x="393441" y="322170"/>
                  <a:pt x="359821" y="340901"/>
                </a:cubicBezTo>
                <a:cubicBezTo>
                  <a:pt x="326200" y="360880"/>
                  <a:pt x="295071" y="382109"/>
                  <a:pt x="265186" y="403337"/>
                </a:cubicBezTo>
                <a:cubicBezTo>
                  <a:pt x="261451" y="439550"/>
                  <a:pt x="258960" y="477012"/>
                  <a:pt x="258960" y="515722"/>
                </a:cubicBezTo>
                <a:cubicBezTo>
                  <a:pt x="258960" y="554433"/>
                  <a:pt x="261451" y="591894"/>
                  <a:pt x="265186" y="628107"/>
                </a:cubicBezTo>
                <a:cubicBezTo>
                  <a:pt x="295071" y="650584"/>
                  <a:pt x="326200" y="670564"/>
                  <a:pt x="359821" y="690543"/>
                </a:cubicBezTo>
                <a:cubicBezTo>
                  <a:pt x="393441" y="709274"/>
                  <a:pt x="427061" y="726756"/>
                  <a:pt x="460681" y="741741"/>
                </a:cubicBezTo>
                <a:cubicBezTo>
                  <a:pt x="494301" y="726756"/>
                  <a:pt x="527921" y="709274"/>
                  <a:pt x="561541" y="690543"/>
                </a:cubicBezTo>
                <a:cubicBezTo>
                  <a:pt x="593916" y="670564"/>
                  <a:pt x="626291" y="650584"/>
                  <a:pt x="656176" y="628107"/>
                </a:cubicBezTo>
                <a:cubicBezTo>
                  <a:pt x="659911" y="593143"/>
                  <a:pt x="661156" y="554433"/>
                  <a:pt x="661156" y="515722"/>
                </a:cubicBezTo>
                <a:cubicBezTo>
                  <a:pt x="661156" y="477012"/>
                  <a:pt x="659911" y="438301"/>
                  <a:pt x="656176" y="403337"/>
                </a:cubicBezTo>
                <a:cubicBezTo>
                  <a:pt x="626291" y="382109"/>
                  <a:pt x="593916" y="360880"/>
                  <a:pt x="561541" y="340901"/>
                </a:cubicBezTo>
                <a:cubicBezTo>
                  <a:pt x="527921" y="322170"/>
                  <a:pt x="494301" y="304688"/>
                  <a:pt x="460681" y="289703"/>
                </a:cubicBezTo>
                <a:close/>
                <a:moveTo>
                  <a:pt x="622555" y="233511"/>
                </a:moveTo>
                <a:cubicBezTo>
                  <a:pt x="581464" y="243501"/>
                  <a:pt x="539128" y="257236"/>
                  <a:pt x="494301" y="274719"/>
                </a:cubicBezTo>
                <a:cubicBezTo>
                  <a:pt x="520450" y="288455"/>
                  <a:pt x="547844" y="302190"/>
                  <a:pt x="573993" y="318424"/>
                </a:cubicBezTo>
                <a:cubicBezTo>
                  <a:pt x="601387" y="333409"/>
                  <a:pt x="626291" y="349642"/>
                  <a:pt x="651195" y="367124"/>
                </a:cubicBezTo>
                <a:cubicBezTo>
                  <a:pt x="644969" y="318424"/>
                  <a:pt x="635007" y="273470"/>
                  <a:pt x="622555" y="233511"/>
                </a:cubicBezTo>
                <a:close/>
                <a:moveTo>
                  <a:pt x="297561" y="233511"/>
                </a:moveTo>
                <a:cubicBezTo>
                  <a:pt x="286354" y="273470"/>
                  <a:pt x="275148" y="318424"/>
                  <a:pt x="270167" y="367124"/>
                </a:cubicBezTo>
                <a:cubicBezTo>
                  <a:pt x="293826" y="349642"/>
                  <a:pt x="318729" y="333409"/>
                  <a:pt x="346123" y="318424"/>
                </a:cubicBezTo>
                <a:cubicBezTo>
                  <a:pt x="373518" y="302190"/>
                  <a:pt x="400912" y="288455"/>
                  <a:pt x="427061" y="274719"/>
                </a:cubicBezTo>
                <a:cubicBezTo>
                  <a:pt x="382234" y="257236"/>
                  <a:pt x="338652" y="243501"/>
                  <a:pt x="297561" y="233511"/>
                </a:cubicBezTo>
                <a:close/>
                <a:moveTo>
                  <a:pt x="175533" y="217277"/>
                </a:moveTo>
                <a:cubicBezTo>
                  <a:pt x="109538" y="217277"/>
                  <a:pt x="59730" y="234759"/>
                  <a:pt x="38562" y="270972"/>
                </a:cubicBezTo>
                <a:cubicBezTo>
                  <a:pt x="7432" y="324667"/>
                  <a:pt x="41052" y="409581"/>
                  <a:pt x="117009" y="495743"/>
                </a:cubicBezTo>
                <a:cubicBezTo>
                  <a:pt x="150629" y="458281"/>
                  <a:pt x="191720" y="422068"/>
                  <a:pt x="239037" y="387104"/>
                </a:cubicBezTo>
                <a:cubicBezTo>
                  <a:pt x="246508" y="329662"/>
                  <a:pt x="256470" y="274719"/>
                  <a:pt x="270167" y="227267"/>
                </a:cubicBezTo>
                <a:cubicBezTo>
                  <a:pt x="236547" y="219775"/>
                  <a:pt x="204172" y="217277"/>
                  <a:pt x="175533" y="217277"/>
                </a:cubicBezTo>
                <a:close/>
                <a:moveTo>
                  <a:pt x="730264" y="217238"/>
                </a:moveTo>
                <a:cubicBezTo>
                  <a:pt x="705749" y="218292"/>
                  <a:pt x="679211" y="221648"/>
                  <a:pt x="651195" y="227267"/>
                </a:cubicBezTo>
                <a:cubicBezTo>
                  <a:pt x="664892" y="274719"/>
                  <a:pt x="676099" y="329662"/>
                  <a:pt x="681079" y="388352"/>
                </a:cubicBezTo>
                <a:cubicBezTo>
                  <a:pt x="728396" y="422068"/>
                  <a:pt x="769488" y="458281"/>
                  <a:pt x="804353" y="495743"/>
                </a:cubicBezTo>
                <a:cubicBezTo>
                  <a:pt x="814314" y="484504"/>
                  <a:pt x="823031" y="473266"/>
                  <a:pt x="832992" y="462027"/>
                </a:cubicBezTo>
                <a:cubicBezTo>
                  <a:pt x="889026" y="384606"/>
                  <a:pt x="907703" y="315926"/>
                  <a:pt x="881555" y="270972"/>
                </a:cubicBezTo>
                <a:cubicBezTo>
                  <a:pt x="859141" y="231638"/>
                  <a:pt x="803808" y="214078"/>
                  <a:pt x="730264" y="217238"/>
                </a:cubicBezTo>
                <a:close/>
                <a:moveTo>
                  <a:pt x="460681" y="27472"/>
                </a:moveTo>
                <a:cubicBezTo>
                  <a:pt x="437022" y="27472"/>
                  <a:pt x="413364" y="38710"/>
                  <a:pt x="390950" y="58690"/>
                </a:cubicBezTo>
                <a:cubicBezTo>
                  <a:pt x="399667" y="68680"/>
                  <a:pt x="403402" y="81167"/>
                  <a:pt x="403402" y="93654"/>
                </a:cubicBezTo>
                <a:cubicBezTo>
                  <a:pt x="403402" y="124872"/>
                  <a:pt x="377253" y="151095"/>
                  <a:pt x="346123" y="151095"/>
                </a:cubicBezTo>
                <a:cubicBezTo>
                  <a:pt x="339898" y="151095"/>
                  <a:pt x="334917" y="149846"/>
                  <a:pt x="329936" y="148598"/>
                </a:cubicBezTo>
                <a:cubicBezTo>
                  <a:pt x="321220" y="166080"/>
                  <a:pt x="312503" y="186059"/>
                  <a:pt x="306277" y="206039"/>
                </a:cubicBezTo>
                <a:cubicBezTo>
                  <a:pt x="354840" y="218526"/>
                  <a:pt x="407138" y="236008"/>
                  <a:pt x="460681" y="259734"/>
                </a:cubicBezTo>
                <a:cubicBezTo>
                  <a:pt x="514224" y="236008"/>
                  <a:pt x="566522" y="218526"/>
                  <a:pt x="615084" y="206039"/>
                </a:cubicBezTo>
                <a:cubicBezTo>
                  <a:pt x="577729" y="97400"/>
                  <a:pt x="521695" y="27472"/>
                  <a:pt x="460681" y="27472"/>
                </a:cubicBezTo>
                <a:close/>
                <a:moveTo>
                  <a:pt x="460681" y="0"/>
                </a:moveTo>
                <a:cubicBezTo>
                  <a:pt x="535392" y="0"/>
                  <a:pt x="601387" y="78669"/>
                  <a:pt x="642478" y="201044"/>
                </a:cubicBezTo>
                <a:cubicBezTo>
                  <a:pt x="768242" y="174821"/>
                  <a:pt x="867857" y="192303"/>
                  <a:pt x="905213" y="258485"/>
                </a:cubicBezTo>
                <a:cubicBezTo>
                  <a:pt x="937588" y="312180"/>
                  <a:pt x="918910" y="390850"/>
                  <a:pt x="854160" y="478261"/>
                </a:cubicBezTo>
                <a:cubicBezTo>
                  <a:pt x="844199" y="490748"/>
                  <a:pt x="834237" y="503235"/>
                  <a:pt x="823031" y="515722"/>
                </a:cubicBezTo>
                <a:cubicBezTo>
                  <a:pt x="834237" y="528210"/>
                  <a:pt x="844199" y="540697"/>
                  <a:pt x="854160" y="553184"/>
                </a:cubicBezTo>
                <a:cubicBezTo>
                  <a:pt x="859141" y="560676"/>
                  <a:pt x="864122" y="566920"/>
                  <a:pt x="867857" y="574412"/>
                </a:cubicBezTo>
                <a:cubicBezTo>
                  <a:pt x="871593" y="574412"/>
                  <a:pt x="874083" y="573164"/>
                  <a:pt x="877819" y="573164"/>
                </a:cubicBezTo>
                <a:cubicBezTo>
                  <a:pt x="908949" y="573164"/>
                  <a:pt x="933852" y="599387"/>
                  <a:pt x="933852" y="630605"/>
                </a:cubicBezTo>
                <a:cubicBezTo>
                  <a:pt x="933852" y="648087"/>
                  <a:pt x="926381" y="663072"/>
                  <a:pt x="915175" y="674310"/>
                </a:cubicBezTo>
                <a:cubicBezTo>
                  <a:pt x="925136" y="711772"/>
                  <a:pt x="921401" y="745487"/>
                  <a:pt x="905213" y="772959"/>
                </a:cubicBezTo>
                <a:cubicBezTo>
                  <a:pt x="879064" y="820410"/>
                  <a:pt x="820540" y="841639"/>
                  <a:pt x="744584" y="841639"/>
                </a:cubicBezTo>
                <a:cubicBezTo>
                  <a:pt x="712209" y="841639"/>
                  <a:pt x="678589" y="837893"/>
                  <a:pt x="642478" y="831649"/>
                </a:cubicBezTo>
                <a:cubicBezTo>
                  <a:pt x="601387" y="954024"/>
                  <a:pt x="535392" y="1031444"/>
                  <a:pt x="460681" y="1031444"/>
                </a:cubicBezTo>
                <a:cubicBezTo>
                  <a:pt x="385969" y="1031444"/>
                  <a:pt x="319975" y="954024"/>
                  <a:pt x="278883" y="831649"/>
                </a:cubicBezTo>
                <a:cubicBezTo>
                  <a:pt x="256470" y="835395"/>
                  <a:pt x="235302" y="839141"/>
                  <a:pt x="215379" y="840390"/>
                </a:cubicBezTo>
                <a:cubicBezTo>
                  <a:pt x="207908" y="864116"/>
                  <a:pt x="185494" y="881598"/>
                  <a:pt x="160590" y="881598"/>
                </a:cubicBezTo>
                <a:cubicBezTo>
                  <a:pt x="131951" y="881598"/>
                  <a:pt x="108293" y="861618"/>
                  <a:pt x="103312" y="834146"/>
                </a:cubicBezTo>
                <a:cubicBezTo>
                  <a:pt x="63466" y="822908"/>
                  <a:pt x="32336" y="804177"/>
                  <a:pt x="14904" y="772959"/>
                </a:cubicBezTo>
                <a:cubicBezTo>
                  <a:pt x="-22452" y="708026"/>
                  <a:pt x="12413" y="613123"/>
                  <a:pt x="97086" y="515722"/>
                </a:cubicBezTo>
                <a:cubicBezTo>
                  <a:pt x="12413" y="418322"/>
                  <a:pt x="-22452" y="323419"/>
                  <a:pt x="14904" y="258485"/>
                </a:cubicBezTo>
                <a:cubicBezTo>
                  <a:pt x="52259" y="192303"/>
                  <a:pt x="151874" y="174821"/>
                  <a:pt x="278883" y="201044"/>
                </a:cubicBezTo>
                <a:cubicBezTo>
                  <a:pt x="287600" y="176070"/>
                  <a:pt x="296316" y="154841"/>
                  <a:pt x="305032" y="133613"/>
                </a:cubicBezTo>
                <a:cubicBezTo>
                  <a:pt x="295071" y="123623"/>
                  <a:pt x="288845" y="109887"/>
                  <a:pt x="288845" y="93654"/>
                </a:cubicBezTo>
                <a:cubicBezTo>
                  <a:pt x="288845" y="62436"/>
                  <a:pt x="314994" y="36213"/>
                  <a:pt x="346123" y="36213"/>
                </a:cubicBezTo>
                <a:cubicBezTo>
                  <a:pt x="353595" y="36213"/>
                  <a:pt x="362311" y="37462"/>
                  <a:pt x="369782" y="41208"/>
                </a:cubicBezTo>
                <a:cubicBezTo>
                  <a:pt x="397176" y="14985"/>
                  <a:pt x="428306" y="0"/>
                  <a:pt x="460681" y="0"/>
                </a:cubicBezTo>
                <a:close/>
              </a:path>
            </a:pathLst>
          </a:custGeom>
          <a:solidFill>
            <a:schemeClr val="accent1">
              <a:lumMod val="75000"/>
              <a:alpha val="50000"/>
            </a:schemeClr>
          </a:solidFill>
          <a:ln>
            <a:noFill/>
          </a:ln>
          <a:effectLst/>
        </p:spPr>
        <p:txBody>
          <a:bodyPr wrap="none" anchor="ctr"/>
          <a:lstStyle/>
          <a:p>
            <a:endParaRPr lang="en-US" dirty="0">
              <a:latin typeface="Poppins" pitchFamily="2" charset="77"/>
            </a:endParaRPr>
          </a:p>
        </p:txBody>
      </p:sp>
      <p:sp>
        <p:nvSpPr>
          <p:cNvPr id="6" name="TextBox 5">
            <a:extLst>
              <a:ext uri="{FF2B5EF4-FFF2-40B4-BE49-F238E27FC236}">
                <a16:creationId xmlns:a16="http://schemas.microsoft.com/office/drawing/2014/main" id="{EF471E78-3808-0843-8200-F81DF283715E}"/>
              </a:ext>
            </a:extLst>
          </p:cNvPr>
          <p:cNvSpPr txBox="1"/>
          <p:nvPr/>
        </p:nvSpPr>
        <p:spPr>
          <a:xfrm>
            <a:off x="752023" y="2703425"/>
            <a:ext cx="2056944" cy="353943"/>
          </a:xfrm>
          <a:prstGeom prst="rect">
            <a:avLst/>
          </a:prstGeom>
          <a:noFill/>
        </p:spPr>
        <p:txBody>
          <a:bodyPr wrap="square" rtlCol="0" anchor="b">
            <a:spAutoFit/>
          </a:bodyPr>
          <a:lstStyle/>
          <a:p>
            <a:pPr algn="ctr"/>
            <a:r>
              <a:rPr lang="en-US" sz="1700" b="1" spc="-15" dirty="0">
                <a:solidFill>
                  <a:srgbClr val="111340"/>
                </a:solidFill>
                <a:latin typeface="Poppins" pitchFamily="2" charset="77"/>
                <a:cs typeface="Poppins" pitchFamily="2" charset="77"/>
              </a:rPr>
              <a:t>TITLE 01</a:t>
            </a:r>
          </a:p>
        </p:txBody>
      </p:sp>
      <p:sp>
        <p:nvSpPr>
          <p:cNvPr id="8" name="TextBox 7">
            <a:extLst>
              <a:ext uri="{FF2B5EF4-FFF2-40B4-BE49-F238E27FC236}">
                <a16:creationId xmlns:a16="http://schemas.microsoft.com/office/drawing/2014/main" id="{650DACD3-4A0B-4746-8255-46FE65226222}"/>
              </a:ext>
            </a:extLst>
          </p:cNvPr>
          <p:cNvSpPr txBox="1"/>
          <p:nvPr/>
        </p:nvSpPr>
        <p:spPr>
          <a:xfrm>
            <a:off x="752023" y="5113713"/>
            <a:ext cx="2056944" cy="353943"/>
          </a:xfrm>
          <a:prstGeom prst="rect">
            <a:avLst/>
          </a:prstGeom>
          <a:noFill/>
        </p:spPr>
        <p:txBody>
          <a:bodyPr wrap="square" rtlCol="0" anchor="b">
            <a:spAutoFit/>
          </a:bodyPr>
          <a:lstStyle/>
          <a:p>
            <a:pPr algn="ctr"/>
            <a:r>
              <a:rPr lang="en-US" sz="1700" b="1" spc="-15" dirty="0">
                <a:solidFill>
                  <a:srgbClr val="111340"/>
                </a:solidFill>
                <a:latin typeface="Poppins" pitchFamily="2" charset="77"/>
                <a:cs typeface="Poppins" pitchFamily="2" charset="77"/>
              </a:rPr>
              <a:t>TITLE 02</a:t>
            </a:r>
          </a:p>
        </p:txBody>
      </p:sp>
      <p:sp>
        <p:nvSpPr>
          <p:cNvPr id="10" name="TextBox 9">
            <a:extLst>
              <a:ext uri="{FF2B5EF4-FFF2-40B4-BE49-F238E27FC236}">
                <a16:creationId xmlns:a16="http://schemas.microsoft.com/office/drawing/2014/main" id="{2140E741-2817-2F41-9C9C-873CA7144138}"/>
              </a:ext>
            </a:extLst>
          </p:cNvPr>
          <p:cNvSpPr txBox="1"/>
          <p:nvPr/>
        </p:nvSpPr>
        <p:spPr>
          <a:xfrm>
            <a:off x="9383033" y="2703425"/>
            <a:ext cx="2056944" cy="353943"/>
          </a:xfrm>
          <a:prstGeom prst="rect">
            <a:avLst/>
          </a:prstGeom>
          <a:noFill/>
        </p:spPr>
        <p:txBody>
          <a:bodyPr wrap="square" rtlCol="0" anchor="b">
            <a:spAutoFit/>
          </a:bodyPr>
          <a:lstStyle/>
          <a:p>
            <a:pPr algn="ctr"/>
            <a:r>
              <a:rPr lang="en-US" sz="1700" b="1" spc="-15" dirty="0">
                <a:solidFill>
                  <a:srgbClr val="111340"/>
                </a:solidFill>
                <a:latin typeface="Poppins" pitchFamily="2" charset="77"/>
                <a:cs typeface="Poppins" pitchFamily="2" charset="77"/>
              </a:rPr>
              <a:t>TITLE 03</a:t>
            </a:r>
          </a:p>
        </p:txBody>
      </p:sp>
      <p:sp>
        <p:nvSpPr>
          <p:cNvPr id="12" name="TextBox 11">
            <a:extLst>
              <a:ext uri="{FF2B5EF4-FFF2-40B4-BE49-F238E27FC236}">
                <a16:creationId xmlns:a16="http://schemas.microsoft.com/office/drawing/2014/main" id="{D3AD328B-BAD4-D44A-99DB-9D43D0578733}"/>
              </a:ext>
            </a:extLst>
          </p:cNvPr>
          <p:cNvSpPr txBox="1"/>
          <p:nvPr/>
        </p:nvSpPr>
        <p:spPr>
          <a:xfrm>
            <a:off x="9383033" y="5113713"/>
            <a:ext cx="2056944" cy="353943"/>
          </a:xfrm>
          <a:prstGeom prst="rect">
            <a:avLst/>
          </a:prstGeom>
          <a:noFill/>
        </p:spPr>
        <p:txBody>
          <a:bodyPr wrap="square" rtlCol="0" anchor="b">
            <a:spAutoFit/>
          </a:bodyPr>
          <a:lstStyle/>
          <a:p>
            <a:pPr algn="ctr"/>
            <a:r>
              <a:rPr lang="en-US" sz="1700" b="1" spc="-15" dirty="0">
                <a:solidFill>
                  <a:srgbClr val="111340"/>
                </a:solidFill>
                <a:latin typeface="Poppins" pitchFamily="2" charset="77"/>
                <a:cs typeface="Poppins" pitchFamily="2" charset="77"/>
              </a:rPr>
              <a:t>TITLE 04</a:t>
            </a:r>
          </a:p>
        </p:txBody>
      </p:sp>
      <p:sp>
        <p:nvSpPr>
          <p:cNvPr id="82" name="TextBox 81">
            <a:extLst>
              <a:ext uri="{FF2B5EF4-FFF2-40B4-BE49-F238E27FC236}">
                <a16:creationId xmlns:a16="http://schemas.microsoft.com/office/drawing/2014/main" id="{1E35592A-5823-4284-A4FA-53B4FD00136E}"/>
              </a:ext>
            </a:extLst>
          </p:cNvPr>
          <p:cNvSpPr txBox="1"/>
          <p:nvPr/>
        </p:nvSpPr>
        <p:spPr>
          <a:xfrm>
            <a:off x="3851884" y="329579"/>
            <a:ext cx="4477508" cy="661720"/>
          </a:xfrm>
          <a:prstGeom prst="rect">
            <a:avLst/>
          </a:prstGeom>
          <a:noFill/>
        </p:spPr>
        <p:txBody>
          <a:bodyPr wrap="none" rtlCol="0" anchor="b">
            <a:spAutoFit/>
          </a:bodyPr>
          <a:lstStyle/>
          <a:p>
            <a:pPr algn="ctr"/>
            <a:r>
              <a:rPr lang="en-US" sz="3700" b="1" spc="600" dirty="0">
                <a:solidFill>
                  <a:schemeClr val="accent4">
                    <a:lumMod val="50000"/>
                  </a:schemeClr>
                </a:solidFill>
                <a:latin typeface="Lato Black" panose="020F0A02020204030203" pitchFamily="34" charset="0"/>
                <a:cs typeface="Poppins" pitchFamily="2" charset="77"/>
              </a:rPr>
              <a:t>SCIENCE</a:t>
            </a:r>
            <a:r>
              <a:rPr lang="en-US" sz="3700" b="1" spc="600" dirty="0">
                <a:solidFill>
                  <a:srgbClr val="111340"/>
                </a:solidFill>
                <a:latin typeface="Lato Black" panose="020F0A02020204030203" pitchFamily="34" charset="0"/>
                <a:cs typeface="Poppins" pitchFamily="2" charset="77"/>
              </a:rPr>
              <a:t> </a:t>
            </a:r>
            <a:r>
              <a:rPr lang="en-US" sz="3700" b="1" spc="600" dirty="0">
                <a:solidFill>
                  <a:schemeClr val="accent4"/>
                </a:solidFill>
                <a:latin typeface="Lato Black" panose="020F0A02020204030203" pitchFamily="34" charset="0"/>
                <a:cs typeface="Poppins" pitchFamily="2" charset="77"/>
              </a:rPr>
              <a:t>SLIDE</a:t>
            </a:r>
          </a:p>
        </p:txBody>
      </p:sp>
      <p:sp>
        <p:nvSpPr>
          <p:cNvPr id="83" name="TextBox 82">
            <a:extLst>
              <a:ext uri="{FF2B5EF4-FFF2-40B4-BE49-F238E27FC236}">
                <a16:creationId xmlns:a16="http://schemas.microsoft.com/office/drawing/2014/main" id="{8910173A-7C40-451B-8717-F84272AFD11E}"/>
              </a:ext>
            </a:extLst>
          </p:cNvPr>
          <p:cNvSpPr txBox="1"/>
          <p:nvPr/>
        </p:nvSpPr>
        <p:spPr>
          <a:xfrm>
            <a:off x="777229" y="3078820"/>
            <a:ext cx="2051668" cy="1015663"/>
          </a:xfrm>
          <a:prstGeom prst="rect">
            <a:avLst/>
          </a:prstGeom>
          <a:noFill/>
        </p:spPr>
        <p:txBody>
          <a:bodyPr wrap="square" rtlCol="0">
            <a:spAutoFit/>
          </a:bodyPr>
          <a:lstStyle/>
          <a:p>
            <a:pPr algn="ctr">
              <a:lnSpc>
                <a:spcPts val="1750"/>
              </a:lnSpc>
            </a:pPr>
            <a:r>
              <a:rPr lang="en-US" sz="1600" dirty="0">
                <a:latin typeface="Lato Light" panose="020F0502020204030203" pitchFamily="34" charset="0"/>
              </a:rPr>
              <a:t>You can make whatever you want if you make with love and trust</a:t>
            </a:r>
          </a:p>
        </p:txBody>
      </p:sp>
      <p:sp>
        <p:nvSpPr>
          <p:cNvPr id="84" name="TextBox 83">
            <a:extLst>
              <a:ext uri="{FF2B5EF4-FFF2-40B4-BE49-F238E27FC236}">
                <a16:creationId xmlns:a16="http://schemas.microsoft.com/office/drawing/2014/main" id="{85CC6240-4621-45CE-84FC-853CC1AD7245}"/>
              </a:ext>
            </a:extLst>
          </p:cNvPr>
          <p:cNvSpPr txBox="1"/>
          <p:nvPr/>
        </p:nvSpPr>
        <p:spPr>
          <a:xfrm>
            <a:off x="669944" y="5467656"/>
            <a:ext cx="2051668" cy="1015663"/>
          </a:xfrm>
          <a:prstGeom prst="rect">
            <a:avLst/>
          </a:prstGeom>
          <a:noFill/>
        </p:spPr>
        <p:txBody>
          <a:bodyPr wrap="square" rtlCol="0">
            <a:spAutoFit/>
          </a:bodyPr>
          <a:lstStyle/>
          <a:p>
            <a:pPr algn="ctr">
              <a:lnSpc>
                <a:spcPts val="1750"/>
              </a:lnSpc>
            </a:pPr>
            <a:r>
              <a:rPr lang="en-US" sz="1600" dirty="0">
                <a:latin typeface="Lato Light" panose="020F0502020204030203" pitchFamily="34" charset="0"/>
              </a:rPr>
              <a:t>You can make whatever you want if you make with love and trust</a:t>
            </a:r>
          </a:p>
        </p:txBody>
      </p:sp>
      <p:sp>
        <p:nvSpPr>
          <p:cNvPr id="85" name="TextBox 84">
            <a:extLst>
              <a:ext uri="{FF2B5EF4-FFF2-40B4-BE49-F238E27FC236}">
                <a16:creationId xmlns:a16="http://schemas.microsoft.com/office/drawing/2014/main" id="{518DC83B-7975-42CA-84EB-D82ACAAA811C}"/>
              </a:ext>
            </a:extLst>
          </p:cNvPr>
          <p:cNvSpPr txBox="1"/>
          <p:nvPr/>
        </p:nvSpPr>
        <p:spPr>
          <a:xfrm>
            <a:off x="9507992" y="3075220"/>
            <a:ext cx="2051668" cy="1015663"/>
          </a:xfrm>
          <a:prstGeom prst="rect">
            <a:avLst/>
          </a:prstGeom>
          <a:noFill/>
        </p:spPr>
        <p:txBody>
          <a:bodyPr wrap="square" rtlCol="0">
            <a:spAutoFit/>
          </a:bodyPr>
          <a:lstStyle/>
          <a:p>
            <a:pPr algn="ctr">
              <a:lnSpc>
                <a:spcPts val="1750"/>
              </a:lnSpc>
            </a:pPr>
            <a:r>
              <a:rPr lang="en-US" sz="1600" dirty="0">
                <a:latin typeface="Lato Light" panose="020F0502020204030203" pitchFamily="34" charset="0"/>
              </a:rPr>
              <a:t>You can make whatever you want if you make with love and trust</a:t>
            </a:r>
          </a:p>
        </p:txBody>
      </p:sp>
      <p:sp>
        <p:nvSpPr>
          <p:cNvPr id="86" name="TextBox 85">
            <a:extLst>
              <a:ext uri="{FF2B5EF4-FFF2-40B4-BE49-F238E27FC236}">
                <a16:creationId xmlns:a16="http://schemas.microsoft.com/office/drawing/2014/main" id="{B2054070-6776-4B3E-95D0-31068D0EE477}"/>
              </a:ext>
            </a:extLst>
          </p:cNvPr>
          <p:cNvSpPr txBox="1"/>
          <p:nvPr/>
        </p:nvSpPr>
        <p:spPr>
          <a:xfrm>
            <a:off x="9400707" y="5464056"/>
            <a:ext cx="2051668" cy="1015663"/>
          </a:xfrm>
          <a:prstGeom prst="rect">
            <a:avLst/>
          </a:prstGeom>
          <a:noFill/>
        </p:spPr>
        <p:txBody>
          <a:bodyPr wrap="square" rtlCol="0">
            <a:spAutoFit/>
          </a:bodyPr>
          <a:lstStyle/>
          <a:p>
            <a:pPr algn="ctr">
              <a:lnSpc>
                <a:spcPts val="1750"/>
              </a:lnSpc>
            </a:pPr>
            <a:r>
              <a:rPr lang="en-US" sz="1600" dirty="0">
                <a:latin typeface="Lato Light" panose="020F0502020204030203" pitchFamily="34" charset="0"/>
              </a:rPr>
              <a:t>You can make whatever you want if you make with love and trust</a:t>
            </a:r>
          </a:p>
        </p:txBody>
      </p:sp>
      <p:sp>
        <p:nvSpPr>
          <p:cNvPr id="87" name="TextBox 86">
            <a:extLst>
              <a:ext uri="{FF2B5EF4-FFF2-40B4-BE49-F238E27FC236}">
                <a16:creationId xmlns:a16="http://schemas.microsoft.com/office/drawing/2014/main" id="{066B10D5-10FA-43C2-9092-A1E1C52AA378}"/>
              </a:ext>
            </a:extLst>
          </p:cNvPr>
          <p:cNvSpPr txBox="1"/>
          <p:nvPr/>
        </p:nvSpPr>
        <p:spPr>
          <a:xfrm>
            <a:off x="3739587" y="947744"/>
            <a:ext cx="4712829" cy="323165"/>
          </a:xfrm>
          <a:prstGeom prst="rect">
            <a:avLst/>
          </a:prstGeom>
          <a:noFill/>
        </p:spPr>
        <p:txBody>
          <a:bodyPr wrap="none" rtlCol="0">
            <a:spAutoFit/>
          </a:bodyPr>
          <a:lstStyle/>
          <a:p>
            <a:pPr algn="ctr"/>
            <a:r>
              <a:rPr lang="en-US" sz="1500" spc="-60" dirty="0">
                <a:latin typeface="Lato Black" panose="020F0A02020204030203" pitchFamily="34" charset="0"/>
                <a:cs typeface="Poppins" pitchFamily="2" charset="77"/>
              </a:rPr>
              <a:t>Make a big impact with our professional slides and charts</a:t>
            </a:r>
          </a:p>
        </p:txBody>
      </p:sp>
    </p:spTree>
    <p:extLst>
      <p:ext uri="{BB962C8B-B14F-4D97-AF65-F5344CB8AC3E}">
        <p14:creationId xmlns:p14="http://schemas.microsoft.com/office/powerpoint/2010/main" val="395732329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73" name="Group 72">
            <a:extLst>
              <a:ext uri="{FF2B5EF4-FFF2-40B4-BE49-F238E27FC236}">
                <a16:creationId xmlns:a16="http://schemas.microsoft.com/office/drawing/2014/main" id="{DE16BE5A-4DB0-CF49-82E7-7525652B453F}"/>
              </a:ext>
            </a:extLst>
          </p:cNvPr>
          <p:cNvGrpSpPr/>
          <p:nvPr/>
        </p:nvGrpSpPr>
        <p:grpSpPr>
          <a:xfrm>
            <a:off x="2583196" y="2586252"/>
            <a:ext cx="7140961" cy="2954827"/>
            <a:chOff x="5163217" y="5172503"/>
            <a:chExt cx="14281921" cy="5909653"/>
          </a:xfrm>
        </p:grpSpPr>
        <p:sp>
          <p:nvSpPr>
            <p:cNvPr id="14" name="Freeform 62">
              <a:extLst>
                <a:ext uri="{FF2B5EF4-FFF2-40B4-BE49-F238E27FC236}">
                  <a16:creationId xmlns:a16="http://schemas.microsoft.com/office/drawing/2014/main" id="{EB0C8AF7-F47E-AB4F-9CA3-163E3305D287}"/>
                </a:ext>
              </a:extLst>
            </p:cNvPr>
            <p:cNvSpPr>
              <a:spLocks noChangeArrowheads="1"/>
            </p:cNvSpPr>
            <p:nvPr/>
          </p:nvSpPr>
          <p:spPr bwMode="auto">
            <a:xfrm>
              <a:off x="5163217" y="5731929"/>
              <a:ext cx="14281921" cy="4674580"/>
            </a:xfrm>
            <a:custGeom>
              <a:avLst/>
              <a:gdLst>
                <a:gd name="T0" fmla="*/ 1537 w 11467"/>
                <a:gd name="T1" fmla="*/ 3751 h 3752"/>
                <a:gd name="T2" fmla="*/ 1537 w 11467"/>
                <a:gd name="T3" fmla="*/ 3751 h 3752"/>
                <a:gd name="T4" fmla="*/ 2182 w 11467"/>
                <a:gd name="T5" fmla="*/ 842 h 3752"/>
                <a:gd name="T6" fmla="*/ 2182 w 11467"/>
                <a:gd name="T7" fmla="*/ 842 h 3752"/>
                <a:gd name="T8" fmla="*/ 5076 w 11467"/>
                <a:gd name="T9" fmla="*/ 1272 h 3752"/>
                <a:gd name="T10" fmla="*/ 5076 w 11467"/>
                <a:gd name="T11" fmla="*/ 1272 h 3752"/>
                <a:gd name="T12" fmla="*/ 7175 w 11467"/>
                <a:gd name="T13" fmla="*/ 212 h 3752"/>
                <a:gd name="T14" fmla="*/ 7175 w 11467"/>
                <a:gd name="T15" fmla="*/ 212 h 3752"/>
                <a:gd name="T16" fmla="*/ 9544 w 11467"/>
                <a:gd name="T17" fmla="*/ 473 h 3752"/>
                <a:gd name="T18" fmla="*/ 9544 w 11467"/>
                <a:gd name="T19" fmla="*/ 473 h 3752"/>
                <a:gd name="T20" fmla="*/ 8974 w 11467"/>
                <a:gd name="T21" fmla="*/ 3751 h 3752"/>
                <a:gd name="T22" fmla="*/ 1537 w 11467"/>
                <a:gd name="T23" fmla="*/ 3751 h 37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1467" h="3752">
                  <a:moveTo>
                    <a:pt x="1537" y="3751"/>
                  </a:moveTo>
                  <a:lnTo>
                    <a:pt x="1537" y="3751"/>
                  </a:lnTo>
                  <a:cubicBezTo>
                    <a:pt x="1537" y="3751"/>
                    <a:pt x="0" y="1533"/>
                    <a:pt x="2182" y="842"/>
                  </a:cubicBezTo>
                  <a:lnTo>
                    <a:pt x="2182" y="842"/>
                  </a:lnTo>
                  <a:cubicBezTo>
                    <a:pt x="3776" y="337"/>
                    <a:pt x="4276" y="1302"/>
                    <a:pt x="5076" y="1272"/>
                  </a:cubicBezTo>
                  <a:lnTo>
                    <a:pt x="5076" y="1272"/>
                  </a:lnTo>
                  <a:cubicBezTo>
                    <a:pt x="6340" y="1224"/>
                    <a:pt x="6244" y="605"/>
                    <a:pt x="7175" y="212"/>
                  </a:cubicBezTo>
                  <a:lnTo>
                    <a:pt x="7175" y="212"/>
                  </a:lnTo>
                  <a:cubicBezTo>
                    <a:pt x="7609" y="29"/>
                    <a:pt x="8803" y="0"/>
                    <a:pt x="9544" y="473"/>
                  </a:cubicBezTo>
                  <a:lnTo>
                    <a:pt x="9544" y="473"/>
                  </a:lnTo>
                  <a:cubicBezTo>
                    <a:pt x="11466" y="1700"/>
                    <a:pt x="8974" y="3751"/>
                    <a:pt x="8974" y="3751"/>
                  </a:cubicBezTo>
                  <a:lnTo>
                    <a:pt x="1537" y="3751"/>
                  </a:ln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72" name="Freeform 71">
              <a:extLst>
                <a:ext uri="{FF2B5EF4-FFF2-40B4-BE49-F238E27FC236}">
                  <a16:creationId xmlns:a16="http://schemas.microsoft.com/office/drawing/2014/main" id="{BB82F1F7-D766-F841-93E4-C36ACFD61364}"/>
                </a:ext>
              </a:extLst>
            </p:cNvPr>
            <p:cNvSpPr>
              <a:spLocks noChangeArrowheads="1"/>
            </p:cNvSpPr>
            <p:nvPr/>
          </p:nvSpPr>
          <p:spPr bwMode="auto">
            <a:xfrm>
              <a:off x="6422721" y="5842251"/>
              <a:ext cx="11533979" cy="4563012"/>
            </a:xfrm>
            <a:custGeom>
              <a:avLst/>
              <a:gdLst>
                <a:gd name="connsiteX0" fmla="*/ 8803296 w 11533979"/>
                <a:gd name="connsiteY0" fmla="*/ 1041 h 4563012"/>
                <a:gd name="connsiteX1" fmla="*/ 10627359 w 11533979"/>
                <a:gd name="connsiteY1" fmla="*/ 478984 h 4563012"/>
                <a:gd name="connsiteX2" fmla="*/ 9917435 w 11533979"/>
                <a:gd name="connsiteY2" fmla="*/ 4563012 h 4563012"/>
                <a:gd name="connsiteX3" fmla="*/ 654799 w 11533979"/>
                <a:gd name="connsiteY3" fmla="*/ 4563012 h 4563012"/>
                <a:gd name="connsiteX4" fmla="*/ 1458134 w 11533979"/>
                <a:gd name="connsiteY4" fmla="*/ 938718 h 4563012"/>
                <a:gd name="connsiteX5" fmla="*/ 5062553 w 11533979"/>
                <a:gd name="connsiteY5" fmla="*/ 1474451 h 4563012"/>
                <a:gd name="connsiteX6" fmla="*/ 7676816 w 11533979"/>
                <a:gd name="connsiteY6" fmla="*/ 153807 h 4563012"/>
                <a:gd name="connsiteX7" fmla="*/ 8803296 w 11533979"/>
                <a:gd name="connsiteY7" fmla="*/ 1041 h 45630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1533979" h="4563012">
                  <a:moveTo>
                    <a:pt x="8803296" y="1041"/>
                  </a:moveTo>
                  <a:cubicBezTo>
                    <a:pt x="9410578" y="13907"/>
                    <a:pt x="10108227" y="147500"/>
                    <a:pt x="10627359" y="478984"/>
                  </a:cubicBezTo>
                  <a:cubicBezTo>
                    <a:pt x="13021171" y="2007691"/>
                    <a:pt x="9917435" y="4563012"/>
                    <a:pt x="9917435" y="4563012"/>
                  </a:cubicBezTo>
                  <a:lnTo>
                    <a:pt x="654799" y="4563012"/>
                  </a:lnTo>
                  <a:cubicBezTo>
                    <a:pt x="654799" y="4563012"/>
                    <a:pt x="-1259504" y="1799628"/>
                    <a:pt x="1458134" y="938718"/>
                  </a:cubicBezTo>
                  <a:cubicBezTo>
                    <a:pt x="3443429" y="309543"/>
                    <a:pt x="4066169" y="1511827"/>
                    <a:pt x="5062553" y="1474451"/>
                  </a:cubicBezTo>
                  <a:cubicBezTo>
                    <a:pt x="6636840" y="1414648"/>
                    <a:pt x="6517274" y="643442"/>
                    <a:pt x="7676816" y="153807"/>
                  </a:cubicBezTo>
                  <a:cubicBezTo>
                    <a:pt x="7913302" y="54058"/>
                    <a:pt x="8330966" y="-8967"/>
                    <a:pt x="8803296" y="1041"/>
                  </a:cubicBezTo>
                  <a:close/>
                </a:path>
              </a:pathLst>
            </a:custGeom>
            <a:solidFill>
              <a:srgbClr val="3594DF">
                <a:alpha val="30000"/>
              </a:srgbClr>
            </a:solidFill>
            <a:ln>
              <a:noFill/>
            </a:ln>
            <a:effectLst/>
          </p:spPr>
          <p:txBody>
            <a:bodyPr wrap="square" anchor="ctr">
              <a:noAutofit/>
            </a:bodyPr>
            <a:lstStyle/>
            <a:p>
              <a:endParaRPr lang="en-US" dirty="0">
                <a:latin typeface="Poppins" pitchFamily="2" charset="77"/>
              </a:endParaRPr>
            </a:p>
          </p:txBody>
        </p:sp>
        <p:sp>
          <p:nvSpPr>
            <p:cNvPr id="16" name="Freeform 15">
              <a:extLst>
                <a:ext uri="{FF2B5EF4-FFF2-40B4-BE49-F238E27FC236}">
                  <a16:creationId xmlns:a16="http://schemas.microsoft.com/office/drawing/2014/main" id="{0F4D52C4-C2D2-D44D-8721-77ECC4E2B720}"/>
                </a:ext>
              </a:extLst>
            </p:cNvPr>
            <p:cNvSpPr>
              <a:spLocks noChangeArrowheads="1"/>
            </p:cNvSpPr>
            <p:nvPr/>
          </p:nvSpPr>
          <p:spPr bwMode="auto">
            <a:xfrm>
              <a:off x="7882274" y="5869254"/>
              <a:ext cx="8600859" cy="4541505"/>
            </a:xfrm>
            <a:custGeom>
              <a:avLst/>
              <a:gdLst>
                <a:gd name="connsiteX0" fmla="*/ 1895103 w 8600859"/>
                <a:gd name="connsiteY0" fmla="*/ 675646 h 4541505"/>
                <a:gd name="connsiteX1" fmla="*/ 2020190 w 8600859"/>
                <a:gd name="connsiteY1" fmla="*/ 675646 h 4541505"/>
                <a:gd name="connsiteX2" fmla="*/ 2020190 w 8600859"/>
                <a:gd name="connsiteY2" fmla="*/ 4541505 h 4541505"/>
                <a:gd name="connsiteX3" fmla="*/ 1895103 w 8600859"/>
                <a:gd name="connsiteY3" fmla="*/ 4541505 h 4541505"/>
                <a:gd name="connsiteX4" fmla="*/ 0 w 8600859"/>
                <a:gd name="connsiteY4" fmla="*/ 675646 h 4541505"/>
                <a:gd name="connsiteX5" fmla="*/ 125091 w 8600859"/>
                <a:gd name="connsiteY5" fmla="*/ 675646 h 4541505"/>
                <a:gd name="connsiteX6" fmla="*/ 125091 w 8600859"/>
                <a:gd name="connsiteY6" fmla="*/ 4541505 h 4541505"/>
                <a:gd name="connsiteX7" fmla="*/ 0 w 8600859"/>
                <a:gd name="connsiteY7" fmla="*/ 4541505 h 4541505"/>
                <a:gd name="connsiteX8" fmla="*/ 8475772 w 8600859"/>
                <a:gd name="connsiteY8" fmla="*/ 115355 h 4541505"/>
                <a:gd name="connsiteX9" fmla="*/ 8600859 w 8600859"/>
                <a:gd name="connsiteY9" fmla="*/ 115355 h 4541505"/>
                <a:gd name="connsiteX10" fmla="*/ 8600859 w 8600859"/>
                <a:gd name="connsiteY10" fmla="*/ 4536011 h 4541505"/>
                <a:gd name="connsiteX11" fmla="*/ 8475772 w 8600859"/>
                <a:gd name="connsiteY11" fmla="*/ 4536011 h 4541505"/>
                <a:gd name="connsiteX12" fmla="*/ 6619123 w 8600859"/>
                <a:gd name="connsiteY12" fmla="*/ 0 h 4541505"/>
                <a:gd name="connsiteX13" fmla="*/ 6744210 w 8600859"/>
                <a:gd name="connsiteY13" fmla="*/ 0 h 4541505"/>
                <a:gd name="connsiteX14" fmla="*/ 6744210 w 8600859"/>
                <a:gd name="connsiteY14" fmla="*/ 4536010 h 4541505"/>
                <a:gd name="connsiteX15" fmla="*/ 6619123 w 8600859"/>
                <a:gd name="connsiteY15" fmla="*/ 4536010 h 454150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8600859" h="4541505">
                  <a:moveTo>
                    <a:pt x="1895103" y="675646"/>
                  </a:moveTo>
                  <a:lnTo>
                    <a:pt x="2020190" y="675646"/>
                  </a:lnTo>
                  <a:lnTo>
                    <a:pt x="2020190" y="4541505"/>
                  </a:lnTo>
                  <a:lnTo>
                    <a:pt x="1895103" y="4541505"/>
                  </a:lnTo>
                  <a:close/>
                  <a:moveTo>
                    <a:pt x="0" y="675646"/>
                  </a:moveTo>
                  <a:lnTo>
                    <a:pt x="125091" y="675646"/>
                  </a:lnTo>
                  <a:lnTo>
                    <a:pt x="125091" y="4541505"/>
                  </a:lnTo>
                  <a:lnTo>
                    <a:pt x="0" y="4541505"/>
                  </a:lnTo>
                  <a:close/>
                  <a:moveTo>
                    <a:pt x="8475772" y="115355"/>
                  </a:moveTo>
                  <a:lnTo>
                    <a:pt x="8600859" y="115355"/>
                  </a:lnTo>
                  <a:lnTo>
                    <a:pt x="8600859" y="4536011"/>
                  </a:lnTo>
                  <a:lnTo>
                    <a:pt x="8475772" y="4536011"/>
                  </a:lnTo>
                  <a:close/>
                  <a:moveTo>
                    <a:pt x="6619123" y="0"/>
                  </a:moveTo>
                  <a:lnTo>
                    <a:pt x="6744210" y="0"/>
                  </a:lnTo>
                  <a:lnTo>
                    <a:pt x="6744210" y="4536010"/>
                  </a:lnTo>
                  <a:lnTo>
                    <a:pt x="6619123" y="4536010"/>
                  </a:lnTo>
                  <a:close/>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dirty="0">
                <a:latin typeface="Poppins" pitchFamily="2" charset="77"/>
              </a:endParaRPr>
            </a:p>
          </p:txBody>
        </p:sp>
        <p:sp>
          <p:nvSpPr>
            <p:cNvPr id="17" name="Freeform 16">
              <a:extLst>
                <a:ext uri="{FF2B5EF4-FFF2-40B4-BE49-F238E27FC236}">
                  <a16:creationId xmlns:a16="http://schemas.microsoft.com/office/drawing/2014/main" id="{EE1B7903-EB91-9948-BC14-6FABC19345CC}"/>
                </a:ext>
              </a:extLst>
            </p:cNvPr>
            <p:cNvSpPr>
              <a:spLocks noChangeArrowheads="1"/>
            </p:cNvSpPr>
            <p:nvPr/>
          </p:nvSpPr>
          <p:spPr bwMode="auto">
            <a:xfrm>
              <a:off x="7854811" y="5869254"/>
              <a:ext cx="8501918" cy="4541505"/>
            </a:xfrm>
            <a:custGeom>
              <a:avLst/>
              <a:gdLst>
                <a:gd name="connsiteX0" fmla="*/ 1895098 w 8501918"/>
                <a:gd name="connsiteY0" fmla="*/ 675646 h 4541505"/>
                <a:gd name="connsiteX1" fmla="*/ 1926739 w 8501918"/>
                <a:gd name="connsiteY1" fmla="*/ 675646 h 4541505"/>
                <a:gd name="connsiteX2" fmla="*/ 1926739 w 8501918"/>
                <a:gd name="connsiteY2" fmla="*/ 4541505 h 4541505"/>
                <a:gd name="connsiteX3" fmla="*/ 1895098 w 8501918"/>
                <a:gd name="connsiteY3" fmla="*/ 4541505 h 4541505"/>
                <a:gd name="connsiteX4" fmla="*/ 0 w 8501918"/>
                <a:gd name="connsiteY4" fmla="*/ 675646 h 4541505"/>
                <a:gd name="connsiteX5" fmla="*/ 31641 w 8501918"/>
                <a:gd name="connsiteY5" fmla="*/ 675646 h 4541505"/>
                <a:gd name="connsiteX6" fmla="*/ 31641 w 8501918"/>
                <a:gd name="connsiteY6" fmla="*/ 4541505 h 4541505"/>
                <a:gd name="connsiteX7" fmla="*/ 0 w 8501918"/>
                <a:gd name="connsiteY7" fmla="*/ 4541505 h 4541505"/>
                <a:gd name="connsiteX8" fmla="*/ 8470277 w 8501918"/>
                <a:gd name="connsiteY8" fmla="*/ 115355 h 4541505"/>
                <a:gd name="connsiteX9" fmla="*/ 8501918 w 8501918"/>
                <a:gd name="connsiteY9" fmla="*/ 115355 h 4541505"/>
                <a:gd name="connsiteX10" fmla="*/ 8501918 w 8501918"/>
                <a:gd name="connsiteY10" fmla="*/ 4536011 h 4541505"/>
                <a:gd name="connsiteX11" fmla="*/ 8470277 w 8501918"/>
                <a:gd name="connsiteY11" fmla="*/ 4536011 h 4541505"/>
                <a:gd name="connsiteX12" fmla="*/ 6619118 w 8501918"/>
                <a:gd name="connsiteY12" fmla="*/ 0 h 4541505"/>
                <a:gd name="connsiteX13" fmla="*/ 6650759 w 8501918"/>
                <a:gd name="connsiteY13" fmla="*/ 0 h 4541505"/>
                <a:gd name="connsiteX14" fmla="*/ 6650759 w 8501918"/>
                <a:gd name="connsiteY14" fmla="*/ 4536010 h 4541505"/>
                <a:gd name="connsiteX15" fmla="*/ 6619118 w 8501918"/>
                <a:gd name="connsiteY15" fmla="*/ 4536010 h 454150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8501918" h="4541505">
                  <a:moveTo>
                    <a:pt x="1895098" y="675646"/>
                  </a:moveTo>
                  <a:lnTo>
                    <a:pt x="1926739" y="675646"/>
                  </a:lnTo>
                  <a:lnTo>
                    <a:pt x="1926739" y="4541505"/>
                  </a:lnTo>
                  <a:lnTo>
                    <a:pt x="1895098" y="4541505"/>
                  </a:lnTo>
                  <a:close/>
                  <a:moveTo>
                    <a:pt x="0" y="675646"/>
                  </a:moveTo>
                  <a:lnTo>
                    <a:pt x="31641" y="675646"/>
                  </a:lnTo>
                  <a:lnTo>
                    <a:pt x="31641" y="4541505"/>
                  </a:lnTo>
                  <a:lnTo>
                    <a:pt x="0" y="4541505"/>
                  </a:lnTo>
                  <a:close/>
                  <a:moveTo>
                    <a:pt x="8470277" y="115355"/>
                  </a:moveTo>
                  <a:lnTo>
                    <a:pt x="8501918" y="115355"/>
                  </a:lnTo>
                  <a:lnTo>
                    <a:pt x="8501918" y="4536011"/>
                  </a:lnTo>
                  <a:lnTo>
                    <a:pt x="8470277" y="4536011"/>
                  </a:lnTo>
                  <a:close/>
                  <a:moveTo>
                    <a:pt x="6619118" y="0"/>
                  </a:moveTo>
                  <a:lnTo>
                    <a:pt x="6650759" y="0"/>
                  </a:lnTo>
                  <a:lnTo>
                    <a:pt x="6650759" y="4536010"/>
                  </a:lnTo>
                  <a:lnTo>
                    <a:pt x="6619118" y="4536010"/>
                  </a:lnTo>
                  <a:close/>
                </a:path>
              </a:pathLst>
            </a:custGeom>
            <a:solidFill>
              <a:srgbClr val="3594DF">
                <a:alpha val="40000"/>
              </a:srgbClr>
            </a:solidFill>
            <a:ln>
              <a:noFill/>
            </a:ln>
            <a:effectLst/>
          </p:spPr>
          <p:txBody>
            <a:bodyPr wrap="square" anchor="ctr">
              <a:noAutofit/>
            </a:bodyPr>
            <a:lstStyle/>
            <a:p>
              <a:endParaRPr lang="en-US" dirty="0">
                <a:latin typeface="Poppins" pitchFamily="2" charset="77"/>
              </a:endParaRPr>
            </a:p>
          </p:txBody>
        </p:sp>
        <p:sp>
          <p:nvSpPr>
            <p:cNvPr id="18" name="Freeform 72">
              <a:extLst>
                <a:ext uri="{FF2B5EF4-FFF2-40B4-BE49-F238E27FC236}">
                  <a16:creationId xmlns:a16="http://schemas.microsoft.com/office/drawing/2014/main" id="{0A454FD3-0FA2-E641-BF36-A0328D325ACD}"/>
                </a:ext>
              </a:extLst>
            </p:cNvPr>
            <p:cNvSpPr>
              <a:spLocks noChangeArrowheads="1"/>
            </p:cNvSpPr>
            <p:nvPr/>
          </p:nvSpPr>
          <p:spPr bwMode="auto">
            <a:xfrm>
              <a:off x="6679299" y="10406510"/>
              <a:ext cx="9805087" cy="675646"/>
            </a:xfrm>
            <a:custGeom>
              <a:avLst/>
              <a:gdLst>
                <a:gd name="T0" fmla="*/ 7545 w 7871"/>
                <a:gd name="T1" fmla="*/ 542 h 543"/>
                <a:gd name="T2" fmla="*/ 0 w 7871"/>
                <a:gd name="T3" fmla="*/ 542 h 543"/>
                <a:gd name="T4" fmla="*/ 326 w 7871"/>
                <a:gd name="T5" fmla="*/ 0 h 543"/>
                <a:gd name="T6" fmla="*/ 7870 w 7871"/>
                <a:gd name="T7" fmla="*/ 0 h 543"/>
                <a:gd name="T8" fmla="*/ 7545 w 7871"/>
                <a:gd name="T9" fmla="*/ 542 h 543"/>
              </a:gdLst>
              <a:ahLst/>
              <a:cxnLst>
                <a:cxn ang="0">
                  <a:pos x="T0" y="T1"/>
                </a:cxn>
                <a:cxn ang="0">
                  <a:pos x="T2" y="T3"/>
                </a:cxn>
                <a:cxn ang="0">
                  <a:pos x="T4" y="T5"/>
                </a:cxn>
                <a:cxn ang="0">
                  <a:pos x="T6" y="T7"/>
                </a:cxn>
                <a:cxn ang="0">
                  <a:pos x="T8" y="T9"/>
                </a:cxn>
              </a:cxnLst>
              <a:rect l="0" t="0" r="r" b="b"/>
              <a:pathLst>
                <a:path w="7871" h="543">
                  <a:moveTo>
                    <a:pt x="7545" y="542"/>
                  </a:moveTo>
                  <a:lnTo>
                    <a:pt x="0" y="542"/>
                  </a:lnTo>
                  <a:lnTo>
                    <a:pt x="326" y="0"/>
                  </a:lnTo>
                  <a:lnTo>
                    <a:pt x="7870" y="0"/>
                  </a:lnTo>
                  <a:lnTo>
                    <a:pt x="7545" y="542"/>
                  </a:lnTo>
                </a:path>
              </a:pathLst>
            </a:custGeom>
            <a:solidFill>
              <a:srgbClr val="F5C286">
                <a:alpha val="30000"/>
              </a:srgbClr>
            </a:solidFill>
            <a:ln>
              <a:noFill/>
            </a:ln>
            <a:effectLst/>
          </p:spPr>
          <p:txBody>
            <a:bodyPr wrap="none" anchor="ctr"/>
            <a:lstStyle/>
            <a:p>
              <a:endParaRPr lang="en-US" dirty="0">
                <a:latin typeface="Poppins" pitchFamily="2" charset="77"/>
              </a:endParaRPr>
            </a:p>
          </p:txBody>
        </p:sp>
        <p:sp>
          <p:nvSpPr>
            <p:cNvPr id="19" name="Freeform 73">
              <a:extLst>
                <a:ext uri="{FF2B5EF4-FFF2-40B4-BE49-F238E27FC236}">
                  <a16:creationId xmlns:a16="http://schemas.microsoft.com/office/drawing/2014/main" id="{C6F413A4-C6ED-754D-83FB-3B830AFCE13B}"/>
                </a:ext>
              </a:extLst>
            </p:cNvPr>
            <p:cNvSpPr>
              <a:spLocks noChangeArrowheads="1"/>
            </p:cNvSpPr>
            <p:nvPr/>
          </p:nvSpPr>
          <p:spPr bwMode="auto">
            <a:xfrm>
              <a:off x="11238528" y="10406510"/>
              <a:ext cx="5240366" cy="675646"/>
            </a:xfrm>
            <a:custGeom>
              <a:avLst/>
              <a:gdLst>
                <a:gd name="T0" fmla="*/ 4207 w 4208"/>
                <a:gd name="T1" fmla="*/ 0 h 543"/>
                <a:gd name="T2" fmla="*/ 542 w 4208"/>
                <a:gd name="T3" fmla="*/ 0 h 543"/>
                <a:gd name="T4" fmla="*/ 0 w 4208"/>
                <a:gd name="T5" fmla="*/ 542 h 543"/>
                <a:gd name="T6" fmla="*/ 3882 w 4208"/>
                <a:gd name="T7" fmla="*/ 542 h 543"/>
                <a:gd name="T8" fmla="*/ 4207 w 4208"/>
                <a:gd name="T9" fmla="*/ 0 h 543"/>
              </a:gdLst>
              <a:ahLst/>
              <a:cxnLst>
                <a:cxn ang="0">
                  <a:pos x="T0" y="T1"/>
                </a:cxn>
                <a:cxn ang="0">
                  <a:pos x="T2" y="T3"/>
                </a:cxn>
                <a:cxn ang="0">
                  <a:pos x="T4" y="T5"/>
                </a:cxn>
                <a:cxn ang="0">
                  <a:pos x="T6" y="T7"/>
                </a:cxn>
                <a:cxn ang="0">
                  <a:pos x="T8" y="T9"/>
                </a:cxn>
              </a:cxnLst>
              <a:rect l="0" t="0" r="r" b="b"/>
              <a:pathLst>
                <a:path w="4208" h="543">
                  <a:moveTo>
                    <a:pt x="4207" y="0"/>
                  </a:moveTo>
                  <a:lnTo>
                    <a:pt x="542" y="0"/>
                  </a:lnTo>
                  <a:lnTo>
                    <a:pt x="0" y="542"/>
                  </a:lnTo>
                  <a:lnTo>
                    <a:pt x="3882" y="542"/>
                  </a:lnTo>
                  <a:lnTo>
                    <a:pt x="4207" y="0"/>
                  </a:lnTo>
                </a:path>
              </a:pathLst>
            </a:custGeom>
            <a:solidFill>
              <a:srgbClr val="F5C286">
                <a:alpha val="30000"/>
              </a:srgbClr>
            </a:solidFill>
            <a:ln>
              <a:noFill/>
            </a:ln>
            <a:effectLst/>
          </p:spPr>
          <p:txBody>
            <a:bodyPr wrap="none" anchor="ctr"/>
            <a:lstStyle/>
            <a:p>
              <a:endParaRPr lang="en-US" dirty="0">
                <a:latin typeface="Poppins" pitchFamily="2" charset="77"/>
              </a:endParaRPr>
            </a:p>
          </p:txBody>
        </p:sp>
        <p:sp>
          <p:nvSpPr>
            <p:cNvPr id="20" name="Freeform 19">
              <a:extLst>
                <a:ext uri="{FF2B5EF4-FFF2-40B4-BE49-F238E27FC236}">
                  <a16:creationId xmlns:a16="http://schemas.microsoft.com/office/drawing/2014/main" id="{BD37A0C7-0D01-5B4D-BDD2-B9001F76FDE8}"/>
                </a:ext>
              </a:extLst>
            </p:cNvPr>
            <p:cNvSpPr>
              <a:spLocks noChangeArrowheads="1"/>
            </p:cNvSpPr>
            <p:nvPr/>
          </p:nvSpPr>
          <p:spPr bwMode="auto">
            <a:xfrm>
              <a:off x="13221313" y="5172503"/>
              <a:ext cx="3419761" cy="4745401"/>
            </a:xfrm>
            <a:custGeom>
              <a:avLst/>
              <a:gdLst>
                <a:gd name="connsiteX0" fmla="*/ 2743044 w 3419761"/>
                <a:gd name="connsiteY0" fmla="*/ 3558135 h 4745401"/>
                <a:gd name="connsiteX1" fmla="*/ 3124450 w 3419761"/>
                <a:gd name="connsiteY1" fmla="*/ 3933233 h 4745401"/>
                <a:gd name="connsiteX2" fmla="*/ 2898431 w 3419761"/>
                <a:gd name="connsiteY2" fmla="*/ 4700487 h 4745401"/>
                <a:gd name="connsiteX3" fmla="*/ 2351491 w 3419761"/>
                <a:gd name="connsiteY3" fmla="*/ 4051367 h 4745401"/>
                <a:gd name="connsiteX4" fmla="*/ 2594992 w 3419761"/>
                <a:gd name="connsiteY4" fmla="*/ 3576341 h 4745401"/>
                <a:gd name="connsiteX5" fmla="*/ 2743044 w 3419761"/>
                <a:gd name="connsiteY5" fmla="*/ 3558135 h 4745401"/>
                <a:gd name="connsiteX6" fmla="*/ 2638335 w 3419761"/>
                <a:gd name="connsiteY6" fmla="*/ 2300744 h 4745401"/>
                <a:gd name="connsiteX7" fmla="*/ 2763934 w 3419761"/>
                <a:gd name="connsiteY7" fmla="*/ 2313498 h 4745401"/>
                <a:gd name="connsiteX8" fmla="*/ 3257913 w 3419761"/>
                <a:gd name="connsiteY8" fmla="*/ 2995365 h 4745401"/>
                <a:gd name="connsiteX9" fmla="*/ 2405581 w 3419761"/>
                <a:gd name="connsiteY9" fmla="*/ 3098640 h 4745401"/>
                <a:gd name="connsiteX10" fmla="*/ 2135572 w 3419761"/>
                <a:gd name="connsiteY10" fmla="*/ 2629546 h 4745401"/>
                <a:gd name="connsiteX11" fmla="*/ 2638335 w 3419761"/>
                <a:gd name="connsiteY11" fmla="*/ 2300744 h 4745401"/>
                <a:gd name="connsiteX12" fmla="*/ 338517 w 3419761"/>
                <a:gd name="connsiteY12" fmla="*/ 1537292 h 4745401"/>
                <a:gd name="connsiteX13" fmla="*/ 1057898 w 3419761"/>
                <a:gd name="connsiteY13" fmla="*/ 1908434 h 4745401"/>
                <a:gd name="connsiteX14" fmla="*/ 1090210 w 3419761"/>
                <a:gd name="connsiteY14" fmla="*/ 2451935 h 4745401"/>
                <a:gd name="connsiteX15" fmla="*/ 881388 w 3419761"/>
                <a:gd name="connsiteY15" fmla="*/ 2549221 h 4745401"/>
                <a:gd name="connsiteX16" fmla="*/ 855851 w 3419761"/>
                <a:gd name="connsiteY16" fmla="*/ 2550814 h 4745401"/>
                <a:gd name="connsiteX17" fmla="*/ 887543 w 3419761"/>
                <a:gd name="connsiteY17" fmla="*/ 2623964 h 4745401"/>
                <a:gd name="connsiteX18" fmla="*/ 727784 w 3419761"/>
                <a:gd name="connsiteY18" fmla="*/ 3088655 h 4745401"/>
                <a:gd name="connsiteX19" fmla="*/ 175982 w 3419761"/>
                <a:gd name="connsiteY19" fmla="*/ 2962759 h 4745401"/>
                <a:gd name="connsiteX20" fmla="*/ 84847 w 3419761"/>
                <a:gd name="connsiteY20" fmla="*/ 2029132 h 4745401"/>
                <a:gd name="connsiteX21" fmla="*/ 426758 w 3419761"/>
                <a:gd name="connsiteY21" fmla="*/ 2139447 h 4745401"/>
                <a:gd name="connsiteX22" fmla="*/ 468220 w 3419761"/>
                <a:gd name="connsiteY22" fmla="*/ 2175766 h 4745401"/>
                <a:gd name="connsiteX23" fmla="*/ 437252 w 3419761"/>
                <a:gd name="connsiteY23" fmla="*/ 2112616 h 4745401"/>
                <a:gd name="connsiteX24" fmla="*/ 271225 w 3419761"/>
                <a:gd name="connsiteY24" fmla="*/ 1566415 h 4745401"/>
                <a:gd name="connsiteX25" fmla="*/ 338517 w 3419761"/>
                <a:gd name="connsiteY25" fmla="*/ 1537292 h 4745401"/>
                <a:gd name="connsiteX26" fmla="*/ 2317840 w 3419761"/>
                <a:gd name="connsiteY26" fmla="*/ 1130290 h 4745401"/>
                <a:gd name="connsiteX27" fmla="*/ 2418028 w 3419761"/>
                <a:gd name="connsiteY27" fmla="*/ 1132809 h 4745401"/>
                <a:gd name="connsiteX28" fmla="*/ 2814284 w 3419761"/>
                <a:gd name="connsiteY28" fmla="*/ 1315898 h 4745401"/>
                <a:gd name="connsiteX29" fmla="*/ 2221747 w 3419761"/>
                <a:gd name="connsiteY29" fmla="*/ 1924990 h 4745401"/>
                <a:gd name="connsiteX30" fmla="*/ 1706388 w 3419761"/>
                <a:gd name="connsiteY30" fmla="*/ 1906267 h 4745401"/>
                <a:gd name="connsiteX31" fmla="*/ 1746223 w 3419761"/>
                <a:gd name="connsiteY31" fmla="*/ 1284694 h 4745401"/>
                <a:gd name="connsiteX32" fmla="*/ 2317840 w 3419761"/>
                <a:gd name="connsiteY32" fmla="*/ 1130290 h 4745401"/>
                <a:gd name="connsiteX33" fmla="*/ 804294 w 3419761"/>
                <a:gd name="connsiteY33" fmla="*/ 75 h 4745401"/>
                <a:gd name="connsiteX34" fmla="*/ 1613306 w 3419761"/>
                <a:gd name="connsiteY34" fmla="*/ 878120 h 4745401"/>
                <a:gd name="connsiteX35" fmla="*/ 1253093 w 3419761"/>
                <a:gd name="connsiteY35" fmla="*/ 1490995 h 4745401"/>
                <a:gd name="connsiteX36" fmla="*/ 575044 w 3419761"/>
                <a:gd name="connsiteY36" fmla="*/ 1277983 h 4745401"/>
                <a:gd name="connsiteX37" fmla="*/ 748295 w 3419761"/>
                <a:gd name="connsiteY37" fmla="*/ 11126 h 4745401"/>
                <a:gd name="connsiteX38" fmla="*/ 804294 w 3419761"/>
                <a:gd name="connsiteY38" fmla="*/ 75 h 47454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Lst>
              <a:rect l="l" t="t" r="r" b="b"/>
              <a:pathLst>
                <a:path w="3419761" h="4745401">
                  <a:moveTo>
                    <a:pt x="2743044" y="3558135"/>
                  </a:moveTo>
                  <a:cubicBezTo>
                    <a:pt x="2887739" y="3572999"/>
                    <a:pt x="3020494" y="3689813"/>
                    <a:pt x="3124450" y="3933233"/>
                  </a:cubicBezTo>
                  <a:cubicBezTo>
                    <a:pt x="3316753" y="4379658"/>
                    <a:pt x="3239333" y="4903181"/>
                    <a:pt x="2898431" y="4700487"/>
                  </a:cubicBezTo>
                  <a:cubicBezTo>
                    <a:pt x="2596241" y="4522663"/>
                    <a:pt x="2417674" y="4246601"/>
                    <a:pt x="2351491" y="4051367"/>
                  </a:cubicBezTo>
                  <a:cubicBezTo>
                    <a:pt x="2285309" y="3857378"/>
                    <a:pt x="2393948" y="3643492"/>
                    <a:pt x="2594992" y="3576341"/>
                  </a:cubicBezTo>
                  <a:cubicBezTo>
                    <a:pt x="2645253" y="3559553"/>
                    <a:pt x="2694812" y="3553180"/>
                    <a:pt x="2743044" y="3558135"/>
                  </a:cubicBezTo>
                  <a:close/>
                  <a:moveTo>
                    <a:pt x="2638335" y="2300744"/>
                  </a:moveTo>
                  <a:cubicBezTo>
                    <a:pt x="2678176" y="2301600"/>
                    <a:pt x="2720073" y="2305722"/>
                    <a:pt x="2763934" y="2313498"/>
                  </a:cubicBezTo>
                  <a:cubicBezTo>
                    <a:pt x="3250447" y="2398109"/>
                    <a:pt x="3657327" y="3028960"/>
                    <a:pt x="3257913" y="2995365"/>
                  </a:cubicBezTo>
                  <a:cubicBezTo>
                    <a:pt x="2801262" y="2958036"/>
                    <a:pt x="2607154" y="3150900"/>
                    <a:pt x="2405581" y="3098640"/>
                  </a:cubicBezTo>
                  <a:cubicBezTo>
                    <a:pt x="2202763" y="3046380"/>
                    <a:pt x="2082068" y="2836097"/>
                    <a:pt x="2135572" y="2629546"/>
                  </a:cubicBezTo>
                  <a:cubicBezTo>
                    <a:pt x="2181300" y="2448814"/>
                    <a:pt x="2359446" y="2294756"/>
                    <a:pt x="2638335" y="2300744"/>
                  </a:cubicBezTo>
                  <a:close/>
                  <a:moveTo>
                    <a:pt x="338517" y="1537292"/>
                  </a:moveTo>
                  <a:cubicBezTo>
                    <a:pt x="527643" y="1510953"/>
                    <a:pt x="919795" y="1758257"/>
                    <a:pt x="1057898" y="1908434"/>
                  </a:cubicBezTo>
                  <a:cubicBezTo>
                    <a:pt x="1214487" y="2081310"/>
                    <a:pt x="1229400" y="2323833"/>
                    <a:pt x="1090210" y="2451935"/>
                  </a:cubicBezTo>
                  <a:cubicBezTo>
                    <a:pt x="1038014" y="2499973"/>
                    <a:pt x="961350" y="2536118"/>
                    <a:pt x="881388" y="2549221"/>
                  </a:cubicBezTo>
                  <a:lnTo>
                    <a:pt x="855851" y="2550814"/>
                  </a:lnTo>
                  <a:lnTo>
                    <a:pt x="887543" y="2623964"/>
                  </a:lnTo>
                  <a:cubicBezTo>
                    <a:pt x="934008" y="2786223"/>
                    <a:pt x="866359" y="2999842"/>
                    <a:pt x="727784" y="3088655"/>
                  </a:cubicBezTo>
                  <a:cubicBezTo>
                    <a:pt x="544266" y="3205826"/>
                    <a:pt x="297079" y="3149733"/>
                    <a:pt x="175982" y="2962759"/>
                  </a:cubicBezTo>
                  <a:cubicBezTo>
                    <a:pt x="54885" y="2774537"/>
                    <a:pt x="-98671" y="2147549"/>
                    <a:pt x="84847" y="2029132"/>
                  </a:cubicBezTo>
                  <a:cubicBezTo>
                    <a:pt x="177230" y="1969923"/>
                    <a:pt x="299263" y="2035053"/>
                    <a:pt x="426758" y="2139447"/>
                  </a:cubicBezTo>
                  <a:lnTo>
                    <a:pt x="468220" y="2175766"/>
                  </a:lnTo>
                  <a:lnTo>
                    <a:pt x="437252" y="2112616"/>
                  </a:lnTo>
                  <a:cubicBezTo>
                    <a:pt x="308508" y="1865837"/>
                    <a:pt x="166833" y="1661558"/>
                    <a:pt x="271225" y="1566415"/>
                  </a:cubicBezTo>
                  <a:cubicBezTo>
                    <a:pt x="288624" y="1550402"/>
                    <a:pt x="311498" y="1541055"/>
                    <a:pt x="338517" y="1537292"/>
                  </a:cubicBezTo>
                  <a:close/>
                  <a:moveTo>
                    <a:pt x="2317840" y="1130290"/>
                  </a:moveTo>
                  <a:cubicBezTo>
                    <a:pt x="2351441" y="1129546"/>
                    <a:pt x="2384976" y="1130306"/>
                    <a:pt x="2418028" y="1132809"/>
                  </a:cubicBezTo>
                  <a:cubicBezTo>
                    <a:pt x="2576678" y="1144825"/>
                    <a:pt x="2724189" y="1197013"/>
                    <a:pt x="2814284" y="1315898"/>
                  </a:cubicBezTo>
                  <a:cubicBezTo>
                    <a:pt x="2948725" y="1491885"/>
                    <a:pt x="2434612" y="1619196"/>
                    <a:pt x="2221747" y="1924990"/>
                  </a:cubicBezTo>
                  <a:cubicBezTo>
                    <a:pt x="2097264" y="2107218"/>
                    <a:pt x="1834605" y="2086000"/>
                    <a:pt x="1706388" y="1906267"/>
                  </a:cubicBezTo>
                  <a:cubicBezTo>
                    <a:pt x="1578171" y="1726535"/>
                    <a:pt x="1565723" y="1413253"/>
                    <a:pt x="1746223" y="1284694"/>
                  </a:cubicBezTo>
                  <a:cubicBezTo>
                    <a:pt x="1844253" y="1214389"/>
                    <a:pt x="2082638" y="1135498"/>
                    <a:pt x="2317840" y="1130290"/>
                  </a:cubicBezTo>
                  <a:close/>
                  <a:moveTo>
                    <a:pt x="804294" y="75"/>
                  </a:moveTo>
                  <a:cubicBezTo>
                    <a:pt x="1094778" y="-8187"/>
                    <a:pt x="1531510" y="663240"/>
                    <a:pt x="1613306" y="878120"/>
                  </a:cubicBezTo>
                  <a:cubicBezTo>
                    <a:pt x="1701802" y="1106079"/>
                    <a:pt x="1541014" y="1380129"/>
                    <a:pt x="1253093" y="1490995"/>
                  </a:cubicBezTo>
                  <a:cubicBezTo>
                    <a:pt x="966418" y="1601860"/>
                    <a:pt x="663539" y="1505943"/>
                    <a:pt x="575044" y="1277983"/>
                  </a:cubicBezTo>
                  <a:cubicBezTo>
                    <a:pt x="487795" y="1050024"/>
                    <a:pt x="461620" y="120746"/>
                    <a:pt x="748295" y="11126"/>
                  </a:cubicBezTo>
                  <a:cubicBezTo>
                    <a:pt x="766212" y="4197"/>
                    <a:pt x="784928" y="626"/>
                    <a:pt x="804294" y="75"/>
                  </a:cubicBezTo>
                  <a:close/>
                </a:path>
              </a:pathLst>
            </a:custGeom>
            <a:solidFill>
              <a:srgbClr val="70C5B2"/>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dirty="0">
                <a:latin typeface="Poppins" pitchFamily="2" charset="77"/>
              </a:endParaRPr>
            </a:p>
          </p:txBody>
        </p:sp>
        <p:sp>
          <p:nvSpPr>
            <p:cNvPr id="21" name="Freeform 20">
              <a:extLst>
                <a:ext uri="{FF2B5EF4-FFF2-40B4-BE49-F238E27FC236}">
                  <a16:creationId xmlns:a16="http://schemas.microsoft.com/office/drawing/2014/main" id="{C97DB520-AD08-3644-B491-F084D5BDB91E}"/>
                </a:ext>
              </a:extLst>
            </p:cNvPr>
            <p:cNvSpPr>
              <a:spLocks noChangeArrowheads="1"/>
            </p:cNvSpPr>
            <p:nvPr/>
          </p:nvSpPr>
          <p:spPr bwMode="auto">
            <a:xfrm>
              <a:off x="13820258" y="6198836"/>
              <a:ext cx="2250905" cy="3107821"/>
            </a:xfrm>
            <a:custGeom>
              <a:avLst/>
              <a:gdLst>
                <a:gd name="connsiteX0" fmla="*/ 23794 w 2250905"/>
                <a:gd name="connsiteY0" fmla="*/ 1829185 h 3107821"/>
                <a:gd name="connsiteX1" fmla="*/ 212890 w 2250905"/>
                <a:gd name="connsiteY1" fmla="*/ 2620697 h 3107821"/>
                <a:gd name="connsiteX2" fmla="*/ 101436 w 2250905"/>
                <a:gd name="connsiteY2" fmla="*/ 2948520 h 3107821"/>
                <a:gd name="connsiteX3" fmla="*/ 77642 w 2250905"/>
                <a:gd name="connsiteY3" fmla="*/ 2933563 h 3107821"/>
                <a:gd name="connsiteX4" fmla="*/ 185340 w 2250905"/>
                <a:gd name="connsiteY4" fmla="*/ 2615711 h 3107821"/>
                <a:gd name="connsiteX5" fmla="*/ 0 w 2250905"/>
                <a:gd name="connsiteY5" fmla="*/ 1842896 h 3107821"/>
                <a:gd name="connsiteX6" fmla="*/ 272668 w 2250905"/>
                <a:gd name="connsiteY6" fmla="*/ 1098611 h 3107821"/>
                <a:gd name="connsiteX7" fmla="*/ 545006 w 2250905"/>
                <a:gd name="connsiteY7" fmla="*/ 1622732 h 3107821"/>
                <a:gd name="connsiteX8" fmla="*/ 609968 w 2250905"/>
                <a:gd name="connsiteY8" fmla="*/ 2216571 h 3107821"/>
                <a:gd name="connsiteX9" fmla="*/ 387600 w 2250905"/>
                <a:gd name="connsiteY9" fmla="*/ 2975987 h 3107821"/>
                <a:gd name="connsiteX10" fmla="*/ 362615 w 2250905"/>
                <a:gd name="connsiteY10" fmla="*/ 2963538 h 3107821"/>
                <a:gd name="connsiteX11" fmla="*/ 582484 w 2250905"/>
                <a:gd name="connsiteY11" fmla="*/ 2215326 h 3107821"/>
                <a:gd name="connsiteX12" fmla="*/ 518772 w 2250905"/>
                <a:gd name="connsiteY12" fmla="*/ 1631447 h 3107821"/>
                <a:gd name="connsiteX13" fmla="*/ 252680 w 2250905"/>
                <a:gd name="connsiteY13" fmla="*/ 1116040 h 3107821"/>
                <a:gd name="connsiteX14" fmla="*/ 441178 w 2250905"/>
                <a:gd name="connsiteY14" fmla="*/ 0 h 3107821"/>
                <a:gd name="connsiteX15" fmla="*/ 674510 w 2250905"/>
                <a:gd name="connsiteY15" fmla="*/ 501568 h 3107821"/>
                <a:gd name="connsiteX16" fmla="*/ 861733 w 2250905"/>
                <a:gd name="connsiteY16" fmla="*/ 1344105 h 3107821"/>
                <a:gd name="connsiteX17" fmla="*/ 866805 w 2250905"/>
                <a:gd name="connsiteY17" fmla="*/ 1465516 h 3107821"/>
                <a:gd name="connsiteX18" fmla="*/ 883679 w 2250905"/>
                <a:gd name="connsiteY18" fmla="*/ 1372613 h 3107821"/>
                <a:gd name="connsiteX19" fmla="*/ 1025521 w 2250905"/>
                <a:gd name="connsiteY19" fmla="*/ 997901 h 3107821"/>
                <a:gd name="connsiteX20" fmla="*/ 1551830 w 2250905"/>
                <a:gd name="connsiteY20" fmla="*/ 444940 h 3107821"/>
                <a:gd name="connsiteX21" fmla="*/ 1564272 w 2250905"/>
                <a:gd name="connsiteY21" fmla="*/ 469848 h 3107821"/>
                <a:gd name="connsiteX22" fmla="*/ 1049161 w 2250905"/>
                <a:gd name="connsiteY22" fmla="*/ 1012846 h 3107821"/>
                <a:gd name="connsiteX23" fmla="*/ 857550 w 2250905"/>
                <a:gd name="connsiteY23" fmla="*/ 1796208 h 3107821"/>
                <a:gd name="connsiteX24" fmla="*/ 890269 w 2250905"/>
                <a:gd name="connsiteY24" fmla="*/ 2225443 h 3107821"/>
                <a:gd name="connsiteX25" fmla="*/ 906126 w 2250905"/>
                <a:gd name="connsiteY25" fmla="*/ 2311134 h 3107821"/>
                <a:gd name="connsiteX26" fmla="*/ 909093 w 2250905"/>
                <a:gd name="connsiteY26" fmla="*/ 2302462 h 3107821"/>
                <a:gd name="connsiteX27" fmla="*/ 1228275 w 2250905"/>
                <a:gd name="connsiteY27" fmla="*/ 1831865 h 3107821"/>
                <a:gd name="connsiteX28" fmla="*/ 1935122 w 2250905"/>
                <a:gd name="connsiteY28" fmla="*/ 1558883 h 3107821"/>
                <a:gd name="connsiteX29" fmla="*/ 1954284 w 2250905"/>
                <a:gd name="connsiteY29" fmla="*/ 1559218 h 3107821"/>
                <a:gd name="connsiteX30" fmla="*/ 1951798 w 2250905"/>
                <a:gd name="connsiteY30" fmla="*/ 1586607 h 3107821"/>
                <a:gd name="connsiteX31" fmla="*/ 1246923 w 2250905"/>
                <a:gd name="connsiteY31" fmla="*/ 1854275 h 3107821"/>
                <a:gd name="connsiteX32" fmla="*/ 934111 w 2250905"/>
                <a:gd name="connsiteY32" fmla="*/ 2315223 h 3107821"/>
                <a:gd name="connsiteX33" fmla="*/ 926844 w 2250905"/>
                <a:gd name="connsiteY33" fmla="*/ 2336592 h 3107821"/>
                <a:gd name="connsiteX34" fmla="*/ 976957 w 2250905"/>
                <a:gd name="connsiteY34" fmla="*/ 2301727 h 3107821"/>
                <a:gd name="connsiteX35" fmla="*/ 1387829 w 2250905"/>
                <a:gd name="connsiteY35" fmla="*/ 2221872 h 3107821"/>
                <a:gd name="connsiteX36" fmla="*/ 2095227 w 2250905"/>
                <a:gd name="connsiteY36" fmla="*/ 2681621 h 3107821"/>
                <a:gd name="connsiteX37" fmla="*/ 2250905 w 2250905"/>
                <a:gd name="connsiteY37" fmla="*/ 3102851 h 3107821"/>
                <a:gd name="connsiteX38" fmla="*/ 2223505 w 2250905"/>
                <a:gd name="connsiteY38" fmla="*/ 3107821 h 3107821"/>
                <a:gd name="connsiteX39" fmla="*/ 2070319 w 2250905"/>
                <a:gd name="connsiteY39" fmla="*/ 2695290 h 3107821"/>
                <a:gd name="connsiteX40" fmla="*/ 1815008 w 2250905"/>
                <a:gd name="connsiteY40" fmla="*/ 2403287 h 3107821"/>
                <a:gd name="connsiteX41" fmla="*/ 1386583 w 2250905"/>
                <a:gd name="connsiteY41" fmla="*/ 2249209 h 3107821"/>
                <a:gd name="connsiteX42" fmla="*/ 990248 w 2250905"/>
                <a:gd name="connsiteY42" fmla="*/ 2325918 h 3107821"/>
                <a:gd name="connsiteX43" fmla="*/ 918279 w 2250905"/>
                <a:gd name="connsiteY43" fmla="*/ 2376721 h 3107821"/>
                <a:gd name="connsiteX44" fmla="*/ 954658 w 2250905"/>
                <a:gd name="connsiteY44" fmla="*/ 2531059 h 3107821"/>
                <a:gd name="connsiteX45" fmla="*/ 1115105 w 2250905"/>
                <a:gd name="connsiteY45" fmla="*/ 3015462 h 3107821"/>
                <a:gd name="connsiteX46" fmla="*/ 1090221 w 2250905"/>
                <a:gd name="connsiteY46" fmla="*/ 3025426 h 3107821"/>
                <a:gd name="connsiteX47" fmla="*/ 927630 w 2250905"/>
                <a:gd name="connsiteY47" fmla="*/ 2536819 h 3107821"/>
                <a:gd name="connsiteX48" fmla="*/ 899427 w 2250905"/>
                <a:gd name="connsiteY48" fmla="*/ 2417217 h 3107821"/>
                <a:gd name="connsiteX49" fmla="*/ 884207 w 2250905"/>
                <a:gd name="connsiteY49" fmla="*/ 2461973 h 3107821"/>
                <a:gd name="connsiteX50" fmla="*/ 803113 w 2250905"/>
                <a:gd name="connsiteY50" fmla="*/ 2975987 h 3107821"/>
                <a:gd name="connsiteX51" fmla="*/ 774520 w 2250905"/>
                <a:gd name="connsiteY51" fmla="*/ 2974742 h 3107821"/>
                <a:gd name="connsiteX52" fmla="*/ 857997 w 2250905"/>
                <a:gd name="connsiteY52" fmla="*/ 2451843 h 3107821"/>
                <a:gd name="connsiteX53" fmla="*/ 870158 w 2250905"/>
                <a:gd name="connsiteY53" fmla="*/ 2416289 h 3107821"/>
                <a:gd name="connsiteX54" fmla="*/ 805515 w 2250905"/>
                <a:gd name="connsiteY54" fmla="*/ 2484881 h 3107821"/>
                <a:gd name="connsiteX55" fmla="*/ 620650 w 2250905"/>
                <a:gd name="connsiteY55" fmla="*/ 2977352 h 3107821"/>
                <a:gd name="connsiteX56" fmla="*/ 593251 w 2250905"/>
                <a:gd name="connsiteY56" fmla="*/ 2976110 h 3107821"/>
                <a:gd name="connsiteX57" fmla="*/ 868489 w 2250905"/>
                <a:gd name="connsiteY57" fmla="*/ 2377193 h 3107821"/>
                <a:gd name="connsiteX58" fmla="*/ 887712 w 2250905"/>
                <a:gd name="connsiteY58" fmla="*/ 2363818 h 3107821"/>
                <a:gd name="connsiteX59" fmla="*/ 862785 w 2250905"/>
                <a:gd name="connsiteY59" fmla="*/ 2228401 h 3107821"/>
                <a:gd name="connsiteX60" fmla="*/ 831421 w 2250905"/>
                <a:gd name="connsiteY60" fmla="*/ 1794962 h 3107821"/>
                <a:gd name="connsiteX61" fmla="*/ 838683 w 2250905"/>
                <a:gd name="connsiteY61" fmla="*/ 1689502 h 3107821"/>
                <a:gd name="connsiteX62" fmla="*/ 835471 w 2250905"/>
                <a:gd name="connsiteY62" fmla="*/ 1689362 h 3107821"/>
                <a:gd name="connsiteX63" fmla="*/ 648307 w 2250905"/>
                <a:gd name="connsiteY63" fmla="*/ 511550 h 3107821"/>
                <a:gd name="connsiteX64" fmla="*/ 417471 w 2250905"/>
                <a:gd name="connsiteY64" fmla="*/ 14972 h 310782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Lst>
              <a:rect l="l" t="t" r="r" b="b"/>
              <a:pathLst>
                <a:path w="2250905" h="3107821">
                  <a:moveTo>
                    <a:pt x="23794" y="1829185"/>
                  </a:moveTo>
                  <a:cubicBezTo>
                    <a:pt x="229170" y="2149529"/>
                    <a:pt x="240441" y="2437465"/>
                    <a:pt x="212890" y="2620697"/>
                  </a:cubicBezTo>
                  <a:cubicBezTo>
                    <a:pt x="182835" y="2821380"/>
                    <a:pt x="105193" y="2943535"/>
                    <a:pt x="101436" y="2948520"/>
                  </a:cubicBezTo>
                  <a:lnTo>
                    <a:pt x="77642" y="2933563"/>
                  </a:lnTo>
                  <a:cubicBezTo>
                    <a:pt x="78895" y="2931070"/>
                    <a:pt x="156537" y="2810162"/>
                    <a:pt x="185340" y="2615711"/>
                  </a:cubicBezTo>
                  <a:cubicBezTo>
                    <a:pt x="211638" y="2436219"/>
                    <a:pt x="201620" y="2157008"/>
                    <a:pt x="0" y="1842896"/>
                  </a:cubicBezTo>
                  <a:close/>
                  <a:moveTo>
                    <a:pt x="272668" y="1098611"/>
                  </a:moveTo>
                  <a:cubicBezTo>
                    <a:pt x="275167" y="1099856"/>
                    <a:pt x="446315" y="1295312"/>
                    <a:pt x="545006" y="1622732"/>
                  </a:cubicBezTo>
                  <a:cubicBezTo>
                    <a:pt x="602472" y="1814454"/>
                    <a:pt x="624959" y="2014890"/>
                    <a:pt x="609968" y="2216571"/>
                  </a:cubicBezTo>
                  <a:cubicBezTo>
                    <a:pt x="592478" y="2468050"/>
                    <a:pt x="517523" y="2724508"/>
                    <a:pt x="387600" y="2975987"/>
                  </a:cubicBezTo>
                  <a:lnTo>
                    <a:pt x="362615" y="2963538"/>
                  </a:lnTo>
                  <a:cubicBezTo>
                    <a:pt x="491288" y="2714549"/>
                    <a:pt x="564994" y="2463070"/>
                    <a:pt x="582484" y="2215326"/>
                  </a:cubicBezTo>
                  <a:cubicBezTo>
                    <a:pt x="596226" y="2017380"/>
                    <a:pt x="574988" y="1820678"/>
                    <a:pt x="518772" y="1631447"/>
                  </a:cubicBezTo>
                  <a:cubicBezTo>
                    <a:pt x="421330" y="1310251"/>
                    <a:pt x="253929" y="1118530"/>
                    <a:pt x="252680" y="1116040"/>
                  </a:cubicBezTo>
                  <a:close/>
                  <a:moveTo>
                    <a:pt x="441178" y="0"/>
                  </a:moveTo>
                  <a:cubicBezTo>
                    <a:pt x="442426" y="2495"/>
                    <a:pt x="563459" y="197134"/>
                    <a:pt x="674510" y="501568"/>
                  </a:cubicBezTo>
                  <a:cubicBezTo>
                    <a:pt x="752183" y="711179"/>
                    <a:pt x="836875" y="1008518"/>
                    <a:pt x="861733" y="1344105"/>
                  </a:cubicBezTo>
                  <a:lnTo>
                    <a:pt x="866805" y="1465516"/>
                  </a:lnTo>
                  <a:lnTo>
                    <a:pt x="883679" y="1372613"/>
                  </a:lnTo>
                  <a:cubicBezTo>
                    <a:pt x="916029" y="1239510"/>
                    <a:pt x="963310" y="1114347"/>
                    <a:pt x="1025521" y="997901"/>
                  </a:cubicBezTo>
                  <a:cubicBezTo>
                    <a:pt x="1235796" y="603107"/>
                    <a:pt x="1549341" y="446185"/>
                    <a:pt x="1551830" y="444940"/>
                  </a:cubicBezTo>
                  <a:lnTo>
                    <a:pt x="1564272" y="469848"/>
                  </a:lnTo>
                  <a:cubicBezTo>
                    <a:pt x="1561783" y="471093"/>
                    <a:pt x="1255703" y="625524"/>
                    <a:pt x="1049161" y="1012846"/>
                  </a:cubicBezTo>
                  <a:cubicBezTo>
                    <a:pt x="928471" y="1240756"/>
                    <a:pt x="863771" y="1504782"/>
                    <a:pt x="857550" y="1796208"/>
                  </a:cubicBezTo>
                  <a:cubicBezTo>
                    <a:pt x="855684" y="1933047"/>
                    <a:pt x="866590" y="2076366"/>
                    <a:pt x="890269" y="2225443"/>
                  </a:cubicBezTo>
                  <a:lnTo>
                    <a:pt x="906126" y="2311134"/>
                  </a:lnTo>
                  <a:lnTo>
                    <a:pt x="909093" y="2302462"/>
                  </a:lnTo>
                  <a:cubicBezTo>
                    <a:pt x="984926" y="2111671"/>
                    <a:pt x="1091527" y="1954494"/>
                    <a:pt x="1228275" y="1831865"/>
                  </a:cubicBezTo>
                  <a:cubicBezTo>
                    <a:pt x="1515446" y="1574780"/>
                    <a:pt x="1852111" y="1558849"/>
                    <a:pt x="1935122" y="1558883"/>
                  </a:cubicBezTo>
                  <a:cubicBezTo>
                    <a:pt x="1946980" y="1558888"/>
                    <a:pt x="1953662" y="1559218"/>
                    <a:pt x="1954284" y="1559218"/>
                  </a:cubicBezTo>
                  <a:lnTo>
                    <a:pt x="1951798" y="1586607"/>
                  </a:lnTo>
                  <a:cubicBezTo>
                    <a:pt x="1948068" y="1586607"/>
                    <a:pt x="1566416" y="1567933"/>
                    <a:pt x="1246923" y="1854275"/>
                  </a:cubicBezTo>
                  <a:cubicBezTo>
                    <a:pt x="1112661" y="1973791"/>
                    <a:pt x="1008235" y="2127856"/>
                    <a:pt x="934111" y="2315223"/>
                  </a:cubicBezTo>
                  <a:lnTo>
                    <a:pt x="926844" y="2336592"/>
                  </a:lnTo>
                  <a:lnTo>
                    <a:pt x="976957" y="2301727"/>
                  </a:lnTo>
                  <a:cubicBezTo>
                    <a:pt x="1092898" y="2238414"/>
                    <a:pt x="1230906" y="2211621"/>
                    <a:pt x="1387829" y="2221872"/>
                  </a:cubicBezTo>
                  <a:cubicBezTo>
                    <a:pt x="1766436" y="2247966"/>
                    <a:pt x="1981894" y="2486539"/>
                    <a:pt x="2095227" y="2681621"/>
                  </a:cubicBezTo>
                  <a:cubicBezTo>
                    <a:pt x="2217278" y="2892858"/>
                    <a:pt x="2250905" y="3101609"/>
                    <a:pt x="2250905" y="3102851"/>
                  </a:cubicBezTo>
                  <a:lnTo>
                    <a:pt x="2223505" y="3107821"/>
                  </a:lnTo>
                  <a:cubicBezTo>
                    <a:pt x="2223505" y="3105336"/>
                    <a:pt x="2189879" y="2901556"/>
                    <a:pt x="2070319" y="2695290"/>
                  </a:cubicBezTo>
                  <a:cubicBezTo>
                    <a:pt x="2000575" y="2574761"/>
                    <a:pt x="1914641" y="2476598"/>
                    <a:pt x="1815008" y="2403287"/>
                  </a:cubicBezTo>
                  <a:cubicBezTo>
                    <a:pt x="1692957" y="2312580"/>
                    <a:pt x="1547242" y="2260392"/>
                    <a:pt x="1386583" y="2249209"/>
                  </a:cubicBezTo>
                  <a:cubicBezTo>
                    <a:pt x="1234331" y="2238957"/>
                    <a:pt x="1101693" y="2264352"/>
                    <a:pt x="990248" y="2325918"/>
                  </a:cubicBezTo>
                  <a:lnTo>
                    <a:pt x="918279" y="2376721"/>
                  </a:lnTo>
                  <a:lnTo>
                    <a:pt x="954658" y="2531059"/>
                  </a:lnTo>
                  <a:cubicBezTo>
                    <a:pt x="995368" y="2687492"/>
                    <a:pt x="1048850" y="2849200"/>
                    <a:pt x="1115105" y="3015462"/>
                  </a:cubicBezTo>
                  <a:lnTo>
                    <a:pt x="1090221" y="3025426"/>
                  </a:lnTo>
                  <a:cubicBezTo>
                    <a:pt x="1023033" y="2857763"/>
                    <a:pt x="968792" y="2694653"/>
                    <a:pt x="927630" y="2536819"/>
                  </a:cubicBezTo>
                  <a:lnTo>
                    <a:pt x="899427" y="2417217"/>
                  </a:lnTo>
                  <a:lnTo>
                    <a:pt x="884207" y="2461973"/>
                  </a:lnTo>
                  <a:cubicBezTo>
                    <a:pt x="840000" y="2614928"/>
                    <a:pt x="812903" y="2786441"/>
                    <a:pt x="803113" y="2975987"/>
                  </a:cubicBezTo>
                  <a:lnTo>
                    <a:pt x="774520" y="2974742"/>
                  </a:lnTo>
                  <a:cubicBezTo>
                    <a:pt x="784776" y="2781928"/>
                    <a:pt x="812689" y="2607497"/>
                    <a:pt x="857997" y="2451843"/>
                  </a:cubicBezTo>
                  <a:lnTo>
                    <a:pt x="870158" y="2416289"/>
                  </a:lnTo>
                  <a:lnTo>
                    <a:pt x="805515" y="2484881"/>
                  </a:lnTo>
                  <a:cubicBezTo>
                    <a:pt x="639721" y="2695891"/>
                    <a:pt x="620650" y="2974090"/>
                    <a:pt x="620650" y="2977352"/>
                  </a:cubicBezTo>
                  <a:lnTo>
                    <a:pt x="593251" y="2976110"/>
                  </a:lnTo>
                  <a:cubicBezTo>
                    <a:pt x="593251" y="2972382"/>
                    <a:pt x="618159" y="2597127"/>
                    <a:pt x="868489" y="2377193"/>
                  </a:cubicBezTo>
                  <a:lnTo>
                    <a:pt x="887712" y="2363818"/>
                  </a:lnTo>
                  <a:lnTo>
                    <a:pt x="862785" y="2228401"/>
                  </a:lnTo>
                  <a:cubicBezTo>
                    <a:pt x="839120" y="2077923"/>
                    <a:pt x="828622" y="1933202"/>
                    <a:pt x="831421" y="1794962"/>
                  </a:cubicBezTo>
                  <a:lnTo>
                    <a:pt x="838683" y="1689502"/>
                  </a:lnTo>
                  <a:lnTo>
                    <a:pt x="835471" y="1689362"/>
                  </a:lnTo>
                  <a:cubicBezTo>
                    <a:pt x="865418" y="1218986"/>
                    <a:pt x="750624" y="788535"/>
                    <a:pt x="648307" y="511550"/>
                  </a:cubicBezTo>
                  <a:cubicBezTo>
                    <a:pt x="538504" y="210858"/>
                    <a:pt x="418719" y="17467"/>
                    <a:pt x="417471" y="14972"/>
                  </a:cubicBezTo>
                  <a:close/>
                </a:path>
              </a:pathLst>
            </a:custGeom>
            <a:solidFill>
              <a:srgbClr val="00000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dirty="0">
                <a:latin typeface="Poppins" pitchFamily="2" charset="77"/>
              </a:endParaRPr>
            </a:p>
          </p:txBody>
        </p:sp>
        <p:sp>
          <p:nvSpPr>
            <p:cNvPr id="22" name="Freeform 85">
              <a:extLst>
                <a:ext uri="{FF2B5EF4-FFF2-40B4-BE49-F238E27FC236}">
                  <a16:creationId xmlns:a16="http://schemas.microsoft.com/office/drawing/2014/main" id="{B996D627-A82C-C844-9935-7E3C8315088F}"/>
                </a:ext>
              </a:extLst>
            </p:cNvPr>
            <p:cNvSpPr>
              <a:spLocks noChangeArrowheads="1"/>
            </p:cNvSpPr>
            <p:nvPr/>
          </p:nvSpPr>
          <p:spPr bwMode="auto">
            <a:xfrm>
              <a:off x="13237997" y="9099165"/>
              <a:ext cx="2427927" cy="1774256"/>
            </a:xfrm>
            <a:custGeom>
              <a:avLst/>
              <a:gdLst>
                <a:gd name="T0" fmla="*/ 1666 w 1949"/>
                <a:gd name="T1" fmla="*/ 1423 h 1424"/>
                <a:gd name="T2" fmla="*/ 282 w 1949"/>
                <a:gd name="T3" fmla="*/ 1423 h 1424"/>
                <a:gd name="T4" fmla="*/ 0 w 1949"/>
                <a:gd name="T5" fmla="*/ 0 h 1424"/>
                <a:gd name="T6" fmla="*/ 1948 w 1949"/>
                <a:gd name="T7" fmla="*/ 0 h 1424"/>
                <a:gd name="T8" fmla="*/ 1666 w 1949"/>
                <a:gd name="T9" fmla="*/ 1423 h 1424"/>
              </a:gdLst>
              <a:ahLst/>
              <a:cxnLst>
                <a:cxn ang="0">
                  <a:pos x="T0" y="T1"/>
                </a:cxn>
                <a:cxn ang="0">
                  <a:pos x="T2" y="T3"/>
                </a:cxn>
                <a:cxn ang="0">
                  <a:pos x="T4" y="T5"/>
                </a:cxn>
                <a:cxn ang="0">
                  <a:pos x="T6" y="T7"/>
                </a:cxn>
                <a:cxn ang="0">
                  <a:pos x="T8" y="T9"/>
                </a:cxn>
              </a:cxnLst>
              <a:rect l="0" t="0" r="r" b="b"/>
              <a:pathLst>
                <a:path w="1949" h="1424">
                  <a:moveTo>
                    <a:pt x="1666" y="1423"/>
                  </a:moveTo>
                  <a:lnTo>
                    <a:pt x="282" y="1423"/>
                  </a:lnTo>
                  <a:lnTo>
                    <a:pt x="0" y="0"/>
                  </a:lnTo>
                  <a:lnTo>
                    <a:pt x="1948" y="0"/>
                  </a:lnTo>
                  <a:lnTo>
                    <a:pt x="1666" y="1423"/>
                  </a:lnTo>
                </a:path>
              </a:pathLst>
            </a:custGeom>
            <a:solidFill>
              <a:srgbClr val="F5C286"/>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23" name="Freeform 86">
              <a:extLst>
                <a:ext uri="{FF2B5EF4-FFF2-40B4-BE49-F238E27FC236}">
                  <a16:creationId xmlns:a16="http://schemas.microsoft.com/office/drawing/2014/main" id="{E4EEA7EF-097E-B64E-9564-F84DC95AD96A}"/>
                </a:ext>
              </a:extLst>
            </p:cNvPr>
            <p:cNvSpPr>
              <a:spLocks noChangeArrowheads="1"/>
            </p:cNvSpPr>
            <p:nvPr/>
          </p:nvSpPr>
          <p:spPr bwMode="auto">
            <a:xfrm>
              <a:off x="13419266" y="9489175"/>
              <a:ext cx="2054399" cy="796490"/>
            </a:xfrm>
            <a:custGeom>
              <a:avLst/>
              <a:gdLst>
                <a:gd name="T0" fmla="*/ 1523 w 1650"/>
                <a:gd name="T1" fmla="*/ 33 h 640"/>
                <a:gd name="T2" fmla="*/ 1523 w 1650"/>
                <a:gd name="T3" fmla="*/ 33 h 640"/>
                <a:gd name="T4" fmla="*/ 1480 w 1650"/>
                <a:gd name="T5" fmla="*/ 1 h 640"/>
                <a:gd name="T6" fmla="*/ 1480 w 1650"/>
                <a:gd name="T7" fmla="*/ 1 h 640"/>
                <a:gd name="T8" fmla="*/ 1436 w 1650"/>
                <a:gd name="T9" fmla="*/ 31 h 640"/>
                <a:gd name="T10" fmla="*/ 1277 w 1650"/>
                <a:gd name="T11" fmla="*/ 460 h 640"/>
                <a:gd name="T12" fmla="*/ 1110 w 1650"/>
                <a:gd name="T13" fmla="*/ 33 h 640"/>
                <a:gd name="T14" fmla="*/ 1110 w 1650"/>
                <a:gd name="T15" fmla="*/ 33 h 640"/>
                <a:gd name="T16" fmla="*/ 1068 w 1650"/>
                <a:gd name="T17" fmla="*/ 4 h 640"/>
                <a:gd name="T18" fmla="*/ 1068 w 1650"/>
                <a:gd name="T19" fmla="*/ 4 h 640"/>
                <a:gd name="T20" fmla="*/ 1068 w 1650"/>
                <a:gd name="T21" fmla="*/ 4 h 640"/>
                <a:gd name="T22" fmla="*/ 1025 w 1650"/>
                <a:gd name="T23" fmla="*/ 33 h 640"/>
                <a:gd name="T24" fmla="*/ 848 w 1650"/>
                <a:gd name="T25" fmla="*/ 472 h 640"/>
                <a:gd name="T26" fmla="*/ 650 w 1650"/>
                <a:gd name="T27" fmla="*/ 28 h 640"/>
                <a:gd name="T28" fmla="*/ 650 w 1650"/>
                <a:gd name="T29" fmla="*/ 28 h 640"/>
                <a:gd name="T30" fmla="*/ 608 w 1650"/>
                <a:gd name="T31" fmla="*/ 1 h 640"/>
                <a:gd name="T32" fmla="*/ 608 w 1650"/>
                <a:gd name="T33" fmla="*/ 1 h 640"/>
                <a:gd name="T34" fmla="*/ 607 w 1650"/>
                <a:gd name="T35" fmla="*/ 1 h 640"/>
                <a:gd name="T36" fmla="*/ 607 w 1650"/>
                <a:gd name="T37" fmla="*/ 1 h 640"/>
                <a:gd name="T38" fmla="*/ 566 w 1650"/>
                <a:gd name="T39" fmla="*/ 30 h 640"/>
                <a:gd name="T40" fmla="*/ 391 w 1650"/>
                <a:gd name="T41" fmla="*/ 474 h 640"/>
                <a:gd name="T42" fmla="*/ 197 w 1650"/>
                <a:gd name="T43" fmla="*/ 31 h 640"/>
                <a:gd name="T44" fmla="*/ 197 w 1650"/>
                <a:gd name="T45" fmla="*/ 31 h 640"/>
                <a:gd name="T46" fmla="*/ 152 w 1650"/>
                <a:gd name="T47" fmla="*/ 4 h 640"/>
                <a:gd name="T48" fmla="*/ 152 w 1650"/>
                <a:gd name="T49" fmla="*/ 4 h 640"/>
                <a:gd name="T50" fmla="*/ 111 w 1650"/>
                <a:gd name="T51" fmla="*/ 38 h 640"/>
                <a:gd name="T52" fmla="*/ 0 w 1650"/>
                <a:gd name="T53" fmla="*/ 436 h 640"/>
                <a:gd name="T54" fmla="*/ 40 w 1650"/>
                <a:gd name="T55" fmla="*/ 636 h 640"/>
                <a:gd name="T56" fmla="*/ 164 w 1650"/>
                <a:gd name="T57" fmla="*/ 186 h 640"/>
                <a:gd name="T58" fmla="*/ 352 w 1650"/>
                <a:gd name="T59" fmla="*/ 611 h 640"/>
                <a:gd name="T60" fmla="*/ 352 w 1650"/>
                <a:gd name="T61" fmla="*/ 611 h 640"/>
                <a:gd name="T62" fmla="*/ 394 w 1650"/>
                <a:gd name="T63" fmla="*/ 639 h 640"/>
                <a:gd name="T64" fmla="*/ 394 w 1650"/>
                <a:gd name="T65" fmla="*/ 639 h 640"/>
                <a:gd name="T66" fmla="*/ 437 w 1650"/>
                <a:gd name="T67" fmla="*/ 610 h 640"/>
                <a:gd name="T68" fmla="*/ 611 w 1650"/>
                <a:gd name="T69" fmla="*/ 165 h 640"/>
                <a:gd name="T70" fmla="*/ 808 w 1650"/>
                <a:gd name="T71" fmla="*/ 608 h 640"/>
                <a:gd name="T72" fmla="*/ 808 w 1650"/>
                <a:gd name="T73" fmla="*/ 608 h 640"/>
                <a:gd name="T74" fmla="*/ 851 w 1650"/>
                <a:gd name="T75" fmla="*/ 636 h 640"/>
                <a:gd name="T76" fmla="*/ 851 w 1650"/>
                <a:gd name="T77" fmla="*/ 636 h 640"/>
                <a:gd name="T78" fmla="*/ 893 w 1650"/>
                <a:gd name="T79" fmla="*/ 607 h 640"/>
                <a:gd name="T80" fmla="*/ 1067 w 1650"/>
                <a:gd name="T81" fmla="*/ 174 h 640"/>
                <a:gd name="T82" fmla="*/ 1236 w 1650"/>
                <a:gd name="T83" fmla="*/ 606 h 640"/>
                <a:gd name="T84" fmla="*/ 1236 w 1650"/>
                <a:gd name="T85" fmla="*/ 606 h 640"/>
                <a:gd name="T86" fmla="*/ 1279 w 1650"/>
                <a:gd name="T87" fmla="*/ 636 h 640"/>
                <a:gd name="T88" fmla="*/ 1279 w 1650"/>
                <a:gd name="T89" fmla="*/ 636 h 640"/>
                <a:gd name="T90" fmla="*/ 1322 w 1650"/>
                <a:gd name="T91" fmla="*/ 606 h 640"/>
                <a:gd name="T92" fmla="*/ 1475 w 1650"/>
                <a:gd name="T93" fmla="*/ 190 h 640"/>
                <a:gd name="T94" fmla="*/ 1611 w 1650"/>
                <a:gd name="T95" fmla="*/ 631 h 640"/>
                <a:gd name="T96" fmla="*/ 1649 w 1650"/>
                <a:gd name="T97" fmla="*/ 441 h 640"/>
                <a:gd name="T98" fmla="*/ 1523 w 1650"/>
                <a:gd name="T99" fmla="*/ 33 h 6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Lst>
              <a:rect l="0" t="0" r="r" b="b"/>
              <a:pathLst>
                <a:path w="1650" h="640">
                  <a:moveTo>
                    <a:pt x="1523" y="33"/>
                  </a:moveTo>
                  <a:lnTo>
                    <a:pt x="1523" y="33"/>
                  </a:lnTo>
                  <a:cubicBezTo>
                    <a:pt x="1517" y="14"/>
                    <a:pt x="1500" y="1"/>
                    <a:pt x="1480" y="1"/>
                  </a:cubicBezTo>
                  <a:lnTo>
                    <a:pt x="1480" y="1"/>
                  </a:lnTo>
                  <a:cubicBezTo>
                    <a:pt x="1461" y="0"/>
                    <a:pt x="1443" y="12"/>
                    <a:pt x="1436" y="31"/>
                  </a:cubicBezTo>
                  <a:lnTo>
                    <a:pt x="1277" y="460"/>
                  </a:lnTo>
                  <a:lnTo>
                    <a:pt x="1110" y="33"/>
                  </a:lnTo>
                  <a:lnTo>
                    <a:pt x="1110" y="33"/>
                  </a:lnTo>
                  <a:cubicBezTo>
                    <a:pt x="1104" y="15"/>
                    <a:pt x="1087" y="4"/>
                    <a:pt x="1068" y="4"/>
                  </a:cubicBezTo>
                  <a:lnTo>
                    <a:pt x="1068" y="4"/>
                  </a:lnTo>
                  <a:lnTo>
                    <a:pt x="1068" y="4"/>
                  </a:lnTo>
                  <a:cubicBezTo>
                    <a:pt x="1049" y="4"/>
                    <a:pt x="1032" y="15"/>
                    <a:pt x="1025" y="33"/>
                  </a:cubicBezTo>
                  <a:lnTo>
                    <a:pt x="848" y="472"/>
                  </a:lnTo>
                  <a:lnTo>
                    <a:pt x="650" y="28"/>
                  </a:lnTo>
                  <a:lnTo>
                    <a:pt x="650" y="28"/>
                  </a:lnTo>
                  <a:cubicBezTo>
                    <a:pt x="643" y="11"/>
                    <a:pt x="626" y="1"/>
                    <a:pt x="608" y="1"/>
                  </a:cubicBezTo>
                  <a:lnTo>
                    <a:pt x="608" y="1"/>
                  </a:lnTo>
                  <a:lnTo>
                    <a:pt x="607" y="1"/>
                  </a:lnTo>
                  <a:lnTo>
                    <a:pt x="607" y="1"/>
                  </a:lnTo>
                  <a:cubicBezTo>
                    <a:pt x="589" y="1"/>
                    <a:pt x="572" y="12"/>
                    <a:pt x="566" y="30"/>
                  </a:cubicBezTo>
                  <a:lnTo>
                    <a:pt x="391" y="474"/>
                  </a:lnTo>
                  <a:lnTo>
                    <a:pt x="197" y="31"/>
                  </a:lnTo>
                  <a:lnTo>
                    <a:pt x="197" y="31"/>
                  </a:lnTo>
                  <a:cubicBezTo>
                    <a:pt x="189" y="14"/>
                    <a:pt x="171" y="3"/>
                    <a:pt x="152" y="4"/>
                  </a:cubicBezTo>
                  <a:lnTo>
                    <a:pt x="152" y="4"/>
                  </a:lnTo>
                  <a:cubicBezTo>
                    <a:pt x="132" y="6"/>
                    <a:pt x="116" y="19"/>
                    <a:pt x="111" y="38"/>
                  </a:cubicBezTo>
                  <a:lnTo>
                    <a:pt x="0" y="436"/>
                  </a:lnTo>
                  <a:lnTo>
                    <a:pt x="40" y="636"/>
                  </a:lnTo>
                  <a:lnTo>
                    <a:pt x="164" y="186"/>
                  </a:lnTo>
                  <a:lnTo>
                    <a:pt x="352" y="611"/>
                  </a:lnTo>
                  <a:lnTo>
                    <a:pt x="352" y="611"/>
                  </a:lnTo>
                  <a:cubicBezTo>
                    <a:pt x="359" y="628"/>
                    <a:pt x="376" y="639"/>
                    <a:pt x="394" y="639"/>
                  </a:cubicBezTo>
                  <a:lnTo>
                    <a:pt x="394" y="639"/>
                  </a:lnTo>
                  <a:cubicBezTo>
                    <a:pt x="413" y="639"/>
                    <a:pt x="430" y="627"/>
                    <a:pt x="437" y="610"/>
                  </a:cubicBezTo>
                  <a:lnTo>
                    <a:pt x="611" y="165"/>
                  </a:lnTo>
                  <a:lnTo>
                    <a:pt x="808" y="608"/>
                  </a:lnTo>
                  <a:lnTo>
                    <a:pt x="808" y="608"/>
                  </a:lnTo>
                  <a:cubicBezTo>
                    <a:pt x="816" y="625"/>
                    <a:pt x="833" y="636"/>
                    <a:pt x="851" y="636"/>
                  </a:cubicBezTo>
                  <a:lnTo>
                    <a:pt x="851" y="636"/>
                  </a:lnTo>
                  <a:cubicBezTo>
                    <a:pt x="869" y="635"/>
                    <a:pt x="886" y="624"/>
                    <a:pt x="893" y="607"/>
                  </a:cubicBezTo>
                  <a:lnTo>
                    <a:pt x="1067" y="174"/>
                  </a:lnTo>
                  <a:lnTo>
                    <a:pt x="1236" y="606"/>
                  </a:lnTo>
                  <a:lnTo>
                    <a:pt x="1236" y="606"/>
                  </a:lnTo>
                  <a:cubicBezTo>
                    <a:pt x="1243" y="624"/>
                    <a:pt x="1260" y="636"/>
                    <a:pt x="1279" y="636"/>
                  </a:cubicBezTo>
                  <a:lnTo>
                    <a:pt x="1279" y="636"/>
                  </a:lnTo>
                  <a:cubicBezTo>
                    <a:pt x="1298" y="635"/>
                    <a:pt x="1315" y="623"/>
                    <a:pt x="1322" y="606"/>
                  </a:cubicBezTo>
                  <a:lnTo>
                    <a:pt x="1475" y="190"/>
                  </a:lnTo>
                  <a:lnTo>
                    <a:pt x="1611" y="631"/>
                  </a:lnTo>
                  <a:lnTo>
                    <a:pt x="1649" y="441"/>
                  </a:lnTo>
                  <a:lnTo>
                    <a:pt x="1523" y="33"/>
                  </a:lnTo>
                </a:path>
              </a:pathLst>
            </a:custGeom>
            <a:solidFill>
              <a:srgbClr val="00000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24" name="Freeform 87">
              <a:extLst>
                <a:ext uri="{FF2B5EF4-FFF2-40B4-BE49-F238E27FC236}">
                  <a16:creationId xmlns:a16="http://schemas.microsoft.com/office/drawing/2014/main" id="{B39E88BE-9A24-D64E-B159-7383C2DC85C0}"/>
                </a:ext>
              </a:extLst>
            </p:cNvPr>
            <p:cNvSpPr>
              <a:spLocks noChangeArrowheads="1"/>
            </p:cNvSpPr>
            <p:nvPr/>
          </p:nvSpPr>
          <p:spPr bwMode="auto">
            <a:xfrm>
              <a:off x="14457451" y="9099165"/>
              <a:ext cx="1208471" cy="1774256"/>
            </a:xfrm>
            <a:custGeom>
              <a:avLst/>
              <a:gdLst>
                <a:gd name="T0" fmla="*/ 969 w 970"/>
                <a:gd name="T1" fmla="*/ 0 h 1424"/>
                <a:gd name="T2" fmla="*/ 282 w 970"/>
                <a:gd name="T3" fmla="*/ 0 h 1424"/>
                <a:gd name="T4" fmla="*/ 0 w 970"/>
                <a:gd name="T5" fmla="*/ 1423 h 1424"/>
                <a:gd name="T6" fmla="*/ 687 w 970"/>
                <a:gd name="T7" fmla="*/ 1423 h 1424"/>
                <a:gd name="T8" fmla="*/ 969 w 970"/>
                <a:gd name="T9" fmla="*/ 0 h 1424"/>
              </a:gdLst>
              <a:ahLst/>
              <a:cxnLst>
                <a:cxn ang="0">
                  <a:pos x="T0" y="T1"/>
                </a:cxn>
                <a:cxn ang="0">
                  <a:pos x="T2" y="T3"/>
                </a:cxn>
                <a:cxn ang="0">
                  <a:pos x="T4" y="T5"/>
                </a:cxn>
                <a:cxn ang="0">
                  <a:pos x="T6" y="T7"/>
                </a:cxn>
                <a:cxn ang="0">
                  <a:pos x="T8" y="T9"/>
                </a:cxn>
              </a:cxnLst>
              <a:rect l="0" t="0" r="r" b="b"/>
              <a:pathLst>
                <a:path w="970" h="1424">
                  <a:moveTo>
                    <a:pt x="969" y="0"/>
                  </a:moveTo>
                  <a:lnTo>
                    <a:pt x="282" y="0"/>
                  </a:lnTo>
                  <a:lnTo>
                    <a:pt x="0" y="1423"/>
                  </a:lnTo>
                  <a:lnTo>
                    <a:pt x="687" y="1423"/>
                  </a:lnTo>
                  <a:lnTo>
                    <a:pt x="969" y="0"/>
                  </a:lnTo>
                </a:path>
              </a:pathLst>
            </a:custGeom>
            <a:solidFill>
              <a:srgbClr val="7D2240">
                <a:alpha val="20000"/>
              </a:srgbClr>
            </a:solidFill>
            <a:ln>
              <a:noFill/>
            </a:ln>
            <a:effectLst/>
          </p:spPr>
          <p:txBody>
            <a:bodyPr wrap="none" anchor="ctr"/>
            <a:lstStyle/>
            <a:p>
              <a:endParaRPr lang="en-US" dirty="0">
                <a:latin typeface="Poppins" pitchFamily="2" charset="77"/>
              </a:endParaRPr>
            </a:p>
          </p:txBody>
        </p:sp>
        <p:sp>
          <p:nvSpPr>
            <p:cNvPr id="25" name="Freeform 89">
              <a:extLst>
                <a:ext uri="{FF2B5EF4-FFF2-40B4-BE49-F238E27FC236}">
                  <a16:creationId xmlns:a16="http://schemas.microsoft.com/office/drawing/2014/main" id="{4FF554AD-9952-6B43-948E-7CD0D96D73F9}"/>
                </a:ext>
              </a:extLst>
            </p:cNvPr>
            <p:cNvSpPr>
              <a:spLocks noChangeArrowheads="1"/>
            </p:cNvSpPr>
            <p:nvPr/>
          </p:nvSpPr>
          <p:spPr bwMode="auto">
            <a:xfrm>
              <a:off x="10321186" y="7797315"/>
              <a:ext cx="3372731" cy="3076105"/>
            </a:xfrm>
            <a:custGeom>
              <a:avLst/>
              <a:gdLst>
                <a:gd name="T0" fmla="*/ 2706 w 2707"/>
                <a:gd name="T1" fmla="*/ 0 h 2469"/>
                <a:gd name="T2" fmla="*/ 0 w 2707"/>
                <a:gd name="T3" fmla="*/ 0 h 2469"/>
                <a:gd name="T4" fmla="*/ 0 w 2707"/>
                <a:gd name="T5" fmla="*/ 2468 h 2469"/>
                <a:gd name="T6" fmla="*/ 2706 w 2707"/>
                <a:gd name="T7" fmla="*/ 2468 h 2469"/>
                <a:gd name="T8" fmla="*/ 2706 w 2707"/>
                <a:gd name="T9" fmla="*/ 0 h 2469"/>
              </a:gdLst>
              <a:ahLst/>
              <a:cxnLst>
                <a:cxn ang="0">
                  <a:pos x="T0" y="T1"/>
                </a:cxn>
                <a:cxn ang="0">
                  <a:pos x="T2" y="T3"/>
                </a:cxn>
                <a:cxn ang="0">
                  <a:pos x="T4" y="T5"/>
                </a:cxn>
                <a:cxn ang="0">
                  <a:pos x="T6" y="T7"/>
                </a:cxn>
                <a:cxn ang="0">
                  <a:pos x="T8" y="T9"/>
                </a:cxn>
              </a:cxnLst>
              <a:rect l="0" t="0" r="r" b="b"/>
              <a:pathLst>
                <a:path w="2707" h="2469">
                  <a:moveTo>
                    <a:pt x="2706" y="0"/>
                  </a:moveTo>
                  <a:lnTo>
                    <a:pt x="0" y="0"/>
                  </a:lnTo>
                  <a:lnTo>
                    <a:pt x="0" y="2468"/>
                  </a:lnTo>
                  <a:lnTo>
                    <a:pt x="2706" y="2468"/>
                  </a:lnTo>
                  <a:lnTo>
                    <a:pt x="2706" y="0"/>
                  </a:lnTo>
                </a:path>
              </a:pathLst>
            </a:custGeom>
            <a:solidFill>
              <a:srgbClr val="FFFFFF">
                <a:alpha val="80000"/>
              </a:srgbClr>
            </a:solidFill>
            <a:ln>
              <a:noFill/>
            </a:ln>
            <a:effectLst/>
          </p:spPr>
          <p:txBody>
            <a:bodyPr wrap="none" anchor="ctr"/>
            <a:lstStyle/>
            <a:p>
              <a:endParaRPr lang="en-US" dirty="0">
                <a:latin typeface="Poppins" pitchFamily="2" charset="77"/>
              </a:endParaRPr>
            </a:p>
          </p:txBody>
        </p:sp>
        <p:sp>
          <p:nvSpPr>
            <p:cNvPr id="26" name="Freeform 90">
              <a:extLst>
                <a:ext uri="{FF2B5EF4-FFF2-40B4-BE49-F238E27FC236}">
                  <a16:creationId xmlns:a16="http://schemas.microsoft.com/office/drawing/2014/main" id="{CD86B691-46B5-CA46-BFB6-EE1799D3AA37}"/>
                </a:ext>
              </a:extLst>
            </p:cNvPr>
            <p:cNvSpPr>
              <a:spLocks noChangeArrowheads="1"/>
            </p:cNvSpPr>
            <p:nvPr/>
          </p:nvSpPr>
          <p:spPr bwMode="auto">
            <a:xfrm>
              <a:off x="10002589" y="7423787"/>
              <a:ext cx="4004432" cy="368032"/>
            </a:xfrm>
            <a:custGeom>
              <a:avLst/>
              <a:gdLst>
                <a:gd name="T0" fmla="*/ 3214 w 3215"/>
                <a:gd name="T1" fmla="*/ 296 h 297"/>
                <a:gd name="T2" fmla="*/ 0 w 3215"/>
                <a:gd name="T3" fmla="*/ 296 h 297"/>
                <a:gd name="T4" fmla="*/ 0 w 3215"/>
                <a:gd name="T5" fmla="*/ 0 h 297"/>
                <a:gd name="T6" fmla="*/ 3214 w 3215"/>
                <a:gd name="T7" fmla="*/ 0 h 297"/>
                <a:gd name="T8" fmla="*/ 3214 w 3215"/>
                <a:gd name="T9" fmla="*/ 296 h 297"/>
              </a:gdLst>
              <a:ahLst/>
              <a:cxnLst>
                <a:cxn ang="0">
                  <a:pos x="T0" y="T1"/>
                </a:cxn>
                <a:cxn ang="0">
                  <a:pos x="T2" y="T3"/>
                </a:cxn>
                <a:cxn ang="0">
                  <a:pos x="T4" y="T5"/>
                </a:cxn>
                <a:cxn ang="0">
                  <a:pos x="T6" y="T7"/>
                </a:cxn>
                <a:cxn ang="0">
                  <a:pos x="T8" y="T9"/>
                </a:cxn>
              </a:cxnLst>
              <a:rect l="0" t="0" r="r" b="b"/>
              <a:pathLst>
                <a:path w="3215" h="297">
                  <a:moveTo>
                    <a:pt x="3214" y="296"/>
                  </a:moveTo>
                  <a:lnTo>
                    <a:pt x="0" y="296"/>
                  </a:lnTo>
                  <a:lnTo>
                    <a:pt x="0" y="0"/>
                  </a:lnTo>
                  <a:lnTo>
                    <a:pt x="3214" y="0"/>
                  </a:lnTo>
                  <a:lnTo>
                    <a:pt x="3214" y="296"/>
                  </a:ln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27" name="Freeform 91">
              <a:extLst>
                <a:ext uri="{FF2B5EF4-FFF2-40B4-BE49-F238E27FC236}">
                  <a16:creationId xmlns:a16="http://schemas.microsoft.com/office/drawing/2014/main" id="{B10F0B96-D44B-0D41-8191-117D8A282202}"/>
                </a:ext>
              </a:extLst>
            </p:cNvPr>
            <p:cNvSpPr>
              <a:spLocks noChangeArrowheads="1"/>
            </p:cNvSpPr>
            <p:nvPr/>
          </p:nvSpPr>
          <p:spPr bwMode="auto">
            <a:xfrm>
              <a:off x="10606825" y="8049993"/>
              <a:ext cx="2801453" cy="2570746"/>
            </a:xfrm>
            <a:custGeom>
              <a:avLst/>
              <a:gdLst>
                <a:gd name="T0" fmla="*/ 2247 w 2248"/>
                <a:gd name="T1" fmla="*/ 0 h 2065"/>
                <a:gd name="T2" fmla="*/ 0 w 2248"/>
                <a:gd name="T3" fmla="*/ 0 h 2065"/>
                <a:gd name="T4" fmla="*/ 0 w 2248"/>
                <a:gd name="T5" fmla="*/ 1683 h 2065"/>
                <a:gd name="T6" fmla="*/ 0 w 2248"/>
                <a:gd name="T7" fmla="*/ 1683 h 2065"/>
                <a:gd name="T8" fmla="*/ 381 w 2248"/>
                <a:gd name="T9" fmla="*/ 2064 h 2065"/>
                <a:gd name="T10" fmla="*/ 1866 w 2248"/>
                <a:gd name="T11" fmla="*/ 2064 h 2065"/>
                <a:gd name="T12" fmla="*/ 1866 w 2248"/>
                <a:gd name="T13" fmla="*/ 2064 h 2065"/>
                <a:gd name="T14" fmla="*/ 2247 w 2248"/>
                <a:gd name="T15" fmla="*/ 1683 h 2065"/>
                <a:gd name="T16" fmla="*/ 2247 w 2248"/>
                <a:gd name="T17" fmla="*/ 0 h 20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248" h="2065">
                  <a:moveTo>
                    <a:pt x="2247" y="0"/>
                  </a:moveTo>
                  <a:lnTo>
                    <a:pt x="0" y="0"/>
                  </a:lnTo>
                  <a:lnTo>
                    <a:pt x="0" y="1683"/>
                  </a:lnTo>
                  <a:lnTo>
                    <a:pt x="0" y="1683"/>
                  </a:lnTo>
                  <a:cubicBezTo>
                    <a:pt x="0" y="1893"/>
                    <a:pt x="171" y="2064"/>
                    <a:pt x="381" y="2064"/>
                  </a:cubicBezTo>
                  <a:lnTo>
                    <a:pt x="1866" y="2064"/>
                  </a:lnTo>
                  <a:lnTo>
                    <a:pt x="1866" y="2064"/>
                  </a:lnTo>
                  <a:cubicBezTo>
                    <a:pt x="2076" y="2064"/>
                    <a:pt x="2247" y="1893"/>
                    <a:pt x="2247" y="1683"/>
                  </a:cubicBezTo>
                  <a:lnTo>
                    <a:pt x="2247" y="0"/>
                  </a:lnTo>
                </a:path>
              </a:pathLst>
            </a:custGeom>
            <a:solidFill>
              <a:srgbClr val="7D224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28" name="Freeform 92">
              <a:extLst>
                <a:ext uri="{FF2B5EF4-FFF2-40B4-BE49-F238E27FC236}">
                  <a16:creationId xmlns:a16="http://schemas.microsoft.com/office/drawing/2014/main" id="{37ED4D1A-7B61-7147-8244-A5C6255318FF}"/>
                </a:ext>
              </a:extLst>
            </p:cNvPr>
            <p:cNvSpPr>
              <a:spLocks noChangeArrowheads="1"/>
            </p:cNvSpPr>
            <p:nvPr/>
          </p:nvSpPr>
          <p:spPr bwMode="auto">
            <a:xfrm>
              <a:off x="12002058" y="8873953"/>
              <a:ext cx="510855" cy="510851"/>
            </a:xfrm>
            <a:custGeom>
              <a:avLst/>
              <a:gdLst>
                <a:gd name="T0" fmla="*/ 407 w 408"/>
                <a:gd name="T1" fmla="*/ 205 h 410"/>
                <a:gd name="T2" fmla="*/ 407 w 408"/>
                <a:gd name="T3" fmla="*/ 205 h 410"/>
                <a:gd name="T4" fmla="*/ 202 w 408"/>
                <a:gd name="T5" fmla="*/ 409 h 410"/>
                <a:gd name="T6" fmla="*/ 202 w 408"/>
                <a:gd name="T7" fmla="*/ 409 h 410"/>
                <a:gd name="T8" fmla="*/ 0 w 408"/>
                <a:gd name="T9" fmla="*/ 205 h 410"/>
                <a:gd name="T10" fmla="*/ 0 w 408"/>
                <a:gd name="T11" fmla="*/ 205 h 410"/>
                <a:gd name="T12" fmla="*/ 202 w 408"/>
                <a:gd name="T13" fmla="*/ 0 h 410"/>
                <a:gd name="T14" fmla="*/ 202 w 408"/>
                <a:gd name="T15" fmla="*/ 0 h 410"/>
                <a:gd name="T16" fmla="*/ 407 w 408"/>
                <a:gd name="T17" fmla="*/ 205 h 4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08" h="410">
                  <a:moveTo>
                    <a:pt x="407" y="205"/>
                  </a:moveTo>
                  <a:lnTo>
                    <a:pt x="407" y="205"/>
                  </a:lnTo>
                  <a:cubicBezTo>
                    <a:pt x="407" y="318"/>
                    <a:pt x="316" y="409"/>
                    <a:pt x="202" y="409"/>
                  </a:cubicBezTo>
                  <a:lnTo>
                    <a:pt x="202" y="409"/>
                  </a:lnTo>
                  <a:cubicBezTo>
                    <a:pt x="91" y="409"/>
                    <a:pt x="0" y="318"/>
                    <a:pt x="0" y="205"/>
                  </a:cubicBezTo>
                  <a:lnTo>
                    <a:pt x="0" y="205"/>
                  </a:lnTo>
                  <a:cubicBezTo>
                    <a:pt x="0" y="92"/>
                    <a:pt x="91" y="0"/>
                    <a:pt x="202" y="0"/>
                  </a:cubicBezTo>
                  <a:lnTo>
                    <a:pt x="202" y="0"/>
                  </a:lnTo>
                  <a:cubicBezTo>
                    <a:pt x="316" y="0"/>
                    <a:pt x="407" y="92"/>
                    <a:pt x="407" y="205"/>
                  </a:cubicBezTo>
                </a:path>
              </a:pathLst>
            </a:custGeom>
            <a:solidFill>
              <a:srgbClr val="ED7C8C"/>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29" name="Freeform 93">
              <a:extLst>
                <a:ext uri="{FF2B5EF4-FFF2-40B4-BE49-F238E27FC236}">
                  <a16:creationId xmlns:a16="http://schemas.microsoft.com/office/drawing/2014/main" id="{18E9802F-EC69-7F4D-A2FD-AC546B6CD13E}"/>
                </a:ext>
              </a:extLst>
            </p:cNvPr>
            <p:cNvSpPr>
              <a:spLocks noChangeArrowheads="1"/>
            </p:cNvSpPr>
            <p:nvPr/>
          </p:nvSpPr>
          <p:spPr bwMode="auto">
            <a:xfrm>
              <a:off x="11666986" y="8357606"/>
              <a:ext cx="291130" cy="291129"/>
            </a:xfrm>
            <a:custGeom>
              <a:avLst/>
              <a:gdLst>
                <a:gd name="T0" fmla="*/ 234 w 235"/>
                <a:gd name="T1" fmla="*/ 117 h 235"/>
                <a:gd name="T2" fmla="*/ 234 w 235"/>
                <a:gd name="T3" fmla="*/ 117 h 235"/>
                <a:gd name="T4" fmla="*/ 117 w 235"/>
                <a:gd name="T5" fmla="*/ 234 h 235"/>
                <a:gd name="T6" fmla="*/ 117 w 235"/>
                <a:gd name="T7" fmla="*/ 234 h 235"/>
                <a:gd name="T8" fmla="*/ 0 w 235"/>
                <a:gd name="T9" fmla="*/ 117 h 235"/>
                <a:gd name="T10" fmla="*/ 0 w 235"/>
                <a:gd name="T11" fmla="*/ 117 h 235"/>
                <a:gd name="T12" fmla="*/ 117 w 235"/>
                <a:gd name="T13" fmla="*/ 0 h 235"/>
                <a:gd name="T14" fmla="*/ 117 w 235"/>
                <a:gd name="T15" fmla="*/ 0 h 235"/>
                <a:gd name="T16" fmla="*/ 234 w 235"/>
                <a:gd name="T17" fmla="*/ 117 h 2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35" h="235">
                  <a:moveTo>
                    <a:pt x="234" y="117"/>
                  </a:moveTo>
                  <a:lnTo>
                    <a:pt x="234" y="117"/>
                  </a:lnTo>
                  <a:cubicBezTo>
                    <a:pt x="234" y="182"/>
                    <a:pt x="182" y="234"/>
                    <a:pt x="117" y="234"/>
                  </a:cubicBezTo>
                  <a:lnTo>
                    <a:pt x="117" y="234"/>
                  </a:lnTo>
                  <a:cubicBezTo>
                    <a:pt x="52" y="234"/>
                    <a:pt x="0" y="182"/>
                    <a:pt x="0" y="117"/>
                  </a:cubicBezTo>
                  <a:lnTo>
                    <a:pt x="0" y="117"/>
                  </a:lnTo>
                  <a:cubicBezTo>
                    <a:pt x="0" y="52"/>
                    <a:pt x="52" y="0"/>
                    <a:pt x="117" y="0"/>
                  </a:cubicBezTo>
                  <a:lnTo>
                    <a:pt x="117" y="0"/>
                  </a:lnTo>
                  <a:cubicBezTo>
                    <a:pt x="182" y="0"/>
                    <a:pt x="234" y="52"/>
                    <a:pt x="234" y="117"/>
                  </a:cubicBezTo>
                </a:path>
              </a:pathLst>
            </a:custGeom>
            <a:solidFill>
              <a:srgbClr val="00000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30" name="Freeform 94">
              <a:extLst>
                <a:ext uri="{FF2B5EF4-FFF2-40B4-BE49-F238E27FC236}">
                  <a16:creationId xmlns:a16="http://schemas.microsoft.com/office/drawing/2014/main" id="{AF7FE335-504F-E241-96D9-7EB57A3D0883}"/>
                </a:ext>
              </a:extLst>
            </p:cNvPr>
            <p:cNvSpPr>
              <a:spLocks noChangeArrowheads="1"/>
            </p:cNvSpPr>
            <p:nvPr/>
          </p:nvSpPr>
          <p:spPr bwMode="auto">
            <a:xfrm>
              <a:off x="12161358" y="8198307"/>
              <a:ext cx="236199" cy="236203"/>
            </a:xfrm>
            <a:custGeom>
              <a:avLst/>
              <a:gdLst>
                <a:gd name="T0" fmla="*/ 187 w 188"/>
                <a:gd name="T1" fmla="*/ 94 h 190"/>
                <a:gd name="T2" fmla="*/ 187 w 188"/>
                <a:gd name="T3" fmla="*/ 94 h 190"/>
                <a:gd name="T4" fmla="*/ 93 w 188"/>
                <a:gd name="T5" fmla="*/ 189 h 190"/>
                <a:gd name="T6" fmla="*/ 93 w 188"/>
                <a:gd name="T7" fmla="*/ 189 h 190"/>
                <a:gd name="T8" fmla="*/ 0 w 188"/>
                <a:gd name="T9" fmla="*/ 94 h 190"/>
                <a:gd name="T10" fmla="*/ 0 w 188"/>
                <a:gd name="T11" fmla="*/ 94 h 190"/>
                <a:gd name="T12" fmla="*/ 93 w 188"/>
                <a:gd name="T13" fmla="*/ 0 h 190"/>
                <a:gd name="T14" fmla="*/ 93 w 188"/>
                <a:gd name="T15" fmla="*/ 0 h 190"/>
                <a:gd name="T16" fmla="*/ 187 w 188"/>
                <a:gd name="T17" fmla="*/ 94 h 1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88" h="190">
                  <a:moveTo>
                    <a:pt x="187" y="94"/>
                  </a:moveTo>
                  <a:lnTo>
                    <a:pt x="187" y="94"/>
                  </a:lnTo>
                  <a:cubicBezTo>
                    <a:pt x="187" y="146"/>
                    <a:pt x="145" y="189"/>
                    <a:pt x="93" y="189"/>
                  </a:cubicBezTo>
                  <a:lnTo>
                    <a:pt x="93" y="189"/>
                  </a:lnTo>
                  <a:cubicBezTo>
                    <a:pt x="41" y="189"/>
                    <a:pt x="0" y="146"/>
                    <a:pt x="0" y="94"/>
                  </a:cubicBezTo>
                  <a:lnTo>
                    <a:pt x="0" y="94"/>
                  </a:lnTo>
                  <a:cubicBezTo>
                    <a:pt x="0" y="42"/>
                    <a:pt x="41" y="0"/>
                    <a:pt x="93" y="0"/>
                  </a:cubicBezTo>
                  <a:lnTo>
                    <a:pt x="93" y="0"/>
                  </a:lnTo>
                  <a:cubicBezTo>
                    <a:pt x="145" y="0"/>
                    <a:pt x="187" y="42"/>
                    <a:pt x="187" y="94"/>
                  </a:cubicBez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31" name="Freeform 95">
              <a:extLst>
                <a:ext uri="{FF2B5EF4-FFF2-40B4-BE49-F238E27FC236}">
                  <a16:creationId xmlns:a16="http://schemas.microsoft.com/office/drawing/2014/main" id="{BD7C325B-221E-C943-9060-157C0C3F0348}"/>
                </a:ext>
              </a:extLst>
            </p:cNvPr>
            <p:cNvSpPr>
              <a:spLocks noChangeArrowheads="1"/>
            </p:cNvSpPr>
            <p:nvPr/>
          </p:nvSpPr>
          <p:spPr bwMode="auto">
            <a:xfrm>
              <a:off x="11732900" y="6165878"/>
              <a:ext cx="351554" cy="351554"/>
            </a:xfrm>
            <a:custGeom>
              <a:avLst/>
              <a:gdLst>
                <a:gd name="T0" fmla="*/ 280 w 281"/>
                <a:gd name="T1" fmla="*/ 140 h 282"/>
                <a:gd name="T2" fmla="*/ 280 w 281"/>
                <a:gd name="T3" fmla="*/ 140 h 282"/>
                <a:gd name="T4" fmla="*/ 140 w 281"/>
                <a:gd name="T5" fmla="*/ 281 h 282"/>
                <a:gd name="T6" fmla="*/ 140 w 281"/>
                <a:gd name="T7" fmla="*/ 281 h 282"/>
                <a:gd name="T8" fmla="*/ 0 w 281"/>
                <a:gd name="T9" fmla="*/ 140 h 282"/>
                <a:gd name="T10" fmla="*/ 0 w 281"/>
                <a:gd name="T11" fmla="*/ 140 h 282"/>
                <a:gd name="T12" fmla="*/ 140 w 281"/>
                <a:gd name="T13" fmla="*/ 0 h 282"/>
                <a:gd name="T14" fmla="*/ 140 w 281"/>
                <a:gd name="T15" fmla="*/ 0 h 282"/>
                <a:gd name="T16" fmla="*/ 280 w 281"/>
                <a:gd name="T17" fmla="*/ 140 h 28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81" h="282">
                  <a:moveTo>
                    <a:pt x="280" y="140"/>
                  </a:moveTo>
                  <a:lnTo>
                    <a:pt x="280" y="140"/>
                  </a:lnTo>
                  <a:cubicBezTo>
                    <a:pt x="280" y="218"/>
                    <a:pt x="217" y="281"/>
                    <a:pt x="140" y="281"/>
                  </a:cubicBezTo>
                  <a:lnTo>
                    <a:pt x="140" y="281"/>
                  </a:lnTo>
                  <a:cubicBezTo>
                    <a:pt x="63" y="281"/>
                    <a:pt x="0" y="218"/>
                    <a:pt x="0" y="140"/>
                  </a:cubicBezTo>
                  <a:lnTo>
                    <a:pt x="0" y="140"/>
                  </a:lnTo>
                  <a:cubicBezTo>
                    <a:pt x="0" y="63"/>
                    <a:pt x="63" y="0"/>
                    <a:pt x="140" y="0"/>
                  </a:cubicBezTo>
                  <a:lnTo>
                    <a:pt x="140" y="0"/>
                  </a:lnTo>
                  <a:cubicBezTo>
                    <a:pt x="217" y="0"/>
                    <a:pt x="280" y="63"/>
                    <a:pt x="280" y="140"/>
                  </a:cubicBezTo>
                </a:path>
              </a:pathLst>
            </a:custGeom>
            <a:solidFill>
              <a:srgbClr val="00000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32" name="Freeform 96">
              <a:extLst>
                <a:ext uri="{FF2B5EF4-FFF2-40B4-BE49-F238E27FC236}">
                  <a16:creationId xmlns:a16="http://schemas.microsoft.com/office/drawing/2014/main" id="{9AEB972F-6F32-7442-A4CB-B7843BB52998}"/>
                </a:ext>
              </a:extLst>
            </p:cNvPr>
            <p:cNvSpPr>
              <a:spLocks noChangeArrowheads="1"/>
            </p:cNvSpPr>
            <p:nvPr/>
          </p:nvSpPr>
          <p:spPr bwMode="auto">
            <a:xfrm>
              <a:off x="12386571" y="5583615"/>
              <a:ext cx="203244" cy="203244"/>
            </a:xfrm>
            <a:custGeom>
              <a:avLst/>
              <a:gdLst>
                <a:gd name="T0" fmla="*/ 161 w 162"/>
                <a:gd name="T1" fmla="*/ 81 h 162"/>
                <a:gd name="T2" fmla="*/ 161 w 162"/>
                <a:gd name="T3" fmla="*/ 81 h 162"/>
                <a:gd name="T4" fmla="*/ 81 w 162"/>
                <a:gd name="T5" fmla="*/ 161 h 162"/>
                <a:gd name="T6" fmla="*/ 81 w 162"/>
                <a:gd name="T7" fmla="*/ 161 h 162"/>
                <a:gd name="T8" fmla="*/ 0 w 162"/>
                <a:gd name="T9" fmla="*/ 81 h 162"/>
                <a:gd name="T10" fmla="*/ 0 w 162"/>
                <a:gd name="T11" fmla="*/ 81 h 162"/>
                <a:gd name="T12" fmla="*/ 81 w 162"/>
                <a:gd name="T13" fmla="*/ 0 h 162"/>
                <a:gd name="T14" fmla="*/ 81 w 162"/>
                <a:gd name="T15" fmla="*/ 0 h 162"/>
                <a:gd name="T16" fmla="*/ 161 w 162"/>
                <a:gd name="T17" fmla="*/ 81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62" h="162">
                  <a:moveTo>
                    <a:pt x="161" y="81"/>
                  </a:moveTo>
                  <a:lnTo>
                    <a:pt x="161" y="81"/>
                  </a:lnTo>
                  <a:cubicBezTo>
                    <a:pt x="161" y="125"/>
                    <a:pt x="125" y="161"/>
                    <a:pt x="81" y="161"/>
                  </a:cubicBezTo>
                  <a:lnTo>
                    <a:pt x="81" y="161"/>
                  </a:lnTo>
                  <a:cubicBezTo>
                    <a:pt x="36" y="161"/>
                    <a:pt x="0" y="125"/>
                    <a:pt x="0" y="81"/>
                  </a:cubicBezTo>
                  <a:lnTo>
                    <a:pt x="0" y="81"/>
                  </a:lnTo>
                  <a:cubicBezTo>
                    <a:pt x="0" y="36"/>
                    <a:pt x="36" y="0"/>
                    <a:pt x="81" y="0"/>
                  </a:cubicBezTo>
                  <a:lnTo>
                    <a:pt x="81" y="0"/>
                  </a:lnTo>
                  <a:cubicBezTo>
                    <a:pt x="125" y="0"/>
                    <a:pt x="161" y="36"/>
                    <a:pt x="161" y="81"/>
                  </a:cubicBezTo>
                </a:path>
              </a:pathLst>
            </a:custGeom>
            <a:solidFill>
              <a:srgbClr val="ED7C8C"/>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33" name="Freeform 97">
              <a:extLst>
                <a:ext uri="{FF2B5EF4-FFF2-40B4-BE49-F238E27FC236}">
                  <a16:creationId xmlns:a16="http://schemas.microsoft.com/office/drawing/2014/main" id="{9B183D37-CC6F-8341-A497-29A095C44909}"/>
                </a:ext>
              </a:extLst>
            </p:cNvPr>
            <p:cNvSpPr>
              <a:spLocks noChangeArrowheads="1"/>
            </p:cNvSpPr>
            <p:nvPr/>
          </p:nvSpPr>
          <p:spPr bwMode="auto">
            <a:xfrm>
              <a:off x="12210796" y="6577859"/>
              <a:ext cx="692124" cy="692124"/>
            </a:xfrm>
            <a:custGeom>
              <a:avLst/>
              <a:gdLst>
                <a:gd name="T0" fmla="*/ 554 w 555"/>
                <a:gd name="T1" fmla="*/ 276 h 554"/>
                <a:gd name="T2" fmla="*/ 554 w 555"/>
                <a:gd name="T3" fmla="*/ 276 h 554"/>
                <a:gd name="T4" fmla="*/ 277 w 555"/>
                <a:gd name="T5" fmla="*/ 553 h 554"/>
                <a:gd name="T6" fmla="*/ 277 w 555"/>
                <a:gd name="T7" fmla="*/ 553 h 554"/>
                <a:gd name="T8" fmla="*/ 0 w 555"/>
                <a:gd name="T9" fmla="*/ 276 h 554"/>
                <a:gd name="T10" fmla="*/ 0 w 555"/>
                <a:gd name="T11" fmla="*/ 276 h 554"/>
                <a:gd name="T12" fmla="*/ 277 w 555"/>
                <a:gd name="T13" fmla="*/ 0 h 554"/>
                <a:gd name="T14" fmla="*/ 277 w 555"/>
                <a:gd name="T15" fmla="*/ 0 h 554"/>
                <a:gd name="T16" fmla="*/ 554 w 555"/>
                <a:gd name="T17" fmla="*/ 276 h 5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55" h="554">
                  <a:moveTo>
                    <a:pt x="554" y="276"/>
                  </a:moveTo>
                  <a:lnTo>
                    <a:pt x="554" y="276"/>
                  </a:lnTo>
                  <a:cubicBezTo>
                    <a:pt x="554" y="429"/>
                    <a:pt x="430" y="553"/>
                    <a:pt x="277" y="553"/>
                  </a:cubicBezTo>
                  <a:lnTo>
                    <a:pt x="277" y="553"/>
                  </a:lnTo>
                  <a:cubicBezTo>
                    <a:pt x="124" y="553"/>
                    <a:pt x="0" y="429"/>
                    <a:pt x="0" y="276"/>
                  </a:cubicBezTo>
                  <a:lnTo>
                    <a:pt x="0" y="276"/>
                  </a:lnTo>
                  <a:cubicBezTo>
                    <a:pt x="0" y="124"/>
                    <a:pt x="124" y="0"/>
                    <a:pt x="277" y="0"/>
                  </a:cubicBezTo>
                  <a:lnTo>
                    <a:pt x="277" y="0"/>
                  </a:lnTo>
                  <a:cubicBezTo>
                    <a:pt x="430" y="0"/>
                    <a:pt x="554" y="124"/>
                    <a:pt x="554" y="276"/>
                  </a:cubicBezTo>
                </a:path>
              </a:pathLst>
            </a:custGeom>
            <a:solidFill>
              <a:srgbClr val="ED7C8C"/>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34" name="Freeform 98">
              <a:extLst>
                <a:ext uri="{FF2B5EF4-FFF2-40B4-BE49-F238E27FC236}">
                  <a16:creationId xmlns:a16="http://schemas.microsoft.com/office/drawing/2014/main" id="{B7277574-9CED-4349-9B01-C2419C1A612D}"/>
                </a:ext>
              </a:extLst>
            </p:cNvPr>
            <p:cNvSpPr>
              <a:spLocks noChangeArrowheads="1"/>
            </p:cNvSpPr>
            <p:nvPr/>
          </p:nvSpPr>
          <p:spPr bwMode="auto">
            <a:xfrm>
              <a:off x="12534886" y="7907176"/>
              <a:ext cx="538319" cy="2763000"/>
            </a:xfrm>
            <a:custGeom>
              <a:avLst/>
              <a:gdLst>
                <a:gd name="T0" fmla="*/ 369 w 432"/>
                <a:gd name="T1" fmla="*/ 0 h 2219"/>
                <a:gd name="T2" fmla="*/ 369 w 432"/>
                <a:gd name="T3" fmla="*/ 274 h 2219"/>
                <a:gd name="T4" fmla="*/ 31 w 432"/>
                <a:gd name="T5" fmla="*/ 274 h 2219"/>
                <a:gd name="T6" fmla="*/ 31 w 432"/>
                <a:gd name="T7" fmla="*/ 274 h 2219"/>
                <a:gd name="T8" fmla="*/ 0 w 432"/>
                <a:gd name="T9" fmla="*/ 304 h 2219"/>
                <a:gd name="T10" fmla="*/ 0 w 432"/>
                <a:gd name="T11" fmla="*/ 304 h 2219"/>
                <a:gd name="T12" fmla="*/ 31 w 432"/>
                <a:gd name="T13" fmla="*/ 335 h 2219"/>
                <a:gd name="T14" fmla="*/ 369 w 432"/>
                <a:gd name="T15" fmla="*/ 335 h 2219"/>
                <a:gd name="T16" fmla="*/ 369 w 432"/>
                <a:gd name="T17" fmla="*/ 699 h 2219"/>
                <a:gd name="T18" fmla="*/ 31 w 432"/>
                <a:gd name="T19" fmla="*/ 699 h 2219"/>
                <a:gd name="T20" fmla="*/ 31 w 432"/>
                <a:gd name="T21" fmla="*/ 699 h 2219"/>
                <a:gd name="T22" fmla="*/ 0 w 432"/>
                <a:gd name="T23" fmla="*/ 729 h 2219"/>
                <a:gd name="T24" fmla="*/ 0 w 432"/>
                <a:gd name="T25" fmla="*/ 729 h 2219"/>
                <a:gd name="T26" fmla="*/ 31 w 432"/>
                <a:gd name="T27" fmla="*/ 760 h 2219"/>
                <a:gd name="T28" fmla="*/ 369 w 432"/>
                <a:gd name="T29" fmla="*/ 760 h 2219"/>
                <a:gd name="T30" fmla="*/ 369 w 432"/>
                <a:gd name="T31" fmla="*/ 1124 h 2219"/>
                <a:gd name="T32" fmla="*/ 31 w 432"/>
                <a:gd name="T33" fmla="*/ 1124 h 2219"/>
                <a:gd name="T34" fmla="*/ 31 w 432"/>
                <a:gd name="T35" fmla="*/ 1124 h 2219"/>
                <a:gd name="T36" fmla="*/ 0 w 432"/>
                <a:gd name="T37" fmla="*/ 1154 h 2219"/>
                <a:gd name="T38" fmla="*/ 0 w 432"/>
                <a:gd name="T39" fmla="*/ 1154 h 2219"/>
                <a:gd name="T40" fmla="*/ 31 w 432"/>
                <a:gd name="T41" fmla="*/ 1185 h 2219"/>
                <a:gd name="T42" fmla="*/ 369 w 432"/>
                <a:gd name="T43" fmla="*/ 1185 h 2219"/>
                <a:gd name="T44" fmla="*/ 369 w 432"/>
                <a:gd name="T45" fmla="*/ 1548 h 2219"/>
                <a:gd name="T46" fmla="*/ 31 w 432"/>
                <a:gd name="T47" fmla="*/ 1548 h 2219"/>
                <a:gd name="T48" fmla="*/ 31 w 432"/>
                <a:gd name="T49" fmla="*/ 1548 h 2219"/>
                <a:gd name="T50" fmla="*/ 0 w 432"/>
                <a:gd name="T51" fmla="*/ 1579 h 2219"/>
                <a:gd name="T52" fmla="*/ 0 w 432"/>
                <a:gd name="T53" fmla="*/ 1579 h 2219"/>
                <a:gd name="T54" fmla="*/ 31 w 432"/>
                <a:gd name="T55" fmla="*/ 1609 h 2219"/>
                <a:gd name="T56" fmla="*/ 369 w 432"/>
                <a:gd name="T57" fmla="*/ 1609 h 2219"/>
                <a:gd name="T58" fmla="*/ 369 w 432"/>
                <a:gd name="T59" fmla="*/ 1973 h 2219"/>
                <a:gd name="T60" fmla="*/ 31 w 432"/>
                <a:gd name="T61" fmla="*/ 1973 h 2219"/>
                <a:gd name="T62" fmla="*/ 31 w 432"/>
                <a:gd name="T63" fmla="*/ 1973 h 2219"/>
                <a:gd name="T64" fmla="*/ 0 w 432"/>
                <a:gd name="T65" fmla="*/ 2004 h 2219"/>
                <a:gd name="T66" fmla="*/ 0 w 432"/>
                <a:gd name="T67" fmla="*/ 2004 h 2219"/>
                <a:gd name="T68" fmla="*/ 31 w 432"/>
                <a:gd name="T69" fmla="*/ 2034 h 2219"/>
                <a:gd name="T70" fmla="*/ 369 w 432"/>
                <a:gd name="T71" fmla="*/ 2034 h 2219"/>
                <a:gd name="T72" fmla="*/ 369 w 432"/>
                <a:gd name="T73" fmla="*/ 2188 h 2219"/>
                <a:gd name="T74" fmla="*/ 369 w 432"/>
                <a:gd name="T75" fmla="*/ 2188 h 2219"/>
                <a:gd name="T76" fmla="*/ 400 w 432"/>
                <a:gd name="T77" fmla="*/ 2218 h 2219"/>
                <a:gd name="T78" fmla="*/ 400 w 432"/>
                <a:gd name="T79" fmla="*/ 2218 h 2219"/>
                <a:gd name="T80" fmla="*/ 431 w 432"/>
                <a:gd name="T81" fmla="*/ 2188 h 2219"/>
                <a:gd name="T82" fmla="*/ 431 w 432"/>
                <a:gd name="T83" fmla="*/ 0 h 2219"/>
                <a:gd name="T84" fmla="*/ 369 w 432"/>
                <a:gd name="T85" fmla="*/ 0 h 22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l="0" t="0" r="r" b="b"/>
              <a:pathLst>
                <a:path w="432" h="2219">
                  <a:moveTo>
                    <a:pt x="369" y="0"/>
                  </a:moveTo>
                  <a:lnTo>
                    <a:pt x="369" y="274"/>
                  </a:lnTo>
                  <a:lnTo>
                    <a:pt x="31" y="274"/>
                  </a:lnTo>
                  <a:lnTo>
                    <a:pt x="31" y="274"/>
                  </a:lnTo>
                  <a:cubicBezTo>
                    <a:pt x="13" y="274"/>
                    <a:pt x="0" y="288"/>
                    <a:pt x="0" y="304"/>
                  </a:cubicBezTo>
                  <a:lnTo>
                    <a:pt x="0" y="304"/>
                  </a:lnTo>
                  <a:cubicBezTo>
                    <a:pt x="0" y="321"/>
                    <a:pt x="13" y="335"/>
                    <a:pt x="31" y="335"/>
                  </a:cubicBezTo>
                  <a:lnTo>
                    <a:pt x="369" y="335"/>
                  </a:lnTo>
                  <a:lnTo>
                    <a:pt x="369" y="699"/>
                  </a:lnTo>
                  <a:lnTo>
                    <a:pt x="31" y="699"/>
                  </a:lnTo>
                  <a:lnTo>
                    <a:pt x="31" y="699"/>
                  </a:lnTo>
                  <a:cubicBezTo>
                    <a:pt x="13" y="699"/>
                    <a:pt x="0" y="712"/>
                    <a:pt x="0" y="729"/>
                  </a:cubicBezTo>
                  <a:lnTo>
                    <a:pt x="0" y="729"/>
                  </a:lnTo>
                  <a:cubicBezTo>
                    <a:pt x="0" y="746"/>
                    <a:pt x="13" y="760"/>
                    <a:pt x="31" y="760"/>
                  </a:cubicBezTo>
                  <a:lnTo>
                    <a:pt x="369" y="760"/>
                  </a:lnTo>
                  <a:lnTo>
                    <a:pt x="369" y="1124"/>
                  </a:lnTo>
                  <a:lnTo>
                    <a:pt x="31" y="1124"/>
                  </a:lnTo>
                  <a:lnTo>
                    <a:pt x="31" y="1124"/>
                  </a:lnTo>
                  <a:cubicBezTo>
                    <a:pt x="13" y="1124"/>
                    <a:pt x="0" y="1137"/>
                    <a:pt x="0" y="1154"/>
                  </a:cubicBezTo>
                  <a:lnTo>
                    <a:pt x="0" y="1154"/>
                  </a:lnTo>
                  <a:cubicBezTo>
                    <a:pt x="0" y="1171"/>
                    <a:pt x="13" y="1185"/>
                    <a:pt x="31" y="1185"/>
                  </a:cubicBezTo>
                  <a:lnTo>
                    <a:pt x="369" y="1185"/>
                  </a:lnTo>
                  <a:lnTo>
                    <a:pt x="369" y="1548"/>
                  </a:lnTo>
                  <a:lnTo>
                    <a:pt x="31" y="1548"/>
                  </a:lnTo>
                  <a:lnTo>
                    <a:pt x="31" y="1548"/>
                  </a:lnTo>
                  <a:cubicBezTo>
                    <a:pt x="13" y="1548"/>
                    <a:pt x="0" y="1562"/>
                    <a:pt x="0" y="1579"/>
                  </a:cubicBezTo>
                  <a:lnTo>
                    <a:pt x="0" y="1579"/>
                  </a:lnTo>
                  <a:cubicBezTo>
                    <a:pt x="0" y="1596"/>
                    <a:pt x="13" y="1609"/>
                    <a:pt x="31" y="1609"/>
                  </a:cubicBezTo>
                  <a:lnTo>
                    <a:pt x="369" y="1609"/>
                  </a:lnTo>
                  <a:lnTo>
                    <a:pt x="369" y="1973"/>
                  </a:lnTo>
                  <a:lnTo>
                    <a:pt x="31" y="1973"/>
                  </a:lnTo>
                  <a:lnTo>
                    <a:pt x="31" y="1973"/>
                  </a:lnTo>
                  <a:cubicBezTo>
                    <a:pt x="13" y="1973"/>
                    <a:pt x="0" y="1987"/>
                    <a:pt x="0" y="2004"/>
                  </a:cubicBezTo>
                  <a:lnTo>
                    <a:pt x="0" y="2004"/>
                  </a:lnTo>
                  <a:cubicBezTo>
                    <a:pt x="0" y="2021"/>
                    <a:pt x="13" y="2034"/>
                    <a:pt x="31" y="2034"/>
                  </a:cubicBezTo>
                  <a:lnTo>
                    <a:pt x="369" y="2034"/>
                  </a:lnTo>
                  <a:lnTo>
                    <a:pt x="369" y="2188"/>
                  </a:lnTo>
                  <a:lnTo>
                    <a:pt x="369" y="2188"/>
                  </a:lnTo>
                  <a:cubicBezTo>
                    <a:pt x="369" y="2205"/>
                    <a:pt x="383" y="2218"/>
                    <a:pt x="400" y="2218"/>
                  </a:cubicBezTo>
                  <a:lnTo>
                    <a:pt x="400" y="2218"/>
                  </a:lnTo>
                  <a:cubicBezTo>
                    <a:pt x="416" y="2218"/>
                    <a:pt x="431" y="2205"/>
                    <a:pt x="431" y="2188"/>
                  </a:cubicBezTo>
                  <a:lnTo>
                    <a:pt x="431" y="0"/>
                  </a:lnTo>
                  <a:lnTo>
                    <a:pt x="369" y="0"/>
                  </a:lnTo>
                </a:path>
              </a:pathLst>
            </a:custGeom>
            <a:solidFill>
              <a:srgbClr val="00000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35" name="Freeform 99">
              <a:extLst>
                <a:ext uri="{FF2B5EF4-FFF2-40B4-BE49-F238E27FC236}">
                  <a16:creationId xmlns:a16="http://schemas.microsoft.com/office/drawing/2014/main" id="{B356F533-4E8D-7040-B98F-BAC30851E318}"/>
                </a:ext>
              </a:extLst>
            </p:cNvPr>
            <p:cNvSpPr>
              <a:spLocks noChangeArrowheads="1"/>
            </p:cNvSpPr>
            <p:nvPr/>
          </p:nvSpPr>
          <p:spPr bwMode="auto">
            <a:xfrm>
              <a:off x="10321186" y="7797315"/>
              <a:ext cx="3372731" cy="109861"/>
            </a:xfrm>
            <a:custGeom>
              <a:avLst/>
              <a:gdLst>
                <a:gd name="T0" fmla="*/ 2706 w 2707"/>
                <a:gd name="T1" fmla="*/ 0 h 87"/>
                <a:gd name="T2" fmla="*/ 0 w 2707"/>
                <a:gd name="T3" fmla="*/ 0 h 87"/>
                <a:gd name="T4" fmla="*/ 0 w 2707"/>
                <a:gd name="T5" fmla="*/ 86 h 87"/>
                <a:gd name="T6" fmla="*/ 2706 w 2707"/>
                <a:gd name="T7" fmla="*/ 86 h 87"/>
                <a:gd name="T8" fmla="*/ 2706 w 2707"/>
                <a:gd name="T9" fmla="*/ 0 h 87"/>
              </a:gdLst>
              <a:ahLst/>
              <a:cxnLst>
                <a:cxn ang="0">
                  <a:pos x="T0" y="T1"/>
                </a:cxn>
                <a:cxn ang="0">
                  <a:pos x="T2" y="T3"/>
                </a:cxn>
                <a:cxn ang="0">
                  <a:pos x="T4" y="T5"/>
                </a:cxn>
                <a:cxn ang="0">
                  <a:pos x="T6" y="T7"/>
                </a:cxn>
                <a:cxn ang="0">
                  <a:pos x="T8" y="T9"/>
                </a:cxn>
              </a:cxnLst>
              <a:rect l="0" t="0" r="r" b="b"/>
              <a:pathLst>
                <a:path w="2707" h="87">
                  <a:moveTo>
                    <a:pt x="2706" y="0"/>
                  </a:moveTo>
                  <a:lnTo>
                    <a:pt x="0" y="0"/>
                  </a:lnTo>
                  <a:lnTo>
                    <a:pt x="0" y="86"/>
                  </a:lnTo>
                  <a:lnTo>
                    <a:pt x="2706" y="86"/>
                  </a:lnTo>
                  <a:lnTo>
                    <a:pt x="2706" y="0"/>
                  </a:lnTo>
                </a:path>
              </a:pathLst>
            </a:custGeom>
            <a:solidFill>
              <a:srgbClr val="3594DF">
                <a:alpha val="50000"/>
              </a:srgbClr>
            </a:solidFill>
            <a:ln>
              <a:noFill/>
            </a:ln>
            <a:effectLst/>
          </p:spPr>
          <p:txBody>
            <a:bodyPr wrap="none" anchor="ctr"/>
            <a:lstStyle/>
            <a:p>
              <a:endParaRPr lang="en-US" dirty="0">
                <a:latin typeface="Poppins" pitchFamily="2" charset="77"/>
              </a:endParaRPr>
            </a:p>
          </p:txBody>
        </p:sp>
        <p:sp>
          <p:nvSpPr>
            <p:cNvPr id="36" name="Freeform 100">
              <a:extLst>
                <a:ext uri="{FF2B5EF4-FFF2-40B4-BE49-F238E27FC236}">
                  <a16:creationId xmlns:a16="http://schemas.microsoft.com/office/drawing/2014/main" id="{302FA265-8E93-C04F-ADF7-596FD07C0160}"/>
                </a:ext>
              </a:extLst>
            </p:cNvPr>
            <p:cNvSpPr>
              <a:spLocks noChangeArrowheads="1"/>
            </p:cNvSpPr>
            <p:nvPr/>
          </p:nvSpPr>
          <p:spPr bwMode="auto">
            <a:xfrm>
              <a:off x="9716952" y="5644042"/>
              <a:ext cx="1093118" cy="1785237"/>
            </a:xfrm>
            <a:custGeom>
              <a:avLst/>
              <a:gdLst>
                <a:gd name="T0" fmla="*/ 350 w 878"/>
                <a:gd name="T1" fmla="*/ 129 h 1432"/>
                <a:gd name="T2" fmla="*/ 350 w 878"/>
                <a:gd name="T3" fmla="*/ 129 h 1432"/>
                <a:gd name="T4" fmla="*/ 129 w 878"/>
                <a:gd name="T5" fmla="*/ 36 h 1432"/>
                <a:gd name="T6" fmla="*/ 129 w 878"/>
                <a:gd name="T7" fmla="*/ 36 h 1432"/>
                <a:gd name="T8" fmla="*/ 35 w 878"/>
                <a:gd name="T9" fmla="*/ 256 h 1432"/>
                <a:gd name="T10" fmla="*/ 511 w 878"/>
                <a:gd name="T11" fmla="*/ 1431 h 1432"/>
                <a:gd name="T12" fmla="*/ 877 w 878"/>
                <a:gd name="T13" fmla="*/ 1431 h 1432"/>
                <a:gd name="T14" fmla="*/ 350 w 878"/>
                <a:gd name="T15" fmla="*/ 129 h 143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878" h="1432">
                  <a:moveTo>
                    <a:pt x="350" y="129"/>
                  </a:moveTo>
                  <a:lnTo>
                    <a:pt x="350" y="129"/>
                  </a:lnTo>
                  <a:cubicBezTo>
                    <a:pt x="315" y="42"/>
                    <a:pt x="216" y="0"/>
                    <a:pt x="129" y="36"/>
                  </a:cubicBezTo>
                  <a:lnTo>
                    <a:pt x="129" y="36"/>
                  </a:lnTo>
                  <a:cubicBezTo>
                    <a:pt x="42" y="70"/>
                    <a:pt x="0" y="169"/>
                    <a:pt x="35" y="256"/>
                  </a:cubicBezTo>
                  <a:lnTo>
                    <a:pt x="511" y="1431"/>
                  </a:lnTo>
                  <a:lnTo>
                    <a:pt x="877" y="1431"/>
                  </a:lnTo>
                  <a:lnTo>
                    <a:pt x="350" y="129"/>
                  </a:lnTo>
                </a:path>
              </a:pathLst>
            </a:custGeom>
            <a:solidFill>
              <a:srgbClr val="3594DF">
                <a:alpha val="30000"/>
              </a:srgbClr>
            </a:solidFill>
            <a:ln>
              <a:noFill/>
            </a:ln>
            <a:effectLst/>
          </p:spPr>
          <p:txBody>
            <a:bodyPr wrap="none" anchor="ctr"/>
            <a:lstStyle/>
            <a:p>
              <a:endParaRPr lang="en-US" dirty="0">
                <a:latin typeface="Poppins" pitchFamily="2" charset="77"/>
              </a:endParaRPr>
            </a:p>
          </p:txBody>
        </p:sp>
        <p:sp>
          <p:nvSpPr>
            <p:cNvPr id="37" name="Freeform 101">
              <a:extLst>
                <a:ext uri="{FF2B5EF4-FFF2-40B4-BE49-F238E27FC236}">
                  <a16:creationId xmlns:a16="http://schemas.microsoft.com/office/drawing/2014/main" id="{992F4941-FE5C-CB4A-B78E-D715CE125685}"/>
                </a:ext>
              </a:extLst>
            </p:cNvPr>
            <p:cNvSpPr>
              <a:spLocks noChangeArrowheads="1"/>
            </p:cNvSpPr>
            <p:nvPr/>
          </p:nvSpPr>
          <p:spPr bwMode="auto">
            <a:xfrm>
              <a:off x="10354145" y="7423789"/>
              <a:ext cx="1906089" cy="3109064"/>
            </a:xfrm>
            <a:custGeom>
              <a:avLst/>
              <a:gdLst>
                <a:gd name="T0" fmla="*/ 1515 w 1532"/>
                <a:gd name="T1" fmla="*/ 1949 h 2496"/>
                <a:gd name="T2" fmla="*/ 1515 w 1532"/>
                <a:gd name="T3" fmla="*/ 1949 h 2496"/>
                <a:gd name="T4" fmla="*/ 985 w 1532"/>
                <a:gd name="T5" fmla="*/ 1473 h 2496"/>
                <a:gd name="T6" fmla="*/ 985 w 1532"/>
                <a:gd name="T7" fmla="*/ 1473 h 2496"/>
                <a:gd name="T8" fmla="*/ 962 w 1532"/>
                <a:gd name="T9" fmla="*/ 1475 h 2496"/>
                <a:gd name="T10" fmla="*/ 366 w 1532"/>
                <a:gd name="T11" fmla="*/ 0 h 2496"/>
                <a:gd name="T12" fmla="*/ 0 w 1532"/>
                <a:gd name="T13" fmla="*/ 0 h 2496"/>
                <a:gd name="T14" fmla="*/ 655 w 1532"/>
                <a:gd name="T15" fmla="*/ 1622 h 2496"/>
                <a:gd name="T16" fmla="*/ 655 w 1532"/>
                <a:gd name="T17" fmla="*/ 1622 h 2496"/>
                <a:gd name="T18" fmla="*/ 510 w 1532"/>
                <a:gd name="T19" fmla="*/ 2004 h 2496"/>
                <a:gd name="T20" fmla="*/ 510 w 1532"/>
                <a:gd name="T21" fmla="*/ 2004 h 2496"/>
                <a:gd name="T22" fmla="*/ 1041 w 1532"/>
                <a:gd name="T23" fmla="*/ 2479 h 2496"/>
                <a:gd name="T24" fmla="*/ 1041 w 1532"/>
                <a:gd name="T25" fmla="*/ 2479 h 2496"/>
                <a:gd name="T26" fmla="*/ 1515 w 1532"/>
                <a:gd name="T27" fmla="*/ 1949 h 249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532" h="2496">
                  <a:moveTo>
                    <a:pt x="1515" y="1949"/>
                  </a:moveTo>
                  <a:lnTo>
                    <a:pt x="1515" y="1949"/>
                  </a:lnTo>
                  <a:cubicBezTo>
                    <a:pt x="1500" y="1670"/>
                    <a:pt x="1263" y="1458"/>
                    <a:pt x="985" y="1473"/>
                  </a:cubicBezTo>
                  <a:lnTo>
                    <a:pt x="985" y="1473"/>
                  </a:lnTo>
                  <a:cubicBezTo>
                    <a:pt x="978" y="1473"/>
                    <a:pt x="970" y="1474"/>
                    <a:pt x="962" y="1475"/>
                  </a:cubicBezTo>
                  <a:lnTo>
                    <a:pt x="366" y="0"/>
                  </a:lnTo>
                  <a:lnTo>
                    <a:pt x="0" y="0"/>
                  </a:lnTo>
                  <a:lnTo>
                    <a:pt x="655" y="1622"/>
                  </a:lnTo>
                  <a:lnTo>
                    <a:pt x="655" y="1622"/>
                  </a:lnTo>
                  <a:cubicBezTo>
                    <a:pt x="559" y="1719"/>
                    <a:pt x="502" y="1856"/>
                    <a:pt x="510" y="2004"/>
                  </a:cubicBezTo>
                  <a:lnTo>
                    <a:pt x="510" y="2004"/>
                  </a:lnTo>
                  <a:cubicBezTo>
                    <a:pt x="525" y="2282"/>
                    <a:pt x="764" y="2495"/>
                    <a:pt x="1041" y="2479"/>
                  </a:cubicBezTo>
                  <a:lnTo>
                    <a:pt x="1041" y="2479"/>
                  </a:lnTo>
                  <a:cubicBezTo>
                    <a:pt x="1319" y="2464"/>
                    <a:pt x="1531" y="2226"/>
                    <a:pt x="1515" y="1949"/>
                  </a:cubicBezTo>
                </a:path>
              </a:pathLst>
            </a:custGeom>
            <a:solidFill>
              <a:srgbClr val="FFFFFF">
                <a:alpha val="60000"/>
              </a:srgbClr>
            </a:solidFill>
            <a:ln>
              <a:noFill/>
            </a:ln>
            <a:effectLst/>
          </p:spPr>
          <p:txBody>
            <a:bodyPr wrap="none" anchor="ctr"/>
            <a:lstStyle/>
            <a:p>
              <a:endParaRPr lang="en-US" dirty="0">
                <a:latin typeface="Poppins" pitchFamily="2" charset="77"/>
              </a:endParaRPr>
            </a:p>
          </p:txBody>
        </p:sp>
        <p:sp>
          <p:nvSpPr>
            <p:cNvPr id="38" name="Freeform 102">
              <a:extLst>
                <a:ext uri="{FF2B5EF4-FFF2-40B4-BE49-F238E27FC236}">
                  <a16:creationId xmlns:a16="http://schemas.microsoft.com/office/drawing/2014/main" id="{764C7974-E9DC-2B4C-BF81-C1E2732CE842}"/>
                </a:ext>
              </a:extLst>
            </p:cNvPr>
            <p:cNvSpPr>
              <a:spLocks noChangeArrowheads="1"/>
            </p:cNvSpPr>
            <p:nvPr/>
          </p:nvSpPr>
          <p:spPr bwMode="auto">
            <a:xfrm>
              <a:off x="10145408" y="6572364"/>
              <a:ext cx="1889608" cy="3729779"/>
            </a:xfrm>
            <a:custGeom>
              <a:avLst/>
              <a:gdLst>
                <a:gd name="T0" fmla="*/ 1507 w 1518"/>
                <a:gd name="T1" fmla="*/ 2643 h 2996"/>
                <a:gd name="T2" fmla="*/ 1507 w 1518"/>
                <a:gd name="T3" fmla="*/ 2643 h 2996"/>
                <a:gd name="T4" fmla="*/ 1164 w 1518"/>
                <a:gd name="T5" fmla="*/ 2336 h 2996"/>
                <a:gd name="T6" fmla="*/ 1164 w 1518"/>
                <a:gd name="T7" fmla="*/ 2336 h 2996"/>
                <a:gd name="T8" fmla="*/ 1122 w 1518"/>
                <a:gd name="T9" fmla="*/ 2341 h 2996"/>
                <a:gd name="T10" fmla="*/ 177 w 1518"/>
                <a:gd name="T11" fmla="*/ 61 h 2996"/>
                <a:gd name="T12" fmla="*/ 177 w 1518"/>
                <a:gd name="T13" fmla="*/ 61 h 2996"/>
                <a:gd name="T14" fmla="*/ 65 w 1518"/>
                <a:gd name="T15" fmla="*/ 18 h 2996"/>
                <a:gd name="T16" fmla="*/ 65 w 1518"/>
                <a:gd name="T17" fmla="*/ 18 h 2996"/>
                <a:gd name="T18" fmla="*/ 18 w 1518"/>
                <a:gd name="T19" fmla="*/ 123 h 2996"/>
                <a:gd name="T20" fmla="*/ 967 w 1518"/>
                <a:gd name="T21" fmla="*/ 2417 h 2996"/>
                <a:gd name="T22" fmla="*/ 967 w 1518"/>
                <a:gd name="T23" fmla="*/ 2417 h 2996"/>
                <a:gd name="T24" fmla="*/ 858 w 1518"/>
                <a:gd name="T25" fmla="*/ 2679 h 2996"/>
                <a:gd name="T26" fmla="*/ 858 w 1518"/>
                <a:gd name="T27" fmla="*/ 2679 h 2996"/>
                <a:gd name="T28" fmla="*/ 1200 w 1518"/>
                <a:gd name="T29" fmla="*/ 2985 h 2996"/>
                <a:gd name="T30" fmla="*/ 1200 w 1518"/>
                <a:gd name="T31" fmla="*/ 2985 h 2996"/>
                <a:gd name="T32" fmla="*/ 1507 w 1518"/>
                <a:gd name="T33" fmla="*/ 2643 h 299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1518" h="2996">
                  <a:moveTo>
                    <a:pt x="1507" y="2643"/>
                  </a:moveTo>
                  <a:lnTo>
                    <a:pt x="1507" y="2643"/>
                  </a:lnTo>
                  <a:cubicBezTo>
                    <a:pt x="1497" y="2463"/>
                    <a:pt x="1343" y="2326"/>
                    <a:pt x="1164" y="2336"/>
                  </a:cubicBezTo>
                  <a:lnTo>
                    <a:pt x="1164" y="2336"/>
                  </a:lnTo>
                  <a:cubicBezTo>
                    <a:pt x="1150" y="2337"/>
                    <a:pt x="1136" y="2339"/>
                    <a:pt x="1122" y="2341"/>
                  </a:cubicBezTo>
                  <a:lnTo>
                    <a:pt x="177" y="61"/>
                  </a:lnTo>
                  <a:lnTo>
                    <a:pt x="177" y="61"/>
                  </a:lnTo>
                  <a:cubicBezTo>
                    <a:pt x="159" y="20"/>
                    <a:pt x="110" y="0"/>
                    <a:pt x="65" y="18"/>
                  </a:cubicBezTo>
                  <a:lnTo>
                    <a:pt x="65" y="18"/>
                  </a:lnTo>
                  <a:cubicBezTo>
                    <a:pt x="21" y="34"/>
                    <a:pt x="0" y="82"/>
                    <a:pt x="18" y="123"/>
                  </a:cubicBezTo>
                  <a:lnTo>
                    <a:pt x="967" y="2417"/>
                  </a:lnTo>
                  <a:lnTo>
                    <a:pt x="967" y="2417"/>
                  </a:lnTo>
                  <a:cubicBezTo>
                    <a:pt x="896" y="2480"/>
                    <a:pt x="853" y="2575"/>
                    <a:pt x="858" y="2679"/>
                  </a:cubicBezTo>
                  <a:lnTo>
                    <a:pt x="858" y="2679"/>
                  </a:lnTo>
                  <a:cubicBezTo>
                    <a:pt x="868" y="2858"/>
                    <a:pt x="1021" y="2995"/>
                    <a:pt x="1200" y="2985"/>
                  </a:cubicBezTo>
                  <a:lnTo>
                    <a:pt x="1200" y="2985"/>
                  </a:lnTo>
                  <a:cubicBezTo>
                    <a:pt x="1380" y="2975"/>
                    <a:pt x="1517" y="2822"/>
                    <a:pt x="1507" y="2643"/>
                  </a:cubicBezTo>
                </a:path>
              </a:pathLst>
            </a:custGeom>
            <a:solidFill>
              <a:srgbClr val="7D224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39" name="Freeform 38">
              <a:extLst>
                <a:ext uri="{FF2B5EF4-FFF2-40B4-BE49-F238E27FC236}">
                  <a16:creationId xmlns:a16="http://schemas.microsoft.com/office/drawing/2014/main" id="{2618CA93-D11D-D241-AF13-F13007379783}"/>
                </a:ext>
              </a:extLst>
            </p:cNvPr>
            <p:cNvSpPr>
              <a:spLocks noChangeArrowheads="1"/>
            </p:cNvSpPr>
            <p:nvPr/>
          </p:nvSpPr>
          <p:spPr bwMode="auto">
            <a:xfrm>
              <a:off x="10178367" y="6352640"/>
              <a:ext cx="1300605" cy="2805680"/>
            </a:xfrm>
            <a:custGeom>
              <a:avLst/>
              <a:gdLst>
                <a:gd name="connsiteX0" fmla="*/ 1281878 w 1300605"/>
                <a:gd name="connsiteY0" fmla="*/ 2675115 h 2805680"/>
                <a:gd name="connsiteX1" fmla="*/ 1300605 w 1300605"/>
                <a:gd name="connsiteY1" fmla="*/ 2715679 h 2805680"/>
                <a:gd name="connsiteX2" fmla="*/ 1100857 w 1300605"/>
                <a:gd name="connsiteY2" fmla="*/ 2805680 h 2805680"/>
                <a:gd name="connsiteX3" fmla="*/ 1082131 w 1300605"/>
                <a:gd name="connsiteY3" fmla="*/ 2763849 h 2805680"/>
                <a:gd name="connsiteX4" fmla="*/ 1012718 w 1300605"/>
                <a:gd name="connsiteY4" fmla="*/ 2004963 h 2805680"/>
                <a:gd name="connsiteX5" fmla="*/ 1031445 w 1300605"/>
                <a:gd name="connsiteY5" fmla="*/ 2045527 h 2805680"/>
                <a:gd name="connsiteX6" fmla="*/ 831697 w 1300605"/>
                <a:gd name="connsiteY6" fmla="*/ 2135528 h 2805680"/>
                <a:gd name="connsiteX7" fmla="*/ 812971 w 1300605"/>
                <a:gd name="connsiteY7" fmla="*/ 2093697 h 2805680"/>
                <a:gd name="connsiteX8" fmla="*/ 739313 w 1300605"/>
                <a:gd name="connsiteY8" fmla="*/ 1334813 h 2805680"/>
                <a:gd name="connsiteX9" fmla="*/ 756791 w 1300605"/>
                <a:gd name="connsiteY9" fmla="*/ 1376645 h 2805680"/>
                <a:gd name="connsiteX10" fmla="*/ 557043 w 1300605"/>
                <a:gd name="connsiteY10" fmla="*/ 1465379 h 2805680"/>
                <a:gd name="connsiteX11" fmla="*/ 538317 w 1300605"/>
                <a:gd name="connsiteY11" fmla="*/ 1424815 h 2805680"/>
                <a:gd name="connsiteX12" fmla="*/ 468908 w 1300605"/>
                <a:gd name="connsiteY12" fmla="*/ 664661 h 2805680"/>
                <a:gd name="connsiteX13" fmla="*/ 487635 w 1300605"/>
                <a:gd name="connsiteY13" fmla="*/ 705225 h 2805680"/>
                <a:gd name="connsiteX14" fmla="*/ 286639 w 1300605"/>
                <a:gd name="connsiteY14" fmla="*/ 795227 h 2805680"/>
                <a:gd name="connsiteX15" fmla="*/ 269161 w 1300605"/>
                <a:gd name="connsiteY15" fmla="*/ 753395 h 2805680"/>
                <a:gd name="connsiteX16" fmla="*/ 199747 w 1300605"/>
                <a:gd name="connsiteY16" fmla="*/ 0 h 2805680"/>
                <a:gd name="connsiteX17" fmla="*/ 218474 w 1300605"/>
                <a:gd name="connsiteY17" fmla="*/ 40564 h 2805680"/>
                <a:gd name="connsiteX18" fmla="*/ 18726 w 1300605"/>
                <a:gd name="connsiteY18" fmla="*/ 130566 h 2805680"/>
                <a:gd name="connsiteX19" fmla="*/ 0 w 1300605"/>
                <a:gd name="connsiteY19" fmla="*/ 88734 h 28056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1300605" h="2805680">
                  <a:moveTo>
                    <a:pt x="1281878" y="2675115"/>
                  </a:moveTo>
                  <a:lnTo>
                    <a:pt x="1300605" y="2715679"/>
                  </a:lnTo>
                  <a:lnTo>
                    <a:pt x="1100857" y="2805680"/>
                  </a:lnTo>
                  <a:lnTo>
                    <a:pt x="1082131" y="2763849"/>
                  </a:lnTo>
                  <a:close/>
                  <a:moveTo>
                    <a:pt x="1012718" y="2004963"/>
                  </a:moveTo>
                  <a:lnTo>
                    <a:pt x="1031445" y="2045527"/>
                  </a:lnTo>
                  <a:lnTo>
                    <a:pt x="831697" y="2135528"/>
                  </a:lnTo>
                  <a:lnTo>
                    <a:pt x="812971" y="2093697"/>
                  </a:lnTo>
                  <a:close/>
                  <a:moveTo>
                    <a:pt x="739313" y="1334813"/>
                  </a:moveTo>
                  <a:lnTo>
                    <a:pt x="756791" y="1376645"/>
                  </a:lnTo>
                  <a:lnTo>
                    <a:pt x="557043" y="1465379"/>
                  </a:lnTo>
                  <a:lnTo>
                    <a:pt x="538317" y="1424815"/>
                  </a:lnTo>
                  <a:close/>
                  <a:moveTo>
                    <a:pt x="468908" y="664661"/>
                  </a:moveTo>
                  <a:lnTo>
                    <a:pt x="487635" y="705225"/>
                  </a:lnTo>
                  <a:lnTo>
                    <a:pt x="286639" y="795227"/>
                  </a:lnTo>
                  <a:lnTo>
                    <a:pt x="269161" y="753395"/>
                  </a:lnTo>
                  <a:close/>
                  <a:moveTo>
                    <a:pt x="199747" y="0"/>
                  </a:moveTo>
                  <a:lnTo>
                    <a:pt x="218474" y="40564"/>
                  </a:lnTo>
                  <a:lnTo>
                    <a:pt x="18726" y="130566"/>
                  </a:lnTo>
                  <a:lnTo>
                    <a:pt x="0" y="88734"/>
                  </a:lnTo>
                  <a:close/>
                </a:path>
              </a:pathLst>
            </a:custGeom>
            <a:solidFill>
              <a:srgbClr val="00000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dirty="0">
                <a:latin typeface="Poppins" pitchFamily="2" charset="77"/>
              </a:endParaRPr>
            </a:p>
          </p:txBody>
        </p:sp>
        <p:sp>
          <p:nvSpPr>
            <p:cNvPr id="40" name="Freeform 108">
              <a:extLst>
                <a:ext uri="{FF2B5EF4-FFF2-40B4-BE49-F238E27FC236}">
                  <a16:creationId xmlns:a16="http://schemas.microsoft.com/office/drawing/2014/main" id="{19A46146-C62B-1B49-8871-C37DAC23EB31}"/>
                </a:ext>
              </a:extLst>
            </p:cNvPr>
            <p:cNvSpPr>
              <a:spLocks noChangeArrowheads="1"/>
            </p:cNvSpPr>
            <p:nvPr/>
          </p:nvSpPr>
          <p:spPr bwMode="auto">
            <a:xfrm>
              <a:off x="9156659" y="6116444"/>
              <a:ext cx="708605" cy="1417206"/>
            </a:xfrm>
            <a:custGeom>
              <a:avLst/>
              <a:gdLst>
                <a:gd name="T0" fmla="*/ 265 w 570"/>
                <a:gd name="T1" fmla="*/ 306 h 1136"/>
                <a:gd name="T2" fmla="*/ 569 w 570"/>
                <a:gd name="T3" fmla="*/ 147 h 1136"/>
                <a:gd name="T4" fmla="*/ 521 w 570"/>
                <a:gd name="T5" fmla="*/ 0 h 1136"/>
                <a:gd name="T6" fmla="*/ 241 w 570"/>
                <a:gd name="T7" fmla="*/ 114 h 1136"/>
                <a:gd name="T8" fmla="*/ 152 w 570"/>
                <a:gd name="T9" fmla="*/ 88 h 1136"/>
                <a:gd name="T10" fmla="*/ 152 w 570"/>
                <a:gd name="T11" fmla="*/ 88 h 1136"/>
                <a:gd name="T12" fmla="*/ 13 w 570"/>
                <a:gd name="T13" fmla="*/ 11 h 1136"/>
                <a:gd name="T14" fmla="*/ 0 w 570"/>
                <a:gd name="T15" fmla="*/ 11 h 1136"/>
                <a:gd name="T16" fmla="*/ 0 w 570"/>
                <a:gd name="T17" fmla="*/ 43 h 1136"/>
                <a:gd name="T18" fmla="*/ 0 w 570"/>
                <a:gd name="T19" fmla="*/ 254 h 1136"/>
                <a:gd name="T20" fmla="*/ 0 w 570"/>
                <a:gd name="T21" fmla="*/ 1135 h 1136"/>
                <a:gd name="T22" fmla="*/ 422 w 570"/>
                <a:gd name="T23" fmla="*/ 1135 h 1136"/>
                <a:gd name="T24" fmla="*/ 213 w 570"/>
                <a:gd name="T25" fmla="*/ 295 h 1136"/>
                <a:gd name="T26" fmla="*/ 265 w 570"/>
                <a:gd name="T27" fmla="*/ 306 h 11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570" h="1136">
                  <a:moveTo>
                    <a:pt x="265" y="306"/>
                  </a:moveTo>
                  <a:lnTo>
                    <a:pt x="569" y="147"/>
                  </a:lnTo>
                  <a:lnTo>
                    <a:pt x="521" y="0"/>
                  </a:lnTo>
                  <a:lnTo>
                    <a:pt x="241" y="114"/>
                  </a:lnTo>
                  <a:lnTo>
                    <a:pt x="152" y="88"/>
                  </a:lnTo>
                  <a:lnTo>
                    <a:pt x="152" y="88"/>
                  </a:lnTo>
                  <a:cubicBezTo>
                    <a:pt x="123" y="42"/>
                    <a:pt x="71" y="11"/>
                    <a:pt x="13" y="11"/>
                  </a:cubicBezTo>
                  <a:lnTo>
                    <a:pt x="0" y="11"/>
                  </a:lnTo>
                  <a:lnTo>
                    <a:pt x="0" y="43"/>
                  </a:lnTo>
                  <a:lnTo>
                    <a:pt x="0" y="254"/>
                  </a:lnTo>
                  <a:lnTo>
                    <a:pt x="0" y="1135"/>
                  </a:lnTo>
                  <a:lnTo>
                    <a:pt x="422" y="1135"/>
                  </a:lnTo>
                  <a:lnTo>
                    <a:pt x="213" y="295"/>
                  </a:lnTo>
                  <a:lnTo>
                    <a:pt x="265" y="306"/>
                  </a:lnTo>
                </a:path>
              </a:pathLst>
            </a:custGeom>
            <a:solidFill>
              <a:srgbClr val="3594D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41" name="Freeform 109">
              <a:extLst>
                <a:ext uri="{FF2B5EF4-FFF2-40B4-BE49-F238E27FC236}">
                  <a16:creationId xmlns:a16="http://schemas.microsoft.com/office/drawing/2014/main" id="{C431814D-FF8C-204A-ABBE-78ED696DEF94}"/>
                </a:ext>
              </a:extLst>
            </p:cNvPr>
            <p:cNvSpPr>
              <a:spLocks noChangeArrowheads="1"/>
            </p:cNvSpPr>
            <p:nvPr/>
          </p:nvSpPr>
          <p:spPr bwMode="auto">
            <a:xfrm>
              <a:off x="9156659" y="6116444"/>
              <a:ext cx="708605" cy="1417206"/>
            </a:xfrm>
            <a:custGeom>
              <a:avLst/>
              <a:gdLst>
                <a:gd name="T0" fmla="*/ 265 w 570"/>
                <a:gd name="T1" fmla="*/ 306 h 1136"/>
                <a:gd name="T2" fmla="*/ 569 w 570"/>
                <a:gd name="T3" fmla="*/ 147 h 1136"/>
                <a:gd name="T4" fmla="*/ 521 w 570"/>
                <a:gd name="T5" fmla="*/ 0 h 1136"/>
                <a:gd name="T6" fmla="*/ 241 w 570"/>
                <a:gd name="T7" fmla="*/ 114 h 1136"/>
                <a:gd name="T8" fmla="*/ 152 w 570"/>
                <a:gd name="T9" fmla="*/ 88 h 1136"/>
                <a:gd name="T10" fmla="*/ 152 w 570"/>
                <a:gd name="T11" fmla="*/ 88 h 1136"/>
                <a:gd name="T12" fmla="*/ 13 w 570"/>
                <a:gd name="T13" fmla="*/ 11 h 1136"/>
                <a:gd name="T14" fmla="*/ 0 w 570"/>
                <a:gd name="T15" fmla="*/ 11 h 1136"/>
                <a:gd name="T16" fmla="*/ 0 w 570"/>
                <a:gd name="T17" fmla="*/ 43 h 1136"/>
                <a:gd name="T18" fmla="*/ 0 w 570"/>
                <a:gd name="T19" fmla="*/ 254 h 1136"/>
                <a:gd name="T20" fmla="*/ 0 w 570"/>
                <a:gd name="T21" fmla="*/ 1135 h 1136"/>
                <a:gd name="T22" fmla="*/ 422 w 570"/>
                <a:gd name="T23" fmla="*/ 1135 h 1136"/>
                <a:gd name="T24" fmla="*/ 213 w 570"/>
                <a:gd name="T25" fmla="*/ 295 h 1136"/>
                <a:gd name="T26" fmla="*/ 265 w 570"/>
                <a:gd name="T27" fmla="*/ 306 h 11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570" h="1136">
                  <a:moveTo>
                    <a:pt x="265" y="306"/>
                  </a:moveTo>
                  <a:lnTo>
                    <a:pt x="569" y="147"/>
                  </a:lnTo>
                  <a:lnTo>
                    <a:pt x="521" y="0"/>
                  </a:lnTo>
                  <a:lnTo>
                    <a:pt x="241" y="114"/>
                  </a:lnTo>
                  <a:lnTo>
                    <a:pt x="152" y="88"/>
                  </a:lnTo>
                  <a:lnTo>
                    <a:pt x="152" y="88"/>
                  </a:lnTo>
                  <a:cubicBezTo>
                    <a:pt x="123" y="42"/>
                    <a:pt x="71" y="11"/>
                    <a:pt x="13" y="11"/>
                  </a:cubicBezTo>
                  <a:lnTo>
                    <a:pt x="0" y="11"/>
                  </a:lnTo>
                  <a:lnTo>
                    <a:pt x="0" y="43"/>
                  </a:lnTo>
                  <a:lnTo>
                    <a:pt x="0" y="254"/>
                  </a:lnTo>
                  <a:lnTo>
                    <a:pt x="0" y="1135"/>
                  </a:lnTo>
                  <a:lnTo>
                    <a:pt x="422" y="1135"/>
                  </a:lnTo>
                  <a:lnTo>
                    <a:pt x="213" y="295"/>
                  </a:lnTo>
                  <a:lnTo>
                    <a:pt x="265" y="306"/>
                  </a:lnTo>
                </a:path>
              </a:pathLst>
            </a:custGeom>
            <a:solidFill>
              <a:srgbClr val="000000">
                <a:alpha val="30000"/>
              </a:srgbClr>
            </a:solidFill>
            <a:ln>
              <a:noFill/>
            </a:ln>
            <a:effectLst/>
          </p:spPr>
          <p:txBody>
            <a:bodyPr wrap="none" anchor="ctr"/>
            <a:lstStyle/>
            <a:p>
              <a:endParaRPr lang="en-US" dirty="0">
                <a:latin typeface="Poppins" pitchFamily="2" charset="77"/>
              </a:endParaRPr>
            </a:p>
          </p:txBody>
        </p:sp>
        <p:sp>
          <p:nvSpPr>
            <p:cNvPr id="42" name="Freeform 110">
              <a:extLst>
                <a:ext uri="{FF2B5EF4-FFF2-40B4-BE49-F238E27FC236}">
                  <a16:creationId xmlns:a16="http://schemas.microsoft.com/office/drawing/2014/main" id="{1635AD43-5917-0D45-9690-64E92491CA2A}"/>
                </a:ext>
              </a:extLst>
            </p:cNvPr>
            <p:cNvSpPr>
              <a:spLocks noChangeArrowheads="1"/>
            </p:cNvSpPr>
            <p:nvPr/>
          </p:nvSpPr>
          <p:spPr bwMode="auto">
            <a:xfrm>
              <a:off x="8986377" y="5935171"/>
              <a:ext cx="148310" cy="192257"/>
            </a:xfrm>
            <a:custGeom>
              <a:avLst/>
              <a:gdLst>
                <a:gd name="T0" fmla="*/ 119 w 120"/>
                <a:gd name="T1" fmla="*/ 153 h 154"/>
                <a:gd name="T2" fmla="*/ 0 w 120"/>
                <a:gd name="T3" fmla="*/ 153 h 154"/>
                <a:gd name="T4" fmla="*/ 0 w 120"/>
                <a:gd name="T5" fmla="*/ 0 h 154"/>
                <a:gd name="T6" fmla="*/ 119 w 120"/>
                <a:gd name="T7" fmla="*/ 0 h 154"/>
                <a:gd name="T8" fmla="*/ 119 w 120"/>
                <a:gd name="T9" fmla="*/ 153 h 154"/>
              </a:gdLst>
              <a:ahLst/>
              <a:cxnLst>
                <a:cxn ang="0">
                  <a:pos x="T0" y="T1"/>
                </a:cxn>
                <a:cxn ang="0">
                  <a:pos x="T2" y="T3"/>
                </a:cxn>
                <a:cxn ang="0">
                  <a:pos x="T4" y="T5"/>
                </a:cxn>
                <a:cxn ang="0">
                  <a:pos x="T6" y="T7"/>
                </a:cxn>
                <a:cxn ang="0">
                  <a:pos x="T8" y="T9"/>
                </a:cxn>
              </a:cxnLst>
              <a:rect l="0" t="0" r="r" b="b"/>
              <a:pathLst>
                <a:path w="120" h="154">
                  <a:moveTo>
                    <a:pt x="119" y="153"/>
                  </a:moveTo>
                  <a:lnTo>
                    <a:pt x="0" y="153"/>
                  </a:lnTo>
                  <a:lnTo>
                    <a:pt x="0" y="0"/>
                  </a:lnTo>
                  <a:lnTo>
                    <a:pt x="119" y="0"/>
                  </a:lnTo>
                  <a:lnTo>
                    <a:pt x="119" y="153"/>
                  </a:lnTo>
                </a:path>
              </a:pathLst>
            </a:custGeom>
            <a:solidFill>
              <a:srgbClr val="F6B0A1"/>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43" name="Freeform 111">
              <a:extLst>
                <a:ext uri="{FF2B5EF4-FFF2-40B4-BE49-F238E27FC236}">
                  <a16:creationId xmlns:a16="http://schemas.microsoft.com/office/drawing/2014/main" id="{0D3822CE-2BCE-D84A-A8DB-972874898FC1}"/>
                </a:ext>
              </a:extLst>
            </p:cNvPr>
            <p:cNvSpPr>
              <a:spLocks noChangeArrowheads="1"/>
            </p:cNvSpPr>
            <p:nvPr/>
          </p:nvSpPr>
          <p:spPr bwMode="auto">
            <a:xfrm>
              <a:off x="9030322" y="5935171"/>
              <a:ext cx="109861" cy="148314"/>
            </a:xfrm>
            <a:custGeom>
              <a:avLst/>
              <a:gdLst>
                <a:gd name="T0" fmla="*/ 86 w 87"/>
                <a:gd name="T1" fmla="*/ 116 h 117"/>
                <a:gd name="T2" fmla="*/ 79 w 87"/>
                <a:gd name="T3" fmla="*/ 116 h 117"/>
                <a:gd name="T4" fmla="*/ 79 w 87"/>
                <a:gd name="T5" fmla="*/ 116 h 117"/>
                <a:gd name="T6" fmla="*/ 0 w 87"/>
                <a:gd name="T7" fmla="*/ 38 h 117"/>
                <a:gd name="T8" fmla="*/ 0 w 87"/>
                <a:gd name="T9" fmla="*/ 0 h 117"/>
                <a:gd name="T10" fmla="*/ 86 w 87"/>
                <a:gd name="T11" fmla="*/ 0 h 117"/>
                <a:gd name="T12" fmla="*/ 86 w 87"/>
                <a:gd name="T13" fmla="*/ 116 h 117"/>
              </a:gdLst>
              <a:ahLst/>
              <a:cxnLst>
                <a:cxn ang="0">
                  <a:pos x="T0" y="T1"/>
                </a:cxn>
                <a:cxn ang="0">
                  <a:pos x="T2" y="T3"/>
                </a:cxn>
                <a:cxn ang="0">
                  <a:pos x="T4" y="T5"/>
                </a:cxn>
                <a:cxn ang="0">
                  <a:pos x="T6" y="T7"/>
                </a:cxn>
                <a:cxn ang="0">
                  <a:pos x="T8" y="T9"/>
                </a:cxn>
                <a:cxn ang="0">
                  <a:pos x="T10" y="T11"/>
                </a:cxn>
                <a:cxn ang="0">
                  <a:pos x="T12" y="T13"/>
                </a:cxn>
              </a:cxnLst>
              <a:rect l="0" t="0" r="r" b="b"/>
              <a:pathLst>
                <a:path w="87" h="117">
                  <a:moveTo>
                    <a:pt x="86" y="116"/>
                  </a:moveTo>
                  <a:lnTo>
                    <a:pt x="79" y="116"/>
                  </a:lnTo>
                  <a:lnTo>
                    <a:pt x="79" y="116"/>
                  </a:lnTo>
                  <a:cubicBezTo>
                    <a:pt x="35" y="116"/>
                    <a:pt x="0" y="81"/>
                    <a:pt x="0" y="38"/>
                  </a:cubicBezTo>
                  <a:lnTo>
                    <a:pt x="0" y="0"/>
                  </a:lnTo>
                  <a:lnTo>
                    <a:pt x="86" y="0"/>
                  </a:lnTo>
                  <a:lnTo>
                    <a:pt x="86" y="116"/>
                  </a:lnTo>
                </a:path>
              </a:pathLst>
            </a:custGeom>
            <a:solidFill>
              <a:srgbClr val="ED7C8C"/>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44" name="Freeform 112">
              <a:extLst>
                <a:ext uri="{FF2B5EF4-FFF2-40B4-BE49-F238E27FC236}">
                  <a16:creationId xmlns:a16="http://schemas.microsoft.com/office/drawing/2014/main" id="{598D0A2A-52EA-724D-BC32-4A774520F2E3}"/>
                </a:ext>
              </a:extLst>
            </p:cNvPr>
            <p:cNvSpPr>
              <a:spLocks noChangeArrowheads="1"/>
            </p:cNvSpPr>
            <p:nvPr/>
          </p:nvSpPr>
          <p:spPr bwMode="auto">
            <a:xfrm>
              <a:off x="8909477" y="5611083"/>
              <a:ext cx="384513" cy="422962"/>
            </a:xfrm>
            <a:custGeom>
              <a:avLst/>
              <a:gdLst>
                <a:gd name="T0" fmla="*/ 284 w 307"/>
                <a:gd name="T1" fmla="*/ 158 h 340"/>
                <a:gd name="T2" fmla="*/ 284 w 307"/>
                <a:gd name="T3" fmla="*/ 158 h 340"/>
                <a:gd name="T4" fmla="*/ 284 w 307"/>
                <a:gd name="T5" fmla="*/ 142 h 340"/>
                <a:gd name="T6" fmla="*/ 284 w 307"/>
                <a:gd name="T7" fmla="*/ 142 h 340"/>
                <a:gd name="T8" fmla="*/ 142 w 307"/>
                <a:gd name="T9" fmla="*/ 0 h 340"/>
                <a:gd name="T10" fmla="*/ 142 w 307"/>
                <a:gd name="T11" fmla="*/ 0 h 340"/>
                <a:gd name="T12" fmla="*/ 0 w 307"/>
                <a:gd name="T13" fmla="*/ 142 h 340"/>
                <a:gd name="T14" fmla="*/ 0 w 307"/>
                <a:gd name="T15" fmla="*/ 142 h 340"/>
                <a:gd name="T16" fmla="*/ 177 w 307"/>
                <a:gd name="T17" fmla="*/ 339 h 340"/>
                <a:gd name="T18" fmla="*/ 177 w 307"/>
                <a:gd name="T19" fmla="*/ 339 h 340"/>
                <a:gd name="T20" fmla="*/ 272 w 307"/>
                <a:gd name="T21" fmla="*/ 237 h 340"/>
                <a:gd name="T22" fmla="*/ 272 w 307"/>
                <a:gd name="T23" fmla="*/ 237 h 340"/>
                <a:gd name="T24" fmla="*/ 306 w 307"/>
                <a:gd name="T25" fmla="*/ 237 h 340"/>
                <a:gd name="T26" fmla="*/ 284 w 307"/>
                <a:gd name="T27" fmla="*/ 158 h 3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307" h="340">
                  <a:moveTo>
                    <a:pt x="284" y="158"/>
                  </a:moveTo>
                  <a:lnTo>
                    <a:pt x="284" y="158"/>
                  </a:lnTo>
                  <a:cubicBezTo>
                    <a:pt x="284" y="153"/>
                    <a:pt x="284" y="147"/>
                    <a:pt x="284" y="142"/>
                  </a:cubicBezTo>
                  <a:lnTo>
                    <a:pt x="284" y="142"/>
                  </a:lnTo>
                  <a:cubicBezTo>
                    <a:pt x="284" y="64"/>
                    <a:pt x="220" y="0"/>
                    <a:pt x="142" y="0"/>
                  </a:cubicBezTo>
                  <a:lnTo>
                    <a:pt x="142" y="0"/>
                  </a:lnTo>
                  <a:cubicBezTo>
                    <a:pt x="64" y="0"/>
                    <a:pt x="0" y="64"/>
                    <a:pt x="0" y="142"/>
                  </a:cubicBezTo>
                  <a:lnTo>
                    <a:pt x="0" y="142"/>
                  </a:lnTo>
                  <a:cubicBezTo>
                    <a:pt x="0" y="220"/>
                    <a:pt x="98" y="339"/>
                    <a:pt x="177" y="339"/>
                  </a:cubicBezTo>
                  <a:lnTo>
                    <a:pt x="177" y="339"/>
                  </a:lnTo>
                  <a:cubicBezTo>
                    <a:pt x="226" y="339"/>
                    <a:pt x="256" y="292"/>
                    <a:pt x="272" y="237"/>
                  </a:cubicBezTo>
                  <a:lnTo>
                    <a:pt x="272" y="237"/>
                  </a:lnTo>
                  <a:cubicBezTo>
                    <a:pt x="279" y="245"/>
                    <a:pt x="296" y="241"/>
                    <a:pt x="306" y="237"/>
                  </a:cubicBezTo>
                  <a:lnTo>
                    <a:pt x="284" y="158"/>
                  </a:lnTo>
                </a:path>
              </a:pathLst>
            </a:custGeom>
            <a:solidFill>
              <a:srgbClr val="F6B0A1"/>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45" name="Freeform 113">
              <a:extLst>
                <a:ext uri="{FF2B5EF4-FFF2-40B4-BE49-F238E27FC236}">
                  <a16:creationId xmlns:a16="http://schemas.microsoft.com/office/drawing/2014/main" id="{C6EC86FF-04DE-864C-8E85-22A1A0019C85}"/>
                </a:ext>
              </a:extLst>
            </p:cNvPr>
            <p:cNvSpPr>
              <a:spLocks noChangeArrowheads="1"/>
            </p:cNvSpPr>
            <p:nvPr/>
          </p:nvSpPr>
          <p:spPr bwMode="auto">
            <a:xfrm>
              <a:off x="8321718" y="6814058"/>
              <a:ext cx="950298" cy="1148048"/>
            </a:xfrm>
            <a:custGeom>
              <a:avLst/>
              <a:gdLst>
                <a:gd name="T0" fmla="*/ 141 w 761"/>
                <a:gd name="T1" fmla="*/ 919 h 920"/>
                <a:gd name="T2" fmla="*/ 0 w 761"/>
                <a:gd name="T3" fmla="*/ 717 h 920"/>
                <a:gd name="T4" fmla="*/ 435 w 761"/>
                <a:gd name="T5" fmla="*/ 457 h 920"/>
                <a:gd name="T6" fmla="*/ 430 w 761"/>
                <a:gd name="T7" fmla="*/ 0 h 920"/>
                <a:gd name="T8" fmla="*/ 760 w 761"/>
                <a:gd name="T9" fmla="*/ 0 h 920"/>
                <a:gd name="T10" fmla="*/ 721 w 761"/>
                <a:gd name="T11" fmla="*/ 580 h 920"/>
                <a:gd name="T12" fmla="*/ 141 w 761"/>
                <a:gd name="T13" fmla="*/ 919 h 920"/>
              </a:gdLst>
              <a:ahLst/>
              <a:cxnLst>
                <a:cxn ang="0">
                  <a:pos x="T0" y="T1"/>
                </a:cxn>
                <a:cxn ang="0">
                  <a:pos x="T2" y="T3"/>
                </a:cxn>
                <a:cxn ang="0">
                  <a:pos x="T4" y="T5"/>
                </a:cxn>
                <a:cxn ang="0">
                  <a:pos x="T6" y="T7"/>
                </a:cxn>
                <a:cxn ang="0">
                  <a:pos x="T8" y="T9"/>
                </a:cxn>
                <a:cxn ang="0">
                  <a:pos x="T10" y="T11"/>
                </a:cxn>
                <a:cxn ang="0">
                  <a:pos x="T12" y="T13"/>
                </a:cxn>
              </a:cxnLst>
              <a:rect l="0" t="0" r="r" b="b"/>
              <a:pathLst>
                <a:path w="761" h="920">
                  <a:moveTo>
                    <a:pt x="141" y="919"/>
                  </a:moveTo>
                  <a:lnTo>
                    <a:pt x="0" y="717"/>
                  </a:lnTo>
                  <a:lnTo>
                    <a:pt x="435" y="457"/>
                  </a:lnTo>
                  <a:lnTo>
                    <a:pt x="430" y="0"/>
                  </a:lnTo>
                  <a:lnTo>
                    <a:pt x="760" y="0"/>
                  </a:lnTo>
                  <a:lnTo>
                    <a:pt x="721" y="580"/>
                  </a:lnTo>
                  <a:lnTo>
                    <a:pt x="141" y="919"/>
                  </a:lnTo>
                </a:path>
              </a:pathLst>
            </a:custGeom>
            <a:solidFill>
              <a:srgbClr val="70C5B2"/>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46" name="Freeform 114">
              <a:extLst>
                <a:ext uri="{FF2B5EF4-FFF2-40B4-BE49-F238E27FC236}">
                  <a16:creationId xmlns:a16="http://schemas.microsoft.com/office/drawing/2014/main" id="{8783127B-A58E-C44F-9577-7A9A27CE4543}"/>
                </a:ext>
              </a:extLst>
            </p:cNvPr>
            <p:cNvSpPr>
              <a:spLocks noChangeArrowheads="1"/>
            </p:cNvSpPr>
            <p:nvPr/>
          </p:nvSpPr>
          <p:spPr bwMode="auto">
            <a:xfrm>
              <a:off x="8321718" y="6814058"/>
              <a:ext cx="950298" cy="1148048"/>
            </a:xfrm>
            <a:custGeom>
              <a:avLst/>
              <a:gdLst>
                <a:gd name="T0" fmla="*/ 141 w 761"/>
                <a:gd name="T1" fmla="*/ 919 h 920"/>
                <a:gd name="T2" fmla="*/ 0 w 761"/>
                <a:gd name="T3" fmla="*/ 717 h 920"/>
                <a:gd name="T4" fmla="*/ 435 w 761"/>
                <a:gd name="T5" fmla="*/ 457 h 920"/>
                <a:gd name="T6" fmla="*/ 430 w 761"/>
                <a:gd name="T7" fmla="*/ 0 h 920"/>
                <a:gd name="T8" fmla="*/ 760 w 761"/>
                <a:gd name="T9" fmla="*/ 0 h 920"/>
                <a:gd name="T10" fmla="*/ 721 w 761"/>
                <a:gd name="T11" fmla="*/ 580 h 920"/>
                <a:gd name="T12" fmla="*/ 141 w 761"/>
                <a:gd name="T13" fmla="*/ 919 h 920"/>
              </a:gdLst>
              <a:ahLst/>
              <a:cxnLst>
                <a:cxn ang="0">
                  <a:pos x="T0" y="T1"/>
                </a:cxn>
                <a:cxn ang="0">
                  <a:pos x="T2" y="T3"/>
                </a:cxn>
                <a:cxn ang="0">
                  <a:pos x="T4" y="T5"/>
                </a:cxn>
                <a:cxn ang="0">
                  <a:pos x="T6" y="T7"/>
                </a:cxn>
                <a:cxn ang="0">
                  <a:pos x="T8" y="T9"/>
                </a:cxn>
                <a:cxn ang="0">
                  <a:pos x="T10" y="T11"/>
                </a:cxn>
                <a:cxn ang="0">
                  <a:pos x="T12" y="T13"/>
                </a:cxn>
              </a:cxnLst>
              <a:rect l="0" t="0" r="r" b="b"/>
              <a:pathLst>
                <a:path w="761" h="920">
                  <a:moveTo>
                    <a:pt x="141" y="919"/>
                  </a:moveTo>
                  <a:lnTo>
                    <a:pt x="0" y="717"/>
                  </a:lnTo>
                  <a:lnTo>
                    <a:pt x="435" y="457"/>
                  </a:lnTo>
                  <a:lnTo>
                    <a:pt x="430" y="0"/>
                  </a:lnTo>
                  <a:lnTo>
                    <a:pt x="760" y="0"/>
                  </a:lnTo>
                  <a:lnTo>
                    <a:pt x="721" y="580"/>
                  </a:lnTo>
                  <a:lnTo>
                    <a:pt x="141" y="919"/>
                  </a:lnTo>
                </a:path>
              </a:pathLst>
            </a:custGeom>
            <a:solidFill>
              <a:srgbClr val="000000">
                <a:alpha val="20000"/>
              </a:srgbClr>
            </a:solidFill>
            <a:ln>
              <a:noFill/>
            </a:ln>
            <a:effectLst/>
          </p:spPr>
          <p:txBody>
            <a:bodyPr wrap="none" anchor="ctr"/>
            <a:lstStyle/>
            <a:p>
              <a:endParaRPr lang="en-US" dirty="0">
                <a:latin typeface="Poppins" pitchFamily="2" charset="77"/>
              </a:endParaRPr>
            </a:p>
          </p:txBody>
        </p:sp>
        <p:sp>
          <p:nvSpPr>
            <p:cNvPr id="47" name="Freeform 115">
              <a:extLst>
                <a:ext uri="{FF2B5EF4-FFF2-40B4-BE49-F238E27FC236}">
                  <a16:creationId xmlns:a16="http://schemas.microsoft.com/office/drawing/2014/main" id="{56537B1E-7B0E-6742-A799-F8203C2D9DC9}"/>
                </a:ext>
              </a:extLst>
            </p:cNvPr>
            <p:cNvSpPr>
              <a:spLocks noChangeArrowheads="1"/>
            </p:cNvSpPr>
            <p:nvPr/>
          </p:nvSpPr>
          <p:spPr bwMode="auto">
            <a:xfrm>
              <a:off x="9112717" y="5759391"/>
              <a:ext cx="214231" cy="109861"/>
            </a:xfrm>
            <a:custGeom>
              <a:avLst/>
              <a:gdLst>
                <a:gd name="T0" fmla="*/ 171 w 172"/>
                <a:gd name="T1" fmla="*/ 89 h 90"/>
                <a:gd name="T2" fmla="*/ 171 w 172"/>
                <a:gd name="T3" fmla="*/ 89 h 90"/>
                <a:gd name="T4" fmla="*/ 171 w 172"/>
                <a:gd name="T5" fmla="*/ 89 h 90"/>
                <a:gd name="T6" fmla="*/ 132 w 172"/>
                <a:gd name="T7" fmla="*/ 71 h 90"/>
                <a:gd name="T8" fmla="*/ 126 w 172"/>
                <a:gd name="T9" fmla="*/ 63 h 90"/>
                <a:gd name="T10" fmla="*/ 120 w 172"/>
                <a:gd name="T11" fmla="*/ 70 h 90"/>
                <a:gd name="T12" fmla="*/ 120 w 172"/>
                <a:gd name="T13" fmla="*/ 70 h 90"/>
                <a:gd name="T14" fmla="*/ 81 w 172"/>
                <a:gd name="T15" fmla="*/ 89 h 90"/>
                <a:gd name="T16" fmla="*/ 0 w 172"/>
                <a:gd name="T17" fmla="*/ 89 h 90"/>
                <a:gd name="T18" fmla="*/ 0 w 172"/>
                <a:gd name="T19" fmla="*/ 0 h 90"/>
                <a:gd name="T20" fmla="*/ 171 w 172"/>
                <a:gd name="T21" fmla="*/ 0 h 90"/>
                <a:gd name="T22" fmla="*/ 171 w 172"/>
                <a:gd name="T23" fmla="*/ 89 h 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72" h="90">
                  <a:moveTo>
                    <a:pt x="171" y="89"/>
                  </a:moveTo>
                  <a:lnTo>
                    <a:pt x="171" y="89"/>
                  </a:lnTo>
                  <a:lnTo>
                    <a:pt x="171" y="89"/>
                  </a:lnTo>
                  <a:cubicBezTo>
                    <a:pt x="155" y="89"/>
                    <a:pt x="142" y="82"/>
                    <a:pt x="132" y="71"/>
                  </a:cubicBezTo>
                  <a:lnTo>
                    <a:pt x="126" y="63"/>
                  </a:lnTo>
                  <a:lnTo>
                    <a:pt x="120" y="70"/>
                  </a:lnTo>
                  <a:lnTo>
                    <a:pt x="120" y="70"/>
                  </a:lnTo>
                  <a:cubicBezTo>
                    <a:pt x="110" y="82"/>
                    <a:pt x="96" y="89"/>
                    <a:pt x="81" y="89"/>
                  </a:cubicBezTo>
                  <a:lnTo>
                    <a:pt x="0" y="89"/>
                  </a:lnTo>
                  <a:lnTo>
                    <a:pt x="0" y="0"/>
                  </a:lnTo>
                  <a:lnTo>
                    <a:pt x="171" y="0"/>
                  </a:lnTo>
                  <a:lnTo>
                    <a:pt x="171" y="89"/>
                  </a:lnTo>
                </a:path>
              </a:pathLst>
            </a:custGeom>
            <a:solidFill>
              <a:srgbClr val="3594D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48" name="Freeform 116">
              <a:extLst>
                <a:ext uri="{FF2B5EF4-FFF2-40B4-BE49-F238E27FC236}">
                  <a16:creationId xmlns:a16="http://schemas.microsoft.com/office/drawing/2014/main" id="{BFD9C620-E2BD-034A-B1AE-E4320BF3D77F}"/>
                </a:ext>
              </a:extLst>
            </p:cNvPr>
            <p:cNvSpPr>
              <a:spLocks noChangeArrowheads="1"/>
            </p:cNvSpPr>
            <p:nvPr/>
          </p:nvSpPr>
          <p:spPr bwMode="auto">
            <a:xfrm>
              <a:off x="9112715" y="5759391"/>
              <a:ext cx="181272" cy="109861"/>
            </a:xfrm>
            <a:custGeom>
              <a:avLst/>
              <a:gdLst>
                <a:gd name="T0" fmla="*/ 88 w 146"/>
                <a:gd name="T1" fmla="*/ 0 h 90"/>
                <a:gd name="T2" fmla="*/ 0 w 146"/>
                <a:gd name="T3" fmla="*/ 87 h 90"/>
                <a:gd name="T4" fmla="*/ 0 w 146"/>
                <a:gd name="T5" fmla="*/ 89 h 90"/>
                <a:gd name="T6" fmla="*/ 56 w 146"/>
                <a:gd name="T7" fmla="*/ 89 h 90"/>
                <a:gd name="T8" fmla="*/ 145 w 146"/>
                <a:gd name="T9" fmla="*/ 0 h 90"/>
                <a:gd name="T10" fmla="*/ 88 w 146"/>
                <a:gd name="T11" fmla="*/ 0 h 90"/>
              </a:gdLst>
              <a:ahLst/>
              <a:cxnLst>
                <a:cxn ang="0">
                  <a:pos x="T0" y="T1"/>
                </a:cxn>
                <a:cxn ang="0">
                  <a:pos x="T2" y="T3"/>
                </a:cxn>
                <a:cxn ang="0">
                  <a:pos x="T4" y="T5"/>
                </a:cxn>
                <a:cxn ang="0">
                  <a:pos x="T6" y="T7"/>
                </a:cxn>
                <a:cxn ang="0">
                  <a:pos x="T8" y="T9"/>
                </a:cxn>
                <a:cxn ang="0">
                  <a:pos x="T10" y="T11"/>
                </a:cxn>
              </a:cxnLst>
              <a:rect l="0" t="0" r="r" b="b"/>
              <a:pathLst>
                <a:path w="146" h="90">
                  <a:moveTo>
                    <a:pt x="88" y="0"/>
                  </a:moveTo>
                  <a:lnTo>
                    <a:pt x="0" y="87"/>
                  </a:lnTo>
                  <a:lnTo>
                    <a:pt x="0" y="89"/>
                  </a:lnTo>
                  <a:lnTo>
                    <a:pt x="56" y="89"/>
                  </a:lnTo>
                  <a:lnTo>
                    <a:pt x="145" y="0"/>
                  </a:lnTo>
                  <a:lnTo>
                    <a:pt x="88" y="0"/>
                  </a:ln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49" name="Freeform 48">
              <a:extLst>
                <a:ext uri="{FF2B5EF4-FFF2-40B4-BE49-F238E27FC236}">
                  <a16:creationId xmlns:a16="http://schemas.microsoft.com/office/drawing/2014/main" id="{D6C72C1A-C5E7-C242-AD14-C05BBF5F8F34}"/>
                </a:ext>
              </a:extLst>
            </p:cNvPr>
            <p:cNvSpPr>
              <a:spLocks noChangeArrowheads="1"/>
            </p:cNvSpPr>
            <p:nvPr/>
          </p:nvSpPr>
          <p:spPr bwMode="auto">
            <a:xfrm>
              <a:off x="8722540" y="5432052"/>
              <a:ext cx="556372" cy="685220"/>
            </a:xfrm>
            <a:custGeom>
              <a:avLst/>
              <a:gdLst>
                <a:gd name="connsiteX0" fmla="*/ 365519 w 556372"/>
                <a:gd name="connsiteY0" fmla="*/ 122675 h 685220"/>
                <a:gd name="connsiteX1" fmla="*/ 554486 w 556372"/>
                <a:gd name="connsiteY1" fmla="*/ 223150 h 685220"/>
                <a:gd name="connsiteX2" fmla="*/ 475904 w 556372"/>
                <a:gd name="connsiteY2" fmla="*/ 310327 h 685220"/>
                <a:gd name="connsiteX3" fmla="*/ 318741 w 556372"/>
                <a:gd name="connsiteY3" fmla="*/ 331499 h 685220"/>
                <a:gd name="connsiteX4" fmla="*/ 311257 w 556372"/>
                <a:gd name="connsiteY4" fmla="*/ 336480 h 685220"/>
                <a:gd name="connsiteX5" fmla="*/ 271343 w 556372"/>
                <a:gd name="connsiteY5" fmla="*/ 456038 h 685220"/>
                <a:gd name="connsiteX6" fmla="*/ 14393 w 556372"/>
                <a:gd name="connsiteY6" fmla="*/ 683943 h 685220"/>
                <a:gd name="connsiteX7" fmla="*/ 282569 w 556372"/>
                <a:gd name="connsiteY7" fmla="*/ 129746 h 685220"/>
                <a:gd name="connsiteX8" fmla="*/ 365519 w 556372"/>
                <a:gd name="connsiteY8" fmla="*/ 122675 h 685220"/>
                <a:gd name="connsiteX9" fmla="*/ 150836 w 556372"/>
                <a:gd name="connsiteY9" fmla="*/ 593 h 685220"/>
                <a:gd name="connsiteX10" fmla="*/ 217224 w 556372"/>
                <a:gd name="connsiteY10" fmla="*/ 38285 h 685220"/>
                <a:gd name="connsiteX11" fmla="*/ 165746 w 556372"/>
                <a:gd name="connsiteY11" fmla="*/ 185284 h 685220"/>
                <a:gd name="connsiteX12" fmla="*/ 12568 w 556372"/>
                <a:gd name="connsiteY12" fmla="*/ 170207 h 685220"/>
                <a:gd name="connsiteX13" fmla="*/ 62790 w 556372"/>
                <a:gd name="connsiteY13" fmla="*/ 23208 h 685220"/>
                <a:gd name="connsiteX14" fmla="*/ 150836 w 556372"/>
                <a:gd name="connsiteY14" fmla="*/ 593 h 6852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556372" h="685220">
                  <a:moveTo>
                    <a:pt x="365519" y="122675"/>
                  </a:moveTo>
                  <a:cubicBezTo>
                    <a:pt x="536341" y="122079"/>
                    <a:pt x="554486" y="223150"/>
                    <a:pt x="554486" y="223150"/>
                  </a:cubicBezTo>
                  <a:cubicBezTo>
                    <a:pt x="554486" y="223150"/>
                    <a:pt x="575691" y="301610"/>
                    <a:pt x="475904" y="310327"/>
                  </a:cubicBezTo>
                  <a:cubicBezTo>
                    <a:pt x="475904" y="310327"/>
                    <a:pt x="419775" y="434866"/>
                    <a:pt x="318741" y="331499"/>
                  </a:cubicBezTo>
                  <a:cubicBezTo>
                    <a:pt x="316247" y="329008"/>
                    <a:pt x="310010" y="331499"/>
                    <a:pt x="311257" y="336480"/>
                  </a:cubicBezTo>
                  <a:cubicBezTo>
                    <a:pt x="322483" y="366370"/>
                    <a:pt x="329967" y="419921"/>
                    <a:pt x="271343" y="456038"/>
                  </a:cubicBezTo>
                  <a:cubicBezTo>
                    <a:pt x="271343" y="456038"/>
                    <a:pt x="369882" y="705115"/>
                    <a:pt x="14393" y="683943"/>
                  </a:cubicBezTo>
                  <a:cubicBezTo>
                    <a:pt x="14393" y="683943"/>
                    <a:pt x="5662" y="173335"/>
                    <a:pt x="282569" y="129746"/>
                  </a:cubicBezTo>
                  <a:cubicBezTo>
                    <a:pt x="313596" y="124920"/>
                    <a:pt x="341115" y="122760"/>
                    <a:pt x="365519" y="122675"/>
                  </a:cubicBezTo>
                  <a:close/>
                  <a:moveTo>
                    <a:pt x="150836" y="593"/>
                  </a:moveTo>
                  <a:cubicBezTo>
                    <a:pt x="178929" y="3420"/>
                    <a:pt x="203413" y="16298"/>
                    <a:pt x="217224" y="38285"/>
                  </a:cubicBezTo>
                  <a:cubicBezTo>
                    <a:pt x="246101" y="83515"/>
                    <a:pt x="223501" y="148849"/>
                    <a:pt x="165746" y="185284"/>
                  </a:cubicBezTo>
                  <a:cubicBezTo>
                    <a:pt x="109246" y="221720"/>
                    <a:pt x="40190" y="215438"/>
                    <a:pt x="12568" y="170207"/>
                  </a:cubicBezTo>
                  <a:cubicBezTo>
                    <a:pt x="-16310" y="124977"/>
                    <a:pt x="6290" y="59644"/>
                    <a:pt x="62790" y="23208"/>
                  </a:cubicBezTo>
                  <a:cubicBezTo>
                    <a:pt x="91040" y="4991"/>
                    <a:pt x="122743" y="-2234"/>
                    <a:pt x="150836" y="593"/>
                  </a:cubicBezTo>
                  <a:close/>
                </a:path>
              </a:pathLst>
            </a:custGeom>
            <a:solidFill>
              <a:srgbClr val="00000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dirty="0">
                <a:latin typeface="Poppins" pitchFamily="2" charset="77"/>
              </a:endParaRPr>
            </a:p>
          </p:txBody>
        </p:sp>
        <p:sp>
          <p:nvSpPr>
            <p:cNvPr id="50" name="Freeform 119">
              <a:extLst>
                <a:ext uri="{FF2B5EF4-FFF2-40B4-BE49-F238E27FC236}">
                  <a16:creationId xmlns:a16="http://schemas.microsoft.com/office/drawing/2014/main" id="{57D83EF4-2067-FF41-9D9E-1D37BA4B578D}"/>
                </a:ext>
              </a:extLst>
            </p:cNvPr>
            <p:cNvSpPr>
              <a:spLocks noChangeArrowheads="1"/>
            </p:cNvSpPr>
            <p:nvPr/>
          </p:nvSpPr>
          <p:spPr bwMode="auto">
            <a:xfrm>
              <a:off x="8766657" y="5523194"/>
              <a:ext cx="230709" cy="170282"/>
            </a:xfrm>
            <a:custGeom>
              <a:avLst/>
              <a:gdLst>
                <a:gd name="T0" fmla="*/ 174 w 184"/>
                <a:gd name="T1" fmla="*/ 16 h 136"/>
                <a:gd name="T2" fmla="*/ 174 w 184"/>
                <a:gd name="T3" fmla="*/ 16 h 136"/>
                <a:gd name="T4" fmla="*/ 109 w 184"/>
                <a:gd name="T5" fmla="*/ 95 h 136"/>
                <a:gd name="T6" fmla="*/ 109 w 184"/>
                <a:gd name="T7" fmla="*/ 95 h 136"/>
                <a:gd name="T8" fmla="*/ 10 w 184"/>
                <a:gd name="T9" fmla="*/ 120 h 136"/>
                <a:gd name="T10" fmla="*/ 10 w 184"/>
                <a:gd name="T11" fmla="*/ 120 h 136"/>
                <a:gd name="T12" fmla="*/ 74 w 184"/>
                <a:gd name="T13" fmla="*/ 41 h 136"/>
                <a:gd name="T14" fmla="*/ 74 w 184"/>
                <a:gd name="T15" fmla="*/ 41 h 136"/>
                <a:gd name="T16" fmla="*/ 174 w 184"/>
                <a:gd name="T17" fmla="*/ 16 h 1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84" h="136">
                  <a:moveTo>
                    <a:pt x="174" y="16"/>
                  </a:moveTo>
                  <a:lnTo>
                    <a:pt x="174" y="16"/>
                  </a:lnTo>
                  <a:cubicBezTo>
                    <a:pt x="183" y="30"/>
                    <a:pt x="154" y="66"/>
                    <a:pt x="109" y="95"/>
                  </a:cubicBezTo>
                  <a:lnTo>
                    <a:pt x="109" y="95"/>
                  </a:lnTo>
                  <a:cubicBezTo>
                    <a:pt x="64" y="124"/>
                    <a:pt x="19" y="135"/>
                    <a:pt x="10" y="120"/>
                  </a:cubicBezTo>
                  <a:lnTo>
                    <a:pt x="10" y="120"/>
                  </a:lnTo>
                  <a:cubicBezTo>
                    <a:pt x="0" y="106"/>
                    <a:pt x="29" y="70"/>
                    <a:pt x="74" y="41"/>
                  </a:cubicBezTo>
                  <a:lnTo>
                    <a:pt x="74" y="41"/>
                  </a:lnTo>
                  <a:cubicBezTo>
                    <a:pt x="119" y="12"/>
                    <a:pt x="164" y="0"/>
                    <a:pt x="174" y="16"/>
                  </a:cubicBezTo>
                </a:path>
              </a:pathLst>
            </a:custGeom>
            <a:solidFill>
              <a:srgbClr val="7D224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51" name="Freeform 120">
              <a:extLst>
                <a:ext uri="{FF2B5EF4-FFF2-40B4-BE49-F238E27FC236}">
                  <a16:creationId xmlns:a16="http://schemas.microsoft.com/office/drawing/2014/main" id="{07C55FF2-19E6-D64D-8082-1A4CE056F1EC}"/>
                </a:ext>
              </a:extLst>
            </p:cNvPr>
            <p:cNvSpPr>
              <a:spLocks noChangeArrowheads="1"/>
            </p:cNvSpPr>
            <p:nvPr/>
          </p:nvSpPr>
          <p:spPr bwMode="auto">
            <a:xfrm>
              <a:off x="8810599" y="6127429"/>
              <a:ext cx="505361" cy="686629"/>
            </a:xfrm>
            <a:custGeom>
              <a:avLst/>
              <a:gdLst>
                <a:gd name="T0" fmla="*/ 279 w 404"/>
                <a:gd name="T1" fmla="*/ 1 h 553"/>
                <a:gd name="T2" fmla="*/ 164 w 404"/>
                <a:gd name="T3" fmla="*/ 1 h 553"/>
                <a:gd name="T4" fmla="*/ 164 w 404"/>
                <a:gd name="T5" fmla="*/ 1 h 553"/>
                <a:gd name="T6" fmla="*/ 0 w 404"/>
                <a:gd name="T7" fmla="*/ 164 h 553"/>
                <a:gd name="T8" fmla="*/ 0 w 404"/>
                <a:gd name="T9" fmla="*/ 552 h 553"/>
                <a:gd name="T10" fmla="*/ 403 w 404"/>
                <a:gd name="T11" fmla="*/ 552 h 553"/>
                <a:gd name="T12" fmla="*/ 349 w 404"/>
                <a:gd name="T13" fmla="*/ 227 h 553"/>
                <a:gd name="T14" fmla="*/ 349 w 404"/>
                <a:gd name="T15" fmla="*/ 227 h 553"/>
                <a:gd name="T16" fmla="*/ 368 w 404"/>
                <a:gd name="T17" fmla="*/ 127 h 553"/>
                <a:gd name="T18" fmla="*/ 331 w 404"/>
                <a:gd name="T19" fmla="*/ 37 h 553"/>
                <a:gd name="T20" fmla="*/ 331 w 404"/>
                <a:gd name="T21" fmla="*/ 37 h 553"/>
                <a:gd name="T22" fmla="*/ 279 w 404"/>
                <a:gd name="T23" fmla="*/ 1 h 5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404" h="553">
                  <a:moveTo>
                    <a:pt x="279" y="1"/>
                  </a:moveTo>
                  <a:lnTo>
                    <a:pt x="164" y="1"/>
                  </a:lnTo>
                  <a:lnTo>
                    <a:pt x="164" y="1"/>
                  </a:lnTo>
                  <a:cubicBezTo>
                    <a:pt x="73" y="0"/>
                    <a:pt x="0" y="74"/>
                    <a:pt x="0" y="164"/>
                  </a:cubicBezTo>
                  <a:lnTo>
                    <a:pt x="0" y="552"/>
                  </a:lnTo>
                  <a:lnTo>
                    <a:pt x="403" y="552"/>
                  </a:lnTo>
                  <a:lnTo>
                    <a:pt x="349" y="227"/>
                  </a:lnTo>
                  <a:lnTo>
                    <a:pt x="349" y="227"/>
                  </a:lnTo>
                  <a:cubicBezTo>
                    <a:pt x="374" y="200"/>
                    <a:pt x="381" y="162"/>
                    <a:pt x="368" y="127"/>
                  </a:cubicBezTo>
                  <a:lnTo>
                    <a:pt x="331" y="37"/>
                  </a:lnTo>
                  <a:lnTo>
                    <a:pt x="331" y="37"/>
                  </a:lnTo>
                  <a:cubicBezTo>
                    <a:pt x="323" y="16"/>
                    <a:pt x="302" y="1"/>
                    <a:pt x="279" y="1"/>
                  </a:cubicBezTo>
                </a:path>
              </a:pathLst>
            </a:custGeom>
            <a:solidFill>
              <a:srgbClr val="F5C286"/>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52" name="Freeform 121">
              <a:extLst>
                <a:ext uri="{FF2B5EF4-FFF2-40B4-BE49-F238E27FC236}">
                  <a16:creationId xmlns:a16="http://schemas.microsoft.com/office/drawing/2014/main" id="{CA338194-9EF0-1845-90F0-62EF7F019691}"/>
                </a:ext>
              </a:extLst>
            </p:cNvPr>
            <p:cNvSpPr>
              <a:spLocks noChangeArrowheads="1"/>
            </p:cNvSpPr>
            <p:nvPr/>
          </p:nvSpPr>
          <p:spPr bwMode="auto">
            <a:xfrm>
              <a:off x="8810601" y="6814056"/>
              <a:ext cx="494374" cy="1433687"/>
            </a:xfrm>
            <a:custGeom>
              <a:avLst/>
              <a:gdLst>
                <a:gd name="T0" fmla="*/ 330 w 398"/>
                <a:gd name="T1" fmla="*/ 1152 h 1153"/>
                <a:gd name="T2" fmla="*/ 73 w 398"/>
                <a:gd name="T3" fmla="*/ 1152 h 1153"/>
                <a:gd name="T4" fmla="*/ 139 w 398"/>
                <a:gd name="T5" fmla="*/ 607 h 1153"/>
                <a:gd name="T6" fmla="*/ 0 w 398"/>
                <a:gd name="T7" fmla="*/ 0 h 1153"/>
                <a:gd name="T8" fmla="*/ 330 w 398"/>
                <a:gd name="T9" fmla="*/ 0 h 1153"/>
                <a:gd name="T10" fmla="*/ 397 w 398"/>
                <a:gd name="T11" fmla="*/ 602 h 1153"/>
                <a:gd name="T12" fmla="*/ 330 w 398"/>
                <a:gd name="T13" fmla="*/ 1152 h 1153"/>
              </a:gdLst>
              <a:ahLst/>
              <a:cxnLst>
                <a:cxn ang="0">
                  <a:pos x="T0" y="T1"/>
                </a:cxn>
                <a:cxn ang="0">
                  <a:pos x="T2" y="T3"/>
                </a:cxn>
                <a:cxn ang="0">
                  <a:pos x="T4" y="T5"/>
                </a:cxn>
                <a:cxn ang="0">
                  <a:pos x="T6" y="T7"/>
                </a:cxn>
                <a:cxn ang="0">
                  <a:pos x="T8" y="T9"/>
                </a:cxn>
                <a:cxn ang="0">
                  <a:pos x="T10" y="T11"/>
                </a:cxn>
                <a:cxn ang="0">
                  <a:pos x="T12" y="T13"/>
                </a:cxn>
              </a:cxnLst>
              <a:rect l="0" t="0" r="r" b="b"/>
              <a:pathLst>
                <a:path w="398" h="1153">
                  <a:moveTo>
                    <a:pt x="330" y="1152"/>
                  </a:moveTo>
                  <a:lnTo>
                    <a:pt x="73" y="1152"/>
                  </a:lnTo>
                  <a:lnTo>
                    <a:pt x="139" y="607"/>
                  </a:lnTo>
                  <a:lnTo>
                    <a:pt x="0" y="0"/>
                  </a:lnTo>
                  <a:lnTo>
                    <a:pt x="330" y="0"/>
                  </a:lnTo>
                  <a:lnTo>
                    <a:pt x="397" y="602"/>
                  </a:lnTo>
                  <a:lnTo>
                    <a:pt x="330" y="1152"/>
                  </a:lnTo>
                </a:path>
              </a:pathLst>
            </a:custGeom>
            <a:solidFill>
              <a:srgbClr val="70C5B2"/>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53" name="Freeform 123">
              <a:extLst>
                <a:ext uri="{FF2B5EF4-FFF2-40B4-BE49-F238E27FC236}">
                  <a16:creationId xmlns:a16="http://schemas.microsoft.com/office/drawing/2014/main" id="{39A6B92D-C2C9-EF43-97E5-7F48D4ADE79B}"/>
                </a:ext>
              </a:extLst>
            </p:cNvPr>
            <p:cNvSpPr>
              <a:spLocks noChangeArrowheads="1"/>
            </p:cNvSpPr>
            <p:nvPr/>
          </p:nvSpPr>
          <p:spPr bwMode="auto">
            <a:xfrm>
              <a:off x="8283268" y="6127429"/>
              <a:ext cx="1477627" cy="1400725"/>
            </a:xfrm>
            <a:custGeom>
              <a:avLst/>
              <a:gdLst>
                <a:gd name="T0" fmla="*/ 1185 w 1186"/>
                <a:gd name="T1" fmla="*/ 321 h 1125"/>
                <a:gd name="T2" fmla="*/ 1165 w 1186"/>
                <a:gd name="T3" fmla="*/ 109 h 1125"/>
                <a:gd name="T4" fmla="*/ 877 w 1186"/>
                <a:gd name="T5" fmla="*/ 237 h 1125"/>
                <a:gd name="T6" fmla="*/ 698 w 1186"/>
                <a:gd name="T7" fmla="*/ 119 h 1125"/>
                <a:gd name="T8" fmla="*/ 698 w 1186"/>
                <a:gd name="T9" fmla="*/ 24 h 1125"/>
                <a:gd name="T10" fmla="*/ 698 w 1186"/>
                <a:gd name="T11" fmla="*/ 24 h 1125"/>
                <a:gd name="T12" fmla="*/ 675 w 1186"/>
                <a:gd name="T13" fmla="*/ 1 h 1125"/>
                <a:gd name="T14" fmla="*/ 569 w 1186"/>
                <a:gd name="T15" fmla="*/ 0 h 1125"/>
                <a:gd name="T16" fmla="*/ 569 w 1186"/>
                <a:gd name="T17" fmla="*/ 0 h 1125"/>
                <a:gd name="T18" fmla="*/ 406 w 1186"/>
                <a:gd name="T19" fmla="*/ 146 h 1125"/>
                <a:gd name="T20" fmla="*/ 364 w 1186"/>
                <a:gd name="T21" fmla="*/ 520 h 1125"/>
                <a:gd name="T22" fmla="*/ 0 w 1186"/>
                <a:gd name="T23" fmla="*/ 1124 h 1125"/>
                <a:gd name="T24" fmla="*/ 493 w 1186"/>
                <a:gd name="T25" fmla="*/ 1124 h 1125"/>
                <a:gd name="T26" fmla="*/ 493 w 1186"/>
                <a:gd name="T27" fmla="*/ 1124 h 1125"/>
                <a:gd name="T28" fmla="*/ 698 w 1186"/>
                <a:gd name="T29" fmla="*/ 918 h 1125"/>
                <a:gd name="T30" fmla="*/ 698 w 1186"/>
                <a:gd name="T31" fmla="*/ 420 h 1125"/>
                <a:gd name="T32" fmla="*/ 863 w 1186"/>
                <a:gd name="T33" fmla="*/ 482 h 1125"/>
                <a:gd name="T34" fmla="*/ 1185 w 1186"/>
                <a:gd name="T35" fmla="*/ 321 h 11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186" h="1125">
                  <a:moveTo>
                    <a:pt x="1185" y="321"/>
                  </a:moveTo>
                  <a:lnTo>
                    <a:pt x="1165" y="109"/>
                  </a:lnTo>
                  <a:lnTo>
                    <a:pt x="877" y="237"/>
                  </a:lnTo>
                  <a:lnTo>
                    <a:pt x="698" y="119"/>
                  </a:lnTo>
                  <a:lnTo>
                    <a:pt x="698" y="24"/>
                  </a:lnTo>
                  <a:lnTo>
                    <a:pt x="698" y="24"/>
                  </a:lnTo>
                  <a:cubicBezTo>
                    <a:pt x="698" y="11"/>
                    <a:pt x="687" y="1"/>
                    <a:pt x="675" y="1"/>
                  </a:cubicBezTo>
                  <a:lnTo>
                    <a:pt x="569" y="0"/>
                  </a:lnTo>
                  <a:lnTo>
                    <a:pt x="569" y="0"/>
                  </a:lnTo>
                  <a:cubicBezTo>
                    <a:pt x="485" y="0"/>
                    <a:pt x="415" y="63"/>
                    <a:pt x="406" y="146"/>
                  </a:cubicBezTo>
                  <a:lnTo>
                    <a:pt x="364" y="520"/>
                  </a:lnTo>
                  <a:lnTo>
                    <a:pt x="0" y="1124"/>
                  </a:lnTo>
                  <a:lnTo>
                    <a:pt x="493" y="1124"/>
                  </a:lnTo>
                  <a:lnTo>
                    <a:pt x="493" y="1124"/>
                  </a:lnTo>
                  <a:cubicBezTo>
                    <a:pt x="606" y="1124"/>
                    <a:pt x="698" y="1032"/>
                    <a:pt x="698" y="918"/>
                  </a:cubicBezTo>
                  <a:lnTo>
                    <a:pt x="698" y="420"/>
                  </a:lnTo>
                  <a:lnTo>
                    <a:pt x="863" y="482"/>
                  </a:lnTo>
                  <a:lnTo>
                    <a:pt x="1185" y="321"/>
                  </a:lnTo>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54" name="Freeform 124">
              <a:extLst>
                <a:ext uri="{FF2B5EF4-FFF2-40B4-BE49-F238E27FC236}">
                  <a16:creationId xmlns:a16="http://schemas.microsoft.com/office/drawing/2014/main" id="{767970E3-EE80-8440-B894-0D7EE2B950D2}"/>
                </a:ext>
              </a:extLst>
            </p:cNvPr>
            <p:cNvSpPr>
              <a:spLocks noChangeArrowheads="1"/>
            </p:cNvSpPr>
            <p:nvPr/>
          </p:nvSpPr>
          <p:spPr bwMode="auto">
            <a:xfrm>
              <a:off x="9738924" y="6149400"/>
              <a:ext cx="307611" cy="285639"/>
            </a:xfrm>
            <a:custGeom>
              <a:avLst/>
              <a:gdLst>
                <a:gd name="T0" fmla="*/ 0 w 248"/>
                <a:gd name="T1" fmla="*/ 117 h 230"/>
                <a:gd name="T2" fmla="*/ 15 w 248"/>
                <a:gd name="T3" fmla="*/ 72 h 230"/>
                <a:gd name="T4" fmla="*/ 50 w 248"/>
                <a:gd name="T5" fmla="*/ 35 h 230"/>
                <a:gd name="T6" fmla="*/ 99 w 248"/>
                <a:gd name="T7" fmla="*/ 0 h 230"/>
                <a:gd name="T8" fmla="*/ 99 w 248"/>
                <a:gd name="T9" fmla="*/ 0 h 230"/>
                <a:gd name="T10" fmla="*/ 66 w 248"/>
                <a:gd name="T11" fmla="*/ 82 h 230"/>
                <a:gd name="T12" fmla="*/ 77 w 248"/>
                <a:gd name="T13" fmla="*/ 107 h 230"/>
                <a:gd name="T14" fmla="*/ 115 w 248"/>
                <a:gd name="T15" fmla="*/ 107 h 230"/>
                <a:gd name="T16" fmla="*/ 140 w 248"/>
                <a:gd name="T17" fmla="*/ 88 h 230"/>
                <a:gd name="T18" fmla="*/ 140 w 248"/>
                <a:gd name="T19" fmla="*/ 88 h 230"/>
                <a:gd name="T20" fmla="*/ 185 w 248"/>
                <a:gd name="T21" fmla="*/ 27 h 230"/>
                <a:gd name="T22" fmla="*/ 178 w 248"/>
                <a:gd name="T23" fmla="*/ 70 h 230"/>
                <a:gd name="T24" fmla="*/ 178 w 248"/>
                <a:gd name="T25" fmla="*/ 70 h 230"/>
                <a:gd name="T26" fmla="*/ 218 w 248"/>
                <a:gd name="T27" fmla="*/ 51 h 230"/>
                <a:gd name="T28" fmla="*/ 203 w 248"/>
                <a:gd name="T29" fmla="*/ 111 h 230"/>
                <a:gd name="T30" fmla="*/ 203 w 248"/>
                <a:gd name="T31" fmla="*/ 111 h 230"/>
                <a:gd name="T32" fmla="*/ 247 w 248"/>
                <a:gd name="T33" fmla="*/ 89 h 230"/>
                <a:gd name="T34" fmla="*/ 228 w 248"/>
                <a:gd name="T35" fmla="*/ 129 h 230"/>
                <a:gd name="T36" fmla="*/ 228 w 248"/>
                <a:gd name="T37" fmla="*/ 129 h 230"/>
                <a:gd name="T38" fmla="*/ 245 w 248"/>
                <a:gd name="T39" fmla="*/ 141 h 230"/>
                <a:gd name="T40" fmla="*/ 218 w 248"/>
                <a:gd name="T41" fmla="*/ 194 h 230"/>
                <a:gd name="T42" fmla="*/ 124 w 248"/>
                <a:gd name="T43" fmla="*/ 229 h 230"/>
                <a:gd name="T44" fmla="*/ 10 w 248"/>
                <a:gd name="T45" fmla="*/ 227 h 230"/>
                <a:gd name="T46" fmla="*/ 0 w 248"/>
                <a:gd name="T47" fmla="*/ 117 h 2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248" h="230">
                  <a:moveTo>
                    <a:pt x="0" y="117"/>
                  </a:moveTo>
                  <a:lnTo>
                    <a:pt x="15" y="72"/>
                  </a:lnTo>
                  <a:lnTo>
                    <a:pt x="50" y="35"/>
                  </a:lnTo>
                  <a:lnTo>
                    <a:pt x="99" y="0"/>
                  </a:lnTo>
                  <a:lnTo>
                    <a:pt x="99" y="0"/>
                  </a:lnTo>
                  <a:cubicBezTo>
                    <a:pt x="99" y="0"/>
                    <a:pt x="116" y="55"/>
                    <a:pt x="66" y="82"/>
                  </a:cubicBezTo>
                  <a:lnTo>
                    <a:pt x="77" y="107"/>
                  </a:lnTo>
                  <a:lnTo>
                    <a:pt x="115" y="107"/>
                  </a:lnTo>
                  <a:lnTo>
                    <a:pt x="140" y="88"/>
                  </a:lnTo>
                  <a:lnTo>
                    <a:pt x="140" y="88"/>
                  </a:lnTo>
                  <a:cubicBezTo>
                    <a:pt x="140" y="88"/>
                    <a:pt x="141" y="26"/>
                    <a:pt x="185" y="27"/>
                  </a:cubicBezTo>
                  <a:lnTo>
                    <a:pt x="178" y="70"/>
                  </a:lnTo>
                  <a:lnTo>
                    <a:pt x="178" y="70"/>
                  </a:lnTo>
                  <a:cubicBezTo>
                    <a:pt x="178" y="70"/>
                    <a:pt x="197" y="26"/>
                    <a:pt x="218" y="51"/>
                  </a:cubicBezTo>
                  <a:lnTo>
                    <a:pt x="203" y="111"/>
                  </a:lnTo>
                  <a:lnTo>
                    <a:pt x="203" y="111"/>
                  </a:lnTo>
                  <a:cubicBezTo>
                    <a:pt x="203" y="111"/>
                    <a:pt x="223" y="66"/>
                    <a:pt x="247" y="89"/>
                  </a:cubicBezTo>
                  <a:lnTo>
                    <a:pt x="228" y="129"/>
                  </a:lnTo>
                  <a:lnTo>
                    <a:pt x="228" y="129"/>
                  </a:lnTo>
                  <a:cubicBezTo>
                    <a:pt x="228" y="129"/>
                    <a:pt x="241" y="129"/>
                    <a:pt x="245" y="141"/>
                  </a:cubicBezTo>
                  <a:lnTo>
                    <a:pt x="218" y="194"/>
                  </a:lnTo>
                  <a:lnTo>
                    <a:pt x="124" y="229"/>
                  </a:lnTo>
                  <a:lnTo>
                    <a:pt x="10" y="227"/>
                  </a:lnTo>
                  <a:lnTo>
                    <a:pt x="0" y="117"/>
                  </a:lnTo>
                </a:path>
              </a:pathLst>
            </a:custGeom>
            <a:solidFill>
              <a:srgbClr val="F6B0A1"/>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55" name="Freeform 54">
              <a:extLst>
                <a:ext uri="{FF2B5EF4-FFF2-40B4-BE49-F238E27FC236}">
                  <a16:creationId xmlns:a16="http://schemas.microsoft.com/office/drawing/2014/main" id="{DA02F2F3-4CE7-2A48-A4C6-F73C4FF19EFD}"/>
                </a:ext>
              </a:extLst>
            </p:cNvPr>
            <p:cNvSpPr>
              <a:spLocks noChangeArrowheads="1"/>
            </p:cNvSpPr>
            <p:nvPr/>
          </p:nvSpPr>
          <p:spPr bwMode="auto">
            <a:xfrm>
              <a:off x="8854544" y="8159856"/>
              <a:ext cx="806229" cy="526081"/>
            </a:xfrm>
            <a:custGeom>
              <a:avLst/>
              <a:gdLst>
                <a:gd name="connsiteX0" fmla="*/ 0 w 806229"/>
                <a:gd name="connsiteY0" fmla="*/ 274652 h 526081"/>
                <a:gd name="connsiteX1" fmla="*/ 511693 w 806229"/>
                <a:gd name="connsiteY1" fmla="*/ 274652 h 526081"/>
                <a:gd name="connsiteX2" fmla="*/ 559119 w 806229"/>
                <a:gd name="connsiteY2" fmla="*/ 403494 h 526081"/>
                <a:gd name="connsiteX3" fmla="*/ 656465 w 806229"/>
                <a:gd name="connsiteY3" fmla="*/ 403494 h 526081"/>
                <a:gd name="connsiteX4" fmla="*/ 806229 w 806229"/>
                <a:gd name="connsiteY4" fmla="*/ 526081 h 526081"/>
                <a:gd name="connsiteX5" fmla="*/ 0 w 806229"/>
                <a:gd name="connsiteY5" fmla="*/ 526081 h 526081"/>
                <a:gd name="connsiteX6" fmla="*/ 0 w 806229"/>
                <a:gd name="connsiteY6" fmla="*/ 0 h 526081"/>
                <a:gd name="connsiteX7" fmla="*/ 416218 w 806229"/>
                <a:gd name="connsiteY7" fmla="*/ 0 h 526081"/>
                <a:gd name="connsiteX8" fmla="*/ 416218 w 806229"/>
                <a:gd name="connsiteY8" fmla="*/ 92118 h 526081"/>
                <a:gd name="connsiteX9" fmla="*/ 0 w 806229"/>
                <a:gd name="connsiteY9" fmla="*/ 92118 h 5260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806229" h="526081">
                  <a:moveTo>
                    <a:pt x="0" y="274652"/>
                  </a:moveTo>
                  <a:lnTo>
                    <a:pt x="511693" y="274652"/>
                  </a:lnTo>
                  <a:lnTo>
                    <a:pt x="559119" y="403494"/>
                  </a:lnTo>
                  <a:lnTo>
                    <a:pt x="656465" y="403494"/>
                  </a:lnTo>
                  <a:cubicBezTo>
                    <a:pt x="730099" y="403494"/>
                    <a:pt x="791253" y="456031"/>
                    <a:pt x="806229" y="526081"/>
                  </a:cubicBezTo>
                  <a:lnTo>
                    <a:pt x="0" y="526081"/>
                  </a:lnTo>
                  <a:close/>
                  <a:moveTo>
                    <a:pt x="0" y="0"/>
                  </a:moveTo>
                  <a:lnTo>
                    <a:pt x="416218" y="0"/>
                  </a:lnTo>
                  <a:lnTo>
                    <a:pt x="416218" y="92118"/>
                  </a:lnTo>
                  <a:lnTo>
                    <a:pt x="0" y="92118"/>
                  </a:lnTo>
                  <a:close/>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dirty="0">
                <a:latin typeface="Poppins" pitchFamily="2" charset="77"/>
              </a:endParaRPr>
            </a:p>
          </p:txBody>
        </p:sp>
        <p:sp>
          <p:nvSpPr>
            <p:cNvPr id="56" name="Freeform 55">
              <a:extLst>
                <a:ext uri="{FF2B5EF4-FFF2-40B4-BE49-F238E27FC236}">
                  <a16:creationId xmlns:a16="http://schemas.microsoft.com/office/drawing/2014/main" id="{429A4230-1BB6-8B49-9EED-C6FA6C73C9B8}"/>
                </a:ext>
              </a:extLst>
            </p:cNvPr>
            <p:cNvSpPr>
              <a:spLocks noChangeArrowheads="1"/>
            </p:cNvSpPr>
            <p:nvPr/>
          </p:nvSpPr>
          <p:spPr bwMode="auto">
            <a:xfrm>
              <a:off x="8794120" y="8247745"/>
              <a:ext cx="624949" cy="377757"/>
            </a:xfrm>
            <a:custGeom>
              <a:avLst/>
              <a:gdLst>
                <a:gd name="connsiteX0" fmla="*/ 216977 w 624949"/>
                <a:gd name="connsiteY0" fmla="*/ 285639 h 377757"/>
                <a:gd name="connsiteX1" fmla="*/ 262405 w 624949"/>
                <a:gd name="connsiteY1" fmla="*/ 332329 h 377757"/>
                <a:gd name="connsiteX2" fmla="*/ 216977 w 624949"/>
                <a:gd name="connsiteY2" fmla="*/ 377757 h 377757"/>
                <a:gd name="connsiteX3" fmla="*/ 170287 w 624949"/>
                <a:gd name="connsiteY3" fmla="*/ 332329 h 377757"/>
                <a:gd name="connsiteX4" fmla="*/ 216977 w 624949"/>
                <a:gd name="connsiteY4" fmla="*/ 285639 h 377757"/>
                <a:gd name="connsiteX5" fmla="*/ 433950 w 624949"/>
                <a:gd name="connsiteY5" fmla="*/ 186763 h 377757"/>
                <a:gd name="connsiteX6" fmla="*/ 575943 w 624949"/>
                <a:gd name="connsiteY6" fmla="*/ 186763 h 377757"/>
                <a:gd name="connsiteX7" fmla="*/ 623693 w 624949"/>
                <a:gd name="connsiteY7" fmla="*/ 314520 h 377757"/>
                <a:gd name="connsiteX8" fmla="*/ 624949 w 624949"/>
                <a:gd name="connsiteY8" fmla="*/ 314520 h 377757"/>
                <a:gd name="connsiteX9" fmla="*/ 516884 w 624949"/>
                <a:gd name="connsiteY9" fmla="*/ 298395 h 377757"/>
                <a:gd name="connsiteX10" fmla="*/ 33754 w 624949"/>
                <a:gd name="connsiteY10" fmla="*/ 0 h 377757"/>
                <a:gd name="connsiteX11" fmla="*/ 507560 w 624949"/>
                <a:gd name="connsiteY11" fmla="*/ 0 h 377757"/>
                <a:gd name="connsiteX12" fmla="*/ 542564 w 624949"/>
                <a:gd name="connsiteY12" fmla="*/ 34038 h 377757"/>
                <a:gd name="connsiteX13" fmla="*/ 542564 w 624949"/>
                <a:gd name="connsiteY13" fmla="*/ 40342 h 377757"/>
                <a:gd name="connsiteX14" fmla="*/ 507560 w 624949"/>
                <a:gd name="connsiteY14" fmla="*/ 75641 h 377757"/>
                <a:gd name="connsiteX15" fmla="*/ 33754 w 624949"/>
                <a:gd name="connsiteY15" fmla="*/ 75641 h 377757"/>
                <a:gd name="connsiteX16" fmla="*/ 0 w 624949"/>
                <a:gd name="connsiteY16" fmla="*/ 40342 h 377757"/>
                <a:gd name="connsiteX17" fmla="*/ 0 w 624949"/>
                <a:gd name="connsiteY17" fmla="*/ 34038 h 377757"/>
                <a:gd name="connsiteX18" fmla="*/ 33754 w 624949"/>
                <a:gd name="connsiteY18" fmla="*/ 0 h 3777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624949" h="377757">
                  <a:moveTo>
                    <a:pt x="216977" y="285639"/>
                  </a:moveTo>
                  <a:cubicBezTo>
                    <a:pt x="242215" y="285639"/>
                    <a:pt x="262405" y="305829"/>
                    <a:pt x="262405" y="332329"/>
                  </a:cubicBezTo>
                  <a:cubicBezTo>
                    <a:pt x="262405" y="357567"/>
                    <a:pt x="242215" y="377757"/>
                    <a:pt x="216977" y="377757"/>
                  </a:cubicBezTo>
                  <a:cubicBezTo>
                    <a:pt x="190477" y="377757"/>
                    <a:pt x="170287" y="357567"/>
                    <a:pt x="170287" y="332329"/>
                  </a:cubicBezTo>
                  <a:cubicBezTo>
                    <a:pt x="170287" y="305829"/>
                    <a:pt x="190477" y="285639"/>
                    <a:pt x="216977" y="285639"/>
                  </a:cubicBezTo>
                  <a:close/>
                  <a:moveTo>
                    <a:pt x="433950" y="186763"/>
                  </a:moveTo>
                  <a:lnTo>
                    <a:pt x="575943" y="186763"/>
                  </a:lnTo>
                  <a:lnTo>
                    <a:pt x="623693" y="314520"/>
                  </a:lnTo>
                  <a:lnTo>
                    <a:pt x="624949" y="314520"/>
                  </a:lnTo>
                  <a:cubicBezTo>
                    <a:pt x="591022" y="339327"/>
                    <a:pt x="543272" y="331885"/>
                    <a:pt x="516884" y="298395"/>
                  </a:cubicBezTo>
                  <a:close/>
                  <a:moveTo>
                    <a:pt x="33754" y="0"/>
                  </a:moveTo>
                  <a:lnTo>
                    <a:pt x="507560" y="0"/>
                  </a:lnTo>
                  <a:cubicBezTo>
                    <a:pt x="526312" y="0"/>
                    <a:pt x="542564" y="15128"/>
                    <a:pt x="542564" y="34038"/>
                  </a:cubicBezTo>
                  <a:lnTo>
                    <a:pt x="542564" y="40342"/>
                  </a:lnTo>
                  <a:cubicBezTo>
                    <a:pt x="542564" y="59252"/>
                    <a:pt x="526312" y="75641"/>
                    <a:pt x="507560" y="75641"/>
                  </a:cubicBezTo>
                  <a:lnTo>
                    <a:pt x="33754" y="75641"/>
                  </a:lnTo>
                  <a:cubicBezTo>
                    <a:pt x="15002" y="75641"/>
                    <a:pt x="0" y="59252"/>
                    <a:pt x="0" y="40342"/>
                  </a:cubicBezTo>
                  <a:lnTo>
                    <a:pt x="0" y="34038"/>
                  </a:lnTo>
                  <a:cubicBezTo>
                    <a:pt x="0" y="15128"/>
                    <a:pt x="15002" y="0"/>
                    <a:pt x="33754" y="0"/>
                  </a:cubicBezTo>
                  <a:close/>
                </a:path>
              </a:pathLst>
            </a:custGeom>
            <a:solidFill>
              <a:srgbClr val="ED7C8C"/>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dirty="0">
                <a:latin typeface="Poppins" pitchFamily="2" charset="77"/>
              </a:endParaRPr>
            </a:p>
          </p:txBody>
        </p:sp>
        <p:sp>
          <p:nvSpPr>
            <p:cNvPr id="57" name="Freeform 56">
              <a:extLst>
                <a:ext uri="{FF2B5EF4-FFF2-40B4-BE49-F238E27FC236}">
                  <a16:creationId xmlns:a16="http://schemas.microsoft.com/office/drawing/2014/main" id="{A3D9CC1A-B63D-714E-B44F-3016CD791426}"/>
                </a:ext>
              </a:extLst>
            </p:cNvPr>
            <p:cNvSpPr>
              <a:spLocks noChangeArrowheads="1"/>
            </p:cNvSpPr>
            <p:nvPr/>
          </p:nvSpPr>
          <p:spPr bwMode="auto">
            <a:xfrm>
              <a:off x="8854544" y="8324646"/>
              <a:ext cx="806233" cy="454694"/>
            </a:xfrm>
            <a:custGeom>
              <a:avLst/>
              <a:gdLst>
                <a:gd name="connsiteX0" fmla="*/ 0 w 806233"/>
                <a:gd name="connsiteY0" fmla="*/ 362543 h 454694"/>
                <a:gd name="connsiteX1" fmla="*/ 803744 w 806233"/>
                <a:gd name="connsiteY1" fmla="*/ 362543 h 454694"/>
                <a:gd name="connsiteX2" fmla="*/ 806233 w 806233"/>
                <a:gd name="connsiteY2" fmla="*/ 393260 h 454694"/>
                <a:gd name="connsiteX3" fmla="*/ 806233 w 806233"/>
                <a:gd name="connsiteY3" fmla="*/ 454694 h 454694"/>
                <a:gd name="connsiteX4" fmla="*/ 347128 w 806233"/>
                <a:gd name="connsiteY4" fmla="*/ 454694 h 454694"/>
                <a:gd name="connsiteX5" fmla="*/ 282430 w 806233"/>
                <a:gd name="connsiteY5" fmla="*/ 415376 h 454694"/>
                <a:gd name="connsiteX6" fmla="*/ 283674 w 806233"/>
                <a:gd name="connsiteY6" fmla="*/ 454694 h 454694"/>
                <a:gd name="connsiteX7" fmla="*/ 0 w 806233"/>
                <a:gd name="connsiteY7" fmla="*/ 454694 h 454694"/>
                <a:gd name="connsiteX8" fmla="*/ 466908 w 806233"/>
                <a:gd name="connsiteY8" fmla="*/ 159297 h 454694"/>
                <a:gd name="connsiteX9" fmla="*/ 602987 w 806233"/>
                <a:gd name="connsiteY9" fmla="*/ 159297 h 454694"/>
                <a:gd name="connsiteX10" fmla="*/ 602987 w 806233"/>
                <a:gd name="connsiteY10" fmla="*/ 201985 h 454694"/>
                <a:gd name="connsiteX11" fmla="*/ 466908 w 806233"/>
                <a:gd name="connsiteY11" fmla="*/ 201985 h 454694"/>
                <a:gd name="connsiteX12" fmla="*/ 0 w 806233"/>
                <a:gd name="connsiteY12" fmla="*/ 0 h 454694"/>
                <a:gd name="connsiteX13" fmla="*/ 416218 w 806233"/>
                <a:gd name="connsiteY13" fmla="*/ 0 h 454694"/>
                <a:gd name="connsiteX14" fmla="*/ 416218 w 806233"/>
                <a:gd name="connsiteY14" fmla="*/ 108640 h 454694"/>
                <a:gd name="connsiteX15" fmla="*/ 0 w 806233"/>
                <a:gd name="connsiteY15" fmla="*/ 108640 h 4546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806233" h="454694">
                  <a:moveTo>
                    <a:pt x="0" y="362543"/>
                  </a:moveTo>
                  <a:lnTo>
                    <a:pt x="803744" y="362543"/>
                  </a:lnTo>
                  <a:cubicBezTo>
                    <a:pt x="806233" y="371144"/>
                    <a:pt x="806233" y="382202"/>
                    <a:pt x="806233" y="393260"/>
                  </a:cubicBezTo>
                  <a:lnTo>
                    <a:pt x="806233" y="454694"/>
                  </a:lnTo>
                  <a:lnTo>
                    <a:pt x="347128" y="454694"/>
                  </a:lnTo>
                  <a:lnTo>
                    <a:pt x="282430" y="415376"/>
                  </a:lnTo>
                  <a:lnTo>
                    <a:pt x="283674" y="454694"/>
                  </a:lnTo>
                  <a:lnTo>
                    <a:pt x="0" y="454694"/>
                  </a:lnTo>
                  <a:close/>
                  <a:moveTo>
                    <a:pt x="466908" y="159297"/>
                  </a:moveTo>
                  <a:lnTo>
                    <a:pt x="602987" y="159297"/>
                  </a:lnTo>
                  <a:lnTo>
                    <a:pt x="602987" y="201985"/>
                  </a:lnTo>
                  <a:lnTo>
                    <a:pt x="466908" y="201985"/>
                  </a:lnTo>
                  <a:close/>
                  <a:moveTo>
                    <a:pt x="0" y="0"/>
                  </a:moveTo>
                  <a:lnTo>
                    <a:pt x="416218" y="0"/>
                  </a:lnTo>
                  <a:lnTo>
                    <a:pt x="416218" y="108640"/>
                  </a:lnTo>
                  <a:lnTo>
                    <a:pt x="0" y="108640"/>
                  </a:lnTo>
                  <a:close/>
                </a:path>
              </a:pathLst>
            </a:custGeom>
            <a:solidFill>
              <a:srgbClr val="00000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dirty="0">
                <a:latin typeface="Poppins" pitchFamily="2" charset="77"/>
              </a:endParaRPr>
            </a:p>
          </p:txBody>
        </p:sp>
        <p:sp>
          <p:nvSpPr>
            <p:cNvPr id="58" name="Freeform 57">
              <a:extLst>
                <a:ext uri="{FF2B5EF4-FFF2-40B4-BE49-F238E27FC236}">
                  <a16:creationId xmlns:a16="http://schemas.microsoft.com/office/drawing/2014/main" id="{326E8F2E-590F-3A45-A80B-6329BB2DA315}"/>
                </a:ext>
              </a:extLst>
            </p:cNvPr>
            <p:cNvSpPr>
              <a:spLocks noChangeArrowheads="1"/>
            </p:cNvSpPr>
            <p:nvPr/>
          </p:nvSpPr>
          <p:spPr bwMode="auto">
            <a:xfrm>
              <a:off x="7860302" y="7665480"/>
              <a:ext cx="668905" cy="960042"/>
            </a:xfrm>
            <a:custGeom>
              <a:avLst/>
              <a:gdLst>
                <a:gd name="connsiteX0" fmla="*/ 205294 w 668905"/>
                <a:gd name="connsiteY0" fmla="*/ 159299 h 960042"/>
                <a:gd name="connsiteX1" fmla="*/ 496439 w 668905"/>
                <a:gd name="connsiteY1" fmla="*/ 577672 h 960042"/>
                <a:gd name="connsiteX2" fmla="*/ 419298 w 668905"/>
                <a:gd name="connsiteY2" fmla="*/ 690645 h 960042"/>
                <a:gd name="connsiteX3" fmla="*/ 474043 w 668905"/>
                <a:gd name="connsiteY3" fmla="*/ 768856 h 960042"/>
                <a:gd name="connsiteX4" fmla="*/ 460357 w 668905"/>
                <a:gd name="connsiteY4" fmla="*/ 960042 h 960042"/>
                <a:gd name="connsiteX5" fmla="*/ 0 w 668905"/>
                <a:gd name="connsiteY5" fmla="*/ 302067 h 960042"/>
                <a:gd name="connsiteX6" fmla="*/ 431896 w 668905"/>
                <a:gd name="connsiteY6" fmla="*/ 0 h 960042"/>
                <a:gd name="connsiteX7" fmla="*/ 668905 w 668905"/>
                <a:gd name="connsiteY7" fmla="*/ 341682 h 960042"/>
                <a:gd name="connsiteX8" fmla="*/ 594060 w 668905"/>
                <a:gd name="connsiteY8" fmla="*/ 394249 h 960042"/>
                <a:gd name="connsiteX9" fmla="*/ 357051 w 668905"/>
                <a:gd name="connsiteY9" fmla="*/ 52566 h 9600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68905" h="960042">
                  <a:moveTo>
                    <a:pt x="205294" y="159299"/>
                  </a:moveTo>
                  <a:lnTo>
                    <a:pt x="496439" y="577672"/>
                  </a:lnTo>
                  <a:lnTo>
                    <a:pt x="419298" y="690645"/>
                  </a:lnTo>
                  <a:lnTo>
                    <a:pt x="474043" y="768856"/>
                  </a:lnTo>
                  <a:cubicBezTo>
                    <a:pt x="515102" y="829688"/>
                    <a:pt x="508881" y="909142"/>
                    <a:pt x="460357" y="960042"/>
                  </a:cubicBezTo>
                  <a:lnTo>
                    <a:pt x="0" y="302067"/>
                  </a:lnTo>
                  <a:close/>
                  <a:moveTo>
                    <a:pt x="431896" y="0"/>
                  </a:moveTo>
                  <a:lnTo>
                    <a:pt x="668905" y="341682"/>
                  </a:lnTo>
                  <a:lnTo>
                    <a:pt x="594060" y="394249"/>
                  </a:lnTo>
                  <a:lnTo>
                    <a:pt x="357051" y="52566"/>
                  </a:lnTo>
                  <a:close/>
                </a:path>
              </a:pathLst>
            </a:custGeom>
            <a:solidFill>
              <a:srgbClr val="FFFFFF"/>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dirty="0">
                <a:latin typeface="Poppins" pitchFamily="2" charset="77"/>
              </a:endParaRPr>
            </a:p>
          </p:txBody>
        </p:sp>
        <p:sp>
          <p:nvSpPr>
            <p:cNvPr id="59" name="Freeform 58">
              <a:extLst>
                <a:ext uri="{FF2B5EF4-FFF2-40B4-BE49-F238E27FC236}">
                  <a16:creationId xmlns:a16="http://schemas.microsoft.com/office/drawing/2014/main" id="{22DDC717-93B2-3B40-89E2-312A34FD1AFA}"/>
                </a:ext>
              </a:extLst>
            </p:cNvPr>
            <p:cNvSpPr>
              <a:spLocks noChangeArrowheads="1"/>
            </p:cNvSpPr>
            <p:nvPr/>
          </p:nvSpPr>
          <p:spPr bwMode="auto">
            <a:xfrm>
              <a:off x="7993296" y="7676094"/>
              <a:ext cx="486830" cy="680271"/>
            </a:xfrm>
            <a:custGeom>
              <a:avLst/>
              <a:gdLst>
                <a:gd name="connsiteX0" fmla="*/ 281682 w 486830"/>
                <a:gd name="connsiteY0" fmla="*/ 450803 h 680271"/>
                <a:gd name="connsiteX1" fmla="*/ 360153 w 486830"/>
                <a:gd name="connsiteY1" fmla="*/ 566157 h 680271"/>
                <a:gd name="connsiteX2" fmla="*/ 284134 w 486830"/>
                <a:gd name="connsiteY2" fmla="*/ 679031 h 680271"/>
                <a:gd name="connsiteX3" fmla="*/ 284134 w 486830"/>
                <a:gd name="connsiteY3" fmla="*/ 680271 h 680271"/>
                <a:gd name="connsiteX4" fmla="*/ 237542 w 486830"/>
                <a:gd name="connsiteY4" fmla="*/ 583522 h 680271"/>
                <a:gd name="connsiteX5" fmla="*/ 53449 w 486830"/>
                <a:gd name="connsiteY5" fmla="*/ 309405 h 680271"/>
                <a:gd name="connsiteX6" fmla="*/ 82802 w 486830"/>
                <a:gd name="connsiteY6" fmla="*/ 328896 h 680271"/>
                <a:gd name="connsiteX7" fmla="*/ 71620 w 486830"/>
                <a:gd name="connsiteY7" fmla="*/ 391769 h 680271"/>
                <a:gd name="connsiteX8" fmla="*/ 8255 w 486830"/>
                <a:gd name="connsiteY8" fmla="*/ 380452 h 680271"/>
                <a:gd name="connsiteX9" fmla="*/ 19437 w 486830"/>
                <a:gd name="connsiteY9" fmla="*/ 316321 h 680271"/>
                <a:gd name="connsiteX10" fmla="*/ 53449 w 486830"/>
                <a:gd name="connsiteY10" fmla="*/ 309405 h 680271"/>
                <a:gd name="connsiteX11" fmla="*/ 186435 w 486830"/>
                <a:gd name="connsiteY11" fmla="*/ 661 h 680271"/>
                <a:gd name="connsiteX12" fmla="*/ 208829 w 486830"/>
                <a:gd name="connsiteY12" fmla="*/ 14877 h 680271"/>
                <a:gd name="connsiteX13" fmla="*/ 480686 w 486830"/>
                <a:gd name="connsiteY13" fmla="*/ 402296 h 680271"/>
                <a:gd name="connsiteX14" fmla="*/ 471916 w 486830"/>
                <a:gd name="connsiteY14" fmla="*/ 451037 h 680271"/>
                <a:gd name="connsiteX15" fmla="*/ 465652 w 486830"/>
                <a:gd name="connsiteY15" fmla="*/ 454786 h 680271"/>
                <a:gd name="connsiteX16" fmla="*/ 418046 w 486830"/>
                <a:gd name="connsiteY16" fmla="*/ 446037 h 680271"/>
                <a:gd name="connsiteX17" fmla="*/ 146189 w 486830"/>
                <a:gd name="connsiteY17" fmla="*/ 58618 h 680271"/>
                <a:gd name="connsiteX18" fmla="*/ 154959 w 486830"/>
                <a:gd name="connsiteY18" fmla="*/ 9878 h 680271"/>
                <a:gd name="connsiteX19" fmla="*/ 161223 w 486830"/>
                <a:gd name="connsiteY19" fmla="*/ 6128 h 680271"/>
                <a:gd name="connsiteX20" fmla="*/ 186435 w 486830"/>
                <a:gd name="connsiteY20" fmla="*/ 661 h 6802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486830" h="680271">
                  <a:moveTo>
                    <a:pt x="281682" y="450803"/>
                  </a:moveTo>
                  <a:lnTo>
                    <a:pt x="360153" y="566157"/>
                  </a:lnTo>
                  <a:lnTo>
                    <a:pt x="284134" y="679031"/>
                  </a:lnTo>
                  <a:lnTo>
                    <a:pt x="284134" y="680271"/>
                  </a:lnTo>
                  <a:cubicBezTo>
                    <a:pt x="244898" y="665386"/>
                    <a:pt x="224054" y="623214"/>
                    <a:pt x="237542" y="583522"/>
                  </a:cubicBezTo>
                  <a:close/>
                  <a:moveTo>
                    <a:pt x="53449" y="309405"/>
                  </a:moveTo>
                  <a:cubicBezTo>
                    <a:pt x="64787" y="311606"/>
                    <a:pt x="75348" y="318207"/>
                    <a:pt x="82802" y="328896"/>
                  </a:cubicBezTo>
                  <a:cubicBezTo>
                    <a:pt x="96469" y="349015"/>
                    <a:pt x="91499" y="377937"/>
                    <a:pt x="71620" y="391769"/>
                  </a:cubicBezTo>
                  <a:cubicBezTo>
                    <a:pt x="50499" y="405601"/>
                    <a:pt x="23165" y="401829"/>
                    <a:pt x="8255" y="380452"/>
                  </a:cubicBezTo>
                  <a:cubicBezTo>
                    <a:pt x="-6654" y="360332"/>
                    <a:pt x="-442" y="331411"/>
                    <a:pt x="19437" y="316321"/>
                  </a:cubicBezTo>
                  <a:cubicBezTo>
                    <a:pt x="29998" y="309405"/>
                    <a:pt x="42112" y="307204"/>
                    <a:pt x="53449" y="309405"/>
                  </a:cubicBezTo>
                  <a:close/>
                  <a:moveTo>
                    <a:pt x="186435" y="661"/>
                  </a:moveTo>
                  <a:cubicBezTo>
                    <a:pt x="195048" y="2379"/>
                    <a:pt x="203191" y="7378"/>
                    <a:pt x="208829" y="14877"/>
                  </a:cubicBezTo>
                  <a:lnTo>
                    <a:pt x="480686" y="402296"/>
                  </a:lnTo>
                  <a:cubicBezTo>
                    <a:pt x="491961" y="418543"/>
                    <a:pt x="486950" y="439788"/>
                    <a:pt x="471916" y="451037"/>
                  </a:cubicBezTo>
                  <a:lnTo>
                    <a:pt x="465652" y="454786"/>
                  </a:lnTo>
                  <a:cubicBezTo>
                    <a:pt x="450619" y="466033"/>
                    <a:pt x="429321" y="461035"/>
                    <a:pt x="418046" y="446037"/>
                  </a:cubicBezTo>
                  <a:lnTo>
                    <a:pt x="146189" y="58618"/>
                  </a:lnTo>
                  <a:cubicBezTo>
                    <a:pt x="136167" y="42371"/>
                    <a:pt x="139925" y="21125"/>
                    <a:pt x="154959" y="9878"/>
                  </a:cubicBezTo>
                  <a:lnTo>
                    <a:pt x="161223" y="6128"/>
                  </a:lnTo>
                  <a:cubicBezTo>
                    <a:pt x="168740" y="505"/>
                    <a:pt x="177822" y="-1058"/>
                    <a:pt x="186435" y="661"/>
                  </a:cubicBezTo>
                  <a:close/>
                </a:path>
              </a:pathLst>
            </a:custGeom>
            <a:solidFill>
              <a:srgbClr val="ED7C8C"/>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dirty="0">
                <a:latin typeface="Poppins" pitchFamily="2" charset="77"/>
              </a:endParaRPr>
            </a:p>
          </p:txBody>
        </p:sp>
        <p:sp>
          <p:nvSpPr>
            <p:cNvPr id="60" name="Freeform 59">
              <a:extLst>
                <a:ext uri="{FF2B5EF4-FFF2-40B4-BE49-F238E27FC236}">
                  <a16:creationId xmlns:a16="http://schemas.microsoft.com/office/drawing/2014/main" id="{8C840CE1-7815-374D-9C76-DB269C7FFF58}"/>
                </a:ext>
              </a:extLst>
            </p:cNvPr>
            <p:cNvSpPr>
              <a:spLocks noChangeArrowheads="1"/>
            </p:cNvSpPr>
            <p:nvPr/>
          </p:nvSpPr>
          <p:spPr bwMode="auto">
            <a:xfrm>
              <a:off x="7783399" y="7758864"/>
              <a:ext cx="613973" cy="927079"/>
            </a:xfrm>
            <a:custGeom>
              <a:avLst/>
              <a:gdLst>
                <a:gd name="connsiteX0" fmla="*/ 510854 w 613973"/>
                <a:gd name="connsiteY0" fmla="*/ 472400 h 927079"/>
                <a:gd name="connsiteX1" fmla="*/ 586536 w 613973"/>
                <a:gd name="connsiteY1" fmla="*/ 584530 h 927079"/>
                <a:gd name="connsiteX2" fmla="*/ 553577 w 613973"/>
                <a:gd name="connsiteY2" fmla="*/ 608467 h 927079"/>
                <a:gd name="connsiteX3" fmla="*/ 477895 w 613973"/>
                <a:gd name="connsiteY3" fmla="*/ 496338 h 927079"/>
                <a:gd name="connsiteX4" fmla="*/ 77080 w 613973"/>
                <a:gd name="connsiteY4" fmla="*/ 208734 h 927079"/>
                <a:gd name="connsiteX5" fmla="*/ 537076 w 613973"/>
                <a:gd name="connsiteY5" fmla="*/ 869711 h 927079"/>
                <a:gd name="connsiteX6" fmla="*/ 513455 w 613973"/>
                <a:gd name="connsiteY6" fmla="*/ 890912 h 927079"/>
                <a:gd name="connsiteX7" fmla="*/ 462482 w 613973"/>
                <a:gd name="connsiteY7" fmla="*/ 927079 h 927079"/>
                <a:gd name="connsiteX8" fmla="*/ 198917 w 613973"/>
                <a:gd name="connsiteY8" fmla="*/ 547953 h 927079"/>
                <a:gd name="connsiteX9" fmla="*/ 193944 w 613973"/>
                <a:gd name="connsiteY9" fmla="*/ 471877 h 927079"/>
                <a:gd name="connsiteX10" fmla="*/ 162863 w 613973"/>
                <a:gd name="connsiteY10" fmla="*/ 495573 h 927079"/>
                <a:gd name="connsiteX11" fmla="*/ 0 w 613973"/>
                <a:gd name="connsiteY11" fmla="*/ 262360 h 927079"/>
                <a:gd name="connsiteX12" fmla="*/ 376773 w 613973"/>
                <a:gd name="connsiteY12" fmla="*/ 0 h 927079"/>
                <a:gd name="connsiteX13" fmla="*/ 613973 w 613973"/>
                <a:gd name="connsiteY13" fmla="*/ 341448 h 927079"/>
                <a:gd name="connsiteX14" fmla="*/ 522838 w 613973"/>
                <a:gd name="connsiteY14" fmla="*/ 405235 h 927079"/>
                <a:gd name="connsiteX15" fmla="*/ 285638 w 613973"/>
                <a:gd name="connsiteY15" fmla="*/ 63787 h 9270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613973" h="927079">
                  <a:moveTo>
                    <a:pt x="510854" y="472400"/>
                  </a:moveTo>
                  <a:lnTo>
                    <a:pt x="586536" y="584530"/>
                  </a:lnTo>
                  <a:lnTo>
                    <a:pt x="553577" y="608467"/>
                  </a:lnTo>
                  <a:lnTo>
                    <a:pt x="477895" y="496338"/>
                  </a:lnTo>
                  <a:close/>
                  <a:moveTo>
                    <a:pt x="77080" y="208734"/>
                  </a:moveTo>
                  <a:lnTo>
                    <a:pt x="537076" y="869711"/>
                  </a:lnTo>
                  <a:cubicBezTo>
                    <a:pt x="529617" y="878441"/>
                    <a:pt x="522157" y="884677"/>
                    <a:pt x="513455" y="890912"/>
                  </a:cubicBezTo>
                  <a:lnTo>
                    <a:pt x="462482" y="927079"/>
                  </a:lnTo>
                  <a:lnTo>
                    <a:pt x="198917" y="547953"/>
                  </a:lnTo>
                  <a:lnTo>
                    <a:pt x="193944" y="471877"/>
                  </a:lnTo>
                  <a:lnTo>
                    <a:pt x="162863" y="495573"/>
                  </a:lnTo>
                  <a:lnTo>
                    <a:pt x="0" y="262360"/>
                  </a:lnTo>
                  <a:close/>
                  <a:moveTo>
                    <a:pt x="376773" y="0"/>
                  </a:moveTo>
                  <a:lnTo>
                    <a:pt x="613973" y="341448"/>
                  </a:lnTo>
                  <a:lnTo>
                    <a:pt x="522838" y="405235"/>
                  </a:lnTo>
                  <a:lnTo>
                    <a:pt x="285638" y="63787"/>
                  </a:lnTo>
                  <a:close/>
                </a:path>
              </a:pathLst>
            </a:custGeom>
            <a:solidFill>
              <a:srgbClr val="00000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dirty="0">
                <a:latin typeface="Poppins" pitchFamily="2" charset="77"/>
              </a:endParaRPr>
            </a:p>
          </p:txBody>
        </p:sp>
        <p:sp>
          <p:nvSpPr>
            <p:cNvPr id="61" name="Freeform 140">
              <a:extLst>
                <a:ext uri="{FF2B5EF4-FFF2-40B4-BE49-F238E27FC236}">
                  <a16:creationId xmlns:a16="http://schemas.microsoft.com/office/drawing/2014/main" id="{A2CB4A52-2DC6-6846-9649-B6CF32456429}"/>
                </a:ext>
              </a:extLst>
            </p:cNvPr>
            <p:cNvSpPr>
              <a:spLocks noChangeArrowheads="1"/>
            </p:cNvSpPr>
            <p:nvPr/>
          </p:nvSpPr>
          <p:spPr bwMode="auto">
            <a:xfrm>
              <a:off x="8283268" y="6127429"/>
              <a:ext cx="1477627" cy="1400725"/>
            </a:xfrm>
            <a:custGeom>
              <a:avLst/>
              <a:gdLst>
                <a:gd name="T0" fmla="*/ 1185 w 1186"/>
                <a:gd name="T1" fmla="*/ 321 h 1125"/>
                <a:gd name="T2" fmla="*/ 1165 w 1186"/>
                <a:gd name="T3" fmla="*/ 109 h 1125"/>
                <a:gd name="T4" fmla="*/ 877 w 1186"/>
                <a:gd name="T5" fmla="*/ 237 h 1125"/>
                <a:gd name="T6" fmla="*/ 698 w 1186"/>
                <a:gd name="T7" fmla="*/ 119 h 1125"/>
                <a:gd name="T8" fmla="*/ 698 w 1186"/>
                <a:gd name="T9" fmla="*/ 25 h 1125"/>
                <a:gd name="T10" fmla="*/ 698 w 1186"/>
                <a:gd name="T11" fmla="*/ 25 h 1125"/>
                <a:gd name="T12" fmla="*/ 674 w 1186"/>
                <a:gd name="T13" fmla="*/ 1 h 1125"/>
                <a:gd name="T14" fmla="*/ 569 w 1186"/>
                <a:gd name="T15" fmla="*/ 0 h 1125"/>
                <a:gd name="T16" fmla="*/ 569 w 1186"/>
                <a:gd name="T17" fmla="*/ 0 h 1125"/>
                <a:gd name="T18" fmla="*/ 406 w 1186"/>
                <a:gd name="T19" fmla="*/ 146 h 1125"/>
                <a:gd name="T20" fmla="*/ 364 w 1186"/>
                <a:gd name="T21" fmla="*/ 520 h 1125"/>
                <a:gd name="T22" fmla="*/ 0 w 1186"/>
                <a:gd name="T23" fmla="*/ 1124 h 1125"/>
                <a:gd name="T24" fmla="*/ 493 w 1186"/>
                <a:gd name="T25" fmla="*/ 1124 h 1125"/>
                <a:gd name="T26" fmla="*/ 493 w 1186"/>
                <a:gd name="T27" fmla="*/ 1124 h 1125"/>
                <a:gd name="T28" fmla="*/ 698 w 1186"/>
                <a:gd name="T29" fmla="*/ 918 h 1125"/>
                <a:gd name="T30" fmla="*/ 698 w 1186"/>
                <a:gd name="T31" fmla="*/ 420 h 1125"/>
                <a:gd name="T32" fmla="*/ 863 w 1186"/>
                <a:gd name="T33" fmla="*/ 482 h 1125"/>
                <a:gd name="T34" fmla="*/ 1185 w 1186"/>
                <a:gd name="T35" fmla="*/ 321 h 11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186" h="1125">
                  <a:moveTo>
                    <a:pt x="1185" y="321"/>
                  </a:moveTo>
                  <a:lnTo>
                    <a:pt x="1165" y="109"/>
                  </a:lnTo>
                  <a:lnTo>
                    <a:pt x="877" y="237"/>
                  </a:lnTo>
                  <a:lnTo>
                    <a:pt x="698" y="119"/>
                  </a:lnTo>
                  <a:lnTo>
                    <a:pt x="698" y="25"/>
                  </a:lnTo>
                  <a:lnTo>
                    <a:pt x="698" y="25"/>
                  </a:lnTo>
                  <a:cubicBezTo>
                    <a:pt x="698" y="11"/>
                    <a:pt x="687" y="1"/>
                    <a:pt x="674" y="1"/>
                  </a:cubicBezTo>
                  <a:lnTo>
                    <a:pt x="569" y="0"/>
                  </a:lnTo>
                  <a:lnTo>
                    <a:pt x="569" y="0"/>
                  </a:lnTo>
                  <a:cubicBezTo>
                    <a:pt x="485" y="0"/>
                    <a:pt x="415" y="63"/>
                    <a:pt x="406" y="146"/>
                  </a:cubicBezTo>
                  <a:lnTo>
                    <a:pt x="364" y="520"/>
                  </a:lnTo>
                  <a:lnTo>
                    <a:pt x="0" y="1124"/>
                  </a:lnTo>
                  <a:lnTo>
                    <a:pt x="493" y="1124"/>
                  </a:lnTo>
                  <a:lnTo>
                    <a:pt x="493" y="1124"/>
                  </a:lnTo>
                  <a:cubicBezTo>
                    <a:pt x="606" y="1124"/>
                    <a:pt x="698" y="1032"/>
                    <a:pt x="698" y="918"/>
                  </a:cubicBezTo>
                  <a:lnTo>
                    <a:pt x="698" y="420"/>
                  </a:lnTo>
                  <a:lnTo>
                    <a:pt x="863" y="482"/>
                  </a:lnTo>
                  <a:lnTo>
                    <a:pt x="1185" y="321"/>
                  </a:lnTo>
                </a:path>
              </a:pathLst>
            </a:custGeom>
            <a:solidFill>
              <a:srgbClr val="000000">
                <a:alpha val="5000"/>
              </a:srgbClr>
            </a:solidFill>
            <a:ln>
              <a:noFill/>
            </a:ln>
            <a:effectLst/>
          </p:spPr>
          <p:txBody>
            <a:bodyPr wrap="none" anchor="ctr"/>
            <a:lstStyle/>
            <a:p>
              <a:endParaRPr lang="en-US" dirty="0">
                <a:latin typeface="Poppins" pitchFamily="2" charset="77"/>
              </a:endParaRPr>
            </a:p>
          </p:txBody>
        </p:sp>
        <p:sp>
          <p:nvSpPr>
            <p:cNvPr id="62" name="Freeform 141">
              <a:extLst>
                <a:ext uri="{FF2B5EF4-FFF2-40B4-BE49-F238E27FC236}">
                  <a16:creationId xmlns:a16="http://schemas.microsoft.com/office/drawing/2014/main" id="{D07B5AA5-2ECE-E34E-B741-A8F0055CED95}"/>
                </a:ext>
              </a:extLst>
            </p:cNvPr>
            <p:cNvSpPr>
              <a:spLocks noChangeArrowheads="1"/>
            </p:cNvSpPr>
            <p:nvPr/>
          </p:nvSpPr>
          <p:spPr bwMode="auto">
            <a:xfrm>
              <a:off x="8909477" y="5759393"/>
              <a:ext cx="208735" cy="54930"/>
            </a:xfrm>
            <a:custGeom>
              <a:avLst/>
              <a:gdLst>
                <a:gd name="T0" fmla="*/ 103 w 166"/>
                <a:gd name="T1" fmla="*/ 0 h 44"/>
                <a:gd name="T2" fmla="*/ 17 w 166"/>
                <a:gd name="T3" fmla="*/ 0 h 44"/>
                <a:gd name="T4" fmla="*/ 0 w 166"/>
                <a:gd name="T5" fmla="*/ 43 h 44"/>
                <a:gd name="T6" fmla="*/ 165 w 166"/>
                <a:gd name="T7" fmla="*/ 43 h 44"/>
                <a:gd name="T8" fmla="*/ 165 w 166"/>
                <a:gd name="T9" fmla="*/ 33 h 44"/>
                <a:gd name="T10" fmla="*/ 165 w 166"/>
                <a:gd name="T11" fmla="*/ 33 h 44"/>
                <a:gd name="T12" fmla="*/ 103 w 166"/>
                <a:gd name="T13" fmla="*/ 0 h 44"/>
              </a:gdLst>
              <a:ahLst/>
              <a:cxnLst>
                <a:cxn ang="0">
                  <a:pos x="T0" y="T1"/>
                </a:cxn>
                <a:cxn ang="0">
                  <a:pos x="T2" y="T3"/>
                </a:cxn>
                <a:cxn ang="0">
                  <a:pos x="T4" y="T5"/>
                </a:cxn>
                <a:cxn ang="0">
                  <a:pos x="T6" y="T7"/>
                </a:cxn>
                <a:cxn ang="0">
                  <a:pos x="T8" y="T9"/>
                </a:cxn>
                <a:cxn ang="0">
                  <a:pos x="T10" y="T11"/>
                </a:cxn>
                <a:cxn ang="0">
                  <a:pos x="T12" y="T13"/>
                </a:cxn>
              </a:cxnLst>
              <a:rect l="0" t="0" r="r" b="b"/>
              <a:pathLst>
                <a:path w="166" h="44">
                  <a:moveTo>
                    <a:pt x="103" y="0"/>
                  </a:moveTo>
                  <a:lnTo>
                    <a:pt x="17" y="0"/>
                  </a:lnTo>
                  <a:lnTo>
                    <a:pt x="0" y="43"/>
                  </a:lnTo>
                  <a:lnTo>
                    <a:pt x="165" y="43"/>
                  </a:lnTo>
                  <a:lnTo>
                    <a:pt x="165" y="33"/>
                  </a:lnTo>
                  <a:lnTo>
                    <a:pt x="165" y="33"/>
                  </a:lnTo>
                  <a:cubicBezTo>
                    <a:pt x="148" y="33"/>
                    <a:pt x="127" y="24"/>
                    <a:pt x="103" y="0"/>
                  </a:cubicBezTo>
                </a:path>
              </a:pathLst>
            </a:custGeom>
            <a:solidFill>
              <a:srgbClr val="7D224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63" name="Freeform 142">
              <a:extLst>
                <a:ext uri="{FF2B5EF4-FFF2-40B4-BE49-F238E27FC236}">
                  <a16:creationId xmlns:a16="http://schemas.microsoft.com/office/drawing/2014/main" id="{1FEA4051-C726-2941-8F76-F92DE96C51F5}"/>
                </a:ext>
              </a:extLst>
            </p:cNvPr>
            <p:cNvSpPr>
              <a:spLocks noChangeArrowheads="1"/>
            </p:cNvSpPr>
            <p:nvPr/>
          </p:nvSpPr>
          <p:spPr bwMode="auto">
            <a:xfrm>
              <a:off x="9738924" y="6297712"/>
              <a:ext cx="109861" cy="142819"/>
            </a:xfrm>
            <a:custGeom>
              <a:avLst/>
              <a:gdLst>
                <a:gd name="T0" fmla="*/ 0 w 87"/>
                <a:gd name="T1" fmla="*/ 1 h 113"/>
                <a:gd name="T2" fmla="*/ 10 w 87"/>
                <a:gd name="T3" fmla="*/ 111 h 113"/>
                <a:gd name="T4" fmla="*/ 86 w 87"/>
                <a:gd name="T5" fmla="*/ 112 h 113"/>
                <a:gd name="T6" fmla="*/ 0 w 87"/>
                <a:gd name="T7" fmla="*/ 0 h 113"/>
                <a:gd name="T8" fmla="*/ 0 w 87"/>
                <a:gd name="T9" fmla="*/ 1 h 113"/>
              </a:gdLst>
              <a:ahLst/>
              <a:cxnLst>
                <a:cxn ang="0">
                  <a:pos x="T0" y="T1"/>
                </a:cxn>
                <a:cxn ang="0">
                  <a:pos x="T2" y="T3"/>
                </a:cxn>
                <a:cxn ang="0">
                  <a:pos x="T4" y="T5"/>
                </a:cxn>
                <a:cxn ang="0">
                  <a:pos x="T6" y="T7"/>
                </a:cxn>
                <a:cxn ang="0">
                  <a:pos x="T8" y="T9"/>
                </a:cxn>
              </a:cxnLst>
              <a:rect l="0" t="0" r="r" b="b"/>
              <a:pathLst>
                <a:path w="87" h="113">
                  <a:moveTo>
                    <a:pt x="0" y="1"/>
                  </a:moveTo>
                  <a:lnTo>
                    <a:pt x="10" y="111"/>
                  </a:lnTo>
                  <a:lnTo>
                    <a:pt x="86" y="112"/>
                  </a:lnTo>
                  <a:lnTo>
                    <a:pt x="0" y="0"/>
                  </a:lnTo>
                  <a:lnTo>
                    <a:pt x="0" y="1"/>
                  </a:lnTo>
                </a:path>
              </a:pathLst>
            </a:custGeom>
            <a:solidFill>
              <a:srgbClr val="ED7C8C"/>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dirty="0">
                <a:latin typeface="Poppins" pitchFamily="2" charset="77"/>
              </a:endParaRPr>
            </a:p>
          </p:txBody>
        </p:sp>
        <p:sp>
          <p:nvSpPr>
            <p:cNvPr id="64" name="Freeform 63">
              <a:extLst>
                <a:ext uri="{FF2B5EF4-FFF2-40B4-BE49-F238E27FC236}">
                  <a16:creationId xmlns:a16="http://schemas.microsoft.com/office/drawing/2014/main" id="{90AC5248-3363-0C44-80BD-9C26FF24074B}"/>
                </a:ext>
              </a:extLst>
            </p:cNvPr>
            <p:cNvSpPr>
              <a:spLocks noChangeArrowheads="1"/>
            </p:cNvSpPr>
            <p:nvPr/>
          </p:nvSpPr>
          <p:spPr bwMode="auto">
            <a:xfrm>
              <a:off x="8574397" y="8775077"/>
              <a:ext cx="1767514" cy="1668686"/>
            </a:xfrm>
            <a:custGeom>
              <a:avLst/>
              <a:gdLst>
                <a:gd name="connsiteX0" fmla="*/ 642689 w 1767514"/>
                <a:gd name="connsiteY0" fmla="*/ 1603967 h 1668686"/>
                <a:gd name="connsiteX1" fmla="*/ 1746290 w 1767514"/>
                <a:gd name="connsiteY1" fmla="*/ 1603967 h 1668686"/>
                <a:gd name="connsiteX2" fmla="*/ 1767514 w 1767514"/>
                <a:gd name="connsiteY2" fmla="*/ 1668686 h 1668686"/>
                <a:gd name="connsiteX3" fmla="*/ 663912 w 1767514"/>
                <a:gd name="connsiteY3" fmla="*/ 1668686 h 1668686"/>
                <a:gd name="connsiteX4" fmla="*/ 455924 w 1767514"/>
                <a:gd name="connsiteY4" fmla="*/ 1087622 h 1668686"/>
                <a:gd name="connsiteX5" fmla="*/ 1559526 w 1767514"/>
                <a:gd name="connsiteY5" fmla="*/ 1087622 h 1668686"/>
                <a:gd name="connsiteX6" fmla="*/ 1580749 w 1767514"/>
                <a:gd name="connsiteY6" fmla="*/ 1152341 h 1668686"/>
                <a:gd name="connsiteX7" fmla="*/ 477147 w 1767514"/>
                <a:gd name="connsiteY7" fmla="*/ 1152341 h 1668686"/>
                <a:gd name="connsiteX8" fmla="*/ 269161 w 1767514"/>
                <a:gd name="connsiteY8" fmla="*/ 565780 h 1668686"/>
                <a:gd name="connsiteX9" fmla="*/ 1372762 w 1767514"/>
                <a:gd name="connsiteY9" fmla="*/ 565780 h 1668686"/>
                <a:gd name="connsiteX10" fmla="*/ 1393986 w 1767514"/>
                <a:gd name="connsiteY10" fmla="*/ 635917 h 1668686"/>
                <a:gd name="connsiteX11" fmla="*/ 291633 w 1767514"/>
                <a:gd name="connsiteY11" fmla="*/ 635917 h 1668686"/>
                <a:gd name="connsiteX12" fmla="*/ 0 w 1767514"/>
                <a:gd name="connsiteY12" fmla="*/ 0 h 1668686"/>
                <a:gd name="connsiteX13" fmla="*/ 1273140 w 1767514"/>
                <a:gd name="connsiteY13" fmla="*/ 0 h 1668686"/>
                <a:gd name="connsiteX14" fmla="*/ 1273140 w 1767514"/>
                <a:gd name="connsiteY14" fmla="*/ 114124 h 1668686"/>
                <a:gd name="connsiteX15" fmla="*/ 0 w 1767514"/>
                <a:gd name="connsiteY15" fmla="*/ 114124 h 166868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1767514" h="1668686">
                  <a:moveTo>
                    <a:pt x="642689" y="1603967"/>
                  </a:moveTo>
                  <a:lnTo>
                    <a:pt x="1746290" y="1603967"/>
                  </a:lnTo>
                  <a:lnTo>
                    <a:pt x="1767514" y="1668686"/>
                  </a:lnTo>
                  <a:lnTo>
                    <a:pt x="663912" y="1668686"/>
                  </a:lnTo>
                  <a:close/>
                  <a:moveTo>
                    <a:pt x="455924" y="1087622"/>
                  </a:moveTo>
                  <a:lnTo>
                    <a:pt x="1559526" y="1087622"/>
                  </a:lnTo>
                  <a:lnTo>
                    <a:pt x="1580749" y="1152341"/>
                  </a:lnTo>
                  <a:lnTo>
                    <a:pt x="477147" y="1152341"/>
                  </a:lnTo>
                  <a:close/>
                  <a:moveTo>
                    <a:pt x="269161" y="565780"/>
                  </a:moveTo>
                  <a:lnTo>
                    <a:pt x="1372762" y="565780"/>
                  </a:lnTo>
                  <a:lnTo>
                    <a:pt x="1393986" y="635917"/>
                  </a:lnTo>
                  <a:lnTo>
                    <a:pt x="291633" y="635917"/>
                  </a:lnTo>
                  <a:close/>
                  <a:moveTo>
                    <a:pt x="0" y="0"/>
                  </a:moveTo>
                  <a:lnTo>
                    <a:pt x="1273140" y="0"/>
                  </a:lnTo>
                  <a:lnTo>
                    <a:pt x="1273140" y="114124"/>
                  </a:lnTo>
                  <a:lnTo>
                    <a:pt x="0" y="114124"/>
                  </a:lnTo>
                  <a:close/>
                </a:path>
              </a:pathLst>
            </a:custGeom>
            <a:solidFill>
              <a:srgbClr val="ED7C8C"/>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dirty="0">
                <a:latin typeface="Poppins" pitchFamily="2" charset="77"/>
              </a:endParaRPr>
            </a:p>
          </p:txBody>
        </p:sp>
        <p:sp>
          <p:nvSpPr>
            <p:cNvPr id="65" name="Freeform 64">
              <a:extLst>
                <a:ext uri="{FF2B5EF4-FFF2-40B4-BE49-F238E27FC236}">
                  <a16:creationId xmlns:a16="http://schemas.microsoft.com/office/drawing/2014/main" id="{9BAD42A7-41AD-654A-BF53-5FB030034E5B}"/>
                </a:ext>
              </a:extLst>
            </p:cNvPr>
            <p:cNvSpPr>
              <a:spLocks noChangeArrowheads="1"/>
            </p:cNvSpPr>
            <p:nvPr/>
          </p:nvSpPr>
          <p:spPr bwMode="auto">
            <a:xfrm>
              <a:off x="7931713" y="8895924"/>
              <a:ext cx="2585977" cy="1987238"/>
            </a:xfrm>
            <a:custGeom>
              <a:avLst/>
              <a:gdLst>
                <a:gd name="connsiteX0" fmla="*/ 1251927 w 2585977"/>
                <a:gd name="connsiteY0" fmla="*/ 1317056 h 1987238"/>
                <a:gd name="connsiteX1" fmla="*/ 1293597 w 2585977"/>
                <a:gd name="connsiteY1" fmla="*/ 1430220 h 1987238"/>
                <a:gd name="connsiteX2" fmla="*/ 1335367 w 2585977"/>
                <a:gd name="connsiteY2" fmla="*/ 1317056 h 1987238"/>
                <a:gd name="connsiteX3" fmla="*/ 283250 w 2585977"/>
                <a:gd name="connsiteY3" fmla="*/ 1317056 h 1987238"/>
                <a:gd name="connsiteX4" fmla="*/ 118744 w 2585977"/>
                <a:gd name="connsiteY4" fmla="*/ 1763265 h 1987238"/>
                <a:gd name="connsiteX5" fmla="*/ 1170665 w 2585977"/>
                <a:gd name="connsiteY5" fmla="*/ 1763265 h 1987238"/>
                <a:gd name="connsiteX6" fmla="*/ 1273062 w 2585977"/>
                <a:gd name="connsiteY6" fmla="*/ 1485852 h 1987238"/>
                <a:gd name="connsiteX7" fmla="*/ 1210810 w 2585977"/>
                <a:gd name="connsiteY7" fmla="*/ 1317056 h 1987238"/>
                <a:gd name="connsiteX8" fmla="*/ 1057779 w 2585977"/>
                <a:gd name="connsiteY8" fmla="*/ 789800 h 1987238"/>
                <a:gd name="connsiteX9" fmla="*/ 1226101 w 2585977"/>
                <a:gd name="connsiteY9" fmla="*/ 1246919 h 1987238"/>
                <a:gd name="connsiteX10" fmla="*/ 1361256 w 2585977"/>
                <a:gd name="connsiteY10" fmla="*/ 1246919 h 1987238"/>
                <a:gd name="connsiteX11" fmla="*/ 1529985 w 2585977"/>
                <a:gd name="connsiteY11" fmla="*/ 789800 h 1987238"/>
                <a:gd name="connsiteX12" fmla="*/ 477636 w 2585977"/>
                <a:gd name="connsiteY12" fmla="*/ 789800 h 1987238"/>
                <a:gd name="connsiteX13" fmla="*/ 309108 w 2585977"/>
                <a:gd name="connsiteY13" fmla="*/ 1246919 h 1987238"/>
                <a:gd name="connsiteX14" fmla="*/ 1184943 w 2585977"/>
                <a:gd name="connsiteY14" fmla="*/ 1246919 h 1987238"/>
                <a:gd name="connsiteX15" fmla="*/ 1016358 w 2585977"/>
                <a:gd name="connsiteY15" fmla="*/ 789800 h 1987238"/>
                <a:gd name="connsiteX16" fmla="*/ 867649 w 2585977"/>
                <a:gd name="connsiteY16" fmla="*/ 273453 h 1987238"/>
                <a:gd name="connsiteX17" fmla="*/ 1033948 w 2585977"/>
                <a:gd name="connsiteY17" fmla="*/ 725081 h 1987238"/>
                <a:gd name="connsiteX18" fmla="*/ 1553874 w 2585977"/>
                <a:gd name="connsiteY18" fmla="*/ 725081 h 1987238"/>
                <a:gd name="connsiteX19" fmla="*/ 1720576 w 2585977"/>
                <a:gd name="connsiteY19" fmla="*/ 273453 h 1987238"/>
                <a:gd name="connsiteX20" fmla="*/ 668000 w 2585977"/>
                <a:gd name="connsiteY20" fmla="*/ 273453 h 1987238"/>
                <a:gd name="connsiteX21" fmla="*/ 501496 w 2585977"/>
                <a:gd name="connsiteY21" fmla="*/ 725081 h 1987238"/>
                <a:gd name="connsiteX22" fmla="*/ 992490 w 2585977"/>
                <a:gd name="connsiteY22" fmla="*/ 725081 h 1987238"/>
                <a:gd name="connsiteX23" fmla="*/ 825930 w 2585977"/>
                <a:gd name="connsiteY23" fmla="*/ 273453 h 1987238"/>
                <a:gd name="connsiteX24" fmla="*/ 746952 w 2585977"/>
                <a:gd name="connsiteY24" fmla="*/ 59304 h 1987238"/>
                <a:gd name="connsiteX25" fmla="*/ 691861 w 2585977"/>
                <a:gd name="connsiteY25" fmla="*/ 208734 h 1987238"/>
                <a:gd name="connsiteX26" fmla="*/ 802062 w 2585977"/>
                <a:gd name="connsiteY26" fmla="*/ 208734 h 1987238"/>
                <a:gd name="connsiteX27" fmla="*/ 781170 w 2585977"/>
                <a:gd name="connsiteY27" fmla="*/ 38600 h 1987238"/>
                <a:gd name="connsiteX28" fmla="*/ 843818 w 2585977"/>
                <a:gd name="connsiteY28" fmla="*/ 208734 h 1987238"/>
                <a:gd name="connsiteX29" fmla="*/ 1744464 w 2585977"/>
                <a:gd name="connsiteY29" fmla="*/ 208734 h 1987238"/>
                <a:gd name="connsiteX30" fmla="*/ 1807263 w 2585977"/>
                <a:gd name="connsiteY30" fmla="*/ 38600 h 1987238"/>
                <a:gd name="connsiteX31" fmla="*/ 725081 w 2585977"/>
                <a:gd name="connsiteY31" fmla="*/ 0 h 1987238"/>
                <a:gd name="connsiteX32" fmla="*/ 1858071 w 2585977"/>
                <a:gd name="connsiteY32" fmla="*/ 0 h 1987238"/>
                <a:gd name="connsiteX33" fmla="*/ 1858071 w 2585977"/>
                <a:gd name="connsiteY33" fmla="*/ 1 h 1987238"/>
                <a:gd name="connsiteX34" fmla="*/ 1860895 w 2585977"/>
                <a:gd name="connsiteY34" fmla="*/ 1 h 1987238"/>
                <a:gd name="connsiteX35" fmla="*/ 1859484 w 2585977"/>
                <a:gd name="connsiteY35" fmla="*/ 3832 h 1987238"/>
                <a:gd name="connsiteX36" fmla="*/ 2585977 w 2585977"/>
                <a:gd name="connsiteY36" fmla="*/ 1974785 h 1987238"/>
                <a:gd name="connsiteX37" fmla="*/ 2549831 w 2585977"/>
                <a:gd name="connsiteY37" fmla="*/ 1987237 h 1987238"/>
                <a:gd name="connsiteX38" fmla="*/ 1839285 w 2585977"/>
                <a:gd name="connsiteY38" fmla="*/ 58656 h 1987238"/>
                <a:gd name="connsiteX39" fmla="*/ 1313781 w 2585977"/>
                <a:gd name="connsiteY39" fmla="*/ 1485035 h 1987238"/>
                <a:gd name="connsiteX40" fmla="*/ 1494118 w 2585977"/>
                <a:gd name="connsiteY40" fmla="*/ 1974785 h 1987238"/>
                <a:gd name="connsiteX41" fmla="*/ 1457972 w 2585977"/>
                <a:gd name="connsiteY41" fmla="*/ 1987237 h 1987238"/>
                <a:gd name="connsiteX42" fmla="*/ 1293281 w 2585977"/>
                <a:gd name="connsiteY42" fmla="*/ 1540677 h 1987238"/>
                <a:gd name="connsiteX43" fmla="*/ 1128760 w 2585977"/>
                <a:gd name="connsiteY43" fmla="*/ 1987238 h 1987238"/>
                <a:gd name="connsiteX44" fmla="*/ 1092590 w 2585977"/>
                <a:gd name="connsiteY44" fmla="*/ 1974786 h 1987238"/>
                <a:gd name="connsiteX45" fmla="*/ 1146777 w 2585977"/>
                <a:gd name="connsiteY45" fmla="*/ 1827984 h 1987238"/>
                <a:gd name="connsiteX46" fmla="*/ 94883 w 2585977"/>
                <a:gd name="connsiteY46" fmla="*/ 1827984 h 1987238"/>
                <a:gd name="connsiteX47" fmla="*/ 36170 w 2585977"/>
                <a:gd name="connsiteY47" fmla="*/ 1987238 h 1987238"/>
                <a:gd name="connsiteX48" fmla="*/ 0 w 2585977"/>
                <a:gd name="connsiteY48" fmla="*/ 1974786 h 1987238"/>
                <a:gd name="connsiteX49" fmla="*/ 726737 w 2585977"/>
                <a:gd name="connsiteY49" fmla="*/ 4490 h 19872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Lst>
              <a:rect l="l" t="t" r="r" b="b"/>
              <a:pathLst>
                <a:path w="2585977" h="1987238">
                  <a:moveTo>
                    <a:pt x="1251927" y="1317056"/>
                  </a:moveTo>
                  <a:lnTo>
                    <a:pt x="1293597" y="1430220"/>
                  </a:lnTo>
                  <a:lnTo>
                    <a:pt x="1335367" y="1317056"/>
                  </a:lnTo>
                  <a:close/>
                  <a:moveTo>
                    <a:pt x="283250" y="1317056"/>
                  </a:moveTo>
                  <a:lnTo>
                    <a:pt x="118744" y="1763265"/>
                  </a:lnTo>
                  <a:lnTo>
                    <a:pt x="1170665" y="1763265"/>
                  </a:lnTo>
                  <a:lnTo>
                    <a:pt x="1273062" y="1485852"/>
                  </a:lnTo>
                  <a:lnTo>
                    <a:pt x="1210810" y="1317056"/>
                  </a:lnTo>
                  <a:close/>
                  <a:moveTo>
                    <a:pt x="1057779" y="789800"/>
                  </a:moveTo>
                  <a:lnTo>
                    <a:pt x="1226101" y="1246919"/>
                  </a:lnTo>
                  <a:lnTo>
                    <a:pt x="1361256" y="1246919"/>
                  </a:lnTo>
                  <a:lnTo>
                    <a:pt x="1529985" y="789800"/>
                  </a:lnTo>
                  <a:close/>
                  <a:moveTo>
                    <a:pt x="477636" y="789800"/>
                  </a:moveTo>
                  <a:lnTo>
                    <a:pt x="309108" y="1246919"/>
                  </a:lnTo>
                  <a:lnTo>
                    <a:pt x="1184943" y="1246919"/>
                  </a:lnTo>
                  <a:lnTo>
                    <a:pt x="1016358" y="789800"/>
                  </a:lnTo>
                  <a:close/>
                  <a:moveTo>
                    <a:pt x="867649" y="273453"/>
                  </a:moveTo>
                  <a:lnTo>
                    <a:pt x="1033948" y="725081"/>
                  </a:lnTo>
                  <a:lnTo>
                    <a:pt x="1553874" y="725081"/>
                  </a:lnTo>
                  <a:lnTo>
                    <a:pt x="1720576" y="273453"/>
                  </a:lnTo>
                  <a:close/>
                  <a:moveTo>
                    <a:pt x="668000" y="273453"/>
                  </a:moveTo>
                  <a:lnTo>
                    <a:pt x="501496" y="725081"/>
                  </a:lnTo>
                  <a:lnTo>
                    <a:pt x="992490" y="725081"/>
                  </a:lnTo>
                  <a:lnTo>
                    <a:pt x="825930" y="273453"/>
                  </a:lnTo>
                  <a:close/>
                  <a:moveTo>
                    <a:pt x="746952" y="59304"/>
                  </a:moveTo>
                  <a:lnTo>
                    <a:pt x="691861" y="208734"/>
                  </a:lnTo>
                  <a:lnTo>
                    <a:pt x="802062" y="208734"/>
                  </a:lnTo>
                  <a:close/>
                  <a:moveTo>
                    <a:pt x="781170" y="38600"/>
                  </a:moveTo>
                  <a:lnTo>
                    <a:pt x="843818" y="208734"/>
                  </a:lnTo>
                  <a:lnTo>
                    <a:pt x="1744464" y="208734"/>
                  </a:lnTo>
                  <a:lnTo>
                    <a:pt x="1807263" y="38600"/>
                  </a:lnTo>
                  <a:close/>
                  <a:moveTo>
                    <a:pt x="725081" y="0"/>
                  </a:moveTo>
                  <a:lnTo>
                    <a:pt x="1858071" y="0"/>
                  </a:lnTo>
                  <a:lnTo>
                    <a:pt x="1858071" y="1"/>
                  </a:lnTo>
                  <a:lnTo>
                    <a:pt x="1860895" y="1"/>
                  </a:lnTo>
                  <a:lnTo>
                    <a:pt x="1859484" y="3832"/>
                  </a:lnTo>
                  <a:lnTo>
                    <a:pt x="2585977" y="1974785"/>
                  </a:lnTo>
                  <a:lnTo>
                    <a:pt x="2549831" y="1987237"/>
                  </a:lnTo>
                  <a:lnTo>
                    <a:pt x="1839285" y="58656"/>
                  </a:lnTo>
                  <a:lnTo>
                    <a:pt x="1313781" y="1485035"/>
                  </a:lnTo>
                  <a:lnTo>
                    <a:pt x="1494118" y="1974785"/>
                  </a:lnTo>
                  <a:lnTo>
                    <a:pt x="1457972" y="1987237"/>
                  </a:lnTo>
                  <a:lnTo>
                    <a:pt x="1293281" y="1540677"/>
                  </a:lnTo>
                  <a:lnTo>
                    <a:pt x="1128760" y="1987238"/>
                  </a:lnTo>
                  <a:lnTo>
                    <a:pt x="1092590" y="1974786"/>
                  </a:lnTo>
                  <a:lnTo>
                    <a:pt x="1146777" y="1827984"/>
                  </a:lnTo>
                  <a:lnTo>
                    <a:pt x="94883" y="1827984"/>
                  </a:lnTo>
                  <a:lnTo>
                    <a:pt x="36170" y="1987238"/>
                  </a:lnTo>
                  <a:lnTo>
                    <a:pt x="0" y="1974786"/>
                  </a:lnTo>
                  <a:lnTo>
                    <a:pt x="726737" y="4490"/>
                  </a:lnTo>
                  <a:close/>
                </a:path>
              </a:pathLst>
            </a:custGeom>
            <a:solidFill>
              <a:srgbClr val="000000"/>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noAutofit/>
            </a:bodyPr>
            <a:lstStyle/>
            <a:p>
              <a:endParaRPr lang="en-US" dirty="0">
                <a:latin typeface="Poppins" pitchFamily="2" charset="77"/>
              </a:endParaRPr>
            </a:p>
          </p:txBody>
        </p:sp>
      </p:grpSp>
      <p:sp>
        <p:nvSpPr>
          <p:cNvPr id="66" name="Freeform 153">
            <a:extLst>
              <a:ext uri="{FF2B5EF4-FFF2-40B4-BE49-F238E27FC236}">
                <a16:creationId xmlns:a16="http://schemas.microsoft.com/office/drawing/2014/main" id="{0236E695-3A56-CF4F-9E9B-38F4FEEFCE61}"/>
              </a:ext>
            </a:extLst>
          </p:cNvPr>
          <p:cNvSpPr>
            <a:spLocks noChangeArrowheads="1"/>
          </p:cNvSpPr>
          <p:nvPr/>
        </p:nvSpPr>
        <p:spPr bwMode="auto">
          <a:xfrm>
            <a:off x="754011" y="2047502"/>
            <a:ext cx="2164260" cy="453176"/>
          </a:xfrm>
          <a:custGeom>
            <a:avLst/>
            <a:gdLst>
              <a:gd name="T0" fmla="*/ 3473 w 3474"/>
              <a:gd name="T1" fmla="*/ 728 h 729"/>
              <a:gd name="T2" fmla="*/ 0 w 3474"/>
              <a:gd name="T3" fmla="*/ 728 h 729"/>
              <a:gd name="T4" fmla="*/ 0 w 3474"/>
              <a:gd name="T5" fmla="*/ 507 h 729"/>
              <a:gd name="T6" fmla="*/ 0 w 3474"/>
              <a:gd name="T7" fmla="*/ 507 h 729"/>
              <a:gd name="T8" fmla="*/ 507 w 3474"/>
              <a:gd name="T9" fmla="*/ 0 h 729"/>
              <a:gd name="T10" fmla="*/ 2980 w 3474"/>
              <a:gd name="T11" fmla="*/ 0 h 729"/>
              <a:gd name="T12" fmla="*/ 2980 w 3474"/>
              <a:gd name="T13" fmla="*/ 0 h 729"/>
              <a:gd name="T14" fmla="*/ 3473 w 3474"/>
              <a:gd name="T15" fmla="*/ 494 h 729"/>
              <a:gd name="T16" fmla="*/ 3473 w 3474"/>
              <a:gd name="T17" fmla="*/ 728 h 7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474" h="729">
                <a:moveTo>
                  <a:pt x="3473" y="728"/>
                </a:moveTo>
                <a:lnTo>
                  <a:pt x="0" y="728"/>
                </a:lnTo>
                <a:lnTo>
                  <a:pt x="0" y="507"/>
                </a:lnTo>
                <a:lnTo>
                  <a:pt x="0" y="507"/>
                </a:lnTo>
                <a:cubicBezTo>
                  <a:pt x="0" y="227"/>
                  <a:pt x="227" y="0"/>
                  <a:pt x="507" y="0"/>
                </a:cubicBezTo>
                <a:lnTo>
                  <a:pt x="2980" y="0"/>
                </a:lnTo>
                <a:lnTo>
                  <a:pt x="2980" y="0"/>
                </a:lnTo>
                <a:cubicBezTo>
                  <a:pt x="3252" y="0"/>
                  <a:pt x="3473" y="221"/>
                  <a:pt x="3473" y="494"/>
                </a:cubicBezTo>
                <a:lnTo>
                  <a:pt x="3473" y="728"/>
                </a:lnTo>
              </a:path>
            </a:pathLst>
          </a:custGeom>
          <a:solidFill>
            <a:srgbClr val="FF92FA"/>
          </a:solidFill>
          <a:ln>
            <a:noFill/>
          </a:ln>
          <a:effectLst/>
        </p:spPr>
        <p:txBody>
          <a:bodyPr wrap="none" anchor="ctr"/>
          <a:lstStyle/>
          <a:p>
            <a:endParaRPr lang="en-US" dirty="0">
              <a:latin typeface="Poppins" pitchFamily="2" charset="77"/>
            </a:endParaRPr>
          </a:p>
        </p:txBody>
      </p:sp>
      <p:sp>
        <p:nvSpPr>
          <p:cNvPr id="67" name="Freeform 225">
            <a:extLst>
              <a:ext uri="{FF2B5EF4-FFF2-40B4-BE49-F238E27FC236}">
                <a16:creationId xmlns:a16="http://schemas.microsoft.com/office/drawing/2014/main" id="{C4C68CBF-8115-FD44-8EAB-E5A50815A708}"/>
              </a:ext>
            </a:extLst>
          </p:cNvPr>
          <p:cNvSpPr>
            <a:spLocks noChangeArrowheads="1"/>
          </p:cNvSpPr>
          <p:nvPr/>
        </p:nvSpPr>
        <p:spPr bwMode="auto">
          <a:xfrm>
            <a:off x="754011" y="4783039"/>
            <a:ext cx="2164260" cy="453176"/>
          </a:xfrm>
          <a:custGeom>
            <a:avLst/>
            <a:gdLst>
              <a:gd name="T0" fmla="*/ 3473 w 3474"/>
              <a:gd name="T1" fmla="*/ 728 h 729"/>
              <a:gd name="T2" fmla="*/ 0 w 3474"/>
              <a:gd name="T3" fmla="*/ 728 h 729"/>
              <a:gd name="T4" fmla="*/ 0 w 3474"/>
              <a:gd name="T5" fmla="*/ 507 h 729"/>
              <a:gd name="T6" fmla="*/ 0 w 3474"/>
              <a:gd name="T7" fmla="*/ 507 h 729"/>
              <a:gd name="T8" fmla="*/ 507 w 3474"/>
              <a:gd name="T9" fmla="*/ 0 h 729"/>
              <a:gd name="T10" fmla="*/ 2980 w 3474"/>
              <a:gd name="T11" fmla="*/ 0 h 729"/>
              <a:gd name="T12" fmla="*/ 2980 w 3474"/>
              <a:gd name="T13" fmla="*/ 0 h 729"/>
              <a:gd name="T14" fmla="*/ 3473 w 3474"/>
              <a:gd name="T15" fmla="*/ 493 h 729"/>
              <a:gd name="T16" fmla="*/ 3473 w 3474"/>
              <a:gd name="T17" fmla="*/ 728 h 7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474" h="729">
                <a:moveTo>
                  <a:pt x="3473" y="728"/>
                </a:moveTo>
                <a:lnTo>
                  <a:pt x="0" y="728"/>
                </a:lnTo>
                <a:lnTo>
                  <a:pt x="0" y="507"/>
                </a:lnTo>
                <a:lnTo>
                  <a:pt x="0" y="507"/>
                </a:lnTo>
                <a:cubicBezTo>
                  <a:pt x="0" y="228"/>
                  <a:pt x="227" y="0"/>
                  <a:pt x="507" y="0"/>
                </a:cubicBezTo>
                <a:lnTo>
                  <a:pt x="2980" y="0"/>
                </a:lnTo>
                <a:lnTo>
                  <a:pt x="2980" y="0"/>
                </a:lnTo>
                <a:cubicBezTo>
                  <a:pt x="3252" y="0"/>
                  <a:pt x="3473" y="221"/>
                  <a:pt x="3473" y="493"/>
                </a:cubicBezTo>
                <a:lnTo>
                  <a:pt x="3473" y="728"/>
                </a:lnTo>
              </a:path>
            </a:pathLst>
          </a:custGeom>
          <a:solidFill>
            <a:schemeClr val="accent4"/>
          </a:solidFill>
          <a:ln>
            <a:noFill/>
          </a:ln>
          <a:effectLst/>
        </p:spPr>
        <p:txBody>
          <a:bodyPr wrap="none" anchor="ctr"/>
          <a:lstStyle/>
          <a:p>
            <a:endParaRPr lang="en-US" dirty="0">
              <a:latin typeface="Poppins" pitchFamily="2" charset="77"/>
            </a:endParaRPr>
          </a:p>
        </p:txBody>
      </p:sp>
      <p:sp>
        <p:nvSpPr>
          <p:cNvPr id="68" name="Freeform 297">
            <a:extLst>
              <a:ext uri="{FF2B5EF4-FFF2-40B4-BE49-F238E27FC236}">
                <a16:creationId xmlns:a16="http://schemas.microsoft.com/office/drawing/2014/main" id="{CECD3C8C-2746-DE4C-9793-01D95D15FEBA}"/>
              </a:ext>
            </a:extLst>
          </p:cNvPr>
          <p:cNvSpPr>
            <a:spLocks noChangeArrowheads="1"/>
          </p:cNvSpPr>
          <p:nvPr/>
        </p:nvSpPr>
        <p:spPr bwMode="auto">
          <a:xfrm>
            <a:off x="9273727" y="2047502"/>
            <a:ext cx="2164260" cy="453176"/>
          </a:xfrm>
          <a:custGeom>
            <a:avLst/>
            <a:gdLst>
              <a:gd name="T0" fmla="*/ 3473 w 3474"/>
              <a:gd name="T1" fmla="*/ 728 h 729"/>
              <a:gd name="T2" fmla="*/ 0 w 3474"/>
              <a:gd name="T3" fmla="*/ 728 h 729"/>
              <a:gd name="T4" fmla="*/ 0 w 3474"/>
              <a:gd name="T5" fmla="*/ 507 h 729"/>
              <a:gd name="T6" fmla="*/ 0 w 3474"/>
              <a:gd name="T7" fmla="*/ 507 h 729"/>
              <a:gd name="T8" fmla="*/ 507 w 3474"/>
              <a:gd name="T9" fmla="*/ 0 h 729"/>
              <a:gd name="T10" fmla="*/ 2980 w 3474"/>
              <a:gd name="T11" fmla="*/ 0 h 729"/>
              <a:gd name="T12" fmla="*/ 2980 w 3474"/>
              <a:gd name="T13" fmla="*/ 0 h 729"/>
              <a:gd name="T14" fmla="*/ 3473 w 3474"/>
              <a:gd name="T15" fmla="*/ 494 h 729"/>
              <a:gd name="T16" fmla="*/ 3473 w 3474"/>
              <a:gd name="T17" fmla="*/ 728 h 7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474" h="729">
                <a:moveTo>
                  <a:pt x="3473" y="728"/>
                </a:moveTo>
                <a:lnTo>
                  <a:pt x="0" y="728"/>
                </a:lnTo>
                <a:lnTo>
                  <a:pt x="0" y="507"/>
                </a:lnTo>
                <a:lnTo>
                  <a:pt x="0" y="507"/>
                </a:lnTo>
                <a:cubicBezTo>
                  <a:pt x="0" y="227"/>
                  <a:pt x="227" y="0"/>
                  <a:pt x="507" y="0"/>
                </a:cubicBezTo>
                <a:lnTo>
                  <a:pt x="2980" y="0"/>
                </a:lnTo>
                <a:lnTo>
                  <a:pt x="2980" y="0"/>
                </a:lnTo>
                <a:cubicBezTo>
                  <a:pt x="3252" y="0"/>
                  <a:pt x="3473" y="221"/>
                  <a:pt x="3473" y="494"/>
                </a:cubicBezTo>
                <a:lnTo>
                  <a:pt x="3473" y="728"/>
                </a:lnTo>
              </a:path>
            </a:pathLst>
          </a:custGeom>
          <a:solidFill>
            <a:schemeClr val="accent2">
              <a:lumMod val="50000"/>
            </a:schemeClr>
          </a:solidFill>
          <a:ln>
            <a:noFill/>
          </a:ln>
          <a:effectLst/>
        </p:spPr>
        <p:txBody>
          <a:bodyPr wrap="none" anchor="ctr"/>
          <a:lstStyle/>
          <a:p>
            <a:endParaRPr lang="en-US" dirty="0">
              <a:latin typeface="Poppins" pitchFamily="2" charset="77"/>
            </a:endParaRPr>
          </a:p>
        </p:txBody>
      </p:sp>
      <p:sp>
        <p:nvSpPr>
          <p:cNvPr id="69" name="Freeform 369">
            <a:extLst>
              <a:ext uri="{FF2B5EF4-FFF2-40B4-BE49-F238E27FC236}">
                <a16:creationId xmlns:a16="http://schemas.microsoft.com/office/drawing/2014/main" id="{EAF386D9-EBB8-EA42-9D48-DB5E4613E4FA}"/>
              </a:ext>
            </a:extLst>
          </p:cNvPr>
          <p:cNvSpPr>
            <a:spLocks noChangeArrowheads="1"/>
          </p:cNvSpPr>
          <p:nvPr/>
        </p:nvSpPr>
        <p:spPr bwMode="auto">
          <a:xfrm>
            <a:off x="9273727" y="4783039"/>
            <a:ext cx="2164260" cy="453176"/>
          </a:xfrm>
          <a:custGeom>
            <a:avLst/>
            <a:gdLst>
              <a:gd name="T0" fmla="*/ 3473 w 3474"/>
              <a:gd name="T1" fmla="*/ 728 h 729"/>
              <a:gd name="T2" fmla="*/ 0 w 3474"/>
              <a:gd name="T3" fmla="*/ 728 h 729"/>
              <a:gd name="T4" fmla="*/ 0 w 3474"/>
              <a:gd name="T5" fmla="*/ 507 h 729"/>
              <a:gd name="T6" fmla="*/ 0 w 3474"/>
              <a:gd name="T7" fmla="*/ 507 h 729"/>
              <a:gd name="T8" fmla="*/ 507 w 3474"/>
              <a:gd name="T9" fmla="*/ 0 h 729"/>
              <a:gd name="T10" fmla="*/ 2980 w 3474"/>
              <a:gd name="T11" fmla="*/ 0 h 729"/>
              <a:gd name="T12" fmla="*/ 2980 w 3474"/>
              <a:gd name="T13" fmla="*/ 0 h 729"/>
              <a:gd name="T14" fmla="*/ 3473 w 3474"/>
              <a:gd name="T15" fmla="*/ 493 h 729"/>
              <a:gd name="T16" fmla="*/ 3473 w 3474"/>
              <a:gd name="T17" fmla="*/ 728 h 7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474" h="729">
                <a:moveTo>
                  <a:pt x="3473" y="728"/>
                </a:moveTo>
                <a:lnTo>
                  <a:pt x="0" y="728"/>
                </a:lnTo>
                <a:lnTo>
                  <a:pt x="0" y="507"/>
                </a:lnTo>
                <a:lnTo>
                  <a:pt x="0" y="507"/>
                </a:lnTo>
                <a:cubicBezTo>
                  <a:pt x="0" y="228"/>
                  <a:pt x="227" y="0"/>
                  <a:pt x="507" y="0"/>
                </a:cubicBezTo>
                <a:lnTo>
                  <a:pt x="2980" y="0"/>
                </a:lnTo>
                <a:lnTo>
                  <a:pt x="2980" y="0"/>
                </a:lnTo>
                <a:cubicBezTo>
                  <a:pt x="3252" y="0"/>
                  <a:pt x="3473" y="221"/>
                  <a:pt x="3473" y="493"/>
                </a:cubicBezTo>
                <a:lnTo>
                  <a:pt x="3473" y="728"/>
                </a:lnTo>
              </a:path>
            </a:pathLst>
          </a:custGeom>
          <a:solidFill>
            <a:schemeClr val="accent1"/>
          </a:solidFill>
          <a:ln>
            <a:noFill/>
          </a:ln>
          <a:effectLst/>
        </p:spPr>
        <p:txBody>
          <a:bodyPr wrap="none" anchor="ctr"/>
          <a:lstStyle/>
          <a:p>
            <a:endParaRPr lang="en-US" dirty="0">
              <a:latin typeface="Poppins" pitchFamily="2" charset="77"/>
            </a:endParaRPr>
          </a:p>
        </p:txBody>
      </p:sp>
      <p:sp>
        <p:nvSpPr>
          <p:cNvPr id="6" name="TextBox 5">
            <a:extLst>
              <a:ext uri="{FF2B5EF4-FFF2-40B4-BE49-F238E27FC236}">
                <a16:creationId xmlns:a16="http://schemas.microsoft.com/office/drawing/2014/main" id="{15B5A9AA-1F1D-B34B-84D9-1FDEEEA61E16}"/>
              </a:ext>
            </a:extLst>
          </p:cNvPr>
          <p:cNvSpPr txBox="1"/>
          <p:nvPr/>
        </p:nvSpPr>
        <p:spPr>
          <a:xfrm>
            <a:off x="805771" y="2107132"/>
            <a:ext cx="2056944" cy="353943"/>
          </a:xfrm>
          <a:prstGeom prst="rect">
            <a:avLst/>
          </a:prstGeom>
          <a:noFill/>
        </p:spPr>
        <p:txBody>
          <a:bodyPr wrap="square" rtlCol="0" anchor="ctr">
            <a:spAutoFit/>
          </a:bodyPr>
          <a:lstStyle/>
          <a:p>
            <a:pPr algn="ctr"/>
            <a:r>
              <a:rPr lang="en-US" sz="1700" b="1" spc="-15" dirty="0">
                <a:solidFill>
                  <a:srgbClr val="FFFFFF"/>
                </a:solidFill>
                <a:latin typeface="Poppins" pitchFamily="2" charset="77"/>
                <a:cs typeface="Poppins" pitchFamily="2" charset="77"/>
              </a:rPr>
              <a:t>TITLE 01</a:t>
            </a:r>
          </a:p>
        </p:txBody>
      </p:sp>
      <p:sp>
        <p:nvSpPr>
          <p:cNvPr id="8" name="TextBox 7">
            <a:extLst>
              <a:ext uri="{FF2B5EF4-FFF2-40B4-BE49-F238E27FC236}">
                <a16:creationId xmlns:a16="http://schemas.microsoft.com/office/drawing/2014/main" id="{1C51B13C-5B86-554E-9769-3E8D2ADE134B}"/>
              </a:ext>
            </a:extLst>
          </p:cNvPr>
          <p:cNvSpPr txBox="1"/>
          <p:nvPr/>
        </p:nvSpPr>
        <p:spPr>
          <a:xfrm>
            <a:off x="805771" y="4845760"/>
            <a:ext cx="2056944" cy="353943"/>
          </a:xfrm>
          <a:prstGeom prst="rect">
            <a:avLst/>
          </a:prstGeom>
          <a:noFill/>
        </p:spPr>
        <p:txBody>
          <a:bodyPr wrap="square" rtlCol="0" anchor="ctr">
            <a:spAutoFit/>
          </a:bodyPr>
          <a:lstStyle/>
          <a:p>
            <a:pPr algn="ctr"/>
            <a:r>
              <a:rPr lang="en-US" sz="1700" b="1" spc="-15" dirty="0">
                <a:solidFill>
                  <a:srgbClr val="FFFFFF"/>
                </a:solidFill>
                <a:latin typeface="Poppins" pitchFamily="2" charset="77"/>
                <a:cs typeface="Poppins" pitchFamily="2" charset="77"/>
              </a:rPr>
              <a:t>TITLE 02</a:t>
            </a:r>
          </a:p>
        </p:txBody>
      </p:sp>
      <p:sp>
        <p:nvSpPr>
          <p:cNvPr id="10" name="TextBox 9">
            <a:extLst>
              <a:ext uri="{FF2B5EF4-FFF2-40B4-BE49-F238E27FC236}">
                <a16:creationId xmlns:a16="http://schemas.microsoft.com/office/drawing/2014/main" id="{01D2D077-153A-4F4E-9580-CA844F554D44}"/>
              </a:ext>
            </a:extLst>
          </p:cNvPr>
          <p:cNvSpPr txBox="1"/>
          <p:nvPr/>
        </p:nvSpPr>
        <p:spPr>
          <a:xfrm>
            <a:off x="9329285" y="2107132"/>
            <a:ext cx="2056944" cy="353943"/>
          </a:xfrm>
          <a:prstGeom prst="rect">
            <a:avLst/>
          </a:prstGeom>
          <a:noFill/>
        </p:spPr>
        <p:txBody>
          <a:bodyPr wrap="square" rtlCol="0" anchor="ctr">
            <a:spAutoFit/>
          </a:bodyPr>
          <a:lstStyle/>
          <a:p>
            <a:pPr algn="ctr"/>
            <a:r>
              <a:rPr lang="en-US" sz="1700" b="1" spc="-15" dirty="0">
                <a:solidFill>
                  <a:srgbClr val="FFFFFF"/>
                </a:solidFill>
                <a:latin typeface="Poppins" pitchFamily="2" charset="77"/>
                <a:cs typeface="Poppins" pitchFamily="2" charset="77"/>
              </a:rPr>
              <a:t>TITLE 03</a:t>
            </a:r>
          </a:p>
        </p:txBody>
      </p:sp>
      <p:sp>
        <p:nvSpPr>
          <p:cNvPr id="12" name="TextBox 11">
            <a:extLst>
              <a:ext uri="{FF2B5EF4-FFF2-40B4-BE49-F238E27FC236}">
                <a16:creationId xmlns:a16="http://schemas.microsoft.com/office/drawing/2014/main" id="{DB20E47A-0CEC-EF48-859D-52F595111F83}"/>
              </a:ext>
            </a:extLst>
          </p:cNvPr>
          <p:cNvSpPr txBox="1"/>
          <p:nvPr/>
        </p:nvSpPr>
        <p:spPr>
          <a:xfrm>
            <a:off x="9329285" y="4845760"/>
            <a:ext cx="2056944" cy="353943"/>
          </a:xfrm>
          <a:prstGeom prst="rect">
            <a:avLst/>
          </a:prstGeom>
          <a:noFill/>
        </p:spPr>
        <p:txBody>
          <a:bodyPr wrap="square" rtlCol="0" anchor="ctr">
            <a:spAutoFit/>
          </a:bodyPr>
          <a:lstStyle/>
          <a:p>
            <a:pPr algn="ctr"/>
            <a:r>
              <a:rPr lang="en-US" sz="1700" b="1" spc="-15" dirty="0">
                <a:solidFill>
                  <a:srgbClr val="FFFFFF"/>
                </a:solidFill>
                <a:latin typeface="Poppins" pitchFamily="2" charset="77"/>
                <a:cs typeface="Poppins" pitchFamily="2" charset="77"/>
              </a:rPr>
              <a:t>TITLE 04</a:t>
            </a:r>
          </a:p>
        </p:txBody>
      </p:sp>
      <p:sp>
        <p:nvSpPr>
          <p:cNvPr id="71" name="TextBox 70">
            <a:extLst>
              <a:ext uri="{FF2B5EF4-FFF2-40B4-BE49-F238E27FC236}">
                <a16:creationId xmlns:a16="http://schemas.microsoft.com/office/drawing/2014/main" id="{A6203DD3-E6C7-4FC0-AFF5-AC6133313674}"/>
              </a:ext>
            </a:extLst>
          </p:cNvPr>
          <p:cNvSpPr txBox="1"/>
          <p:nvPr/>
        </p:nvSpPr>
        <p:spPr>
          <a:xfrm>
            <a:off x="3851884" y="329579"/>
            <a:ext cx="4477508" cy="661720"/>
          </a:xfrm>
          <a:prstGeom prst="rect">
            <a:avLst/>
          </a:prstGeom>
          <a:noFill/>
        </p:spPr>
        <p:txBody>
          <a:bodyPr wrap="none" rtlCol="0" anchor="b">
            <a:spAutoFit/>
          </a:bodyPr>
          <a:lstStyle/>
          <a:p>
            <a:pPr algn="ctr"/>
            <a:r>
              <a:rPr lang="en-US" sz="3700" b="1" spc="600" dirty="0">
                <a:solidFill>
                  <a:schemeClr val="accent4">
                    <a:lumMod val="50000"/>
                  </a:schemeClr>
                </a:solidFill>
                <a:latin typeface="Lato Black" panose="020F0A02020204030203" pitchFamily="34" charset="0"/>
                <a:cs typeface="Poppins" pitchFamily="2" charset="77"/>
              </a:rPr>
              <a:t>SCIENCE</a:t>
            </a:r>
            <a:r>
              <a:rPr lang="en-US" sz="3700" b="1" spc="600" dirty="0">
                <a:solidFill>
                  <a:srgbClr val="111340"/>
                </a:solidFill>
                <a:latin typeface="Lato Black" panose="020F0A02020204030203" pitchFamily="34" charset="0"/>
                <a:cs typeface="Poppins" pitchFamily="2" charset="77"/>
              </a:rPr>
              <a:t> </a:t>
            </a:r>
            <a:r>
              <a:rPr lang="en-US" sz="3700" b="1" spc="600" dirty="0">
                <a:solidFill>
                  <a:schemeClr val="accent4"/>
                </a:solidFill>
                <a:latin typeface="Lato Black" panose="020F0A02020204030203" pitchFamily="34" charset="0"/>
                <a:cs typeface="Poppins" pitchFamily="2" charset="77"/>
              </a:rPr>
              <a:t>SLIDE</a:t>
            </a:r>
          </a:p>
        </p:txBody>
      </p:sp>
      <p:sp>
        <p:nvSpPr>
          <p:cNvPr id="74" name="TextBox 73">
            <a:extLst>
              <a:ext uri="{FF2B5EF4-FFF2-40B4-BE49-F238E27FC236}">
                <a16:creationId xmlns:a16="http://schemas.microsoft.com/office/drawing/2014/main" id="{CB8746A7-D42B-470A-BB36-62CF585A029A}"/>
              </a:ext>
            </a:extLst>
          </p:cNvPr>
          <p:cNvSpPr txBox="1"/>
          <p:nvPr/>
        </p:nvSpPr>
        <p:spPr>
          <a:xfrm>
            <a:off x="777229" y="2672325"/>
            <a:ext cx="2051668" cy="1015663"/>
          </a:xfrm>
          <a:prstGeom prst="rect">
            <a:avLst/>
          </a:prstGeom>
          <a:noFill/>
        </p:spPr>
        <p:txBody>
          <a:bodyPr wrap="square" rtlCol="0">
            <a:spAutoFit/>
          </a:bodyPr>
          <a:lstStyle/>
          <a:p>
            <a:pPr algn="ctr">
              <a:lnSpc>
                <a:spcPts val="1750"/>
              </a:lnSpc>
            </a:pPr>
            <a:r>
              <a:rPr lang="en-US" sz="1600" dirty="0">
                <a:latin typeface="Lato Light" panose="020F0502020204030203" pitchFamily="34" charset="0"/>
              </a:rPr>
              <a:t>You can make whatever you want if you make with love and trust</a:t>
            </a:r>
          </a:p>
        </p:txBody>
      </p:sp>
      <p:sp>
        <p:nvSpPr>
          <p:cNvPr id="75" name="TextBox 74">
            <a:extLst>
              <a:ext uri="{FF2B5EF4-FFF2-40B4-BE49-F238E27FC236}">
                <a16:creationId xmlns:a16="http://schemas.microsoft.com/office/drawing/2014/main" id="{3E0C0B3D-62D6-4F7F-BE22-60C715C72D15}"/>
              </a:ext>
            </a:extLst>
          </p:cNvPr>
          <p:cNvSpPr txBox="1"/>
          <p:nvPr/>
        </p:nvSpPr>
        <p:spPr>
          <a:xfrm>
            <a:off x="669944" y="5337194"/>
            <a:ext cx="2051668" cy="1015663"/>
          </a:xfrm>
          <a:prstGeom prst="rect">
            <a:avLst/>
          </a:prstGeom>
          <a:noFill/>
        </p:spPr>
        <p:txBody>
          <a:bodyPr wrap="square" rtlCol="0">
            <a:spAutoFit/>
          </a:bodyPr>
          <a:lstStyle/>
          <a:p>
            <a:pPr algn="ctr">
              <a:lnSpc>
                <a:spcPts val="1750"/>
              </a:lnSpc>
            </a:pPr>
            <a:r>
              <a:rPr lang="en-US" sz="1600" dirty="0">
                <a:latin typeface="Lato Light" panose="020F0502020204030203" pitchFamily="34" charset="0"/>
              </a:rPr>
              <a:t>You can make whatever you want if you make with love and trust</a:t>
            </a:r>
          </a:p>
        </p:txBody>
      </p:sp>
      <p:sp>
        <p:nvSpPr>
          <p:cNvPr id="76" name="TextBox 75">
            <a:extLst>
              <a:ext uri="{FF2B5EF4-FFF2-40B4-BE49-F238E27FC236}">
                <a16:creationId xmlns:a16="http://schemas.microsoft.com/office/drawing/2014/main" id="{1D472991-0996-443D-9D06-E5D7EAB1D5DF}"/>
              </a:ext>
            </a:extLst>
          </p:cNvPr>
          <p:cNvSpPr txBox="1"/>
          <p:nvPr/>
        </p:nvSpPr>
        <p:spPr>
          <a:xfrm>
            <a:off x="9425233" y="2668725"/>
            <a:ext cx="2051668" cy="1015663"/>
          </a:xfrm>
          <a:prstGeom prst="rect">
            <a:avLst/>
          </a:prstGeom>
          <a:noFill/>
        </p:spPr>
        <p:txBody>
          <a:bodyPr wrap="square" rtlCol="0">
            <a:spAutoFit/>
          </a:bodyPr>
          <a:lstStyle/>
          <a:p>
            <a:pPr algn="ctr">
              <a:lnSpc>
                <a:spcPts val="1750"/>
              </a:lnSpc>
            </a:pPr>
            <a:r>
              <a:rPr lang="en-US" sz="1600" dirty="0">
                <a:latin typeface="Lato Light" panose="020F0502020204030203" pitchFamily="34" charset="0"/>
              </a:rPr>
              <a:t>You can make whatever you want if you make with love and trust</a:t>
            </a:r>
          </a:p>
        </p:txBody>
      </p:sp>
      <p:sp>
        <p:nvSpPr>
          <p:cNvPr id="77" name="TextBox 76">
            <a:extLst>
              <a:ext uri="{FF2B5EF4-FFF2-40B4-BE49-F238E27FC236}">
                <a16:creationId xmlns:a16="http://schemas.microsoft.com/office/drawing/2014/main" id="{24B43AF9-367B-4DF2-8B43-2144711C0FD2}"/>
              </a:ext>
            </a:extLst>
          </p:cNvPr>
          <p:cNvSpPr txBox="1"/>
          <p:nvPr/>
        </p:nvSpPr>
        <p:spPr>
          <a:xfrm>
            <a:off x="9317948" y="5333594"/>
            <a:ext cx="2051668" cy="1015663"/>
          </a:xfrm>
          <a:prstGeom prst="rect">
            <a:avLst/>
          </a:prstGeom>
          <a:noFill/>
        </p:spPr>
        <p:txBody>
          <a:bodyPr wrap="square" rtlCol="0">
            <a:spAutoFit/>
          </a:bodyPr>
          <a:lstStyle/>
          <a:p>
            <a:pPr algn="ctr">
              <a:lnSpc>
                <a:spcPts val="1750"/>
              </a:lnSpc>
            </a:pPr>
            <a:r>
              <a:rPr lang="en-US" sz="1600" dirty="0">
                <a:latin typeface="Lato Light" panose="020F0502020204030203" pitchFamily="34" charset="0"/>
              </a:rPr>
              <a:t>You can make whatever you want if you make with love and trust</a:t>
            </a:r>
          </a:p>
        </p:txBody>
      </p:sp>
      <p:sp>
        <p:nvSpPr>
          <p:cNvPr id="78" name="TextBox 77">
            <a:extLst>
              <a:ext uri="{FF2B5EF4-FFF2-40B4-BE49-F238E27FC236}">
                <a16:creationId xmlns:a16="http://schemas.microsoft.com/office/drawing/2014/main" id="{65A00330-34B4-4598-BDD8-2701B8E6BEBE}"/>
              </a:ext>
            </a:extLst>
          </p:cNvPr>
          <p:cNvSpPr txBox="1"/>
          <p:nvPr/>
        </p:nvSpPr>
        <p:spPr>
          <a:xfrm>
            <a:off x="3739587" y="947744"/>
            <a:ext cx="4712829" cy="323165"/>
          </a:xfrm>
          <a:prstGeom prst="rect">
            <a:avLst/>
          </a:prstGeom>
          <a:noFill/>
        </p:spPr>
        <p:txBody>
          <a:bodyPr wrap="none" rtlCol="0">
            <a:spAutoFit/>
          </a:bodyPr>
          <a:lstStyle/>
          <a:p>
            <a:pPr algn="ctr"/>
            <a:r>
              <a:rPr lang="en-US" sz="1500" spc="-60" dirty="0">
                <a:latin typeface="Lato Black" panose="020F0A02020204030203" pitchFamily="34" charset="0"/>
                <a:cs typeface="Poppins" pitchFamily="2" charset="77"/>
              </a:rPr>
              <a:t>Make a big impact with our professional slides and charts</a:t>
            </a:r>
          </a:p>
        </p:txBody>
      </p:sp>
    </p:spTree>
    <p:extLst>
      <p:ext uri="{BB962C8B-B14F-4D97-AF65-F5344CB8AC3E}">
        <p14:creationId xmlns:p14="http://schemas.microsoft.com/office/powerpoint/2010/main" val="54216265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 Placeholder 7">
            <a:extLst>
              <a:ext uri="{FF2B5EF4-FFF2-40B4-BE49-F238E27FC236}">
                <a16:creationId xmlns:a16="http://schemas.microsoft.com/office/drawing/2014/main" id="{65252704-428D-4C0F-B1A4-EEEC886F4A0E}"/>
              </a:ext>
            </a:extLst>
          </p:cNvPr>
          <p:cNvSpPr>
            <a:spLocks noGrp="1"/>
          </p:cNvSpPr>
          <p:nvPr>
            <p:ph type="body" sz="quarter" idx="15"/>
          </p:nvPr>
        </p:nvSpPr>
        <p:spPr/>
        <p:txBody>
          <a:bodyPr/>
          <a:lstStyle/>
          <a:p>
            <a:pPr algn="ctr"/>
            <a:r>
              <a:rPr lang="en-US" altLang="es-MX" dirty="0">
                <a:solidFill>
                  <a:schemeClr val="tx2"/>
                </a:solidFill>
                <a:cs typeface="Calibri Light" panose="020F0302020204030204" pitchFamily="34" charset="0"/>
              </a:rPr>
              <a:t>Donec in velit pulvinar, fringilla ex ut, accumsan urna. Curabitur quis nunc sit amet lacus consectetur tristique. Nulla lacinia rhoncus laoreet. Nunc aliquet egestas neque. Pellentesque non felis at est malesuada dictum.</a:t>
            </a:r>
            <a:endParaRPr lang="en-US" altLang="es-MX" dirty="0">
              <a:cs typeface="Calibri Light" panose="020F0302020204030204" pitchFamily="34" charset="0"/>
            </a:endParaRPr>
          </a:p>
          <a:p>
            <a:pPr algn="ctr"/>
            <a:endParaRPr lang="en-US" dirty="0"/>
          </a:p>
        </p:txBody>
      </p:sp>
      <p:sp>
        <p:nvSpPr>
          <p:cNvPr id="9" name="TextBox 26">
            <a:extLst>
              <a:ext uri="{FF2B5EF4-FFF2-40B4-BE49-F238E27FC236}">
                <a16:creationId xmlns:a16="http://schemas.microsoft.com/office/drawing/2014/main" id="{3090652A-87AC-4BE9-A042-AAAF00DD5302}"/>
              </a:ext>
            </a:extLst>
          </p:cNvPr>
          <p:cNvSpPr txBox="1">
            <a:spLocks noChangeArrowheads="1"/>
          </p:cNvSpPr>
          <p:nvPr/>
        </p:nvSpPr>
        <p:spPr bwMode="auto">
          <a:xfrm>
            <a:off x="163513" y="4905602"/>
            <a:ext cx="2346325"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n-US" altLang="es-MX" sz="1600" b="1" dirty="0">
                <a:latin typeface="Arial" panose="020B0604020202020204" pitchFamily="34" charset="0"/>
                <a:cs typeface="Arial" panose="020B0604020202020204" pitchFamily="34" charset="0"/>
              </a:rPr>
              <a:t>Title</a:t>
            </a:r>
          </a:p>
        </p:txBody>
      </p:sp>
      <p:sp>
        <p:nvSpPr>
          <p:cNvPr id="11" name="TextBox 26">
            <a:extLst>
              <a:ext uri="{FF2B5EF4-FFF2-40B4-BE49-F238E27FC236}">
                <a16:creationId xmlns:a16="http://schemas.microsoft.com/office/drawing/2014/main" id="{988AB516-6D9F-459F-9715-99022385D32C}"/>
              </a:ext>
            </a:extLst>
          </p:cNvPr>
          <p:cNvSpPr txBox="1">
            <a:spLocks noChangeArrowheads="1"/>
          </p:cNvSpPr>
          <p:nvPr/>
        </p:nvSpPr>
        <p:spPr bwMode="auto">
          <a:xfrm>
            <a:off x="2559051" y="4905602"/>
            <a:ext cx="2346325"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n-US" altLang="es-MX" sz="1600" b="1" dirty="0">
                <a:latin typeface="Arial" panose="020B0604020202020204" pitchFamily="34" charset="0"/>
                <a:cs typeface="Arial" panose="020B0604020202020204" pitchFamily="34" charset="0"/>
              </a:rPr>
              <a:t>Title</a:t>
            </a:r>
          </a:p>
        </p:txBody>
      </p:sp>
      <p:sp>
        <p:nvSpPr>
          <p:cNvPr id="13" name="TextBox 26">
            <a:extLst>
              <a:ext uri="{FF2B5EF4-FFF2-40B4-BE49-F238E27FC236}">
                <a16:creationId xmlns:a16="http://schemas.microsoft.com/office/drawing/2014/main" id="{82335A2A-F87B-4E03-8059-932BC7981D7B}"/>
              </a:ext>
            </a:extLst>
          </p:cNvPr>
          <p:cNvSpPr txBox="1">
            <a:spLocks noChangeArrowheads="1"/>
          </p:cNvSpPr>
          <p:nvPr/>
        </p:nvSpPr>
        <p:spPr bwMode="auto">
          <a:xfrm>
            <a:off x="4954589" y="4905602"/>
            <a:ext cx="2346325"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n-US" altLang="es-MX" sz="1600" b="1" dirty="0">
                <a:latin typeface="Arial" panose="020B0604020202020204" pitchFamily="34" charset="0"/>
                <a:cs typeface="Arial" panose="020B0604020202020204" pitchFamily="34" charset="0"/>
              </a:rPr>
              <a:t>Title</a:t>
            </a:r>
          </a:p>
        </p:txBody>
      </p:sp>
      <p:sp>
        <p:nvSpPr>
          <p:cNvPr id="15" name="TextBox 26">
            <a:extLst>
              <a:ext uri="{FF2B5EF4-FFF2-40B4-BE49-F238E27FC236}">
                <a16:creationId xmlns:a16="http://schemas.microsoft.com/office/drawing/2014/main" id="{3DCB518D-5BCA-4798-8A0F-029C16FDDDD6}"/>
              </a:ext>
            </a:extLst>
          </p:cNvPr>
          <p:cNvSpPr txBox="1">
            <a:spLocks noChangeArrowheads="1"/>
          </p:cNvSpPr>
          <p:nvPr/>
        </p:nvSpPr>
        <p:spPr bwMode="auto">
          <a:xfrm>
            <a:off x="7399339" y="4905602"/>
            <a:ext cx="2346325"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n-US" altLang="es-MX" sz="1600" b="1" dirty="0">
                <a:latin typeface="Arial" panose="020B0604020202020204" pitchFamily="34" charset="0"/>
                <a:cs typeface="Arial" panose="020B0604020202020204" pitchFamily="34" charset="0"/>
              </a:rPr>
              <a:t>Title</a:t>
            </a:r>
          </a:p>
        </p:txBody>
      </p:sp>
      <p:sp>
        <p:nvSpPr>
          <p:cNvPr id="17" name="TextBox 26">
            <a:extLst>
              <a:ext uri="{FF2B5EF4-FFF2-40B4-BE49-F238E27FC236}">
                <a16:creationId xmlns:a16="http://schemas.microsoft.com/office/drawing/2014/main" id="{6CD13DE3-5DEE-4A9A-9406-1E8E13E8603C}"/>
              </a:ext>
            </a:extLst>
          </p:cNvPr>
          <p:cNvSpPr txBox="1">
            <a:spLocks noChangeArrowheads="1"/>
          </p:cNvSpPr>
          <p:nvPr/>
        </p:nvSpPr>
        <p:spPr bwMode="auto">
          <a:xfrm>
            <a:off x="9794877" y="4905602"/>
            <a:ext cx="2346325"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n-US" altLang="es-MX" sz="1600" b="1" dirty="0">
                <a:latin typeface="Arial" panose="020B0604020202020204" pitchFamily="34" charset="0"/>
                <a:cs typeface="Arial" panose="020B0604020202020204" pitchFamily="34" charset="0"/>
              </a:rPr>
              <a:t>Title</a:t>
            </a:r>
          </a:p>
        </p:txBody>
      </p:sp>
      <p:sp>
        <p:nvSpPr>
          <p:cNvPr id="21" name="TextBox 20">
            <a:extLst>
              <a:ext uri="{FF2B5EF4-FFF2-40B4-BE49-F238E27FC236}">
                <a16:creationId xmlns:a16="http://schemas.microsoft.com/office/drawing/2014/main" id="{9C2C40FA-34CA-4691-87DA-4E1C297FB48A}"/>
              </a:ext>
            </a:extLst>
          </p:cNvPr>
          <p:cNvSpPr txBox="1"/>
          <p:nvPr/>
        </p:nvSpPr>
        <p:spPr>
          <a:xfrm>
            <a:off x="3732213" y="344142"/>
            <a:ext cx="4477508" cy="661720"/>
          </a:xfrm>
          <a:prstGeom prst="rect">
            <a:avLst/>
          </a:prstGeom>
          <a:noFill/>
        </p:spPr>
        <p:txBody>
          <a:bodyPr wrap="none" rtlCol="0" anchor="b">
            <a:spAutoFit/>
          </a:bodyPr>
          <a:lstStyle/>
          <a:p>
            <a:pPr algn="ctr"/>
            <a:r>
              <a:rPr lang="en-US" sz="3700" b="1" spc="600" dirty="0">
                <a:solidFill>
                  <a:schemeClr val="accent4">
                    <a:lumMod val="50000"/>
                  </a:schemeClr>
                </a:solidFill>
                <a:latin typeface="Lato Black" panose="020F0A02020204030203" pitchFamily="34" charset="0"/>
                <a:cs typeface="Poppins" pitchFamily="2" charset="77"/>
              </a:rPr>
              <a:t>SCIENCE</a:t>
            </a:r>
            <a:r>
              <a:rPr lang="en-US" sz="3700" b="1" spc="600" dirty="0">
                <a:solidFill>
                  <a:srgbClr val="111340"/>
                </a:solidFill>
                <a:latin typeface="Lato Black" panose="020F0A02020204030203" pitchFamily="34" charset="0"/>
                <a:cs typeface="Poppins" pitchFamily="2" charset="77"/>
              </a:rPr>
              <a:t> </a:t>
            </a:r>
            <a:r>
              <a:rPr lang="en-US" sz="3700" b="1" spc="600" dirty="0">
                <a:solidFill>
                  <a:schemeClr val="accent2"/>
                </a:solidFill>
                <a:latin typeface="Lato Black" panose="020F0A02020204030203" pitchFamily="34" charset="0"/>
                <a:cs typeface="Poppins" pitchFamily="2" charset="77"/>
              </a:rPr>
              <a:t>SLIDE</a:t>
            </a:r>
          </a:p>
        </p:txBody>
      </p:sp>
      <p:sp>
        <p:nvSpPr>
          <p:cNvPr id="23" name="TextBox 22">
            <a:extLst>
              <a:ext uri="{FF2B5EF4-FFF2-40B4-BE49-F238E27FC236}">
                <a16:creationId xmlns:a16="http://schemas.microsoft.com/office/drawing/2014/main" id="{00A22263-678C-4C29-8276-00CF6AAA2FE2}"/>
              </a:ext>
            </a:extLst>
          </p:cNvPr>
          <p:cNvSpPr txBox="1"/>
          <p:nvPr/>
        </p:nvSpPr>
        <p:spPr>
          <a:xfrm>
            <a:off x="272206" y="5244156"/>
            <a:ext cx="2051668" cy="1015663"/>
          </a:xfrm>
          <a:prstGeom prst="rect">
            <a:avLst/>
          </a:prstGeom>
          <a:noFill/>
        </p:spPr>
        <p:txBody>
          <a:bodyPr wrap="square" rtlCol="0">
            <a:spAutoFit/>
          </a:bodyPr>
          <a:lstStyle/>
          <a:p>
            <a:pPr algn="ctr">
              <a:lnSpc>
                <a:spcPts val="1750"/>
              </a:lnSpc>
            </a:pPr>
            <a:r>
              <a:rPr lang="en-US" sz="1600" dirty="0">
                <a:latin typeface="Lato Light" panose="020F0502020204030203" pitchFamily="34" charset="0"/>
                <a:ea typeface="Lato Light" panose="020F0502020204030203" pitchFamily="34" charset="0"/>
                <a:cs typeface="Mukta ExtraLight" panose="020B0000000000000000" pitchFamily="34" charset="77"/>
              </a:rPr>
              <a:t>You can make whatever you want if you make with love and trust</a:t>
            </a:r>
          </a:p>
        </p:txBody>
      </p:sp>
      <p:sp>
        <p:nvSpPr>
          <p:cNvPr id="25" name="TextBox 24">
            <a:extLst>
              <a:ext uri="{FF2B5EF4-FFF2-40B4-BE49-F238E27FC236}">
                <a16:creationId xmlns:a16="http://schemas.microsoft.com/office/drawing/2014/main" id="{53D9B09F-13E4-42B1-9644-C42553E81828}"/>
              </a:ext>
            </a:extLst>
          </p:cNvPr>
          <p:cNvSpPr txBox="1"/>
          <p:nvPr/>
        </p:nvSpPr>
        <p:spPr>
          <a:xfrm>
            <a:off x="2759728" y="5244156"/>
            <a:ext cx="2051668" cy="1015663"/>
          </a:xfrm>
          <a:prstGeom prst="rect">
            <a:avLst/>
          </a:prstGeom>
          <a:noFill/>
        </p:spPr>
        <p:txBody>
          <a:bodyPr wrap="square" rtlCol="0">
            <a:spAutoFit/>
          </a:bodyPr>
          <a:lstStyle/>
          <a:p>
            <a:pPr algn="ctr">
              <a:lnSpc>
                <a:spcPts val="1750"/>
              </a:lnSpc>
            </a:pPr>
            <a:r>
              <a:rPr lang="en-US" sz="1600" dirty="0">
                <a:latin typeface="Lato Light" panose="020F0502020204030203" pitchFamily="34" charset="0"/>
              </a:rPr>
              <a:t>You can make whatever you want if you make with love and trust</a:t>
            </a:r>
          </a:p>
        </p:txBody>
      </p:sp>
      <p:sp>
        <p:nvSpPr>
          <p:cNvPr id="27" name="TextBox 26">
            <a:extLst>
              <a:ext uri="{FF2B5EF4-FFF2-40B4-BE49-F238E27FC236}">
                <a16:creationId xmlns:a16="http://schemas.microsoft.com/office/drawing/2014/main" id="{4756607C-DDC2-4B9A-B20A-12F50082AE56}"/>
              </a:ext>
            </a:extLst>
          </p:cNvPr>
          <p:cNvSpPr txBox="1"/>
          <p:nvPr/>
        </p:nvSpPr>
        <p:spPr>
          <a:xfrm>
            <a:off x="5301181" y="5253020"/>
            <a:ext cx="2051668" cy="1015663"/>
          </a:xfrm>
          <a:prstGeom prst="rect">
            <a:avLst/>
          </a:prstGeom>
          <a:noFill/>
        </p:spPr>
        <p:txBody>
          <a:bodyPr wrap="square" rtlCol="0">
            <a:spAutoFit/>
          </a:bodyPr>
          <a:lstStyle/>
          <a:p>
            <a:pPr algn="ctr">
              <a:lnSpc>
                <a:spcPts val="1750"/>
              </a:lnSpc>
            </a:pPr>
            <a:r>
              <a:rPr lang="en-US" sz="1600" dirty="0">
                <a:latin typeface="Lato Light" panose="020F0502020204030203" pitchFamily="34" charset="0"/>
                <a:ea typeface="Lato Light" panose="020F0502020204030203" pitchFamily="34" charset="0"/>
                <a:cs typeface="Mukta ExtraLight" panose="020B0000000000000000" pitchFamily="34" charset="77"/>
              </a:rPr>
              <a:t>You can make whatever you want if you make with love and trust</a:t>
            </a:r>
          </a:p>
        </p:txBody>
      </p:sp>
      <p:sp>
        <p:nvSpPr>
          <p:cNvPr id="29" name="TextBox 28">
            <a:extLst>
              <a:ext uri="{FF2B5EF4-FFF2-40B4-BE49-F238E27FC236}">
                <a16:creationId xmlns:a16="http://schemas.microsoft.com/office/drawing/2014/main" id="{16BB8560-407A-4081-905F-2B10C0BAA7D4}"/>
              </a:ext>
            </a:extLst>
          </p:cNvPr>
          <p:cNvSpPr txBox="1"/>
          <p:nvPr/>
        </p:nvSpPr>
        <p:spPr>
          <a:xfrm>
            <a:off x="7644784" y="5253020"/>
            <a:ext cx="2051668" cy="1015663"/>
          </a:xfrm>
          <a:prstGeom prst="rect">
            <a:avLst/>
          </a:prstGeom>
          <a:noFill/>
        </p:spPr>
        <p:txBody>
          <a:bodyPr wrap="square" rtlCol="0">
            <a:spAutoFit/>
          </a:bodyPr>
          <a:lstStyle/>
          <a:p>
            <a:pPr algn="ctr">
              <a:lnSpc>
                <a:spcPts val="1750"/>
              </a:lnSpc>
            </a:pPr>
            <a:r>
              <a:rPr lang="en-US" sz="1600" dirty="0">
                <a:latin typeface="Lato Light" panose="020F0502020204030203" pitchFamily="34" charset="0"/>
              </a:rPr>
              <a:t>You can make whatever you want if you make with love and trust</a:t>
            </a:r>
          </a:p>
        </p:txBody>
      </p:sp>
      <p:sp>
        <p:nvSpPr>
          <p:cNvPr id="30" name="TextBox 29">
            <a:extLst>
              <a:ext uri="{FF2B5EF4-FFF2-40B4-BE49-F238E27FC236}">
                <a16:creationId xmlns:a16="http://schemas.microsoft.com/office/drawing/2014/main" id="{5BBD1D42-EAC5-42EB-A52D-DE5877F67438}"/>
              </a:ext>
            </a:extLst>
          </p:cNvPr>
          <p:cNvSpPr txBox="1"/>
          <p:nvPr/>
        </p:nvSpPr>
        <p:spPr>
          <a:xfrm>
            <a:off x="9942205" y="5253020"/>
            <a:ext cx="2051668" cy="1015663"/>
          </a:xfrm>
          <a:prstGeom prst="rect">
            <a:avLst/>
          </a:prstGeom>
          <a:noFill/>
        </p:spPr>
        <p:txBody>
          <a:bodyPr wrap="square" rtlCol="0">
            <a:spAutoFit/>
          </a:bodyPr>
          <a:lstStyle/>
          <a:p>
            <a:pPr algn="ctr">
              <a:lnSpc>
                <a:spcPts val="1750"/>
              </a:lnSpc>
            </a:pPr>
            <a:r>
              <a:rPr lang="en-US" sz="1600" dirty="0">
                <a:latin typeface="Lato Light" panose="020F0502020204030203" pitchFamily="34" charset="0"/>
              </a:rPr>
              <a:t>You can make whatever you want if you make with love and trust</a:t>
            </a:r>
          </a:p>
        </p:txBody>
      </p:sp>
      <p:sp>
        <p:nvSpPr>
          <p:cNvPr id="31" name="TextBox 30">
            <a:extLst>
              <a:ext uri="{FF2B5EF4-FFF2-40B4-BE49-F238E27FC236}">
                <a16:creationId xmlns:a16="http://schemas.microsoft.com/office/drawing/2014/main" id="{503BD355-8CD1-4643-AF69-DCDF52D31A9F}"/>
              </a:ext>
            </a:extLst>
          </p:cNvPr>
          <p:cNvSpPr txBox="1"/>
          <p:nvPr/>
        </p:nvSpPr>
        <p:spPr>
          <a:xfrm>
            <a:off x="3739587" y="857889"/>
            <a:ext cx="4712829" cy="323165"/>
          </a:xfrm>
          <a:prstGeom prst="rect">
            <a:avLst/>
          </a:prstGeom>
          <a:noFill/>
        </p:spPr>
        <p:txBody>
          <a:bodyPr wrap="none" rtlCol="0">
            <a:spAutoFit/>
          </a:bodyPr>
          <a:lstStyle/>
          <a:p>
            <a:pPr algn="ctr"/>
            <a:r>
              <a:rPr lang="en-US" sz="1500" spc="-60" dirty="0">
                <a:latin typeface="Lato Black" panose="020F0A02020204030203" pitchFamily="34" charset="0"/>
                <a:cs typeface="Poppins" pitchFamily="2" charset="77"/>
              </a:rPr>
              <a:t>Make a big impact with our professional slides and charts</a:t>
            </a:r>
          </a:p>
        </p:txBody>
      </p:sp>
      <p:sp>
        <p:nvSpPr>
          <p:cNvPr id="5" name="Picture Placeholder 4">
            <a:extLst>
              <a:ext uri="{FF2B5EF4-FFF2-40B4-BE49-F238E27FC236}">
                <a16:creationId xmlns:a16="http://schemas.microsoft.com/office/drawing/2014/main" id="{3A1523D3-84A5-46A8-B997-6DBC2D7B5FA0}"/>
              </a:ext>
            </a:extLst>
          </p:cNvPr>
          <p:cNvSpPr>
            <a:spLocks noGrp="1"/>
          </p:cNvSpPr>
          <p:nvPr>
            <p:ph type="pic" sz="quarter" idx="11"/>
          </p:nvPr>
        </p:nvSpPr>
        <p:spPr/>
        <p:txBody>
          <a:bodyPr/>
          <a:lstStyle/>
          <a:p>
            <a:endParaRPr lang="es-CO"/>
          </a:p>
        </p:txBody>
      </p:sp>
      <p:sp>
        <p:nvSpPr>
          <p:cNvPr id="19" name="Picture Placeholder 18">
            <a:extLst>
              <a:ext uri="{FF2B5EF4-FFF2-40B4-BE49-F238E27FC236}">
                <a16:creationId xmlns:a16="http://schemas.microsoft.com/office/drawing/2014/main" id="{08069552-74B5-4C02-A292-4ECF989EEECD}"/>
              </a:ext>
            </a:extLst>
          </p:cNvPr>
          <p:cNvSpPr>
            <a:spLocks noGrp="1"/>
          </p:cNvSpPr>
          <p:nvPr>
            <p:ph type="pic" sz="quarter" idx="10"/>
          </p:nvPr>
        </p:nvSpPr>
        <p:spPr/>
        <p:txBody>
          <a:bodyPr/>
          <a:lstStyle/>
          <a:p>
            <a:endParaRPr lang="es-CO"/>
          </a:p>
        </p:txBody>
      </p:sp>
      <p:sp>
        <p:nvSpPr>
          <p:cNvPr id="33" name="Picture Placeholder 32">
            <a:extLst>
              <a:ext uri="{FF2B5EF4-FFF2-40B4-BE49-F238E27FC236}">
                <a16:creationId xmlns:a16="http://schemas.microsoft.com/office/drawing/2014/main" id="{22A4A329-5D57-4698-8169-EBB5E5B0D1C7}"/>
              </a:ext>
            </a:extLst>
          </p:cNvPr>
          <p:cNvSpPr>
            <a:spLocks noGrp="1"/>
          </p:cNvSpPr>
          <p:nvPr>
            <p:ph type="pic" sz="quarter" idx="12"/>
          </p:nvPr>
        </p:nvSpPr>
        <p:spPr/>
        <p:txBody>
          <a:bodyPr/>
          <a:lstStyle/>
          <a:p>
            <a:endParaRPr lang="es-CO"/>
          </a:p>
        </p:txBody>
      </p:sp>
      <p:sp>
        <p:nvSpPr>
          <p:cNvPr id="35" name="Picture Placeholder 34">
            <a:extLst>
              <a:ext uri="{FF2B5EF4-FFF2-40B4-BE49-F238E27FC236}">
                <a16:creationId xmlns:a16="http://schemas.microsoft.com/office/drawing/2014/main" id="{AA172689-88E7-44A4-971E-185187AD46F4}"/>
              </a:ext>
            </a:extLst>
          </p:cNvPr>
          <p:cNvSpPr>
            <a:spLocks noGrp="1"/>
          </p:cNvSpPr>
          <p:nvPr>
            <p:ph type="pic" sz="quarter" idx="13"/>
          </p:nvPr>
        </p:nvSpPr>
        <p:spPr/>
        <p:txBody>
          <a:bodyPr/>
          <a:lstStyle/>
          <a:p>
            <a:endParaRPr lang="es-CO"/>
          </a:p>
        </p:txBody>
      </p:sp>
      <p:sp>
        <p:nvSpPr>
          <p:cNvPr id="37" name="Picture Placeholder 36">
            <a:extLst>
              <a:ext uri="{FF2B5EF4-FFF2-40B4-BE49-F238E27FC236}">
                <a16:creationId xmlns:a16="http://schemas.microsoft.com/office/drawing/2014/main" id="{4B100607-FAB9-4A44-B8C5-5E74F1469D9B}"/>
              </a:ext>
            </a:extLst>
          </p:cNvPr>
          <p:cNvSpPr>
            <a:spLocks noGrp="1"/>
          </p:cNvSpPr>
          <p:nvPr>
            <p:ph type="pic" sz="quarter" idx="14"/>
          </p:nvPr>
        </p:nvSpPr>
        <p:spPr/>
        <p:txBody>
          <a:bodyPr/>
          <a:lstStyle/>
          <a:p>
            <a:endParaRPr lang="es-CO"/>
          </a:p>
        </p:txBody>
      </p:sp>
    </p:spTree>
    <p:extLst>
      <p:ext uri="{BB962C8B-B14F-4D97-AF65-F5344CB8AC3E}">
        <p14:creationId xmlns:p14="http://schemas.microsoft.com/office/powerpoint/2010/main" val="219954098"/>
      </p:ext>
    </p:extLst>
  </p:cSld>
  <p:clrMapOvr>
    <a:masterClrMapping/>
  </p:clrMapOvr>
  <p:transition/>
</p:sld>
</file>

<file path=ppt/theme/theme1.xml><?xml version="1.0" encoding="utf-8"?>
<a:theme xmlns:a="http://schemas.openxmlformats.org/drawingml/2006/main" name="Tema de Office">
  <a:themeElements>
    <a:clrScheme name="science themes">
      <a:dk1>
        <a:srgbClr val="004C64"/>
      </a:dk1>
      <a:lt1>
        <a:sysClr val="window" lastClr="FFFFFF"/>
      </a:lt1>
      <a:dk2>
        <a:srgbClr val="004C64"/>
      </a:dk2>
      <a:lt2>
        <a:srgbClr val="FF65AB"/>
      </a:lt2>
      <a:accent1>
        <a:srgbClr val="01FFFF"/>
      </a:accent1>
      <a:accent2>
        <a:srgbClr val="00D3FE"/>
      </a:accent2>
      <a:accent3>
        <a:srgbClr val="FF92FA"/>
      </a:accent3>
      <a:accent4>
        <a:srgbClr val="FF2BF9"/>
      </a:accent4>
      <a:accent5>
        <a:srgbClr val="345EF0"/>
      </a:accent5>
      <a:accent6>
        <a:srgbClr val="FC0FD9"/>
      </a:accent6>
      <a:hlink>
        <a:srgbClr val="0099CA"/>
      </a:hlink>
      <a:folHlink>
        <a:srgbClr val="0092B3"/>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webextensions/_rels/taskpanes.xml.rels><?xml version="1.0" encoding="UTF-8" standalone="yes"?>
<Relationships xmlns="http://schemas.openxmlformats.org/package/2006/relationships"><Relationship Id="rId3" Type="http://schemas.microsoft.com/office/2011/relationships/webextension" Target="webextension3.xml"/><Relationship Id="rId2" Type="http://schemas.microsoft.com/office/2011/relationships/webextension" Target="webextension2.xml"/><Relationship Id="rId1" Type="http://schemas.microsoft.com/office/2011/relationships/webextension" Target="webextension1.xml"/><Relationship Id="rId4" Type="http://schemas.microsoft.com/office/2011/relationships/webextension" Target="webextension4.xml"/></Relationships>
</file>

<file path=ppt/webextensions/taskpanes.xml><?xml version="1.0" encoding="utf-8"?>
<wetp:taskpanes xmlns:wetp="http://schemas.microsoft.com/office/webextensions/taskpanes/2010/11">
  <wetp:taskpane dockstate="right" visibility="0" width="350" row="5">
    <wetp:webextensionref xmlns:r="http://schemas.openxmlformats.org/officeDocument/2006/relationships" r:id="rId1"/>
  </wetp:taskpane>
  <wetp:taskpane dockstate="right" visibility="0" width="350" row="6">
    <wetp:webextensionref xmlns:r="http://schemas.openxmlformats.org/officeDocument/2006/relationships" r:id="rId2"/>
  </wetp:taskpane>
  <wetp:taskpane dockstate="right" visibility="0" width="350" row="7">
    <wetp:webextensionref xmlns:r="http://schemas.openxmlformats.org/officeDocument/2006/relationships" r:id="rId3"/>
  </wetp:taskpane>
  <wetp:taskpane dockstate="right" visibility="0" width="350" row="8">
    <wetp:webextensionref xmlns:r="http://schemas.openxmlformats.org/officeDocument/2006/relationships" r:id="rId4"/>
  </wetp:taskpane>
</wetp:taskpanes>
</file>

<file path=ppt/webextensions/webextension1.xml><?xml version="1.0" encoding="utf-8"?>
<we:webextension xmlns:we="http://schemas.microsoft.com/office/webextensions/webextension/2010/11" id="{710DF37B-39F9-4993-A6F1-04016D8497DF}">
  <we:reference id="wa104379279" version="2.1.0.0" store="en-US" storeType="OMEX"/>
  <we:alternateReferences>
    <we:reference id="wa104379279" version="2.1.0.0" store="WA104379279" storeType="OMEX"/>
  </we:alternateReferences>
  <we:properties/>
  <we:bindings/>
  <we:snapshot xmlns:r="http://schemas.openxmlformats.org/officeDocument/2006/relationships"/>
</we:webextension>
</file>

<file path=ppt/webextensions/webextension2.xml><?xml version="1.0" encoding="utf-8"?>
<we:webextension xmlns:we="http://schemas.microsoft.com/office/webextensions/webextension/2010/11" id="{103BD25C-6E12-48D5-9CE1-6D456C52C2E8}">
  <we:reference id="wa104380907" version="3.0.0.0" store="en-US" storeType="OMEX"/>
  <we:alternateReferences>
    <we:reference id="wa104380907" version="3.0.0.0" store="WA104380907" storeType="OMEX"/>
  </we:alternateReferences>
  <we:properties/>
  <we:bindings/>
  <we:snapshot xmlns:r="http://schemas.openxmlformats.org/officeDocument/2006/relationships"/>
</we:webextension>
</file>

<file path=ppt/webextensions/webextension3.xml><?xml version="1.0" encoding="utf-8"?>
<we:webextension xmlns:we="http://schemas.microsoft.com/office/webextensions/webextension/2010/11" id="{42C0D6B0-2A6B-4092-8B0F-07D241863A00}">
  <we:reference id="wa104178141" version="4.3.3.0" store="en-US" storeType="OMEX"/>
  <we:alternateReferences>
    <we:reference id="wa104178141" version="4.3.3.0" store="WA104178141" storeType="OMEX"/>
  </we:alternateReferences>
  <we:properties/>
  <we:bindings/>
  <we:snapshot xmlns:r="http://schemas.openxmlformats.org/officeDocument/2006/relationships"/>
</we:webextension>
</file>

<file path=ppt/webextensions/webextension4.xml><?xml version="1.0" encoding="utf-8"?>
<we:webextension xmlns:we="http://schemas.microsoft.com/office/webextensions/webextension/2010/11" id="{8224C668-B6FA-4100-A20C-1DE857E1615D}">
  <we:reference id="wa104381411" version="1.0.0.0" store="en-US" storeType="OMEX"/>
  <we:alternateReferences>
    <we:reference id="wa104381411" version="1.0.0.0" store="WA104381411" storeType="OMEX"/>
  </we:alternateReferences>
  <we:properties/>
  <we:bindings/>
  <we:snapshot xmlns:r="http://schemas.openxmlformats.org/officeDocument/2006/relationships"/>
</we:webextension>
</file>

<file path=docProps/app.xml><?xml version="1.0" encoding="utf-8"?>
<Properties xmlns="http://schemas.openxmlformats.org/officeDocument/2006/extended-properties" xmlns:vt="http://schemas.openxmlformats.org/officeDocument/2006/docPropsVTypes">
  <TotalTime>7389</TotalTime>
  <Words>1171</Words>
  <Application>Microsoft Office PowerPoint</Application>
  <PresentationFormat>Widescreen</PresentationFormat>
  <Paragraphs>142</Paragraphs>
  <Slides>14</Slides>
  <Notes>0</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14</vt:i4>
      </vt:variant>
    </vt:vector>
  </HeadingPairs>
  <TitlesOfParts>
    <vt:vector size="24" baseType="lpstr">
      <vt:lpstr>Arial</vt:lpstr>
      <vt:lpstr>Calibri</vt:lpstr>
      <vt:lpstr>Calibri Light</vt:lpstr>
      <vt:lpstr>Gill Sans</vt:lpstr>
      <vt:lpstr>Lato Black</vt:lpstr>
      <vt:lpstr>Lato Light</vt:lpstr>
      <vt:lpstr>Nautilus Pompilius</vt:lpstr>
      <vt:lpstr>Poppins</vt:lpstr>
      <vt:lpstr>Poppins Light</vt:lpstr>
      <vt:lpstr>Tema de Office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Jolie Nayibe Serrano</dc:creator>
  <cp:lastModifiedBy>Jolie Serrano Delgado</cp:lastModifiedBy>
  <cp:revision>494</cp:revision>
  <dcterms:created xsi:type="dcterms:W3CDTF">2020-03-21T22:03:23Z</dcterms:created>
  <dcterms:modified xsi:type="dcterms:W3CDTF">2025-05-10T21:22:06Z</dcterms:modified>
</cp:coreProperties>
</file>