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4130" r:id="rId2"/>
    <p:sldId id="1480" r:id="rId3"/>
    <p:sldId id="1504" r:id="rId4"/>
    <p:sldId id="1505" r:id="rId5"/>
    <p:sldId id="1491" r:id="rId6"/>
    <p:sldId id="1445" r:id="rId7"/>
    <p:sldId id="1506" r:id="rId8"/>
    <p:sldId id="1484" r:id="rId9"/>
    <p:sldId id="1503" r:id="rId10"/>
    <p:sldId id="1507" r:id="rId11"/>
    <p:sldId id="1450" r:id="rId12"/>
    <p:sldId id="1508" r:id="rId13"/>
    <p:sldId id="1490" r:id="rId14"/>
    <p:sldId id="4131" r:id="rId15"/>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001"/>
    <a:srgbClr val="FFC000"/>
    <a:srgbClr val="000000"/>
    <a:srgbClr val="E6E6E6"/>
    <a:srgbClr val="FCD532"/>
    <a:srgbClr val="FFDF07"/>
    <a:srgbClr val="F79514"/>
    <a:srgbClr val="7F6000"/>
    <a:srgbClr val="1DBADD"/>
    <a:srgbClr val="4860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5CC22C-8398-4AD4-A9D3-53C9733D827A}" v="2" dt="2025-06-15T20:19:56.8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50" autoAdjust="0"/>
    <p:restoredTop sz="94660"/>
  </p:normalViewPr>
  <p:slideViewPr>
    <p:cSldViewPr snapToGrid="0">
      <p:cViewPr varScale="1">
        <p:scale>
          <a:sx n="109" d="100"/>
          <a:sy n="109" d="100"/>
        </p:scale>
        <p:origin x="1692" y="114"/>
      </p:cViewPr>
      <p:guideLst/>
    </p:cSldViewPr>
  </p:slideViewPr>
  <p:notesTextViewPr>
    <p:cViewPr>
      <p:scale>
        <a:sx n="1" d="1"/>
        <a:sy n="1" d="1"/>
      </p:scale>
      <p:origin x="0" y="0"/>
    </p:cViewPr>
  </p:notesTextViewPr>
  <p:notesViewPr>
    <p:cSldViewPr snapToGrid="0">
      <p:cViewPr varScale="1">
        <p:scale>
          <a:sx n="55" d="100"/>
          <a:sy n="55" d="100"/>
        </p:scale>
        <p:origin x="288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lie Serrano Delgado" userId="d52b4219-5c60-4a0c-87ad-b1ec335c0c37" providerId="ADAL" clId="{305CC22C-8398-4AD4-A9D3-53C9733D827A}"/>
    <pc:docChg chg="addSld delSld modSld sldOrd modMainMaster">
      <pc:chgData name="Jolie Serrano Delgado" userId="d52b4219-5c60-4a0c-87ad-b1ec335c0c37" providerId="ADAL" clId="{305CC22C-8398-4AD4-A9D3-53C9733D827A}" dt="2025-06-15T20:20:15.244" v="13" actId="47"/>
      <pc:docMkLst>
        <pc:docMk/>
      </pc:docMkLst>
      <pc:sldChg chg="del">
        <pc:chgData name="Jolie Serrano Delgado" userId="d52b4219-5c60-4a0c-87ad-b1ec335c0c37" providerId="ADAL" clId="{305CC22C-8398-4AD4-A9D3-53C9733D827A}" dt="2025-06-15T20:18:44.254" v="3" actId="47"/>
        <pc:sldMkLst>
          <pc:docMk/>
          <pc:sldMk cId="3746168901" sldId="350"/>
        </pc:sldMkLst>
      </pc:sldChg>
      <pc:sldChg chg="del">
        <pc:chgData name="Jolie Serrano Delgado" userId="d52b4219-5c60-4a0c-87ad-b1ec335c0c37" providerId="ADAL" clId="{305CC22C-8398-4AD4-A9D3-53C9733D827A}" dt="2025-06-15T20:18:54.304" v="5" actId="47"/>
        <pc:sldMkLst>
          <pc:docMk/>
          <pc:sldMk cId="0" sldId="1420"/>
        </pc:sldMkLst>
      </pc:sldChg>
      <pc:sldChg chg="modSp add del mod ord">
        <pc:chgData name="Jolie Serrano Delgado" userId="d52b4219-5c60-4a0c-87ad-b1ec335c0c37" providerId="ADAL" clId="{305CC22C-8398-4AD4-A9D3-53C9733D827A}" dt="2025-06-15T20:20:01.866" v="10" actId="47"/>
        <pc:sldMkLst>
          <pc:docMk/>
          <pc:sldMk cId="3573392034" sldId="1791"/>
        </pc:sldMkLst>
        <pc:spChg chg="mod">
          <ac:chgData name="Jolie Serrano Delgado" userId="d52b4219-5c60-4a0c-87ad-b1ec335c0c37" providerId="ADAL" clId="{305CC22C-8398-4AD4-A9D3-53C9733D827A}" dt="2025-06-15T20:18:47.623" v="4" actId="207"/>
          <ac:spMkLst>
            <pc:docMk/>
            <pc:sldMk cId="3573392034" sldId="1791"/>
            <ac:spMk id="5" creationId="{7FCA87B9-E211-0E4B-A9F7-DF87D6193A8C}"/>
          </ac:spMkLst>
        </pc:spChg>
      </pc:sldChg>
      <pc:sldChg chg="add del">
        <pc:chgData name="Jolie Serrano Delgado" userId="d52b4219-5c60-4a0c-87ad-b1ec335c0c37" providerId="ADAL" clId="{305CC22C-8398-4AD4-A9D3-53C9733D827A}" dt="2025-06-15T20:20:15.244" v="13" actId="47"/>
        <pc:sldMkLst>
          <pc:docMk/>
          <pc:sldMk cId="0" sldId="4129"/>
        </pc:sldMkLst>
      </pc:sldChg>
      <pc:sldChg chg="add">
        <pc:chgData name="Jolie Serrano Delgado" userId="d52b4219-5c60-4a0c-87ad-b1ec335c0c37" providerId="ADAL" clId="{305CC22C-8398-4AD4-A9D3-53C9733D827A}" dt="2025-06-15T20:19:56.862" v="7"/>
        <pc:sldMkLst>
          <pc:docMk/>
          <pc:sldMk cId="0" sldId="4130"/>
        </pc:sldMkLst>
      </pc:sldChg>
      <pc:sldChg chg="modSp add mod ord">
        <pc:chgData name="Jolie Serrano Delgado" userId="d52b4219-5c60-4a0c-87ad-b1ec335c0c37" providerId="ADAL" clId="{305CC22C-8398-4AD4-A9D3-53C9733D827A}" dt="2025-06-15T20:20:06.592" v="12" actId="207"/>
        <pc:sldMkLst>
          <pc:docMk/>
          <pc:sldMk cId="4102093433" sldId="4131"/>
        </pc:sldMkLst>
        <pc:spChg chg="mod">
          <ac:chgData name="Jolie Serrano Delgado" userId="d52b4219-5c60-4a0c-87ad-b1ec335c0c37" providerId="ADAL" clId="{305CC22C-8398-4AD4-A9D3-53C9733D827A}" dt="2025-06-15T20:20:03.992" v="11" actId="207"/>
          <ac:spMkLst>
            <pc:docMk/>
            <pc:sldMk cId="4102093433" sldId="4131"/>
            <ac:spMk id="5" creationId="{7FCA87B9-E211-0E4B-A9F7-DF87D6193A8C}"/>
          </ac:spMkLst>
        </pc:spChg>
        <pc:spChg chg="mod">
          <ac:chgData name="Jolie Serrano Delgado" userId="d52b4219-5c60-4a0c-87ad-b1ec335c0c37" providerId="ADAL" clId="{305CC22C-8398-4AD4-A9D3-53C9733D827A}" dt="2025-06-15T20:20:06.592" v="12" actId="207"/>
          <ac:spMkLst>
            <pc:docMk/>
            <pc:sldMk cId="4102093433" sldId="4131"/>
            <ac:spMk id="7" creationId="{FA0AAE3D-72C1-B78D-34E3-44A78CF1DA1D}"/>
          </ac:spMkLst>
        </pc:spChg>
      </pc:sldChg>
      <pc:sldMasterChg chg="modSldLayout">
        <pc:chgData name="Jolie Serrano Delgado" userId="d52b4219-5c60-4a0c-87ad-b1ec335c0c37" providerId="ADAL" clId="{305CC22C-8398-4AD4-A9D3-53C9733D827A}" dt="2025-06-15T20:19:26.760" v="6" actId="735"/>
        <pc:sldMasterMkLst>
          <pc:docMk/>
          <pc:sldMasterMk cId="3968079979" sldId="2147483648"/>
        </pc:sldMasterMkLst>
        <pc:sldLayoutChg chg="modSp">
          <pc:chgData name="Jolie Serrano Delgado" userId="d52b4219-5c60-4a0c-87ad-b1ec335c0c37" providerId="ADAL" clId="{305CC22C-8398-4AD4-A9D3-53C9733D827A}" dt="2025-06-15T20:19:26.760" v="6" actId="735"/>
          <pc:sldLayoutMkLst>
            <pc:docMk/>
            <pc:sldMasterMk cId="3968079979" sldId="2147483648"/>
            <pc:sldLayoutMk cId="376127350" sldId="2147483676"/>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B4EFCAFE-212C-4734-BC77-7E2EAA445D6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50A26631-D6CC-4646-B826-30D44D50850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4159EF-ED2B-408F-BCA3-D34D4F7DB760}" type="datetimeFigureOut">
              <a:rPr lang="es-CO" smtClean="0"/>
              <a:t>15/06/2025</a:t>
            </a:fld>
            <a:endParaRPr lang="es-CO"/>
          </a:p>
        </p:txBody>
      </p:sp>
      <p:sp>
        <p:nvSpPr>
          <p:cNvPr id="4" name="Marcador de pie de página 3">
            <a:extLst>
              <a:ext uri="{FF2B5EF4-FFF2-40B4-BE49-F238E27FC236}">
                <a16:creationId xmlns:a16="http://schemas.microsoft.com/office/drawing/2014/main" id="{7D82AC57-3955-4BDA-8F61-BF1320FB63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2BB30DE2-14A2-4BFD-BD83-BC2335DB66C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EBDCDF6-AAFB-4FAC-BBF4-14E3AC0CA55B}" type="slidenum">
              <a:rPr lang="es-CO" smtClean="0"/>
              <a:t>‹#›</a:t>
            </a:fld>
            <a:endParaRPr lang="es-CO"/>
          </a:p>
        </p:txBody>
      </p:sp>
    </p:spTree>
    <p:extLst>
      <p:ext uri="{BB962C8B-B14F-4D97-AF65-F5344CB8AC3E}">
        <p14:creationId xmlns:p14="http://schemas.microsoft.com/office/powerpoint/2010/main" val="11968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A488C5-1697-4F06-B106-3EE216118B56}" type="datetimeFigureOut">
              <a:rPr lang="es-CO" smtClean="0"/>
              <a:t>15/06/2025</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1B8975-4C2E-4E2E-9D18-43E3EE8DFED9}" type="slidenum">
              <a:rPr lang="es-CO" smtClean="0"/>
              <a:t>‹#›</a:t>
            </a:fld>
            <a:endParaRPr lang="es-CO"/>
          </a:p>
        </p:txBody>
      </p:sp>
    </p:spTree>
    <p:extLst>
      <p:ext uri="{BB962C8B-B14F-4D97-AF65-F5344CB8AC3E}">
        <p14:creationId xmlns:p14="http://schemas.microsoft.com/office/powerpoint/2010/main" val="1899825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52AD2B1D-919F-4B4B-9EA4-6B8862BB2E92}"/>
              </a:ext>
            </a:extLst>
          </p:cNvPr>
          <p:cNvSpPr/>
          <p:nvPr userDrawn="1"/>
        </p:nvSpPr>
        <p:spPr>
          <a:xfrm>
            <a:off x="9296400" y="4686300"/>
            <a:ext cx="2895600" cy="2171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Marcador de posición de imagen 6">
            <a:extLst>
              <a:ext uri="{FF2B5EF4-FFF2-40B4-BE49-F238E27FC236}">
                <a16:creationId xmlns:a16="http://schemas.microsoft.com/office/drawing/2014/main" id="{56F1D242-281A-4B49-B70F-AA06CECD2CFD}"/>
              </a:ext>
            </a:extLst>
          </p:cNvPr>
          <p:cNvSpPr>
            <a:spLocks noGrp="1"/>
          </p:cNvSpPr>
          <p:nvPr>
            <p:ph type="pic" sz="quarter" idx="10" hasCustomPrompt="1"/>
          </p:nvPr>
        </p:nvSpPr>
        <p:spPr>
          <a:xfrm>
            <a:off x="2205319" y="1290264"/>
            <a:ext cx="4021138" cy="4021137"/>
          </a:xfrm>
          <a:prstGeom prst="ellipse">
            <a:avLst/>
          </a:prstGeom>
        </p:spPr>
        <p:txBody>
          <a:bodyPr/>
          <a:lstStyle>
            <a:lvl1pPr marL="0" indent="0">
              <a:buNone/>
              <a:defRPr sz="2400"/>
            </a:lvl1pPr>
          </a:lstStyle>
          <a:p>
            <a:r>
              <a:rPr lang="en-US" dirty="0"/>
              <a:t>Click to add an image</a:t>
            </a:r>
          </a:p>
        </p:txBody>
      </p:sp>
    </p:spTree>
    <p:extLst>
      <p:ext uri="{BB962C8B-B14F-4D97-AF65-F5344CB8AC3E}">
        <p14:creationId xmlns:p14="http://schemas.microsoft.com/office/powerpoint/2010/main" val="376127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9">
    <p:spTree>
      <p:nvGrpSpPr>
        <p:cNvPr id="1" name=""/>
        <p:cNvGrpSpPr/>
        <p:nvPr/>
      </p:nvGrpSpPr>
      <p:grpSpPr>
        <a:xfrm>
          <a:off x="0" y="0"/>
          <a:ext cx="0" cy="0"/>
          <a:chOff x="0" y="0"/>
          <a:chExt cx="0" cy="0"/>
        </a:xfrm>
      </p:grpSpPr>
      <p:sp>
        <p:nvSpPr>
          <p:cNvPr id="6" name="Marcador de posición de imagen 5">
            <a:extLst>
              <a:ext uri="{FF2B5EF4-FFF2-40B4-BE49-F238E27FC236}">
                <a16:creationId xmlns:a16="http://schemas.microsoft.com/office/drawing/2014/main" id="{7FFB1754-518F-41CF-A70F-F9DB56A872DF}"/>
              </a:ext>
            </a:extLst>
          </p:cNvPr>
          <p:cNvSpPr>
            <a:spLocks noGrp="1"/>
          </p:cNvSpPr>
          <p:nvPr>
            <p:ph type="pic" sz="quarter" idx="10" hasCustomPrompt="1"/>
          </p:nvPr>
        </p:nvSpPr>
        <p:spPr>
          <a:xfrm>
            <a:off x="1161142" y="1345066"/>
            <a:ext cx="4252685" cy="3952422"/>
          </a:xfrm>
          <a:prstGeom prst="rect">
            <a:avLst/>
          </a:prstGeom>
        </p:spPr>
        <p:txBody>
          <a:bodyPr/>
          <a:lstStyle>
            <a:lvl1pPr marL="0" indent="0">
              <a:buNone/>
              <a:defRPr sz="2400"/>
            </a:lvl1pPr>
          </a:lstStyle>
          <a:p>
            <a:r>
              <a:rPr lang="en-US" noProof="0" dirty="0"/>
              <a:t>Click on the Icon to add an image</a:t>
            </a:r>
            <a:endParaRPr lang="es-CO" dirty="0"/>
          </a:p>
        </p:txBody>
      </p:sp>
      <p:sp>
        <p:nvSpPr>
          <p:cNvPr id="2" name="Título 1">
            <a:extLst>
              <a:ext uri="{FF2B5EF4-FFF2-40B4-BE49-F238E27FC236}">
                <a16:creationId xmlns:a16="http://schemas.microsoft.com/office/drawing/2014/main" id="{568029A4-28BF-4275-A695-E1BC08F59CE2}"/>
              </a:ext>
            </a:extLst>
          </p:cNvPr>
          <p:cNvSpPr>
            <a:spLocks noGrp="1"/>
          </p:cNvSpPr>
          <p:nvPr>
            <p:ph type="title" hasCustomPrompt="1"/>
          </p:nvPr>
        </p:nvSpPr>
        <p:spPr>
          <a:xfrm>
            <a:off x="7115630" y="1345292"/>
            <a:ext cx="4252686" cy="766989"/>
          </a:xfrm>
          <a:prstGeom prst="rect">
            <a:avLst/>
          </a:prstGeom>
        </p:spPr>
        <p:txBody>
          <a:bodyPr/>
          <a:lstStyle>
            <a:lvl1pPr>
              <a:defRPr sz="4000">
                <a:latin typeface="Lato Light" panose="020F0302020204030203" pitchFamily="34" charset="0"/>
              </a:defRPr>
            </a:lvl1pPr>
          </a:lstStyle>
          <a:p>
            <a:r>
              <a:rPr lang="es-ES" dirty="0" err="1"/>
              <a:t>Click</a:t>
            </a:r>
            <a:r>
              <a:rPr lang="es-ES" dirty="0"/>
              <a:t> </a:t>
            </a:r>
            <a:r>
              <a:rPr lang="es-ES" dirty="0" err="1"/>
              <a:t>to</a:t>
            </a:r>
            <a:r>
              <a:rPr lang="es-ES" dirty="0"/>
              <a:t> </a:t>
            </a:r>
            <a:r>
              <a:rPr lang="es-ES" dirty="0" err="1"/>
              <a:t>add</a:t>
            </a:r>
            <a:r>
              <a:rPr lang="es-ES" dirty="0"/>
              <a:t> </a:t>
            </a:r>
            <a:r>
              <a:rPr lang="es-ES" dirty="0" err="1"/>
              <a:t>Title</a:t>
            </a:r>
            <a:endParaRPr lang="en-US" dirty="0"/>
          </a:p>
        </p:txBody>
      </p:sp>
      <p:sp>
        <p:nvSpPr>
          <p:cNvPr id="4" name="Marcador de texto 3">
            <a:extLst>
              <a:ext uri="{FF2B5EF4-FFF2-40B4-BE49-F238E27FC236}">
                <a16:creationId xmlns:a16="http://schemas.microsoft.com/office/drawing/2014/main" id="{2585852E-D343-453F-92B1-D843FD7AF5C5}"/>
              </a:ext>
            </a:extLst>
          </p:cNvPr>
          <p:cNvSpPr>
            <a:spLocks noGrp="1"/>
          </p:cNvSpPr>
          <p:nvPr>
            <p:ph type="body" sz="quarter" idx="11" hasCustomPrompt="1"/>
          </p:nvPr>
        </p:nvSpPr>
        <p:spPr>
          <a:xfrm>
            <a:off x="7083425" y="2511425"/>
            <a:ext cx="4383088" cy="2786063"/>
          </a:xfrm>
          <a:prstGeom prst="rect">
            <a:avLst/>
          </a:prstGeom>
        </p:spPr>
        <p:txBody>
          <a:bodyPr/>
          <a:lstStyle>
            <a:lvl1pPr marL="0" indent="0">
              <a:buNone/>
              <a:defRPr sz="2400">
                <a:solidFill>
                  <a:srgbClr val="48606F"/>
                </a:solidFill>
              </a:defRPr>
            </a:lvl1pPr>
          </a:lstStyle>
          <a:p>
            <a:pPr lvl="0"/>
            <a:r>
              <a:rPr lang="es-ES" dirty="0" err="1"/>
              <a:t>Click</a:t>
            </a:r>
            <a:r>
              <a:rPr lang="es-ES" dirty="0"/>
              <a:t> </a:t>
            </a:r>
            <a:r>
              <a:rPr lang="es-ES" dirty="0" err="1"/>
              <a:t>to</a:t>
            </a:r>
            <a:r>
              <a:rPr lang="es-ES" dirty="0"/>
              <a:t> </a:t>
            </a:r>
            <a:r>
              <a:rPr lang="es-ES" dirty="0" err="1"/>
              <a:t>add</a:t>
            </a:r>
            <a:r>
              <a:rPr lang="es-ES" dirty="0"/>
              <a:t> </a:t>
            </a:r>
            <a:r>
              <a:rPr lang="es-ES" dirty="0" err="1"/>
              <a:t>text</a:t>
            </a:r>
            <a:r>
              <a:rPr lang="es-ES" dirty="0"/>
              <a:t> </a:t>
            </a:r>
            <a:endParaRPr lang="en-US" dirty="0"/>
          </a:p>
        </p:txBody>
      </p:sp>
    </p:spTree>
    <p:extLst>
      <p:ext uri="{BB962C8B-B14F-4D97-AF65-F5344CB8AC3E}">
        <p14:creationId xmlns:p14="http://schemas.microsoft.com/office/powerpoint/2010/main" val="3936790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10">
    <p:spTree>
      <p:nvGrpSpPr>
        <p:cNvPr id="1" name=""/>
        <p:cNvGrpSpPr/>
        <p:nvPr/>
      </p:nvGrpSpPr>
      <p:grpSpPr>
        <a:xfrm>
          <a:off x="0" y="0"/>
          <a:ext cx="0" cy="0"/>
          <a:chOff x="0" y="0"/>
          <a:chExt cx="0" cy="0"/>
        </a:xfrm>
      </p:grpSpPr>
      <p:sp>
        <p:nvSpPr>
          <p:cNvPr id="3" name="Marcador de posición de imagen 2">
            <a:extLst>
              <a:ext uri="{FF2B5EF4-FFF2-40B4-BE49-F238E27FC236}">
                <a16:creationId xmlns:a16="http://schemas.microsoft.com/office/drawing/2014/main" id="{75DB48F1-75E4-422E-B52C-EE272D548601}"/>
              </a:ext>
            </a:extLst>
          </p:cNvPr>
          <p:cNvSpPr>
            <a:spLocks noGrp="1"/>
          </p:cNvSpPr>
          <p:nvPr>
            <p:ph type="pic" sz="quarter" idx="10" hasCustomPrompt="1"/>
          </p:nvPr>
        </p:nvSpPr>
        <p:spPr>
          <a:xfrm>
            <a:off x="3976914" y="0"/>
            <a:ext cx="3947886" cy="6858000"/>
          </a:xfrm>
          <a:prstGeom prst="rect">
            <a:avLst/>
          </a:prstGeom>
        </p:spPr>
        <p:txBody>
          <a:bodyPr/>
          <a:lstStyle>
            <a:lvl1pPr marL="0" indent="0">
              <a:buNone/>
              <a:defRPr sz="2000"/>
            </a:lvl1pPr>
          </a:lstStyle>
          <a:p>
            <a:r>
              <a:rPr lang="en-US" noProof="0" dirty="0"/>
              <a:t>Click on the Icon to add an image, then send to the background</a:t>
            </a:r>
            <a:endParaRPr lang="es-CO" dirty="0"/>
          </a:p>
        </p:txBody>
      </p:sp>
    </p:spTree>
    <p:extLst>
      <p:ext uri="{BB962C8B-B14F-4D97-AF65-F5344CB8AC3E}">
        <p14:creationId xmlns:p14="http://schemas.microsoft.com/office/powerpoint/2010/main" val="2663698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11">
    <p:spTree>
      <p:nvGrpSpPr>
        <p:cNvPr id="1" name=""/>
        <p:cNvGrpSpPr/>
        <p:nvPr/>
      </p:nvGrpSpPr>
      <p:grpSpPr>
        <a:xfrm>
          <a:off x="0" y="0"/>
          <a:ext cx="0" cy="0"/>
          <a:chOff x="0" y="0"/>
          <a:chExt cx="0" cy="0"/>
        </a:xfrm>
      </p:grpSpPr>
      <p:sp>
        <p:nvSpPr>
          <p:cNvPr id="4" name="Marcador de posición de imagen 3">
            <a:extLst>
              <a:ext uri="{FF2B5EF4-FFF2-40B4-BE49-F238E27FC236}">
                <a16:creationId xmlns:a16="http://schemas.microsoft.com/office/drawing/2014/main" id="{075893FB-8BB4-4E06-8259-62CDA42810A0}"/>
              </a:ext>
            </a:extLst>
          </p:cNvPr>
          <p:cNvSpPr>
            <a:spLocks noGrp="1"/>
          </p:cNvSpPr>
          <p:nvPr>
            <p:ph type="pic" sz="quarter" idx="14" hasCustomPrompt="1"/>
          </p:nvPr>
        </p:nvSpPr>
        <p:spPr>
          <a:xfrm>
            <a:off x="-58738" y="0"/>
            <a:ext cx="5327424" cy="6858000"/>
          </a:xfrm>
          <a:prstGeom prst="rect">
            <a:avLst/>
          </a:prstGeom>
        </p:spPr>
        <p:txBody>
          <a:bodyPr/>
          <a:lstStyle>
            <a:lvl1pPr marL="0" indent="0">
              <a:buNone/>
              <a:defRPr sz="2000"/>
            </a:lvl1pPr>
          </a:lstStyle>
          <a:p>
            <a:r>
              <a:rPr lang="en-US" dirty="0"/>
              <a:t>Click to add an image, then send to the background</a:t>
            </a:r>
          </a:p>
        </p:txBody>
      </p:sp>
      <p:sp>
        <p:nvSpPr>
          <p:cNvPr id="10" name="Marcador de posición de imagen 9">
            <a:extLst>
              <a:ext uri="{FF2B5EF4-FFF2-40B4-BE49-F238E27FC236}">
                <a16:creationId xmlns:a16="http://schemas.microsoft.com/office/drawing/2014/main" id="{3C176D6D-2B79-4607-86D8-142991C5608E}"/>
              </a:ext>
            </a:extLst>
          </p:cNvPr>
          <p:cNvSpPr>
            <a:spLocks noGrp="1"/>
          </p:cNvSpPr>
          <p:nvPr>
            <p:ph type="pic" sz="quarter" idx="13" hasCustomPrompt="1"/>
          </p:nvPr>
        </p:nvSpPr>
        <p:spPr>
          <a:xfrm>
            <a:off x="-58057" y="1045029"/>
            <a:ext cx="6429827" cy="4441372"/>
          </a:xfrm>
          <a:prstGeom prst="rect">
            <a:avLst/>
          </a:prstGeom>
        </p:spPr>
        <p:txBody>
          <a:bodyPr/>
          <a:lstStyle>
            <a:lvl1pPr marL="0" indent="0">
              <a:buNone/>
              <a:defRPr sz="2000"/>
            </a:lvl1pPr>
          </a:lstStyle>
          <a:p>
            <a:r>
              <a:rPr lang="es-CO" dirty="0" err="1"/>
              <a:t>Click</a:t>
            </a:r>
            <a:r>
              <a:rPr lang="es-CO" dirty="0"/>
              <a:t> </a:t>
            </a:r>
            <a:r>
              <a:rPr lang="es-CO" dirty="0" err="1"/>
              <a:t>to</a:t>
            </a:r>
            <a:r>
              <a:rPr lang="es-CO" dirty="0"/>
              <a:t> </a:t>
            </a:r>
            <a:r>
              <a:rPr lang="es-CO" dirty="0" err="1"/>
              <a:t>add</a:t>
            </a:r>
            <a:r>
              <a:rPr lang="es-CO" dirty="0"/>
              <a:t> </a:t>
            </a:r>
            <a:r>
              <a:rPr lang="es-CO" dirty="0" err="1"/>
              <a:t>an</a:t>
            </a:r>
            <a:r>
              <a:rPr lang="es-CO" dirty="0"/>
              <a:t> </a:t>
            </a:r>
            <a:r>
              <a:rPr lang="es-CO" dirty="0" err="1"/>
              <a:t>image</a:t>
            </a:r>
            <a:r>
              <a:rPr lang="es-CO" dirty="0"/>
              <a:t> </a:t>
            </a:r>
            <a:r>
              <a:rPr lang="es-CO" dirty="0" err="1"/>
              <a:t>the</a:t>
            </a:r>
            <a:r>
              <a:rPr lang="es-CO" dirty="0"/>
              <a:t> </a:t>
            </a:r>
            <a:r>
              <a:rPr lang="es-CO" dirty="0" err="1"/>
              <a:t>send</a:t>
            </a:r>
            <a:r>
              <a:rPr lang="es-CO" dirty="0"/>
              <a:t> </a:t>
            </a:r>
            <a:r>
              <a:rPr lang="es-CO" dirty="0" err="1"/>
              <a:t>to</a:t>
            </a:r>
            <a:r>
              <a:rPr lang="es-CO" dirty="0"/>
              <a:t> </a:t>
            </a:r>
            <a:r>
              <a:rPr lang="es-CO" dirty="0" err="1"/>
              <a:t>the</a:t>
            </a:r>
            <a:r>
              <a:rPr lang="es-CO" dirty="0"/>
              <a:t> </a:t>
            </a:r>
            <a:r>
              <a:rPr lang="es-CO" dirty="0" err="1"/>
              <a:t>front</a:t>
            </a:r>
            <a:endParaRPr lang="es-CO" dirty="0"/>
          </a:p>
        </p:txBody>
      </p:sp>
      <p:sp>
        <p:nvSpPr>
          <p:cNvPr id="5" name="Título 4">
            <a:extLst>
              <a:ext uri="{FF2B5EF4-FFF2-40B4-BE49-F238E27FC236}">
                <a16:creationId xmlns:a16="http://schemas.microsoft.com/office/drawing/2014/main" id="{69E27C05-6F48-4B0F-8BED-CA8A7D5ABB09}"/>
              </a:ext>
            </a:extLst>
          </p:cNvPr>
          <p:cNvSpPr>
            <a:spLocks noGrp="1"/>
          </p:cNvSpPr>
          <p:nvPr>
            <p:ph type="title" hasCustomPrompt="1"/>
          </p:nvPr>
        </p:nvSpPr>
        <p:spPr>
          <a:xfrm>
            <a:off x="7155542" y="365126"/>
            <a:ext cx="4198257" cy="781504"/>
          </a:xfrm>
          <a:prstGeom prst="rect">
            <a:avLst/>
          </a:prstGeom>
        </p:spPr>
        <p:txBody>
          <a:bodyPr/>
          <a:lstStyle>
            <a:lvl1pPr>
              <a:defRPr sz="4000">
                <a:latin typeface="Arial Black" panose="020B0A04020102020204" pitchFamily="34" charset="0"/>
              </a:defRPr>
            </a:lvl1pPr>
          </a:lstStyle>
          <a:p>
            <a:r>
              <a:rPr lang="es-ES" dirty="0"/>
              <a:t>ADD A TITLE</a:t>
            </a:r>
            <a:endParaRPr lang="en-US" dirty="0"/>
          </a:p>
        </p:txBody>
      </p:sp>
    </p:spTree>
    <p:extLst>
      <p:ext uri="{BB962C8B-B14F-4D97-AF65-F5344CB8AC3E}">
        <p14:creationId xmlns:p14="http://schemas.microsoft.com/office/powerpoint/2010/main" val="309329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1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15B97A-1C53-432E-852F-BAEC46FB4A34}"/>
              </a:ext>
            </a:extLst>
          </p:cNvPr>
          <p:cNvSpPr>
            <a:spLocks noGrp="1"/>
          </p:cNvSpPr>
          <p:nvPr>
            <p:ph type="title" hasCustomPrompt="1"/>
          </p:nvPr>
        </p:nvSpPr>
        <p:spPr>
          <a:xfrm>
            <a:off x="635000" y="989240"/>
            <a:ext cx="5461000" cy="1245960"/>
          </a:xfrm>
          <a:prstGeom prst="rect">
            <a:avLst/>
          </a:prstGeom>
        </p:spPr>
        <p:txBody>
          <a:bodyPr/>
          <a:lstStyle>
            <a:lvl1pPr>
              <a:defRPr sz="4000">
                <a:latin typeface="Arial Black" panose="020B0A04020102020204" pitchFamily="34" charset="0"/>
              </a:defRPr>
            </a:lvl1pPr>
          </a:lstStyle>
          <a:p>
            <a:r>
              <a:rPr lang="es-ES" dirty="0"/>
              <a:t>CLICK TO ADD TEXT</a:t>
            </a:r>
            <a:endParaRPr lang="en-US" dirty="0"/>
          </a:p>
        </p:txBody>
      </p:sp>
      <p:sp>
        <p:nvSpPr>
          <p:cNvPr id="4" name="Marcador de posición de imagen 3">
            <a:extLst>
              <a:ext uri="{FF2B5EF4-FFF2-40B4-BE49-F238E27FC236}">
                <a16:creationId xmlns:a16="http://schemas.microsoft.com/office/drawing/2014/main" id="{DA5FCAD8-A3A8-4B8F-99F7-EF4408253EFD}"/>
              </a:ext>
            </a:extLst>
          </p:cNvPr>
          <p:cNvSpPr>
            <a:spLocks noGrp="1"/>
          </p:cNvSpPr>
          <p:nvPr>
            <p:ph type="pic" sz="quarter" idx="10" hasCustomPrompt="1"/>
          </p:nvPr>
        </p:nvSpPr>
        <p:spPr>
          <a:xfrm>
            <a:off x="7431314" y="0"/>
            <a:ext cx="4760686" cy="6858000"/>
          </a:xfrm>
          <a:prstGeom prst="rect">
            <a:avLst/>
          </a:prstGeom>
        </p:spPr>
        <p:txBody>
          <a:bodyPr/>
          <a:lstStyle>
            <a:lvl1pPr marL="0" indent="0">
              <a:buNone/>
              <a:defRPr/>
            </a:lvl1pPr>
          </a:lstStyle>
          <a:p>
            <a:r>
              <a:rPr lang="en-US" dirty="0"/>
              <a:t>Click to add an image</a:t>
            </a:r>
          </a:p>
        </p:txBody>
      </p:sp>
    </p:spTree>
    <p:extLst>
      <p:ext uri="{BB962C8B-B14F-4D97-AF65-F5344CB8AC3E}">
        <p14:creationId xmlns:p14="http://schemas.microsoft.com/office/powerpoint/2010/main" val="2033572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de 13">
    <p:spTree>
      <p:nvGrpSpPr>
        <p:cNvPr id="1" name=""/>
        <p:cNvGrpSpPr/>
        <p:nvPr/>
      </p:nvGrpSpPr>
      <p:grpSpPr>
        <a:xfrm>
          <a:off x="0" y="0"/>
          <a:ext cx="0" cy="0"/>
          <a:chOff x="0" y="0"/>
          <a:chExt cx="0" cy="0"/>
        </a:xfrm>
      </p:grpSpPr>
      <p:sp>
        <p:nvSpPr>
          <p:cNvPr id="4" name="Marcador de posición de imagen 3">
            <a:extLst>
              <a:ext uri="{FF2B5EF4-FFF2-40B4-BE49-F238E27FC236}">
                <a16:creationId xmlns:a16="http://schemas.microsoft.com/office/drawing/2014/main" id="{8867DFD6-6B24-4B68-AC34-52D4120AD4FF}"/>
              </a:ext>
            </a:extLst>
          </p:cNvPr>
          <p:cNvSpPr>
            <a:spLocks noGrp="1"/>
          </p:cNvSpPr>
          <p:nvPr>
            <p:ph type="pic" sz="quarter" idx="10" hasCustomPrompt="1"/>
          </p:nvPr>
        </p:nvSpPr>
        <p:spPr>
          <a:xfrm>
            <a:off x="1741714" y="2238829"/>
            <a:ext cx="2684474" cy="2380342"/>
          </a:xfrm>
          <a:prstGeom prst="rect">
            <a:avLst/>
          </a:prstGeom>
        </p:spPr>
        <p:txBody>
          <a:bodyPr/>
          <a:lstStyle>
            <a:lvl1pPr marL="0" indent="0">
              <a:buNone/>
              <a:defRPr sz="2000"/>
            </a:lvl1pPr>
          </a:lstStyle>
          <a:p>
            <a:r>
              <a:rPr lang="en-US" dirty="0"/>
              <a:t>Click to add an image </a:t>
            </a:r>
          </a:p>
        </p:txBody>
      </p:sp>
      <p:sp>
        <p:nvSpPr>
          <p:cNvPr id="5" name="Marcador de posición de imagen 3">
            <a:extLst>
              <a:ext uri="{FF2B5EF4-FFF2-40B4-BE49-F238E27FC236}">
                <a16:creationId xmlns:a16="http://schemas.microsoft.com/office/drawing/2014/main" id="{D92230DE-EE9C-41DB-A3C1-01E0DC4F78C2}"/>
              </a:ext>
            </a:extLst>
          </p:cNvPr>
          <p:cNvSpPr>
            <a:spLocks noGrp="1"/>
          </p:cNvSpPr>
          <p:nvPr>
            <p:ph type="pic" sz="quarter" idx="11" hasCustomPrompt="1"/>
          </p:nvPr>
        </p:nvSpPr>
        <p:spPr>
          <a:xfrm>
            <a:off x="4898571" y="2238829"/>
            <a:ext cx="2684474" cy="2380342"/>
          </a:xfrm>
          <a:prstGeom prst="rect">
            <a:avLst/>
          </a:prstGeom>
        </p:spPr>
        <p:txBody>
          <a:bodyPr/>
          <a:lstStyle>
            <a:lvl1pPr marL="0" indent="0">
              <a:buNone/>
              <a:defRPr sz="2000"/>
            </a:lvl1pPr>
          </a:lstStyle>
          <a:p>
            <a:r>
              <a:rPr lang="en-US" dirty="0"/>
              <a:t>Click to add an image </a:t>
            </a:r>
          </a:p>
        </p:txBody>
      </p:sp>
      <p:sp>
        <p:nvSpPr>
          <p:cNvPr id="6" name="Marcador de posición de imagen 3">
            <a:extLst>
              <a:ext uri="{FF2B5EF4-FFF2-40B4-BE49-F238E27FC236}">
                <a16:creationId xmlns:a16="http://schemas.microsoft.com/office/drawing/2014/main" id="{6FAEED2B-3BEB-4AEF-A985-BB3BED3B6568}"/>
              </a:ext>
            </a:extLst>
          </p:cNvPr>
          <p:cNvSpPr>
            <a:spLocks noGrp="1"/>
          </p:cNvSpPr>
          <p:nvPr>
            <p:ph type="pic" sz="quarter" idx="12" hasCustomPrompt="1"/>
          </p:nvPr>
        </p:nvSpPr>
        <p:spPr>
          <a:xfrm>
            <a:off x="8055428" y="2238829"/>
            <a:ext cx="2684474" cy="2380342"/>
          </a:xfrm>
          <a:prstGeom prst="rect">
            <a:avLst/>
          </a:prstGeom>
        </p:spPr>
        <p:txBody>
          <a:bodyPr/>
          <a:lstStyle>
            <a:lvl1pPr marL="0" indent="0">
              <a:buNone/>
              <a:defRPr sz="2000"/>
            </a:lvl1pPr>
          </a:lstStyle>
          <a:p>
            <a:r>
              <a:rPr lang="en-US" dirty="0"/>
              <a:t>Click to add an image </a:t>
            </a:r>
          </a:p>
        </p:txBody>
      </p:sp>
      <p:sp>
        <p:nvSpPr>
          <p:cNvPr id="3" name="Título 2">
            <a:extLst>
              <a:ext uri="{FF2B5EF4-FFF2-40B4-BE49-F238E27FC236}">
                <a16:creationId xmlns:a16="http://schemas.microsoft.com/office/drawing/2014/main" id="{143605DC-266C-4FC8-8C9B-02F3C0951E54}"/>
              </a:ext>
            </a:extLst>
          </p:cNvPr>
          <p:cNvSpPr>
            <a:spLocks noGrp="1"/>
          </p:cNvSpPr>
          <p:nvPr>
            <p:ph type="title" hasCustomPrompt="1"/>
          </p:nvPr>
        </p:nvSpPr>
        <p:spPr>
          <a:xfrm>
            <a:off x="838200" y="365125"/>
            <a:ext cx="10515600" cy="665389"/>
          </a:xfrm>
          <a:prstGeom prst="rect">
            <a:avLst/>
          </a:prstGeom>
        </p:spPr>
        <p:txBody>
          <a:bodyPr/>
          <a:lstStyle>
            <a:lvl1pPr algn="ctr">
              <a:defRPr sz="4000">
                <a:latin typeface="Lato Light" panose="020F0302020204030203" pitchFamily="34" charset="0"/>
              </a:defRPr>
            </a:lvl1pPr>
          </a:lstStyle>
          <a:p>
            <a:r>
              <a:rPr lang="es-ES" dirty="0" err="1"/>
              <a:t>Click</a:t>
            </a:r>
            <a:r>
              <a:rPr lang="es-ES" dirty="0"/>
              <a:t> </a:t>
            </a:r>
            <a:r>
              <a:rPr lang="es-ES" dirty="0" err="1"/>
              <a:t>to</a:t>
            </a:r>
            <a:r>
              <a:rPr lang="es-ES" dirty="0"/>
              <a:t> </a:t>
            </a:r>
            <a:r>
              <a:rPr lang="es-ES" dirty="0" err="1"/>
              <a:t>add</a:t>
            </a:r>
            <a:r>
              <a:rPr lang="es-ES" dirty="0"/>
              <a:t> </a:t>
            </a:r>
            <a:r>
              <a:rPr lang="es-ES" dirty="0" err="1"/>
              <a:t>Title</a:t>
            </a:r>
            <a:endParaRPr lang="en-US" dirty="0"/>
          </a:p>
        </p:txBody>
      </p:sp>
    </p:spTree>
    <p:extLst>
      <p:ext uri="{BB962C8B-B14F-4D97-AF65-F5344CB8AC3E}">
        <p14:creationId xmlns:p14="http://schemas.microsoft.com/office/powerpoint/2010/main" val="26140064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 14">
    <p:spTree>
      <p:nvGrpSpPr>
        <p:cNvPr id="1" name=""/>
        <p:cNvGrpSpPr/>
        <p:nvPr/>
      </p:nvGrpSpPr>
      <p:grpSpPr>
        <a:xfrm>
          <a:off x="0" y="0"/>
          <a:ext cx="0" cy="0"/>
          <a:chOff x="0" y="0"/>
          <a:chExt cx="0" cy="0"/>
        </a:xfrm>
      </p:grpSpPr>
      <p:sp>
        <p:nvSpPr>
          <p:cNvPr id="3" name="Marcador de posición de imagen 2">
            <a:extLst>
              <a:ext uri="{FF2B5EF4-FFF2-40B4-BE49-F238E27FC236}">
                <a16:creationId xmlns:a16="http://schemas.microsoft.com/office/drawing/2014/main" id="{2560FBA8-EF33-4939-8E01-B748B2FB81B2}"/>
              </a:ext>
            </a:extLst>
          </p:cNvPr>
          <p:cNvSpPr>
            <a:spLocks noGrp="1"/>
          </p:cNvSpPr>
          <p:nvPr>
            <p:ph type="pic" sz="quarter" idx="10" hasCustomPrompt="1"/>
          </p:nvPr>
        </p:nvSpPr>
        <p:spPr>
          <a:xfrm>
            <a:off x="1765300" y="1409700"/>
            <a:ext cx="2019300" cy="20193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CO" dirty="0" err="1"/>
              <a:t>Click</a:t>
            </a:r>
            <a:r>
              <a:rPr lang="es-CO" dirty="0"/>
              <a:t> </a:t>
            </a:r>
            <a:r>
              <a:rPr lang="es-CO" dirty="0" err="1"/>
              <a:t>to</a:t>
            </a:r>
            <a:r>
              <a:rPr lang="es-CO" dirty="0"/>
              <a:t> </a:t>
            </a:r>
            <a:r>
              <a:rPr lang="es-CO" dirty="0" err="1"/>
              <a:t>add</a:t>
            </a:r>
            <a:r>
              <a:rPr lang="es-CO" dirty="0"/>
              <a:t> </a:t>
            </a:r>
            <a:r>
              <a:rPr lang="es-CO" dirty="0" err="1"/>
              <a:t>an</a:t>
            </a:r>
            <a:r>
              <a:rPr lang="es-CO" dirty="0"/>
              <a:t> </a:t>
            </a:r>
            <a:r>
              <a:rPr lang="es-CO" dirty="0" err="1"/>
              <a:t>image</a:t>
            </a:r>
            <a:endParaRPr lang="es-CO" dirty="0"/>
          </a:p>
          <a:p>
            <a:endParaRPr lang="es-CO" dirty="0"/>
          </a:p>
        </p:txBody>
      </p:sp>
      <p:sp>
        <p:nvSpPr>
          <p:cNvPr id="5" name="Marcador de posición de imagen 2">
            <a:extLst>
              <a:ext uri="{FF2B5EF4-FFF2-40B4-BE49-F238E27FC236}">
                <a16:creationId xmlns:a16="http://schemas.microsoft.com/office/drawing/2014/main" id="{E73A7053-45AB-4815-A44B-8E1D5B44983A}"/>
              </a:ext>
            </a:extLst>
          </p:cNvPr>
          <p:cNvSpPr>
            <a:spLocks noGrp="1"/>
          </p:cNvSpPr>
          <p:nvPr>
            <p:ph type="pic" sz="quarter" idx="11" hasCustomPrompt="1"/>
          </p:nvPr>
        </p:nvSpPr>
        <p:spPr>
          <a:xfrm>
            <a:off x="4076700" y="1409700"/>
            <a:ext cx="2019300" cy="20193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CO" dirty="0" err="1"/>
              <a:t>Click</a:t>
            </a:r>
            <a:r>
              <a:rPr lang="es-CO" dirty="0"/>
              <a:t> </a:t>
            </a:r>
            <a:r>
              <a:rPr lang="es-CO" dirty="0" err="1"/>
              <a:t>to</a:t>
            </a:r>
            <a:r>
              <a:rPr lang="es-CO" dirty="0"/>
              <a:t> </a:t>
            </a:r>
            <a:r>
              <a:rPr lang="es-CO" dirty="0" err="1"/>
              <a:t>add</a:t>
            </a:r>
            <a:r>
              <a:rPr lang="es-CO" dirty="0"/>
              <a:t> </a:t>
            </a:r>
            <a:r>
              <a:rPr lang="es-CO" dirty="0" err="1"/>
              <a:t>an</a:t>
            </a:r>
            <a:r>
              <a:rPr lang="es-CO" dirty="0"/>
              <a:t> </a:t>
            </a:r>
            <a:r>
              <a:rPr lang="es-CO" dirty="0" err="1"/>
              <a:t>image</a:t>
            </a:r>
            <a:endParaRPr lang="es-CO" dirty="0"/>
          </a:p>
          <a:p>
            <a:endParaRPr lang="es-CO" dirty="0"/>
          </a:p>
        </p:txBody>
      </p:sp>
      <p:sp>
        <p:nvSpPr>
          <p:cNvPr id="6" name="Marcador de posición de imagen 2">
            <a:extLst>
              <a:ext uri="{FF2B5EF4-FFF2-40B4-BE49-F238E27FC236}">
                <a16:creationId xmlns:a16="http://schemas.microsoft.com/office/drawing/2014/main" id="{A585373D-9136-4529-A9EB-1C868A9FB917}"/>
              </a:ext>
            </a:extLst>
          </p:cNvPr>
          <p:cNvSpPr>
            <a:spLocks noGrp="1"/>
          </p:cNvSpPr>
          <p:nvPr>
            <p:ph type="pic" sz="quarter" idx="12" hasCustomPrompt="1"/>
          </p:nvPr>
        </p:nvSpPr>
        <p:spPr>
          <a:xfrm>
            <a:off x="6305552" y="1409700"/>
            <a:ext cx="2019300" cy="20193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CO" dirty="0" err="1"/>
              <a:t>Click</a:t>
            </a:r>
            <a:r>
              <a:rPr lang="es-CO" dirty="0"/>
              <a:t> </a:t>
            </a:r>
            <a:r>
              <a:rPr lang="es-CO" dirty="0" err="1"/>
              <a:t>to</a:t>
            </a:r>
            <a:r>
              <a:rPr lang="es-CO" dirty="0"/>
              <a:t> </a:t>
            </a:r>
            <a:r>
              <a:rPr lang="es-CO" dirty="0" err="1"/>
              <a:t>add</a:t>
            </a:r>
            <a:r>
              <a:rPr lang="es-CO" dirty="0"/>
              <a:t> </a:t>
            </a:r>
            <a:r>
              <a:rPr lang="es-CO" dirty="0" err="1"/>
              <a:t>an</a:t>
            </a:r>
            <a:r>
              <a:rPr lang="es-CO" dirty="0"/>
              <a:t> </a:t>
            </a:r>
            <a:r>
              <a:rPr lang="es-CO" dirty="0" err="1"/>
              <a:t>image</a:t>
            </a:r>
            <a:endParaRPr lang="es-CO" dirty="0"/>
          </a:p>
          <a:p>
            <a:endParaRPr lang="es-CO" dirty="0"/>
          </a:p>
        </p:txBody>
      </p:sp>
      <p:sp>
        <p:nvSpPr>
          <p:cNvPr id="7" name="Marcador de posición de imagen 2">
            <a:extLst>
              <a:ext uri="{FF2B5EF4-FFF2-40B4-BE49-F238E27FC236}">
                <a16:creationId xmlns:a16="http://schemas.microsoft.com/office/drawing/2014/main" id="{0E414C1A-0CA4-451C-8F6F-43D6BDEC5FAD}"/>
              </a:ext>
            </a:extLst>
          </p:cNvPr>
          <p:cNvSpPr>
            <a:spLocks noGrp="1"/>
          </p:cNvSpPr>
          <p:nvPr>
            <p:ph type="pic" sz="quarter" idx="13" hasCustomPrompt="1"/>
          </p:nvPr>
        </p:nvSpPr>
        <p:spPr>
          <a:xfrm>
            <a:off x="8616952" y="1409700"/>
            <a:ext cx="2019300" cy="20193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CO" dirty="0" err="1"/>
              <a:t>Click</a:t>
            </a:r>
            <a:r>
              <a:rPr lang="es-CO" dirty="0"/>
              <a:t> </a:t>
            </a:r>
            <a:r>
              <a:rPr lang="es-CO" dirty="0" err="1"/>
              <a:t>to</a:t>
            </a:r>
            <a:r>
              <a:rPr lang="es-CO" dirty="0"/>
              <a:t> </a:t>
            </a:r>
            <a:r>
              <a:rPr lang="es-CO" dirty="0" err="1"/>
              <a:t>add</a:t>
            </a:r>
            <a:r>
              <a:rPr lang="es-CO" dirty="0"/>
              <a:t> </a:t>
            </a:r>
            <a:r>
              <a:rPr lang="es-CO" dirty="0" err="1"/>
              <a:t>an</a:t>
            </a:r>
            <a:r>
              <a:rPr lang="es-CO" dirty="0"/>
              <a:t> </a:t>
            </a:r>
            <a:r>
              <a:rPr lang="es-CO" dirty="0" err="1"/>
              <a:t>image</a:t>
            </a:r>
            <a:endParaRPr lang="es-CO" dirty="0"/>
          </a:p>
          <a:p>
            <a:endParaRPr lang="es-CO" dirty="0"/>
          </a:p>
        </p:txBody>
      </p:sp>
      <p:sp>
        <p:nvSpPr>
          <p:cNvPr id="9" name="Marcador de posición de imagen 2">
            <a:extLst>
              <a:ext uri="{FF2B5EF4-FFF2-40B4-BE49-F238E27FC236}">
                <a16:creationId xmlns:a16="http://schemas.microsoft.com/office/drawing/2014/main" id="{6EC650D4-D9B4-4B05-8C57-FA80E1375AD0}"/>
              </a:ext>
            </a:extLst>
          </p:cNvPr>
          <p:cNvSpPr>
            <a:spLocks noGrp="1"/>
          </p:cNvSpPr>
          <p:nvPr>
            <p:ph type="pic" sz="quarter" idx="14" hasCustomPrompt="1"/>
          </p:nvPr>
        </p:nvSpPr>
        <p:spPr>
          <a:xfrm>
            <a:off x="1765300" y="4000500"/>
            <a:ext cx="2019300" cy="20193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CO" dirty="0" err="1"/>
              <a:t>Click</a:t>
            </a:r>
            <a:r>
              <a:rPr lang="es-CO" dirty="0"/>
              <a:t> </a:t>
            </a:r>
            <a:r>
              <a:rPr lang="es-CO" dirty="0" err="1"/>
              <a:t>to</a:t>
            </a:r>
            <a:r>
              <a:rPr lang="es-CO" dirty="0"/>
              <a:t> </a:t>
            </a:r>
            <a:r>
              <a:rPr lang="es-CO" dirty="0" err="1"/>
              <a:t>add</a:t>
            </a:r>
            <a:r>
              <a:rPr lang="es-CO" dirty="0"/>
              <a:t> </a:t>
            </a:r>
            <a:r>
              <a:rPr lang="es-CO" dirty="0" err="1"/>
              <a:t>an</a:t>
            </a:r>
            <a:r>
              <a:rPr lang="es-CO" dirty="0"/>
              <a:t> </a:t>
            </a:r>
            <a:r>
              <a:rPr lang="es-CO" dirty="0" err="1"/>
              <a:t>image</a:t>
            </a:r>
            <a:endParaRPr lang="es-CO" dirty="0"/>
          </a:p>
          <a:p>
            <a:endParaRPr lang="es-CO" dirty="0"/>
          </a:p>
        </p:txBody>
      </p:sp>
      <p:sp>
        <p:nvSpPr>
          <p:cNvPr id="10" name="Marcador de posición de imagen 2">
            <a:extLst>
              <a:ext uri="{FF2B5EF4-FFF2-40B4-BE49-F238E27FC236}">
                <a16:creationId xmlns:a16="http://schemas.microsoft.com/office/drawing/2014/main" id="{620A1DF5-FB7F-4010-9132-2DD03A3EAC11}"/>
              </a:ext>
            </a:extLst>
          </p:cNvPr>
          <p:cNvSpPr>
            <a:spLocks noGrp="1"/>
          </p:cNvSpPr>
          <p:nvPr>
            <p:ph type="pic" sz="quarter" idx="15" hasCustomPrompt="1"/>
          </p:nvPr>
        </p:nvSpPr>
        <p:spPr>
          <a:xfrm>
            <a:off x="4076700" y="4000500"/>
            <a:ext cx="2019300" cy="20193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CO" dirty="0" err="1"/>
              <a:t>Click</a:t>
            </a:r>
            <a:r>
              <a:rPr lang="es-CO" dirty="0"/>
              <a:t> </a:t>
            </a:r>
            <a:r>
              <a:rPr lang="es-CO" dirty="0" err="1"/>
              <a:t>to</a:t>
            </a:r>
            <a:r>
              <a:rPr lang="es-CO" dirty="0"/>
              <a:t> </a:t>
            </a:r>
            <a:r>
              <a:rPr lang="es-CO" dirty="0" err="1"/>
              <a:t>add</a:t>
            </a:r>
            <a:r>
              <a:rPr lang="es-CO" dirty="0"/>
              <a:t> </a:t>
            </a:r>
            <a:r>
              <a:rPr lang="es-CO" dirty="0" err="1"/>
              <a:t>an</a:t>
            </a:r>
            <a:r>
              <a:rPr lang="es-CO" dirty="0"/>
              <a:t> </a:t>
            </a:r>
            <a:r>
              <a:rPr lang="es-CO" dirty="0" err="1"/>
              <a:t>image</a:t>
            </a:r>
            <a:endParaRPr lang="es-CO" dirty="0"/>
          </a:p>
          <a:p>
            <a:endParaRPr lang="es-CO" dirty="0"/>
          </a:p>
        </p:txBody>
      </p:sp>
      <p:sp>
        <p:nvSpPr>
          <p:cNvPr id="11" name="Marcador de posición de imagen 2">
            <a:extLst>
              <a:ext uri="{FF2B5EF4-FFF2-40B4-BE49-F238E27FC236}">
                <a16:creationId xmlns:a16="http://schemas.microsoft.com/office/drawing/2014/main" id="{06425164-30C0-46E8-BF69-985F29BC22CC}"/>
              </a:ext>
            </a:extLst>
          </p:cNvPr>
          <p:cNvSpPr>
            <a:spLocks noGrp="1"/>
          </p:cNvSpPr>
          <p:nvPr>
            <p:ph type="pic" sz="quarter" idx="16" hasCustomPrompt="1"/>
          </p:nvPr>
        </p:nvSpPr>
        <p:spPr>
          <a:xfrm>
            <a:off x="6305552" y="4000500"/>
            <a:ext cx="2019300" cy="20193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CO" dirty="0" err="1"/>
              <a:t>Click</a:t>
            </a:r>
            <a:r>
              <a:rPr lang="es-CO" dirty="0"/>
              <a:t> </a:t>
            </a:r>
            <a:r>
              <a:rPr lang="es-CO" dirty="0" err="1"/>
              <a:t>to</a:t>
            </a:r>
            <a:r>
              <a:rPr lang="es-CO" dirty="0"/>
              <a:t> </a:t>
            </a:r>
            <a:r>
              <a:rPr lang="es-CO" dirty="0" err="1"/>
              <a:t>add</a:t>
            </a:r>
            <a:r>
              <a:rPr lang="es-CO" dirty="0"/>
              <a:t> </a:t>
            </a:r>
            <a:r>
              <a:rPr lang="es-CO" dirty="0" err="1"/>
              <a:t>an</a:t>
            </a:r>
            <a:r>
              <a:rPr lang="es-CO" dirty="0"/>
              <a:t> </a:t>
            </a:r>
            <a:r>
              <a:rPr lang="es-CO" dirty="0" err="1"/>
              <a:t>image</a:t>
            </a:r>
            <a:endParaRPr lang="es-CO" dirty="0"/>
          </a:p>
          <a:p>
            <a:endParaRPr lang="es-CO" dirty="0"/>
          </a:p>
        </p:txBody>
      </p:sp>
      <p:sp>
        <p:nvSpPr>
          <p:cNvPr id="12" name="Marcador de posición de imagen 2">
            <a:extLst>
              <a:ext uri="{FF2B5EF4-FFF2-40B4-BE49-F238E27FC236}">
                <a16:creationId xmlns:a16="http://schemas.microsoft.com/office/drawing/2014/main" id="{A3E20826-B461-4C22-A6E4-A6907CEADE20}"/>
              </a:ext>
            </a:extLst>
          </p:cNvPr>
          <p:cNvSpPr>
            <a:spLocks noGrp="1"/>
          </p:cNvSpPr>
          <p:nvPr>
            <p:ph type="pic" sz="quarter" idx="17" hasCustomPrompt="1"/>
          </p:nvPr>
        </p:nvSpPr>
        <p:spPr>
          <a:xfrm>
            <a:off x="8616952" y="4000500"/>
            <a:ext cx="2019300" cy="20193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CO" dirty="0" err="1"/>
              <a:t>Click</a:t>
            </a:r>
            <a:r>
              <a:rPr lang="es-CO" dirty="0"/>
              <a:t> </a:t>
            </a:r>
            <a:r>
              <a:rPr lang="es-CO" dirty="0" err="1"/>
              <a:t>to</a:t>
            </a:r>
            <a:r>
              <a:rPr lang="es-CO" dirty="0"/>
              <a:t> </a:t>
            </a:r>
            <a:r>
              <a:rPr lang="es-CO" dirty="0" err="1"/>
              <a:t>add</a:t>
            </a:r>
            <a:r>
              <a:rPr lang="es-CO" dirty="0"/>
              <a:t> </a:t>
            </a:r>
            <a:r>
              <a:rPr lang="es-CO" dirty="0" err="1"/>
              <a:t>an</a:t>
            </a:r>
            <a:r>
              <a:rPr lang="es-CO" dirty="0"/>
              <a:t> </a:t>
            </a:r>
            <a:r>
              <a:rPr lang="es-CO" dirty="0" err="1"/>
              <a:t>image</a:t>
            </a:r>
            <a:endParaRPr lang="es-CO" dirty="0"/>
          </a:p>
          <a:p>
            <a:endParaRPr lang="es-CO" dirty="0"/>
          </a:p>
        </p:txBody>
      </p:sp>
    </p:spTree>
    <p:extLst>
      <p:ext uri="{BB962C8B-B14F-4D97-AF65-F5344CB8AC3E}">
        <p14:creationId xmlns:p14="http://schemas.microsoft.com/office/powerpoint/2010/main" val="15700455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ide 15">
    <p:spTree>
      <p:nvGrpSpPr>
        <p:cNvPr id="1" name=""/>
        <p:cNvGrpSpPr/>
        <p:nvPr/>
      </p:nvGrpSpPr>
      <p:grpSpPr>
        <a:xfrm>
          <a:off x="0" y="0"/>
          <a:ext cx="0" cy="0"/>
          <a:chOff x="0" y="0"/>
          <a:chExt cx="0" cy="0"/>
        </a:xfrm>
      </p:grpSpPr>
      <p:sp>
        <p:nvSpPr>
          <p:cNvPr id="10" name="Marcador de posición de imagen 9">
            <a:extLst>
              <a:ext uri="{FF2B5EF4-FFF2-40B4-BE49-F238E27FC236}">
                <a16:creationId xmlns:a16="http://schemas.microsoft.com/office/drawing/2014/main" id="{50182A95-C74B-4A99-9E4D-B3C9E9E27C37}"/>
              </a:ext>
            </a:extLst>
          </p:cNvPr>
          <p:cNvSpPr>
            <a:spLocks noGrp="1"/>
          </p:cNvSpPr>
          <p:nvPr>
            <p:ph type="pic" sz="quarter" idx="10" hasCustomPrompt="1"/>
          </p:nvPr>
        </p:nvSpPr>
        <p:spPr>
          <a:xfrm>
            <a:off x="5172075" y="323850"/>
            <a:ext cx="1847850" cy="1847850"/>
          </a:xfrm>
          <a:prstGeom prst="ellipse">
            <a:avLst/>
          </a:prstGeom>
        </p:spPr>
        <p:txBody>
          <a:bodyPr/>
          <a:lstStyle>
            <a:lvl1pPr marL="0" indent="0" algn="ctr">
              <a:buNone/>
              <a:defRPr sz="2000"/>
            </a:lvl1pPr>
          </a:lstStyle>
          <a:p>
            <a:r>
              <a:rPr lang="en-US" dirty="0"/>
              <a:t>Click to add an image</a:t>
            </a:r>
          </a:p>
        </p:txBody>
      </p:sp>
      <p:sp>
        <p:nvSpPr>
          <p:cNvPr id="12" name="Marcador de posición de imagen 9">
            <a:extLst>
              <a:ext uri="{FF2B5EF4-FFF2-40B4-BE49-F238E27FC236}">
                <a16:creationId xmlns:a16="http://schemas.microsoft.com/office/drawing/2014/main" id="{66C88B33-1C8C-45A2-83AA-E35DD8D66D21}"/>
              </a:ext>
            </a:extLst>
          </p:cNvPr>
          <p:cNvSpPr>
            <a:spLocks noGrp="1"/>
          </p:cNvSpPr>
          <p:nvPr>
            <p:ph type="pic" sz="quarter" idx="11" hasCustomPrompt="1"/>
          </p:nvPr>
        </p:nvSpPr>
        <p:spPr>
          <a:xfrm>
            <a:off x="5172075" y="2305051"/>
            <a:ext cx="1847850" cy="1847850"/>
          </a:xfrm>
          <a:prstGeom prst="ellipse">
            <a:avLst/>
          </a:prstGeom>
        </p:spPr>
        <p:txBody>
          <a:bodyPr/>
          <a:lstStyle>
            <a:lvl1pPr marL="0" indent="0" algn="ctr">
              <a:buNone/>
              <a:defRPr sz="2000"/>
            </a:lvl1pPr>
          </a:lstStyle>
          <a:p>
            <a:r>
              <a:rPr lang="en-US" dirty="0"/>
              <a:t>Click to add an image</a:t>
            </a:r>
          </a:p>
        </p:txBody>
      </p:sp>
      <p:sp>
        <p:nvSpPr>
          <p:cNvPr id="13" name="Marcador de posición de imagen 9">
            <a:extLst>
              <a:ext uri="{FF2B5EF4-FFF2-40B4-BE49-F238E27FC236}">
                <a16:creationId xmlns:a16="http://schemas.microsoft.com/office/drawing/2014/main" id="{4F58AF6F-B064-4A15-B23F-651D1ACF2A79}"/>
              </a:ext>
            </a:extLst>
          </p:cNvPr>
          <p:cNvSpPr>
            <a:spLocks noGrp="1"/>
          </p:cNvSpPr>
          <p:nvPr>
            <p:ph type="pic" sz="quarter" idx="12" hasCustomPrompt="1"/>
          </p:nvPr>
        </p:nvSpPr>
        <p:spPr>
          <a:xfrm>
            <a:off x="5172075" y="4438651"/>
            <a:ext cx="1847850" cy="1847850"/>
          </a:xfrm>
          <a:prstGeom prst="ellipse">
            <a:avLst/>
          </a:prstGeom>
        </p:spPr>
        <p:txBody>
          <a:bodyPr/>
          <a:lstStyle>
            <a:lvl1pPr marL="0" indent="0" algn="ctr">
              <a:buNone/>
              <a:defRPr sz="2000"/>
            </a:lvl1pPr>
          </a:lstStyle>
          <a:p>
            <a:r>
              <a:rPr lang="en-US" dirty="0"/>
              <a:t>Click to add an image</a:t>
            </a:r>
          </a:p>
        </p:txBody>
      </p:sp>
    </p:spTree>
    <p:extLst>
      <p:ext uri="{BB962C8B-B14F-4D97-AF65-F5344CB8AC3E}">
        <p14:creationId xmlns:p14="http://schemas.microsoft.com/office/powerpoint/2010/main" val="6719100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ide 16">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375D42-6923-4F74-93D1-791ED9C06EB8}"/>
              </a:ext>
            </a:extLst>
          </p:cNvPr>
          <p:cNvSpPr>
            <a:spLocks noGrp="1"/>
          </p:cNvSpPr>
          <p:nvPr>
            <p:ph type="title" hasCustomPrompt="1"/>
          </p:nvPr>
        </p:nvSpPr>
        <p:spPr>
          <a:xfrm>
            <a:off x="838200" y="365126"/>
            <a:ext cx="10515600" cy="764428"/>
          </a:xfrm>
          <a:prstGeom prst="rect">
            <a:avLst/>
          </a:prstGeom>
        </p:spPr>
        <p:txBody>
          <a:bodyPr/>
          <a:lstStyle>
            <a:lvl1pPr algn="l">
              <a:defRPr sz="4000" i="0">
                <a:solidFill>
                  <a:schemeClr val="tx1"/>
                </a:solidFill>
                <a:latin typeface="Lato Light" panose="020F0302020204030203" pitchFamily="34" charset="0"/>
              </a:defRPr>
            </a:lvl1pPr>
          </a:lstStyle>
          <a:p>
            <a:r>
              <a:rPr lang="en-US" noProof="0" dirty="0"/>
              <a:t>Click to add title</a:t>
            </a:r>
          </a:p>
        </p:txBody>
      </p:sp>
    </p:spTree>
    <p:extLst>
      <p:ext uri="{BB962C8B-B14F-4D97-AF65-F5344CB8AC3E}">
        <p14:creationId xmlns:p14="http://schemas.microsoft.com/office/powerpoint/2010/main" val="17653200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ide 17">
    <p:spTree>
      <p:nvGrpSpPr>
        <p:cNvPr id="1" name=""/>
        <p:cNvGrpSpPr/>
        <p:nvPr/>
      </p:nvGrpSpPr>
      <p:grpSpPr>
        <a:xfrm>
          <a:off x="0" y="0"/>
          <a:ext cx="0" cy="0"/>
          <a:chOff x="0" y="0"/>
          <a:chExt cx="0" cy="0"/>
        </a:xfrm>
      </p:grpSpPr>
      <p:sp>
        <p:nvSpPr>
          <p:cNvPr id="4" name="Marcador de posición de imagen 3">
            <a:extLst>
              <a:ext uri="{FF2B5EF4-FFF2-40B4-BE49-F238E27FC236}">
                <a16:creationId xmlns:a16="http://schemas.microsoft.com/office/drawing/2014/main" id="{3D58A959-A31C-43B8-AD2B-BC17DBA4FD47}"/>
              </a:ext>
            </a:extLst>
          </p:cNvPr>
          <p:cNvSpPr>
            <a:spLocks noGrp="1"/>
          </p:cNvSpPr>
          <p:nvPr>
            <p:ph type="pic" sz="quarter" idx="10" hasCustomPrompt="1"/>
          </p:nvPr>
        </p:nvSpPr>
        <p:spPr>
          <a:xfrm>
            <a:off x="-2609850" y="-1009650"/>
            <a:ext cx="8534400" cy="8534400"/>
          </a:xfrm>
          <a:prstGeom prst="ellipse">
            <a:avLst/>
          </a:prstGeom>
        </p:spPr>
        <p:txBody>
          <a:bodyPr/>
          <a:lstStyle>
            <a:lvl1pPr marL="0" indent="0">
              <a:buNone/>
              <a:defRPr/>
            </a:lvl1pPr>
          </a:lstStyle>
          <a:p>
            <a:r>
              <a:rPr lang="en-US" dirty="0"/>
              <a:t>Click to add an image </a:t>
            </a:r>
          </a:p>
        </p:txBody>
      </p:sp>
    </p:spTree>
    <p:extLst>
      <p:ext uri="{BB962C8B-B14F-4D97-AF65-F5344CB8AC3E}">
        <p14:creationId xmlns:p14="http://schemas.microsoft.com/office/powerpoint/2010/main" val="21556180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 18">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5C9362-0A2F-4AA3-AD7D-FD4D97184F6C}"/>
              </a:ext>
            </a:extLst>
          </p:cNvPr>
          <p:cNvSpPr>
            <a:spLocks noGrp="1"/>
          </p:cNvSpPr>
          <p:nvPr>
            <p:ph type="title" hasCustomPrompt="1"/>
          </p:nvPr>
        </p:nvSpPr>
        <p:spPr>
          <a:xfrm>
            <a:off x="6241143" y="1497239"/>
            <a:ext cx="4546600" cy="1325563"/>
          </a:xfrm>
          <a:prstGeom prst="rect">
            <a:avLst/>
          </a:prstGeom>
        </p:spPr>
        <p:txBody>
          <a:bodyPr/>
          <a:lstStyle>
            <a:lvl1pPr>
              <a:defRPr sz="4000">
                <a:latin typeface="Arial Black" panose="020B0A04020102020204" pitchFamily="34" charset="0"/>
              </a:defRPr>
            </a:lvl1pPr>
          </a:lstStyle>
          <a:p>
            <a:r>
              <a:rPr lang="es-ES" dirty="0"/>
              <a:t>CLICK TO ADD TITLE</a:t>
            </a:r>
            <a:endParaRPr lang="en-US" dirty="0"/>
          </a:p>
        </p:txBody>
      </p:sp>
      <p:sp>
        <p:nvSpPr>
          <p:cNvPr id="4" name="Marcador de posición de imagen 3">
            <a:extLst>
              <a:ext uri="{FF2B5EF4-FFF2-40B4-BE49-F238E27FC236}">
                <a16:creationId xmlns:a16="http://schemas.microsoft.com/office/drawing/2014/main" id="{B7306FA0-BB54-4BE7-8402-65E6B83B851B}"/>
              </a:ext>
            </a:extLst>
          </p:cNvPr>
          <p:cNvSpPr>
            <a:spLocks noGrp="1"/>
          </p:cNvSpPr>
          <p:nvPr>
            <p:ph type="pic" sz="quarter" idx="10"/>
          </p:nvPr>
        </p:nvSpPr>
        <p:spPr>
          <a:xfrm>
            <a:off x="2438401" y="0"/>
            <a:ext cx="3011488" cy="6858000"/>
          </a:xfrm>
          <a:prstGeom prst="rect">
            <a:avLst/>
          </a:prstGeom>
        </p:spPr>
        <p:txBody>
          <a:bodyPr/>
          <a:lstStyle/>
          <a:p>
            <a:endParaRPr lang="en-US"/>
          </a:p>
        </p:txBody>
      </p:sp>
    </p:spTree>
    <p:extLst>
      <p:ext uri="{BB962C8B-B14F-4D97-AF65-F5344CB8AC3E}">
        <p14:creationId xmlns:p14="http://schemas.microsoft.com/office/powerpoint/2010/main" val="1072869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1">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141E0E-5DF0-416C-8D4B-DEDCFF783FD1}"/>
              </a:ext>
            </a:extLst>
          </p:cNvPr>
          <p:cNvSpPr>
            <a:spLocks noGrp="1"/>
          </p:cNvSpPr>
          <p:nvPr>
            <p:ph type="title" hasCustomPrompt="1"/>
          </p:nvPr>
        </p:nvSpPr>
        <p:spPr>
          <a:xfrm>
            <a:off x="838200" y="631825"/>
            <a:ext cx="10515600" cy="618751"/>
          </a:xfrm>
          <a:prstGeom prst="rect">
            <a:avLst/>
          </a:prstGeom>
        </p:spPr>
        <p:txBody>
          <a:bodyPr/>
          <a:lstStyle>
            <a:lvl1pPr>
              <a:defRPr sz="4000"/>
            </a:lvl1pPr>
          </a:lstStyle>
          <a:p>
            <a:r>
              <a:rPr lang="es-ES" dirty="0" err="1"/>
              <a:t>Click</a:t>
            </a:r>
            <a:r>
              <a:rPr lang="es-ES" dirty="0"/>
              <a:t> </a:t>
            </a:r>
            <a:r>
              <a:rPr lang="es-ES" dirty="0" err="1"/>
              <a:t>to</a:t>
            </a:r>
            <a:r>
              <a:rPr lang="es-ES" dirty="0"/>
              <a:t> </a:t>
            </a:r>
            <a:r>
              <a:rPr lang="es-ES" dirty="0" err="1"/>
              <a:t>add</a:t>
            </a:r>
            <a:r>
              <a:rPr lang="es-ES" dirty="0"/>
              <a:t> Text </a:t>
            </a:r>
            <a:endParaRPr lang="en-US" dirty="0"/>
          </a:p>
        </p:txBody>
      </p:sp>
    </p:spTree>
    <p:extLst>
      <p:ext uri="{BB962C8B-B14F-4D97-AF65-F5344CB8AC3E}">
        <p14:creationId xmlns:p14="http://schemas.microsoft.com/office/powerpoint/2010/main" val="17655403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 19">
    <p:spTree>
      <p:nvGrpSpPr>
        <p:cNvPr id="1" name=""/>
        <p:cNvGrpSpPr/>
        <p:nvPr/>
      </p:nvGrpSpPr>
      <p:grpSpPr>
        <a:xfrm>
          <a:off x="0" y="0"/>
          <a:ext cx="0" cy="0"/>
          <a:chOff x="0" y="0"/>
          <a:chExt cx="0" cy="0"/>
        </a:xfrm>
      </p:grpSpPr>
      <p:sp>
        <p:nvSpPr>
          <p:cNvPr id="3" name="Marcador de posición de imagen 2">
            <a:extLst>
              <a:ext uri="{FF2B5EF4-FFF2-40B4-BE49-F238E27FC236}">
                <a16:creationId xmlns:a16="http://schemas.microsoft.com/office/drawing/2014/main" id="{73394BF0-1B9B-47F8-B11D-C78508A66961}"/>
              </a:ext>
            </a:extLst>
          </p:cNvPr>
          <p:cNvSpPr>
            <a:spLocks noGrp="1"/>
          </p:cNvSpPr>
          <p:nvPr>
            <p:ph type="pic" sz="quarter" idx="10" hasCustomPrompt="1"/>
          </p:nvPr>
        </p:nvSpPr>
        <p:spPr>
          <a:xfrm>
            <a:off x="0" y="0"/>
            <a:ext cx="12192000" cy="6858000"/>
          </a:xfrm>
          <a:prstGeom prst="rect">
            <a:avLst/>
          </a:prstGeom>
        </p:spPr>
        <p:txBody>
          <a:bodyPr/>
          <a:lstStyle>
            <a:lvl1pPr marL="0" indent="0">
              <a:buNone/>
              <a:defRPr/>
            </a:lvl1pPr>
          </a:lstStyle>
          <a:p>
            <a:r>
              <a:rPr lang="en-US" dirty="0" err="1"/>
              <a:t>Clicl</a:t>
            </a:r>
            <a:r>
              <a:rPr lang="en-US" dirty="0"/>
              <a:t> to add an image </a:t>
            </a:r>
          </a:p>
        </p:txBody>
      </p:sp>
    </p:spTree>
    <p:extLst>
      <p:ext uri="{BB962C8B-B14F-4D97-AF65-F5344CB8AC3E}">
        <p14:creationId xmlns:p14="http://schemas.microsoft.com/office/powerpoint/2010/main" val="30885425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lide 20">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0194EF1C-97CD-457F-812F-3673E24D76DA}"/>
              </a:ext>
            </a:extLst>
          </p:cNvPr>
          <p:cNvSpPr>
            <a:spLocks noGrp="1"/>
          </p:cNvSpPr>
          <p:nvPr>
            <p:ph type="title" hasCustomPrompt="1"/>
          </p:nvPr>
        </p:nvSpPr>
        <p:spPr>
          <a:xfrm>
            <a:off x="1447800" y="2179411"/>
            <a:ext cx="3995058" cy="1681389"/>
          </a:xfrm>
          <a:prstGeom prst="rect">
            <a:avLst/>
          </a:prstGeom>
        </p:spPr>
        <p:txBody>
          <a:bodyPr/>
          <a:lstStyle>
            <a:lvl1pPr>
              <a:defRPr sz="4000">
                <a:latin typeface="Lato Light" panose="020F0302020204030203" pitchFamily="34" charset="0"/>
              </a:defRPr>
            </a:lvl1pPr>
          </a:lstStyle>
          <a:p>
            <a:r>
              <a:rPr lang="es-ES" dirty="0" err="1"/>
              <a:t>Click</a:t>
            </a:r>
            <a:r>
              <a:rPr lang="es-ES" dirty="0"/>
              <a:t> </a:t>
            </a:r>
            <a:r>
              <a:rPr lang="es-ES" dirty="0" err="1"/>
              <a:t>to</a:t>
            </a:r>
            <a:r>
              <a:rPr lang="es-ES" dirty="0"/>
              <a:t> </a:t>
            </a:r>
            <a:r>
              <a:rPr lang="es-ES" dirty="0" err="1"/>
              <a:t>add</a:t>
            </a:r>
            <a:r>
              <a:rPr lang="es-ES" dirty="0"/>
              <a:t> </a:t>
            </a:r>
            <a:r>
              <a:rPr lang="es-ES" dirty="0" err="1"/>
              <a:t>title</a:t>
            </a:r>
            <a:r>
              <a:rPr lang="es-ES" dirty="0"/>
              <a:t> </a:t>
            </a:r>
            <a:endParaRPr lang="en-US" dirty="0"/>
          </a:p>
        </p:txBody>
      </p:sp>
    </p:spTree>
    <p:extLst>
      <p:ext uri="{BB962C8B-B14F-4D97-AF65-F5344CB8AC3E}">
        <p14:creationId xmlns:p14="http://schemas.microsoft.com/office/powerpoint/2010/main" val="348955866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ide 21">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7D3BEF-281A-48E0-8FC0-7BA1A62DD31B}"/>
              </a:ext>
            </a:extLst>
          </p:cNvPr>
          <p:cNvSpPr>
            <a:spLocks noGrp="1"/>
          </p:cNvSpPr>
          <p:nvPr>
            <p:ph type="title" hasCustomPrompt="1"/>
          </p:nvPr>
        </p:nvSpPr>
        <p:spPr>
          <a:xfrm>
            <a:off x="838200" y="365125"/>
            <a:ext cx="10515600" cy="665389"/>
          </a:xfrm>
          <a:prstGeom prst="rect">
            <a:avLst/>
          </a:prstGeom>
        </p:spPr>
        <p:txBody>
          <a:bodyPr/>
          <a:lstStyle>
            <a:lvl1pPr>
              <a:defRPr sz="4000">
                <a:latin typeface="Lato Light" panose="020F0302020204030203" pitchFamily="34" charset="0"/>
              </a:defRPr>
            </a:lvl1pPr>
          </a:lstStyle>
          <a:p>
            <a:r>
              <a:rPr lang="es-ES" dirty="0" err="1"/>
              <a:t>Click</a:t>
            </a:r>
            <a:r>
              <a:rPr lang="es-ES" dirty="0"/>
              <a:t> </a:t>
            </a:r>
            <a:r>
              <a:rPr lang="es-ES" dirty="0" err="1"/>
              <a:t>to</a:t>
            </a:r>
            <a:r>
              <a:rPr lang="es-ES" dirty="0"/>
              <a:t> </a:t>
            </a:r>
            <a:r>
              <a:rPr lang="es-ES" dirty="0" err="1"/>
              <a:t>add</a:t>
            </a:r>
            <a:r>
              <a:rPr lang="es-ES" dirty="0"/>
              <a:t> </a:t>
            </a:r>
            <a:r>
              <a:rPr lang="es-ES" dirty="0" err="1"/>
              <a:t>text</a:t>
            </a:r>
            <a:r>
              <a:rPr lang="es-ES" dirty="0"/>
              <a:t> </a:t>
            </a:r>
            <a:endParaRPr lang="en-US" dirty="0"/>
          </a:p>
        </p:txBody>
      </p:sp>
      <p:sp>
        <p:nvSpPr>
          <p:cNvPr id="7" name="Marcador de posición de imagen 6">
            <a:extLst>
              <a:ext uri="{FF2B5EF4-FFF2-40B4-BE49-F238E27FC236}">
                <a16:creationId xmlns:a16="http://schemas.microsoft.com/office/drawing/2014/main" id="{8A4509BF-F8D7-4038-9002-6CD4ADC7087D}"/>
              </a:ext>
            </a:extLst>
          </p:cNvPr>
          <p:cNvSpPr>
            <a:spLocks noGrp="1"/>
          </p:cNvSpPr>
          <p:nvPr>
            <p:ph type="pic" sz="quarter" idx="10" hasCustomPrompt="1"/>
          </p:nvPr>
        </p:nvSpPr>
        <p:spPr>
          <a:xfrm>
            <a:off x="4100512" y="2524805"/>
            <a:ext cx="3990975" cy="2511425"/>
          </a:xfrm>
          <a:prstGeom prst="rect">
            <a:avLst/>
          </a:prstGeom>
        </p:spPr>
        <p:txBody>
          <a:bodyPr/>
          <a:lstStyle>
            <a:lvl1pPr marL="0" indent="0">
              <a:buNone/>
              <a:defRPr sz="2400"/>
            </a:lvl1pPr>
          </a:lstStyle>
          <a:p>
            <a:r>
              <a:rPr lang="en-US" dirty="0"/>
              <a:t>Click to add image</a:t>
            </a:r>
          </a:p>
        </p:txBody>
      </p:sp>
    </p:spTree>
    <p:extLst>
      <p:ext uri="{BB962C8B-B14F-4D97-AF65-F5344CB8AC3E}">
        <p14:creationId xmlns:p14="http://schemas.microsoft.com/office/powerpoint/2010/main" val="42619697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5859048"/>
      </p:ext>
    </p:extLst>
  </p:cSld>
  <p:clrMapOvr>
    <a:masterClrMapping/>
  </p:clrMapOvr>
  <p:transition advClick="0" advTm="3000"/>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2769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Diseño personalizado">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A5B7A72-B186-EC36-C88A-38743385E8A9}"/>
              </a:ext>
            </a:extLst>
          </p:cNvPr>
          <p:cNvSpPr>
            <a:spLocks noGrp="1"/>
          </p:cNvSpPr>
          <p:nvPr>
            <p:ph type="pic" sz="quarter" idx="10"/>
          </p:nvPr>
        </p:nvSpPr>
        <p:spPr>
          <a:xfrm>
            <a:off x="0" y="2"/>
            <a:ext cx="9479844" cy="5504657"/>
          </a:xfrm>
          <a:prstGeom prst="rect">
            <a:avLst/>
          </a:prstGeom>
        </p:spPr>
        <p:txBody>
          <a:bodyPr/>
          <a:lstStyle>
            <a:lvl1pPr>
              <a:defRPr>
                <a:latin typeface="Lato Light" panose="020F0302020204030203" pitchFamily="34" charset="0"/>
              </a:defRPr>
            </a:lvl1pPr>
          </a:lstStyle>
          <a:p>
            <a:endParaRPr lang="es-CO" dirty="0"/>
          </a:p>
        </p:txBody>
      </p:sp>
    </p:spTree>
    <p:extLst>
      <p:ext uri="{BB962C8B-B14F-4D97-AF65-F5344CB8AC3E}">
        <p14:creationId xmlns:p14="http://schemas.microsoft.com/office/powerpoint/2010/main" val="3026956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91B9A2-58C8-4C12-9FA0-05BA7C1D62D0}"/>
              </a:ext>
            </a:extLst>
          </p:cNvPr>
          <p:cNvSpPr>
            <a:spLocks noGrp="1"/>
          </p:cNvSpPr>
          <p:nvPr>
            <p:ph type="title" hasCustomPrompt="1"/>
          </p:nvPr>
        </p:nvSpPr>
        <p:spPr>
          <a:xfrm>
            <a:off x="1103086" y="365125"/>
            <a:ext cx="10250714" cy="752475"/>
          </a:xfrm>
          <a:prstGeom prst="rect">
            <a:avLst/>
          </a:prstGeom>
        </p:spPr>
        <p:txBody>
          <a:bodyPr/>
          <a:lstStyle>
            <a:lvl1pPr algn="ctr">
              <a:defRPr sz="4000">
                <a:latin typeface="Lato Light" panose="020F0302020204030203" pitchFamily="34" charset="0"/>
              </a:defRPr>
            </a:lvl1pPr>
          </a:lstStyle>
          <a:p>
            <a:r>
              <a:rPr lang="es-ES" dirty="0" err="1"/>
              <a:t>Click</a:t>
            </a:r>
            <a:r>
              <a:rPr lang="es-ES" dirty="0"/>
              <a:t> </a:t>
            </a:r>
            <a:r>
              <a:rPr lang="es-ES" dirty="0" err="1"/>
              <a:t>To</a:t>
            </a:r>
            <a:r>
              <a:rPr lang="es-ES" dirty="0"/>
              <a:t> </a:t>
            </a:r>
            <a:r>
              <a:rPr lang="es-ES" dirty="0" err="1"/>
              <a:t>Add</a:t>
            </a:r>
            <a:r>
              <a:rPr lang="es-ES" dirty="0"/>
              <a:t> Text </a:t>
            </a:r>
            <a:endParaRPr lang="en-US" dirty="0"/>
          </a:p>
        </p:txBody>
      </p:sp>
      <p:sp>
        <p:nvSpPr>
          <p:cNvPr id="6" name="Marcador de texto 5">
            <a:extLst>
              <a:ext uri="{FF2B5EF4-FFF2-40B4-BE49-F238E27FC236}">
                <a16:creationId xmlns:a16="http://schemas.microsoft.com/office/drawing/2014/main" id="{4F167FD9-B9E0-4CAA-9AD1-3671CFB44D4A}"/>
              </a:ext>
            </a:extLst>
          </p:cNvPr>
          <p:cNvSpPr>
            <a:spLocks noGrp="1"/>
          </p:cNvSpPr>
          <p:nvPr>
            <p:ph type="body" sz="quarter" idx="10" hasCustomPrompt="1"/>
          </p:nvPr>
        </p:nvSpPr>
        <p:spPr>
          <a:xfrm>
            <a:off x="1103313" y="1408113"/>
            <a:ext cx="10250487" cy="943201"/>
          </a:xfrm>
          <a:prstGeom prst="rect">
            <a:avLst/>
          </a:prstGeom>
        </p:spPr>
        <p:txBody>
          <a:bodyPr/>
          <a:lstStyle>
            <a:lvl1pPr marL="0" indent="0">
              <a:buNone/>
              <a:defRPr sz="2400">
                <a:latin typeface="+mj-lt"/>
                <a:cs typeface="Arial" panose="020B0604020202020204" pitchFamily="34" charset="0"/>
              </a:defRPr>
            </a:lvl1pPr>
          </a:lstStyle>
          <a:p>
            <a:pPr lvl="0"/>
            <a:r>
              <a:rPr lang="en-US" dirty="0"/>
              <a:t>Click to add text </a:t>
            </a:r>
          </a:p>
        </p:txBody>
      </p:sp>
    </p:spTree>
    <p:extLst>
      <p:ext uri="{BB962C8B-B14F-4D97-AF65-F5344CB8AC3E}">
        <p14:creationId xmlns:p14="http://schemas.microsoft.com/office/powerpoint/2010/main" val="2967717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3">
    <p:spTree>
      <p:nvGrpSpPr>
        <p:cNvPr id="1" name=""/>
        <p:cNvGrpSpPr/>
        <p:nvPr/>
      </p:nvGrpSpPr>
      <p:grpSpPr>
        <a:xfrm>
          <a:off x="0" y="0"/>
          <a:ext cx="0" cy="0"/>
          <a:chOff x="0" y="0"/>
          <a:chExt cx="0" cy="0"/>
        </a:xfrm>
      </p:grpSpPr>
      <p:sp>
        <p:nvSpPr>
          <p:cNvPr id="3" name="Marcador de posición de imagen 2">
            <a:extLst>
              <a:ext uri="{FF2B5EF4-FFF2-40B4-BE49-F238E27FC236}">
                <a16:creationId xmlns:a16="http://schemas.microsoft.com/office/drawing/2014/main" id="{12923BB2-6205-4D33-92A8-E0F0C6EECFEE}"/>
              </a:ext>
            </a:extLst>
          </p:cNvPr>
          <p:cNvSpPr>
            <a:spLocks noGrp="1"/>
          </p:cNvSpPr>
          <p:nvPr>
            <p:ph type="pic" sz="quarter" idx="10"/>
          </p:nvPr>
        </p:nvSpPr>
        <p:spPr>
          <a:xfrm>
            <a:off x="4300537" y="0"/>
            <a:ext cx="3590925" cy="6858000"/>
          </a:xfrm>
          <a:prstGeom prst="rect">
            <a:avLst/>
          </a:prstGeom>
        </p:spPr>
        <p:txBody>
          <a:bodyPr/>
          <a:lstStyle/>
          <a:p>
            <a:endParaRPr lang="en-US"/>
          </a:p>
        </p:txBody>
      </p:sp>
    </p:spTree>
    <p:extLst>
      <p:ext uri="{BB962C8B-B14F-4D97-AF65-F5344CB8AC3E}">
        <p14:creationId xmlns:p14="http://schemas.microsoft.com/office/powerpoint/2010/main" val="2822057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4">
    <p:spTree>
      <p:nvGrpSpPr>
        <p:cNvPr id="1" name=""/>
        <p:cNvGrpSpPr/>
        <p:nvPr/>
      </p:nvGrpSpPr>
      <p:grpSpPr>
        <a:xfrm>
          <a:off x="0" y="0"/>
          <a:ext cx="0" cy="0"/>
          <a:chOff x="0" y="0"/>
          <a:chExt cx="0" cy="0"/>
        </a:xfrm>
      </p:grpSpPr>
      <p:sp>
        <p:nvSpPr>
          <p:cNvPr id="5" name="Marcador de posición de imagen 4">
            <a:extLst>
              <a:ext uri="{FF2B5EF4-FFF2-40B4-BE49-F238E27FC236}">
                <a16:creationId xmlns:a16="http://schemas.microsoft.com/office/drawing/2014/main" id="{5C2E04E0-919B-4A38-9B48-F9F9B0F94641}"/>
              </a:ext>
            </a:extLst>
          </p:cNvPr>
          <p:cNvSpPr>
            <a:spLocks noGrp="1"/>
          </p:cNvSpPr>
          <p:nvPr>
            <p:ph type="pic" sz="quarter" idx="10" hasCustomPrompt="1"/>
          </p:nvPr>
        </p:nvSpPr>
        <p:spPr>
          <a:xfrm>
            <a:off x="-870857" y="2539774"/>
            <a:ext cx="5297714" cy="5297714"/>
          </a:xfrm>
          <a:prstGeom prst="ellipse">
            <a:avLst/>
          </a:prstGeom>
        </p:spPr>
        <p:txBody>
          <a:bodyPr/>
          <a:lstStyle>
            <a:lvl1pPr marL="0" indent="0">
              <a:buNone/>
              <a:defRPr/>
            </a:lvl1pPr>
          </a:lstStyle>
          <a:p>
            <a:r>
              <a:rPr lang="en-US" dirty="0"/>
              <a:t>Click to add an image </a:t>
            </a:r>
          </a:p>
        </p:txBody>
      </p:sp>
    </p:spTree>
    <p:extLst>
      <p:ext uri="{BB962C8B-B14F-4D97-AF65-F5344CB8AC3E}">
        <p14:creationId xmlns:p14="http://schemas.microsoft.com/office/powerpoint/2010/main" val="249913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5">
    <p:spTree>
      <p:nvGrpSpPr>
        <p:cNvPr id="1" name=""/>
        <p:cNvGrpSpPr/>
        <p:nvPr/>
      </p:nvGrpSpPr>
      <p:grpSpPr>
        <a:xfrm>
          <a:off x="0" y="0"/>
          <a:ext cx="0" cy="0"/>
          <a:chOff x="0" y="0"/>
          <a:chExt cx="0" cy="0"/>
        </a:xfrm>
      </p:grpSpPr>
      <p:sp>
        <p:nvSpPr>
          <p:cNvPr id="4" name="Marcador de posición de imagen 3">
            <a:extLst>
              <a:ext uri="{FF2B5EF4-FFF2-40B4-BE49-F238E27FC236}">
                <a16:creationId xmlns:a16="http://schemas.microsoft.com/office/drawing/2014/main" id="{EF8F7126-C26A-408B-AC50-4A3A5E904CDB}"/>
              </a:ext>
            </a:extLst>
          </p:cNvPr>
          <p:cNvSpPr>
            <a:spLocks noGrp="1"/>
          </p:cNvSpPr>
          <p:nvPr>
            <p:ph type="pic" sz="quarter" idx="10" hasCustomPrompt="1"/>
          </p:nvPr>
        </p:nvSpPr>
        <p:spPr>
          <a:xfrm>
            <a:off x="0" y="2327275"/>
            <a:ext cx="8035925" cy="2438400"/>
          </a:xfrm>
          <a:prstGeom prst="rect">
            <a:avLst/>
          </a:prstGeom>
        </p:spPr>
        <p:txBody>
          <a:bodyPr/>
          <a:lstStyle>
            <a:lvl1pPr marL="0" indent="0">
              <a:buNone/>
              <a:defRPr/>
            </a:lvl1pPr>
          </a:lstStyle>
          <a:p>
            <a:r>
              <a:rPr lang="en-US" dirty="0"/>
              <a:t>Click on the icon to add an image</a:t>
            </a:r>
          </a:p>
        </p:txBody>
      </p:sp>
    </p:spTree>
    <p:extLst>
      <p:ext uri="{BB962C8B-B14F-4D97-AF65-F5344CB8AC3E}">
        <p14:creationId xmlns:p14="http://schemas.microsoft.com/office/powerpoint/2010/main" val="358180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6">
    <p:spTree>
      <p:nvGrpSpPr>
        <p:cNvPr id="1" name=""/>
        <p:cNvGrpSpPr/>
        <p:nvPr/>
      </p:nvGrpSpPr>
      <p:grpSpPr>
        <a:xfrm>
          <a:off x="0" y="0"/>
          <a:ext cx="0" cy="0"/>
          <a:chOff x="0" y="0"/>
          <a:chExt cx="0" cy="0"/>
        </a:xfrm>
      </p:grpSpPr>
      <p:sp>
        <p:nvSpPr>
          <p:cNvPr id="5" name="Marcador de posición de imagen 3">
            <a:extLst>
              <a:ext uri="{FF2B5EF4-FFF2-40B4-BE49-F238E27FC236}">
                <a16:creationId xmlns:a16="http://schemas.microsoft.com/office/drawing/2014/main" id="{EEA59404-1327-4813-8E5A-CD4FD8BC7639}"/>
              </a:ext>
            </a:extLst>
          </p:cNvPr>
          <p:cNvSpPr>
            <a:spLocks noGrp="1"/>
          </p:cNvSpPr>
          <p:nvPr>
            <p:ph type="pic" sz="quarter" idx="11" hasCustomPrompt="1"/>
          </p:nvPr>
        </p:nvSpPr>
        <p:spPr>
          <a:xfrm>
            <a:off x="0" y="4305300"/>
            <a:ext cx="2381250" cy="249555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r>
              <a:rPr lang="en-US" noProof="0" dirty="0"/>
              <a:t>Click on the Icon to add an image</a:t>
            </a:r>
            <a:endParaRPr lang="es-CO" dirty="0"/>
          </a:p>
          <a:p>
            <a:endParaRPr lang="es-CO" dirty="0"/>
          </a:p>
        </p:txBody>
      </p:sp>
      <p:sp>
        <p:nvSpPr>
          <p:cNvPr id="38" name="Marcador de posición de imagen 3">
            <a:extLst>
              <a:ext uri="{FF2B5EF4-FFF2-40B4-BE49-F238E27FC236}">
                <a16:creationId xmlns:a16="http://schemas.microsoft.com/office/drawing/2014/main" id="{FE8E999C-8F62-440E-AF02-525B418271BC}"/>
              </a:ext>
            </a:extLst>
          </p:cNvPr>
          <p:cNvSpPr>
            <a:spLocks noGrp="1"/>
          </p:cNvSpPr>
          <p:nvPr>
            <p:ph type="pic" sz="quarter" idx="12" hasCustomPrompt="1"/>
          </p:nvPr>
        </p:nvSpPr>
        <p:spPr>
          <a:xfrm>
            <a:off x="2381250" y="1809750"/>
            <a:ext cx="2381250" cy="2495550"/>
          </a:xfrm>
          <a:prstGeom prst="rect">
            <a:avLst/>
          </a:prstGeom>
        </p:spPr>
        <p:txBody>
          <a:bodyPr/>
          <a:lstStyle>
            <a:lvl1pPr marL="0" indent="0">
              <a:buNone/>
              <a:defRPr sz="1600"/>
            </a:lvl1pPr>
          </a:lstStyle>
          <a:p>
            <a:r>
              <a:rPr lang="en-US" noProof="0" dirty="0"/>
              <a:t>Click on the Icon to add an image</a:t>
            </a:r>
            <a:endParaRPr lang="es-CO" dirty="0"/>
          </a:p>
        </p:txBody>
      </p:sp>
      <p:sp>
        <p:nvSpPr>
          <p:cNvPr id="41" name="Marcador de posición de imagen 3">
            <a:extLst>
              <a:ext uri="{FF2B5EF4-FFF2-40B4-BE49-F238E27FC236}">
                <a16:creationId xmlns:a16="http://schemas.microsoft.com/office/drawing/2014/main" id="{97785A17-87E5-4647-B1F6-C0258C6AA146}"/>
              </a:ext>
            </a:extLst>
          </p:cNvPr>
          <p:cNvSpPr>
            <a:spLocks noGrp="1"/>
          </p:cNvSpPr>
          <p:nvPr>
            <p:ph type="pic" sz="quarter" idx="15" hasCustomPrompt="1"/>
          </p:nvPr>
        </p:nvSpPr>
        <p:spPr>
          <a:xfrm>
            <a:off x="4762500" y="4305300"/>
            <a:ext cx="2647950" cy="249555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r>
              <a:rPr lang="en-US" noProof="0" dirty="0"/>
              <a:t>Click on the Icon to add an image</a:t>
            </a:r>
            <a:endParaRPr lang="es-CO" dirty="0"/>
          </a:p>
          <a:p>
            <a:endParaRPr lang="es-CO" dirty="0"/>
          </a:p>
        </p:txBody>
      </p:sp>
      <p:sp>
        <p:nvSpPr>
          <p:cNvPr id="42" name="Marcador de posición de imagen 3">
            <a:extLst>
              <a:ext uri="{FF2B5EF4-FFF2-40B4-BE49-F238E27FC236}">
                <a16:creationId xmlns:a16="http://schemas.microsoft.com/office/drawing/2014/main" id="{22887657-8683-4EF1-B6DC-274BD367E17E}"/>
              </a:ext>
            </a:extLst>
          </p:cNvPr>
          <p:cNvSpPr>
            <a:spLocks noGrp="1"/>
          </p:cNvSpPr>
          <p:nvPr>
            <p:ph type="pic" sz="quarter" idx="16" hasCustomPrompt="1"/>
          </p:nvPr>
        </p:nvSpPr>
        <p:spPr>
          <a:xfrm>
            <a:off x="7410450" y="1809750"/>
            <a:ext cx="2381250" cy="2495550"/>
          </a:xfrm>
          <a:prstGeom prst="rect">
            <a:avLst/>
          </a:prstGeom>
        </p:spPr>
        <p:txBody>
          <a:bodyPr/>
          <a:lstStyle>
            <a:lvl1pPr marL="0" indent="0">
              <a:buNone/>
              <a:defRPr sz="1600"/>
            </a:lvl1pPr>
          </a:lstStyle>
          <a:p>
            <a:r>
              <a:rPr lang="en-US" noProof="0" dirty="0"/>
              <a:t>Click on the Icon to add an image</a:t>
            </a:r>
            <a:endParaRPr lang="es-CO" dirty="0"/>
          </a:p>
        </p:txBody>
      </p:sp>
      <p:sp>
        <p:nvSpPr>
          <p:cNvPr id="45" name="Marcador de posición de imagen 3">
            <a:extLst>
              <a:ext uri="{FF2B5EF4-FFF2-40B4-BE49-F238E27FC236}">
                <a16:creationId xmlns:a16="http://schemas.microsoft.com/office/drawing/2014/main" id="{2BD70099-E59A-47D9-971D-04B874844D8A}"/>
              </a:ext>
            </a:extLst>
          </p:cNvPr>
          <p:cNvSpPr>
            <a:spLocks noGrp="1"/>
          </p:cNvSpPr>
          <p:nvPr>
            <p:ph type="pic" sz="quarter" idx="19" hasCustomPrompt="1"/>
          </p:nvPr>
        </p:nvSpPr>
        <p:spPr>
          <a:xfrm>
            <a:off x="9810750" y="4362450"/>
            <a:ext cx="2381250" cy="249555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r>
              <a:rPr lang="en-US" noProof="0" dirty="0"/>
              <a:t>Click on the Icon to add an image</a:t>
            </a:r>
            <a:endParaRPr lang="es-CO" dirty="0"/>
          </a:p>
          <a:p>
            <a:endParaRPr lang="es-CO" dirty="0"/>
          </a:p>
        </p:txBody>
      </p:sp>
      <p:sp>
        <p:nvSpPr>
          <p:cNvPr id="3" name="Marcador de texto 2">
            <a:extLst>
              <a:ext uri="{FF2B5EF4-FFF2-40B4-BE49-F238E27FC236}">
                <a16:creationId xmlns:a16="http://schemas.microsoft.com/office/drawing/2014/main" id="{3636A5ED-2BBC-4338-AE68-98E4F9E0EA7F}"/>
              </a:ext>
            </a:extLst>
          </p:cNvPr>
          <p:cNvSpPr>
            <a:spLocks noGrp="1"/>
          </p:cNvSpPr>
          <p:nvPr>
            <p:ph type="body" sz="quarter" idx="20" hasCustomPrompt="1"/>
          </p:nvPr>
        </p:nvSpPr>
        <p:spPr>
          <a:xfrm>
            <a:off x="2514600" y="295276"/>
            <a:ext cx="7880350" cy="659466"/>
          </a:xfrm>
          <a:prstGeom prst="rect">
            <a:avLst/>
          </a:prstGeom>
        </p:spPr>
        <p:txBody>
          <a:bodyPr/>
          <a:lstStyle>
            <a:lvl1pPr marL="0" indent="0" algn="ctr">
              <a:buNone/>
              <a:defRPr sz="4000" b="1">
                <a:solidFill>
                  <a:schemeClr val="tx1"/>
                </a:solidFill>
                <a:latin typeface="Arial Black" panose="020B0A04020102020204" pitchFamily="34" charset="0"/>
              </a:defRPr>
            </a:lvl1pPr>
          </a:lstStyle>
          <a:p>
            <a:pPr lvl="0"/>
            <a:r>
              <a:rPr lang="en-US" noProof="0" dirty="0"/>
              <a:t>CLICK TO ADD TEXT</a:t>
            </a:r>
          </a:p>
        </p:txBody>
      </p:sp>
    </p:spTree>
    <p:extLst>
      <p:ext uri="{BB962C8B-B14F-4D97-AF65-F5344CB8AC3E}">
        <p14:creationId xmlns:p14="http://schemas.microsoft.com/office/powerpoint/2010/main" val="3132511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7">
    <p:spTree>
      <p:nvGrpSpPr>
        <p:cNvPr id="1" name=""/>
        <p:cNvGrpSpPr/>
        <p:nvPr/>
      </p:nvGrpSpPr>
      <p:grpSpPr>
        <a:xfrm>
          <a:off x="0" y="0"/>
          <a:ext cx="0" cy="0"/>
          <a:chOff x="0" y="0"/>
          <a:chExt cx="0" cy="0"/>
        </a:xfrm>
      </p:grpSpPr>
      <p:sp>
        <p:nvSpPr>
          <p:cNvPr id="4" name="Marcador de posición de imagen 3">
            <a:extLst>
              <a:ext uri="{FF2B5EF4-FFF2-40B4-BE49-F238E27FC236}">
                <a16:creationId xmlns:a16="http://schemas.microsoft.com/office/drawing/2014/main" id="{8932BA8E-B107-45BD-83DB-D4B6684C29AE}"/>
              </a:ext>
            </a:extLst>
          </p:cNvPr>
          <p:cNvSpPr>
            <a:spLocks noGrp="1"/>
          </p:cNvSpPr>
          <p:nvPr>
            <p:ph type="pic" sz="quarter" idx="10" hasCustomPrompt="1"/>
          </p:nvPr>
        </p:nvSpPr>
        <p:spPr>
          <a:xfrm>
            <a:off x="3860801" y="0"/>
            <a:ext cx="4857750" cy="6858000"/>
          </a:xfrm>
          <a:prstGeom prst="rect">
            <a:avLst/>
          </a:prstGeom>
        </p:spPr>
        <p:txBody>
          <a:bodyPr/>
          <a:lstStyle>
            <a:lvl1pPr marL="0" indent="0">
              <a:buNone/>
              <a:defRPr sz="2000"/>
            </a:lvl1pPr>
          </a:lstStyle>
          <a:p>
            <a:r>
              <a:rPr lang="en-US" noProof="0" dirty="0"/>
              <a:t>Click on the Icon to add an image</a:t>
            </a:r>
            <a:endParaRPr lang="es-CO" dirty="0"/>
          </a:p>
        </p:txBody>
      </p:sp>
    </p:spTree>
    <p:extLst>
      <p:ext uri="{BB962C8B-B14F-4D97-AF65-F5344CB8AC3E}">
        <p14:creationId xmlns:p14="http://schemas.microsoft.com/office/powerpoint/2010/main" val="2585296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8">
    <p:spTree>
      <p:nvGrpSpPr>
        <p:cNvPr id="1" name=""/>
        <p:cNvGrpSpPr/>
        <p:nvPr/>
      </p:nvGrpSpPr>
      <p:grpSpPr>
        <a:xfrm>
          <a:off x="0" y="0"/>
          <a:ext cx="0" cy="0"/>
          <a:chOff x="0" y="0"/>
          <a:chExt cx="0" cy="0"/>
        </a:xfrm>
      </p:grpSpPr>
      <p:sp>
        <p:nvSpPr>
          <p:cNvPr id="4" name="Marcador de posición de imagen 3">
            <a:extLst>
              <a:ext uri="{FF2B5EF4-FFF2-40B4-BE49-F238E27FC236}">
                <a16:creationId xmlns:a16="http://schemas.microsoft.com/office/drawing/2014/main" id="{ED4E5688-6153-44FB-BED0-57BEBCEEA169}"/>
              </a:ext>
            </a:extLst>
          </p:cNvPr>
          <p:cNvSpPr>
            <a:spLocks noGrp="1"/>
          </p:cNvSpPr>
          <p:nvPr>
            <p:ph type="pic" sz="quarter" idx="10" hasCustomPrompt="1"/>
          </p:nvPr>
        </p:nvSpPr>
        <p:spPr>
          <a:xfrm>
            <a:off x="0" y="0"/>
            <a:ext cx="12192000" cy="1698625"/>
          </a:xfrm>
          <a:prstGeom prst="rect">
            <a:avLst/>
          </a:prstGeom>
        </p:spPr>
        <p:txBody>
          <a:bodyPr/>
          <a:lstStyle>
            <a:lvl1pPr marL="0" indent="0">
              <a:buNone/>
              <a:defRPr sz="1800"/>
            </a:lvl1pPr>
          </a:lstStyle>
          <a:p>
            <a:r>
              <a:rPr lang="en-US" dirty="0"/>
              <a:t>Click on the icon to add an image</a:t>
            </a:r>
          </a:p>
        </p:txBody>
      </p:sp>
      <p:sp>
        <p:nvSpPr>
          <p:cNvPr id="5" name="Marcador de posición de imagen 3">
            <a:extLst>
              <a:ext uri="{FF2B5EF4-FFF2-40B4-BE49-F238E27FC236}">
                <a16:creationId xmlns:a16="http://schemas.microsoft.com/office/drawing/2014/main" id="{272F16AF-0904-45DF-B8EE-282041F6DD5A}"/>
              </a:ext>
            </a:extLst>
          </p:cNvPr>
          <p:cNvSpPr>
            <a:spLocks noGrp="1"/>
          </p:cNvSpPr>
          <p:nvPr>
            <p:ph type="pic" sz="quarter" idx="11" hasCustomPrompt="1"/>
          </p:nvPr>
        </p:nvSpPr>
        <p:spPr>
          <a:xfrm>
            <a:off x="0" y="5152571"/>
            <a:ext cx="12192000" cy="169862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on the icon to add an image</a:t>
            </a:r>
          </a:p>
        </p:txBody>
      </p:sp>
    </p:spTree>
    <p:extLst>
      <p:ext uri="{BB962C8B-B14F-4D97-AF65-F5344CB8AC3E}">
        <p14:creationId xmlns:p14="http://schemas.microsoft.com/office/powerpoint/2010/main" val="1794893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A15F1CD4-2D85-4990-8D52-784E7B242A06}"/>
              </a:ext>
            </a:extLst>
          </p:cNvPr>
          <p:cNvSpPr/>
          <p:nvPr userDrawn="1"/>
        </p:nvSpPr>
        <p:spPr>
          <a:xfrm>
            <a:off x="-4381500" y="-865241"/>
            <a:ext cx="4381500" cy="9971141"/>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Rectángulo 6">
            <a:extLst>
              <a:ext uri="{FF2B5EF4-FFF2-40B4-BE49-F238E27FC236}">
                <a16:creationId xmlns:a16="http://schemas.microsoft.com/office/drawing/2014/main" id="{B0B4A640-C0F4-4D20-B946-EBF2D1318CBD}"/>
              </a:ext>
            </a:extLst>
          </p:cNvPr>
          <p:cNvSpPr/>
          <p:nvPr userDrawn="1"/>
        </p:nvSpPr>
        <p:spPr>
          <a:xfrm>
            <a:off x="-2989942" y="6881452"/>
            <a:ext cx="5112648" cy="9971141"/>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968079979"/>
      </p:ext>
    </p:extLst>
  </p:cSld>
  <p:clrMap bg1="lt1" tx1="dk1" bg2="lt2" tx2="dk2" accent1="accent1" accent2="accent2" accent3="accent3" accent4="accent4" accent5="accent5" accent6="accent6" hlink="hlink" folHlink="folHlink"/>
  <p:sldLayoutIdLst>
    <p:sldLayoutId id="2147483676" r:id="rId1"/>
    <p:sldLayoutId id="2147483683" r:id="rId2"/>
    <p:sldLayoutId id="2147483695" r:id="rId3"/>
    <p:sldLayoutId id="2147483688" r:id="rId4"/>
    <p:sldLayoutId id="2147483689" r:id="rId5"/>
    <p:sldLayoutId id="2147483686" r:id="rId6"/>
    <p:sldLayoutId id="2147483650" r:id="rId7"/>
    <p:sldLayoutId id="2147483668" r:id="rId8"/>
    <p:sldLayoutId id="2147483690" r:id="rId9"/>
    <p:sldLayoutId id="2147483673" r:id="rId10"/>
    <p:sldLayoutId id="2147483664" r:id="rId11"/>
    <p:sldLayoutId id="2147483665" r:id="rId12"/>
    <p:sldLayoutId id="2147483691" r:id="rId13"/>
    <p:sldLayoutId id="2147483693" r:id="rId14"/>
    <p:sldLayoutId id="2147483651" r:id="rId15"/>
    <p:sldLayoutId id="2147483660" r:id="rId16"/>
    <p:sldLayoutId id="2147483681" r:id="rId17"/>
    <p:sldLayoutId id="2147483699" r:id="rId18"/>
    <p:sldLayoutId id="2147483692" r:id="rId19"/>
    <p:sldLayoutId id="2147483682" r:id="rId20"/>
    <p:sldLayoutId id="2147483696" r:id="rId21"/>
    <p:sldLayoutId id="2147483698" r:id="rId22"/>
    <p:sldLayoutId id="2147483700" r:id="rId23"/>
    <p:sldLayoutId id="2147483701" r:id="rId24"/>
    <p:sldLayoutId id="2147483702"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ree-powerpoint-templates-download.com/" TargetMode="External"/><Relationship Id="rId2" Type="http://schemas.openxmlformats.org/officeDocument/2006/relationships/hyperlink" Target="https://www.fontsquirrel.com/fonts/lato" TargetMode="Externa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6.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8" Type="http://schemas.openxmlformats.org/officeDocument/2006/relationships/hyperlink" Target="http://www.slidesgratis.com/" TargetMode="External"/><Relationship Id="rId3" Type="http://schemas.openxmlformats.org/officeDocument/2006/relationships/hyperlink" Target="https://www.facebook.com/ppthemess" TargetMode="External"/><Relationship Id="rId7" Type="http://schemas.openxmlformats.org/officeDocument/2006/relationships/hyperlink" Target="https://ppthemes.com/" TargetMode="External"/><Relationship Id="rId2" Type="http://schemas.openxmlformats.org/officeDocument/2006/relationships/hyperlink" Target="https://www.instagram.com/ppthemes/" TargetMode="External"/><Relationship Id="rId1" Type="http://schemas.openxmlformats.org/officeDocument/2006/relationships/slideLayout" Target="../slideLayouts/slideLayout25.xml"/><Relationship Id="rId6" Type="http://schemas.openxmlformats.org/officeDocument/2006/relationships/hyperlink" Target="https://www.facebook.com/pptheme" TargetMode="External"/><Relationship Id="rId5" Type="http://schemas.openxmlformats.org/officeDocument/2006/relationships/hyperlink" Target="https://www.tiktok.com/@Ppthemes" TargetMode="External"/><Relationship Id="rId4" Type="http://schemas.openxmlformats.org/officeDocument/2006/relationships/hyperlink" Target="https://www.youtube.com/@Ppthemes" TargetMode="External"/><Relationship Id="rId9" Type="http://schemas.openxmlformats.org/officeDocument/2006/relationships/hyperlink" Target="https://www.pptbundle.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8F5F15BF-00E8-0146-9639-0FB07145B42A}"/>
              </a:ext>
            </a:extLst>
          </p:cNvPr>
          <p:cNvSpPr/>
          <p:nvPr/>
        </p:nvSpPr>
        <p:spPr>
          <a:xfrm>
            <a:off x="4763" y="1785"/>
            <a:ext cx="12182478" cy="6854429"/>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63" name="Text Box 322"/>
          <p:cNvSpPr txBox="1">
            <a:spLocks noChangeArrowheads="1"/>
          </p:cNvSpPr>
          <p:nvPr/>
        </p:nvSpPr>
        <p:spPr bwMode="auto">
          <a:xfrm>
            <a:off x="2054229" y="1921911"/>
            <a:ext cx="801501" cy="83054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533">
              <a:defRPr/>
            </a:pPr>
            <a:r>
              <a:rPr lang="en-US" sz="5397" dirty="0">
                <a:solidFill>
                  <a:schemeClr val="accent2"/>
                </a:solidFill>
                <a:latin typeface="Lato Light" panose="020F0302020204030203" pitchFamily="34" charset="0"/>
                <a:cs typeface="Lato Black"/>
              </a:rPr>
              <a:t>01</a:t>
            </a:r>
          </a:p>
        </p:txBody>
      </p:sp>
      <p:sp>
        <p:nvSpPr>
          <p:cNvPr id="75" name="Text Box 334"/>
          <p:cNvSpPr txBox="1">
            <a:spLocks noChangeArrowheads="1"/>
          </p:cNvSpPr>
          <p:nvPr/>
        </p:nvSpPr>
        <p:spPr bwMode="auto">
          <a:xfrm>
            <a:off x="2054229" y="2935531"/>
            <a:ext cx="801501" cy="83054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533">
              <a:defRPr/>
            </a:pPr>
            <a:r>
              <a:rPr lang="en-US" sz="5397" dirty="0">
                <a:solidFill>
                  <a:schemeClr val="accent2"/>
                </a:solidFill>
                <a:latin typeface="Lato Light" panose="020F0302020204030203" pitchFamily="34" charset="0"/>
                <a:cs typeface="Lato Black"/>
              </a:rPr>
              <a:t>02</a:t>
            </a:r>
          </a:p>
        </p:txBody>
      </p:sp>
      <p:sp>
        <p:nvSpPr>
          <p:cNvPr id="87" name="Text Box 346"/>
          <p:cNvSpPr txBox="1">
            <a:spLocks noChangeArrowheads="1"/>
          </p:cNvSpPr>
          <p:nvPr/>
        </p:nvSpPr>
        <p:spPr bwMode="auto">
          <a:xfrm>
            <a:off x="2054229" y="3953117"/>
            <a:ext cx="801501" cy="83054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533">
              <a:defRPr/>
            </a:pPr>
            <a:r>
              <a:rPr lang="en-US" sz="5397" dirty="0">
                <a:solidFill>
                  <a:schemeClr val="accent2"/>
                </a:solidFill>
                <a:latin typeface="Lato Light" panose="020F0302020204030203" pitchFamily="34" charset="0"/>
                <a:cs typeface="Lato Black"/>
              </a:rPr>
              <a:t>03</a:t>
            </a:r>
          </a:p>
        </p:txBody>
      </p:sp>
      <p:sp>
        <p:nvSpPr>
          <p:cNvPr id="99" name="Text Box 358"/>
          <p:cNvSpPr txBox="1">
            <a:spLocks noChangeArrowheads="1"/>
          </p:cNvSpPr>
          <p:nvPr/>
        </p:nvSpPr>
        <p:spPr bwMode="auto">
          <a:xfrm>
            <a:off x="2054229" y="4969116"/>
            <a:ext cx="801501" cy="83054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533">
              <a:defRPr/>
            </a:pPr>
            <a:r>
              <a:rPr lang="en-US" sz="5397" dirty="0">
                <a:solidFill>
                  <a:schemeClr val="accent2"/>
                </a:solidFill>
                <a:latin typeface="Lato Light" panose="020F0302020204030203" pitchFamily="34" charset="0"/>
                <a:cs typeface="Lato Black"/>
              </a:rPr>
              <a:t>04</a:t>
            </a:r>
          </a:p>
        </p:txBody>
      </p:sp>
      <p:sp>
        <p:nvSpPr>
          <p:cNvPr id="55309" name="TextBox 121"/>
          <p:cNvSpPr txBox="1">
            <a:spLocks noChangeArrowheads="1"/>
          </p:cNvSpPr>
          <p:nvPr/>
        </p:nvSpPr>
        <p:spPr bwMode="auto">
          <a:xfrm>
            <a:off x="3016051" y="2161258"/>
            <a:ext cx="7317417" cy="563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26" tIns="54813" rIns="109626" bIns="54813">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ja-JP" sz="1400" b="1" dirty="0">
                <a:solidFill>
                  <a:schemeClr val="bg1"/>
                </a:solidFill>
                <a:cs typeface="Arial" panose="020B0604020202020204" pitchFamily="34" charset="0"/>
              </a:rPr>
              <a:t>Download and install</a:t>
            </a:r>
            <a:r>
              <a:rPr lang="en-US" altLang="ja-JP" sz="1400" dirty="0">
                <a:solidFill>
                  <a:schemeClr val="bg1"/>
                </a:solidFill>
                <a:cs typeface="Arial" panose="020B0604020202020204" pitchFamily="34" charset="0"/>
              </a:rPr>
              <a:t> </a:t>
            </a:r>
            <a:r>
              <a:rPr lang="en-US" altLang="ja-JP" sz="1400" b="1" dirty="0">
                <a:solidFill>
                  <a:schemeClr val="bg1"/>
                </a:solidFill>
                <a:cs typeface="Calibri" panose="020F0502020204030204" pitchFamily="34" charset="0"/>
                <a:hlinkClick r:id="rId2">
                  <a:extLst>
                    <a:ext uri="{A12FA001-AC4F-418D-AE19-62706E023703}">
                      <ahyp:hlinkClr xmlns:ahyp="http://schemas.microsoft.com/office/drawing/2018/hyperlinkcolor" val="tx"/>
                    </a:ext>
                  </a:extLst>
                </a:hlinkClick>
              </a:rPr>
              <a:t>Lato Font</a:t>
            </a:r>
            <a:r>
              <a:rPr lang="en-US" altLang="ja-JP" sz="1400" dirty="0">
                <a:solidFill>
                  <a:schemeClr val="bg1"/>
                </a:solidFill>
                <a:cs typeface="Calibri" panose="020F0502020204030204" pitchFamily="34" charset="0"/>
                <a:hlinkClick r:id="rId2">
                  <a:extLst>
                    <a:ext uri="{A12FA001-AC4F-418D-AE19-62706E023703}">
                      <ahyp:hlinkClr xmlns:ahyp="http://schemas.microsoft.com/office/drawing/2018/hyperlinkcolor" val="tx"/>
                    </a:ext>
                  </a:extLst>
                </a:hlinkClick>
              </a:rPr>
              <a:t> </a:t>
            </a:r>
            <a:r>
              <a:rPr lang="en-US" altLang="ja-JP" sz="1400" dirty="0">
                <a:solidFill>
                  <a:schemeClr val="bg1"/>
                </a:solidFill>
                <a:cs typeface="Arial" panose="020B0604020202020204" pitchFamily="34" charset="0"/>
              </a:rPr>
              <a:t>before editing this template to ensure it looks just as you found it on </a:t>
            </a:r>
            <a:r>
              <a:rPr lang="en-US" altLang="ja-JP" sz="1400" dirty="0">
                <a:solidFill>
                  <a:schemeClr val="bg1"/>
                </a:solidFill>
                <a:cs typeface="Arial" panose="020B0604020202020204" pitchFamily="34" charset="0"/>
                <a:hlinkClick r:id="rId3">
                  <a:extLst>
                    <a:ext uri="{A12FA001-AC4F-418D-AE19-62706E023703}">
                      <ahyp:hlinkClr xmlns:ahyp="http://schemas.microsoft.com/office/drawing/2018/hyperlinkcolor" val="tx"/>
                    </a:ext>
                  </a:extLst>
                </a:hlinkClick>
              </a:rPr>
              <a:t>PPThemes.com</a:t>
            </a:r>
            <a:r>
              <a:rPr lang="en-US" altLang="ja-JP" sz="1400" dirty="0">
                <a:solidFill>
                  <a:schemeClr val="bg1"/>
                </a:solidFill>
                <a:cs typeface="Arial" panose="020B0604020202020204" pitchFamily="34" charset="0"/>
              </a:rPr>
              <a:t>. Otherwise, the fonts will change, altering the design of your template.</a:t>
            </a:r>
            <a:endParaRPr lang="en-US" altLang="es-MX" sz="1400" b="1" dirty="0">
              <a:solidFill>
                <a:schemeClr val="bg1"/>
              </a:solidFill>
              <a:cs typeface="Arial" panose="020B0604020202020204" pitchFamily="34" charset="0"/>
            </a:endParaRPr>
          </a:p>
        </p:txBody>
      </p:sp>
      <p:sp>
        <p:nvSpPr>
          <p:cNvPr id="55311" name="TextBox 124"/>
          <p:cNvSpPr txBox="1">
            <a:spLocks noChangeArrowheads="1"/>
          </p:cNvSpPr>
          <p:nvPr/>
        </p:nvSpPr>
        <p:spPr bwMode="auto">
          <a:xfrm>
            <a:off x="3016051" y="5000276"/>
            <a:ext cx="7317416" cy="800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26" tIns="54813" rIns="109626" bIns="54813">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Enjoy! If you like this template, don’t forget to leave a comment and share it on your social media—someone else might find it helpful too. And remember to check back often! We’ll keep uploading new options to help you keep impressing your audience.</a:t>
            </a:r>
          </a:p>
        </p:txBody>
      </p:sp>
      <p:sp>
        <p:nvSpPr>
          <p:cNvPr id="55317" name="TextBox 29"/>
          <p:cNvSpPr txBox="1">
            <a:spLocks noChangeArrowheads="1"/>
          </p:cNvSpPr>
          <p:nvPr/>
        </p:nvSpPr>
        <p:spPr bwMode="auto">
          <a:xfrm>
            <a:off x="2029397" y="507482"/>
            <a:ext cx="3151825" cy="599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97" b="1" dirty="0">
                <a:solidFill>
                  <a:schemeClr val="bg1"/>
                </a:solidFill>
                <a:cs typeface="Arial" panose="020B0604020202020204" pitchFamily="34" charset="0"/>
              </a:rPr>
              <a:t>Read Before Use</a:t>
            </a:r>
          </a:p>
        </p:txBody>
      </p:sp>
      <p:grpSp>
        <p:nvGrpSpPr>
          <p:cNvPr id="55318" name="Group 30"/>
          <p:cNvGrpSpPr>
            <a:grpSpLocks/>
          </p:cNvGrpSpPr>
          <p:nvPr/>
        </p:nvGrpSpPr>
        <p:grpSpPr bwMode="auto">
          <a:xfrm>
            <a:off x="2109503" y="1101537"/>
            <a:ext cx="1138935" cy="36486"/>
            <a:chOff x="1775295" y="2028842"/>
            <a:chExt cx="3021910" cy="45719"/>
          </a:xfrm>
          <a:solidFill>
            <a:srgbClr val="0099B8"/>
          </a:solidFill>
        </p:grpSpPr>
        <p:sp>
          <p:nvSpPr>
            <p:cNvPr id="32" name="Rectangle 31"/>
            <p:cNvSpPr/>
            <p:nvPr/>
          </p:nvSpPr>
          <p:spPr>
            <a:xfrm flipV="1">
              <a:off x="177529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sp>
          <p:nvSpPr>
            <p:cNvPr id="33" name="Rectangle 32"/>
            <p:cNvSpPr/>
            <p:nvPr/>
          </p:nvSpPr>
          <p:spPr>
            <a:xfrm flipV="1">
              <a:off x="239188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sp>
          <p:nvSpPr>
            <p:cNvPr id="34" name="Rectangle 33"/>
            <p:cNvSpPr/>
            <p:nvPr/>
          </p:nvSpPr>
          <p:spPr>
            <a:xfrm flipV="1">
              <a:off x="302530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sp>
          <p:nvSpPr>
            <p:cNvPr id="35" name="Rectangle 34"/>
            <p:cNvSpPr/>
            <p:nvPr/>
          </p:nvSpPr>
          <p:spPr>
            <a:xfrm flipV="1">
              <a:off x="364189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sp>
          <p:nvSpPr>
            <p:cNvPr id="36" name="Rectangle 35"/>
            <p:cNvSpPr/>
            <p:nvPr/>
          </p:nvSpPr>
          <p:spPr>
            <a:xfrm flipV="1">
              <a:off x="4256376" y="2028842"/>
              <a:ext cx="540829"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grpSp>
      <p:sp>
        <p:nvSpPr>
          <p:cNvPr id="30" name="TextBox 121">
            <a:extLst>
              <a:ext uri="{FF2B5EF4-FFF2-40B4-BE49-F238E27FC236}">
                <a16:creationId xmlns:a16="http://schemas.microsoft.com/office/drawing/2014/main" id="{4994152A-3327-45D6-9425-D1DCEF519E86}"/>
              </a:ext>
            </a:extLst>
          </p:cNvPr>
          <p:cNvSpPr txBox="1">
            <a:spLocks noChangeArrowheads="1"/>
          </p:cNvSpPr>
          <p:nvPr/>
        </p:nvSpPr>
        <p:spPr bwMode="auto">
          <a:xfrm>
            <a:off x="3016051" y="4018443"/>
            <a:ext cx="7317416" cy="800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26" tIns="54813" rIns="109626" bIns="54813">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Some images may be missing, giving you the freedom to use your own. The images used were sourced from www.pexels.com, where you can find free alternatives. Feel free to replace them with your own!</a:t>
            </a:r>
          </a:p>
        </p:txBody>
      </p:sp>
      <p:sp>
        <p:nvSpPr>
          <p:cNvPr id="2" name="Rectángulo 1">
            <a:extLst>
              <a:ext uri="{FF2B5EF4-FFF2-40B4-BE49-F238E27FC236}">
                <a16:creationId xmlns:a16="http://schemas.microsoft.com/office/drawing/2014/main" id="{A861E1E4-650F-4B58-BD99-93E6FC21ADED}"/>
              </a:ext>
            </a:extLst>
          </p:cNvPr>
          <p:cNvSpPr/>
          <p:nvPr/>
        </p:nvSpPr>
        <p:spPr>
          <a:xfrm>
            <a:off x="2029396" y="1084176"/>
            <a:ext cx="6091240" cy="645882"/>
          </a:xfrm>
          <a:prstGeom prst="rect">
            <a:avLst/>
          </a:prstGeom>
        </p:spPr>
        <p:txBody>
          <a:bodyPr>
            <a:spAutoFit/>
          </a:bodyPr>
          <a:lstStyle/>
          <a:p>
            <a:r>
              <a:rPr lang="en-US" sz="3597" b="1" dirty="0">
                <a:solidFill>
                  <a:schemeClr val="accent2"/>
                </a:solidFill>
                <a:latin typeface="Lato Light" panose="020F0302020204030203" pitchFamily="34" charset="0"/>
              </a:rPr>
              <a:t>Thanks for downloading</a:t>
            </a:r>
          </a:p>
        </p:txBody>
      </p:sp>
      <p:sp>
        <p:nvSpPr>
          <p:cNvPr id="3" name="Rectángulo 2">
            <a:extLst>
              <a:ext uri="{FF2B5EF4-FFF2-40B4-BE49-F238E27FC236}">
                <a16:creationId xmlns:a16="http://schemas.microsoft.com/office/drawing/2014/main" id="{4FD16BAF-8F85-4252-90D0-A30F2681D6B9}"/>
              </a:ext>
            </a:extLst>
          </p:cNvPr>
          <p:cNvSpPr/>
          <p:nvPr/>
        </p:nvSpPr>
        <p:spPr>
          <a:xfrm>
            <a:off x="3016051" y="3035114"/>
            <a:ext cx="7223830" cy="782265"/>
          </a:xfrm>
          <a:prstGeom prst="rect">
            <a:avLst/>
          </a:prstGeom>
        </p:spPr>
        <p:txBody>
          <a:bodyPr wrap="square">
            <a:spAutoFit/>
          </a:bodyPr>
          <a:lstStyle/>
          <a:p>
            <a:pPr>
              <a:lnSpc>
                <a:spcPct val="110000"/>
              </a:lnSpc>
            </a:pPr>
            <a:r>
              <a:rPr lang="en-US" altLang="es-MX" sz="1400" dirty="0">
                <a:solidFill>
                  <a:schemeClr val="bg1"/>
                </a:solidFill>
                <a:latin typeface="Lato Light" panose="020F0302020204030203" pitchFamily="34" charset="0"/>
                <a:cs typeface="Arial" panose="020B0604020202020204" pitchFamily="34" charset="0"/>
              </a:rPr>
              <a:t>Someone once said, </a:t>
            </a:r>
            <a:r>
              <a:rPr lang="en-US" altLang="es-MX" sz="1400" b="1" dirty="0">
                <a:solidFill>
                  <a:schemeClr val="bg1"/>
                </a:solidFill>
                <a:latin typeface="Lato Light" panose="020F0302020204030203" pitchFamily="34" charset="0"/>
                <a:cs typeface="Arial" panose="020B0604020202020204" pitchFamily="34" charset="0"/>
              </a:rPr>
              <a:t>"Creativity is the key to future success." </a:t>
            </a:r>
            <a:r>
              <a:rPr lang="en-US" altLang="es-MX" sz="1400" dirty="0">
                <a:solidFill>
                  <a:schemeClr val="bg1"/>
                </a:solidFill>
                <a:latin typeface="Lato Light" panose="020F0302020204030203" pitchFamily="34" charset="0"/>
                <a:cs typeface="Arial" panose="020B0604020202020204" pitchFamily="34" charset="0"/>
              </a:rPr>
              <a:t>Feel free to make this template your own—unleash your creativity by customizing the colors, icons, and images to match your brand!</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62C08251-C194-478E-AF03-C80C61572EDC}"/>
              </a:ext>
            </a:extLst>
          </p:cNvPr>
          <p:cNvSpPr/>
          <p:nvPr/>
        </p:nvSpPr>
        <p:spPr>
          <a:xfrm>
            <a:off x="-101600" y="0"/>
            <a:ext cx="12293600" cy="6858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Marcador de posición de imagen 9">
            <a:extLst>
              <a:ext uri="{FF2B5EF4-FFF2-40B4-BE49-F238E27FC236}">
                <a16:creationId xmlns:a16="http://schemas.microsoft.com/office/drawing/2014/main" id="{391D74D4-710B-44F6-8E7C-B82DF61C9433}"/>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6797" r="16797"/>
          <a:stretch>
            <a:fillRect/>
          </a:stretch>
        </p:blipFill>
        <p:spPr/>
      </p:pic>
      <p:grpSp>
        <p:nvGrpSpPr>
          <p:cNvPr id="15" name="Grupo 14">
            <a:extLst>
              <a:ext uri="{FF2B5EF4-FFF2-40B4-BE49-F238E27FC236}">
                <a16:creationId xmlns:a16="http://schemas.microsoft.com/office/drawing/2014/main" id="{2C1EC0B0-B0C5-4878-AA37-C57F87CA39A6}"/>
              </a:ext>
            </a:extLst>
          </p:cNvPr>
          <p:cNvGrpSpPr/>
          <p:nvPr/>
        </p:nvGrpSpPr>
        <p:grpSpPr>
          <a:xfrm>
            <a:off x="-2914649" y="-1065569"/>
            <a:ext cx="15106649" cy="8646239"/>
            <a:chOff x="-2914649" y="-1065569"/>
            <a:chExt cx="15106649" cy="8646239"/>
          </a:xfrm>
        </p:grpSpPr>
        <p:grpSp>
          <p:nvGrpSpPr>
            <p:cNvPr id="11" name="Grupo 10">
              <a:extLst>
                <a:ext uri="{FF2B5EF4-FFF2-40B4-BE49-F238E27FC236}">
                  <a16:creationId xmlns:a16="http://schemas.microsoft.com/office/drawing/2014/main" id="{54FD0B91-DDC6-4A71-8F70-D3EFBFA2DCCE}"/>
                </a:ext>
              </a:extLst>
            </p:cNvPr>
            <p:cNvGrpSpPr/>
            <p:nvPr/>
          </p:nvGrpSpPr>
          <p:grpSpPr>
            <a:xfrm>
              <a:off x="-2914649" y="-1"/>
              <a:ext cx="15106649" cy="7580671"/>
              <a:chOff x="-2914649" y="-1"/>
              <a:chExt cx="15106649" cy="7580671"/>
            </a:xfrm>
          </p:grpSpPr>
          <p:sp>
            <p:nvSpPr>
              <p:cNvPr id="12" name="Rectángulo 11">
                <a:extLst>
                  <a:ext uri="{FF2B5EF4-FFF2-40B4-BE49-F238E27FC236}">
                    <a16:creationId xmlns:a16="http://schemas.microsoft.com/office/drawing/2014/main" id="{8D333C68-E020-4BA5-B5D2-E13D30308203}"/>
                  </a:ext>
                </a:extLst>
              </p:cNvPr>
              <p:cNvSpPr/>
              <p:nvPr/>
            </p:nvSpPr>
            <p:spPr>
              <a:xfrm>
                <a:off x="-2914649" y="-1"/>
                <a:ext cx="2914650" cy="7580671"/>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ángulo 12">
                <a:extLst>
                  <a:ext uri="{FF2B5EF4-FFF2-40B4-BE49-F238E27FC236}">
                    <a16:creationId xmlns:a16="http://schemas.microsoft.com/office/drawing/2014/main" id="{7A95C4D9-3F3B-4A71-8FDE-E21B31AEF5D8}"/>
                  </a:ext>
                </a:extLst>
              </p:cNvPr>
              <p:cNvSpPr/>
              <p:nvPr/>
            </p:nvSpPr>
            <p:spPr>
              <a:xfrm>
                <a:off x="-1421860" y="6845611"/>
                <a:ext cx="13613860" cy="73505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ángulo 13">
              <a:extLst>
                <a:ext uri="{FF2B5EF4-FFF2-40B4-BE49-F238E27FC236}">
                  <a16:creationId xmlns:a16="http://schemas.microsoft.com/office/drawing/2014/main" id="{A126A823-EB1A-42A2-BC80-57482919D3BD}"/>
                </a:ext>
              </a:extLst>
            </p:cNvPr>
            <p:cNvSpPr/>
            <p:nvPr/>
          </p:nvSpPr>
          <p:spPr>
            <a:xfrm>
              <a:off x="-1421860" y="-1065569"/>
              <a:ext cx="13613860" cy="107795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CuadroTexto 15">
            <a:extLst>
              <a:ext uri="{FF2B5EF4-FFF2-40B4-BE49-F238E27FC236}">
                <a16:creationId xmlns:a16="http://schemas.microsoft.com/office/drawing/2014/main" id="{BCB9F198-A6FA-4FDF-ABBE-52C1125D1651}"/>
              </a:ext>
            </a:extLst>
          </p:cNvPr>
          <p:cNvSpPr txBox="1"/>
          <p:nvPr/>
        </p:nvSpPr>
        <p:spPr>
          <a:xfrm>
            <a:off x="7244810" y="1239930"/>
            <a:ext cx="3098042" cy="1638397"/>
          </a:xfrm>
          <a:prstGeom prst="rect">
            <a:avLst/>
          </a:prstGeom>
          <a:noFill/>
        </p:spPr>
        <p:txBody>
          <a:bodyPr wrap="square" rtlCol="0">
            <a:spAutoFit/>
          </a:bodyPr>
          <a:lstStyle/>
          <a:p>
            <a:pPr algn="ctr">
              <a:lnSpc>
                <a:spcPts val="4000"/>
              </a:lnSpc>
            </a:pPr>
            <a:r>
              <a:rPr lang="en-US" sz="4000" dirty="0">
                <a:solidFill>
                  <a:schemeClr val="bg1"/>
                </a:solidFill>
              </a:rPr>
              <a:t>WRITE </a:t>
            </a:r>
          </a:p>
          <a:p>
            <a:pPr algn="ctr">
              <a:lnSpc>
                <a:spcPts val="4000"/>
              </a:lnSpc>
            </a:pPr>
            <a:r>
              <a:rPr lang="en-US" sz="4000" b="1" dirty="0"/>
              <a:t>YOUR  TITLE </a:t>
            </a:r>
          </a:p>
          <a:p>
            <a:pPr algn="ctr">
              <a:lnSpc>
                <a:spcPts val="4000"/>
              </a:lnSpc>
            </a:pPr>
            <a:r>
              <a:rPr lang="en-US" sz="4000" dirty="0">
                <a:solidFill>
                  <a:schemeClr val="bg1"/>
                </a:solidFill>
              </a:rPr>
              <a:t>HERE</a:t>
            </a:r>
          </a:p>
        </p:txBody>
      </p:sp>
      <p:sp>
        <p:nvSpPr>
          <p:cNvPr id="17" name="TextBox 10">
            <a:extLst>
              <a:ext uri="{FF2B5EF4-FFF2-40B4-BE49-F238E27FC236}">
                <a16:creationId xmlns:a16="http://schemas.microsoft.com/office/drawing/2014/main" id="{A8FD6CB4-4545-453B-A73C-D0F1183BA498}"/>
              </a:ext>
            </a:extLst>
          </p:cNvPr>
          <p:cNvSpPr txBox="1">
            <a:spLocks noChangeArrowheads="1"/>
          </p:cNvSpPr>
          <p:nvPr/>
        </p:nvSpPr>
        <p:spPr bwMode="auto">
          <a:xfrm>
            <a:off x="6605323" y="3383152"/>
            <a:ext cx="4958220" cy="2308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800" b="1" dirty="0">
                <a:latin typeface="+mj-lt"/>
              </a:rPr>
              <a:t>Lorem ipsum </a:t>
            </a:r>
            <a:r>
              <a:rPr lang="es-CO" sz="1800" dirty="0">
                <a:latin typeface="+mj-lt"/>
              </a:rPr>
              <a:t>dolor sit amet, consectetur adipiscing elit. Fusce convallis magna non</a:t>
            </a:r>
          </a:p>
          <a:p>
            <a:endParaRPr lang="es-CO" sz="1800" dirty="0">
              <a:latin typeface="+mj-lt"/>
            </a:endParaRPr>
          </a:p>
          <a:p>
            <a:r>
              <a:rPr lang="es-CO" sz="1800" b="1" dirty="0"/>
              <a:t>Lorem ipsum </a:t>
            </a:r>
            <a:r>
              <a:rPr lang="es-CO" sz="1800" dirty="0"/>
              <a:t>dolor sit amet, consectetur adipiscing elit. Fusce convallis magna non</a:t>
            </a:r>
          </a:p>
          <a:p>
            <a:endParaRPr lang="es-CO" sz="1800" dirty="0">
              <a:latin typeface="+mj-lt"/>
            </a:endParaRPr>
          </a:p>
          <a:p>
            <a:endParaRPr lang="es-CO" sz="1800" dirty="0">
              <a:latin typeface="+mj-lt"/>
            </a:endParaRPr>
          </a:p>
          <a:p>
            <a:endParaRPr lang="es-CO" sz="1800" dirty="0">
              <a:latin typeface="+mj-lt"/>
            </a:endParaRPr>
          </a:p>
        </p:txBody>
      </p:sp>
    </p:spTree>
    <p:extLst>
      <p:ext uri="{BB962C8B-B14F-4D97-AF65-F5344CB8AC3E}">
        <p14:creationId xmlns:p14="http://schemas.microsoft.com/office/powerpoint/2010/main" val="575583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7" name="Group 1"/>
          <p:cNvGrpSpPr>
            <a:grpSpLocks/>
          </p:cNvGrpSpPr>
          <p:nvPr/>
        </p:nvGrpSpPr>
        <p:grpSpPr bwMode="auto">
          <a:xfrm>
            <a:off x="1779588" y="4996657"/>
            <a:ext cx="2161382" cy="1130300"/>
            <a:chOff x="6725834" y="9135119"/>
            <a:chExt cx="4387851" cy="2294467"/>
          </a:xfrm>
        </p:grpSpPr>
        <p:sp>
          <p:nvSpPr>
            <p:cNvPr id="31" name="Freeform 19"/>
            <p:cNvSpPr>
              <a:spLocks/>
            </p:cNvSpPr>
            <p:nvPr/>
          </p:nvSpPr>
          <p:spPr bwMode="auto">
            <a:xfrm>
              <a:off x="6725834" y="9771575"/>
              <a:ext cx="2196343" cy="1658011"/>
            </a:xfrm>
            <a:custGeom>
              <a:avLst/>
              <a:gdLst>
                <a:gd name="T0" fmla="*/ 1038 w 1038"/>
                <a:gd name="T1" fmla="*/ 783 h 783"/>
                <a:gd name="T2" fmla="*/ 0 w 1038"/>
                <a:gd name="T3" fmla="*/ 488 h 783"/>
                <a:gd name="T4" fmla="*/ 0 w 1038"/>
                <a:gd name="T5" fmla="*/ 0 h 783"/>
                <a:gd name="T6" fmla="*/ 1038 w 1038"/>
                <a:gd name="T7" fmla="*/ 294 h 783"/>
                <a:gd name="T8" fmla="*/ 1038 w 1038"/>
                <a:gd name="T9" fmla="*/ 783 h 783"/>
              </a:gdLst>
              <a:ahLst/>
              <a:cxnLst>
                <a:cxn ang="0">
                  <a:pos x="T0" y="T1"/>
                </a:cxn>
                <a:cxn ang="0">
                  <a:pos x="T2" y="T3"/>
                </a:cxn>
                <a:cxn ang="0">
                  <a:pos x="T4" y="T5"/>
                </a:cxn>
                <a:cxn ang="0">
                  <a:pos x="T6" y="T7"/>
                </a:cxn>
                <a:cxn ang="0">
                  <a:pos x="T8" y="T9"/>
                </a:cxn>
              </a:cxnLst>
              <a:rect l="0" t="0" r="r" b="b"/>
              <a:pathLst>
                <a:path w="1038" h="783">
                  <a:moveTo>
                    <a:pt x="1038" y="783"/>
                  </a:moveTo>
                  <a:lnTo>
                    <a:pt x="0" y="488"/>
                  </a:lnTo>
                  <a:lnTo>
                    <a:pt x="0" y="0"/>
                  </a:lnTo>
                  <a:lnTo>
                    <a:pt x="1038" y="294"/>
                  </a:lnTo>
                  <a:lnTo>
                    <a:pt x="1038" y="78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lIns="60960" tIns="30480" rIns="60960" bIns="30480"/>
            <a:lstStyle/>
            <a:p>
              <a:pPr defTabSz="914217">
                <a:defRPr/>
              </a:pPr>
              <a:endParaRPr lang="en-US" sz="1600">
                <a:latin typeface="Calibri Light"/>
              </a:endParaRPr>
            </a:p>
          </p:txBody>
        </p:sp>
        <p:sp>
          <p:nvSpPr>
            <p:cNvPr id="32" name="Freeform 20"/>
            <p:cNvSpPr>
              <a:spLocks/>
            </p:cNvSpPr>
            <p:nvPr/>
          </p:nvSpPr>
          <p:spPr bwMode="auto">
            <a:xfrm>
              <a:off x="8918954" y="9771575"/>
              <a:ext cx="2194731" cy="1658011"/>
            </a:xfrm>
            <a:custGeom>
              <a:avLst/>
              <a:gdLst>
                <a:gd name="T0" fmla="*/ 1037 w 1037"/>
                <a:gd name="T1" fmla="*/ 488 h 783"/>
                <a:gd name="T2" fmla="*/ 0 w 1037"/>
                <a:gd name="T3" fmla="*/ 783 h 783"/>
                <a:gd name="T4" fmla="*/ 0 w 1037"/>
                <a:gd name="T5" fmla="*/ 294 h 783"/>
                <a:gd name="T6" fmla="*/ 1037 w 1037"/>
                <a:gd name="T7" fmla="*/ 0 h 783"/>
                <a:gd name="T8" fmla="*/ 1037 w 1037"/>
                <a:gd name="T9" fmla="*/ 488 h 783"/>
              </a:gdLst>
              <a:ahLst/>
              <a:cxnLst>
                <a:cxn ang="0">
                  <a:pos x="T0" y="T1"/>
                </a:cxn>
                <a:cxn ang="0">
                  <a:pos x="T2" y="T3"/>
                </a:cxn>
                <a:cxn ang="0">
                  <a:pos x="T4" y="T5"/>
                </a:cxn>
                <a:cxn ang="0">
                  <a:pos x="T6" y="T7"/>
                </a:cxn>
                <a:cxn ang="0">
                  <a:pos x="T8" y="T9"/>
                </a:cxn>
              </a:cxnLst>
              <a:rect l="0" t="0" r="r" b="b"/>
              <a:pathLst>
                <a:path w="1037" h="783">
                  <a:moveTo>
                    <a:pt x="1037" y="488"/>
                  </a:moveTo>
                  <a:lnTo>
                    <a:pt x="0" y="783"/>
                  </a:lnTo>
                  <a:lnTo>
                    <a:pt x="0" y="294"/>
                  </a:lnTo>
                  <a:lnTo>
                    <a:pt x="1037" y="0"/>
                  </a:lnTo>
                  <a:lnTo>
                    <a:pt x="1037" y="48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lIns="60960" tIns="30480" rIns="60960" bIns="30480"/>
            <a:lstStyle/>
            <a:p>
              <a:pPr defTabSz="914217">
                <a:defRPr/>
              </a:pPr>
              <a:endParaRPr lang="en-US" sz="1600">
                <a:latin typeface="Calibri Light"/>
              </a:endParaRPr>
            </a:p>
          </p:txBody>
        </p:sp>
        <p:sp>
          <p:nvSpPr>
            <p:cNvPr id="19504" name="Freeform 21"/>
            <p:cNvSpPr>
              <a:spLocks/>
            </p:cNvSpPr>
            <p:nvPr/>
          </p:nvSpPr>
          <p:spPr bwMode="auto">
            <a:xfrm>
              <a:off x="6725834" y="9135119"/>
              <a:ext cx="4387851" cy="1259417"/>
            </a:xfrm>
            <a:custGeom>
              <a:avLst/>
              <a:gdLst>
                <a:gd name="T0" fmla="*/ 4387851 w 2073"/>
                <a:gd name="T1" fmla="*/ 637117 h 595"/>
                <a:gd name="T2" fmla="*/ 2192867 w 2073"/>
                <a:gd name="T3" fmla="*/ 1259417 h 595"/>
                <a:gd name="T4" fmla="*/ 0 w 2073"/>
                <a:gd name="T5" fmla="*/ 637117 h 595"/>
                <a:gd name="T6" fmla="*/ 0 w 2073"/>
                <a:gd name="T7" fmla="*/ 624417 h 595"/>
                <a:gd name="T8" fmla="*/ 2197101 w 2073"/>
                <a:gd name="T9" fmla="*/ 0 h 595"/>
                <a:gd name="T10" fmla="*/ 4387851 w 2073"/>
                <a:gd name="T11" fmla="*/ 624417 h 595"/>
                <a:gd name="T12" fmla="*/ 4387851 w 2073"/>
                <a:gd name="T13" fmla="*/ 637117 h 5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73" h="595">
                  <a:moveTo>
                    <a:pt x="2073" y="301"/>
                  </a:moveTo>
                  <a:lnTo>
                    <a:pt x="1036" y="595"/>
                  </a:lnTo>
                  <a:lnTo>
                    <a:pt x="0" y="301"/>
                  </a:lnTo>
                  <a:lnTo>
                    <a:pt x="0" y="295"/>
                  </a:lnTo>
                  <a:lnTo>
                    <a:pt x="1038" y="0"/>
                  </a:lnTo>
                  <a:lnTo>
                    <a:pt x="2073" y="295"/>
                  </a:lnTo>
                  <a:lnTo>
                    <a:pt x="2073" y="301"/>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60960" tIns="30480" rIns="60960" bIns="30480"/>
            <a:lstStyle/>
            <a:p>
              <a:endParaRPr lang="es-MX" sz="900"/>
            </a:p>
          </p:txBody>
        </p:sp>
      </p:grpSp>
      <p:grpSp>
        <p:nvGrpSpPr>
          <p:cNvPr id="19458" name="Group 43"/>
          <p:cNvGrpSpPr>
            <a:grpSpLocks/>
          </p:cNvGrpSpPr>
          <p:nvPr/>
        </p:nvGrpSpPr>
        <p:grpSpPr bwMode="auto">
          <a:xfrm>
            <a:off x="3940969" y="4487069"/>
            <a:ext cx="2160588" cy="1130300"/>
            <a:chOff x="6725834" y="9135119"/>
            <a:chExt cx="4387851" cy="2294467"/>
          </a:xfrm>
        </p:grpSpPr>
        <p:sp>
          <p:nvSpPr>
            <p:cNvPr id="45" name="Freeform 19"/>
            <p:cNvSpPr>
              <a:spLocks/>
            </p:cNvSpPr>
            <p:nvPr/>
          </p:nvSpPr>
          <p:spPr bwMode="auto">
            <a:xfrm>
              <a:off x="6725834" y="9771575"/>
              <a:ext cx="2197149" cy="1658011"/>
            </a:xfrm>
            <a:custGeom>
              <a:avLst/>
              <a:gdLst>
                <a:gd name="T0" fmla="*/ 1038 w 1038"/>
                <a:gd name="T1" fmla="*/ 783 h 783"/>
                <a:gd name="T2" fmla="*/ 0 w 1038"/>
                <a:gd name="T3" fmla="*/ 488 h 783"/>
                <a:gd name="T4" fmla="*/ 0 w 1038"/>
                <a:gd name="T5" fmla="*/ 0 h 783"/>
                <a:gd name="T6" fmla="*/ 1038 w 1038"/>
                <a:gd name="T7" fmla="*/ 294 h 783"/>
                <a:gd name="T8" fmla="*/ 1038 w 1038"/>
                <a:gd name="T9" fmla="*/ 783 h 783"/>
              </a:gdLst>
              <a:ahLst/>
              <a:cxnLst>
                <a:cxn ang="0">
                  <a:pos x="T0" y="T1"/>
                </a:cxn>
                <a:cxn ang="0">
                  <a:pos x="T2" y="T3"/>
                </a:cxn>
                <a:cxn ang="0">
                  <a:pos x="T4" y="T5"/>
                </a:cxn>
                <a:cxn ang="0">
                  <a:pos x="T6" y="T7"/>
                </a:cxn>
                <a:cxn ang="0">
                  <a:pos x="T8" y="T9"/>
                </a:cxn>
              </a:cxnLst>
              <a:rect l="0" t="0" r="r" b="b"/>
              <a:pathLst>
                <a:path w="1038" h="783">
                  <a:moveTo>
                    <a:pt x="1038" y="783"/>
                  </a:moveTo>
                  <a:lnTo>
                    <a:pt x="0" y="488"/>
                  </a:lnTo>
                  <a:lnTo>
                    <a:pt x="0" y="0"/>
                  </a:lnTo>
                  <a:lnTo>
                    <a:pt x="1038" y="294"/>
                  </a:lnTo>
                  <a:lnTo>
                    <a:pt x="1038" y="783"/>
                  </a:lnTo>
                  <a:close/>
                </a:path>
              </a:pathLst>
            </a:custGeom>
            <a:solidFill>
              <a:schemeClr val="accent2">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lIns="60960" tIns="30480" rIns="60960" bIns="30480"/>
            <a:lstStyle/>
            <a:p>
              <a:pPr defTabSz="914217">
                <a:defRPr/>
              </a:pPr>
              <a:endParaRPr lang="en-US" sz="1600">
                <a:latin typeface="Calibri Light"/>
              </a:endParaRPr>
            </a:p>
          </p:txBody>
        </p:sp>
        <p:sp>
          <p:nvSpPr>
            <p:cNvPr id="46" name="Freeform 20"/>
            <p:cNvSpPr>
              <a:spLocks/>
            </p:cNvSpPr>
            <p:nvPr/>
          </p:nvSpPr>
          <p:spPr bwMode="auto">
            <a:xfrm>
              <a:off x="8918148" y="9771575"/>
              <a:ext cx="2195537" cy="1658011"/>
            </a:xfrm>
            <a:custGeom>
              <a:avLst/>
              <a:gdLst>
                <a:gd name="T0" fmla="*/ 1037 w 1037"/>
                <a:gd name="T1" fmla="*/ 488 h 783"/>
                <a:gd name="T2" fmla="*/ 0 w 1037"/>
                <a:gd name="T3" fmla="*/ 783 h 783"/>
                <a:gd name="T4" fmla="*/ 0 w 1037"/>
                <a:gd name="T5" fmla="*/ 294 h 783"/>
                <a:gd name="T6" fmla="*/ 1037 w 1037"/>
                <a:gd name="T7" fmla="*/ 0 h 783"/>
                <a:gd name="T8" fmla="*/ 1037 w 1037"/>
                <a:gd name="T9" fmla="*/ 488 h 783"/>
              </a:gdLst>
              <a:ahLst/>
              <a:cxnLst>
                <a:cxn ang="0">
                  <a:pos x="T0" y="T1"/>
                </a:cxn>
                <a:cxn ang="0">
                  <a:pos x="T2" y="T3"/>
                </a:cxn>
                <a:cxn ang="0">
                  <a:pos x="T4" y="T5"/>
                </a:cxn>
                <a:cxn ang="0">
                  <a:pos x="T6" y="T7"/>
                </a:cxn>
                <a:cxn ang="0">
                  <a:pos x="T8" y="T9"/>
                </a:cxn>
              </a:cxnLst>
              <a:rect l="0" t="0" r="r" b="b"/>
              <a:pathLst>
                <a:path w="1037" h="783">
                  <a:moveTo>
                    <a:pt x="1037" y="488"/>
                  </a:moveTo>
                  <a:lnTo>
                    <a:pt x="0" y="783"/>
                  </a:lnTo>
                  <a:lnTo>
                    <a:pt x="0" y="294"/>
                  </a:lnTo>
                  <a:lnTo>
                    <a:pt x="1037" y="0"/>
                  </a:lnTo>
                  <a:lnTo>
                    <a:pt x="1037" y="488"/>
                  </a:lnTo>
                  <a:close/>
                </a:path>
              </a:pathLst>
            </a:custGeom>
            <a:solidFill>
              <a:schemeClr val="accent2">
                <a:lumMod val="7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lIns="60960" tIns="30480" rIns="60960" bIns="30480"/>
            <a:lstStyle/>
            <a:p>
              <a:pPr defTabSz="914217">
                <a:defRPr/>
              </a:pPr>
              <a:endParaRPr lang="en-US" sz="1600">
                <a:latin typeface="Calibri Light"/>
              </a:endParaRPr>
            </a:p>
          </p:txBody>
        </p:sp>
        <p:sp>
          <p:nvSpPr>
            <p:cNvPr id="19501" name="Freeform 21"/>
            <p:cNvSpPr>
              <a:spLocks/>
            </p:cNvSpPr>
            <p:nvPr/>
          </p:nvSpPr>
          <p:spPr bwMode="auto">
            <a:xfrm>
              <a:off x="6725834" y="9135119"/>
              <a:ext cx="4387851" cy="1259417"/>
            </a:xfrm>
            <a:custGeom>
              <a:avLst/>
              <a:gdLst>
                <a:gd name="T0" fmla="*/ 4387851 w 2073"/>
                <a:gd name="T1" fmla="*/ 637117 h 595"/>
                <a:gd name="T2" fmla="*/ 2192867 w 2073"/>
                <a:gd name="T3" fmla="*/ 1259417 h 595"/>
                <a:gd name="T4" fmla="*/ 0 w 2073"/>
                <a:gd name="T5" fmla="*/ 637117 h 595"/>
                <a:gd name="T6" fmla="*/ 0 w 2073"/>
                <a:gd name="T7" fmla="*/ 624417 h 595"/>
                <a:gd name="T8" fmla="*/ 2197101 w 2073"/>
                <a:gd name="T9" fmla="*/ 0 h 595"/>
                <a:gd name="T10" fmla="*/ 4387851 w 2073"/>
                <a:gd name="T11" fmla="*/ 624417 h 595"/>
                <a:gd name="T12" fmla="*/ 4387851 w 2073"/>
                <a:gd name="T13" fmla="*/ 637117 h 5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73" h="595">
                  <a:moveTo>
                    <a:pt x="2073" y="301"/>
                  </a:moveTo>
                  <a:lnTo>
                    <a:pt x="1036" y="595"/>
                  </a:lnTo>
                  <a:lnTo>
                    <a:pt x="0" y="301"/>
                  </a:lnTo>
                  <a:lnTo>
                    <a:pt x="0" y="295"/>
                  </a:lnTo>
                  <a:lnTo>
                    <a:pt x="1038" y="0"/>
                  </a:lnTo>
                  <a:lnTo>
                    <a:pt x="2073" y="295"/>
                  </a:lnTo>
                  <a:lnTo>
                    <a:pt x="2073" y="301"/>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lIns="60960" tIns="30480" rIns="60960" bIns="30480"/>
            <a:lstStyle/>
            <a:p>
              <a:endParaRPr lang="es-MX" sz="900"/>
            </a:p>
          </p:txBody>
        </p:sp>
      </p:grpSp>
      <p:grpSp>
        <p:nvGrpSpPr>
          <p:cNvPr id="19459" name="Group 47"/>
          <p:cNvGrpSpPr>
            <a:grpSpLocks/>
          </p:cNvGrpSpPr>
          <p:nvPr/>
        </p:nvGrpSpPr>
        <p:grpSpPr bwMode="auto">
          <a:xfrm>
            <a:off x="6101557" y="3977482"/>
            <a:ext cx="2161381" cy="1130300"/>
            <a:chOff x="6725834" y="9135119"/>
            <a:chExt cx="4387851" cy="2294467"/>
          </a:xfrm>
          <a:solidFill>
            <a:schemeClr val="bg1">
              <a:lumMod val="50000"/>
            </a:schemeClr>
          </a:solidFill>
        </p:grpSpPr>
        <p:sp>
          <p:nvSpPr>
            <p:cNvPr id="49" name="Freeform 19"/>
            <p:cNvSpPr>
              <a:spLocks/>
            </p:cNvSpPr>
            <p:nvPr/>
          </p:nvSpPr>
          <p:spPr bwMode="auto">
            <a:xfrm>
              <a:off x="6725834" y="9771575"/>
              <a:ext cx="2196342" cy="1658011"/>
            </a:xfrm>
            <a:custGeom>
              <a:avLst/>
              <a:gdLst>
                <a:gd name="T0" fmla="*/ 1038 w 1038"/>
                <a:gd name="T1" fmla="*/ 783 h 783"/>
                <a:gd name="T2" fmla="*/ 0 w 1038"/>
                <a:gd name="T3" fmla="*/ 488 h 783"/>
                <a:gd name="T4" fmla="*/ 0 w 1038"/>
                <a:gd name="T5" fmla="*/ 0 h 783"/>
                <a:gd name="T6" fmla="*/ 1038 w 1038"/>
                <a:gd name="T7" fmla="*/ 294 h 783"/>
                <a:gd name="T8" fmla="*/ 1038 w 1038"/>
                <a:gd name="T9" fmla="*/ 783 h 783"/>
              </a:gdLst>
              <a:ahLst/>
              <a:cxnLst>
                <a:cxn ang="0">
                  <a:pos x="T0" y="T1"/>
                </a:cxn>
                <a:cxn ang="0">
                  <a:pos x="T2" y="T3"/>
                </a:cxn>
                <a:cxn ang="0">
                  <a:pos x="T4" y="T5"/>
                </a:cxn>
                <a:cxn ang="0">
                  <a:pos x="T6" y="T7"/>
                </a:cxn>
                <a:cxn ang="0">
                  <a:pos x="T8" y="T9"/>
                </a:cxn>
              </a:cxnLst>
              <a:rect l="0" t="0" r="r" b="b"/>
              <a:pathLst>
                <a:path w="1038" h="783">
                  <a:moveTo>
                    <a:pt x="1038" y="783"/>
                  </a:moveTo>
                  <a:lnTo>
                    <a:pt x="0" y="488"/>
                  </a:lnTo>
                  <a:lnTo>
                    <a:pt x="0" y="0"/>
                  </a:lnTo>
                  <a:lnTo>
                    <a:pt x="1038" y="294"/>
                  </a:lnTo>
                  <a:lnTo>
                    <a:pt x="1038" y="783"/>
                  </a:lnTo>
                  <a:close/>
                </a:path>
              </a:pathLst>
            </a:custGeom>
            <a:solidFill>
              <a:schemeClr val="tx1">
                <a:lumMod val="85000"/>
                <a:lumOff val="1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lIns="60960" tIns="30480" rIns="60960" bIns="30480"/>
            <a:lstStyle/>
            <a:p>
              <a:pPr defTabSz="914217">
                <a:defRPr/>
              </a:pPr>
              <a:endParaRPr lang="en-US" sz="1600">
                <a:latin typeface="Calibri Light"/>
              </a:endParaRPr>
            </a:p>
          </p:txBody>
        </p:sp>
        <p:sp>
          <p:nvSpPr>
            <p:cNvPr id="50" name="Freeform 20"/>
            <p:cNvSpPr>
              <a:spLocks/>
            </p:cNvSpPr>
            <p:nvPr/>
          </p:nvSpPr>
          <p:spPr bwMode="auto">
            <a:xfrm>
              <a:off x="8918954" y="9771575"/>
              <a:ext cx="2194731" cy="1658011"/>
            </a:xfrm>
            <a:custGeom>
              <a:avLst/>
              <a:gdLst>
                <a:gd name="T0" fmla="*/ 1037 w 1037"/>
                <a:gd name="T1" fmla="*/ 488 h 783"/>
                <a:gd name="T2" fmla="*/ 0 w 1037"/>
                <a:gd name="T3" fmla="*/ 783 h 783"/>
                <a:gd name="T4" fmla="*/ 0 w 1037"/>
                <a:gd name="T5" fmla="*/ 294 h 783"/>
                <a:gd name="T6" fmla="*/ 1037 w 1037"/>
                <a:gd name="T7" fmla="*/ 0 h 783"/>
                <a:gd name="T8" fmla="*/ 1037 w 1037"/>
                <a:gd name="T9" fmla="*/ 488 h 783"/>
              </a:gdLst>
              <a:ahLst/>
              <a:cxnLst>
                <a:cxn ang="0">
                  <a:pos x="T0" y="T1"/>
                </a:cxn>
                <a:cxn ang="0">
                  <a:pos x="T2" y="T3"/>
                </a:cxn>
                <a:cxn ang="0">
                  <a:pos x="T4" y="T5"/>
                </a:cxn>
                <a:cxn ang="0">
                  <a:pos x="T6" y="T7"/>
                </a:cxn>
                <a:cxn ang="0">
                  <a:pos x="T8" y="T9"/>
                </a:cxn>
              </a:cxnLst>
              <a:rect l="0" t="0" r="r" b="b"/>
              <a:pathLst>
                <a:path w="1037" h="783">
                  <a:moveTo>
                    <a:pt x="1037" y="488"/>
                  </a:moveTo>
                  <a:lnTo>
                    <a:pt x="0" y="783"/>
                  </a:lnTo>
                  <a:lnTo>
                    <a:pt x="0" y="294"/>
                  </a:lnTo>
                  <a:lnTo>
                    <a:pt x="1037" y="0"/>
                  </a:lnTo>
                  <a:lnTo>
                    <a:pt x="1037" y="488"/>
                  </a:lnTo>
                  <a:close/>
                </a:path>
              </a:pathLst>
            </a:custGeom>
            <a:solidFill>
              <a:schemeClr val="tx1">
                <a:lumMod val="85000"/>
                <a:lumOff val="1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lIns="60960" tIns="30480" rIns="60960" bIns="30480"/>
            <a:lstStyle/>
            <a:p>
              <a:pPr defTabSz="914217">
                <a:defRPr/>
              </a:pPr>
              <a:endParaRPr lang="en-US" sz="1600">
                <a:latin typeface="Calibri Light"/>
              </a:endParaRPr>
            </a:p>
          </p:txBody>
        </p:sp>
        <p:sp>
          <p:nvSpPr>
            <p:cNvPr id="51" name="Freeform 21"/>
            <p:cNvSpPr>
              <a:spLocks/>
            </p:cNvSpPr>
            <p:nvPr/>
          </p:nvSpPr>
          <p:spPr bwMode="auto">
            <a:xfrm>
              <a:off x="6725834" y="9135119"/>
              <a:ext cx="4387851" cy="1260023"/>
            </a:xfrm>
            <a:custGeom>
              <a:avLst/>
              <a:gdLst>
                <a:gd name="T0" fmla="*/ 2073 w 2073"/>
                <a:gd name="T1" fmla="*/ 301 h 595"/>
                <a:gd name="T2" fmla="*/ 1036 w 2073"/>
                <a:gd name="T3" fmla="*/ 595 h 595"/>
                <a:gd name="T4" fmla="*/ 0 w 2073"/>
                <a:gd name="T5" fmla="*/ 301 h 595"/>
                <a:gd name="T6" fmla="*/ 0 w 2073"/>
                <a:gd name="T7" fmla="*/ 295 h 595"/>
                <a:gd name="T8" fmla="*/ 1038 w 2073"/>
                <a:gd name="T9" fmla="*/ 0 h 595"/>
                <a:gd name="T10" fmla="*/ 2073 w 2073"/>
                <a:gd name="T11" fmla="*/ 295 h 595"/>
                <a:gd name="T12" fmla="*/ 2073 w 2073"/>
                <a:gd name="T13" fmla="*/ 301 h 595"/>
              </a:gdLst>
              <a:ahLst/>
              <a:cxnLst>
                <a:cxn ang="0">
                  <a:pos x="T0" y="T1"/>
                </a:cxn>
                <a:cxn ang="0">
                  <a:pos x="T2" y="T3"/>
                </a:cxn>
                <a:cxn ang="0">
                  <a:pos x="T4" y="T5"/>
                </a:cxn>
                <a:cxn ang="0">
                  <a:pos x="T6" y="T7"/>
                </a:cxn>
                <a:cxn ang="0">
                  <a:pos x="T8" y="T9"/>
                </a:cxn>
                <a:cxn ang="0">
                  <a:pos x="T10" y="T11"/>
                </a:cxn>
                <a:cxn ang="0">
                  <a:pos x="T12" y="T13"/>
                </a:cxn>
              </a:cxnLst>
              <a:rect l="0" t="0" r="r" b="b"/>
              <a:pathLst>
                <a:path w="2073" h="595">
                  <a:moveTo>
                    <a:pt x="2073" y="301"/>
                  </a:moveTo>
                  <a:lnTo>
                    <a:pt x="1036" y="595"/>
                  </a:lnTo>
                  <a:lnTo>
                    <a:pt x="0" y="301"/>
                  </a:lnTo>
                  <a:lnTo>
                    <a:pt x="0" y="295"/>
                  </a:lnTo>
                  <a:lnTo>
                    <a:pt x="1038" y="0"/>
                  </a:lnTo>
                  <a:lnTo>
                    <a:pt x="2073" y="295"/>
                  </a:lnTo>
                  <a:lnTo>
                    <a:pt x="2073" y="3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lIns="60960" tIns="30480" rIns="60960" bIns="30480"/>
            <a:lstStyle/>
            <a:p>
              <a:pPr defTabSz="914217">
                <a:defRPr/>
              </a:pPr>
              <a:endParaRPr lang="en-US" sz="1600">
                <a:latin typeface="Calibri Light"/>
              </a:endParaRPr>
            </a:p>
          </p:txBody>
        </p:sp>
      </p:grpSp>
      <p:grpSp>
        <p:nvGrpSpPr>
          <p:cNvPr id="19460" name="Group 51"/>
          <p:cNvGrpSpPr>
            <a:grpSpLocks/>
          </p:cNvGrpSpPr>
          <p:nvPr/>
        </p:nvGrpSpPr>
        <p:grpSpPr bwMode="auto">
          <a:xfrm>
            <a:off x="8262938" y="3480594"/>
            <a:ext cx="2160588" cy="1129506"/>
            <a:chOff x="6725834" y="9135119"/>
            <a:chExt cx="4387851" cy="2294467"/>
          </a:xfrm>
        </p:grpSpPr>
        <p:sp>
          <p:nvSpPr>
            <p:cNvPr id="53" name="Freeform 19"/>
            <p:cNvSpPr>
              <a:spLocks/>
            </p:cNvSpPr>
            <p:nvPr/>
          </p:nvSpPr>
          <p:spPr bwMode="auto">
            <a:xfrm>
              <a:off x="6725834" y="9772023"/>
              <a:ext cx="2197150" cy="1657563"/>
            </a:xfrm>
            <a:custGeom>
              <a:avLst/>
              <a:gdLst>
                <a:gd name="T0" fmla="*/ 1038 w 1038"/>
                <a:gd name="T1" fmla="*/ 783 h 783"/>
                <a:gd name="T2" fmla="*/ 0 w 1038"/>
                <a:gd name="T3" fmla="*/ 488 h 783"/>
                <a:gd name="T4" fmla="*/ 0 w 1038"/>
                <a:gd name="T5" fmla="*/ 0 h 783"/>
                <a:gd name="T6" fmla="*/ 1038 w 1038"/>
                <a:gd name="T7" fmla="*/ 294 h 783"/>
                <a:gd name="T8" fmla="*/ 1038 w 1038"/>
                <a:gd name="T9" fmla="*/ 783 h 783"/>
              </a:gdLst>
              <a:ahLst/>
              <a:cxnLst>
                <a:cxn ang="0">
                  <a:pos x="T0" y="T1"/>
                </a:cxn>
                <a:cxn ang="0">
                  <a:pos x="T2" y="T3"/>
                </a:cxn>
                <a:cxn ang="0">
                  <a:pos x="T4" y="T5"/>
                </a:cxn>
                <a:cxn ang="0">
                  <a:pos x="T6" y="T7"/>
                </a:cxn>
                <a:cxn ang="0">
                  <a:pos x="T8" y="T9"/>
                </a:cxn>
              </a:cxnLst>
              <a:rect l="0" t="0" r="r" b="b"/>
              <a:pathLst>
                <a:path w="1038" h="783">
                  <a:moveTo>
                    <a:pt x="1038" y="783"/>
                  </a:moveTo>
                  <a:lnTo>
                    <a:pt x="0" y="488"/>
                  </a:lnTo>
                  <a:lnTo>
                    <a:pt x="0" y="0"/>
                  </a:lnTo>
                  <a:lnTo>
                    <a:pt x="1038" y="294"/>
                  </a:lnTo>
                  <a:lnTo>
                    <a:pt x="1038" y="783"/>
                  </a:lnTo>
                  <a:close/>
                </a:path>
              </a:pathLst>
            </a:custGeom>
            <a:solidFill>
              <a:schemeClr val="accent4">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lIns="60960" tIns="30480" rIns="60960" bIns="30480"/>
            <a:lstStyle/>
            <a:p>
              <a:pPr defTabSz="914217">
                <a:defRPr/>
              </a:pPr>
              <a:endParaRPr lang="en-US" sz="1600">
                <a:latin typeface="Calibri Light"/>
              </a:endParaRPr>
            </a:p>
          </p:txBody>
        </p:sp>
        <p:sp>
          <p:nvSpPr>
            <p:cNvPr id="54" name="Freeform 20"/>
            <p:cNvSpPr>
              <a:spLocks/>
            </p:cNvSpPr>
            <p:nvPr/>
          </p:nvSpPr>
          <p:spPr bwMode="auto">
            <a:xfrm>
              <a:off x="8918148" y="9772023"/>
              <a:ext cx="2195537" cy="1657563"/>
            </a:xfrm>
            <a:custGeom>
              <a:avLst/>
              <a:gdLst>
                <a:gd name="T0" fmla="*/ 1037 w 1037"/>
                <a:gd name="T1" fmla="*/ 488 h 783"/>
                <a:gd name="T2" fmla="*/ 0 w 1037"/>
                <a:gd name="T3" fmla="*/ 783 h 783"/>
                <a:gd name="T4" fmla="*/ 0 w 1037"/>
                <a:gd name="T5" fmla="*/ 294 h 783"/>
                <a:gd name="T6" fmla="*/ 1037 w 1037"/>
                <a:gd name="T7" fmla="*/ 0 h 783"/>
                <a:gd name="T8" fmla="*/ 1037 w 1037"/>
                <a:gd name="T9" fmla="*/ 488 h 783"/>
              </a:gdLst>
              <a:ahLst/>
              <a:cxnLst>
                <a:cxn ang="0">
                  <a:pos x="T0" y="T1"/>
                </a:cxn>
                <a:cxn ang="0">
                  <a:pos x="T2" y="T3"/>
                </a:cxn>
                <a:cxn ang="0">
                  <a:pos x="T4" y="T5"/>
                </a:cxn>
                <a:cxn ang="0">
                  <a:pos x="T6" y="T7"/>
                </a:cxn>
                <a:cxn ang="0">
                  <a:pos x="T8" y="T9"/>
                </a:cxn>
              </a:cxnLst>
              <a:rect l="0" t="0" r="r" b="b"/>
              <a:pathLst>
                <a:path w="1037" h="783">
                  <a:moveTo>
                    <a:pt x="1037" y="488"/>
                  </a:moveTo>
                  <a:lnTo>
                    <a:pt x="0" y="783"/>
                  </a:lnTo>
                  <a:lnTo>
                    <a:pt x="0" y="294"/>
                  </a:lnTo>
                  <a:lnTo>
                    <a:pt x="1037" y="0"/>
                  </a:lnTo>
                  <a:lnTo>
                    <a:pt x="1037" y="488"/>
                  </a:lnTo>
                  <a:close/>
                </a:path>
              </a:pathLst>
            </a:custGeom>
            <a:solidFill>
              <a:schemeClr val="accent4">
                <a:lumMod val="7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lIns="60960" tIns="30480" rIns="60960" bIns="30480"/>
            <a:lstStyle/>
            <a:p>
              <a:pPr defTabSz="914217">
                <a:defRPr/>
              </a:pPr>
              <a:endParaRPr lang="en-US" sz="1600">
                <a:latin typeface="Calibri Light"/>
              </a:endParaRPr>
            </a:p>
          </p:txBody>
        </p:sp>
        <p:sp>
          <p:nvSpPr>
            <p:cNvPr id="55" name="Freeform 21"/>
            <p:cNvSpPr>
              <a:spLocks/>
            </p:cNvSpPr>
            <p:nvPr/>
          </p:nvSpPr>
          <p:spPr bwMode="auto">
            <a:xfrm>
              <a:off x="6725834" y="9135119"/>
              <a:ext cx="4387851" cy="1259296"/>
            </a:xfrm>
            <a:custGeom>
              <a:avLst/>
              <a:gdLst>
                <a:gd name="T0" fmla="*/ 2073 w 2073"/>
                <a:gd name="T1" fmla="*/ 301 h 595"/>
                <a:gd name="T2" fmla="*/ 1036 w 2073"/>
                <a:gd name="T3" fmla="*/ 595 h 595"/>
                <a:gd name="T4" fmla="*/ 0 w 2073"/>
                <a:gd name="T5" fmla="*/ 301 h 595"/>
                <a:gd name="T6" fmla="*/ 0 w 2073"/>
                <a:gd name="T7" fmla="*/ 295 h 595"/>
                <a:gd name="T8" fmla="*/ 1038 w 2073"/>
                <a:gd name="T9" fmla="*/ 0 h 595"/>
                <a:gd name="T10" fmla="*/ 2073 w 2073"/>
                <a:gd name="T11" fmla="*/ 295 h 595"/>
                <a:gd name="T12" fmla="*/ 2073 w 2073"/>
                <a:gd name="T13" fmla="*/ 301 h 595"/>
              </a:gdLst>
              <a:ahLst/>
              <a:cxnLst>
                <a:cxn ang="0">
                  <a:pos x="T0" y="T1"/>
                </a:cxn>
                <a:cxn ang="0">
                  <a:pos x="T2" y="T3"/>
                </a:cxn>
                <a:cxn ang="0">
                  <a:pos x="T4" y="T5"/>
                </a:cxn>
                <a:cxn ang="0">
                  <a:pos x="T6" y="T7"/>
                </a:cxn>
                <a:cxn ang="0">
                  <a:pos x="T8" y="T9"/>
                </a:cxn>
                <a:cxn ang="0">
                  <a:pos x="T10" y="T11"/>
                </a:cxn>
                <a:cxn ang="0">
                  <a:pos x="T12" y="T13"/>
                </a:cxn>
              </a:cxnLst>
              <a:rect l="0" t="0" r="r" b="b"/>
              <a:pathLst>
                <a:path w="2073" h="595">
                  <a:moveTo>
                    <a:pt x="2073" y="301"/>
                  </a:moveTo>
                  <a:lnTo>
                    <a:pt x="1036" y="595"/>
                  </a:lnTo>
                  <a:lnTo>
                    <a:pt x="0" y="301"/>
                  </a:lnTo>
                  <a:lnTo>
                    <a:pt x="0" y="295"/>
                  </a:lnTo>
                  <a:lnTo>
                    <a:pt x="1038" y="0"/>
                  </a:lnTo>
                  <a:lnTo>
                    <a:pt x="2073" y="295"/>
                  </a:lnTo>
                  <a:lnTo>
                    <a:pt x="2073" y="301"/>
                  </a:lnTo>
                  <a:close/>
                </a:path>
              </a:pathLst>
            </a:custGeom>
            <a:solidFill>
              <a:schemeClr val="accent4"/>
            </a:solidFill>
            <a:ln>
              <a:noFill/>
            </a:ln>
            <a:extLst>
              <a:ext uri="{91240B29-F687-4f45-9708-019B960494DF}">
                <a14:hiddenLine xmlns="" xmlns:a14="http://schemas.microsoft.com/office/drawing/2010/main" w="9525">
                  <a:solidFill>
                    <a:srgbClr val="000000"/>
                  </a:solidFill>
                  <a:round/>
                  <a:headEnd/>
                  <a:tailEnd/>
                </a14:hiddenLine>
              </a:ext>
            </a:extLst>
          </p:spPr>
          <p:txBody>
            <a:bodyPr lIns="60960" tIns="30480" rIns="60960" bIns="30480"/>
            <a:lstStyle/>
            <a:p>
              <a:pPr defTabSz="914217">
                <a:defRPr/>
              </a:pPr>
              <a:endParaRPr lang="en-US" sz="1600">
                <a:latin typeface="Calibri Light"/>
              </a:endParaRPr>
            </a:p>
          </p:txBody>
        </p:sp>
      </p:grpSp>
      <p:grpSp>
        <p:nvGrpSpPr>
          <p:cNvPr id="19461" name="Group 7"/>
          <p:cNvGrpSpPr>
            <a:grpSpLocks/>
          </p:cNvGrpSpPr>
          <p:nvPr/>
        </p:nvGrpSpPr>
        <p:grpSpPr bwMode="auto">
          <a:xfrm>
            <a:off x="1756569" y="2840832"/>
            <a:ext cx="2184400" cy="1290672"/>
            <a:chOff x="3553816" y="4545829"/>
            <a:chExt cx="4369072" cy="2580835"/>
          </a:xfrm>
        </p:grpSpPr>
        <p:grpSp>
          <p:nvGrpSpPr>
            <p:cNvPr id="19489" name="Group 6"/>
            <p:cNvGrpSpPr>
              <a:grpSpLocks/>
            </p:cNvGrpSpPr>
            <p:nvPr/>
          </p:nvGrpSpPr>
          <p:grpSpPr bwMode="auto">
            <a:xfrm>
              <a:off x="4973680" y="4545829"/>
              <a:ext cx="1529720" cy="1530119"/>
              <a:chOff x="4818927" y="8917227"/>
              <a:chExt cx="1529720" cy="1530119"/>
            </a:xfrm>
          </p:grpSpPr>
          <p:sp>
            <p:nvSpPr>
              <p:cNvPr id="58" name="Oval 57"/>
              <p:cNvSpPr/>
              <p:nvPr/>
            </p:nvSpPr>
            <p:spPr bwMode="auto">
              <a:xfrm>
                <a:off x="4818376" y="8917227"/>
                <a:ext cx="1530445" cy="1530049"/>
              </a:xfrm>
              <a:prstGeom prst="ellipse">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492">
                  <a:defRPr/>
                </a:pPr>
                <a:endParaRPr lang="en-US" sz="900" dirty="0">
                  <a:latin typeface="Calibri Light"/>
                </a:endParaRPr>
              </a:p>
            </p:txBody>
          </p:sp>
          <p:sp>
            <p:nvSpPr>
              <p:cNvPr id="61" name="Freeform 36"/>
              <p:cNvSpPr>
                <a:spLocks noChangeArrowheads="1"/>
              </p:cNvSpPr>
              <p:nvPr/>
            </p:nvSpPr>
            <p:spPr bwMode="auto">
              <a:xfrm>
                <a:off x="5315759" y="9328146"/>
                <a:ext cx="545389" cy="709746"/>
              </a:xfrm>
              <a:custGeom>
                <a:avLst/>
                <a:gdLst>
                  <a:gd name="T0" fmla="*/ 195999 w 320"/>
                  <a:gd name="T1" fmla="*/ 105526 h 417"/>
                  <a:gd name="T2" fmla="*/ 195999 w 320"/>
                  <a:gd name="T3" fmla="*/ 105526 h 417"/>
                  <a:gd name="T4" fmla="*/ 105669 w 320"/>
                  <a:gd name="T5" fmla="*/ 0 h 417"/>
                  <a:gd name="T6" fmla="*/ 0 w 320"/>
                  <a:gd name="T7" fmla="*/ 105526 h 417"/>
                  <a:gd name="T8" fmla="*/ 61356 w 320"/>
                  <a:gd name="T9" fmla="*/ 195733 h 417"/>
                  <a:gd name="T10" fmla="*/ 61356 w 320"/>
                  <a:gd name="T11" fmla="*/ 512311 h 417"/>
                  <a:gd name="T12" fmla="*/ 0 w 320"/>
                  <a:gd name="T13" fmla="*/ 602518 h 417"/>
                  <a:gd name="T14" fmla="*/ 105669 w 320"/>
                  <a:gd name="T15" fmla="*/ 708044 h 417"/>
                  <a:gd name="T16" fmla="*/ 195999 w 320"/>
                  <a:gd name="T17" fmla="*/ 602518 h 417"/>
                  <a:gd name="T18" fmla="*/ 136347 w 320"/>
                  <a:gd name="T19" fmla="*/ 512311 h 417"/>
                  <a:gd name="T20" fmla="*/ 136347 w 320"/>
                  <a:gd name="T21" fmla="*/ 195733 h 417"/>
                  <a:gd name="T22" fmla="*/ 195999 w 320"/>
                  <a:gd name="T23" fmla="*/ 105526 h 417"/>
                  <a:gd name="T24" fmla="*/ 167025 w 320"/>
                  <a:gd name="T25" fmla="*/ 602518 h 417"/>
                  <a:gd name="T26" fmla="*/ 167025 w 320"/>
                  <a:gd name="T27" fmla="*/ 602518 h 417"/>
                  <a:gd name="T28" fmla="*/ 105669 w 320"/>
                  <a:gd name="T29" fmla="*/ 663791 h 417"/>
                  <a:gd name="T30" fmla="*/ 46017 w 320"/>
                  <a:gd name="T31" fmla="*/ 602518 h 417"/>
                  <a:gd name="T32" fmla="*/ 105669 w 320"/>
                  <a:gd name="T33" fmla="*/ 542947 h 417"/>
                  <a:gd name="T34" fmla="*/ 167025 w 320"/>
                  <a:gd name="T35" fmla="*/ 602518 h 417"/>
                  <a:gd name="T36" fmla="*/ 105669 w 320"/>
                  <a:gd name="T37" fmla="*/ 149779 h 417"/>
                  <a:gd name="T38" fmla="*/ 105669 w 320"/>
                  <a:gd name="T39" fmla="*/ 149779 h 417"/>
                  <a:gd name="T40" fmla="*/ 46017 w 320"/>
                  <a:gd name="T41" fmla="*/ 105526 h 417"/>
                  <a:gd name="T42" fmla="*/ 105669 w 320"/>
                  <a:gd name="T43" fmla="*/ 45955 h 417"/>
                  <a:gd name="T44" fmla="*/ 167025 w 320"/>
                  <a:gd name="T45" fmla="*/ 105526 h 417"/>
                  <a:gd name="T46" fmla="*/ 105669 w 320"/>
                  <a:gd name="T47" fmla="*/ 149779 h 417"/>
                  <a:gd name="T48" fmla="*/ 484033 w 320"/>
                  <a:gd name="T49" fmla="*/ 512311 h 417"/>
                  <a:gd name="T50" fmla="*/ 484033 w 320"/>
                  <a:gd name="T51" fmla="*/ 512311 h 417"/>
                  <a:gd name="T52" fmla="*/ 484033 w 320"/>
                  <a:gd name="T53" fmla="*/ 195733 h 417"/>
                  <a:gd name="T54" fmla="*/ 543685 w 320"/>
                  <a:gd name="T55" fmla="*/ 105526 h 417"/>
                  <a:gd name="T56" fmla="*/ 438016 w 320"/>
                  <a:gd name="T57" fmla="*/ 0 h 417"/>
                  <a:gd name="T58" fmla="*/ 332346 w 320"/>
                  <a:gd name="T59" fmla="*/ 105526 h 417"/>
                  <a:gd name="T60" fmla="*/ 407337 w 320"/>
                  <a:gd name="T61" fmla="*/ 195733 h 417"/>
                  <a:gd name="T62" fmla="*/ 407337 w 320"/>
                  <a:gd name="T63" fmla="*/ 512311 h 417"/>
                  <a:gd name="T64" fmla="*/ 332346 w 320"/>
                  <a:gd name="T65" fmla="*/ 602518 h 417"/>
                  <a:gd name="T66" fmla="*/ 438016 w 320"/>
                  <a:gd name="T67" fmla="*/ 708044 h 417"/>
                  <a:gd name="T68" fmla="*/ 543685 w 320"/>
                  <a:gd name="T69" fmla="*/ 602518 h 417"/>
                  <a:gd name="T70" fmla="*/ 484033 w 320"/>
                  <a:gd name="T71" fmla="*/ 512311 h 417"/>
                  <a:gd name="T72" fmla="*/ 376659 w 320"/>
                  <a:gd name="T73" fmla="*/ 105526 h 417"/>
                  <a:gd name="T74" fmla="*/ 376659 w 320"/>
                  <a:gd name="T75" fmla="*/ 105526 h 417"/>
                  <a:gd name="T76" fmla="*/ 438016 w 320"/>
                  <a:gd name="T77" fmla="*/ 45955 h 417"/>
                  <a:gd name="T78" fmla="*/ 497667 w 320"/>
                  <a:gd name="T79" fmla="*/ 105526 h 417"/>
                  <a:gd name="T80" fmla="*/ 438016 w 320"/>
                  <a:gd name="T81" fmla="*/ 149779 h 417"/>
                  <a:gd name="T82" fmla="*/ 376659 w 320"/>
                  <a:gd name="T83" fmla="*/ 105526 h 417"/>
                  <a:gd name="T84" fmla="*/ 438016 w 320"/>
                  <a:gd name="T85" fmla="*/ 663791 h 417"/>
                  <a:gd name="T86" fmla="*/ 438016 w 320"/>
                  <a:gd name="T87" fmla="*/ 663791 h 417"/>
                  <a:gd name="T88" fmla="*/ 376659 w 320"/>
                  <a:gd name="T89" fmla="*/ 602518 h 417"/>
                  <a:gd name="T90" fmla="*/ 438016 w 320"/>
                  <a:gd name="T91" fmla="*/ 542947 h 417"/>
                  <a:gd name="T92" fmla="*/ 497667 w 320"/>
                  <a:gd name="T93" fmla="*/ 602518 h 417"/>
                  <a:gd name="T94" fmla="*/ 438016 w 320"/>
                  <a:gd name="T95" fmla="*/ 663791 h 41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20" h="417">
                    <a:moveTo>
                      <a:pt x="115" y="62"/>
                    </a:moveTo>
                    <a:lnTo>
                      <a:pt x="115" y="62"/>
                    </a:lnTo>
                    <a:cubicBezTo>
                      <a:pt x="115" y="27"/>
                      <a:pt x="89" y="0"/>
                      <a:pt x="62" y="0"/>
                    </a:cubicBezTo>
                    <a:cubicBezTo>
                      <a:pt x="27" y="0"/>
                      <a:pt x="0" y="27"/>
                      <a:pt x="0" y="62"/>
                    </a:cubicBezTo>
                    <a:cubicBezTo>
                      <a:pt x="0" y="80"/>
                      <a:pt x="18" y="106"/>
                      <a:pt x="36" y="115"/>
                    </a:cubicBezTo>
                    <a:cubicBezTo>
                      <a:pt x="36" y="301"/>
                      <a:pt x="36" y="301"/>
                      <a:pt x="36" y="301"/>
                    </a:cubicBezTo>
                    <a:cubicBezTo>
                      <a:pt x="18" y="310"/>
                      <a:pt x="0" y="328"/>
                      <a:pt x="0" y="354"/>
                    </a:cubicBezTo>
                    <a:cubicBezTo>
                      <a:pt x="0" y="390"/>
                      <a:pt x="27" y="416"/>
                      <a:pt x="62" y="416"/>
                    </a:cubicBezTo>
                    <a:cubicBezTo>
                      <a:pt x="89" y="416"/>
                      <a:pt x="115" y="390"/>
                      <a:pt x="115" y="354"/>
                    </a:cubicBezTo>
                    <a:cubicBezTo>
                      <a:pt x="115" y="328"/>
                      <a:pt x="106" y="310"/>
                      <a:pt x="80" y="301"/>
                    </a:cubicBezTo>
                    <a:cubicBezTo>
                      <a:pt x="80" y="115"/>
                      <a:pt x="80" y="115"/>
                      <a:pt x="80" y="115"/>
                    </a:cubicBezTo>
                    <a:cubicBezTo>
                      <a:pt x="106" y="106"/>
                      <a:pt x="115" y="80"/>
                      <a:pt x="115" y="62"/>
                    </a:cubicBezTo>
                    <a:close/>
                    <a:moveTo>
                      <a:pt x="98" y="354"/>
                    </a:moveTo>
                    <a:lnTo>
                      <a:pt x="98" y="354"/>
                    </a:lnTo>
                    <a:cubicBezTo>
                      <a:pt x="98" y="372"/>
                      <a:pt x="80" y="390"/>
                      <a:pt x="62" y="390"/>
                    </a:cubicBezTo>
                    <a:cubicBezTo>
                      <a:pt x="44" y="390"/>
                      <a:pt x="27" y="372"/>
                      <a:pt x="27" y="354"/>
                    </a:cubicBezTo>
                    <a:cubicBezTo>
                      <a:pt x="27" y="337"/>
                      <a:pt x="44" y="319"/>
                      <a:pt x="62" y="319"/>
                    </a:cubicBezTo>
                    <a:cubicBezTo>
                      <a:pt x="80" y="319"/>
                      <a:pt x="98" y="337"/>
                      <a:pt x="98" y="354"/>
                    </a:cubicBezTo>
                    <a:close/>
                    <a:moveTo>
                      <a:pt x="62" y="88"/>
                    </a:moveTo>
                    <a:lnTo>
                      <a:pt x="62" y="88"/>
                    </a:lnTo>
                    <a:cubicBezTo>
                      <a:pt x="44" y="88"/>
                      <a:pt x="27" y="80"/>
                      <a:pt x="27" y="62"/>
                    </a:cubicBezTo>
                    <a:cubicBezTo>
                      <a:pt x="27" y="35"/>
                      <a:pt x="44" y="27"/>
                      <a:pt x="62" y="27"/>
                    </a:cubicBezTo>
                    <a:cubicBezTo>
                      <a:pt x="80" y="27"/>
                      <a:pt x="98" y="35"/>
                      <a:pt x="98" y="62"/>
                    </a:cubicBezTo>
                    <a:cubicBezTo>
                      <a:pt x="98" y="80"/>
                      <a:pt x="80" y="88"/>
                      <a:pt x="62" y="88"/>
                    </a:cubicBezTo>
                    <a:close/>
                    <a:moveTo>
                      <a:pt x="284" y="301"/>
                    </a:moveTo>
                    <a:lnTo>
                      <a:pt x="284" y="301"/>
                    </a:lnTo>
                    <a:cubicBezTo>
                      <a:pt x="284" y="115"/>
                      <a:pt x="284" y="115"/>
                      <a:pt x="284" y="115"/>
                    </a:cubicBezTo>
                    <a:cubicBezTo>
                      <a:pt x="302" y="106"/>
                      <a:pt x="319" y="80"/>
                      <a:pt x="319" y="62"/>
                    </a:cubicBezTo>
                    <a:cubicBezTo>
                      <a:pt x="319" y="27"/>
                      <a:pt x="292" y="0"/>
                      <a:pt x="257" y="0"/>
                    </a:cubicBezTo>
                    <a:cubicBezTo>
                      <a:pt x="221" y="0"/>
                      <a:pt x="195" y="27"/>
                      <a:pt x="195" y="62"/>
                    </a:cubicBezTo>
                    <a:cubicBezTo>
                      <a:pt x="195" y="80"/>
                      <a:pt x="212" y="106"/>
                      <a:pt x="239" y="115"/>
                    </a:cubicBezTo>
                    <a:cubicBezTo>
                      <a:pt x="239" y="301"/>
                      <a:pt x="239" y="301"/>
                      <a:pt x="239" y="301"/>
                    </a:cubicBezTo>
                    <a:cubicBezTo>
                      <a:pt x="212" y="310"/>
                      <a:pt x="195" y="328"/>
                      <a:pt x="195" y="354"/>
                    </a:cubicBezTo>
                    <a:cubicBezTo>
                      <a:pt x="195" y="390"/>
                      <a:pt x="221" y="416"/>
                      <a:pt x="257" y="416"/>
                    </a:cubicBezTo>
                    <a:cubicBezTo>
                      <a:pt x="292" y="416"/>
                      <a:pt x="319" y="390"/>
                      <a:pt x="319" y="354"/>
                    </a:cubicBezTo>
                    <a:cubicBezTo>
                      <a:pt x="319" y="328"/>
                      <a:pt x="302" y="310"/>
                      <a:pt x="284" y="301"/>
                    </a:cubicBezTo>
                    <a:close/>
                    <a:moveTo>
                      <a:pt x="221" y="62"/>
                    </a:moveTo>
                    <a:lnTo>
                      <a:pt x="221" y="62"/>
                    </a:lnTo>
                    <a:cubicBezTo>
                      <a:pt x="221" y="35"/>
                      <a:pt x="239" y="27"/>
                      <a:pt x="257" y="27"/>
                    </a:cubicBezTo>
                    <a:cubicBezTo>
                      <a:pt x="275" y="27"/>
                      <a:pt x="292" y="35"/>
                      <a:pt x="292" y="62"/>
                    </a:cubicBezTo>
                    <a:cubicBezTo>
                      <a:pt x="292" y="80"/>
                      <a:pt x="275" y="88"/>
                      <a:pt x="257" y="88"/>
                    </a:cubicBezTo>
                    <a:cubicBezTo>
                      <a:pt x="239" y="88"/>
                      <a:pt x="221" y="80"/>
                      <a:pt x="221" y="62"/>
                    </a:cubicBezTo>
                    <a:close/>
                    <a:moveTo>
                      <a:pt x="257" y="390"/>
                    </a:moveTo>
                    <a:lnTo>
                      <a:pt x="257" y="390"/>
                    </a:lnTo>
                    <a:cubicBezTo>
                      <a:pt x="239" y="390"/>
                      <a:pt x="221" y="372"/>
                      <a:pt x="221" y="354"/>
                    </a:cubicBezTo>
                    <a:cubicBezTo>
                      <a:pt x="221" y="337"/>
                      <a:pt x="239" y="319"/>
                      <a:pt x="257" y="319"/>
                    </a:cubicBezTo>
                    <a:cubicBezTo>
                      <a:pt x="275" y="319"/>
                      <a:pt x="292" y="337"/>
                      <a:pt x="292" y="354"/>
                    </a:cubicBezTo>
                    <a:cubicBezTo>
                      <a:pt x="292" y="372"/>
                      <a:pt x="275" y="390"/>
                      <a:pt x="257" y="390"/>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grpSp>
        <p:sp>
          <p:nvSpPr>
            <p:cNvPr id="19490" name="TextBox 68"/>
            <p:cNvSpPr txBox="1">
              <a:spLocks noChangeArrowheads="1"/>
            </p:cNvSpPr>
            <p:nvPr/>
          </p:nvSpPr>
          <p:spPr bwMode="auto">
            <a:xfrm>
              <a:off x="3553816" y="6085339"/>
              <a:ext cx="4369072" cy="10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spAutoFit/>
            </a:bodyPr>
            <a:lstStyle>
              <a:lvl1pPr defTabSz="646113">
                <a:defRPr sz="3600">
                  <a:solidFill>
                    <a:schemeClr val="tx1"/>
                  </a:solidFill>
                  <a:latin typeface="Lato Light" panose="020F0302020204030203" pitchFamily="34" charset="0"/>
                  <a:ea typeface="MS PGothic" panose="020B0600070205080204" pitchFamily="34" charset="-128"/>
                </a:defRPr>
              </a:lvl1pPr>
              <a:lvl2pPr marL="742950" indent="-285750" defTabSz="646113">
                <a:defRPr sz="3600">
                  <a:solidFill>
                    <a:schemeClr val="tx1"/>
                  </a:solidFill>
                  <a:latin typeface="Lato Light" panose="020F0302020204030203" pitchFamily="34" charset="0"/>
                  <a:ea typeface="MS PGothic" panose="020B0600070205080204" pitchFamily="34" charset="-128"/>
                </a:defRPr>
              </a:lvl2pPr>
              <a:lvl3pPr marL="1143000" indent="-228600" defTabSz="646113">
                <a:defRPr sz="3600">
                  <a:solidFill>
                    <a:schemeClr val="tx1"/>
                  </a:solidFill>
                  <a:latin typeface="Lato Light" panose="020F0302020204030203" pitchFamily="34" charset="0"/>
                  <a:ea typeface="MS PGothic" panose="020B0600070205080204" pitchFamily="34" charset="-128"/>
                </a:defRPr>
              </a:lvl3pPr>
              <a:lvl4pPr marL="1600200" indent="-228600" defTabSz="646113">
                <a:defRPr sz="3600">
                  <a:solidFill>
                    <a:schemeClr val="tx1"/>
                  </a:solidFill>
                  <a:latin typeface="Lato Light" panose="020F0302020204030203" pitchFamily="34" charset="0"/>
                  <a:ea typeface="MS PGothic" panose="020B0600070205080204" pitchFamily="34" charset="-128"/>
                </a:defRPr>
              </a:lvl4pPr>
              <a:lvl5pPr marL="2057400" indent="-228600" defTabSz="646113">
                <a:defRPr sz="3600">
                  <a:solidFill>
                    <a:schemeClr val="tx1"/>
                  </a:solidFill>
                  <a:latin typeface="Lato Light" panose="020F0302020204030203" pitchFamily="34" charset="0"/>
                  <a:ea typeface="MS PGothic" panose="020B0600070205080204" pitchFamily="34" charset="-128"/>
                </a:defRPr>
              </a:lvl5pPr>
              <a:lvl6pPr marL="2514600" indent="-228600" defTabSz="6461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6461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6461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6461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120000"/>
                </a:lnSpc>
                <a:spcBef>
                  <a:spcPts val="850"/>
                </a:spcBef>
              </a:pPr>
              <a:r>
                <a:rPr lang="en-US" altLang="es-MX" sz="1200">
                  <a:latin typeface="Calibri Light" panose="020F0302020204030204" pitchFamily="34" charset="0"/>
                  <a:cs typeface="Calibri Light" panose="020F0302020204030204" pitchFamily="34" charset="0"/>
                </a:rPr>
                <a:t>Creativity is the key to success </a:t>
              </a:r>
              <a:r>
                <a:rPr lang="en-US" altLang="es-MX" sz="1200">
                  <a:latin typeface="Calibri Light" panose="020F0302020204030204" pitchFamily="34" charset="0"/>
                </a:rPr>
                <a:t>Lorem ipsum</a:t>
              </a:r>
              <a:endParaRPr lang="es-ES" altLang="es-MX" sz="1200">
                <a:latin typeface="Calibri Light" panose="020F0302020204030204" pitchFamily="34" charset="0"/>
                <a:cs typeface="Calibri Light" panose="020F0302020204030204" pitchFamily="34" charset="0"/>
              </a:endParaRPr>
            </a:p>
          </p:txBody>
        </p:sp>
      </p:grpSp>
      <p:grpSp>
        <p:nvGrpSpPr>
          <p:cNvPr id="19462" name="Group 10"/>
          <p:cNvGrpSpPr>
            <a:grpSpLocks/>
          </p:cNvGrpSpPr>
          <p:nvPr/>
        </p:nvGrpSpPr>
        <p:grpSpPr bwMode="auto">
          <a:xfrm>
            <a:off x="3929063" y="2322513"/>
            <a:ext cx="2184400" cy="1298716"/>
            <a:chOff x="7877013" y="4599784"/>
            <a:chExt cx="4369072" cy="2597440"/>
          </a:xfrm>
        </p:grpSpPr>
        <p:grpSp>
          <p:nvGrpSpPr>
            <p:cNvPr id="19485" name="Group 4"/>
            <p:cNvGrpSpPr>
              <a:grpSpLocks/>
            </p:cNvGrpSpPr>
            <p:nvPr/>
          </p:nvGrpSpPr>
          <p:grpSpPr bwMode="auto">
            <a:xfrm>
              <a:off x="9295731" y="4599784"/>
              <a:ext cx="1529720" cy="1530119"/>
              <a:chOff x="4859743" y="5333169"/>
              <a:chExt cx="1529720" cy="1530119"/>
            </a:xfrm>
          </p:grpSpPr>
          <p:sp>
            <p:nvSpPr>
              <p:cNvPr id="59" name="Oval 58"/>
              <p:cNvSpPr/>
              <p:nvPr/>
            </p:nvSpPr>
            <p:spPr bwMode="auto">
              <a:xfrm>
                <a:off x="4860338" y="5333169"/>
                <a:ext cx="1528858" cy="1530355"/>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492">
                  <a:defRPr/>
                </a:pPr>
                <a:endParaRPr lang="en-US" sz="900" dirty="0">
                  <a:latin typeface="Calibri Light"/>
                </a:endParaRPr>
              </a:p>
            </p:txBody>
          </p:sp>
          <p:sp>
            <p:nvSpPr>
              <p:cNvPr id="64" name="Freeform 75"/>
              <p:cNvSpPr>
                <a:spLocks noChangeArrowheads="1"/>
              </p:cNvSpPr>
              <p:nvPr/>
            </p:nvSpPr>
            <p:spPr bwMode="auto">
              <a:xfrm>
                <a:off x="5294374" y="5830344"/>
                <a:ext cx="662867" cy="533813"/>
              </a:xfrm>
              <a:custGeom>
                <a:avLst/>
                <a:gdLst>
                  <a:gd name="T0" fmla="*/ 590845 w 497"/>
                  <a:gd name="T1" fmla="*/ 0 h 400"/>
                  <a:gd name="T2" fmla="*/ 590845 w 497"/>
                  <a:gd name="T3" fmla="*/ 0 h 400"/>
                  <a:gd name="T4" fmla="*/ 70688 w 497"/>
                  <a:gd name="T5" fmla="*/ 0 h 400"/>
                  <a:gd name="T6" fmla="*/ 0 w 497"/>
                  <a:gd name="T7" fmla="*/ 58719 h 400"/>
                  <a:gd name="T8" fmla="*/ 0 w 497"/>
                  <a:gd name="T9" fmla="*/ 461748 h 400"/>
                  <a:gd name="T10" fmla="*/ 70688 w 497"/>
                  <a:gd name="T11" fmla="*/ 532478 h 400"/>
                  <a:gd name="T12" fmla="*/ 590845 w 497"/>
                  <a:gd name="T13" fmla="*/ 532478 h 400"/>
                  <a:gd name="T14" fmla="*/ 661533 w 497"/>
                  <a:gd name="T15" fmla="*/ 461748 h 400"/>
                  <a:gd name="T16" fmla="*/ 661533 w 497"/>
                  <a:gd name="T17" fmla="*/ 58719 h 400"/>
                  <a:gd name="T18" fmla="*/ 590845 w 497"/>
                  <a:gd name="T19" fmla="*/ 0 h 400"/>
                  <a:gd name="T20" fmla="*/ 590845 w 497"/>
                  <a:gd name="T21" fmla="*/ 461748 h 400"/>
                  <a:gd name="T22" fmla="*/ 590845 w 497"/>
                  <a:gd name="T23" fmla="*/ 461748 h 400"/>
                  <a:gd name="T24" fmla="*/ 70688 w 497"/>
                  <a:gd name="T25" fmla="*/ 461748 h 400"/>
                  <a:gd name="T26" fmla="*/ 70688 w 497"/>
                  <a:gd name="T27" fmla="*/ 58719 h 400"/>
                  <a:gd name="T28" fmla="*/ 590845 w 497"/>
                  <a:gd name="T29" fmla="*/ 58719 h 400"/>
                  <a:gd name="T30" fmla="*/ 590845 w 497"/>
                  <a:gd name="T31" fmla="*/ 461748 h 400"/>
                  <a:gd name="T32" fmla="*/ 296089 w 497"/>
                  <a:gd name="T33" fmla="*/ 332299 h 400"/>
                  <a:gd name="T34" fmla="*/ 296089 w 497"/>
                  <a:gd name="T35" fmla="*/ 332299 h 400"/>
                  <a:gd name="T36" fmla="*/ 129372 w 497"/>
                  <a:gd name="T37" fmla="*/ 332299 h 400"/>
                  <a:gd name="T38" fmla="*/ 129372 w 497"/>
                  <a:gd name="T39" fmla="*/ 391018 h 400"/>
                  <a:gd name="T40" fmla="*/ 296089 w 497"/>
                  <a:gd name="T41" fmla="*/ 391018 h 400"/>
                  <a:gd name="T42" fmla="*/ 296089 w 497"/>
                  <a:gd name="T43" fmla="*/ 332299 h 400"/>
                  <a:gd name="T44" fmla="*/ 296089 w 497"/>
                  <a:gd name="T45" fmla="*/ 237547 h 400"/>
                  <a:gd name="T46" fmla="*/ 296089 w 497"/>
                  <a:gd name="T47" fmla="*/ 237547 h 400"/>
                  <a:gd name="T48" fmla="*/ 129372 w 497"/>
                  <a:gd name="T49" fmla="*/ 237547 h 400"/>
                  <a:gd name="T50" fmla="*/ 129372 w 497"/>
                  <a:gd name="T51" fmla="*/ 296266 h 400"/>
                  <a:gd name="T52" fmla="*/ 296089 w 497"/>
                  <a:gd name="T53" fmla="*/ 296266 h 400"/>
                  <a:gd name="T54" fmla="*/ 296089 w 497"/>
                  <a:gd name="T55" fmla="*/ 237547 h 400"/>
                  <a:gd name="T56" fmla="*/ 296089 w 497"/>
                  <a:gd name="T57" fmla="*/ 130784 h 400"/>
                  <a:gd name="T58" fmla="*/ 296089 w 497"/>
                  <a:gd name="T59" fmla="*/ 130784 h 400"/>
                  <a:gd name="T60" fmla="*/ 129372 w 497"/>
                  <a:gd name="T61" fmla="*/ 130784 h 400"/>
                  <a:gd name="T62" fmla="*/ 129372 w 497"/>
                  <a:gd name="T63" fmla="*/ 190838 h 400"/>
                  <a:gd name="T64" fmla="*/ 296089 w 497"/>
                  <a:gd name="T65" fmla="*/ 190838 h 400"/>
                  <a:gd name="T66" fmla="*/ 296089 w 497"/>
                  <a:gd name="T67" fmla="*/ 130784 h 400"/>
                  <a:gd name="T68" fmla="*/ 518823 w 497"/>
                  <a:gd name="T69" fmla="*/ 342975 h 400"/>
                  <a:gd name="T70" fmla="*/ 518823 w 497"/>
                  <a:gd name="T71" fmla="*/ 342975 h 400"/>
                  <a:gd name="T72" fmla="*/ 472143 w 497"/>
                  <a:gd name="T73" fmla="*/ 308277 h 400"/>
                  <a:gd name="T74" fmla="*/ 508154 w 497"/>
                  <a:gd name="T75" fmla="*/ 201514 h 400"/>
                  <a:gd name="T76" fmla="*/ 448135 w 497"/>
                  <a:gd name="T77" fmla="*/ 130784 h 400"/>
                  <a:gd name="T78" fmla="*/ 389451 w 497"/>
                  <a:gd name="T79" fmla="*/ 201514 h 400"/>
                  <a:gd name="T80" fmla="*/ 425462 w 497"/>
                  <a:gd name="T81" fmla="*/ 308277 h 400"/>
                  <a:gd name="T82" fmla="*/ 366778 w 497"/>
                  <a:gd name="T83" fmla="*/ 342975 h 400"/>
                  <a:gd name="T84" fmla="*/ 366778 w 497"/>
                  <a:gd name="T85" fmla="*/ 391018 h 400"/>
                  <a:gd name="T86" fmla="*/ 530827 w 497"/>
                  <a:gd name="T87" fmla="*/ 391018 h 400"/>
                  <a:gd name="T88" fmla="*/ 518823 w 497"/>
                  <a:gd name="T89" fmla="*/ 342975 h 4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97" h="400">
                    <a:moveTo>
                      <a:pt x="443" y="0"/>
                    </a:moveTo>
                    <a:lnTo>
                      <a:pt x="443" y="0"/>
                    </a:lnTo>
                    <a:cubicBezTo>
                      <a:pt x="53" y="0"/>
                      <a:pt x="53" y="0"/>
                      <a:pt x="53" y="0"/>
                    </a:cubicBezTo>
                    <a:cubicBezTo>
                      <a:pt x="17" y="0"/>
                      <a:pt x="0" y="18"/>
                      <a:pt x="0" y="44"/>
                    </a:cubicBezTo>
                    <a:cubicBezTo>
                      <a:pt x="0" y="346"/>
                      <a:pt x="0" y="346"/>
                      <a:pt x="0" y="346"/>
                    </a:cubicBezTo>
                    <a:cubicBezTo>
                      <a:pt x="0" y="373"/>
                      <a:pt x="17" y="399"/>
                      <a:pt x="53" y="399"/>
                    </a:cubicBezTo>
                    <a:cubicBezTo>
                      <a:pt x="443" y="399"/>
                      <a:pt x="443" y="399"/>
                      <a:pt x="443" y="399"/>
                    </a:cubicBezTo>
                    <a:cubicBezTo>
                      <a:pt x="470" y="399"/>
                      <a:pt x="496" y="373"/>
                      <a:pt x="496" y="346"/>
                    </a:cubicBezTo>
                    <a:cubicBezTo>
                      <a:pt x="496" y="44"/>
                      <a:pt x="496" y="44"/>
                      <a:pt x="496" y="44"/>
                    </a:cubicBezTo>
                    <a:cubicBezTo>
                      <a:pt x="496" y="18"/>
                      <a:pt x="470" y="0"/>
                      <a:pt x="443" y="0"/>
                    </a:cubicBezTo>
                    <a:close/>
                    <a:moveTo>
                      <a:pt x="443" y="346"/>
                    </a:moveTo>
                    <a:lnTo>
                      <a:pt x="443" y="346"/>
                    </a:lnTo>
                    <a:cubicBezTo>
                      <a:pt x="53" y="346"/>
                      <a:pt x="53" y="346"/>
                      <a:pt x="53" y="346"/>
                    </a:cubicBezTo>
                    <a:cubicBezTo>
                      <a:pt x="53" y="44"/>
                      <a:pt x="53" y="44"/>
                      <a:pt x="53" y="44"/>
                    </a:cubicBezTo>
                    <a:cubicBezTo>
                      <a:pt x="443" y="44"/>
                      <a:pt x="443" y="44"/>
                      <a:pt x="443" y="44"/>
                    </a:cubicBezTo>
                    <a:lnTo>
                      <a:pt x="443" y="346"/>
                    </a:lnTo>
                    <a:close/>
                    <a:moveTo>
                      <a:pt x="222" y="249"/>
                    </a:moveTo>
                    <a:lnTo>
                      <a:pt x="222" y="249"/>
                    </a:lnTo>
                    <a:cubicBezTo>
                      <a:pt x="97" y="249"/>
                      <a:pt x="97" y="249"/>
                      <a:pt x="97" y="249"/>
                    </a:cubicBezTo>
                    <a:cubicBezTo>
                      <a:pt x="97" y="293"/>
                      <a:pt x="97" y="293"/>
                      <a:pt x="97" y="293"/>
                    </a:cubicBezTo>
                    <a:cubicBezTo>
                      <a:pt x="222" y="293"/>
                      <a:pt x="222" y="293"/>
                      <a:pt x="222" y="293"/>
                    </a:cubicBezTo>
                    <a:lnTo>
                      <a:pt x="222" y="249"/>
                    </a:lnTo>
                    <a:close/>
                    <a:moveTo>
                      <a:pt x="222" y="178"/>
                    </a:moveTo>
                    <a:lnTo>
                      <a:pt x="222" y="178"/>
                    </a:lnTo>
                    <a:cubicBezTo>
                      <a:pt x="97" y="178"/>
                      <a:pt x="97" y="178"/>
                      <a:pt x="97" y="178"/>
                    </a:cubicBezTo>
                    <a:cubicBezTo>
                      <a:pt x="97" y="222"/>
                      <a:pt x="97" y="222"/>
                      <a:pt x="97" y="222"/>
                    </a:cubicBezTo>
                    <a:cubicBezTo>
                      <a:pt x="222" y="222"/>
                      <a:pt x="222" y="222"/>
                      <a:pt x="222" y="222"/>
                    </a:cubicBezTo>
                    <a:lnTo>
                      <a:pt x="222" y="178"/>
                    </a:lnTo>
                    <a:close/>
                    <a:moveTo>
                      <a:pt x="222" y="98"/>
                    </a:moveTo>
                    <a:lnTo>
                      <a:pt x="222" y="98"/>
                    </a:lnTo>
                    <a:cubicBezTo>
                      <a:pt x="97" y="98"/>
                      <a:pt x="97" y="98"/>
                      <a:pt x="97" y="98"/>
                    </a:cubicBezTo>
                    <a:cubicBezTo>
                      <a:pt x="97" y="143"/>
                      <a:pt x="97" y="143"/>
                      <a:pt x="97" y="143"/>
                    </a:cubicBezTo>
                    <a:cubicBezTo>
                      <a:pt x="222" y="143"/>
                      <a:pt x="222" y="143"/>
                      <a:pt x="222" y="143"/>
                    </a:cubicBezTo>
                    <a:lnTo>
                      <a:pt x="222" y="98"/>
                    </a:lnTo>
                    <a:close/>
                    <a:moveTo>
                      <a:pt x="389" y="257"/>
                    </a:moveTo>
                    <a:lnTo>
                      <a:pt x="389" y="257"/>
                    </a:lnTo>
                    <a:cubicBezTo>
                      <a:pt x="389" y="257"/>
                      <a:pt x="354" y="249"/>
                      <a:pt x="354" y="231"/>
                    </a:cubicBezTo>
                    <a:cubicBezTo>
                      <a:pt x="354" y="204"/>
                      <a:pt x="381" y="196"/>
                      <a:pt x="381" y="151"/>
                    </a:cubicBezTo>
                    <a:cubicBezTo>
                      <a:pt x="381" y="125"/>
                      <a:pt x="372" y="98"/>
                      <a:pt x="336" y="98"/>
                    </a:cubicBezTo>
                    <a:cubicBezTo>
                      <a:pt x="301" y="98"/>
                      <a:pt x="292" y="125"/>
                      <a:pt x="292" y="151"/>
                    </a:cubicBezTo>
                    <a:cubicBezTo>
                      <a:pt x="292" y="196"/>
                      <a:pt x="319" y="204"/>
                      <a:pt x="319" y="231"/>
                    </a:cubicBezTo>
                    <a:cubicBezTo>
                      <a:pt x="319" y="249"/>
                      <a:pt x="275" y="257"/>
                      <a:pt x="275" y="257"/>
                    </a:cubicBezTo>
                    <a:lnTo>
                      <a:pt x="275" y="293"/>
                    </a:lnTo>
                    <a:cubicBezTo>
                      <a:pt x="398" y="293"/>
                      <a:pt x="398" y="293"/>
                      <a:pt x="398" y="293"/>
                    </a:cubicBezTo>
                    <a:cubicBezTo>
                      <a:pt x="398" y="293"/>
                      <a:pt x="398" y="257"/>
                      <a:pt x="389" y="257"/>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grpSp>
        <p:sp>
          <p:nvSpPr>
            <p:cNvPr id="19486" name="TextBox 70"/>
            <p:cNvSpPr txBox="1">
              <a:spLocks noChangeArrowheads="1"/>
            </p:cNvSpPr>
            <p:nvPr/>
          </p:nvSpPr>
          <p:spPr bwMode="auto">
            <a:xfrm>
              <a:off x="7877013" y="6155691"/>
              <a:ext cx="4369072" cy="104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spAutoFit/>
            </a:bodyPr>
            <a:lstStyle>
              <a:lvl1pPr defTabSz="646113">
                <a:defRPr sz="3600">
                  <a:solidFill>
                    <a:schemeClr val="tx1"/>
                  </a:solidFill>
                  <a:latin typeface="Lato Light" panose="020F0302020204030203" pitchFamily="34" charset="0"/>
                  <a:ea typeface="MS PGothic" panose="020B0600070205080204" pitchFamily="34" charset="-128"/>
                </a:defRPr>
              </a:lvl1pPr>
              <a:lvl2pPr marL="742950" indent="-285750" defTabSz="646113">
                <a:defRPr sz="3600">
                  <a:solidFill>
                    <a:schemeClr val="tx1"/>
                  </a:solidFill>
                  <a:latin typeface="Lato Light" panose="020F0302020204030203" pitchFamily="34" charset="0"/>
                  <a:ea typeface="MS PGothic" panose="020B0600070205080204" pitchFamily="34" charset="-128"/>
                </a:defRPr>
              </a:lvl2pPr>
              <a:lvl3pPr marL="1143000" indent="-228600" defTabSz="646113">
                <a:defRPr sz="3600">
                  <a:solidFill>
                    <a:schemeClr val="tx1"/>
                  </a:solidFill>
                  <a:latin typeface="Lato Light" panose="020F0302020204030203" pitchFamily="34" charset="0"/>
                  <a:ea typeface="MS PGothic" panose="020B0600070205080204" pitchFamily="34" charset="-128"/>
                </a:defRPr>
              </a:lvl3pPr>
              <a:lvl4pPr marL="1600200" indent="-228600" defTabSz="646113">
                <a:defRPr sz="3600">
                  <a:solidFill>
                    <a:schemeClr val="tx1"/>
                  </a:solidFill>
                  <a:latin typeface="Lato Light" panose="020F0302020204030203" pitchFamily="34" charset="0"/>
                  <a:ea typeface="MS PGothic" panose="020B0600070205080204" pitchFamily="34" charset="-128"/>
                </a:defRPr>
              </a:lvl4pPr>
              <a:lvl5pPr marL="2057400" indent="-228600" defTabSz="646113">
                <a:defRPr sz="3600">
                  <a:solidFill>
                    <a:schemeClr val="tx1"/>
                  </a:solidFill>
                  <a:latin typeface="Lato Light" panose="020F0302020204030203" pitchFamily="34" charset="0"/>
                  <a:ea typeface="MS PGothic" panose="020B0600070205080204" pitchFamily="34" charset="-128"/>
                </a:defRPr>
              </a:lvl5pPr>
              <a:lvl6pPr marL="2514600" indent="-228600" defTabSz="6461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6461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6461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6461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120000"/>
                </a:lnSpc>
                <a:spcBef>
                  <a:spcPts val="850"/>
                </a:spcBef>
              </a:pPr>
              <a:r>
                <a:rPr lang="en-US" altLang="es-MX" sz="1200">
                  <a:latin typeface="Calibri Light" panose="020F0302020204030204" pitchFamily="34" charset="0"/>
                  <a:cs typeface="Calibri Light" panose="020F0302020204030204" pitchFamily="34" charset="0"/>
                </a:rPr>
                <a:t>Creativity is the key to success </a:t>
              </a:r>
              <a:r>
                <a:rPr lang="en-US" altLang="es-MX" sz="1200">
                  <a:latin typeface="Calibri Light" panose="020F0302020204030204" pitchFamily="34" charset="0"/>
                </a:rPr>
                <a:t>Lorem ipsum</a:t>
              </a:r>
              <a:endParaRPr lang="es-ES" altLang="es-MX" sz="1200">
                <a:latin typeface="Calibri Light" panose="020F0302020204030204" pitchFamily="34" charset="0"/>
                <a:cs typeface="Calibri Light" panose="020F0302020204030204" pitchFamily="34" charset="0"/>
              </a:endParaRPr>
            </a:p>
          </p:txBody>
        </p:sp>
      </p:grpSp>
      <p:grpSp>
        <p:nvGrpSpPr>
          <p:cNvPr id="19463" name="Group 11"/>
          <p:cNvGrpSpPr>
            <a:grpSpLocks/>
          </p:cNvGrpSpPr>
          <p:nvPr/>
        </p:nvGrpSpPr>
        <p:grpSpPr bwMode="auto">
          <a:xfrm>
            <a:off x="6091238" y="1815307"/>
            <a:ext cx="2184400" cy="1297856"/>
            <a:chOff x="12201525" y="3474212"/>
            <a:chExt cx="4369072" cy="2595396"/>
          </a:xfrm>
        </p:grpSpPr>
        <p:grpSp>
          <p:nvGrpSpPr>
            <p:cNvPr id="19481" name="Group 3"/>
            <p:cNvGrpSpPr>
              <a:grpSpLocks/>
            </p:cNvGrpSpPr>
            <p:nvPr/>
          </p:nvGrpSpPr>
          <p:grpSpPr bwMode="auto">
            <a:xfrm>
              <a:off x="13614823" y="3474212"/>
              <a:ext cx="1529720" cy="1530119"/>
              <a:chOff x="4852103" y="3573516"/>
              <a:chExt cx="1529720" cy="1530119"/>
            </a:xfrm>
          </p:grpSpPr>
          <p:sp>
            <p:nvSpPr>
              <p:cNvPr id="57" name="Oval 56"/>
              <p:cNvSpPr/>
              <p:nvPr/>
            </p:nvSpPr>
            <p:spPr bwMode="auto">
              <a:xfrm>
                <a:off x="4851768" y="3573516"/>
                <a:ext cx="1530445" cy="1530164"/>
              </a:xfrm>
              <a:prstGeom prst="ellipse">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492">
                  <a:defRPr/>
                </a:pPr>
                <a:endParaRPr lang="en-US" sz="900" dirty="0">
                  <a:latin typeface="Calibri Light"/>
                </a:endParaRPr>
              </a:p>
            </p:txBody>
          </p:sp>
          <p:sp>
            <p:nvSpPr>
              <p:cNvPr id="63" name="Freeform 127"/>
              <p:cNvSpPr>
                <a:spLocks noChangeArrowheads="1"/>
              </p:cNvSpPr>
              <p:nvPr/>
            </p:nvSpPr>
            <p:spPr bwMode="auto">
              <a:xfrm>
                <a:off x="5225171" y="3999843"/>
                <a:ext cx="828417" cy="667132"/>
              </a:xfrm>
              <a:custGeom>
                <a:avLst/>
                <a:gdLst>
                  <a:gd name="T0" fmla="*/ 281695 w 497"/>
                  <a:gd name="T1" fmla="*/ 326895 h 400"/>
                  <a:gd name="T2" fmla="*/ 281695 w 497"/>
                  <a:gd name="T3" fmla="*/ 326895 h 400"/>
                  <a:gd name="T4" fmla="*/ 413375 w 497"/>
                  <a:gd name="T5" fmla="*/ 458653 h 400"/>
                  <a:gd name="T6" fmla="*/ 546722 w 497"/>
                  <a:gd name="T7" fmla="*/ 326895 h 400"/>
                  <a:gd name="T8" fmla="*/ 413375 w 497"/>
                  <a:gd name="T9" fmla="*/ 193468 h 400"/>
                  <a:gd name="T10" fmla="*/ 281695 w 497"/>
                  <a:gd name="T11" fmla="*/ 326895 h 400"/>
                  <a:gd name="T12" fmla="*/ 193353 w 497"/>
                  <a:gd name="T13" fmla="*/ 281863 h 400"/>
                  <a:gd name="T14" fmla="*/ 193353 w 497"/>
                  <a:gd name="T15" fmla="*/ 281863 h 400"/>
                  <a:gd name="T16" fmla="*/ 413375 w 497"/>
                  <a:gd name="T17" fmla="*/ 105073 h 400"/>
                  <a:gd name="T18" fmla="*/ 575058 w 497"/>
                  <a:gd name="T19" fmla="*/ 163447 h 400"/>
                  <a:gd name="T20" fmla="*/ 650066 w 497"/>
                  <a:gd name="T21" fmla="*/ 163447 h 400"/>
                  <a:gd name="T22" fmla="*/ 650066 w 497"/>
                  <a:gd name="T23" fmla="*/ 90063 h 400"/>
                  <a:gd name="T24" fmla="*/ 413375 w 497"/>
                  <a:gd name="T25" fmla="*/ 0 h 400"/>
                  <a:gd name="T26" fmla="*/ 103344 w 497"/>
                  <a:gd name="T27" fmla="*/ 238500 h 400"/>
                  <a:gd name="T28" fmla="*/ 0 w 497"/>
                  <a:gd name="T29" fmla="*/ 238500 h 400"/>
                  <a:gd name="T30" fmla="*/ 0 w 497"/>
                  <a:gd name="T31" fmla="*/ 326895 h 400"/>
                  <a:gd name="T32" fmla="*/ 133347 w 497"/>
                  <a:gd name="T33" fmla="*/ 326895 h 400"/>
                  <a:gd name="T34" fmla="*/ 193353 w 497"/>
                  <a:gd name="T35" fmla="*/ 281863 h 400"/>
                  <a:gd name="T36" fmla="*/ 693403 w 497"/>
                  <a:gd name="T37" fmla="*/ 326895 h 400"/>
                  <a:gd name="T38" fmla="*/ 693403 w 497"/>
                  <a:gd name="T39" fmla="*/ 326895 h 400"/>
                  <a:gd name="T40" fmla="*/ 635064 w 497"/>
                  <a:gd name="T41" fmla="*/ 385269 h 400"/>
                  <a:gd name="T42" fmla="*/ 413375 w 497"/>
                  <a:gd name="T43" fmla="*/ 562059 h 400"/>
                  <a:gd name="T44" fmla="*/ 251692 w 497"/>
                  <a:gd name="T45" fmla="*/ 488674 h 400"/>
                  <a:gd name="T46" fmla="*/ 178351 w 497"/>
                  <a:gd name="T47" fmla="*/ 488674 h 400"/>
                  <a:gd name="T48" fmla="*/ 178351 w 497"/>
                  <a:gd name="T49" fmla="*/ 562059 h 400"/>
                  <a:gd name="T50" fmla="*/ 413375 w 497"/>
                  <a:gd name="T51" fmla="*/ 665464 h 400"/>
                  <a:gd name="T52" fmla="*/ 725073 w 497"/>
                  <a:gd name="T53" fmla="*/ 428632 h 400"/>
                  <a:gd name="T54" fmla="*/ 826750 w 497"/>
                  <a:gd name="T55" fmla="*/ 428632 h 400"/>
                  <a:gd name="T56" fmla="*/ 826750 w 497"/>
                  <a:gd name="T57" fmla="*/ 326895 h 400"/>
                  <a:gd name="T58" fmla="*/ 693403 w 497"/>
                  <a:gd name="T59" fmla="*/ 326895 h 4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97" h="400">
                    <a:moveTo>
                      <a:pt x="169" y="196"/>
                    </a:moveTo>
                    <a:lnTo>
                      <a:pt x="169" y="196"/>
                    </a:lnTo>
                    <a:cubicBezTo>
                      <a:pt x="169" y="240"/>
                      <a:pt x="204" y="275"/>
                      <a:pt x="248" y="275"/>
                    </a:cubicBezTo>
                    <a:cubicBezTo>
                      <a:pt x="292" y="275"/>
                      <a:pt x="328" y="240"/>
                      <a:pt x="328" y="196"/>
                    </a:cubicBezTo>
                    <a:cubicBezTo>
                      <a:pt x="328" y="151"/>
                      <a:pt x="292" y="116"/>
                      <a:pt x="248" y="116"/>
                    </a:cubicBezTo>
                    <a:cubicBezTo>
                      <a:pt x="204" y="116"/>
                      <a:pt x="169" y="151"/>
                      <a:pt x="169" y="196"/>
                    </a:cubicBezTo>
                    <a:close/>
                    <a:moveTo>
                      <a:pt x="116" y="169"/>
                    </a:moveTo>
                    <a:lnTo>
                      <a:pt x="116" y="169"/>
                    </a:lnTo>
                    <a:cubicBezTo>
                      <a:pt x="124" y="107"/>
                      <a:pt x="186" y="63"/>
                      <a:pt x="248" y="63"/>
                    </a:cubicBezTo>
                    <a:cubicBezTo>
                      <a:pt x="284" y="63"/>
                      <a:pt x="319" y="71"/>
                      <a:pt x="345" y="98"/>
                    </a:cubicBezTo>
                    <a:cubicBezTo>
                      <a:pt x="354" y="107"/>
                      <a:pt x="381" y="107"/>
                      <a:pt x="390" y="98"/>
                    </a:cubicBezTo>
                    <a:cubicBezTo>
                      <a:pt x="399" y="89"/>
                      <a:pt x="399" y="71"/>
                      <a:pt x="390" y="54"/>
                    </a:cubicBezTo>
                    <a:cubicBezTo>
                      <a:pt x="354" y="18"/>
                      <a:pt x="301" y="0"/>
                      <a:pt x="248" y="0"/>
                    </a:cubicBezTo>
                    <a:cubicBezTo>
                      <a:pt x="160" y="0"/>
                      <a:pt x="80" y="54"/>
                      <a:pt x="62" y="143"/>
                    </a:cubicBezTo>
                    <a:cubicBezTo>
                      <a:pt x="0" y="143"/>
                      <a:pt x="0" y="143"/>
                      <a:pt x="0" y="143"/>
                    </a:cubicBezTo>
                    <a:cubicBezTo>
                      <a:pt x="0" y="196"/>
                      <a:pt x="0" y="196"/>
                      <a:pt x="0" y="196"/>
                    </a:cubicBezTo>
                    <a:cubicBezTo>
                      <a:pt x="80" y="196"/>
                      <a:pt x="80" y="196"/>
                      <a:pt x="80" y="196"/>
                    </a:cubicBezTo>
                    <a:cubicBezTo>
                      <a:pt x="107" y="196"/>
                      <a:pt x="107" y="178"/>
                      <a:pt x="116" y="169"/>
                    </a:cubicBezTo>
                    <a:close/>
                    <a:moveTo>
                      <a:pt x="416" y="196"/>
                    </a:moveTo>
                    <a:lnTo>
                      <a:pt x="416" y="196"/>
                    </a:lnTo>
                    <a:cubicBezTo>
                      <a:pt x="390" y="196"/>
                      <a:pt x="390" y="222"/>
                      <a:pt x="381" y="231"/>
                    </a:cubicBezTo>
                    <a:cubicBezTo>
                      <a:pt x="372" y="293"/>
                      <a:pt x="319" y="337"/>
                      <a:pt x="248" y="337"/>
                    </a:cubicBezTo>
                    <a:cubicBezTo>
                      <a:pt x="213" y="337"/>
                      <a:pt x="177" y="319"/>
                      <a:pt x="151" y="293"/>
                    </a:cubicBezTo>
                    <a:cubicBezTo>
                      <a:pt x="142" y="284"/>
                      <a:pt x="116" y="284"/>
                      <a:pt x="107" y="293"/>
                    </a:cubicBezTo>
                    <a:cubicBezTo>
                      <a:pt x="97" y="310"/>
                      <a:pt x="97" y="328"/>
                      <a:pt x="107" y="337"/>
                    </a:cubicBezTo>
                    <a:cubicBezTo>
                      <a:pt x="142" y="373"/>
                      <a:pt x="195" y="399"/>
                      <a:pt x="248" y="399"/>
                    </a:cubicBezTo>
                    <a:cubicBezTo>
                      <a:pt x="337" y="399"/>
                      <a:pt x="416" y="337"/>
                      <a:pt x="435" y="257"/>
                    </a:cubicBezTo>
                    <a:cubicBezTo>
                      <a:pt x="496" y="257"/>
                      <a:pt x="496" y="257"/>
                      <a:pt x="496" y="257"/>
                    </a:cubicBezTo>
                    <a:cubicBezTo>
                      <a:pt x="496" y="196"/>
                      <a:pt x="496" y="196"/>
                      <a:pt x="496" y="196"/>
                    </a:cubicBezTo>
                    <a:lnTo>
                      <a:pt x="416" y="196"/>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grpSp>
        <p:sp>
          <p:nvSpPr>
            <p:cNvPr id="19482" name="TextBox 71"/>
            <p:cNvSpPr txBox="1">
              <a:spLocks noChangeArrowheads="1"/>
            </p:cNvSpPr>
            <p:nvPr/>
          </p:nvSpPr>
          <p:spPr bwMode="auto">
            <a:xfrm>
              <a:off x="12201525" y="5028205"/>
              <a:ext cx="4369072" cy="1041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spAutoFit/>
            </a:bodyPr>
            <a:lstStyle>
              <a:lvl1pPr defTabSz="646113">
                <a:defRPr sz="3600">
                  <a:solidFill>
                    <a:schemeClr val="tx1"/>
                  </a:solidFill>
                  <a:latin typeface="Lato Light" panose="020F0302020204030203" pitchFamily="34" charset="0"/>
                  <a:ea typeface="MS PGothic" panose="020B0600070205080204" pitchFamily="34" charset="-128"/>
                </a:defRPr>
              </a:lvl1pPr>
              <a:lvl2pPr marL="742950" indent="-285750" defTabSz="646113">
                <a:defRPr sz="3600">
                  <a:solidFill>
                    <a:schemeClr val="tx1"/>
                  </a:solidFill>
                  <a:latin typeface="Lato Light" panose="020F0302020204030203" pitchFamily="34" charset="0"/>
                  <a:ea typeface="MS PGothic" panose="020B0600070205080204" pitchFamily="34" charset="-128"/>
                </a:defRPr>
              </a:lvl2pPr>
              <a:lvl3pPr marL="1143000" indent="-228600" defTabSz="646113">
                <a:defRPr sz="3600">
                  <a:solidFill>
                    <a:schemeClr val="tx1"/>
                  </a:solidFill>
                  <a:latin typeface="Lato Light" panose="020F0302020204030203" pitchFamily="34" charset="0"/>
                  <a:ea typeface="MS PGothic" panose="020B0600070205080204" pitchFamily="34" charset="-128"/>
                </a:defRPr>
              </a:lvl3pPr>
              <a:lvl4pPr marL="1600200" indent="-228600" defTabSz="646113">
                <a:defRPr sz="3600">
                  <a:solidFill>
                    <a:schemeClr val="tx1"/>
                  </a:solidFill>
                  <a:latin typeface="Lato Light" panose="020F0302020204030203" pitchFamily="34" charset="0"/>
                  <a:ea typeface="MS PGothic" panose="020B0600070205080204" pitchFamily="34" charset="-128"/>
                </a:defRPr>
              </a:lvl4pPr>
              <a:lvl5pPr marL="2057400" indent="-228600" defTabSz="646113">
                <a:defRPr sz="3600">
                  <a:solidFill>
                    <a:schemeClr val="tx1"/>
                  </a:solidFill>
                  <a:latin typeface="Lato Light" panose="020F0302020204030203" pitchFamily="34" charset="0"/>
                  <a:ea typeface="MS PGothic" panose="020B0600070205080204" pitchFamily="34" charset="-128"/>
                </a:defRPr>
              </a:lvl5pPr>
              <a:lvl6pPr marL="2514600" indent="-228600" defTabSz="6461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6461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6461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6461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120000"/>
                </a:lnSpc>
                <a:spcBef>
                  <a:spcPts val="850"/>
                </a:spcBef>
              </a:pPr>
              <a:r>
                <a:rPr lang="en-US" altLang="es-MX" sz="1200">
                  <a:latin typeface="Calibri Light" panose="020F0302020204030204" pitchFamily="34" charset="0"/>
                  <a:cs typeface="Calibri Light" panose="020F0302020204030204" pitchFamily="34" charset="0"/>
                </a:rPr>
                <a:t>Creativity is the key to success </a:t>
              </a:r>
              <a:r>
                <a:rPr lang="en-US" altLang="es-MX" sz="1200">
                  <a:latin typeface="Calibri Light" panose="020F0302020204030204" pitchFamily="34" charset="0"/>
                </a:rPr>
                <a:t>Lorem ipsum</a:t>
              </a:r>
              <a:endParaRPr lang="es-ES" altLang="es-MX" sz="1200">
                <a:latin typeface="Calibri Light" panose="020F0302020204030204" pitchFamily="34" charset="0"/>
                <a:cs typeface="Calibri Light" panose="020F0302020204030204" pitchFamily="34" charset="0"/>
              </a:endParaRPr>
            </a:p>
          </p:txBody>
        </p:sp>
      </p:grpSp>
      <p:grpSp>
        <p:nvGrpSpPr>
          <p:cNvPr id="19464" name="Group 12"/>
          <p:cNvGrpSpPr>
            <a:grpSpLocks/>
          </p:cNvGrpSpPr>
          <p:nvPr/>
        </p:nvGrpSpPr>
        <p:grpSpPr bwMode="auto">
          <a:xfrm>
            <a:off x="8250238" y="1299369"/>
            <a:ext cx="2184400" cy="1308185"/>
            <a:chOff x="16542248" y="2465444"/>
            <a:chExt cx="4369072" cy="2616104"/>
          </a:xfrm>
        </p:grpSpPr>
        <p:grpSp>
          <p:nvGrpSpPr>
            <p:cNvPr id="19477" name="Group 5"/>
            <p:cNvGrpSpPr>
              <a:grpSpLocks/>
            </p:cNvGrpSpPr>
            <p:nvPr/>
          </p:nvGrpSpPr>
          <p:grpSpPr bwMode="auto">
            <a:xfrm>
              <a:off x="17939832" y="2465444"/>
              <a:ext cx="1529720" cy="1530119"/>
              <a:chOff x="4859743" y="7115847"/>
              <a:chExt cx="1529720" cy="1530119"/>
            </a:xfrm>
          </p:grpSpPr>
          <p:sp>
            <p:nvSpPr>
              <p:cNvPr id="60" name="Oval 59"/>
              <p:cNvSpPr/>
              <p:nvPr/>
            </p:nvSpPr>
            <p:spPr bwMode="auto">
              <a:xfrm>
                <a:off x="4859246" y="7115847"/>
                <a:ext cx="1530445" cy="153019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492">
                  <a:defRPr/>
                </a:pPr>
                <a:endParaRPr lang="en-US" sz="900" dirty="0">
                  <a:latin typeface="Calibri Light"/>
                </a:endParaRPr>
              </a:p>
            </p:txBody>
          </p:sp>
          <p:sp>
            <p:nvSpPr>
              <p:cNvPr id="62" name="Freeform 46"/>
              <p:cNvSpPr>
                <a:spLocks noChangeArrowheads="1"/>
              </p:cNvSpPr>
              <p:nvPr/>
            </p:nvSpPr>
            <p:spPr bwMode="auto">
              <a:xfrm>
                <a:off x="5269730" y="7495375"/>
                <a:ext cx="717017" cy="682877"/>
              </a:xfrm>
              <a:custGeom>
                <a:avLst/>
                <a:gdLst>
                  <a:gd name="T0" fmla="*/ 564593 w 461"/>
                  <a:gd name="T1" fmla="*/ 517938 h 443"/>
                  <a:gd name="T2" fmla="*/ 564593 w 461"/>
                  <a:gd name="T3" fmla="*/ 517938 h 443"/>
                  <a:gd name="T4" fmla="*/ 441720 w 461"/>
                  <a:gd name="T5" fmla="*/ 382288 h 443"/>
                  <a:gd name="T6" fmla="*/ 482159 w 461"/>
                  <a:gd name="T7" fmla="*/ 300589 h 443"/>
                  <a:gd name="T8" fmla="*/ 510155 w 461"/>
                  <a:gd name="T9" fmla="*/ 232764 h 443"/>
                  <a:gd name="T10" fmla="*/ 496157 w 461"/>
                  <a:gd name="T11" fmla="*/ 203476 h 443"/>
                  <a:gd name="T12" fmla="*/ 510155 w 461"/>
                  <a:gd name="T13" fmla="*/ 135651 h 443"/>
                  <a:gd name="T14" fmla="*/ 357731 w 461"/>
                  <a:gd name="T15" fmla="*/ 0 h 443"/>
                  <a:gd name="T16" fmla="*/ 205306 w 461"/>
                  <a:gd name="T17" fmla="*/ 135651 h 443"/>
                  <a:gd name="T18" fmla="*/ 219305 w 461"/>
                  <a:gd name="T19" fmla="*/ 203476 h 443"/>
                  <a:gd name="T20" fmla="*/ 205306 w 461"/>
                  <a:gd name="T21" fmla="*/ 232764 h 443"/>
                  <a:gd name="T22" fmla="*/ 233303 w 461"/>
                  <a:gd name="T23" fmla="*/ 300589 h 443"/>
                  <a:gd name="T24" fmla="*/ 275297 w 461"/>
                  <a:gd name="T25" fmla="*/ 382288 h 443"/>
                  <a:gd name="T26" fmla="*/ 150869 w 461"/>
                  <a:gd name="T27" fmla="*/ 517938 h 443"/>
                  <a:gd name="T28" fmla="*/ 0 w 461"/>
                  <a:gd name="T29" fmla="*/ 613510 h 443"/>
                  <a:gd name="T30" fmla="*/ 0 w 461"/>
                  <a:gd name="T31" fmla="*/ 681336 h 443"/>
                  <a:gd name="T32" fmla="*/ 357731 w 461"/>
                  <a:gd name="T33" fmla="*/ 681336 h 443"/>
                  <a:gd name="T34" fmla="*/ 715462 w 461"/>
                  <a:gd name="T35" fmla="*/ 681336 h 443"/>
                  <a:gd name="T36" fmla="*/ 715462 w 461"/>
                  <a:gd name="T37" fmla="*/ 613510 h 443"/>
                  <a:gd name="T38" fmla="*/ 564593 w 461"/>
                  <a:gd name="T39" fmla="*/ 517938 h 4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1" h="443">
                    <a:moveTo>
                      <a:pt x="363" y="336"/>
                    </a:moveTo>
                    <a:lnTo>
                      <a:pt x="363" y="336"/>
                    </a:lnTo>
                    <a:cubicBezTo>
                      <a:pt x="301" y="310"/>
                      <a:pt x="284" y="292"/>
                      <a:pt x="284" y="248"/>
                    </a:cubicBezTo>
                    <a:cubicBezTo>
                      <a:pt x="284" y="230"/>
                      <a:pt x="301" y="239"/>
                      <a:pt x="310" y="195"/>
                    </a:cubicBezTo>
                    <a:cubicBezTo>
                      <a:pt x="310" y="176"/>
                      <a:pt x="328" y="195"/>
                      <a:pt x="328" y="151"/>
                    </a:cubicBezTo>
                    <a:cubicBezTo>
                      <a:pt x="328" y="132"/>
                      <a:pt x="319" y="132"/>
                      <a:pt x="319" y="132"/>
                    </a:cubicBezTo>
                    <a:cubicBezTo>
                      <a:pt x="319" y="132"/>
                      <a:pt x="328" y="106"/>
                      <a:pt x="328" y="88"/>
                    </a:cubicBezTo>
                    <a:cubicBezTo>
                      <a:pt x="328" y="61"/>
                      <a:pt x="319" y="0"/>
                      <a:pt x="230" y="0"/>
                    </a:cubicBezTo>
                    <a:cubicBezTo>
                      <a:pt x="141" y="0"/>
                      <a:pt x="132" y="61"/>
                      <a:pt x="132" y="88"/>
                    </a:cubicBezTo>
                    <a:cubicBezTo>
                      <a:pt x="132" y="106"/>
                      <a:pt x="141" y="132"/>
                      <a:pt x="141" y="132"/>
                    </a:cubicBezTo>
                    <a:cubicBezTo>
                      <a:pt x="141" y="132"/>
                      <a:pt x="132" y="132"/>
                      <a:pt x="132" y="151"/>
                    </a:cubicBezTo>
                    <a:cubicBezTo>
                      <a:pt x="132" y="195"/>
                      <a:pt x="150" y="176"/>
                      <a:pt x="150" y="195"/>
                    </a:cubicBezTo>
                    <a:cubicBezTo>
                      <a:pt x="159" y="239"/>
                      <a:pt x="177" y="230"/>
                      <a:pt x="177" y="248"/>
                    </a:cubicBezTo>
                    <a:cubicBezTo>
                      <a:pt x="177" y="292"/>
                      <a:pt x="159" y="310"/>
                      <a:pt x="97" y="336"/>
                    </a:cubicBezTo>
                    <a:cubicBezTo>
                      <a:pt x="35" y="354"/>
                      <a:pt x="0" y="380"/>
                      <a:pt x="0" y="398"/>
                    </a:cubicBezTo>
                    <a:cubicBezTo>
                      <a:pt x="0" y="407"/>
                      <a:pt x="0" y="442"/>
                      <a:pt x="0" y="442"/>
                    </a:cubicBezTo>
                    <a:cubicBezTo>
                      <a:pt x="230" y="442"/>
                      <a:pt x="230" y="442"/>
                      <a:pt x="230" y="442"/>
                    </a:cubicBezTo>
                    <a:cubicBezTo>
                      <a:pt x="460" y="442"/>
                      <a:pt x="460" y="442"/>
                      <a:pt x="460" y="442"/>
                    </a:cubicBezTo>
                    <a:cubicBezTo>
                      <a:pt x="460" y="442"/>
                      <a:pt x="460" y="407"/>
                      <a:pt x="460" y="398"/>
                    </a:cubicBezTo>
                    <a:cubicBezTo>
                      <a:pt x="460" y="380"/>
                      <a:pt x="425" y="354"/>
                      <a:pt x="363" y="336"/>
                    </a:cubicBez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grpSp>
        <p:sp>
          <p:nvSpPr>
            <p:cNvPr id="19478" name="TextBox 72"/>
            <p:cNvSpPr txBox="1">
              <a:spLocks noChangeArrowheads="1"/>
            </p:cNvSpPr>
            <p:nvPr/>
          </p:nvSpPr>
          <p:spPr bwMode="auto">
            <a:xfrm>
              <a:off x="16542248" y="4040124"/>
              <a:ext cx="4369072" cy="104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spAutoFit/>
            </a:bodyPr>
            <a:lstStyle>
              <a:lvl1pPr defTabSz="646113">
                <a:defRPr sz="3600">
                  <a:solidFill>
                    <a:schemeClr val="tx1"/>
                  </a:solidFill>
                  <a:latin typeface="Lato Light" panose="020F0302020204030203" pitchFamily="34" charset="0"/>
                  <a:ea typeface="MS PGothic" panose="020B0600070205080204" pitchFamily="34" charset="-128"/>
                </a:defRPr>
              </a:lvl1pPr>
              <a:lvl2pPr marL="742950" indent="-285750" defTabSz="646113">
                <a:defRPr sz="3600">
                  <a:solidFill>
                    <a:schemeClr val="tx1"/>
                  </a:solidFill>
                  <a:latin typeface="Lato Light" panose="020F0302020204030203" pitchFamily="34" charset="0"/>
                  <a:ea typeface="MS PGothic" panose="020B0600070205080204" pitchFamily="34" charset="-128"/>
                </a:defRPr>
              </a:lvl2pPr>
              <a:lvl3pPr marL="1143000" indent="-228600" defTabSz="646113">
                <a:defRPr sz="3600">
                  <a:solidFill>
                    <a:schemeClr val="tx1"/>
                  </a:solidFill>
                  <a:latin typeface="Lato Light" panose="020F0302020204030203" pitchFamily="34" charset="0"/>
                  <a:ea typeface="MS PGothic" panose="020B0600070205080204" pitchFamily="34" charset="-128"/>
                </a:defRPr>
              </a:lvl3pPr>
              <a:lvl4pPr marL="1600200" indent="-228600" defTabSz="646113">
                <a:defRPr sz="3600">
                  <a:solidFill>
                    <a:schemeClr val="tx1"/>
                  </a:solidFill>
                  <a:latin typeface="Lato Light" panose="020F0302020204030203" pitchFamily="34" charset="0"/>
                  <a:ea typeface="MS PGothic" panose="020B0600070205080204" pitchFamily="34" charset="-128"/>
                </a:defRPr>
              </a:lvl4pPr>
              <a:lvl5pPr marL="2057400" indent="-228600" defTabSz="646113">
                <a:defRPr sz="3600">
                  <a:solidFill>
                    <a:schemeClr val="tx1"/>
                  </a:solidFill>
                  <a:latin typeface="Lato Light" panose="020F0302020204030203" pitchFamily="34" charset="0"/>
                  <a:ea typeface="MS PGothic" panose="020B0600070205080204" pitchFamily="34" charset="-128"/>
                </a:defRPr>
              </a:lvl5pPr>
              <a:lvl6pPr marL="2514600" indent="-228600" defTabSz="6461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6461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6461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6461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120000"/>
                </a:lnSpc>
                <a:spcBef>
                  <a:spcPts val="850"/>
                </a:spcBef>
              </a:pPr>
              <a:r>
                <a:rPr lang="en-US" altLang="es-MX" sz="1200">
                  <a:latin typeface="Calibri Light" panose="020F0302020204030204" pitchFamily="34" charset="0"/>
                  <a:cs typeface="Calibri Light" panose="020F0302020204030204" pitchFamily="34" charset="0"/>
                </a:rPr>
                <a:t>Creativity is the key to success </a:t>
              </a:r>
              <a:r>
                <a:rPr lang="en-US" altLang="es-MX" sz="1200">
                  <a:latin typeface="Calibri Light" panose="020F0302020204030204" pitchFamily="34" charset="0"/>
                </a:rPr>
                <a:t>Lorem ipsum</a:t>
              </a:r>
              <a:endParaRPr lang="es-ES" altLang="es-MX" sz="1200">
                <a:latin typeface="Calibri Light" panose="020F0302020204030204" pitchFamily="34" charset="0"/>
                <a:cs typeface="Calibri Light" panose="020F0302020204030204" pitchFamily="34" charset="0"/>
              </a:endParaRPr>
            </a:p>
          </p:txBody>
        </p:sp>
      </p:grpSp>
      <p:grpSp>
        <p:nvGrpSpPr>
          <p:cNvPr id="74" name="Group 73"/>
          <p:cNvGrpSpPr/>
          <p:nvPr/>
        </p:nvGrpSpPr>
        <p:grpSpPr>
          <a:xfrm rot="16200000">
            <a:off x="2260502" y="4698464"/>
            <a:ext cx="1180323" cy="121889"/>
            <a:chOff x="2057400" y="2800350"/>
            <a:chExt cx="885242" cy="91440"/>
          </a:xfrm>
          <a:solidFill>
            <a:schemeClr val="tx1">
              <a:lumMod val="50000"/>
            </a:schemeClr>
          </a:solidFill>
        </p:grpSpPr>
        <p:sp>
          <p:nvSpPr>
            <p:cNvPr id="75" name="Oval 74"/>
            <p:cNvSpPr/>
            <p:nvPr/>
          </p:nvSpPr>
          <p:spPr>
            <a:xfrm rot="5400000">
              <a:off x="2057400" y="2800350"/>
              <a:ext cx="91440" cy="9144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914217">
                <a:defRPr/>
              </a:pPr>
              <a:endParaRPr lang="x-none" sz="900">
                <a:latin typeface="Calibri Light"/>
              </a:endParaRPr>
            </a:p>
          </p:txBody>
        </p:sp>
        <p:cxnSp>
          <p:nvCxnSpPr>
            <p:cNvPr id="76" name="Straight Connector 75"/>
            <p:cNvCxnSpPr/>
            <p:nvPr/>
          </p:nvCxnSpPr>
          <p:spPr>
            <a:xfrm rot="5400000" flipV="1">
              <a:off x="2545741" y="2449169"/>
              <a:ext cx="0" cy="793803"/>
            </a:xfrm>
            <a:prstGeom prst="line">
              <a:avLst/>
            </a:prstGeom>
            <a:grpFill/>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88" name="Group 87"/>
          <p:cNvGrpSpPr/>
          <p:nvPr/>
        </p:nvGrpSpPr>
        <p:grpSpPr>
          <a:xfrm rot="16200000">
            <a:off x="4432667" y="4170394"/>
            <a:ext cx="1180323" cy="121889"/>
            <a:chOff x="2057400" y="2800350"/>
            <a:chExt cx="885242" cy="91440"/>
          </a:xfrm>
          <a:solidFill>
            <a:schemeClr val="tx1">
              <a:lumMod val="50000"/>
            </a:schemeClr>
          </a:solidFill>
        </p:grpSpPr>
        <p:sp>
          <p:nvSpPr>
            <p:cNvPr id="89" name="Oval 88"/>
            <p:cNvSpPr/>
            <p:nvPr/>
          </p:nvSpPr>
          <p:spPr>
            <a:xfrm rot="5400000">
              <a:off x="2057400" y="2800350"/>
              <a:ext cx="91440" cy="9144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914217">
                <a:defRPr/>
              </a:pPr>
              <a:endParaRPr lang="x-none" sz="900">
                <a:latin typeface="Calibri Light"/>
              </a:endParaRPr>
            </a:p>
          </p:txBody>
        </p:sp>
        <p:cxnSp>
          <p:nvCxnSpPr>
            <p:cNvPr id="90" name="Straight Connector 89"/>
            <p:cNvCxnSpPr/>
            <p:nvPr/>
          </p:nvCxnSpPr>
          <p:spPr>
            <a:xfrm rot="5400000" flipV="1">
              <a:off x="2545741" y="2449169"/>
              <a:ext cx="0" cy="793803"/>
            </a:xfrm>
            <a:prstGeom prst="line">
              <a:avLst/>
            </a:prstGeom>
            <a:grpFill/>
            <a:ln w="12700">
              <a:solidFill>
                <a:schemeClr val="tx1">
                  <a:lumMod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91" name="Group 90"/>
          <p:cNvGrpSpPr/>
          <p:nvPr/>
        </p:nvGrpSpPr>
        <p:grpSpPr>
          <a:xfrm rot="16200000">
            <a:off x="6593692" y="3673991"/>
            <a:ext cx="1180323" cy="121889"/>
            <a:chOff x="2057400" y="2800350"/>
            <a:chExt cx="885242" cy="91440"/>
          </a:xfrm>
          <a:solidFill>
            <a:schemeClr val="tx1">
              <a:lumMod val="50000"/>
            </a:schemeClr>
          </a:solidFill>
        </p:grpSpPr>
        <p:sp>
          <p:nvSpPr>
            <p:cNvPr id="92" name="Oval 91"/>
            <p:cNvSpPr/>
            <p:nvPr/>
          </p:nvSpPr>
          <p:spPr>
            <a:xfrm rot="5400000">
              <a:off x="2057400" y="2800350"/>
              <a:ext cx="91440" cy="9144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914217">
                <a:defRPr/>
              </a:pPr>
              <a:endParaRPr lang="x-none" sz="900">
                <a:latin typeface="Calibri Light"/>
              </a:endParaRPr>
            </a:p>
          </p:txBody>
        </p:sp>
        <p:cxnSp>
          <p:nvCxnSpPr>
            <p:cNvPr id="93" name="Straight Connector 92"/>
            <p:cNvCxnSpPr/>
            <p:nvPr/>
          </p:nvCxnSpPr>
          <p:spPr>
            <a:xfrm rot="5400000" flipV="1">
              <a:off x="2545741" y="2449169"/>
              <a:ext cx="0" cy="793803"/>
            </a:xfrm>
            <a:prstGeom prst="line">
              <a:avLst/>
            </a:prstGeom>
            <a:grpFill/>
            <a:ln w="12700">
              <a:solidFill>
                <a:schemeClr val="tx1">
                  <a:lumMod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94" name="Group 93"/>
          <p:cNvGrpSpPr/>
          <p:nvPr/>
        </p:nvGrpSpPr>
        <p:grpSpPr>
          <a:xfrm rot="16200000">
            <a:off x="8754717" y="3169513"/>
            <a:ext cx="1180323" cy="121889"/>
            <a:chOff x="2057400" y="2800350"/>
            <a:chExt cx="885242" cy="91440"/>
          </a:xfrm>
          <a:solidFill>
            <a:schemeClr val="tx1">
              <a:lumMod val="50000"/>
            </a:schemeClr>
          </a:solidFill>
        </p:grpSpPr>
        <p:sp>
          <p:nvSpPr>
            <p:cNvPr id="95" name="Oval 94"/>
            <p:cNvSpPr/>
            <p:nvPr/>
          </p:nvSpPr>
          <p:spPr>
            <a:xfrm rot="5400000">
              <a:off x="2057400" y="2800350"/>
              <a:ext cx="91440" cy="9144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914217">
                <a:defRPr/>
              </a:pPr>
              <a:endParaRPr lang="x-none" sz="900">
                <a:latin typeface="Calibri Light"/>
              </a:endParaRPr>
            </a:p>
          </p:txBody>
        </p:sp>
        <p:cxnSp>
          <p:nvCxnSpPr>
            <p:cNvPr id="96" name="Straight Connector 95"/>
            <p:cNvCxnSpPr/>
            <p:nvPr/>
          </p:nvCxnSpPr>
          <p:spPr>
            <a:xfrm rot="5400000" flipV="1">
              <a:off x="2545741" y="2449169"/>
              <a:ext cx="0" cy="793803"/>
            </a:xfrm>
            <a:prstGeom prst="line">
              <a:avLst/>
            </a:prstGeom>
            <a:grpFill/>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3" name="Título 2">
            <a:extLst>
              <a:ext uri="{FF2B5EF4-FFF2-40B4-BE49-F238E27FC236}">
                <a16:creationId xmlns:a16="http://schemas.microsoft.com/office/drawing/2014/main" id="{408A83FE-9B3B-42FE-8746-63B95EB4CC70}"/>
              </a:ext>
            </a:extLst>
          </p:cNvPr>
          <p:cNvSpPr>
            <a:spLocks noGrp="1"/>
          </p:cNvSpPr>
          <p:nvPr>
            <p:ph type="title"/>
          </p:nvPr>
        </p:nvSpPr>
        <p:spPr/>
        <p:txBody>
          <a:bodyPr/>
          <a:lstStyle/>
          <a:p>
            <a:r>
              <a:rPr lang="en-US" dirty="0"/>
              <a:t>Click to add Title</a:t>
            </a:r>
          </a:p>
        </p:txBody>
      </p:sp>
    </p:spTree>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CF952C88-92BC-4DD8-86BC-EDF6EE1B93BA}"/>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Elipse 11">
            <a:extLst>
              <a:ext uri="{FF2B5EF4-FFF2-40B4-BE49-F238E27FC236}">
                <a16:creationId xmlns:a16="http://schemas.microsoft.com/office/drawing/2014/main" id="{B8C8F71B-3347-478F-A748-9B2D74DEB0AF}"/>
              </a:ext>
            </a:extLst>
          </p:cNvPr>
          <p:cNvSpPr/>
          <p:nvPr/>
        </p:nvSpPr>
        <p:spPr>
          <a:xfrm>
            <a:off x="3714750" y="847726"/>
            <a:ext cx="4762500" cy="4762500"/>
          </a:xfrm>
          <a:prstGeom prst="ellipse">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Marcador de posición de imagen 6">
            <a:extLst>
              <a:ext uri="{FF2B5EF4-FFF2-40B4-BE49-F238E27FC236}">
                <a16:creationId xmlns:a16="http://schemas.microsoft.com/office/drawing/2014/main" id="{B98F9D99-C930-4ADA-AD7C-46B1911E5439}"/>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pic>
        <p:nvPicPr>
          <p:cNvPr id="9" name="Marcador de posición de imagen 8">
            <a:extLst>
              <a:ext uri="{FF2B5EF4-FFF2-40B4-BE49-F238E27FC236}">
                <a16:creationId xmlns:a16="http://schemas.microsoft.com/office/drawing/2014/main" id="{6E8D08A9-05C1-43D1-B444-96F044615811}"/>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a:fillRect/>
          </a:stretch>
        </p:blipFill>
        <p:spPr/>
      </p:pic>
      <p:pic>
        <p:nvPicPr>
          <p:cNvPr id="11" name="Marcador de posición de imagen 10">
            <a:extLst>
              <a:ext uri="{FF2B5EF4-FFF2-40B4-BE49-F238E27FC236}">
                <a16:creationId xmlns:a16="http://schemas.microsoft.com/office/drawing/2014/main" id="{DCB69ADC-C8B3-44CA-8130-A7EC2B376205}"/>
              </a:ext>
            </a:extLst>
          </p:cNvPr>
          <p:cNvPicPr>
            <a:picLocks noGrp="1" noChangeAspect="1"/>
          </p:cNvPicPr>
          <p:nvPr>
            <p:ph type="pic" sz="quarter" idx="12"/>
          </p:nvPr>
        </p:nvPicPr>
        <p:blipFill>
          <a:blip r:embed="rId4" cstate="email">
            <a:extLst>
              <a:ext uri="{28A0092B-C50C-407E-A947-70E740481C1C}">
                <a14:useLocalDpi xmlns:a14="http://schemas.microsoft.com/office/drawing/2010/main"/>
              </a:ext>
            </a:extLst>
          </a:blip>
          <a:srcRect/>
          <a:stretch>
            <a:fillRect/>
          </a:stretch>
        </p:blipFill>
        <p:spPr/>
      </p:pic>
      <p:sp>
        <p:nvSpPr>
          <p:cNvPr id="13" name="CuadroTexto 12">
            <a:extLst>
              <a:ext uri="{FF2B5EF4-FFF2-40B4-BE49-F238E27FC236}">
                <a16:creationId xmlns:a16="http://schemas.microsoft.com/office/drawing/2014/main" id="{485D4DA4-C85C-47AA-BFF8-E674C2D467B5}"/>
              </a:ext>
            </a:extLst>
          </p:cNvPr>
          <p:cNvSpPr txBox="1"/>
          <p:nvPr/>
        </p:nvSpPr>
        <p:spPr>
          <a:xfrm>
            <a:off x="628747" y="2609801"/>
            <a:ext cx="3098042" cy="1638397"/>
          </a:xfrm>
          <a:prstGeom prst="rect">
            <a:avLst/>
          </a:prstGeom>
          <a:noFill/>
        </p:spPr>
        <p:txBody>
          <a:bodyPr wrap="square" rtlCol="0">
            <a:spAutoFit/>
          </a:bodyPr>
          <a:lstStyle/>
          <a:p>
            <a:pPr>
              <a:lnSpc>
                <a:spcPts val="4000"/>
              </a:lnSpc>
            </a:pPr>
            <a:r>
              <a:rPr lang="en-US" sz="4000" dirty="0">
                <a:solidFill>
                  <a:schemeClr val="bg1"/>
                </a:solidFill>
              </a:rPr>
              <a:t>WRITE </a:t>
            </a:r>
          </a:p>
          <a:p>
            <a:pPr>
              <a:lnSpc>
                <a:spcPts val="4000"/>
              </a:lnSpc>
            </a:pPr>
            <a:r>
              <a:rPr lang="en-US" sz="4000" b="1" dirty="0">
                <a:solidFill>
                  <a:srgbClr val="FFC000"/>
                </a:solidFill>
              </a:rPr>
              <a:t>YOUR  TITLE </a:t>
            </a:r>
          </a:p>
          <a:p>
            <a:pPr>
              <a:lnSpc>
                <a:spcPts val="4000"/>
              </a:lnSpc>
            </a:pPr>
            <a:r>
              <a:rPr lang="en-US" sz="4000" dirty="0">
                <a:solidFill>
                  <a:schemeClr val="bg1"/>
                </a:solidFill>
              </a:rPr>
              <a:t>HERE</a:t>
            </a:r>
          </a:p>
        </p:txBody>
      </p:sp>
      <p:sp>
        <p:nvSpPr>
          <p:cNvPr id="14" name="TextBox 10">
            <a:extLst>
              <a:ext uri="{FF2B5EF4-FFF2-40B4-BE49-F238E27FC236}">
                <a16:creationId xmlns:a16="http://schemas.microsoft.com/office/drawing/2014/main" id="{B45A13F8-3FDC-48A7-91FE-F6C017641C64}"/>
              </a:ext>
            </a:extLst>
          </p:cNvPr>
          <p:cNvSpPr txBox="1">
            <a:spLocks noChangeArrowheads="1"/>
          </p:cNvSpPr>
          <p:nvPr/>
        </p:nvSpPr>
        <p:spPr bwMode="auto">
          <a:xfrm>
            <a:off x="628747" y="4760823"/>
            <a:ext cx="4958220" cy="1477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800" b="1" dirty="0">
                <a:solidFill>
                  <a:schemeClr val="bg1"/>
                </a:solidFill>
                <a:latin typeface="+mj-lt"/>
              </a:rPr>
              <a:t>Lorem ipsum </a:t>
            </a:r>
            <a:r>
              <a:rPr lang="es-CO" sz="1800" dirty="0">
                <a:solidFill>
                  <a:schemeClr val="bg1"/>
                </a:solidFill>
                <a:latin typeface="+mj-lt"/>
              </a:rPr>
              <a:t>dolor sit amet,</a:t>
            </a:r>
          </a:p>
          <a:p>
            <a:r>
              <a:rPr lang="es-CO" sz="1800" dirty="0">
                <a:solidFill>
                  <a:schemeClr val="bg1"/>
                </a:solidFill>
                <a:latin typeface="+mj-lt"/>
              </a:rPr>
              <a:t> consectetur  adipiscing elit.</a:t>
            </a:r>
          </a:p>
          <a:p>
            <a:r>
              <a:rPr lang="es-CO" sz="1800" dirty="0">
                <a:solidFill>
                  <a:schemeClr val="bg1"/>
                </a:solidFill>
                <a:latin typeface="+mj-lt"/>
              </a:rPr>
              <a:t> Fusce convallis magna no</a:t>
            </a:r>
          </a:p>
          <a:p>
            <a:endParaRPr lang="es-CO" sz="1800" dirty="0">
              <a:solidFill>
                <a:schemeClr val="bg1"/>
              </a:solidFill>
              <a:latin typeface="+mj-lt"/>
            </a:endParaRPr>
          </a:p>
          <a:p>
            <a:endParaRPr lang="es-CO" sz="1800" dirty="0">
              <a:solidFill>
                <a:schemeClr val="bg1"/>
              </a:solidFill>
              <a:latin typeface="+mj-lt"/>
            </a:endParaRPr>
          </a:p>
        </p:txBody>
      </p:sp>
      <p:sp>
        <p:nvSpPr>
          <p:cNvPr id="15" name="TextBox 116">
            <a:extLst>
              <a:ext uri="{FF2B5EF4-FFF2-40B4-BE49-F238E27FC236}">
                <a16:creationId xmlns:a16="http://schemas.microsoft.com/office/drawing/2014/main" id="{A9155C17-3A66-40B7-BDFB-449A5C1B20BF}"/>
              </a:ext>
            </a:extLst>
          </p:cNvPr>
          <p:cNvSpPr txBox="1">
            <a:spLocks noChangeArrowheads="1"/>
          </p:cNvSpPr>
          <p:nvPr/>
        </p:nvSpPr>
        <p:spPr bwMode="auto">
          <a:xfrm>
            <a:off x="7237972" y="690483"/>
            <a:ext cx="3658627" cy="1114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s-CO" sz="1800" b="1" dirty="0">
                <a:solidFill>
                  <a:srgbClr val="FFC000"/>
                </a:solidFill>
              </a:rPr>
              <a:t>Lorem ipsum </a:t>
            </a:r>
            <a:r>
              <a:rPr lang="es-CO" sz="1400" dirty="0">
                <a:solidFill>
                  <a:schemeClr val="bg1"/>
                </a:solidFill>
              </a:rPr>
              <a:t>dolor sit amet, consectetur adipiscing elit. </a:t>
            </a:r>
          </a:p>
          <a:p>
            <a:pPr>
              <a:lnSpc>
                <a:spcPct val="110000"/>
              </a:lnSpc>
            </a:pPr>
            <a:r>
              <a:rPr lang="es-CO" sz="1400" dirty="0">
                <a:solidFill>
                  <a:schemeClr val="bg1"/>
                </a:solidFill>
              </a:rPr>
              <a:t>Lorem ipsum dolor sit amet,. </a:t>
            </a:r>
            <a:endParaRPr lang="en-US" altLang="es-MX" sz="1400" dirty="0">
              <a:solidFill>
                <a:schemeClr val="bg1"/>
              </a:solidFill>
              <a:latin typeface="Calibri Light" panose="020F0302020204030204" pitchFamily="34" charset="0"/>
              <a:cs typeface="Calibri Light" panose="020F0302020204030204" pitchFamily="34" charset="0"/>
            </a:endParaRPr>
          </a:p>
          <a:p>
            <a:pPr>
              <a:lnSpc>
                <a:spcPct val="110000"/>
              </a:lnSpc>
            </a:pPr>
            <a:endParaRPr lang="en-US" altLang="es-MX" sz="1400" dirty="0">
              <a:solidFill>
                <a:schemeClr val="bg1"/>
              </a:solidFill>
              <a:latin typeface="Calibri Light" panose="020F0302020204030204" pitchFamily="34" charset="0"/>
              <a:cs typeface="Calibri Light" panose="020F0302020204030204" pitchFamily="34" charset="0"/>
            </a:endParaRPr>
          </a:p>
        </p:txBody>
      </p:sp>
      <p:sp>
        <p:nvSpPr>
          <p:cNvPr id="16" name="TextBox 116">
            <a:extLst>
              <a:ext uri="{FF2B5EF4-FFF2-40B4-BE49-F238E27FC236}">
                <a16:creationId xmlns:a16="http://schemas.microsoft.com/office/drawing/2014/main" id="{669B3658-D07F-47C7-897C-AF20C1AFB89C}"/>
              </a:ext>
            </a:extLst>
          </p:cNvPr>
          <p:cNvSpPr txBox="1">
            <a:spLocks noChangeArrowheads="1"/>
          </p:cNvSpPr>
          <p:nvPr/>
        </p:nvSpPr>
        <p:spPr bwMode="auto">
          <a:xfrm>
            <a:off x="7237972" y="2871708"/>
            <a:ext cx="3658627" cy="1114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s-CO" sz="1800" b="1" dirty="0">
                <a:solidFill>
                  <a:srgbClr val="FFC000"/>
                </a:solidFill>
              </a:rPr>
              <a:t>Lorem ipsum </a:t>
            </a:r>
            <a:r>
              <a:rPr lang="es-CO" sz="1400" dirty="0">
                <a:solidFill>
                  <a:schemeClr val="bg1"/>
                </a:solidFill>
              </a:rPr>
              <a:t>dolor sit amet, consectetur adipiscing elit. </a:t>
            </a:r>
          </a:p>
          <a:p>
            <a:pPr>
              <a:lnSpc>
                <a:spcPct val="110000"/>
              </a:lnSpc>
            </a:pPr>
            <a:r>
              <a:rPr lang="es-CO" sz="1400" dirty="0">
                <a:solidFill>
                  <a:schemeClr val="bg1"/>
                </a:solidFill>
              </a:rPr>
              <a:t>Lorem ipsum dolor sit amet,. </a:t>
            </a:r>
            <a:endParaRPr lang="en-US" altLang="es-MX" sz="1400" dirty="0">
              <a:solidFill>
                <a:schemeClr val="bg1"/>
              </a:solidFill>
              <a:latin typeface="Calibri Light" panose="020F0302020204030204" pitchFamily="34" charset="0"/>
              <a:cs typeface="Calibri Light" panose="020F0302020204030204" pitchFamily="34" charset="0"/>
            </a:endParaRPr>
          </a:p>
          <a:p>
            <a:pPr>
              <a:lnSpc>
                <a:spcPct val="110000"/>
              </a:lnSpc>
            </a:pPr>
            <a:endParaRPr lang="en-US" altLang="es-MX" sz="1400" dirty="0">
              <a:solidFill>
                <a:schemeClr val="bg1"/>
              </a:solidFill>
              <a:latin typeface="Calibri Light" panose="020F0302020204030204" pitchFamily="34" charset="0"/>
              <a:cs typeface="Calibri Light" panose="020F0302020204030204" pitchFamily="34" charset="0"/>
            </a:endParaRPr>
          </a:p>
        </p:txBody>
      </p:sp>
      <p:sp>
        <p:nvSpPr>
          <p:cNvPr id="17" name="TextBox 116">
            <a:extLst>
              <a:ext uri="{FF2B5EF4-FFF2-40B4-BE49-F238E27FC236}">
                <a16:creationId xmlns:a16="http://schemas.microsoft.com/office/drawing/2014/main" id="{447CC3A5-11CC-4B65-AC52-25E0280EA221}"/>
              </a:ext>
            </a:extLst>
          </p:cNvPr>
          <p:cNvSpPr txBox="1">
            <a:spLocks noChangeArrowheads="1"/>
          </p:cNvSpPr>
          <p:nvPr/>
        </p:nvSpPr>
        <p:spPr bwMode="auto">
          <a:xfrm>
            <a:off x="7376599" y="4895692"/>
            <a:ext cx="3658627" cy="1114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s-CO" sz="1800" b="1" dirty="0">
                <a:solidFill>
                  <a:srgbClr val="FFC000"/>
                </a:solidFill>
              </a:rPr>
              <a:t>Lorem ipsum </a:t>
            </a:r>
            <a:r>
              <a:rPr lang="es-CO" sz="1400" dirty="0">
                <a:solidFill>
                  <a:schemeClr val="bg1"/>
                </a:solidFill>
              </a:rPr>
              <a:t>dolor sit amet, consectetur adipiscing elit. </a:t>
            </a:r>
          </a:p>
          <a:p>
            <a:pPr>
              <a:lnSpc>
                <a:spcPct val="110000"/>
              </a:lnSpc>
            </a:pPr>
            <a:r>
              <a:rPr lang="es-CO" sz="1400" dirty="0">
                <a:solidFill>
                  <a:schemeClr val="bg1"/>
                </a:solidFill>
              </a:rPr>
              <a:t>Lorem ipsum dolor sit amet,. </a:t>
            </a:r>
            <a:endParaRPr lang="en-US" altLang="es-MX" sz="1400" dirty="0">
              <a:solidFill>
                <a:schemeClr val="bg1"/>
              </a:solidFill>
              <a:latin typeface="Calibri Light" panose="020F0302020204030204" pitchFamily="34" charset="0"/>
              <a:cs typeface="Calibri Light" panose="020F0302020204030204" pitchFamily="34" charset="0"/>
            </a:endParaRPr>
          </a:p>
          <a:p>
            <a:pPr>
              <a:lnSpc>
                <a:spcPct val="110000"/>
              </a:lnSpc>
            </a:pPr>
            <a:endParaRPr lang="en-US" altLang="es-MX" sz="1400"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640896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149D7828-5612-4472-A796-BE5B9D690369}"/>
              </a:ext>
            </a:extLst>
          </p:cNvPr>
          <p:cNvSpPr/>
          <p:nvPr/>
        </p:nvSpPr>
        <p:spPr>
          <a:xfrm>
            <a:off x="0" y="0"/>
            <a:ext cx="12192000" cy="6858000"/>
          </a:xfrm>
          <a:prstGeom prst="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uadroTexto 5">
            <a:extLst>
              <a:ext uri="{FF2B5EF4-FFF2-40B4-BE49-F238E27FC236}">
                <a16:creationId xmlns:a16="http://schemas.microsoft.com/office/drawing/2014/main" id="{59B29C22-2821-4356-93C2-E46386C9287A}"/>
              </a:ext>
            </a:extLst>
          </p:cNvPr>
          <p:cNvSpPr txBox="1"/>
          <p:nvPr/>
        </p:nvSpPr>
        <p:spPr>
          <a:xfrm>
            <a:off x="4061293" y="1805594"/>
            <a:ext cx="3657600" cy="923330"/>
          </a:xfrm>
          <a:prstGeom prst="rect">
            <a:avLst/>
          </a:prstGeom>
          <a:noFill/>
        </p:spPr>
        <p:txBody>
          <a:bodyPr wrap="square" rtlCol="0">
            <a:spAutoFit/>
          </a:bodyPr>
          <a:lstStyle/>
          <a:p>
            <a:pPr algn="ctr"/>
            <a:r>
              <a:rPr lang="en-US" sz="5400" dirty="0">
                <a:solidFill>
                  <a:srgbClr val="FFC000"/>
                </a:solidFill>
                <a:latin typeface="Arial Black" panose="020B0A04020102020204" pitchFamily="34" charset="0"/>
              </a:rPr>
              <a:t>THANKS</a:t>
            </a:r>
          </a:p>
        </p:txBody>
      </p:sp>
      <p:grpSp>
        <p:nvGrpSpPr>
          <p:cNvPr id="9" name="Group 64">
            <a:extLst>
              <a:ext uri="{FF2B5EF4-FFF2-40B4-BE49-F238E27FC236}">
                <a16:creationId xmlns:a16="http://schemas.microsoft.com/office/drawing/2014/main" id="{CABE6173-39FC-467F-962B-576260EBE4E2}"/>
              </a:ext>
            </a:extLst>
          </p:cNvPr>
          <p:cNvGrpSpPr>
            <a:grpSpLocks/>
          </p:cNvGrpSpPr>
          <p:nvPr/>
        </p:nvGrpSpPr>
        <p:grpSpPr bwMode="auto">
          <a:xfrm>
            <a:off x="5066586" y="4818774"/>
            <a:ext cx="1281907" cy="380207"/>
            <a:chOff x="2315487" y="10721814"/>
            <a:chExt cx="2562325" cy="760766"/>
          </a:xfrm>
          <a:solidFill>
            <a:srgbClr val="FFC000"/>
          </a:solidFill>
        </p:grpSpPr>
        <p:sp>
          <p:nvSpPr>
            <p:cNvPr id="10" name="Freeform 312">
              <a:extLst>
                <a:ext uri="{FF2B5EF4-FFF2-40B4-BE49-F238E27FC236}">
                  <a16:creationId xmlns:a16="http://schemas.microsoft.com/office/drawing/2014/main" id="{49010938-D0AD-41AB-87EE-68C18CEB2983}"/>
                </a:ext>
              </a:extLst>
            </p:cNvPr>
            <p:cNvSpPr>
              <a:spLocks noEditPoints="1"/>
            </p:cNvSpPr>
            <p:nvPr/>
          </p:nvSpPr>
          <p:spPr bwMode="auto">
            <a:xfrm>
              <a:off x="2315487" y="10726579"/>
              <a:ext cx="753625" cy="752824"/>
            </a:xfrm>
            <a:custGeom>
              <a:avLst/>
              <a:gdLst>
                <a:gd name="T0" fmla="*/ 101 w 185"/>
                <a:gd name="T1" fmla="*/ 72 h 185"/>
                <a:gd name="T2" fmla="*/ 106 w 185"/>
                <a:gd name="T3" fmla="*/ 67 h 185"/>
                <a:gd name="T4" fmla="*/ 113 w 185"/>
                <a:gd name="T5" fmla="*/ 67 h 185"/>
                <a:gd name="T6" fmla="*/ 113 w 185"/>
                <a:gd name="T7" fmla="*/ 54 h 185"/>
                <a:gd name="T8" fmla="*/ 102 w 185"/>
                <a:gd name="T9" fmla="*/ 54 h 185"/>
                <a:gd name="T10" fmla="*/ 84 w 185"/>
                <a:gd name="T11" fmla="*/ 71 h 185"/>
                <a:gd name="T12" fmla="*/ 84 w 185"/>
                <a:gd name="T13" fmla="*/ 80 h 185"/>
                <a:gd name="T14" fmla="*/ 75 w 185"/>
                <a:gd name="T15" fmla="*/ 80 h 185"/>
                <a:gd name="T16" fmla="*/ 75 w 185"/>
                <a:gd name="T17" fmla="*/ 92 h 185"/>
                <a:gd name="T18" fmla="*/ 84 w 185"/>
                <a:gd name="T19" fmla="*/ 92 h 185"/>
                <a:gd name="T20" fmla="*/ 84 w 185"/>
                <a:gd name="T21" fmla="*/ 130 h 185"/>
                <a:gd name="T22" fmla="*/ 101 w 185"/>
                <a:gd name="T23" fmla="*/ 130 h 185"/>
                <a:gd name="T24" fmla="*/ 101 w 185"/>
                <a:gd name="T25" fmla="*/ 92 h 185"/>
                <a:gd name="T26" fmla="*/ 112 w 185"/>
                <a:gd name="T27" fmla="*/ 92 h 185"/>
                <a:gd name="T28" fmla="*/ 113 w 185"/>
                <a:gd name="T29" fmla="*/ 80 h 185"/>
                <a:gd name="T30" fmla="*/ 101 w 185"/>
                <a:gd name="T31" fmla="*/ 80 h 185"/>
                <a:gd name="T32" fmla="*/ 101 w 185"/>
                <a:gd name="T33" fmla="*/ 72 h 185"/>
                <a:gd name="T34" fmla="*/ 92 w 185"/>
                <a:gd name="T35" fmla="*/ 0 h 185"/>
                <a:gd name="T36" fmla="*/ 0 w 185"/>
                <a:gd name="T37" fmla="*/ 92 h 185"/>
                <a:gd name="T38" fmla="*/ 92 w 185"/>
                <a:gd name="T39" fmla="*/ 185 h 185"/>
                <a:gd name="T40" fmla="*/ 185 w 185"/>
                <a:gd name="T41" fmla="*/ 92 h 185"/>
                <a:gd name="T42" fmla="*/ 92 w 185"/>
                <a:gd name="T43" fmla="*/ 0 h 185"/>
                <a:gd name="T44" fmla="*/ 92 w 185"/>
                <a:gd name="T45" fmla="*/ 177 h 185"/>
                <a:gd name="T46" fmla="*/ 8 w 185"/>
                <a:gd name="T47" fmla="*/ 92 h 185"/>
                <a:gd name="T48" fmla="*/ 92 w 185"/>
                <a:gd name="T49" fmla="*/ 8 h 185"/>
                <a:gd name="T50" fmla="*/ 177 w 185"/>
                <a:gd name="T51" fmla="*/ 92 h 185"/>
                <a:gd name="T52" fmla="*/ 92 w 185"/>
                <a:gd name="T53" fmla="*/ 17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5" h="185">
                  <a:moveTo>
                    <a:pt x="101" y="72"/>
                  </a:moveTo>
                  <a:cubicBezTo>
                    <a:pt x="101" y="69"/>
                    <a:pt x="101" y="67"/>
                    <a:pt x="106" y="67"/>
                  </a:cubicBezTo>
                  <a:cubicBezTo>
                    <a:pt x="113" y="67"/>
                    <a:pt x="113" y="67"/>
                    <a:pt x="113" y="67"/>
                  </a:cubicBezTo>
                  <a:cubicBezTo>
                    <a:pt x="113" y="54"/>
                    <a:pt x="113" y="54"/>
                    <a:pt x="113" y="54"/>
                  </a:cubicBezTo>
                  <a:cubicBezTo>
                    <a:pt x="102" y="54"/>
                    <a:pt x="102" y="54"/>
                    <a:pt x="102" y="54"/>
                  </a:cubicBezTo>
                  <a:cubicBezTo>
                    <a:pt x="89" y="54"/>
                    <a:pt x="84" y="61"/>
                    <a:pt x="84" y="71"/>
                  </a:cubicBezTo>
                  <a:cubicBezTo>
                    <a:pt x="84" y="80"/>
                    <a:pt x="84" y="80"/>
                    <a:pt x="84" y="80"/>
                  </a:cubicBezTo>
                  <a:cubicBezTo>
                    <a:pt x="75" y="80"/>
                    <a:pt x="75" y="80"/>
                    <a:pt x="75" y="80"/>
                  </a:cubicBezTo>
                  <a:cubicBezTo>
                    <a:pt x="75" y="92"/>
                    <a:pt x="75" y="92"/>
                    <a:pt x="75" y="92"/>
                  </a:cubicBezTo>
                  <a:cubicBezTo>
                    <a:pt x="84" y="92"/>
                    <a:pt x="84" y="92"/>
                    <a:pt x="84" y="92"/>
                  </a:cubicBezTo>
                  <a:cubicBezTo>
                    <a:pt x="84" y="130"/>
                    <a:pt x="84" y="130"/>
                    <a:pt x="84" y="130"/>
                  </a:cubicBezTo>
                  <a:cubicBezTo>
                    <a:pt x="101" y="130"/>
                    <a:pt x="101" y="130"/>
                    <a:pt x="101" y="130"/>
                  </a:cubicBezTo>
                  <a:cubicBezTo>
                    <a:pt x="101" y="92"/>
                    <a:pt x="101" y="92"/>
                    <a:pt x="101" y="92"/>
                  </a:cubicBezTo>
                  <a:cubicBezTo>
                    <a:pt x="112" y="92"/>
                    <a:pt x="112" y="92"/>
                    <a:pt x="112" y="92"/>
                  </a:cubicBezTo>
                  <a:cubicBezTo>
                    <a:pt x="113" y="80"/>
                    <a:pt x="113" y="80"/>
                    <a:pt x="113" y="80"/>
                  </a:cubicBezTo>
                  <a:cubicBezTo>
                    <a:pt x="101" y="80"/>
                    <a:pt x="101" y="80"/>
                    <a:pt x="101" y="80"/>
                  </a:cubicBezTo>
                  <a:lnTo>
                    <a:pt x="101" y="72"/>
                  </a:lnTo>
                  <a:close/>
                  <a:moveTo>
                    <a:pt x="92" y="0"/>
                  </a:moveTo>
                  <a:cubicBezTo>
                    <a:pt x="41" y="0"/>
                    <a:pt x="0" y="41"/>
                    <a:pt x="0" y="92"/>
                  </a:cubicBezTo>
                  <a:cubicBezTo>
                    <a:pt x="0" y="144"/>
                    <a:pt x="41" y="185"/>
                    <a:pt x="92" y="185"/>
                  </a:cubicBezTo>
                  <a:cubicBezTo>
                    <a:pt x="144" y="185"/>
                    <a:pt x="185" y="144"/>
                    <a:pt x="185" y="92"/>
                  </a:cubicBezTo>
                  <a:cubicBezTo>
                    <a:pt x="185" y="41"/>
                    <a:pt x="144" y="0"/>
                    <a:pt x="92" y="0"/>
                  </a:cubicBezTo>
                  <a:close/>
                  <a:moveTo>
                    <a:pt x="92" y="177"/>
                  </a:moveTo>
                  <a:cubicBezTo>
                    <a:pt x="46" y="177"/>
                    <a:pt x="8" y="139"/>
                    <a:pt x="8" y="92"/>
                  </a:cubicBezTo>
                  <a:cubicBezTo>
                    <a:pt x="8" y="46"/>
                    <a:pt x="46" y="8"/>
                    <a:pt x="92" y="8"/>
                  </a:cubicBezTo>
                  <a:cubicBezTo>
                    <a:pt x="139" y="8"/>
                    <a:pt x="177" y="46"/>
                    <a:pt x="177" y="92"/>
                  </a:cubicBezTo>
                  <a:cubicBezTo>
                    <a:pt x="177" y="139"/>
                    <a:pt x="139" y="177"/>
                    <a:pt x="92" y="177"/>
                  </a:cubicBezTo>
                  <a:close/>
                </a:path>
              </a:pathLst>
            </a:custGeom>
            <a:grpFill/>
            <a:ln>
              <a:noFill/>
            </a:ln>
          </p:spPr>
          <p:txBody>
            <a:bodyPr lIns="34290" tIns="17145" rIns="34290" bIns="17145"/>
            <a:lstStyle/>
            <a:p>
              <a:pPr defTabSz="914217">
                <a:defRPr/>
              </a:pPr>
              <a:endParaRPr lang="en-US" sz="900" dirty="0">
                <a:latin typeface="Lato Light"/>
                <a:cs typeface="Lato Light"/>
              </a:endParaRPr>
            </a:p>
          </p:txBody>
        </p:sp>
        <p:sp>
          <p:nvSpPr>
            <p:cNvPr id="11" name="Freeform 317">
              <a:extLst>
                <a:ext uri="{FF2B5EF4-FFF2-40B4-BE49-F238E27FC236}">
                  <a16:creationId xmlns:a16="http://schemas.microsoft.com/office/drawing/2014/main" id="{DFC99B2C-C58B-4475-A1DC-C10BF55B503C}"/>
                </a:ext>
              </a:extLst>
            </p:cNvPr>
            <p:cNvSpPr>
              <a:spLocks noEditPoints="1"/>
            </p:cNvSpPr>
            <p:nvPr/>
          </p:nvSpPr>
          <p:spPr bwMode="auto">
            <a:xfrm>
              <a:off x="4124187" y="10721814"/>
              <a:ext cx="753625" cy="757590"/>
            </a:xfrm>
            <a:custGeom>
              <a:avLst/>
              <a:gdLst>
                <a:gd name="T0" fmla="*/ 59 w 185"/>
                <a:gd name="T1" fmla="*/ 126 h 186"/>
                <a:gd name="T2" fmla="*/ 76 w 185"/>
                <a:gd name="T3" fmla="*/ 126 h 186"/>
                <a:gd name="T4" fmla="*/ 76 w 185"/>
                <a:gd name="T5" fmla="*/ 80 h 186"/>
                <a:gd name="T6" fmla="*/ 59 w 185"/>
                <a:gd name="T7" fmla="*/ 80 h 186"/>
                <a:gd name="T8" fmla="*/ 59 w 185"/>
                <a:gd name="T9" fmla="*/ 126 h 186"/>
                <a:gd name="T10" fmla="*/ 67 w 185"/>
                <a:gd name="T11" fmla="*/ 59 h 186"/>
                <a:gd name="T12" fmla="*/ 59 w 185"/>
                <a:gd name="T13" fmla="*/ 67 h 186"/>
                <a:gd name="T14" fmla="*/ 67 w 185"/>
                <a:gd name="T15" fmla="*/ 76 h 186"/>
                <a:gd name="T16" fmla="*/ 76 w 185"/>
                <a:gd name="T17" fmla="*/ 67 h 186"/>
                <a:gd name="T18" fmla="*/ 67 w 185"/>
                <a:gd name="T19" fmla="*/ 59 h 186"/>
                <a:gd name="T20" fmla="*/ 115 w 185"/>
                <a:gd name="T21" fmla="*/ 80 h 186"/>
                <a:gd name="T22" fmla="*/ 101 w 185"/>
                <a:gd name="T23" fmla="*/ 88 h 186"/>
                <a:gd name="T24" fmla="*/ 101 w 185"/>
                <a:gd name="T25" fmla="*/ 80 h 186"/>
                <a:gd name="T26" fmla="*/ 84 w 185"/>
                <a:gd name="T27" fmla="*/ 80 h 186"/>
                <a:gd name="T28" fmla="*/ 84 w 185"/>
                <a:gd name="T29" fmla="*/ 126 h 186"/>
                <a:gd name="T30" fmla="*/ 101 w 185"/>
                <a:gd name="T31" fmla="*/ 126 h 186"/>
                <a:gd name="T32" fmla="*/ 101 w 185"/>
                <a:gd name="T33" fmla="*/ 101 h 186"/>
                <a:gd name="T34" fmla="*/ 108 w 185"/>
                <a:gd name="T35" fmla="*/ 93 h 186"/>
                <a:gd name="T36" fmla="*/ 114 w 185"/>
                <a:gd name="T37" fmla="*/ 101 h 186"/>
                <a:gd name="T38" fmla="*/ 114 w 185"/>
                <a:gd name="T39" fmla="*/ 126 h 186"/>
                <a:gd name="T40" fmla="*/ 130 w 185"/>
                <a:gd name="T41" fmla="*/ 126 h 186"/>
                <a:gd name="T42" fmla="*/ 130 w 185"/>
                <a:gd name="T43" fmla="*/ 101 h 186"/>
                <a:gd name="T44" fmla="*/ 115 w 185"/>
                <a:gd name="T45" fmla="*/ 80 h 186"/>
                <a:gd name="T46" fmla="*/ 92 w 185"/>
                <a:gd name="T47" fmla="*/ 0 h 186"/>
                <a:gd name="T48" fmla="*/ 0 w 185"/>
                <a:gd name="T49" fmla="*/ 93 h 186"/>
                <a:gd name="T50" fmla="*/ 92 w 185"/>
                <a:gd name="T51" fmla="*/ 186 h 186"/>
                <a:gd name="T52" fmla="*/ 185 w 185"/>
                <a:gd name="T53" fmla="*/ 93 h 186"/>
                <a:gd name="T54" fmla="*/ 92 w 185"/>
                <a:gd name="T55" fmla="*/ 0 h 186"/>
                <a:gd name="T56" fmla="*/ 92 w 185"/>
                <a:gd name="T57" fmla="*/ 177 h 186"/>
                <a:gd name="T58" fmla="*/ 8 w 185"/>
                <a:gd name="T59" fmla="*/ 93 h 186"/>
                <a:gd name="T60" fmla="*/ 92 w 185"/>
                <a:gd name="T61" fmla="*/ 8 h 186"/>
                <a:gd name="T62" fmla="*/ 177 w 185"/>
                <a:gd name="T63" fmla="*/ 93 h 186"/>
                <a:gd name="T64" fmla="*/ 92 w 185"/>
                <a:gd name="T65" fmla="*/ 177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5" h="186">
                  <a:moveTo>
                    <a:pt x="59" y="126"/>
                  </a:moveTo>
                  <a:cubicBezTo>
                    <a:pt x="76" y="126"/>
                    <a:pt x="76" y="126"/>
                    <a:pt x="76" y="126"/>
                  </a:cubicBezTo>
                  <a:cubicBezTo>
                    <a:pt x="76" y="80"/>
                    <a:pt x="76" y="80"/>
                    <a:pt x="76" y="80"/>
                  </a:cubicBezTo>
                  <a:cubicBezTo>
                    <a:pt x="59" y="80"/>
                    <a:pt x="59" y="80"/>
                    <a:pt x="59" y="80"/>
                  </a:cubicBezTo>
                  <a:lnTo>
                    <a:pt x="59" y="126"/>
                  </a:lnTo>
                  <a:close/>
                  <a:moveTo>
                    <a:pt x="67" y="59"/>
                  </a:moveTo>
                  <a:cubicBezTo>
                    <a:pt x="62" y="59"/>
                    <a:pt x="59" y="63"/>
                    <a:pt x="59" y="67"/>
                  </a:cubicBezTo>
                  <a:cubicBezTo>
                    <a:pt x="59" y="72"/>
                    <a:pt x="62" y="76"/>
                    <a:pt x="67" y="76"/>
                  </a:cubicBezTo>
                  <a:cubicBezTo>
                    <a:pt x="72" y="76"/>
                    <a:pt x="76" y="72"/>
                    <a:pt x="76" y="67"/>
                  </a:cubicBezTo>
                  <a:cubicBezTo>
                    <a:pt x="76" y="63"/>
                    <a:pt x="72" y="59"/>
                    <a:pt x="67" y="59"/>
                  </a:cubicBezTo>
                  <a:close/>
                  <a:moveTo>
                    <a:pt x="115" y="80"/>
                  </a:moveTo>
                  <a:cubicBezTo>
                    <a:pt x="103" y="80"/>
                    <a:pt x="101" y="88"/>
                    <a:pt x="101" y="88"/>
                  </a:cubicBezTo>
                  <a:cubicBezTo>
                    <a:pt x="101" y="80"/>
                    <a:pt x="101" y="80"/>
                    <a:pt x="101" y="80"/>
                  </a:cubicBezTo>
                  <a:cubicBezTo>
                    <a:pt x="84" y="80"/>
                    <a:pt x="84" y="80"/>
                    <a:pt x="84" y="80"/>
                  </a:cubicBezTo>
                  <a:cubicBezTo>
                    <a:pt x="84" y="126"/>
                    <a:pt x="84" y="126"/>
                    <a:pt x="84" y="126"/>
                  </a:cubicBezTo>
                  <a:cubicBezTo>
                    <a:pt x="101" y="126"/>
                    <a:pt x="101" y="126"/>
                    <a:pt x="101" y="126"/>
                  </a:cubicBezTo>
                  <a:cubicBezTo>
                    <a:pt x="101" y="101"/>
                    <a:pt x="101" y="101"/>
                    <a:pt x="101" y="101"/>
                  </a:cubicBezTo>
                  <a:cubicBezTo>
                    <a:pt x="101" y="101"/>
                    <a:pt x="101" y="93"/>
                    <a:pt x="108" y="93"/>
                  </a:cubicBezTo>
                  <a:cubicBezTo>
                    <a:pt x="112" y="93"/>
                    <a:pt x="114" y="96"/>
                    <a:pt x="114" y="101"/>
                  </a:cubicBezTo>
                  <a:cubicBezTo>
                    <a:pt x="114" y="126"/>
                    <a:pt x="114" y="126"/>
                    <a:pt x="114" y="126"/>
                  </a:cubicBezTo>
                  <a:cubicBezTo>
                    <a:pt x="130" y="126"/>
                    <a:pt x="130" y="126"/>
                    <a:pt x="130" y="126"/>
                  </a:cubicBezTo>
                  <a:cubicBezTo>
                    <a:pt x="130" y="101"/>
                    <a:pt x="130" y="101"/>
                    <a:pt x="130" y="101"/>
                  </a:cubicBezTo>
                  <a:cubicBezTo>
                    <a:pt x="130" y="88"/>
                    <a:pt x="125" y="80"/>
                    <a:pt x="115" y="80"/>
                  </a:cubicBezTo>
                  <a:close/>
                  <a:moveTo>
                    <a:pt x="92" y="0"/>
                  </a:moveTo>
                  <a:cubicBezTo>
                    <a:pt x="41" y="0"/>
                    <a:pt x="0" y="41"/>
                    <a:pt x="0" y="93"/>
                  </a:cubicBezTo>
                  <a:cubicBezTo>
                    <a:pt x="0" y="144"/>
                    <a:pt x="41" y="186"/>
                    <a:pt x="92" y="186"/>
                  </a:cubicBezTo>
                  <a:cubicBezTo>
                    <a:pt x="144" y="186"/>
                    <a:pt x="185" y="144"/>
                    <a:pt x="185" y="93"/>
                  </a:cubicBezTo>
                  <a:cubicBezTo>
                    <a:pt x="185" y="41"/>
                    <a:pt x="144" y="0"/>
                    <a:pt x="92" y="0"/>
                  </a:cubicBezTo>
                  <a:close/>
                  <a:moveTo>
                    <a:pt x="92" y="177"/>
                  </a:moveTo>
                  <a:cubicBezTo>
                    <a:pt x="46" y="177"/>
                    <a:pt x="8" y="139"/>
                    <a:pt x="8" y="93"/>
                  </a:cubicBezTo>
                  <a:cubicBezTo>
                    <a:pt x="8" y="46"/>
                    <a:pt x="46" y="8"/>
                    <a:pt x="92" y="8"/>
                  </a:cubicBezTo>
                  <a:cubicBezTo>
                    <a:pt x="139" y="8"/>
                    <a:pt x="177" y="46"/>
                    <a:pt x="177" y="93"/>
                  </a:cubicBezTo>
                  <a:cubicBezTo>
                    <a:pt x="177" y="139"/>
                    <a:pt x="139" y="177"/>
                    <a:pt x="92" y="177"/>
                  </a:cubicBezTo>
                  <a:close/>
                </a:path>
              </a:pathLst>
            </a:custGeom>
            <a:grpFill/>
            <a:ln>
              <a:noFill/>
            </a:ln>
          </p:spPr>
          <p:txBody>
            <a:bodyPr lIns="34290" tIns="17145" rIns="34290" bIns="17145"/>
            <a:lstStyle/>
            <a:p>
              <a:pPr defTabSz="914217">
                <a:defRPr/>
              </a:pPr>
              <a:endParaRPr lang="en-US" sz="900" dirty="0">
                <a:latin typeface="Lato Light"/>
                <a:cs typeface="Lato Light"/>
              </a:endParaRPr>
            </a:p>
          </p:txBody>
        </p:sp>
        <p:grpSp>
          <p:nvGrpSpPr>
            <p:cNvPr id="12" name="Group 68">
              <a:extLst>
                <a:ext uri="{FF2B5EF4-FFF2-40B4-BE49-F238E27FC236}">
                  <a16:creationId xmlns:a16="http://schemas.microsoft.com/office/drawing/2014/main" id="{F704EB8A-239E-4D3C-BB9F-DC17CA5085CE}"/>
                </a:ext>
              </a:extLst>
            </p:cNvPr>
            <p:cNvGrpSpPr>
              <a:grpSpLocks/>
            </p:cNvGrpSpPr>
            <p:nvPr/>
          </p:nvGrpSpPr>
          <p:grpSpPr bwMode="auto">
            <a:xfrm>
              <a:off x="3215073" y="10726581"/>
              <a:ext cx="756797" cy="755999"/>
              <a:chOff x="7408018" y="7017268"/>
              <a:chExt cx="1340715" cy="1339301"/>
            </a:xfrm>
            <a:grpFill/>
          </p:grpSpPr>
          <p:sp>
            <p:nvSpPr>
              <p:cNvPr id="13" name="Freeform 16">
                <a:extLst>
                  <a:ext uri="{FF2B5EF4-FFF2-40B4-BE49-F238E27FC236}">
                    <a16:creationId xmlns:a16="http://schemas.microsoft.com/office/drawing/2014/main" id="{586E14DC-6005-4B00-9C3B-05D68DF1C385}"/>
                  </a:ext>
                </a:extLst>
              </p:cNvPr>
              <p:cNvSpPr>
                <a:spLocks/>
              </p:cNvSpPr>
              <p:nvPr/>
            </p:nvSpPr>
            <p:spPr bwMode="auto">
              <a:xfrm>
                <a:off x="7832437" y="7467441"/>
                <a:ext cx="553714" cy="452999"/>
              </a:xfrm>
              <a:custGeom>
                <a:avLst/>
                <a:gdLst/>
                <a:ahLst/>
                <a:cxnLst>
                  <a:cxn ang="0">
                    <a:pos x="174" y="0"/>
                  </a:cxn>
                  <a:cxn ang="0">
                    <a:pos x="216" y="16"/>
                  </a:cxn>
                  <a:cxn ang="0">
                    <a:pos x="243" y="7"/>
                  </a:cxn>
                  <a:cxn ang="0">
                    <a:pos x="249" y="4"/>
                  </a:cxn>
                  <a:cxn ang="0">
                    <a:pos x="232" y="29"/>
                  </a:cxn>
                  <a:cxn ang="0">
                    <a:pos x="226" y="33"/>
                  </a:cxn>
                  <a:cxn ang="0">
                    <a:pos x="226" y="33"/>
                  </a:cxn>
                  <a:cxn ang="0">
                    <a:pos x="256" y="25"/>
                  </a:cxn>
                  <a:cxn ang="0">
                    <a:pos x="256" y="25"/>
                  </a:cxn>
                  <a:cxn ang="0">
                    <a:pos x="238" y="45"/>
                  </a:cxn>
                  <a:cxn ang="0">
                    <a:pos x="230" y="52"/>
                  </a:cxn>
                  <a:cxn ang="0">
                    <a:pos x="228" y="85"/>
                  </a:cxn>
                  <a:cxn ang="0">
                    <a:pos x="125" y="202"/>
                  </a:cxn>
                  <a:cxn ang="0">
                    <a:pos x="50" y="205"/>
                  </a:cxn>
                  <a:cxn ang="0">
                    <a:pos x="19" y="195"/>
                  </a:cxn>
                  <a:cxn ang="0">
                    <a:pos x="5" y="187"/>
                  </a:cxn>
                  <a:cxn ang="0">
                    <a:pos x="0" y="184"/>
                  </a:cxn>
                  <a:cxn ang="0">
                    <a:pos x="17" y="185"/>
                  </a:cxn>
                  <a:cxn ang="0">
                    <a:pos x="32" y="183"/>
                  </a:cxn>
                  <a:cxn ang="0">
                    <a:pos x="63" y="172"/>
                  </a:cxn>
                  <a:cxn ang="0">
                    <a:pos x="78" y="162"/>
                  </a:cxn>
                  <a:cxn ang="0">
                    <a:pos x="62" y="160"/>
                  </a:cxn>
                  <a:cxn ang="0">
                    <a:pos x="29" y="126"/>
                  </a:cxn>
                  <a:cxn ang="0">
                    <a:pos x="52" y="125"/>
                  </a:cxn>
                  <a:cxn ang="0">
                    <a:pos x="35" y="118"/>
                  </a:cxn>
                  <a:cxn ang="0">
                    <a:pos x="10" y="73"/>
                  </a:cxn>
                  <a:cxn ang="0">
                    <a:pos x="16" y="76"/>
                  </a:cxn>
                  <a:cxn ang="0">
                    <a:pos x="27" y="79"/>
                  </a:cxn>
                  <a:cxn ang="0">
                    <a:pos x="34" y="79"/>
                  </a:cxn>
                  <a:cxn ang="0">
                    <a:pos x="33" y="79"/>
                  </a:cxn>
                  <a:cxn ang="0">
                    <a:pos x="24" y="71"/>
                  </a:cxn>
                  <a:cxn ang="0">
                    <a:pos x="12" y="23"/>
                  </a:cxn>
                  <a:cxn ang="0">
                    <a:pos x="18" y="10"/>
                  </a:cxn>
                  <a:cxn ang="0">
                    <a:pos x="18" y="10"/>
                  </a:cxn>
                  <a:cxn ang="0">
                    <a:pos x="23" y="15"/>
                  </a:cxn>
                  <a:cxn ang="0">
                    <a:pos x="38" y="30"/>
                  </a:cxn>
                  <a:cxn ang="0">
                    <a:pos x="103" y="61"/>
                  </a:cxn>
                  <a:cxn ang="0">
                    <a:pos x="126" y="64"/>
                  </a:cxn>
                  <a:cxn ang="0">
                    <a:pos x="126" y="40"/>
                  </a:cxn>
                  <a:cxn ang="0">
                    <a:pos x="156" y="4"/>
                  </a:cxn>
                  <a:cxn ang="0">
                    <a:pos x="168" y="1"/>
                  </a:cxn>
                  <a:cxn ang="0">
                    <a:pos x="174" y="0"/>
                  </a:cxn>
                </a:cxnLst>
                <a:rect l="0" t="0" r="r" b="b"/>
                <a:pathLst>
                  <a:path w="256" h="210">
                    <a:moveTo>
                      <a:pt x="174" y="0"/>
                    </a:moveTo>
                    <a:cubicBezTo>
                      <a:pt x="194" y="0"/>
                      <a:pt x="205" y="7"/>
                      <a:pt x="216" y="16"/>
                    </a:cubicBezTo>
                    <a:cubicBezTo>
                      <a:pt x="224" y="16"/>
                      <a:pt x="236" y="11"/>
                      <a:pt x="243" y="7"/>
                    </a:cubicBezTo>
                    <a:cubicBezTo>
                      <a:pt x="245" y="6"/>
                      <a:pt x="247" y="5"/>
                      <a:pt x="249" y="4"/>
                    </a:cubicBezTo>
                    <a:cubicBezTo>
                      <a:pt x="245" y="14"/>
                      <a:pt x="240" y="22"/>
                      <a:pt x="232" y="29"/>
                    </a:cubicBezTo>
                    <a:cubicBezTo>
                      <a:pt x="230" y="30"/>
                      <a:pt x="229" y="32"/>
                      <a:pt x="226" y="33"/>
                    </a:cubicBezTo>
                    <a:cubicBezTo>
                      <a:pt x="226" y="33"/>
                      <a:pt x="226" y="33"/>
                      <a:pt x="226" y="33"/>
                    </a:cubicBezTo>
                    <a:cubicBezTo>
                      <a:pt x="238" y="33"/>
                      <a:pt x="247" y="27"/>
                      <a:pt x="256" y="25"/>
                    </a:cubicBezTo>
                    <a:cubicBezTo>
                      <a:pt x="256" y="25"/>
                      <a:pt x="256" y="25"/>
                      <a:pt x="256" y="25"/>
                    </a:cubicBezTo>
                    <a:cubicBezTo>
                      <a:pt x="251" y="32"/>
                      <a:pt x="245" y="40"/>
                      <a:pt x="238" y="45"/>
                    </a:cubicBezTo>
                    <a:cubicBezTo>
                      <a:pt x="235" y="47"/>
                      <a:pt x="233" y="50"/>
                      <a:pt x="230" y="52"/>
                    </a:cubicBezTo>
                    <a:cubicBezTo>
                      <a:pt x="230" y="64"/>
                      <a:pt x="230" y="75"/>
                      <a:pt x="228" y="85"/>
                    </a:cubicBezTo>
                    <a:cubicBezTo>
                      <a:pt x="214" y="144"/>
                      <a:pt x="180" y="184"/>
                      <a:pt x="125" y="202"/>
                    </a:cubicBezTo>
                    <a:cubicBezTo>
                      <a:pt x="105" y="208"/>
                      <a:pt x="73" y="210"/>
                      <a:pt x="50" y="205"/>
                    </a:cubicBezTo>
                    <a:cubicBezTo>
                      <a:pt x="39" y="202"/>
                      <a:pt x="29" y="199"/>
                      <a:pt x="19" y="195"/>
                    </a:cubicBezTo>
                    <a:cubicBezTo>
                      <a:pt x="14" y="192"/>
                      <a:pt x="9" y="190"/>
                      <a:pt x="5" y="187"/>
                    </a:cubicBezTo>
                    <a:cubicBezTo>
                      <a:pt x="3" y="186"/>
                      <a:pt x="2" y="185"/>
                      <a:pt x="0" y="184"/>
                    </a:cubicBezTo>
                    <a:cubicBezTo>
                      <a:pt x="5" y="184"/>
                      <a:pt x="11" y="186"/>
                      <a:pt x="17" y="185"/>
                    </a:cubicBezTo>
                    <a:cubicBezTo>
                      <a:pt x="22" y="184"/>
                      <a:pt x="27" y="184"/>
                      <a:pt x="32" y="183"/>
                    </a:cubicBezTo>
                    <a:cubicBezTo>
                      <a:pt x="44" y="180"/>
                      <a:pt x="54" y="177"/>
                      <a:pt x="63" y="172"/>
                    </a:cubicBezTo>
                    <a:cubicBezTo>
                      <a:pt x="68" y="169"/>
                      <a:pt x="74" y="166"/>
                      <a:pt x="78" y="162"/>
                    </a:cubicBezTo>
                    <a:cubicBezTo>
                      <a:pt x="72" y="162"/>
                      <a:pt x="66" y="161"/>
                      <a:pt x="62" y="160"/>
                    </a:cubicBezTo>
                    <a:cubicBezTo>
                      <a:pt x="45" y="154"/>
                      <a:pt x="35" y="143"/>
                      <a:pt x="29" y="126"/>
                    </a:cubicBezTo>
                    <a:cubicBezTo>
                      <a:pt x="34" y="127"/>
                      <a:pt x="49" y="128"/>
                      <a:pt x="52" y="125"/>
                    </a:cubicBezTo>
                    <a:cubicBezTo>
                      <a:pt x="46" y="125"/>
                      <a:pt x="39" y="121"/>
                      <a:pt x="35" y="118"/>
                    </a:cubicBezTo>
                    <a:cubicBezTo>
                      <a:pt x="21" y="109"/>
                      <a:pt x="10" y="95"/>
                      <a:pt x="10" y="73"/>
                    </a:cubicBezTo>
                    <a:cubicBezTo>
                      <a:pt x="12" y="74"/>
                      <a:pt x="14" y="75"/>
                      <a:pt x="16" y="76"/>
                    </a:cubicBezTo>
                    <a:cubicBezTo>
                      <a:pt x="19" y="77"/>
                      <a:pt x="22" y="78"/>
                      <a:pt x="27" y="79"/>
                    </a:cubicBezTo>
                    <a:cubicBezTo>
                      <a:pt x="28" y="79"/>
                      <a:pt x="32" y="80"/>
                      <a:pt x="34" y="79"/>
                    </a:cubicBezTo>
                    <a:cubicBezTo>
                      <a:pt x="33" y="79"/>
                      <a:pt x="33" y="79"/>
                      <a:pt x="33" y="79"/>
                    </a:cubicBezTo>
                    <a:cubicBezTo>
                      <a:pt x="31" y="76"/>
                      <a:pt x="26" y="74"/>
                      <a:pt x="24" y="71"/>
                    </a:cubicBezTo>
                    <a:cubicBezTo>
                      <a:pt x="15" y="60"/>
                      <a:pt x="7" y="43"/>
                      <a:pt x="12" y="23"/>
                    </a:cubicBezTo>
                    <a:cubicBezTo>
                      <a:pt x="13" y="18"/>
                      <a:pt x="15" y="14"/>
                      <a:pt x="18" y="10"/>
                    </a:cubicBezTo>
                    <a:cubicBezTo>
                      <a:pt x="18" y="10"/>
                      <a:pt x="18" y="10"/>
                      <a:pt x="18" y="10"/>
                    </a:cubicBezTo>
                    <a:cubicBezTo>
                      <a:pt x="19" y="12"/>
                      <a:pt x="21" y="13"/>
                      <a:pt x="23" y="15"/>
                    </a:cubicBezTo>
                    <a:cubicBezTo>
                      <a:pt x="27" y="21"/>
                      <a:pt x="33" y="26"/>
                      <a:pt x="38" y="30"/>
                    </a:cubicBezTo>
                    <a:cubicBezTo>
                      <a:pt x="57" y="45"/>
                      <a:pt x="75" y="54"/>
                      <a:pt x="103" y="61"/>
                    </a:cubicBezTo>
                    <a:cubicBezTo>
                      <a:pt x="110" y="63"/>
                      <a:pt x="118" y="64"/>
                      <a:pt x="126" y="64"/>
                    </a:cubicBezTo>
                    <a:cubicBezTo>
                      <a:pt x="124" y="57"/>
                      <a:pt x="124" y="46"/>
                      <a:pt x="126" y="40"/>
                    </a:cubicBezTo>
                    <a:cubicBezTo>
                      <a:pt x="131" y="23"/>
                      <a:pt x="141" y="11"/>
                      <a:pt x="156" y="4"/>
                    </a:cubicBezTo>
                    <a:cubicBezTo>
                      <a:pt x="160" y="3"/>
                      <a:pt x="164" y="2"/>
                      <a:pt x="168" y="1"/>
                    </a:cubicBezTo>
                    <a:cubicBezTo>
                      <a:pt x="170" y="1"/>
                      <a:pt x="172" y="0"/>
                      <a:pt x="174" y="0"/>
                    </a:cubicBezTo>
                  </a:path>
                </a:pathLst>
              </a:custGeom>
              <a:grpFill/>
              <a:ln w="9525">
                <a:noFill/>
                <a:round/>
                <a:headEnd/>
                <a:tailEnd/>
              </a:ln>
            </p:spPr>
            <p:txBody>
              <a:bodyPr/>
              <a:lstStyle/>
              <a:p>
                <a:pPr defTabSz="914217">
                  <a:defRPr/>
                </a:pPr>
                <a:endParaRPr lang="en-US" sz="900" dirty="0">
                  <a:latin typeface="Lato Light"/>
                  <a:cs typeface="Lato Light"/>
                </a:endParaRPr>
              </a:p>
            </p:txBody>
          </p:sp>
          <p:sp>
            <p:nvSpPr>
              <p:cNvPr id="14" name="Oval 74">
                <a:extLst>
                  <a:ext uri="{FF2B5EF4-FFF2-40B4-BE49-F238E27FC236}">
                    <a16:creationId xmlns:a16="http://schemas.microsoft.com/office/drawing/2014/main" id="{FFAEFC99-B3A1-4C1F-98A9-2CEECE2CF16F}"/>
                  </a:ext>
                </a:extLst>
              </p:cNvPr>
              <p:cNvSpPr/>
              <p:nvPr/>
            </p:nvSpPr>
            <p:spPr>
              <a:xfrm>
                <a:off x="7408018" y="7017268"/>
                <a:ext cx="1340715" cy="1339301"/>
              </a:xfrm>
              <a:prstGeom prst="ellipse">
                <a:avLst/>
              </a:prstGeom>
              <a:noFill/>
              <a:ln w="28575" cmpd="sng">
                <a:solidFill>
                  <a:srgbClr val="FFC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2200" dirty="0">
                  <a:solidFill>
                    <a:schemeClr val="tx1"/>
                  </a:solidFill>
                  <a:cs typeface="Lato Light"/>
                </a:endParaRPr>
              </a:p>
            </p:txBody>
          </p:sp>
        </p:grpSp>
      </p:grpSp>
      <p:grpSp>
        <p:nvGrpSpPr>
          <p:cNvPr id="2" name="Grupo 1">
            <a:extLst>
              <a:ext uri="{FF2B5EF4-FFF2-40B4-BE49-F238E27FC236}">
                <a16:creationId xmlns:a16="http://schemas.microsoft.com/office/drawing/2014/main" id="{35F84E21-4891-486A-A8BC-89CA42EEC65C}"/>
              </a:ext>
            </a:extLst>
          </p:cNvPr>
          <p:cNvGrpSpPr/>
          <p:nvPr/>
        </p:nvGrpSpPr>
        <p:grpSpPr>
          <a:xfrm>
            <a:off x="4913946" y="2866871"/>
            <a:ext cx="1559296" cy="1522406"/>
            <a:chOff x="6502457" y="2952553"/>
            <a:chExt cx="1559296" cy="1522406"/>
          </a:xfrm>
        </p:grpSpPr>
        <p:sp>
          <p:nvSpPr>
            <p:cNvPr id="15" name="Rectangle 58">
              <a:extLst>
                <a:ext uri="{FF2B5EF4-FFF2-40B4-BE49-F238E27FC236}">
                  <a16:creationId xmlns:a16="http://schemas.microsoft.com/office/drawing/2014/main" id="{426474FE-E870-4640-9F61-31D4D8E66EFE}"/>
                </a:ext>
              </a:extLst>
            </p:cNvPr>
            <p:cNvSpPr>
              <a:spLocks noChangeArrowheads="1"/>
            </p:cNvSpPr>
            <p:nvPr/>
          </p:nvSpPr>
          <p:spPr bwMode="auto">
            <a:xfrm>
              <a:off x="6735026" y="2952553"/>
              <a:ext cx="965928" cy="36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99" tIns="60950" rIns="121899" bIns="6095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600" b="1" dirty="0">
                  <a:solidFill>
                    <a:schemeClr val="bg1"/>
                  </a:solidFill>
                </a:rPr>
                <a:t>Address</a:t>
              </a:r>
            </a:p>
          </p:txBody>
        </p:sp>
        <p:sp>
          <p:nvSpPr>
            <p:cNvPr id="16" name="Rectangle 59">
              <a:extLst>
                <a:ext uri="{FF2B5EF4-FFF2-40B4-BE49-F238E27FC236}">
                  <a16:creationId xmlns:a16="http://schemas.microsoft.com/office/drawing/2014/main" id="{D9F3F830-1642-4CF5-B4D0-4DA34D2F28F3}"/>
                </a:ext>
              </a:extLst>
            </p:cNvPr>
            <p:cNvSpPr>
              <a:spLocks noChangeArrowheads="1"/>
            </p:cNvSpPr>
            <p:nvPr/>
          </p:nvSpPr>
          <p:spPr bwMode="auto">
            <a:xfrm>
              <a:off x="6722326" y="3531085"/>
              <a:ext cx="1339427" cy="36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99" tIns="60950" rIns="121899" bIns="6095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600" b="1" dirty="0">
                  <a:solidFill>
                    <a:schemeClr val="bg1"/>
                  </a:solidFill>
                </a:rPr>
                <a:t>Contact Info</a:t>
              </a:r>
            </a:p>
          </p:txBody>
        </p:sp>
        <p:sp>
          <p:nvSpPr>
            <p:cNvPr id="17" name="Rectangle 60">
              <a:extLst>
                <a:ext uri="{FF2B5EF4-FFF2-40B4-BE49-F238E27FC236}">
                  <a16:creationId xmlns:a16="http://schemas.microsoft.com/office/drawing/2014/main" id="{5BEE8072-BC28-425F-9DA3-553DC5EB5CF4}"/>
                </a:ext>
              </a:extLst>
            </p:cNvPr>
            <p:cNvSpPr>
              <a:spLocks noChangeArrowheads="1"/>
            </p:cNvSpPr>
            <p:nvPr/>
          </p:nvSpPr>
          <p:spPr bwMode="auto">
            <a:xfrm>
              <a:off x="6722326" y="4105647"/>
              <a:ext cx="1147451" cy="36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99" tIns="60950" rIns="121899" bIns="6095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600" b="1" dirty="0">
                  <a:solidFill>
                    <a:schemeClr val="bg1"/>
                  </a:solidFill>
                </a:rPr>
                <a:t>Telephone</a:t>
              </a:r>
            </a:p>
          </p:txBody>
        </p:sp>
        <p:sp>
          <p:nvSpPr>
            <p:cNvPr id="18" name="Freeform 161">
              <a:extLst>
                <a:ext uri="{FF2B5EF4-FFF2-40B4-BE49-F238E27FC236}">
                  <a16:creationId xmlns:a16="http://schemas.microsoft.com/office/drawing/2014/main" id="{C4F31701-967A-467A-8B6F-E7A4F57205C1}"/>
                </a:ext>
              </a:extLst>
            </p:cNvPr>
            <p:cNvSpPr>
              <a:spLocks noChangeArrowheads="1"/>
            </p:cNvSpPr>
            <p:nvPr/>
          </p:nvSpPr>
          <p:spPr bwMode="auto">
            <a:xfrm>
              <a:off x="6521507" y="3049391"/>
              <a:ext cx="253206" cy="328613"/>
            </a:xfrm>
            <a:custGeom>
              <a:avLst/>
              <a:gdLst>
                <a:gd name="T0" fmla="*/ 252583 w 472"/>
                <a:gd name="T1" fmla="*/ 0 h 619"/>
                <a:gd name="T2" fmla="*/ 252583 w 472"/>
                <a:gd name="T3" fmla="*/ 0 h 619"/>
                <a:gd name="T4" fmla="*/ 0 w 472"/>
                <a:gd name="T5" fmla="*/ 249764 h 619"/>
                <a:gd name="T6" fmla="*/ 252583 w 472"/>
                <a:gd name="T7" fmla="*/ 656825 h 619"/>
                <a:gd name="T8" fmla="*/ 504095 w 472"/>
                <a:gd name="T9" fmla="*/ 249764 h 619"/>
                <a:gd name="T10" fmla="*/ 252583 w 472"/>
                <a:gd name="T11" fmla="*/ 0 h 619"/>
                <a:gd name="T12" fmla="*/ 252583 w 472"/>
                <a:gd name="T13" fmla="*/ 594119 h 619"/>
                <a:gd name="T14" fmla="*/ 252583 w 472"/>
                <a:gd name="T15" fmla="*/ 594119 h 619"/>
                <a:gd name="T16" fmla="*/ 48162 w 472"/>
                <a:gd name="T17" fmla="*/ 249764 h 619"/>
                <a:gd name="T18" fmla="*/ 252583 w 472"/>
                <a:gd name="T19" fmla="*/ 30822 h 619"/>
                <a:gd name="T20" fmla="*/ 457003 w 472"/>
                <a:gd name="T21" fmla="*/ 249764 h 619"/>
                <a:gd name="T22" fmla="*/ 252583 w 472"/>
                <a:gd name="T23" fmla="*/ 594119 h 619"/>
                <a:gd name="T24" fmla="*/ 252583 w 472"/>
                <a:gd name="T25" fmla="*/ 140293 h 619"/>
                <a:gd name="T26" fmla="*/ 252583 w 472"/>
                <a:gd name="T27" fmla="*/ 140293 h 619"/>
                <a:gd name="T28" fmla="*/ 142345 w 472"/>
                <a:gd name="T29" fmla="*/ 249764 h 619"/>
                <a:gd name="T30" fmla="*/ 252583 w 472"/>
                <a:gd name="T31" fmla="*/ 343292 h 619"/>
                <a:gd name="T32" fmla="*/ 362820 w 472"/>
                <a:gd name="T33" fmla="*/ 249764 h 619"/>
                <a:gd name="T34" fmla="*/ 252583 w 472"/>
                <a:gd name="T35" fmla="*/ 140293 h 619"/>
                <a:gd name="T36" fmla="*/ 252583 w 472"/>
                <a:gd name="T37" fmla="*/ 312470 h 619"/>
                <a:gd name="T38" fmla="*/ 252583 w 472"/>
                <a:gd name="T39" fmla="*/ 312470 h 619"/>
                <a:gd name="T40" fmla="*/ 189437 w 472"/>
                <a:gd name="T41" fmla="*/ 249764 h 619"/>
                <a:gd name="T42" fmla="*/ 252583 w 472"/>
                <a:gd name="T43" fmla="*/ 187057 h 619"/>
                <a:gd name="T44" fmla="*/ 315728 w 472"/>
                <a:gd name="T45" fmla="*/ 249764 h 619"/>
                <a:gd name="T46" fmla="*/ 252583 w 472"/>
                <a:gd name="T47" fmla="*/ 312470 h 61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72" h="619">
                  <a:moveTo>
                    <a:pt x="236" y="0"/>
                  </a:moveTo>
                  <a:lnTo>
                    <a:pt x="236" y="0"/>
                  </a:lnTo>
                  <a:cubicBezTo>
                    <a:pt x="104" y="0"/>
                    <a:pt x="0" y="103"/>
                    <a:pt x="0" y="235"/>
                  </a:cubicBezTo>
                  <a:cubicBezTo>
                    <a:pt x="0" y="323"/>
                    <a:pt x="192" y="618"/>
                    <a:pt x="236" y="618"/>
                  </a:cubicBezTo>
                  <a:cubicBezTo>
                    <a:pt x="280" y="618"/>
                    <a:pt x="471" y="323"/>
                    <a:pt x="471" y="235"/>
                  </a:cubicBezTo>
                  <a:cubicBezTo>
                    <a:pt x="471" y="103"/>
                    <a:pt x="368" y="0"/>
                    <a:pt x="236" y="0"/>
                  </a:cubicBezTo>
                  <a:close/>
                  <a:moveTo>
                    <a:pt x="236" y="559"/>
                  </a:moveTo>
                  <a:lnTo>
                    <a:pt x="236" y="559"/>
                  </a:lnTo>
                  <a:cubicBezTo>
                    <a:pt x="207" y="559"/>
                    <a:pt x="45" y="309"/>
                    <a:pt x="45" y="235"/>
                  </a:cubicBezTo>
                  <a:cubicBezTo>
                    <a:pt x="45" y="117"/>
                    <a:pt x="133" y="29"/>
                    <a:pt x="236" y="29"/>
                  </a:cubicBezTo>
                  <a:cubicBezTo>
                    <a:pt x="339" y="29"/>
                    <a:pt x="427" y="117"/>
                    <a:pt x="427" y="235"/>
                  </a:cubicBezTo>
                  <a:cubicBezTo>
                    <a:pt x="427" y="309"/>
                    <a:pt x="266" y="559"/>
                    <a:pt x="236" y="559"/>
                  </a:cubicBezTo>
                  <a:close/>
                  <a:moveTo>
                    <a:pt x="236" y="132"/>
                  </a:moveTo>
                  <a:lnTo>
                    <a:pt x="236" y="132"/>
                  </a:lnTo>
                  <a:cubicBezTo>
                    <a:pt x="177" y="132"/>
                    <a:pt x="133" y="176"/>
                    <a:pt x="133" y="235"/>
                  </a:cubicBezTo>
                  <a:cubicBezTo>
                    <a:pt x="133" y="279"/>
                    <a:pt x="177" y="323"/>
                    <a:pt x="236" y="323"/>
                  </a:cubicBezTo>
                  <a:cubicBezTo>
                    <a:pt x="295" y="323"/>
                    <a:pt x="339" y="279"/>
                    <a:pt x="339" y="235"/>
                  </a:cubicBezTo>
                  <a:cubicBezTo>
                    <a:pt x="339" y="176"/>
                    <a:pt x="295" y="132"/>
                    <a:pt x="236" y="132"/>
                  </a:cubicBezTo>
                  <a:close/>
                  <a:moveTo>
                    <a:pt x="236" y="294"/>
                  </a:moveTo>
                  <a:lnTo>
                    <a:pt x="236" y="294"/>
                  </a:lnTo>
                  <a:cubicBezTo>
                    <a:pt x="207" y="294"/>
                    <a:pt x="177" y="264"/>
                    <a:pt x="177" y="235"/>
                  </a:cubicBezTo>
                  <a:cubicBezTo>
                    <a:pt x="177" y="191"/>
                    <a:pt x="207" y="176"/>
                    <a:pt x="236" y="176"/>
                  </a:cubicBezTo>
                  <a:cubicBezTo>
                    <a:pt x="266" y="176"/>
                    <a:pt x="295" y="191"/>
                    <a:pt x="295" y="235"/>
                  </a:cubicBezTo>
                  <a:cubicBezTo>
                    <a:pt x="295" y="264"/>
                    <a:pt x="266" y="294"/>
                    <a:pt x="236" y="2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900">
                <a:solidFill>
                  <a:schemeClr val="bg1"/>
                </a:solidFill>
              </a:endParaRPr>
            </a:p>
          </p:txBody>
        </p:sp>
        <p:sp>
          <p:nvSpPr>
            <p:cNvPr id="19" name="Freeform 185">
              <a:extLst>
                <a:ext uri="{FF2B5EF4-FFF2-40B4-BE49-F238E27FC236}">
                  <a16:creationId xmlns:a16="http://schemas.microsoft.com/office/drawing/2014/main" id="{6C8C5EDD-354C-4819-A92D-1F00566DE00E}"/>
                </a:ext>
              </a:extLst>
            </p:cNvPr>
            <p:cNvSpPr>
              <a:spLocks noChangeArrowheads="1"/>
            </p:cNvSpPr>
            <p:nvPr/>
          </p:nvSpPr>
          <p:spPr bwMode="auto">
            <a:xfrm>
              <a:off x="6504838" y="3631097"/>
              <a:ext cx="289719" cy="221457"/>
            </a:xfrm>
            <a:custGeom>
              <a:avLst/>
              <a:gdLst>
                <a:gd name="T0" fmla="*/ 509661 w 619"/>
                <a:gd name="T1" fmla="*/ 0 h 472"/>
                <a:gd name="T2" fmla="*/ 509661 w 619"/>
                <a:gd name="T3" fmla="*/ 0 h 472"/>
                <a:gd name="T4" fmla="*/ 68267 w 619"/>
                <a:gd name="T5" fmla="*/ 0 h 472"/>
                <a:gd name="T6" fmla="*/ 0 w 619"/>
                <a:gd name="T7" fmla="*/ 68485 h 472"/>
                <a:gd name="T8" fmla="*/ 0 w 619"/>
                <a:gd name="T9" fmla="*/ 372444 h 472"/>
                <a:gd name="T10" fmla="*/ 68267 w 619"/>
                <a:gd name="T11" fmla="*/ 441867 h 472"/>
                <a:gd name="T12" fmla="*/ 509661 w 619"/>
                <a:gd name="T13" fmla="*/ 441867 h 472"/>
                <a:gd name="T14" fmla="*/ 577928 w 619"/>
                <a:gd name="T15" fmla="*/ 372444 h 472"/>
                <a:gd name="T16" fmla="*/ 577928 w 619"/>
                <a:gd name="T17" fmla="*/ 68485 h 472"/>
                <a:gd name="T18" fmla="*/ 509661 w 619"/>
                <a:gd name="T19" fmla="*/ 0 h 472"/>
                <a:gd name="T20" fmla="*/ 522754 w 619"/>
                <a:gd name="T21" fmla="*/ 41278 h 472"/>
                <a:gd name="T22" fmla="*/ 522754 w 619"/>
                <a:gd name="T23" fmla="*/ 41278 h 472"/>
                <a:gd name="T24" fmla="*/ 288964 w 619"/>
                <a:gd name="T25" fmla="*/ 220464 h 472"/>
                <a:gd name="T26" fmla="*/ 55174 w 619"/>
                <a:gd name="T27" fmla="*/ 41278 h 472"/>
                <a:gd name="T28" fmla="*/ 522754 w 619"/>
                <a:gd name="T29" fmla="*/ 41278 h 472"/>
                <a:gd name="T30" fmla="*/ 27120 w 619"/>
                <a:gd name="T31" fmla="*/ 372444 h 472"/>
                <a:gd name="T32" fmla="*/ 27120 w 619"/>
                <a:gd name="T33" fmla="*/ 372444 h 472"/>
                <a:gd name="T34" fmla="*/ 27120 w 619"/>
                <a:gd name="T35" fmla="*/ 68485 h 472"/>
                <a:gd name="T36" fmla="*/ 192643 w 619"/>
                <a:gd name="T37" fmla="*/ 207330 h 472"/>
                <a:gd name="T38" fmla="*/ 27120 w 619"/>
                <a:gd name="T39" fmla="*/ 372444 h 472"/>
                <a:gd name="T40" fmla="*/ 55174 w 619"/>
                <a:gd name="T41" fmla="*/ 400588 h 472"/>
                <a:gd name="T42" fmla="*/ 55174 w 619"/>
                <a:gd name="T43" fmla="*/ 400588 h 472"/>
                <a:gd name="T44" fmla="*/ 220697 w 619"/>
                <a:gd name="T45" fmla="*/ 220464 h 472"/>
                <a:gd name="T46" fmla="*/ 288964 w 619"/>
                <a:gd name="T47" fmla="*/ 275815 h 472"/>
                <a:gd name="T48" fmla="*/ 344138 w 619"/>
                <a:gd name="T49" fmla="*/ 220464 h 472"/>
                <a:gd name="T50" fmla="*/ 522754 w 619"/>
                <a:gd name="T51" fmla="*/ 400588 h 472"/>
                <a:gd name="T52" fmla="*/ 55174 w 619"/>
                <a:gd name="T53" fmla="*/ 400588 h 472"/>
                <a:gd name="T54" fmla="*/ 550808 w 619"/>
                <a:gd name="T55" fmla="*/ 372444 h 472"/>
                <a:gd name="T56" fmla="*/ 550808 w 619"/>
                <a:gd name="T57" fmla="*/ 372444 h 472"/>
                <a:gd name="T58" fmla="*/ 550808 w 619"/>
                <a:gd name="T59" fmla="*/ 372444 h 472"/>
                <a:gd name="T60" fmla="*/ 385285 w 619"/>
                <a:gd name="T61" fmla="*/ 207330 h 472"/>
                <a:gd name="T62" fmla="*/ 550808 w 619"/>
                <a:gd name="T63" fmla="*/ 68485 h 472"/>
                <a:gd name="T64" fmla="*/ 550808 w 619"/>
                <a:gd name="T65" fmla="*/ 372444 h 4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19" h="472">
                  <a:moveTo>
                    <a:pt x="545" y="0"/>
                  </a:moveTo>
                  <a:lnTo>
                    <a:pt x="545" y="0"/>
                  </a:lnTo>
                  <a:cubicBezTo>
                    <a:pt x="73" y="0"/>
                    <a:pt x="73" y="0"/>
                    <a:pt x="73" y="0"/>
                  </a:cubicBezTo>
                  <a:cubicBezTo>
                    <a:pt x="29" y="0"/>
                    <a:pt x="0" y="30"/>
                    <a:pt x="0" y="73"/>
                  </a:cubicBezTo>
                  <a:cubicBezTo>
                    <a:pt x="0" y="397"/>
                    <a:pt x="0" y="397"/>
                    <a:pt x="0" y="397"/>
                  </a:cubicBezTo>
                  <a:cubicBezTo>
                    <a:pt x="0" y="442"/>
                    <a:pt x="29" y="471"/>
                    <a:pt x="73" y="471"/>
                  </a:cubicBezTo>
                  <a:cubicBezTo>
                    <a:pt x="545" y="471"/>
                    <a:pt x="545" y="471"/>
                    <a:pt x="545" y="471"/>
                  </a:cubicBezTo>
                  <a:cubicBezTo>
                    <a:pt x="589" y="471"/>
                    <a:pt x="618" y="442"/>
                    <a:pt x="618" y="397"/>
                  </a:cubicBezTo>
                  <a:cubicBezTo>
                    <a:pt x="618" y="73"/>
                    <a:pt x="618" y="73"/>
                    <a:pt x="618" y="73"/>
                  </a:cubicBezTo>
                  <a:cubicBezTo>
                    <a:pt x="618" y="30"/>
                    <a:pt x="589" y="0"/>
                    <a:pt x="545" y="0"/>
                  </a:cubicBezTo>
                  <a:close/>
                  <a:moveTo>
                    <a:pt x="559" y="44"/>
                  </a:moveTo>
                  <a:lnTo>
                    <a:pt x="559" y="44"/>
                  </a:lnTo>
                  <a:cubicBezTo>
                    <a:pt x="309" y="235"/>
                    <a:pt x="309" y="235"/>
                    <a:pt x="309" y="235"/>
                  </a:cubicBezTo>
                  <a:cubicBezTo>
                    <a:pt x="59" y="44"/>
                    <a:pt x="59" y="44"/>
                    <a:pt x="59" y="44"/>
                  </a:cubicBezTo>
                  <a:lnTo>
                    <a:pt x="559" y="44"/>
                  </a:lnTo>
                  <a:close/>
                  <a:moveTo>
                    <a:pt x="29" y="397"/>
                  </a:moveTo>
                  <a:lnTo>
                    <a:pt x="29" y="397"/>
                  </a:lnTo>
                  <a:cubicBezTo>
                    <a:pt x="29" y="73"/>
                    <a:pt x="29" y="73"/>
                    <a:pt x="29" y="73"/>
                  </a:cubicBezTo>
                  <a:cubicBezTo>
                    <a:pt x="206" y="221"/>
                    <a:pt x="206" y="221"/>
                    <a:pt x="206" y="221"/>
                  </a:cubicBezTo>
                  <a:cubicBezTo>
                    <a:pt x="29" y="397"/>
                    <a:pt x="29" y="397"/>
                    <a:pt x="29" y="397"/>
                  </a:cubicBezTo>
                  <a:close/>
                  <a:moveTo>
                    <a:pt x="59" y="427"/>
                  </a:moveTo>
                  <a:lnTo>
                    <a:pt x="59" y="427"/>
                  </a:lnTo>
                  <a:cubicBezTo>
                    <a:pt x="236" y="235"/>
                    <a:pt x="236" y="235"/>
                    <a:pt x="236" y="235"/>
                  </a:cubicBezTo>
                  <a:cubicBezTo>
                    <a:pt x="309" y="294"/>
                    <a:pt x="309" y="294"/>
                    <a:pt x="309" y="294"/>
                  </a:cubicBezTo>
                  <a:cubicBezTo>
                    <a:pt x="368" y="235"/>
                    <a:pt x="368" y="235"/>
                    <a:pt x="368" y="235"/>
                  </a:cubicBezTo>
                  <a:cubicBezTo>
                    <a:pt x="559" y="427"/>
                    <a:pt x="559" y="427"/>
                    <a:pt x="559" y="427"/>
                  </a:cubicBezTo>
                  <a:cubicBezTo>
                    <a:pt x="545" y="427"/>
                    <a:pt x="73" y="427"/>
                    <a:pt x="59" y="427"/>
                  </a:cubicBezTo>
                  <a:close/>
                  <a:moveTo>
                    <a:pt x="589" y="397"/>
                  </a:moveTo>
                  <a:lnTo>
                    <a:pt x="589" y="397"/>
                  </a:lnTo>
                  <a:cubicBezTo>
                    <a:pt x="412" y="221"/>
                    <a:pt x="412" y="221"/>
                    <a:pt x="412" y="221"/>
                  </a:cubicBezTo>
                  <a:cubicBezTo>
                    <a:pt x="589" y="73"/>
                    <a:pt x="589" y="73"/>
                    <a:pt x="589" y="73"/>
                  </a:cubicBezTo>
                  <a:lnTo>
                    <a:pt x="589" y="39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lIns="45716" tIns="22858" rIns="45716" bIns="22858" anchor="ctr"/>
            <a:lstStyle/>
            <a:p>
              <a:endParaRPr lang="es-MX" sz="900">
                <a:solidFill>
                  <a:schemeClr val="bg1"/>
                </a:solidFill>
              </a:endParaRPr>
            </a:p>
          </p:txBody>
        </p:sp>
        <p:sp>
          <p:nvSpPr>
            <p:cNvPr id="20" name="Freeform 178">
              <a:extLst>
                <a:ext uri="{FF2B5EF4-FFF2-40B4-BE49-F238E27FC236}">
                  <a16:creationId xmlns:a16="http://schemas.microsoft.com/office/drawing/2014/main" id="{64305A20-9958-4437-8259-FC9DA59E91D1}"/>
                </a:ext>
              </a:extLst>
            </p:cNvPr>
            <p:cNvSpPr>
              <a:spLocks noChangeArrowheads="1"/>
            </p:cNvSpPr>
            <p:nvPr/>
          </p:nvSpPr>
          <p:spPr bwMode="auto">
            <a:xfrm>
              <a:off x="6502457" y="4176291"/>
              <a:ext cx="292100" cy="283369"/>
            </a:xfrm>
            <a:custGeom>
              <a:avLst/>
              <a:gdLst>
                <a:gd name="T0" fmla="*/ 603 w 634"/>
                <a:gd name="T1" fmla="*/ 74 h 619"/>
                <a:gd name="T2" fmla="*/ 603 w 634"/>
                <a:gd name="T3" fmla="*/ 74 h 619"/>
                <a:gd name="T4" fmla="*/ 545 w 634"/>
                <a:gd name="T5" fmla="*/ 15 h 619"/>
                <a:gd name="T6" fmla="*/ 486 w 634"/>
                <a:gd name="T7" fmla="*/ 15 h 619"/>
                <a:gd name="T8" fmla="*/ 412 w 634"/>
                <a:gd name="T9" fmla="*/ 133 h 619"/>
                <a:gd name="T10" fmla="*/ 412 w 634"/>
                <a:gd name="T11" fmla="*/ 191 h 619"/>
                <a:gd name="T12" fmla="*/ 441 w 634"/>
                <a:gd name="T13" fmla="*/ 221 h 619"/>
                <a:gd name="T14" fmla="*/ 353 w 634"/>
                <a:gd name="T15" fmla="*/ 324 h 619"/>
                <a:gd name="T16" fmla="*/ 235 w 634"/>
                <a:gd name="T17" fmla="*/ 427 h 619"/>
                <a:gd name="T18" fmla="*/ 191 w 634"/>
                <a:gd name="T19" fmla="*/ 397 h 619"/>
                <a:gd name="T20" fmla="*/ 132 w 634"/>
                <a:gd name="T21" fmla="*/ 397 h 619"/>
                <a:gd name="T22" fmla="*/ 29 w 634"/>
                <a:gd name="T23" fmla="*/ 486 h 619"/>
                <a:gd name="T24" fmla="*/ 29 w 634"/>
                <a:gd name="T25" fmla="*/ 530 h 619"/>
                <a:gd name="T26" fmla="*/ 88 w 634"/>
                <a:gd name="T27" fmla="*/ 589 h 619"/>
                <a:gd name="T28" fmla="*/ 191 w 634"/>
                <a:gd name="T29" fmla="*/ 589 h 619"/>
                <a:gd name="T30" fmla="*/ 427 w 634"/>
                <a:gd name="T31" fmla="*/ 412 h 619"/>
                <a:gd name="T32" fmla="*/ 603 w 634"/>
                <a:gd name="T33" fmla="*/ 191 h 619"/>
                <a:gd name="T34" fmla="*/ 603 w 634"/>
                <a:gd name="T35" fmla="*/ 74 h 619"/>
                <a:gd name="T36" fmla="*/ 574 w 634"/>
                <a:gd name="T37" fmla="*/ 162 h 619"/>
                <a:gd name="T38" fmla="*/ 574 w 634"/>
                <a:gd name="T39" fmla="*/ 162 h 619"/>
                <a:gd name="T40" fmla="*/ 412 w 634"/>
                <a:gd name="T41" fmla="*/ 383 h 619"/>
                <a:gd name="T42" fmla="*/ 162 w 634"/>
                <a:gd name="T43" fmla="*/ 559 h 619"/>
                <a:gd name="T44" fmla="*/ 103 w 634"/>
                <a:gd name="T45" fmla="*/ 559 h 619"/>
                <a:gd name="T46" fmla="*/ 73 w 634"/>
                <a:gd name="T47" fmla="*/ 530 h 619"/>
                <a:gd name="T48" fmla="*/ 73 w 634"/>
                <a:gd name="T49" fmla="*/ 486 h 619"/>
                <a:gd name="T50" fmla="*/ 147 w 634"/>
                <a:gd name="T51" fmla="*/ 442 h 619"/>
                <a:gd name="T52" fmla="*/ 177 w 634"/>
                <a:gd name="T53" fmla="*/ 442 h 619"/>
                <a:gd name="T54" fmla="*/ 221 w 634"/>
                <a:gd name="T55" fmla="*/ 486 h 619"/>
                <a:gd name="T56" fmla="*/ 500 w 634"/>
                <a:gd name="T57" fmla="*/ 221 h 619"/>
                <a:gd name="T58" fmla="*/ 441 w 634"/>
                <a:gd name="T59" fmla="*/ 176 h 619"/>
                <a:gd name="T60" fmla="*/ 441 w 634"/>
                <a:gd name="T61" fmla="*/ 133 h 619"/>
                <a:gd name="T62" fmla="*/ 500 w 634"/>
                <a:gd name="T63" fmla="*/ 59 h 619"/>
                <a:gd name="T64" fmla="*/ 545 w 634"/>
                <a:gd name="T65" fmla="*/ 59 h 619"/>
                <a:gd name="T66" fmla="*/ 574 w 634"/>
                <a:gd name="T67" fmla="*/ 103 h 619"/>
                <a:gd name="T68" fmla="*/ 574 w 634"/>
                <a:gd name="T69" fmla="*/ 16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4" h="619">
                  <a:moveTo>
                    <a:pt x="603" y="74"/>
                  </a:moveTo>
                  <a:lnTo>
                    <a:pt x="603" y="74"/>
                  </a:lnTo>
                  <a:cubicBezTo>
                    <a:pt x="545" y="15"/>
                    <a:pt x="545" y="15"/>
                    <a:pt x="545" y="15"/>
                  </a:cubicBezTo>
                  <a:cubicBezTo>
                    <a:pt x="530" y="0"/>
                    <a:pt x="500" y="0"/>
                    <a:pt x="486" y="15"/>
                  </a:cubicBezTo>
                  <a:cubicBezTo>
                    <a:pt x="412" y="133"/>
                    <a:pt x="412" y="133"/>
                    <a:pt x="412" y="133"/>
                  </a:cubicBezTo>
                  <a:cubicBezTo>
                    <a:pt x="398" y="147"/>
                    <a:pt x="398" y="176"/>
                    <a:pt x="412" y="191"/>
                  </a:cubicBezTo>
                  <a:cubicBezTo>
                    <a:pt x="441" y="221"/>
                    <a:pt x="441" y="221"/>
                    <a:pt x="441" y="221"/>
                  </a:cubicBezTo>
                  <a:cubicBezTo>
                    <a:pt x="412" y="250"/>
                    <a:pt x="382" y="294"/>
                    <a:pt x="353" y="324"/>
                  </a:cubicBezTo>
                  <a:cubicBezTo>
                    <a:pt x="309" y="368"/>
                    <a:pt x="265" y="397"/>
                    <a:pt x="235" y="427"/>
                  </a:cubicBezTo>
                  <a:cubicBezTo>
                    <a:pt x="191" y="397"/>
                    <a:pt x="191" y="397"/>
                    <a:pt x="191" y="397"/>
                  </a:cubicBezTo>
                  <a:cubicBezTo>
                    <a:pt x="177" y="383"/>
                    <a:pt x="162" y="383"/>
                    <a:pt x="132" y="397"/>
                  </a:cubicBezTo>
                  <a:cubicBezTo>
                    <a:pt x="29" y="486"/>
                    <a:pt x="29" y="486"/>
                    <a:pt x="29" y="486"/>
                  </a:cubicBezTo>
                  <a:cubicBezTo>
                    <a:pt x="0" y="500"/>
                    <a:pt x="15" y="515"/>
                    <a:pt x="29" y="530"/>
                  </a:cubicBezTo>
                  <a:cubicBezTo>
                    <a:pt x="88" y="589"/>
                    <a:pt x="88" y="589"/>
                    <a:pt x="88" y="589"/>
                  </a:cubicBezTo>
                  <a:cubicBezTo>
                    <a:pt x="118" y="618"/>
                    <a:pt x="147" y="618"/>
                    <a:pt x="191" y="589"/>
                  </a:cubicBezTo>
                  <a:cubicBezTo>
                    <a:pt x="191" y="589"/>
                    <a:pt x="324" y="530"/>
                    <a:pt x="427" y="412"/>
                  </a:cubicBezTo>
                  <a:cubicBezTo>
                    <a:pt x="530" y="324"/>
                    <a:pt x="603" y="191"/>
                    <a:pt x="603" y="191"/>
                  </a:cubicBezTo>
                  <a:cubicBezTo>
                    <a:pt x="618" y="147"/>
                    <a:pt x="633" y="103"/>
                    <a:pt x="603" y="74"/>
                  </a:cubicBezTo>
                  <a:close/>
                  <a:moveTo>
                    <a:pt x="574" y="162"/>
                  </a:moveTo>
                  <a:lnTo>
                    <a:pt x="574" y="162"/>
                  </a:lnTo>
                  <a:cubicBezTo>
                    <a:pt x="545" y="221"/>
                    <a:pt x="471" y="324"/>
                    <a:pt x="412" y="383"/>
                  </a:cubicBezTo>
                  <a:cubicBezTo>
                    <a:pt x="339" y="456"/>
                    <a:pt x="162" y="559"/>
                    <a:pt x="162" y="559"/>
                  </a:cubicBezTo>
                  <a:cubicBezTo>
                    <a:pt x="147" y="574"/>
                    <a:pt x="118" y="574"/>
                    <a:pt x="103" y="559"/>
                  </a:cubicBezTo>
                  <a:cubicBezTo>
                    <a:pt x="73" y="530"/>
                    <a:pt x="73" y="530"/>
                    <a:pt x="73" y="530"/>
                  </a:cubicBezTo>
                  <a:cubicBezTo>
                    <a:pt x="59" y="515"/>
                    <a:pt x="59" y="500"/>
                    <a:pt x="73" y="486"/>
                  </a:cubicBezTo>
                  <a:cubicBezTo>
                    <a:pt x="147" y="442"/>
                    <a:pt x="147" y="442"/>
                    <a:pt x="147" y="442"/>
                  </a:cubicBezTo>
                  <a:cubicBezTo>
                    <a:pt x="162" y="427"/>
                    <a:pt x="177" y="427"/>
                    <a:pt x="177" y="442"/>
                  </a:cubicBezTo>
                  <a:cubicBezTo>
                    <a:pt x="221" y="486"/>
                    <a:pt x="221" y="486"/>
                    <a:pt x="221" y="486"/>
                  </a:cubicBezTo>
                  <a:cubicBezTo>
                    <a:pt x="235" y="471"/>
                    <a:pt x="398" y="368"/>
                    <a:pt x="500" y="221"/>
                  </a:cubicBezTo>
                  <a:cubicBezTo>
                    <a:pt x="441" y="176"/>
                    <a:pt x="441" y="176"/>
                    <a:pt x="441" y="176"/>
                  </a:cubicBezTo>
                  <a:cubicBezTo>
                    <a:pt x="441" y="162"/>
                    <a:pt x="441" y="147"/>
                    <a:pt x="441" y="133"/>
                  </a:cubicBezTo>
                  <a:cubicBezTo>
                    <a:pt x="500" y="59"/>
                    <a:pt x="500" y="59"/>
                    <a:pt x="500" y="59"/>
                  </a:cubicBezTo>
                  <a:cubicBezTo>
                    <a:pt x="515" y="44"/>
                    <a:pt x="530" y="59"/>
                    <a:pt x="545" y="59"/>
                  </a:cubicBezTo>
                  <a:cubicBezTo>
                    <a:pt x="574" y="103"/>
                    <a:pt x="574" y="103"/>
                    <a:pt x="574" y="103"/>
                  </a:cubicBezTo>
                  <a:cubicBezTo>
                    <a:pt x="589" y="117"/>
                    <a:pt x="589" y="147"/>
                    <a:pt x="574" y="162"/>
                  </a:cubicBezTo>
                  <a:close/>
                </a:path>
              </a:pathLst>
            </a:custGeom>
            <a:solidFill>
              <a:srgbClr val="FFB001"/>
            </a:solidFill>
            <a:ln>
              <a:noFill/>
            </a:ln>
            <a:effectLst/>
          </p:spPr>
          <p:txBody>
            <a:bodyPr wrap="none" lIns="45716" tIns="22858" rIns="45716" bIns="22858" anchor="ctr"/>
            <a:lstStyle/>
            <a:p>
              <a:pPr defTabSz="914217">
                <a:defRPr/>
              </a:pPr>
              <a:endParaRPr lang="en-US" sz="900">
                <a:solidFill>
                  <a:schemeClr val="bg1"/>
                </a:solidFill>
              </a:endParaRPr>
            </a:p>
          </p:txBody>
        </p:sp>
      </p:grpSp>
      <p:sp>
        <p:nvSpPr>
          <p:cNvPr id="56" name="Elipse 55">
            <a:extLst>
              <a:ext uri="{FF2B5EF4-FFF2-40B4-BE49-F238E27FC236}">
                <a16:creationId xmlns:a16="http://schemas.microsoft.com/office/drawing/2014/main" id="{799449C9-6342-4F80-B379-23027FEC18C0}"/>
              </a:ext>
            </a:extLst>
          </p:cNvPr>
          <p:cNvSpPr/>
          <p:nvPr/>
        </p:nvSpPr>
        <p:spPr>
          <a:xfrm>
            <a:off x="3190503" y="679297"/>
            <a:ext cx="5226050" cy="5226050"/>
          </a:xfrm>
          <a:prstGeom prst="ellipse">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Elipse 3">
            <a:extLst>
              <a:ext uri="{FF2B5EF4-FFF2-40B4-BE49-F238E27FC236}">
                <a16:creationId xmlns:a16="http://schemas.microsoft.com/office/drawing/2014/main" id="{54EF7EE0-C39F-48EE-86CC-0C959AFF8D7C}"/>
              </a:ext>
            </a:extLst>
          </p:cNvPr>
          <p:cNvSpPr/>
          <p:nvPr/>
        </p:nvSpPr>
        <p:spPr>
          <a:xfrm>
            <a:off x="2895600" y="312667"/>
            <a:ext cx="1689100" cy="16891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Elipse 57">
            <a:extLst>
              <a:ext uri="{FF2B5EF4-FFF2-40B4-BE49-F238E27FC236}">
                <a16:creationId xmlns:a16="http://schemas.microsoft.com/office/drawing/2014/main" id="{D34C99A6-A72F-44F9-BEDE-287EAA413F96}"/>
              </a:ext>
            </a:extLst>
          </p:cNvPr>
          <p:cNvSpPr/>
          <p:nvPr/>
        </p:nvSpPr>
        <p:spPr>
          <a:xfrm>
            <a:off x="6955367" y="4441743"/>
            <a:ext cx="1689100" cy="16891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Elipse 58">
            <a:extLst>
              <a:ext uri="{FF2B5EF4-FFF2-40B4-BE49-F238E27FC236}">
                <a16:creationId xmlns:a16="http://schemas.microsoft.com/office/drawing/2014/main" id="{455DE47C-543E-4C57-B0B6-C4D8A11E78EA}"/>
              </a:ext>
            </a:extLst>
          </p:cNvPr>
          <p:cNvSpPr/>
          <p:nvPr/>
        </p:nvSpPr>
        <p:spPr>
          <a:xfrm>
            <a:off x="2272508" y="138602"/>
            <a:ext cx="483392" cy="48339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Elipse 60">
            <a:extLst>
              <a:ext uri="{FF2B5EF4-FFF2-40B4-BE49-F238E27FC236}">
                <a16:creationId xmlns:a16="http://schemas.microsoft.com/office/drawing/2014/main" id="{BBF67407-D6AD-4A77-AEEA-FF33744CDFE8}"/>
              </a:ext>
            </a:extLst>
          </p:cNvPr>
          <p:cNvSpPr/>
          <p:nvPr/>
        </p:nvSpPr>
        <p:spPr>
          <a:xfrm>
            <a:off x="8793349" y="5968541"/>
            <a:ext cx="483392" cy="48339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8851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FCA87B9-E211-0E4B-A9F7-DF87D6193A8C}"/>
              </a:ext>
            </a:extLst>
          </p:cNvPr>
          <p:cNvSpPr/>
          <p:nvPr/>
        </p:nvSpPr>
        <p:spPr>
          <a:xfrm>
            <a:off x="4763" y="1785"/>
            <a:ext cx="12182478" cy="6854429"/>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4" name="CuadroTexto 3">
            <a:extLst>
              <a:ext uri="{FF2B5EF4-FFF2-40B4-BE49-F238E27FC236}">
                <a16:creationId xmlns:a16="http://schemas.microsoft.com/office/drawing/2014/main" id="{F3C1E99B-F7CB-459B-A348-CDF66B2291AB}"/>
              </a:ext>
            </a:extLst>
          </p:cNvPr>
          <p:cNvSpPr txBox="1"/>
          <p:nvPr/>
        </p:nvSpPr>
        <p:spPr>
          <a:xfrm>
            <a:off x="2178424" y="2937045"/>
            <a:ext cx="7957502" cy="1762021"/>
          </a:xfrm>
          <a:prstGeom prst="rect">
            <a:avLst/>
          </a:prstGeom>
          <a:noFill/>
        </p:spPr>
        <p:txBody>
          <a:bodyPr wrap="square" rtlCol="0">
            <a:spAutoFit/>
          </a:bodyPr>
          <a:lstStyle/>
          <a:p>
            <a:pPr algn="ctr"/>
            <a:r>
              <a:rPr lang="en-US" altLang="ja-JP" sz="1000" b="1" dirty="0">
                <a:solidFill>
                  <a:schemeClr val="bg1"/>
                </a:solidFill>
                <a:latin typeface="Lato Light" panose="020F0302020204030203" pitchFamily="34" charset="0"/>
                <a:cs typeface="Arial" panose="020B0604020202020204" pitchFamily="34" charset="0"/>
              </a:rPr>
              <a:t>If you loved the template and want to show your support, I’d really appreciate it if you followed me on social media!! </a:t>
            </a:r>
            <a:r>
              <a:rPr lang="es-CO" altLang="ja-JP" sz="1000" b="1" dirty="0">
                <a:solidFill>
                  <a:schemeClr val="bg1"/>
                </a:solidFill>
                <a:latin typeface="Lato Light" panose="020F0302020204030203" pitchFamily="34" charset="0"/>
                <a:cs typeface="Arial" panose="020B0604020202020204" pitchFamily="34" charset="0"/>
                <a:sym typeface="Wingdings" panose="05000000000000000000" pitchFamily="2" charset="2"/>
              </a:rPr>
              <a:t></a:t>
            </a:r>
            <a:endParaRPr lang="es-CO" altLang="ja-JP" sz="1000" b="1" dirty="0">
              <a:solidFill>
                <a:schemeClr val="bg1"/>
              </a:solidFill>
              <a:latin typeface="Lato Light" panose="020F0302020204030203" pitchFamily="34" charset="0"/>
              <a:cs typeface="Arial" panose="020B0604020202020204" pitchFamily="34" charset="0"/>
            </a:endParaRPr>
          </a:p>
          <a:p>
            <a:pPr algn="ctr"/>
            <a:r>
              <a:rPr lang="es-CO" altLang="ja-JP" sz="2200" dirty="0">
                <a:solidFill>
                  <a:schemeClr val="bg1"/>
                </a:solidFill>
                <a:latin typeface="Lato Light" panose="020F0302020204030203"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https://www.instagram.com/ppthemes/</a:t>
            </a:r>
            <a:r>
              <a:rPr lang="es-CO" altLang="ja-JP" sz="2200" dirty="0">
                <a:solidFill>
                  <a:schemeClr val="bg1"/>
                </a:solidFill>
                <a:latin typeface="Lato Light" panose="020F0302020204030203" pitchFamily="34" charset="0"/>
                <a:cs typeface="Arial" panose="020B0604020202020204" pitchFamily="34" charset="0"/>
              </a:rPr>
              <a:t> </a:t>
            </a:r>
          </a:p>
          <a:p>
            <a:pPr algn="ctr"/>
            <a:r>
              <a:rPr lang="es-CO" altLang="ja-JP" sz="2200" dirty="0">
                <a:solidFill>
                  <a:schemeClr val="bg1"/>
                </a:solidFill>
                <a:latin typeface="Lato Light" panose="020F0302020204030203"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https://www.facebook.com/ppthemess</a:t>
            </a:r>
            <a:endParaRPr lang="es-CO" altLang="ja-JP" sz="2200" dirty="0">
              <a:solidFill>
                <a:schemeClr val="bg1"/>
              </a:solidFill>
              <a:latin typeface="Lato Light" panose="020F0302020204030203" pitchFamily="34" charset="0"/>
              <a:cs typeface="Arial" panose="020B0604020202020204" pitchFamily="34" charset="0"/>
            </a:endParaRPr>
          </a:p>
          <a:p>
            <a:pPr algn="ctr"/>
            <a:r>
              <a:rPr lang="es-CO" altLang="ja-JP" sz="2200" dirty="0">
                <a:solidFill>
                  <a:schemeClr val="bg1"/>
                </a:solidFill>
                <a:latin typeface="Lato Light" panose="020F0302020204030203"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https://www.youtube.com/@Ppthemes</a:t>
            </a:r>
            <a:r>
              <a:rPr lang="es-CO" altLang="ja-JP" sz="2200" dirty="0">
                <a:solidFill>
                  <a:schemeClr val="bg1"/>
                </a:solidFill>
                <a:latin typeface="Lato Light" panose="020F0302020204030203" pitchFamily="34" charset="0"/>
                <a:cs typeface="Arial" panose="020B0604020202020204" pitchFamily="34" charset="0"/>
              </a:rPr>
              <a:t> </a:t>
            </a:r>
          </a:p>
          <a:p>
            <a:pPr algn="ctr"/>
            <a:r>
              <a:rPr lang="es-CO" altLang="ja-JP" sz="2200" dirty="0">
                <a:solidFill>
                  <a:schemeClr val="bg1"/>
                </a:solidFill>
                <a:latin typeface="Lato Light" panose="020F0302020204030203"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https://www.tiktok.com/@Ppthemes</a:t>
            </a:r>
            <a:r>
              <a:rPr lang="es-CO" altLang="ja-JP" sz="2200" dirty="0">
                <a:solidFill>
                  <a:schemeClr val="bg1"/>
                </a:solidFill>
                <a:latin typeface="Lato Light" panose="020F0302020204030203" pitchFamily="34" charset="0"/>
                <a:cs typeface="Arial" panose="020B0604020202020204" pitchFamily="34" charset="0"/>
              </a:rPr>
              <a:t> </a:t>
            </a:r>
          </a:p>
          <a:p>
            <a:pPr algn="ctr"/>
            <a:endParaRPr lang="es-CO" altLang="ja-JP" sz="525" dirty="0">
              <a:solidFill>
                <a:schemeClr val="bg1"/>
              </a:solidFill>
              <a:latin typeface="Lato Light" panose="020F0302020204030203" pitchFamily="34" charset="0"/>
              <a:cs typeface="Arial" panose="020B0604020202020204" pitchFamily="34" charset="0"/>
            </a:endParaRPr>
          </a:p>
          <a:p>
            <a:pPr algn="ctr"/>
            <a:endParaRPr lang="es-CO" altLang="ja-JP" sz="525" dirty="0">
              <a:solidFill>
                <a:schemeClr val="bg1"/>
              </a:solidFill>
              <a:latin typeface="Lato Light" panose="020F0302020204030203" pitchFamily="34" charset="0"/>
              <a:cs typeface="Arial" panose="020B0604020202020204" pitchFamily="34" charset="0"/>
            </a:endParaRPr>
          </a:p>
        </p:txBody>
      </p:sp>
      <p:sp>
        <p:nvSpPr>
          <p:cNvPr id="2" name="TextBox 1">
            <a:extLst>
              <a:ext uri="{FF2B5EF4-FFF2-40B4-BE49-F238E27FC236}">
                <a16:creationId xmlns:a16="http://schemas.microsoft.com/office/drawing/2014/main" id="{63C2FFBD-9D13-BA64-9497-7955609534D6}"/>
              </a:ext>
            </a:extLst>
          </p:cNvPr>
          <p:cNvSpPr txBox="1"/>
          <p:nvPr/>
        </p:nvSpPr>
        <p:spPr>
          <a:xfrm>
            <a:off x="2839448" y="5940144"/>
            <a:ext cx="6873469" cy="707886"/>
          </a:xfrm>
          <a:prstGeom prst="rect">
            <a:avLst/>
          </a:prstGeom>
          <a:noFill/>
        </p:spPr>
        <p:txBody>
          <a:bodyPr wrap="square" rtlCol="0">
            <a:spAutoFit/>
          </a:bodyPr>
          <a:lstStyle/>
          <a:p>
            <a:pPr algn="ctr"/>
            <a:r>
              <a:rPr lang="en-US" altLang="ja-JP" sz="2000" dirty="0">
                <a:solidFill>
                  <a:schemeClr val="accent5"/>
                </a:solidFill>
                <a:latin typeface="Lato Light" panose="020F0302020204030203" pitchFamily="34" charset="0"/>
                <a:cs typeface="Arial" panose="020B0604020202020204" pitchFamily="34" charset="0"/>
              </a:rPr>
              <a:t>Images used in this template are courtesy of </a:t>
            </a:r>
            <a:r>
              <a:rPr lang="en-US" altLang="ja-JP" sz="2000" dirty="0" err="1">
                <a:solidFill>
                  <a:schemeClr val="accent5"/>
                </a:solidFill>
                <a:latin typeface="Lato Light" panose="020F0302020204030203" pitchFamily="34" charset="0"/>
                <a:cs typeface="Arial" panose="020B0604020202020204" pitchFamily="34" charset="0"/>
              </a:rPr>
              <a:t>Freepik</a:t>
            </a:r>
            <a:r>
              <a:rPr lang="en-US" altLang="ja-JP" sz="2000" dirty="0">
                <a:solidFill>
                  <a:schemeClr val="accent5"/>
                </a:solidFill>
                <a:latin typeface="Lato Light" panose="020F0302020204030203" pitchFamily="34" charset="0"/>
                <a:cs typeface="Arial" panose="020B0604020202020204" pitchFamily="34" charset="0"/>
              </a:rPr>
              <a:t> and </a:t>
            </a:r>
            <a:r>
              <a:rPr lang="en-US" altLang="ja-JP" sz="2000" dirty="0" err="1">
                <a:solidFill>
                  <a:schemeClr val="accent5"/>
                </a:solidFill>
                <a:latin typeface="Lato Light" panose="020F0302020204030203" pitchFamily="34" charset="0"/>
                <a:cs typeface="Arial" panose="020B0604020202020204" pitchFamily="34" charset="0"/>
              </a:rPr>
              <a:t>Pixabay</a:t>
            </a:r>
            <a:r>
              <a:rPr lang="en-US" altLang="ja-JP" sz="2000" dirty="0">
                <a:solidFill>
                  <a:schemeClr val="accent5"/>
                </a:solidFill>
                <a:latin typeface="Lato Light" panose="020F0302020204030203" pitchFamily="34" charset="0"/>
                <a:cs typeface="Arial" panose="020B0604020202020204" pitchFamily="34" charset="0"/>
              </a:rPr>
              <a:t>.</a:t>
            </a:r>
            <a:endParaRPr lang="es-CO" sz="500" dirty="0">
              <a:solidFill>
                <a:schemeClr val="accent5"/>
              </a:solidFill>
              <a:latin typeface="Lato Light" panose="020F0302020204030203" pitchFamily="34" charset="0"/>
            </a:endParaRPr>
          </a:p>
        </p:txBody>
      </p:sp>
      <p:sp>
        <p:nvSpPr>
          <p:cNvPr id="3" name="Rectangle 2">
            <a:hlinkClick r:id="rId4"/>
            <a:extLst>
              <a:ext uri="{FF2B5EF4-FFF2-40B4-BE49-F238E27FC236}">
                <a16:creationId xmlns:a16="http://schemas.microsoft.com/office/drawing/2014/main" id="{928C2DEF-D347-BC89-AECF-1B7CBA6FF171}"/>
              </a:ext>
            </a:extLst>
          </p:cNvPr>
          <p:cNvSpPr/>
          <p:nvPr/>
        </p:nvSpPr>
        <p:spPr>
          <a:xfrm>
            <a:off x="7231430" y="4940842"/>
            <a:ext cx="807838" cy="637415"/>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881">
              <a:defRPr/>
            </a:pPr>
            <a:endParaRPr lang="en-US" sz="350" dirty="0">
              <a:latin typeface="Calibri Light"/>
            </a:endParaRPr>
          </a:p>
        </p:txBody>
      </p:sp>
      <p:sp>
        <p:nvSpPr>
          <p:cNvPr id="6" name="Rectangle 5">
            <a:hlinkClick r:id="rId3"/>
            <a:extLst>
              <a:ext uri="{FF2B5EF4-FFF2-40B4-BE49-F238E27FC236}">
                <a16:creationId xmlns:a16="http://schemas.microsoft.com/office/drawing/2014/main" id="{26C07AB2-8886-1404-41EF-D1270C73B29C}"/>
              </a:ext>
            </a:extLst>
          </p:cNvPr>
          <p:cNvSpPr/>
          <p:nvPr/>
        </p:nvSpPr>
        <p:spPr>
          <a:xfrm>
            <a:off x="4520803" y="4940842"/>
            <a:ext cx="807838" cy="63741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881">
              <a:defRPr/>
            </a:pPr>
            <a:endParaRPr lang="en-US" sz="350" dirty="0">
              <a:latin typeface="Calibri Light"/>
            </a:endParaRPr>
          </a:p>
        </p:txBody>
      </p:sp>
      <p:sp>
        <p:nvSpPr>
          <p:cNvPr id="11" name="Freeform 75">
            <a:hlinkClick r:id="rId6"/>
            <a:extLst>
              <a:ext uri="{FF2B5EF4-FFF2-40B4-BE49-F238E27FC236}">
                <a16:creationId xmlns:a16="http://schemas.microsoft.com/office/drawing/2014/main" id="{702ACFE8-377E-8586-7DE6-9A4DAFF3CBD0}"/>
              </a:ext>
            </a:extLst>
          </p:cNvPr>
          <p:cNvSpPr>
            <a:spLocks noChangeArrowheads="1"/>
          </p:cNvSpPr>
          <p:nvPr/>
        </p:nvSpPr>
        <p:spPr bwMode="auto">
          <a:xfrm>
            <a:off x="4796641" y="5038527"/>
            <a:ext cx="210481" cy="387228"/>
          </a:xfrm>
          <a:custGeom>
            <a:avLst/>
            <a:gdLst>
              <a:gd name="T0" fmla="*/ 946770 w 249"/>
              <a:gd name="T1" fmla="*/ 308768 h 453"/>
              <a:gd name="T2" fmla="*/ 946770 w 249"/>
              <a:gd name="T3" fmla="*/ 308768 h 453"/>
              <a:gd name="T4" fmla="*/ 675719 w 249"/>
              <a:gd name="T5" fmla="*/ 308768 h 453"/>
              <a:gd name="T6" fmla="*/ 610820 w 249"/>
              <a:gd name="T7" fmla="*/ 412977 h 453"/>
              <a:gd name="T8" fmla="*/ 610820 w 249"/>
              <a:gd name="T9" fmla="*/ 617535 h 453"/>
              <a:gd name="T10" fmla="*/ 946770 w 249"/>
              <a:gd name="T11" fmla="*/ 617535 h 453"/>
              <a:gd name="T12" fmla="*/ 946770 w 249"/>
              <a:gd name="T13" fmla="*/ 891566 h 453"/>
              <a:gd name="T14" fmla="*/ 610820 w 249"/>
              <a:gd name="T15" fmla="*/ 891566 h 453"/>
              <a:gd name="T16" fmla="*/ 610820 w 249"/>
              <a:gd name="T17" fmla="*/ 1744536 h 453"/>
              <a:gd name="T18" fmla="*/ 301592 w 249"/>
              <a:gd name="T19" fmla="*/ 1744536 h 453"/>
              <a:gd name="T20" fmla="*/ 301592 w 249"/>
              <a:gd name="T21" fmla="*/ 891566 h 453"/>
              <a:gd name="T22" fmla="*/ 0 w 249"/>
              <a:gd name="T23" fmla="*/ 891566 h 453"/>
              <a:gd name="T24" fmla="*/ 0 w 249"/>
              <a:gd name="T25" fmla="*/ 617535 h 453"/>
              <a:gd name="T26" fmla="*/ 301592 w 249"/>
              <a:gd name="T27" fmla="*/ 617535 h 453"/>
              <a:gd name="T28" fmla="*/ 301592 w 249"/>
              <a:gd name="T29" fmla="*/ 447713 h 453"/>
              <a:gd name="T30" fmla="*/ 675719 w 249"/>
              <a:gd name="T31" fmla="*/ 0 h 453"/>
              <a:gd name="T32" fmla="*/ 946770 w 249"/>
              <a:gd name="T33" fmla="*/ 0 h 453"/>
              <a:gd name="T34" fmla="*/ 946770 w 249"/>
              <a:gd name="T35" fmla="*/ 308768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350" dirty="0">
              <a:latin typeface="Lato Light" panose="020F0302020204030203" pitchFamily="34" charset="0"/>
            </a:endParaRPr>
          </a:p>
        </p:txBody>
      </p:sp>
      <p:sp>
        <p:nvSpPr>
          <p:cNvPr id="13" name="Rectangle 12">
            <a:hlinkClick r:id="rId5"/>
            <a:extLst>
              <a:ext uri="{FF2B5EF4-FFF2-40B4-BE49-F238E27FC236}">
                <a16:creationId xmlns:a16="http://schemas.microsoft.com/office/drawing/2014/main" id="{E9BB9DB0-C4FF-EF03-D649-B60F5161FE61}"/>
              </a:ext>
            </a:extLst>
          </p:cNvPr>
          <p:cNvSpPr/>
          <p:nvPr/>
        </p:nvSpPr>
        <p:spPr>
          <a:xfrm>
            <a:off x="5468345" y="4940842"/>
            <a:ext cx="807838" cy="637415"/>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881">
              <a:defRPr/>
            </a:pPr>
            <a:endParaRPr lang="en-US" sz="350" dirty="0">
              <a:latin typeface="Calibri Light"/>
            </a:endParaRPr>
          </a:p>
        </p:txBody>
      </p:sp>
      <p:sp>
        <p:nvSpPr>
          <p:cNvPr id="15" name="Freeform 6">
            <a:hlinkClick r:id="rId5"/>
            <a:extLst>
              <a:ext uri="{FF2B5EF4-FFF2-40B4-BE49-F238E27FC236}">
                <a16:creationId xmlns:a16="http://schemas.microsoft.com/office/drawing/2014/main" id="{3400C557-8F12-2346-6F15-9B0E1B4E9C53}"/>
              </a:ext>
            </a:extLst>
          </p:cNvPr>
          <p:cNvSpPr>
            <a:spLocks/>
          </p:cNvSpPr>
          <p:nvPr/>
        </p:nvSpPr>
        <p:spPr bwMode="auto">
          <a:xfrm>
            <a:off x="5672325" y="5018111"/>
            <a:ext cx="351710" cy="406507"/>
          </a:xfrm>
          <a:custGeom>
            <a:avLst/>
            <a:gdLst>
              <a:gd name="T0" fmla="*/ 295 w 295"/>
              <a:gd name="T1" fmla="*/ 82 h 341"/>
              <a:gd name="T2" fmla="*/ 245 w 295"/>
              <a:gd name="T3" fmla="*/ 50 h 341"/>
              <a:gd name="T4" fmla="*/ 213 w 295"/>
              <a:gd name="T5" fmla="*/ 0 h 341"/>
              <a:gd name="T6" fmla="*/ 166 w 295"/>
              <a:gd name="T7" fmla="*/ 0 h 341"/>
              <a:gd name="T8" fmla="*/ 166 w 295"/>
              <a:gd name="T9" fmla="*/ 244 h 341"/>
              <a:gd name="T10" fmla="*/ 114 w 295"/>
              <a:gd name="T11" fmla="*/ 295 h 341"/>
              <a:gd name="T12" fmla="*/ 70 w 295"/>
              <a:gd name="T13" fmla="*/ 270 h 341"/>
              <a:gd name="T14" fmla="*/ 45 w 295"/>
              <a:gd name="T15" fmla="*/ 226 h 341"/>
              <a:gd name="T16" fmla="*/ 96 w 295"/>
              <a:gd name="T17" fmla="*/ 175 h 341"/>
              <a:gd name="T18" fmla="*/ 113 w 295"/>
              <a:gd name="T19" fmla="*/ 177 h 341"/>
              <a:gd name="T20" fmla="*/ 113 w 295"/>
              <a:gd name="T21" fmla="*/ 129 h 341"/>
              <a:gd name="T22" fmla="*/ 0 w 295"/>
              <a:gd name="T23" fmla="*/ 244 h 341"/>
              <a:gd name="T24" fmla="*/ 25 w 295"/>
              <a:gd name="T25" fmla="*/ 315 h 341"/>
              <a:gd name="T26" fmla="*/ 96 w 295"/>
              <a:gd name="T27" fmla="*/ 341 h 341"/>
              <a:gd name="T28" fmla="*/ 211 w 295"/>
              <a:gd name="T29" fmla="*/ 226 h 341"/>
              <a:gd name="T30" fmla="*/ 211 w 295"/>
              <a:gd name="T31" fmla="*/ 97 h 341"/>
              <a:gd name="T32" fmla="*/ 295 w 295"/>
              <a:gd name="T33" fmla="*/ 127 h 341"/>
              <a:gd name="T34" fmla="*/ 295 w 295"/>
              <a:gd name="T35" fmla="*/ 8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 h="341">
                <a:moveTo>
                  <a:pt x="295" y="82"/>
                </a:moveTo>
                <a:cubicBezTo>
                  <a:pt x="275" y="78"/>
                  <a:pt x="257" y="66"/>
                  <a:pt x="245" y="50"/>
                </a:cubicBezTo>
                <a:cubicBezTo>
                  <a:pt x="229" y="38"/>
                  <a:pt x="217" y="20"/>
                  <a:pt x="213" y="0"/>
                </a:cubicBezTo>
                <a:cubicBezTo>
                  <a:pt x="166" y="0"/>
                  <a:pt x="166" y="0"/>
                  <a:pt x="166" y="0"/>
                </a:cubicBezTo>
                <a:cubicBezTo>
                  <a:pt x="166" y="244"/>
                  <a:pt x="166" y="244"/>
                  <a:pt x="166" y="244"/>
                </a:cubicBezTo>
                <a:cubicBezTo>
                  <a:pt x="166" y="272"/>
                  <a:pt x="143" y="295"/>
                  <a:pt x="114" y="295"/>
                </a:cubicBezTo>
                <a:cubicBezTo>
                  <a:pt x="95" y="295"/>
                  <a:pt x="79" y="285"/>
                  <a:pt x="70" y="270"/>
                </a:cubicBezTo>
                <a:cubicBezTo>
                  <a:pt x="55" y="261"/>
                  <a:pt x="45" y="245"/>
                  <a:pt x="45" y="226"/>
                </a:cubicBezTo>
                <a:cubicBezTo>
                  <a:pt x="45" y="198"/>
                  <a:pt x="68" y="175"/>
                  <a:pt x="96" y="175"/>
                </a:cubicBezTo>
                <a:cubicBezTo>
                  <a:pt x="102" y="175"/>
                  <a:pt x="108" y="175"/>
                  <a:pt x="113" y="177"/>
                </a:cubicBezTo>
                <a:cubicBezTo>
                  <a:pt x="113" y="129"/>
                  <a:pt x="113" y="129"/>
                  <a:pt x="113" y="129"/>
                </a:cubicBezTo>
                <a:cubicBezTo>
                  <a:pt x="50" y="130"/>
                  <a:pt x="0" y="181"/>
                  <a:pt x="0" y="244"/>
                </a:cubicBezTo>
                <a:cubicBezTo>
                  <a:pt x="0" y="271"/>
                  <a:pt x="9" y="296"/>
                  <a:pt x="25" y="315"/>
                </a:cubicBezTo>
                <a:cubicBezTo>
                  <a:pt x="44" y="331"/>
                  <a:pt x="69" y="341"/>
                  <a:pt x="96" y="341"/>
                </a:cubicBezTo>
                <a:cubicBezTo>
                  <a:pt x="160" y="341"/>
                  <a:pt x="211" y="289"/>
                  <a:pt x="211" y="226"/>
                </a:cubicBezTo>
                <a:cubicBezTo>
                  <a:pt x="211" y="97"/>
                  <a:pt x="211" y="97"/>
                  <a:pt x="211" y="97"/>
                </a:cubicBezTo>
                <a:cubicBezTo>
                  <a:pt x="234" y="116"/>
                  <a:pt x="263" y="127"/>
                  <a:pt x="295" y="127"/>
                </a:cubicBezTo>
                <a:lnTo>
                  <a:pt x="295"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96" tIns="22848" rIns="45696" bIns="22848" numCol="1" anchor="t" anchorCtr="0" compatLnSpc="1">
            <a:prstTxWarp prst="textNoShape">
              <a:avLst/>
            </a:prstTxWarp>
          </a:bodyPr>
          <a:lstStyle/>
          <a:p>
            <a:endParaRPr lang="en-US" sz="700" dirty="0">
              <a:latin typeface="Lato Light" panose="020F0302020204030203" pitchFamily="34" charset="0"/>
            </a:endParaRPr>
          </a:p>
        </p:txBody>
      </p:sp>
      <p:sp>
        <p:nvSpPr>
          <p:cNvPr id="14" name="Rectangle 13">
            <a:hlinkClick r:id="rId2"/>
            <a:extLst>
              <a:ext uri="{FF2B5EF4-FFF2-40B4-BE49-F238E27FC236}">
                <a16:creationId xmlns:a16="http://schemas.microsoft.com/office/drawing/2014/main" id="{71D98B8F-F8D8-6022-6A88-957212C997E8}"/>
              </a:ext>
            </a:extLst>
          </p:cNvPr>
          <p:cNvSpPr/>
          <p:nvPr/>
        </p:nvSpPr>
        <p:spPr>
          <a:xfrm>
            <a:off x="6369094" y="4940842"/>
            <a:ext cx="807838" cy="637415"/>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881">
              <a:defRPr/>
            </a:pPr>
            <a:endParaRPr lang="en-US" sz="350" dirty="0">
              <a:latin typeface="Calibri Light"/>
            </a:endParaRPr>
          </a:p>
        </p:txBody>
      </p:sp>
      <p:sp>
        <p:nvSpPr>
          <p:cNvPr id="18" name="Shape 1658">
            <a:hlinkClick r:id="rId2"/>
            <a:extLst>
              <a:ext uri="{FF2B5EF4-FFF2-40B4-BE49-F238E27FC236}">
                <a16:creationId xmlns:a16="http://schemas.microsoft.com/office/drawing/2014/main" id="{BFC62D93-4B50-993E-81D5-32DC717B26EC}"/>
              </a:ext>
            </a:extLst>
          </p:cNvPr>
          <p:cNvSpPr/>
          <p:nvPr/>
        </p:nvSpPr>
        <p:spPr>
          <a:xfrm>
            <a:off x="6607758" y="5038526"/>
            <a:ext cx="348026" cy="348026"/>
          </a:xfrm>
          <a:custGeom>
            <a:avLst/>
            <a:gdLst/>
            <a:ahLst/>
            <a:cxnLst>
              <a:cxn ang="0">
                <a:pos x="wd2" y="hd2"/>
              </a:cxn>
              <a:cxn ang="5400000">
                <a:pos x="wd2" y="hd2"/>
              </a:cxn>
              <a:cxn ang="10800000">
                <a:pos x="wd2" y="hd2"/>
              </a:cxn>
              <a:cxn ang="16200000">
                <a:pos x="wd2" y="hd2"/>
              </a:cxn>
            </a:cxnLst>
            <a:rect l="0" t="0" r="r" b="b"/>
            <a:pathLst>
              <a:path w="21600" h="21600" extrusionOk="0">
                <a:moveTo>
                  <a:pt x="19495" y="17427"/>
                </a:moveTo>
                <a:cubicBezTo>
                  <a:pt x="19495" y="18567"/>
                  <a:pt x="18567" y="19497"/>
                  <a:pt x="17424" y="19497"/>
                </a:cubicBezTo>
                <a:lnTo>
                  <a:pt x="4174" y="19497"/>
                </a:lnTo>
                <a:cubicBezTo>
                  <a:pt x="3033" y="19497"/>
                  <a:pt x="2104" y="18567"/>
                  <a:pt x="2104" y="17427"/>
                </a:cubicBezTo>
                <a:lnTo>
                  <a:pt x="2104" y="8583"/>
                </a:lnTo>
                <a:lnTo>
                  <a:pt x="5329" y="8583"/>
                </a:lnTo>
                <a:cubicBezTo>
                  <a:pt x="5049" y="9269"/>
                  <a:pt x="4895" y="10017"/>
                  <a:pt x="4895" y="10800"/>
                </a:cubicBezTo>
                <a:cubicBezTo>
                  <a:pt x="4895" y="14057"/>
                  <a:pt x="7543" y="16709"/>
                  <a:pt x="10799" y="16709"/>
                </a:cubicBezTo>
                <a:cubicBezTo>
                  <a:pt x="14056" y="16709"/>
                  <a:pt x="16705" y="14057"/>
                  <a:pt x="16705" y="10800"/>
                </a:cubicBezTo>
                <a:cubicBezTo>
                  <a:pt x="16705" y="10017"/>
                  <a:pt x="16549" y="9269"/>
                  <a:pt x="16269" y="8583"/>
                </a:cubicBezTo>
                <a:lnTo>
                  <a:pt x="19495" y="8583"/>
                </a:lnTo>
                <a:lnTo>
                  <a:pt x="19495" y="17427"/>
                </a:lnTo>
                <a:cubicBezTo>
                  <a:pt x="19495" y="17427"/>
                  <a:pt x="19495" y="17427"/>
                  <a:pt x="19495" y="17427"/>
                </a:cubicBezTo>
                <a:close/>
                <a:moveTo>
                  <a:pt x="7716" y="8583"/>
                </a:moveTo>
                <a:cubicBezTo>
                  <a:pt x="8408" y="7627"/>
                  <a:pt x="9531" y="7001"/>
                  <a:pt x="10799" y="7001"/>
                </a:cubicBezTo>
                <a:cubicBezTo>
                  <a:pt x="12068" y="7001"/>
                  <a:pt x="13191" y="7627"/>
                  <a:pt x="13882" y="8583"/>
                </a:cubicBezTo>
                <a:cubicBezTo>
                  <a:pt x="14331" y="9210"/>
                  <a:pt x="14603" y="9973"/>
                  <a:pt x="14603" y="10800"/>
                </a:cubicBezTo>
                <a:cubicBezTo>
                  <a:pt x="14603" y="12897"/>
                  <a:pt x="12896" y="14603"/>
                  <a:pt x="10799" y="14603"/>
                </a:cubicBezTo>
                <a:cubicBezTo>
                  <a:pt x="8703" y="14603"/>
                  <a:pt x="6998" y="12897"/>
                  <a:pt x="6998" y="10800"/>
                </a:cubicBezTo>
                <a:cubicBezTo>
                  <a:pt x="6998" y="9973"/>
                  <a:pt x="7266" y="9210"/>
                  <a:pt x="7716" y="8583"/>
                </a:cubicBezTo>
                <a:cubicBezTo>
                  <a:pt x="7716" y="8583"/>
                  <a:pt x="7716" y="8583"/>
                  <a:pt x="7716" y="8583"/>
                </a:cubicBezTo>
                <a:close/>
                <a:moveTo>
                  <a:pt x="18622" y="2490"/>
                </a:moveTo>
                <a:lnTo>
                  <a:pt x="19099" y="2487"/>
                </a:lnTo>
                <a:lnTo>
                  <a:pt x="19099" y="2965"/>
                </a:lnTo>
                <a:lnTo>
                  <a:pt x="19099" y="6150"/>
                </a:lnTo>
                <a:lnTo>
                  <a:pt x="15450" y="6163"/>
                </a:lnTo>
                <a:lnTo>
                  <a:pt x="15437" y="2502"/>
                </a:lnTo>
                <a:lnTo>
                  <a:pt x="18622" y="2490"/>
                </a:lnTo>
                <a:cubicBezTo>
                  <a:pt x="18622" y="2490"/>
                  <a:pt x="18622" y="2490"/>
                  <a:pt x="18622" y="2490"/>
                </a:cubicBezTo>
                <a:close/>
                <a:moveTo>
                  <a:pt x="17424" y="0"/>
                </a:moveTo>
                <a:lnTo>
                  <a:pt x="4174" y="0"/>
                </a:lnTo>
                <a:cubicBezTo>
                  <a:pt x="1873" y="0"/>
                  <a:pt x="0" y="1873"/>
                  <a:pt x="0" y="4176"/>
                </a:cubicBezTo>
                <a:lnTo>
                  <a:pt x="0" y="8583"/>
                </a:lnTo>
                <a:lnTo>
                  <a:pt x="0" y="17427"/>
                </a:lnTo>
                <a:cubicBezTo>
                  <a:pt x="0" y="19727"/>
                  <a:pt x="1873" y="21600"/>
                  <a:pt x="4174" y="21600"/>
                </a:cubicBezTo>
                <a:lnTo>
                  <a:pt x="17424" y="21600"/>
                </a:lnTo>
                <a:cubicBezTo>
                  <a:pt x="19727" y="21600"/>
                  <a:pt x="21600" y="19727"/>
                  <a:pt x="21600" y="17427"/>
                </a:cubicBezTo>
                <a:lnTo>
                  <a:pt x="21600" y="8583"/>
                </a:lnTo>
                <a:lnTo>
                  <a:pt x="21600" y="4176"/>
                </a:lnTo>
                <a:cubicBezTo>
                  <a:pt x="21600" y="1873"/>
                  <a:pt x="19727" y="0"/>
                  <a:pt x="17424" y="0"/>
                </a:cubicBezTo>
                <a:cubicBezTo>
                  <a:pt x="17424" y="0"/>
                  <a:pt x="17424" y="0"/>
                  <a:pt x="17424" y="0"/>
                </a:cubicBezTo>
                <a:close/>
              </a:path>
            </a:pathLst>
          </a:custGeom>
          <a:solidFill>
            <a:srgbClr val="FFFFFF"/>
          </a:solidFill>
          <a:ln w="12700" cap="flat">
            <a:noFill/>
            <a:miter lim="400000"/>
          </a:ln>
          <a:effectLst/>
        </p:spPr>
        <p:txBody>
          <a:bodyPr lIns="0" tIns="0" rIns="0" bIns="0" anchor="ctr"/>
          <a:lstStyle/>
          <a:p>
            <a:pPr defTabSz="456881">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6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grpSp>
        <p:nvGrpSpPr>
          <p:cNvPr id="9" name="Group 8">
            <a:extLst>
              <a:ext uri="{FF2B5EF4-FFF2-40B4-BE49-F238E27FC236}">
                <a16:creationId xmlns:a16="http://schemas.microsoft.com/office/drawing/2014/main" id="{7995304B-0BE2-D790-4977-70F357B60BD5}"/>
              </a:ext>
            </a:extLst>
          </p:cNvPr>
          <p:cNvGrpSpPr/>
          <p:nvPr/>
        </p:nvGrpSpPr>
        <p:grpSpPr>
          <a:xfrm>
            <a:off x="7415594" y="5090238"/>
            <a:ext cx="418666" cy="296313"/>
            <a:chOff x="7415594" y="5090238"/>
            <a:chExt cx="418666" cy="296313"/>
          </a:xfrm>
        </p:grpSpPr>
        <p:sp>
          <p:nvSpPr>
            <p:cNvPr id="20" name="Freeform 5">
              <a:hlinkClick r:id="rId4"/>
              <a:extLst>
                <a:ext uri="{FF2B5EF4-FFF2-40B4-BE49-F238E27FC236}">
                  <a16:creationId xmlns:a16="http://schemas.microsoft.com/office/drawing/2014/main" id="{22E9A0E3-E4FA-6118-3809-3A68BBFDC98B}"/>
                </a:ext>
              </a:extLst>
            </p:cNvPr>
            <p:cNvSpPr>
              <a:spLocks/>
            </p:cNvSpPr>
            <p:nvPr/>
          </p:nvSpPr>
          <p:spPr bwMode="auto">
            <a:xfrm>
              <a:off x="7415594" y="5090238"/>
              <a:ext cx="418666" cy="296313"/>
            </a:xfrm>
            <a:custGeom>
              <a:avLst/>
              <a:gdLst>
                <a:gd name="T0" fmla="*/ 724 w 726"/>
                <a:gd name="T1" fmla="*/ 177 h 513"/>
                <a:gd name="T2" fmla="*/ 722 w 726"/>
                <a:gd name="T3" fmla="*/ 152 h 513"/>
                <a:gd name="T4" fmla="*/ 692 w 726"/>
                <a:gd name="T5" fmla="*/ 45 h 513"/>
                <a:gd name="T6" fmla="*/ 609 w 726"/>
                <a:gd name="T7" fmla="*/ 11 h 513"/>
                <a:gd name="T8" fmla="*/ 495 w 726"/>
                <a:gd name="T9" fmla="*/ 3 h 513"/>
                <a:gd name="T10" fmla="*/ 262 w 726"/>
                <a:gd name="T11" fmla="*/ 3 h 513"/>
                <a:gd name="T12" fmla="*/ 142 w 726"/>
                <a:gd name="T13" fmla="*/ 8 h 513"/>
                <a:gd name="T14" fmla="*/ 21 w 726"/>
                <a:gd name="T15" fmla="*/ 68 h 513"/>
                <a:gd name="T16" fmla="*/ 2 w 726"/>
                <a:gd name="T17" fmla="*/ 215 h 513"/>
                <a:gd name="T18" fmla="*/ 4 w 726"/>
                <a:gd name="T19" fmla="*/ 341 h 513"/>
                <a:gd name="T20" fmla="*/ 68 w 726"/>
                <a:gd name="T21" fmla="*/ 492 h 513"/>
                <a:gd name="T22" fmla="*/ 172 w 726"/>
                <a:gd name="T23" fmla="*/ 509 h 513"/>
                <a:gd name="T24" fmla="*/ 279 w 726"/>
                <a:gd name="T25" fmla="*/ 512 h 513"/>
                <a:gd name="T26" fmla="*/ 504 w 726"/>
                <a:gd name="T27" fmla="*/ 509 h 513"/>
                <a:gd name="T28" fmla="*/ 660 w 726"/>
                <a:gd name="T29" fmla="*/ 490 h 513"/>
                <a:gd name="T30" fmla="*/ 720 w 726"/>
                <a:gd name="T31" fmla="*/ 389 h 513"/>
                <a:gd name="T32" fmla="*/ 724 w 726"/>
                <a:gd name="T33" fmla="*/ 267 h 513"/>
                <a:gd name="T34" fmla="*/ 724 w 726"/>
                <a:gd name="T35" fmla="*/ 177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6" h="513">
                  <a:moveTo>
                    <a:pt x="724" y="177"/>
                  </a:moveTo>
                  <a:cubicBezTo>
                    <a:pt x="723" y="169"/>
                    <a:pt x="723" y="160"/>
                    <a:pt x="722" y="152"/>
                  </a:cubicBezTo>
                  <a:cubicBezTo>
                    <a:pt x="720" y="115"/>
                    <a:pt x="716" y="74"/>
                    <a:pt x="692" y="45"/>
                  </a:cubicBezTo>
                  <a:cubicBezTo>
                    <a:pt x="671" y="20"/>
                    <a:pt x="639" y="15"/>
                    <a:pt x="609" y="11"/>
                  </a:cubicBezTo>
                  <a:cubicBezTo>
                    <a:pt x="571" y="7"/>
                    <a:pt x="533" y="4"/>
                    <a:pt x="495" y="3"/>
                  </a:cubicBezTo>
                  <a:cubicBezTo>
                    <a:pt x="417" y="0"/>
                    <a:pt x="339" y="2"/>
                    <a:pt x="262" y="3"/>
                  </a:cubicBezTo>
                  <a:cubicBezTo>
                    <a:pt x="222" y="4"/>
                    <a:pt x="182" y="5"/>
                    <a:pt x="142" y="8"/>
                  </a:cubicBezTo>
                  <a:cubicBezTo>
                    <a:pt x="93" y="12"/>
                    <a:pt x="43" y="19"/>
                    <a:pt x="21" y="68"/>
                  </a:cubicBezTo>
                  <a:cubicBezTo>
                    <a:pt x="0" y="112"/>
                    <a:pt x="3" y="168"/>
                    <a:pt x="2" y="215"/>
                  </a:cubicBezTo>
                  <a:cubicBezTo>
                    <a:pt x="2" y="257"/>
                    <a:pt x="2" y="299"/>
                    <a:pt x="4" y="341"/>
                  </a:cubicBezTo>
                  <a:cubicBezTo>
                    <a:pt x="6" y="396"/>
                    <a:pt x="9" y="468"/>
                    <a:pt x="68" y="492"/>
                  </a:cubicBezTo>
                  <a:cubicBezTo>
                    <a:pt x="100" y="504"/>
                    <a:pt x="138" y="507"/>
                    <a:pt x="172" y="509"/>
                  </a:cubicBezTo>
                  <a:cubicBezTo>
                    <a:pt x="207" y="512"/>
                    <a:pt x="243" y="511"/>
                    <a:pt x="279" y="512"/>
                  </a:cubicBezTo>
                  <a:cubicBezTo>
                    <a:pt x="354" y="513"/>
                    <a:pt x="429" y="511"/>
                    <a:pt x="504" y="509"/>
                  </a:cubicBezTo>
                  <a:cubicBezTo>
                    <a:pt x="556" y="508"/>
                    <a:pt x="610" y="507"/>
                    <a:pt x="660" y="490"/>
                  </a:cubicBezTo>
                  <a:cubicBezTo>
                    <a:pt x="703" y="476"/>
                    <a:pt x="714" y="429"/>
                    <a:pt x="720" y="389"/>
                  </a:cubicBezTo>
                  <a:cubicBezTo>
                    <a:pt x="726" y="348"/>
                    <a:pt x="724" y="308"/>
                    <a:pt x="724" y="267"/>
                  </a:cubicBezTo>
                  <a:cubicBezTo>
                    <a:pt x="724" y="237"/>
                    <a:pt x="725" y="207"/>
                    <a:pt x="724" y="17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96" tIns="22848" rIns="45696" bIns="22848" numCol="1" anchor="t" anchorCtr="0" compatLnSpc="1">
              <a:prstTxWarp prst="textNoShape">
                <a:avLst/>
              </a:prstTxWarp>
            </a:bodyPr>
            <a:lstStyle/>
            <a:p>
              <a:endParaRPr lang="en-US" sz="900" dirty="0">
                <a:latin typeface="Lato Light" panose="020F0302020204030203" pitchFamily="34" charset="0"/>
              </a:endParaRPr>
            </a:p>
          </p:txBody>
        </p:sp>
        <p:sp>
          <p:nvSpPr>
            <p:cNvPr id="21" name="Freeform 6">
              <a:hlinkClick r:id="rId4"/>
              <a:extLst>
                <a:ext uri="{FF2B5EF4-FFF2-40B4-BE49-F238E27FC236}">
                  <a16:creationId xmlns:a16="http://schemas.microsoft.com/office/drawing/2014/main" id="{4CBD0548-2812-7AAA-D87D-47DDCA2BE2B5}"/>
                </a:ext>
              </a:extLst>
            </p:cNvPr>
            <p:cNvSpPr>
              <a:spLocks/>
            </p:cNvSpPr>
            <p:nvPr/>
          </p:nvSpPr>
          <p:spPr bwMode="auto">
            <a:xfrm>
              <a:off x="7582770" y="5174553"/>
              <a:ext cx="107816" cy="126957"/>
            </a:xfrm>
            <a:custGeom>
              <a:avLst/>
              <a:gdLst>
                <a:gd name="T0" fmla="*/ 187 w 187"/>
                <a:gd name="T1" fmla="*/ 110 h 220"/>
                <a:gd name="T2" fmla="*/ 0 w 187"/>
                <a:gd name="T3" fmla="*/ 0 h 220"/>
                <a:gd name="T4" fmla="*/ 0 w 187"/>
                <a:gd name="T5" fmla="*/ 220 h 220"/>
                <a:gd name="T6" fmla="*/ 187 w 187"/>
                <a:gd name="T7" fmla="*/ 110 h 220"/>
              </a:gdLst>
              <a:ahLst/>
              <a:cxnLst>
                <a:cxn ang="0">
                  <a:pos x="T0" y="T1"/>
                </a:cxn>
                <a:cxn ang="0">
                  <a:pos x="T2" y="T3"/>
                </a:cxn>
                <a:cxn ang="0">
                  <a:pos x="T4" y="T5"/>
                </a:cxn>
                <a:cxn ang="0">
                  <a:pos x="T6" y="T7"/>
                </a:cxn>
              </a:cxnLst>
              <a:rect l="0" t="0" r="r" b="b"/>
              <a:pathLst>
                <a:path w="187" h="220">
                  <a:moveTo>
                    <a:pt x="187" y="110"/>
                  </a:moveTo>
                  <a:cubicBezTo>
                    <a:pt x="124" y="73"/>
                    <a:pt x="62" y="37"/>
                    <a:pt x="0" y="0"/>
                  </a:cubicBezTo>
                  <a:cubicBezTo>
                    <a:pt x="0" y="74"/>
                    <a:pt x="0" y="147"/>
                    <a:pt x="0" y="220"/>
                  </a:cubicBezTo>
                  <a:cubicBezTo>
                    <a:pt x="63" y="183"/>
                    <a:pt x="124" y="147"/>
                    <a:pt x="187" y="110"/>
                  </a:cubicBezTo>
                  <a:close/>
                </a:path>
              </a:pathLst>
            </a:custGeom>
            <a:solidFill>
              <a:srgbClr val="9D6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96" tIns="22848" rIns="45696" bIns="22848" numCol="1" anchor="t" anchorCtr="0" compatLnSpc="1">
              <a:prstTxWarp prst="textNoShape">
                <a:avLst/>
              </a:prstTxWarp>
            </a:bodyPr>
            <a:lstStyle/>
            <a:p>
              <a:endParaRPr lang="en-US" sz="900" dirty="0">
                <a:latin typeface="Lato Light" panose="020F0302020204030203" pitchFamily="34" charset="0"/>
              </a:endParaRPr>
            </a:p>
          </p:txBody>
        </p:sp>
      </p:grpSp>
      <p:sp>
        <p:nvSpPr>
          <p:cNvPr id="7" name="タイトル 15">
            <a:extLst>
              <a:ext uri="{FF2B5EF4-FFF2-40B4-BE49-F238E27FC236}">
                <a16:creationId xmlns:a16="http://schemas.microsoft.com/office/drawing/2014/main" id="{FA0AAE3D-72C1-B78D-34E3-44A78CF1DA1D}"/>
              </a:ext>
            </a:extLst>
          </p:cNvPr>
          <p:cNvSpPr txBox="1">
            <a:spLocks/>
          </p:cNvSpPr>
          <p:nvPr/>
        </p:nvSpPr>
        <p:spPr>
          <a:xfrm>
            <a:off x="1587" y="895247"/>
            <a:ext cx="12188826" cy="21118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kumimoji="1" lang="en-US" altLang="ja-JP" sz="3199" dirty="0">
                <a:solidFill>
                  <a:srgbClr val="FFC000"/>
                </a:solidFill>
                <a:latin typeface="Lato Black" panose="020F0A02020204030203" pitchFamily="34" charset="0"/>
              </a:rPr>
              <a:t>THANKS FOR DOWNLOADING THESE TEMPLATES! </a:t>
            </a:r>
            <a:br>
              <a:rPr kumimoji="1" lang="en-US" altLang="ja-JP" sz="2000" b="1" dirty="0">
                <a:solidFill>
                  <a:srgbClr val="FFC000"/>
                </a:solidFill>
                <a:latin typeface="Lato Light" panose="020F0302020204030203" pitchFamily="34" charset="0"/>
              </a:rPr>
            </a:br>
            <a:r>
              <a:rPr kumimoji="1" lang="en-US" altLang="ja-JP" sz="2400" dirty="0">
                <a:solidFill>
                  <a:srgbClr val="FFC000"/>
                </a:solidFill>
                <a:latin typeface="Lato Light" panose="020F0302020204030203" pitchFamily="34" charset="0"/>
              </a:rPr>
              <a:t>Find even more free templates at </a:t>
            </a:r>
            <a:endParaRPr kumimoji="1" lang="en-US" altLang="ja-JP" sz="2000" b="1" dirty="0">
              <a:solidFill>
                <a:srgbClr val="FFC000"/>
              </a:solidFill>
              <a:latin typeface="Lato Light" panose="020F0302020204030203" pitchFamily="34" charset="0"/>
            </a:endParaRPr>
          </a:p>
        </p:txBody>
      </p:sp>
      <p:sp>
        <p:nvSpPr>
          <p:cNvPr id="8" name="サブタイトル 16">
            <a:extLst>
              <a:ext uri="{FF2B5EF4-FFF2-40B4-BE49-F238E27FC236}">
                <a16:creationId xmlns:a16="http://schemas.microsoft.com/office/drawing/2014/main" id="{DE6CAAA4-C493-063B-ABAA-9F2DBBCC0E27}"/>
              </a:ext>
            </a:extLst>
          </p:cNvPr>
          <p:cNvSpPr txBox="1">
            <a:spLocks/>
          </p:cNvSpPr>
          <p:nvPr/>
        </p:nvSpPr>
        <p:spPr>
          <a:xfrm>
            <a:off x="1588" y="1900820"/>
            <a:ext cx="12182478" cy="134867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latin typeface="Lato Light" panose="020F0302020204030203" pitchFamily="34" charset="0"/>
                <a:hlinkClick r:id="rId7">
                  <a:extLst>
                    <a:ext uri="{A12FA001-AC4F-418D-AE19-62706E023703}">
                      <ahyp:hlinkClr xmlns:ahyp="http://schemas.microsoft.com/office/drawing/2018/hyperlinkcolor" val="tx"/>
                    </a:ext>
                  </a:extLst>
                </a:hlinkClick>
              </a:rPr>
              <a:t>https://ppthemes.com/</a:t>
            </a:r>
            <a:r>
              <a:rPr lang="en-US" sz="1400" dirty="0">
                <a:solidFill>
                  <a:schemeClr val="bg1"/>
                </a:solidFill>
                <a:latin typeface="Lato Light" panose="020F0302020204030203" pitchFamily="34" charset="0"/>
              </a:rPr>
              <a:t> / </a:t>
            </a:r>
            <a:r>
              <a:rPr lang="en-US" sz="1400" dirty="0">
                <a:solidFill>
                  <a:schemeClr val="bg1"/>
                </a:solidFill>
                <a:latin typeface="Lato Light" panose="020F0302020204030203" pitchFamily="34" charset="0"/>
                <a:hlinkClick r:id="rId8">
                  <a:extLst>
                    <a:ext uri="{A12FA001-AC4F-418D-AE19-62706E023703}">
                      <ahyp:hlinkClr xmlns:ahyp="http://schemas.microsoft.com/office/drawing/2018/hyperlinkcolor" val="tx"/>
                    </a:ext>
                  </a:extLst>
                </a:hlinkClick>
              </a:rPr>
              <a:t>www.slidesgratis.com</a:t>
            </a:r>
            <a:r>
              <a:rPr lang="en-US" sz="1400" dirty="0">
                <a:solidFill>
                  <a:schemeClr val="bg1"/>
                </a:solidFill>
                <a:latin typeface="Lato Light" panose="020F0302020204030203" pitchFamily="34" charset="0"/>
              </a:rPr>
              <a:t>  </a:t>
            </a:r>
          </a:p>
          <a:p>
            <a:pPr marL="0" indent="0" algn="ctr">
              <a:buNone/>
            </a:pPr>
            <a:r>
              <a:rPr lang="en-US" sz="1400" dirty="0">
                <a:solidFill>
                  <a:schemeClr val="bg1"/>
                </a:solidFill>
                <a:latin typeface="Lato Light" panose="020F0302020204030203" pitchFamily="34" charset="0"/>
              </a:rPr>
              <a:t>Premium Templates: </a:t>
            </a:r>
            <a:r>
              <a:rPr lang="en-US" sz="1400" dirty="0">
                <a:solidFill>
                  <a:schemeClr val="bg1"/>
                </a:solidFill>
                <a:latin typeface="Lato Light" panose="020F0302020204030203" pitchFamily="34" charset="0"/>
                <a:hlinkClick r:id="rId9"/>
              </a:rPr>
              <a:t>https://www.pptbundle.com/</a:t>
            </a:r>
            <a:r>
              <a:rPr lang="en-US" sz="1400" dirty="0">
                <a:solidFill>
                  <a:schemeClr val="bg1"/>
                </a:solidFill>
                <a:latin typeface="Lato Light" panose="020F0302020204030203" pitchFamily="34" charset="0"/>
              </a:rPr>
              <a:t> </a:t>
            </a:r>
          </a:p>
          <a:p>
            <a:pPr marL="0" indent="0" algn="ctr">
              <a:buNone/>
            </a:pPr>
            <a:br>
              <a:rPr lang="en-US" altLang="ja-JP" sz="1400" dirty="0">
                <a:solidFill>
                  <a:schemeClr val="bg1"/>
                </a:solidFill>
                <a:latin typeface="Lato Light" panose="020F0302020204030203" pitchFamily="34" charset="0"/>
                <a:cs typeface="Arial" panose="020B0604020202020204" pitchFamily="34" charset="0"/>
              </a:rPr>
            </a:br>
            <a:endParaRPr lang="en-US" altLang="ja-JP" sz="1400" dirty="0">
              <a:solidFill>
                <a:schemeClr val="bg1"/>
              </a:solidFill>
              <a:latin typeface="Lato Light" panose="020F0302020204030203" pitchFamily="34" charset="0"/>
              <a:cs typeface="Arial" panose="020B0604020202020204" pitchFamily="34" charset="0"/>
            </a:endParaRPr>
          </a:p>
        </p:txBody>
      </p:sp>
    </p:spTree>
    <p:extLst>
      <p:ext uri="{BB962C8B-B14F-4D97-AF65-F5344CB8AC3E}">
        <p14:creationId xmlns:p14="http://schemas.microsoft.com/office/powerpoint/2010/main" val="4102093433"/>
      </p:ext>
    </p:extLst>
  </p:cSld>
  <p:clrMapOvr>
    <a:masterClrMapping/>
  </p:clrMapOvr>
  <mc:AlternateContent xmlns:mc="http://schemas.openxmlformats.org/markup-compatibility/2006" xmlns:p14="http://schemas.microsoft.com/office/powerpoint/2010/main">
    <mc:Choice Requires="p14">
      <p:transition p14:dur="0" advTm="9607"/>
    </mc:Choice>
    <mc:Fallback xmlns="">
      <p:transition advTm="960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Elipse 65">
            <a:extLst>
              <a:ext uri="{FF2B5EF4-FFF2-40B4-BE49-F238E27FC236}">
                <a16:creationId xmlns:a16="http://schemas.microsoft.com/office/drawing/2014/main" id="{6F942111-E505-45E2-97C2-81BDCE2AC597}"/>
              </a:ext>
            </a:extLst>
          </p:cNvPr>
          <p:cNvSpPr/>
          <p:nvPr/>
        </p:nvSpPr>
        <p:spPr>
          <a:xfrm>
            <a:off x="4163518" y="2869005"/>
            <a:ext cx="3288096" cy="3288096"/>
          </a:xfrm>
          <a:prstGeom prst="ellipse">
            <a:avLst/>
          </a:prstGeom>
          <a:noFill/>
          <a:ln w="57150">
            <a:solidFill>
              <a:srgbClr val="FFDF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Elipse 62">
            <a:extLst>
              <a:ext uri="{FF2B5EF4-FFF2-40B4-BE49-F238E27FC236}">
                <a16:creationId xmlns:a16="http://schemas.microsoft.com/office/drawing/2014/main" id="{2F2E2758-08B3-447E-8209-A05D0B844452}"/>
              </a:ext>
            </a:extLst>
          </p:cNvPr>
          <p:cNvSpPr/>
          <p:nvPr/>
        </p:nvSpPr>
        <p:spPr>
          <a:xfrm>
            <a:off x="264128" y="-24608"/>
            <a:ext cx="3288096" cy="3288096"/>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Elipse 56">
            <a:extLst>
              <a:ext uri="{FF2B5EF4-FFF2-40B4-BE49-F238E27FC236}">
                <a16:creationId xmlns:a16="http://schemas.microsoft.com/office/drawing/2014/main" id="{6697F263-A3AB-443C-8106-E6D8FB7A5A48}"/>
              </a:ext>
            </a:extLst>
          </p:cNvPr>
          <p:cNvSpPr/>
          <p:nvPr/>
        </p:nvSpPr>
        <p:spPr>
          <a:xfrm>
            <a:off x="4347256" y="3080542"/>
            <a:ext cx="2920621" cy="29206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uadroTexto 44">
            <a:extLst>
              <a:ext uri="{FF2B5EF4-FFF2-40B4-BE49-F238E27FC236}">
                <a16:creationId xmlns:a16="http://schemas.microsoft.com/office/drawing/2014/main" id="{236EE938-ACBE-44A2-9F16-D0BF60E1973E}"/>
              </a:ext>
            </a:extLst>
          </p:cNvPr>
          <p:cNvSpPr txBox="1"/>
          <p:nvPr/>
        </p:nvSpPr>
        <p:spPr>
          <a:xfrm>
            <a:off x="6730038" y="1990768"/>
            <a:ext cx="5033674" cy="707886"/>
          </a:xfrm>
          <a:prstGeom prst="rect">
            <a:avLst/>
          </a:prstGeom>
          <a:noFill/>
        </p:spPr>
        <p:txBody>
          <a:bodyPr wrap="square" rtlCol="0">
            <a:spAutoFit/>
          </a:bodyPr>
          <a:lstStyle/>
          <a:p>
            <a:r>
              <a:rPr lang="en-US" sz="4000" dirty="0">
                <a:latin typeface="Lato Light" panose="020F0302020204030203" pitchFamily="34" charset="0"/>
              </a:rPr>
              <a:t>BUSINESS PLAN</a:t>
            </a:r>
          </a:p>
        </p:txBody>
      </p:sp>
      <p:sp>
        <p:nvSpPr>
          <p:cNvPr id="47" name="CuadroTexto 46">
            <a:extLst>
              <a:ext uri="{FF2B5EF4-FFF2-40B4-BE49-F238E27FC236}">
                <a16:creationId xmlns:a16="http://schemas.microsoft.com/office/drawing/2014/main" id="{4E534349-2DDF-40ED-8A79-3A130B1D1634}"/>
              </a:ext>
            </a:extLst>
          </p:cNvPr>
          <p:cNvSpPr txBox="1"/>
          <p:nvPr/>
        </p:nvSpPr>
        <p:spPr>
          <a:xfrm>
            <a:off x="7692324" y="2570974"/>
            <a:ext cx="5033674" cy="707886"/>
          </a:xfrm>
          <a:prstGeom prst="rect">
            <a:avLst/>
          </a:prstGeom>
          <a:noFill/>
        </p:spPr>
        <p:txBody>
          <a:bodyPr wrap="square" rtlCol="0">
            <a:spAutoFit/>
          </a:bodyPr>
          <a:lstStyle/>
          <a:p>
            <a:r>
              <a:rPr lang="en-US" sz="4000" dirty="0">
                <a:solidFill>
                  <a:srgbClr val="FFDF07"/>
                </a:solidFill>
                <a:latin typeface="Lato Black" panose="020F0A02020204030203" pitchFamily="34" charset="0"/>
              </a:rPr>
              <a:t>PRESENTATION</a:t>
            </a:r>
          </a:p>
        </p:txBody>
      </p:sp>
      <p:sp>
        <p:nvSpPr>
          <p:cNvPr id="48" name="CuadroTexto 47">
            <a:extLst>
              <a:ext uri="{FF2B5EF4-FFF2-40B4-BE49-F238E27FC236}">
                <a16:creationId xmlns:a16="http://schemas.microsoft.com/office/drawing/2014/main" id="{8B13CB33-36D3-4D47-A45A-0B5C5468A0DE}"/>
              </a:ext>
            </a:extLst>
          </p:cNvPr>
          <p:cNvSpPr txBox="1"/>
          <p:nvPr/>
        </p:nvSpPr>
        <p:spPr>
          <a:xfrm>
            <a:off x="6474646" y="6368638"/>
            <a:ext cx="5544457" cy="369332"/>
          </a:xfrm>
          <a:prstGeom prst="rect">
            <a:avLst/>
          </a:prstGeom>
          <a:noFill/>
        </p:spPr>
        <p:txBody>
          <a:bodyPr wrap="square" rtlCol="0">
            <a:spAutoFit/>
          </a:bodyPr>
          <a:lstStyle/>
          <a:p>
            <a:pPr algn="r"/>
            <a:r>
              <a:rPr lang="en-US" dirty="0">
                <a:solidFill>
                  <a:srgbClr val="48606F"/>
                </a:solidFill>
              </a:rPr>
              <a:t>www.free-powerpoint-templates-download.com</a:t>
            </a:r>
          </a:p>
        </p:txBody>
      </p:sp>
      <p:sp>
        <p:nvSpPr>
          <p:cNvPr id="50" name="CuadroTexto 49">
            <a:extLst>
              <a:ext uri="{FF2B5EF4-FFF2-40B4-BE49-F238E27FC236}">
                <a16:creationId xmlns:a16="http://schemas.microsoft.com/office/drawing/2014/main" id="{A8619DF5-0059-4553-8827-D511CA084351}"/>
              </a:ext>
            </a:extLst>
          </p:cNvPr>
          <p:cNvSpPr txBox="1"/>
          <p:nvPr/>
        </p:nvSpPr>
        <p:spPr>
          <a:xfrm>
            <a:off x="7152994" y="3263488"/>
            <a:ext cx="4374051" cy="400110"/>
          </a:xfrm>
          <a:prstGeom prst="rect">
            <a:avLst/>
          </a:prstGeom>
          <a:noFill/>
        </p:spPr>
        <p:txBody>
          <a:bodyPr wrap="square" rtlCol="0">
            <a:spAutoFit/>
          </a:bodyPr>
          <a:lstStyle/>
          <a:p>
            <a:pPr algn="r"/>
            <a:r>
              <a:rPr lang="en-US" sz="2000" b="1" dirty="0">
                <a:latin typeface="Lato Light" panose="020F0302020204030203" pitchFamily="34" charset="0"/>
              </a:rPr>
              <a:t>COMPANY NAME</a:t>
            </a:r>
          </a:p>
        </p:txBody>
      </p:sp>
      <p:pic>
        <p:nvPicPr>
          <p:cNvPr id="56" name="Marcador de posición de imagen 55">
            <a:extLst>
              <a:ext uri="{FF2B5EF4-FFF2-40B4-BE49-F238E27FC236}">
                <a16:creationId xmlns:a16="http://schemas.microsoft.com/office/drawing/2014/main" id="{05C091FD-0AAD-4FBB-B018-0AC8CAE71D74}"/>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54" name="Elipse 53">
            <a:extLst>
              <a:ext uri="{FF2B5EF4-FFF2-40B4-BE49-F238E27FC236}">
                <a16:creationId xmlns:a16="http://schemas.microsoft.com/office/drawing/2014/main" id="{86E2BABF-3DCF-457B-9020-5FD72F47DEE7}"/>
              </a:ext>
            </a:extLst>
          </p:cNvPr>
          <p:cNvSpPr/>
          <p:nvPr/>
        </p:nvSpPr>
        <p:spPr>
          <a:xfrm>
            <a:off x="478240" y="159921"/>
            <a:ext cx="2920621" cy="2920621"/>
          </a:xfrm>
          <a:prstGeom prst="ellipse">
            <a:avLst/>
          </a:prstGeom>
          <a:solidFill>
            <a:srgbClr val="FFD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Elipse 66">
            <a:extLst>
              <a:ext uri="{FF2B5EF4-FFF2-40B4-BE49-F238E27FC236}">
                <a16:creationId xmlns:a16="http://schemas.microsoft.com/office/drawing/2014/main" id="{0ADF2747-9881-4D71-BC33-94DC90334D14}"/>
              </a:ext>
            </a:extLst>
          </p:cNvPr>
          <p:cNvSpPr/>
          <p:nvPr/>
        </p:nvSpPr>
        <p:spPr>
          <a:xfrm>
            <a:off x="2476553" y="1566416"/>
            <a:ext cx="3449743" cy="3449743"/>
          </a:xfrm>
          <a:prstGeom prst="ellipse">
            <a:avLst/>
          </a:prstGeom>
          <a:noFill/>
          <a:ln w="57150">
            <a:solidFill>
              <a:srgbClr val="FFDF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upo 2">
            <a:extLst>
              <a:ext uri="{FF2B5EF4-FFF2-40B4-BE49-F238E27FC236}">
                <a16:creationId xmlns:a16="http://schemas.microsoft.com/office/drawing/2014/main" id="{8A6CCDA3-32DD-4879-BB6A-F0DEC1444C79}"/>
              </a:ext>
            </a:extLst>
          </p:cNvPr>
          <p:cNvGrpSpPr/>
          <p:nvPr/>
        </p:nvGrpSpPr>
        <p:grpSpPr>
          <a:xfrm>
            <a:off x="555784" y="4898310"/>
            <a:ext cx="1382766" cy="1382766"/>
            <a:chOff x="820344" y="4540852"/>
            <a:chExt cx="1382766" cy="1382766"/>
          </a:xfrm>
        </p:grpSpPr>
        <p:sp>
          <p:nvSpPr>
            <p:cNvPr id="2" name="Elipse 1">
              <a:extLst>
                <a:ext uri="{FF2B5EF4-FFF2-40B4-BE49-F238E27FC236}">
                  <a16:creationId xmlns:a16="http://schemas.microsoft.com/office/drawing/2014/main" id="{7CFBE776-1965-4A94-99E5-C7A4F53A6C06}"/>
                </a:ext>
              </a:extLst>
            </p:cNvPr>
            <p:cNvSpPr/>
            <p:nvPr/>
          </p:nvSpPr>
          <p:spPr>
            <a:xfrm>
              <a:off x="1047750" y="4781550"/>
              <a:ext cx="952500" cy="9525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lipse 12">
              <a:extLst>
                <a:ext uri="{FF2B5EF4-FFF2-40B4-BE49-F238E27FC236}">
                  <a16:creationId xmlns:a16="http://schemas.microsoft.com/office/drawing/2014/main" id="{5C835422-CF82-4039-841D-F90D02536586}"/>
                </a:ext>
              </a:extLst>
            </p:cNvPr>
            <p:cNvSpPr/>
            <p:nvPr/>
          </p:nvSpPr>
          <p:spPr>
            <a:xfrm>
              <a:off x="820344" y="4540852"/>
              <a:ext cx="1382766" cy="1382766"/>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upo 14">
            <a:extLst>
              <a:ext uri="{FF2B5EF4-FFF2-40B4-BE49-F238E27FC236}">
                <a16:creationId xmlns:a16="http://schemas.microsoft.com/office/drawing/2014/main" id="{A0C888B1-445B-4A52-8F8C-CD2B495D00FD}"/>
              </a:ext>
            </a:extLst>
          </p:cNvPr>
          <p:cNvGrpSpPr/>
          <p:nvPr/>
        </p:nvGrpSpPr>
        <p:grpSpPr>
          <a:xfrm>
            <a:off x="8636364" y="152453"/>
            <a:ext cx="1382766" cy="1382766"/>
            <a:chOff x="820344" y="4540852"/>
            <a:chExt cx="1382766" cy="1382766"/>
          </a:xfrm>
        </p:grpSpPr>
        <p:sp>
          <p:nvSpPr>
            <p:cNvPr id="16" name="Elipse 15">
              <a:extLst>
                <a:ext uri="{FF2B5EF4-FFF2-40B4-BE49-F238E27FC236}">
                  <a16:creationId xmlns:a16="http://schemas.microsoft.com/office/drawing/2014/main" id="{FE657FBD-ED5C-4D84-BBCA-465BC9EE865A}"/>
                </a:ext>
              </a:extLst>
            </p:cNvPr>
            <p:cNvSpPr/>
            <p:nvPr/>
          </p:nvSpPr>
          <p:spPr>
            <a:xfrm>
              <a:off x="1047750" y="4781550"/>
              <a:ext cx="952500" cy="952500"/>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Elipse 16">
              <a:extLst>
                <a:ext uri="{FF2B5EF4-FFF2-40B4-BE49-F238E27FC236}">
                  <a16:creationId xmlns:a16="http://schemas.microsoft.com/office/drawing/2014/main" id="{5572EDB2-1309-4BED-9738-6D996F7808A2}"/>
                </a:ext>
              </a:extLst>
            </p:cNvPr>
            <p:cNvSpPr/>
            <p:nvPr/>
          </p:nvSpPr>
          <p:spPr>
            <a:xfrm>
              <a:off x="820344" y="4540852"/>
              <a:ext cx="1382766" cy="138276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78661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esquinas redondeadas 10">
            <a:extLst>
              <a:ext uri="{FF2B5EF4-FFF2-40B4-BE49-F238E27FC236}">
                <a16:creationId xmlns:a16="http://schemas.microsoft.com/office/drawing/2014/main" id="{B1A3DF07-0439-45E5-9BF4-F72E7DF95ACF}"/>
              </a:ext>
            </a:extLst>
          </p:cNvPr>
          <p:cNvSpPr/>
          <p:nvPr/>
        </p:nvSpPr>
        <p:spPr>
          <a:xfrm>
            <a:off x="838200" y="4654572"/>
            <a:ext cx="4343400" cy="1571604"/>
          </a:xfrm>
          <a:prstGeom prst="roundRect">
            <a:avLst/>
          </a:prstGeom>
          <a:solidFill>
            <a:srgbClr val="FFDF0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esquinas redondeadas 11">
            <a:extLst>
              <a:ext uri="{FF2B5EF4-FFF2-40B4-BE49-F238E27FC236}">
                <a16:creationId xmlns:a16="http://schemas.microsoft.com/office/drawing/2014/main" id="{E33E02BE-6041-4519-AADD-64A0E61F37AE}"/>
              </a:ext>
            </a:extLst>
          </p:cNvPr>
          <p:cNvSpPr/>
          <p:nvPr/>
        </p:nvSpPr>
        <p:spPr>
          <a:xfrm>
            <a:off x="6534150" y="1882775"/>
            <a:ext cx="4343400" cy="1571604"/>
          </a:xfrm>
          <a:prstGeom prst="roundRect">
            <a:avLst/>
          </a:prstGeom>
          <a:solidFill>
            <a:srgbClr val="FFDF0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ángulo: esquinas redondeadas 12">
            <a:extLst>
              <a:ext uri="{FF2B5EF4-FFF2-40B4-BE49-F238E27FC236}">
                <a16:creationId xmlns:a16="http://schemas.microsoft.com/office/drawing/2014/main" id="{A3D3B96F-EEE4-4A53-AA58-FC3EC137D397}"/>
              </a:ext>
            </a:extLst>
          </p:cNvPr>
          <p:cNvSpPr/>
          <p:nvPr/>
        </p:nvSpPr>
        <p:spPr>
          <a:xfrm>
            <a:off x="6534150" y="4635521"/>
            <a:ext cx="4343400" cy="1571604"/>
          </a:xfrm>
          <a:prstGeom prst="roundRect">
            <a:avLst/>
          </a:prstGeom>
          <a:solidFill>
            <a:srgbClr val="FFDF0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2ED06C76-C399-4609-B39E-5A039C768676}"/>
              </a:ext>
            </a:extLst>
          </p:cNvPr>
          <p:cNvSpPr/>
          <p:nvPr/>
        </p:nvSpPr>
        <p:spPr>
          <a:xfrm>
            <a:off x="838200" y="1882775"/>
            <a:ext cx="4343400" cy="1571604"/>
          </a:xfrm>
          <a:prstGeom prst="roundRect">
            <a:avLst/>
          </a:prstGeom>
          <a:solidFill>
            <a:srgbClr val="FFDF0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Elipse 1">
            <a:extLst>
              <a:ext uri="{FF2B5EF4-FFF2-40B4-BE49-F238E27FC236}">
                <a16:creationId xmlns:a16="http://schemas.microsoft.com/office/drawing/2014/main" id="{ADABDD04-EE76-4EFE-BCCE-7232D6F94AFB}"/>
              </a:ext>
            </a:extLst>
          </p:cNvPr>
          <p:cNvSpPr/>
          <p:nvPr/>
        </p:nvSpPr>
        <p:spPr>
          <a:xfrm>
            <a:off x="3867150" y="1882775"/>
            <a:ext cx="4343400" cy="4343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Conector recto 3">
            <a:extLst>
              <a:ext uri="{FF2B5EF4-FFF2-40B4-BE49-F238E27FC236}">
                <a16:creationId xmlns:a16="http://schemas.microsoft.com/office/drawing/2014/main" id="{158EA797-5DFB-40F0-9F06-8B3BA7C5043C}"/>
              </a:ext>
            </a:extLst>
          </p:cNvPr>
          <p:cNvCxnSpPr>
            <a:stCxn id="2" idx="0"/>
          </p:cNvCxnSpPr>
          <p:nvPr/>
        </p:nvCxnSpPr>
        <p:spPr>
          <a:xfrm flipH="1">
            <a:off x="6000750" y="1882775"/>
            <a:ext cx="38100" cy="440055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Conector recto 7">
            <a:extLst>
              <a:ext uri="{FF2B5EF4-FFF2-40B4-BE49-F238E27FC236}">
                <a16:creationId xmlns:a16="http://schemas.microsoft.com/office/drawing/2014/main" id="{3ED879A1-765C-4F60-9F09-02CD1B05C003}"/>
              </a:ext>
            </a:extLst>
          </p:cNvPr>
          <p:cNvCxnSpPr>
            <a:cxnSpLocks/>
            <a:stCxn id="2" idx="2"/>
          </p:cNvCxnSpPr>
          <p:nvPr/>
        </p:nvCxnSpPr>
        <p:spPr>
          <a:xfrm>
            <a:off x="3867150" y="4054475"/>
            <a:ext cx="44577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0">
            <a:extLst>
              <a:ext uri="{FF2B5EF4-FFF2-40B4-BE49-F238E27FC236}">
                <a16:creationId xmlns:a16="http://schemas.microsoft.com/office/drawing/2014/main" id="{55071BD4-7544-4067-95DF-5774D4E12C1F}"/>
              </a:ext>
            </a:extLst>
          </p:cNvPr>
          <p:cNvSpPr txBox="1">
            <a:spLocks noChangeArrowheads="1"/>
          </p:cNvSpPr>
          <p:nvPr/>
        </p:nvSpPr>
        <p:spPr bwMode="auto">
          <a:xfrm>
            <a:off x="8359775" y="4821168"/>
            <a:ext cx="2720975" cy="1200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800" b="1" dirty="0">
                <a:latin typeface="+mj-lt"/>
              </a:rPr>
              <a:t>Lorem ipsum </a:t>
            </a:r>
            <a:r>
              <a:rPr lang="es-CO" sz="1800" dirty="0">
                <a:latin typeface="+mj-lt"/>
              </a:rPr>
              <a:t>dolor sit amet, consectetur adipiscing elit. Fusce convallis magna non</a:t>
            </a:r>
          </a:p>
        </p:txBody>
      </p:sp>
      <p:grpSp>
        <p:nvGrpSpPr>
          <p:cNvPr id="20" name="Group 4">
            <a:extLst>
              <a:ext uri="{FF2B5EF4-FFF2-40B4-BE49-F238E27FC236}">
                <a16:creationId xmlns:a16="http://schemas.microsoft.com/office/drawing/2014/main" id="{DF71E91C-9D76-4584-B7CC-009EDF8ABCB3}"/>
              </a:ext>
            </a:extLst>
          </p:cNvPr>
          <p:cNvGrpSpPr>
            <a:grpSpLocks noChangeAspect="1"/>
          </p:cNvGrpSpPr>
          <p:nvPr/>
        </p:nvGrpSpPr>
        <p:grpSpPr bwMode="auto">
          <a:xfrm>
            <a:off x="4675195" y="2791680"/>
            <a:ext cx="820937" cy="662694"/>
            <a:chOff x="2712" y="1226"/>
            <a:chExt cx="1022" cy="825"/>
          </a:xfrm>
          <a:solidFill>
            <a:srgbClr val="FFDF07"/>
          </a:solidFill>
        </p:grpSpPr>
        <p:sp>
          <p:nvSpPr>
            <p:cNvPr id="22" name="Freeform 5">
              <a:extLst>
                <a:ext uri="{FF2B5EF4-FFF2-40B4-BE49-F238E27FC236}">
                  <a16:creationId xmlns:a16="http://schemas.microsoft.com/office/drawing/2014/main" id="{B0122BD8-F80B-41E3-AC1D-550826DD8C21}"/>
                </a:ext>
              </a:extLst>
            </p:cNvPr>
            <p:cNvSpPr>
              <a:spLocks/>
            </p:cNvSpPr>
            <p:nvPr/>
          </p:nvSpPr>
          <p:spPr bwMode="auto">
            <a:xfrm>
              <a:off x="3287" y="1325"/>
              <a:ext cx="447" cy="660"/>
            </a:xfrm>
            <a:custGeom>
              <a:avLst/>
              <a:gdLst>
                <a:gd name="T0" fmla="*/ 13 w 14"/>
                <a:gd name="T1" fmla="*/ 16 h 20"/>
                <a:gd name="T2" fmla="*/ 13 w 14"/>
                <a:gd name="T3" fmla="*/ 15 h 20"/>
                <a:gd name="T4" fmla="*/ 8 w 14"/>
                <a:gd name="T5" fmla="*/ 13 h 20"/>
                <a:gd name="T6" fmla="*/ 8 w 14"/>
                <a:gd name="T7" fmla="*/ 13 h 20"/>
                <a:gd name="T8" fmla="*/ 7 w 14"/>
                <a:gd name="T9" fmla="*/ 12 h 20"/>
                <a:gd name="T10" fmla="*/ 7 w 14"/>
                <a:gd name="T11" fmla="*/ 11 h 20"/>
                <a:gd name="T12" fmla="*/ 7 w 14"/>
                <a:gd name="T13" fmla="*/ 11 h 20"/>
                <a:gd name="T14" fmla="*/ 7 w 14"/>
                <a:gd name="T15" fmla="*/ 9 h 20"/>
                <a:gd name="T16" fmla="*/ 7 w 14"/>
                <a:gd name="T17" fmla="*/ 9 h 20"/>
                <a:gd name="T18" fmla="*/ 8 w 14"/>
                <a:gd name="T19" fmla="*/ 7 h 20"/>
                <a:gd name="T20" fmla="*/ 8 w 14"/>
                <a:gd name="T21" fmla="*/ 7 h 20"/>
                <a:gd name="T22" fmla="*/ 8 w 14"/>
                <a:gd name="T23" fmla="*/ 6 h 20"/>
                <a:gd name="T24" fmla="*/ 8 w 14"/>
                <a:gd name="T25" fmla="*/ 6 h 20"/>
                <a:gd name="T26" fmla="*/ 8 w 14"/>
                <a:gd name="T27" fmla="*/ 3 h 20"/>
                <a:gd name="T28" fmla="*/ 5 w 14"/>
                <a:gd name="T29" fmla="*/ 0 h 20"/>
                <a:gd name="T30" fmla="*/ 3 w 14"/>
                <a:gd name="T31" fmla="*/ 0 h 20"/>
                <a:gd name="T32" fmla="*/ 2 w 14"/>
                <a:gd name="T33" fmla="*/ 0 h 20"/>
                <a:gd name="T34" fmla="*/ 1 w 14"/>
                <a:gd name="T35" fmla="*/ 3 h 20"/>
                <a:gd name="T36" fmla="*/ 1 w 14"/>
                <a:gd name="T37" fmla="*/ 5 h 20"/>
                <a:gd name="T38" fmla="*/ 1 w 14"/>
                <a:gd name="T39" fmla="*/ 5 h 20"/>
                <a:gd name="T40" fmla="*/ 1 w 14"/>
                <a:gd name="T41" fmla="*/ 5 h 20"/>
                <a:gd name="T42" fmla="*/ 0 w 14"/>
                <a:gd name="T43" fmla="*/ 6 h 20"/>
                <a:gd name="T44" fmla="*/ 0 w 14"/>
                <a:gd name="T45" fmla="*/ 6 h 20"/>
                <a:gd name="T46" fmla="*/ 1 w 14"/>
                <a:gd name="T47" fmla="*/ 7 h 20"/>
                <a:gd name="T48" fmla="*/ 1 w 14"/>
                <a:gd name="T49" fmla="*/ 8 h 20"/>
                <a:gd name="T50" fmla="*/ 2 w 14"/>
                <a:gd name="T51" fmla="*/ 10 h 20"/>
                <a:gd name="T52" fmla="*/ 2 w 14"/>
                <a:gd name="T53" fmla="*/ 10 h 20"/>
                <a:gd name="T54" fmla="*/ 1 w 14"/>
                <a:gd name="T55" fmla="*/ 11 h 20"/>
                <a:gd name="T56" fmla="*/ 1 w 14"/>
                <a:gd name="T57" fmla="*/ 11 h 20"/>
                <a:gd name="T58" fmla="*/ 1 w 14"/>
                <a:gd name="T59" fmla="*/ 12 h 20"/>
                <a:gd name="T60" fmla="*/ 1 w 14"/>
                <a:gd name="T61" fmla="*/ 13 h 20"/>
                <a:gd name="T62" fmla="*/ 1 w 14"/>
                <a:gd name="T63" fmla="*/ 13 h 20"/>
                <a:gd name="T64" fmla="*/ 0 w 14"/>
                <a:gd name="T65" fmla="*/ 13 h 20"/>
                <a:gd name="T66" fmla="*/ 5 w 14"/>
                <a:gd name="T67" fmla="*/ 15 h 20"/>
                <a:gd name="T68" fmla="*/ 6 w 14"/>
                <a:gd name="T69" fmla="*/ 17 h 20"/>
                <a:gd name="T70" fmla="*/ 6 w 14"/>
                <a:gd name="T71" fmla="*/ 17 h 20"/>
                <a:gd name="T72" fmla="*/ 6 w 14"/>
                <a:gd name="T73" fmla="*/ 17 h 20"/>
                <a:gd name="T74" fmla="*/ 7 w 14"/>
                <a:gd name="T75" fmla="*/ 19 h 20"/>
                <a:gd name="T76" fmla="*/ 7 w 14"/>
                <a:gd name="T77" fmla="*/ 20 h 20"/>
                <a:gd name="T78" fmla="*/ 14 w 14"/>
                <a:gd name="T79" fmla="*/ 18 h 20"/>
                <a:gd name="T80" fmla="*/ 13 w 14"/>
                <a:gd name="T81"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 h="20">
                  <a:moveTo>
                    <a:pt x="13" y="16"/>
                  </a:moveTo>
                  <a:cubicBezTo>
                    <a:pt x="13" y="16"/>
                    <a:pt x="13" y="16"/>
                    <a:pt x="13" y="15"/>
                  </a:cubicBezTo>
                  <a:cubicBezTo>
                    <a:pt x="11" y="14"/>
                    <a:pt x="9" y="14"/>
                    <a:pt x="8" y="13"/>
                  </a:cubicBezTo>
                  <a:cubicBezTo>
                    <a:pt x="8" y="13"/>
                    <a:pt x="8" y="13"/>
                    <a:pt x="8" y="13"/>
                  </a:cubicBezTo>
                  <a:cubicBezTo>
                    <a:pt x="8" y="13"/>
                    <a:pt x="7" y="13"/>
                    <a:pt x="7" y="12"/>
                  </a:cubicBezTo>
                  <a:cubicBezTo>
                    <a:pt x="7" y="12"/>
                    <a:pt x="7" y="12"/>
                    <a:pt x="7" y="11"/>
                  </a:cubicBezTo>
                  <a:cubicBezTo>
                    <a:pt x="7" y="11"/>
                    <a:pt x="7" y="11"/>
                    <a:pt x="7" y="11"/>
                  </a:cubicBezTo>
                  <a:cubicBezTo>
                    <a:pt x="7" y="11"/>
                    <a:pt x="7" y="10"/>
                    <a:pt x="7" y="9"/>
                  </a:cubicBezTo>
                  <a:cubicBezTo>
                    <a:pt x="7" y="9"/>
                    <a:pt x="7" y="9"/>
                    <a:pt x="7" y="9"/>
                  </a:cubicBezTo>
                  <a:cubicBezTo>
                    <a:pt x="8" y="9"/>
                    <a:pt x="8" y="8"/>
                    <a:pt x="8" y="7"/>
                  </a:cubicBezTo>
                  <a:cubicBezTo>
                    <a:pt x="8" y="7"/>
                    <a:pt x="8" y="7"/>
                    <a:pt x="8" y="7"/>
                  </a:cubicBezTo>
                  <a:cubicBezTo>
                    <a:pt x="8" y="7"/>
                    <a:pt x="8" y="6"/>
                    <a:pt x="8" y="6"/>
                  </a:cubicBezTo>
                  <a:cubicBezTo>
                    <a:pt x="8" y="6"/>
                    <a:pt x="8" y="6"/>
                    <a:pt x="8" y="6"/>
                  </a:cubicBezTo>
                  <a:cubicBezTo>
                    <a:pt x="8" y="5"/>
                    <a:pt x="8" y="4"/>
                    <a:pt x="8" y="3"/>
                  </a:cubicBezTo>
                  <a:cubicBezTo>
                    <a:pt x="8" y="1"/>
                    <a:pt x="6" y="0"/>
                    <a:pt x="5" y="0"/>
                  </a:cubicBezTo>
                  <a:cubicBezTo>
                    <a:pt x="5" y="0"/>
                    <a:pt x="4" y="0"/>
                    <a:pt x="3" y="0"/>
                  </a:cubicBezTo>
                  <a:cubicBezTo>
                    <a:pt x="3" y="0"/>
                    <a:pt x="2" y="0"/>
                    <a:pt x="2" y="0"/>
                  </a:cubicBezTo>
                  <a:cubicBezTo>
                    <a:pt x="1" y="1"/>
                    <a:pt x="1" y="2"/>
                    <a:pt x="1" y="3"/>
                  </a:cubicBezTo>
                  <a:cubicBezTo>
                    <a:pt x="1" y="4"/>
                    <a:pt x="1" y="5"/>
                    <a:pt x="1" y="5"/>
                  </a:cubicBezTo>
                  <a:cubicBezTo>
                    <a:pt x="1" y="5"/>
                    <a:pt x="1" y="5"/>
                    <a:pt x="1" y="5"/>
                  </a:cubicBezTo>
                  <a:cubicBezTo>
                    <a:pt x="1" y="5"/>
                    <a:pt x="1" y="5"/>
                    <a:pt x="1" y="5"/>
                  </a:cubicBezTo>
                  <a:cubicBezTo>
                    <a:pt x="0" y="6"/>
                    <a:pt x="0" y="6"/>
                    <a:pt x="0" y="6"/>
                  </a:cubicBezTo>
                  <a:cubicBezTo>
                    <a:pt x="0" y="6"/>
                    <a:pt x="0" y="6"/>
                    <a:pt x="0" y="6"/>
                  </a:cubicBezTo>
                  <a:cubicBezTo>
                    <a:pt x="1" y="7"/>
                    <a:pt x="1" y="7"/>
                    <a:pt x="1" y="7"/>
                  </a:cubicBezTo>
                  <a:cubicBezTo>
                    <a:pt x="1" y="8"/>
                    <a:pt x="1" y="8"/>
                    <a:pt x="1" y="8"/>
                  </a:cubicBezTo>
                  <a:cubicBezTo>
                    <a:pt x="1" y="9"/>
                    <a:pt x="1" y="9"/>
                    <a:pt x="2" y="10"/>
                  </a:cubicBezTo>
                  <a:cubicBezTo>
                    <a:pt x="2" y="10"/>
                    <a:pt x="2" y="10"/>
                    <a:pt x="2" y="10"/>
                  </a:cubicBezTo>
                  <a:cubicBezTo>
                    <a:pt x="2" y="11"/>
                    <a:pt x="2" y="11"/>
                    <a:pt x="1" y="11"/>
                  </a:cubicBezTo>
                  <a:cubicBezTo>
                    <a:pt x="1" y="11"/>
                    <a:pt x="1" y="11"/>
                    <a:pt x="1" y="11"/>
                  </a:cubicBezTo>
                  <a:cubicBezTo>
                    <a:pt x="1" y="12"/>
                    <a:pt x="1" y="12"/>
                    <a:pt x="1" y="12"/>
                  </a:cubicBezTo>
                  <a:cubicBezTo>
                    <a:pt x="1" y="13"/>
                    <a:pt x="1" y="13"/>
                    <a:pt x="1" y="13"/>
                  </a:cubicBezTo>
                  <a:cubicBezTo>
                    <a:pt x="1" y="13"/>
                    <a:pt x="1" y="13"/>
                    <a:pt x="1" y="13"/>
                  </a:cubicBezTo>
                  <a:cubicBezTo>
                    <a:pt x="0" y="13"/>
                    <a:pt x="0" y="13"/>
                    <a:pt x="0" y="13"/>
                  </a:cubicBezTo>
                  <a:cubicBezTo>
                    <a:pt x="2" y="14"/>
                    <a:pt x="4" y="15"/>
                    <a:pt x="5" y="15"/>
                  </a:cubicBezTo>
                  <a:cubicBezTo>
                    <a:pt x="5" y="16"/>
                    <a:pt x="6" y="16"/>
                    <a:pt x="6" y="17"/>
                  </a:cubicBezTo>
                  <a:cubicBezTo>
                    <a:pt x="6" y="17"/>
                    <a:pt x="6" y="17"/>
                    <a:pt x="6" y="17"/>
                  </a:cubicBezTo>
                  <a:cubicBezTo>
                    <a:pt x="6" y="17"/>
                    <a:pt x="6" y="17"/>
                    <a:pt x="6" y="17"/>
                  </a:cubicBezTo>
                  <a:cubicBezTo>
                    <a:pt x="7" y="19"/>
                    <a:pt x="7" y="19"/>
                    <a:pt x="7" y="19"/>
                  </a:cubicBezTo>
                  <a:cubicBezTo>
                    <a:pt x="7" y="19"/>
                    <a:pt x="7" y="20"/>
                    <a:pt x="7" y="20"/>
                  </a:cubicBezTo>
                  <a:cubicBezTo>
                    <a:pt x="11" y="19"/>
                    <a:pt x="14" y="19"/>
                    <a:pt x="14" y="18"/>
                  </a:cubicBezTo>
                  <a:lnTo>
                    <a:pt x="13"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6">
              <a:extLst>
                <a:ext uri="{FF2B5EF4-FFF2-40B4-BE49-F238E27FC236}">
                  <a16:creationId xmlns:a16="http://schemas.microsoft.com/office/drawing/2014/main" id="{168EAEAC-7991-4073-92D4-5039A45F2D0C}"/>
                </a:ext>
              </a:extLst>
            </p:cNvPr>
            <p:cNvSpPr>
              <a:spLocks/>
            </p:cNvSpPr>
            <p:nvPr/>
          </p:nvSpPr>
          <p:spPr bwMode="auto">
            <a:xfrm>
              <a:off x="2712" y="1226"/>
              <a:ext cx="766" cy="825"/>
            </a:xfrm>
            <a:custGeom>
              <a:avLst/>
              <a:gdLst>
                <a:gd name="T0" fmla="*/ 23 w 24"/>
                <a:gd name="T1" fmla="*/ 19 h 25"/>
                <a:gd name="T2" fmla="*/ 17 w 24"/>
                <a:gd name="T3" fmla="*/ 16 h 25"/>
                <a:gd name="T4" fmla="*/ 16 w 24"/>
                <a:gd name="T5" fmla="*/ 16 h 25"/>
                <a:gd name="T6" fmla="*/ 16 w 24"/>
                <a:gd name="T7" fmla="*/ 15 h 25"/>
                <a:gd name="T8" fmla="*/ 16 w 24"/>
                <a:gd name="T9" fmla="*/ 14 h 25"/>
                <a:gd name="T10" fmla="*/ 16 w 24"/>
                <a:gd name="T11" fmla="*/ 14 h 25"/>
                <a:gd name="T12" fmla="*/ 16 w 24"/>
                <a:gd name="T13" fmla="*/ 12 h 25"/>
                <a:gd name="T14" fmla="*/ 16 w 24"/>
                <a:gd name="T15" fmla="*/ 12 h 25"/>
                <a:gd name="T16" fmla="*/ 17 w 24"/>
                <a:gd name="T17" fmla="*/ 9 h 25"/>
                <a:gd name="T18" fmla="*/ 17 w 24"/>
                <a:gd name="T19" fmla="*/ 9 h 25"/>
                <a:gd name="T20" fmla="*/ 17 w 24"/>
                <a:gd name="T21" fmla="*/ 8 h 25"/>
                <a:gd name="T22" fmla="*/ 17 w 24"/>
                <a:gd name="T23" fmla="*/ 8 h 25"/>
                <a:gd name="T24" fmla="*/ 17 w 24"/>
                <a:gd name="T25" fmla="*/ 4 h 25"/>
                <a:gd name="T26" fmla="*/ 14 w 24"/>
                <a:gd name="T27" fmla="*/ 1 h 25"/>
                <a:gd name="T28" fmla="*/ 11 w 24"/>
                <a:gd name="T29" fmla="*/ 1 h 25"/>
                <a:gd name="T30" fmla="*/ 10 w 24"/>
                <a:gd name="T31" fmla="*/ 1 h 25"/>
                <a:gd name="T32" fmla="*/ 8 w 24"/>
                <a:gd name="T33" fmla="*/ 4 h 25"/>
                <a:gd name="T34" fmla="*/ 8 w 24"/>
                <a:gd name="T35" fmla="*/ 7 h 25"/>
                <a:gd name="T36" fmla="*/ 8 w 24"/>
                <a:gd name="T37" fmla="*/ 7 h 25"/>
                <a:gd name="T38" fmla="*/ 8 w 24"/>
                <a:gd name="T39" fmla="*/ 7 h 25"/>
                <a:gd name="T40" fmla="*/ 8 w 24"/>
                <a:gd name="T41" fmla="*/ 8 h 25"/>
                <a:gd name="T42" fmla="*/ 8 w 24"/>
                <a:gd name="T43" fmla="*/ 8 h 25"/>
                <a:gd name="T44" fmla="*/ 8 w 24"/>
                <a:gd name="T45" fmla="*/ 9 h 25"/>
                <a:gd name="T46" fmla="*/ 9 w 24"/>
                <a:gd name="T47" fmla="*/ 10 h 25"/>
                <a:gd name="T48" fmla="*/ 9 w 24"/>
                <a:gd name="T49" fmla="*/ 12 h 25"/>
                <a:gd name="T50" fmla="*/ 10 w 24"/>
                <a:gd name="T51" fmla="*/ 13 h 25"/>
                <a:gd name="T52" fmla="*/ 9 w 24"/>
                <a:gd name="T53" fmla="*/ 14 h 25"/>
                <a:gd name="T54" fmla="*/ 9 w 24"/>
                <a:gd name="T55" fmla="*/ 14 h 25"/>
                <a:gd name="T56" fmla="*/ 9 w 24"/>
                <a:gd name="T57" fmla="*/ 15 h 25"/>
                <a:gd name="T58" fmla="*/ 8 w 24"/>
                <a:gd name="T59" fmla="*/ 16 h 25"/>
                <a:gd name="T60" fmla="*/ 8 w 24"/>
                <a:gd name="T61" fmla="*/ 16 h 25"/>
                <a:gd name="T62" fmla="*/ 6 w 24"/>
                <a:gd name="T63" fmla="*/ 17 h 25"/>
                <a:gd name="T64" fmla="*/ 4 w 24"/>
                <a:gd name="T65" fmla="*/ 18 h 25"/>
                <a:gd name="T66" fmla="*/ 2 w 24"/>
                <a:gd name="T67" fmla="*/ 19 h 25"/>
                <a:gd name="T68" fmla="*/ 1 w 24"/>
                <a:gd name="T69" fmla="*/ 20 h 25"/>
                <a:gd name="T70" fmla="*/ 0 w 24"/>
                <a:gd name="T71" fmla="*/ 22 h 25"/>
                <a:gd name="T72" fmla="*/ 12 w 24"/>
                <a:gd name="T73" fmla="*/ 25 h 25"/>
                <a:gd name="T74" fmla="*/ 24 w 24"/>
                <a:gd name="T75" fmla="*/ 22 h 25"/>
                <a:gd name="T76" fmla="*/ 24 w 24"/>
                <a:gd name="T77" fmla="*/ 20 h 25"/>
                <a:gd name="T78" fmla="*/ 23 w 24"/>
                <a:gd name="T79" fmla="*/ 1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 h="25">
                  <a:moveTo>
                    <a:pt x="23" y="19"/>
                  </a:moveTo>
                  <a:cubicBezTo>
                    <a:pt x="21" y="18"/>
                    <a:pt x="19" y="17"/>
                    <a:pt x="17" y="16"/>
                  </a:cubicBezTo>
                  <a:cubicBezTo>
                    <a:pt x="16" y="16"/>
                    <a:pt x="16" y="16"/>
                    <a:pt x="16" y="16"/>
                  </a:cubicBezTo>
                  <a:cubicBezTo>
                    <a:pt x="16" y="16"/>
                    <a:pt x="16" y="16"/>
                    <a:pt x="16" y="15"/>
                  </a:cubicBezTo>
                  <a:cubicBezTo>
                    <a:pt x="16" y="15"/>
                    <a:pt x="16" y="14"/>
                    <a:pt x="16" y="14"/>
                  </a:cubicBezTo>
                  <a:cubicBezTo>
                    <a:pt x="16" y="14"/>
                    <a:pt x="16" y="14"/>
                    <a:pt x="16" y="14"/>
                  </a:cubicBezTo>
                  <a:cubicBezTo>
                    <a:pt x="16" y="14"/>
                    <a:pt x="16" y="12"/>
                    <a:pt x="16" y="12"/>
                  </a:cubicBezTo>
                  <a:cubicBezTo>
                    <a:pt x="16" y="12"/>
                    <a:pt x="16" y="12"/>
                    <a:pt x="16" y="12"/>
                  </a:cubicBezTo>
                  <a:cubicBezTo>
                    <a:pt x="16" y="10"/>
                    <a:pt x="16" y="10"/>
                    <a:pt x="17" y="9"/>
                  </a:cubicBezTo>
                  <a:cubicBezTo>
                    <a:pt x="17" y="9"/>
                    <a:pt x="17" y="9"/>
                    <a:pt x="17" y="9"/>
                  </a:cubicBezTo>
                  <a:cubicBezTo>
                    <a:pt x="17" y="8"/>
                    <a:pt x="17" y="8"/>
                    <a:pt x="17" y="8"/>
                  </a:cubicBezTo>
                  <a:cubicBezTo>
                    <a:pt x="17" y="8"/>
                    <a:pt x="17" y="8"/>
                    <a:pt x="17" y="8"/>
                  </a:cubicBezTo>
                  <a:cubicBezTo>
                    <a:pt x="17" y="6"/>
                    <a:pt x="17" y="5"/>
                    <a:pt x="17" y="4"/>
                  </a:cubicBezTo>
                  <a:cubicBezTo>
                    <a:pt x="17" y="2"/>
                    <a:pt x="15" y="1"/>
                    <a:pt x="14" y="1"/>
                  </a:cubicBezTo>
                  <a:cubicBezTo>
                    <a:pt x="13" y="0"/>
                    <a:pt x="12" y="1"/>
                    <a:pt x="11" y="1"/>
                  </a:cubicBezTo>
                  <a:cubicBezTo>
                    <a:pt x="11" y="1"/>
                    <a:pt x="10" y="1"/>
                    <a:pt x="10" y="1"/>
                  </a:cubicBezTo>
                  <a:cubicBezTo>
                    <a:pt x="9" y="1"/>
                    <a:pt x="8" y="2"/>
                    <a:pt x="8" y="4"/>
                  </a:cubicBezTo>
                  <a:cubicBezTo>
                    <a:pt x="8" y="5"/>
                    <a:pt x="8" y="6"/>
                    <a:pt x="8" y="7"/>
                  </a:cubicBezTo>
                  <a:cubicBezTo>
                    <a:pt x="8" y="7"/>
                    <a:pt x="8" y="7"/>
                    <a:pt x="8" y="7"/>
                  </a:cubicBezTo>
                  <a:cubicBezTo>
                    <a:pt x="8" y="7"/>
                    <a:pt x="8" y="7"/>
                    <a:pt x="8" y="7"/>
                  </a:cubicBezTo>
                  <a:cubicBezTo>
                    <a:pt x="8" y="7"/>
                    <a:pt x="8" y="8"/>
                    <a:pt x="8" y="8"/>
                  </a:cubicBezTo>
                  <a:cubicBezTo>
                    <a:pt x="8" y="8"/>
                    <a:pt x="8" y="8"/>
                    <a:pt x="8" y="8"/>
                  </a:cubicBezTo>
                  <a:cubicBezTo>
                    <a:pt x="8" y="8"/>
                    <a:pt x="8" y="9"/>
                    <a:pt x="8" y="9"/>
                  </a:cubicBezTo>
                  <a:cubicBezTo>
                    <a:pt x="8" y="10"/>
                    <a:pt x="9" y="10"/>
                    <a:pt x="9" y="10"/>
                  </a:cubicBezTo>
                  <a:cubicBezTo>
                    <a:pt x="9" y="11"/>
                    <a:pt x="9" y="12"/>
                    <a:pt x="9" y="12"/>
                  </a:cubicBezTo>
                  <a:cubicBezTo>
                    <a:pt x="10" y="12"/>
                    <a:pt x="10" y="13"/>
                    <a:pt x="10" y="13"/>
                  </a:cubicBezTo>
                  <a:cubicBezTo>
                    <a:pt x="10" y="13"/>
                    <a:pt x="10" y="14"/>
                    <a:pt x="9" y="14"/>
                  </a:cubicBezTo>
                  <a:cubicBezTo>
                    <a:pt x="9" y="14"/>
                    <a:pt x="9" y="14"/>
                    <a:pt x="9" y="14"/>
                  </a:cubicBezTo>
                  <a:cubicBezTo>
                    <a:pt x="9" y="14"/>
                    <a:pt x="9" y="15"/>
                    <a:pt x="9" y="15"/>
                  </a:cubicBezTo>
                  <a:cubicBezTo>
                    <a:pt x="9" y="16"/>
                    <a:pt x="8" y="16"/>
                    <a:pt x="8" y="16"/>
                  </a:cubicBezTo>
                  <a:cubicBezTo>
                    <a:pt x="8" y="16"/>
                    <a:pt x="8" y="16"/>
                    <a:pt x="8" y="16"/>
                  </a:cubicBezTo>
                  <a:cubicBezTo>
                    <a:pt x="7" y="17"/>
                    <a:pt x="7" y="17"/>
                    <a:pt x="6" y="17"/>
                  </a:cubicBezTo>
                  <a:cubicBezTo>
                    <a:pt x="5" y="17"/>
                    <a:pt x="5" y="18"/>
                    <a:pt x="4" y="18"/>
                  </a:cubicBezTo>
                  <a:cubicBezTo>
                    <a:pt x="3" y="18"/>
                    <a:pt x="3" y="19"/>
                    <a:pt x="2" y="19"/>
                  </a:cubicBezTo>
                  <a:cubicBezTo>
                    <a:pt x="2" y="20"/>
                    <a:pt x="1" y="20"/>
                    <a:pt x="1" y="20"/>
                  </a:cubicBezTo>
                  <a:cubicBezTo>
                    <a:pt x="0" y="22"/>
                    <a:pt x="0" y="22"/>
                    <a:pt x="0" y="22"/>
                  </a:cubicBezTo>
                  <a:cubicBezTo>
                    <a:pt x="0" y="23"/>
                    <a:pt x="5" y="25"/>
                    <a:pt x="12" y="25"/>
                  </a:cubicBezTo>
                  <a:cubicBezTo>
                    <a:pt x="19" y="25"/>
                    <a:pt x="24" y="23"/>
                    <a:pt x="24" y="22"/>
                  </a:cubicBezTo>
                  <a:cubicBezTo>
                    <a:pt x="24" y="20"/>
                    <a:pt x="24" y="20"/>
                    <a:pt x="24" y="20"/>
                  </a:cubicBezTo>
                  <a:cubicBezTo>
                    <a:pt x="23" y="20"/>
                    <a:pt x="23" y="19"/>
                    <a:pt x="2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7">
              <a:extLst>
                <a:ext uri="{FF2B5EF4-FFF2-40B4-BE49-F238E27FC236}">
                  <a16:creationId xmlns:a16="http://schemas.microsoft.com/office/drawing/2014/main" id="{EFABABE3-6922-4F04-AD07-102ECD840E1F}"/>
                </a:ext>
              </a:extLst>
            </p:cNvPr>
            <p:cNvSpPr>
              <a:spLocks/>
            </p:cNvSpPr>
            <p:nvPr/>
          </p:nvSpPr>
          <p:spPr bwMode="auto">
            <a:xfrm>
              <a:off x="3287" y="1325"/>
              <a:ext cx="447" cy="660"/>
            </a:xfrm>
            <a:custGeom>
              <a:avLst/>
              <a:gdLst>
                <a:gd name="T0" fmla="*/ 13 w 14"/>
                <a:gd name="T1" fmla="*/ 16 h 20"/>
                <a:gd name="T2" fmla="*/ 13 w 14"/>
                <a:gd name="T3" fmla="*/ 15 h 20"/>
                <a:gd name="T4" fmla="*/ 8 w 14"/>
                <a:gd name="T5" fmla="*/ 13 h 20"/>
                <a:gd name="T6" fmla="*/ 8 w 14"/>
                <a:gd name="T7" fmla="*/ 13 h 20"/>
                <a:gd name="T8" fmla="*/ 7 w 14"/>
                <a:gd name="T9" fmla="*/ 12 h 20"/>
                <a:gd name="T10" fmla="*/ 7 w 14"/>
                <a:gd name="T11" fmla="*/ 11 h 20"/>
                <a:gd name="T12" fmla="*/ 7 w 14"/>
                <a:gd name="T13" fmla="*/ 11 h 20"/>
                <a:gd name="T14" fmla="*/ 7 w 14"/>
                <a:gd name="T15" fmla="*/ 9 h 20"/>
                <a:gd name="T16" fmla="*/ 7 w 14"/>
                <a:gd name="T17" fmla="*/ 9 h 20"/>
                <a:gd name="T18" fmla="*/ 8 w 14"/>
                <a:gd name="T19" fmla="*/ 7 h 20"/>
                <a:gd name="T20" fmla="*/ 8 w 14"/>
                <a:gd name="T21" fmla="*/ 7 h 20"/>
                <a:gd name="T22" fmla="*/ 8 w 14"/>
                <a:gd name="T23" fmla="*/ 6 h 20"/>
                <a:gd name="T24" fmla="*/ 8 w 14"/>
                <a:gd name="T25" fmla="*/ 6 h 20"/>
                <a:gd name="T26" fmla="*/ 8 w 14"/>
                <a:gd name="T27" fmla="*/ 3 h 20"/>
                <a:gd name="T28" fmla="*/ 5 w 14"/>
                <a:gd name="T29" fmla="*/ 0 h 20"/>
                <a:gd name="T30" fmla="*/ 3 w 14"/>
                <a:gd name="T31" fmla="*/ 0 h 20"/>
                <a:gd name="T32" fmla="*/ 2 w 14"/>
                <a:gd name="T33" fmla="*/ 0 h 20"/>
                <a:gd name="T34" fmla="*/ 1 w 14"/>
                <a:gd name="T35" fmla="*/ 3 h 20"/>
                <a:gd name="T36" fmla="*/ 1 w 14"/>
                <a:gd name="T37" fmla="*/ 5 h 20"/>
                <a:gd name="T38" fmla="*/ 1 w 14"/>
                <a:gd name="T39" fmla="*/ 5 h 20"/>
                <a:gd name="T40" fmla="*/ 1 w 14"/>
                <a:gd name="T41" fmla="*/ 5 h 20"/>
                <a:gd name="T42" fmla="*/ 0 w 14"/>
                <a:gd name="T43" fmla="*/ 6 h 20"/>
                <a:gd name="T44" fmla="*/ 0 w 14"/>
                <a:gd name="T45" fmla="*/ 6 h 20"/>
                <a:gd name="T46" fmla="*/ 1 w 14"/>
                <a:gd name="T47" fmla="*/ 7 h 20"/>
                <a:gd name="T48" fmla="*/ 1 w 14"/>
                <a:gd name="T49" fmla="*/ 8 h 20"/>
                <a:gd name="T50" fmla="*/ 2 w 14"/>
                <a:gd name="T51" fmla="*/ 10 h 20"/>
                <a:gd name="T52" fmla="*/ 2 w 14"/>
                <a:gd name="T53" fmla="*/ 10 h 20"/>
                <a:gd name="T54" fmla="*/ 1 w 14"/>
                <a:gd name="T55" fmla="*/ 11 h 20"/>
                <a:gd name="T56" fmla="*/ 1 w 14"/>
                <a:gd name="T57" fmla="*/ 11 h 20"/>
                <a:gd name="T58" fmla="*/ 1 w 14"/>
                <a:gd name="T59" fmla="*/ 12 h 20"/>
                <a:gd name="T60" fmla="*/ 1 w 14"/>
                <a:gd name="T61" fmla="*/ 13 h 20"/>
                <a:gd name="T62" fmla="*/ 1 w 14"/>
                <a:gd name="T63" fmla="*/ 13 h 20"/>
                <a:gd name="T64" fmla="*/ 0 w 14"/>
                <a:gd name="T65" fmla="*/ 13 h 20"/>
                <a:gd name="T66" fmla="*/ 5 w 14"/>
                <a:gd name="T67" fmla="*/ 15 h 20"/>
                <a:gd name="T68" fmla="*/ 6 w 14"/>
                <a:gd name="T69" fmla="*/ 17 h 20"/>
                <a:gd name="T70" fmla="*/ 6 w 14"/>
                <a:gd name="T71" fmla="*/ 17 h 20"/>
                <a:gd name="T72" fmla="*/ 6 w 14"/>
                <a:gd name="T73" fmla="*/ 17 h 20"/>
                <a:gd name="T74" fmla="*/ 7 w 14"/>
                <a:gd name="T75" fmla="*/ 19 h 20"/>
                <a:gd name="T76" fmla="*/ 7 w 14"/>
                <a:gd name="T77" fmla="*/ 20 h 20"/>
                <a:gd name="T78" fmla="*/ 14 w 14"/>
                <a:gd name="T79" fmla="*/ 18 h 20"/>
                <a:gd name="T80" fmla="*/ 13 w 14"/>
                <a:gd name="T81"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 h="20">
                  <a:moveTo>
                    <a:pt x="13" y="16"/>
                  </a:moveTo>
                  <a:cubicBezTo>
                    <a:pt x="13" y="16"/>
                    <a:pt x="13" y="16"/>
                    <a:pt x="13" y="15"/>
                  </a:cubicBezTo>
                  <a:cubicBezTo>
                    <a:pt x="11" y="14"/>
                    <a:pt x="9" y="14"/>
                    <a:pt x="8" y="13"/>
                  </a:cubicBezTo>
                  <a:cubicBezTo>
                    <a:pt x="8" y="13"/>
                    <a:pt x="8" y="13"/>
                    <a:pt x="8" y="13"/>
                  </a:cubicBezTo>
                  <a:cubicBezTo>
                    <a:pt x="8" y="13"/>
                    <a:pt x="7" y="13"/>
                    <a:pt x="7" y="12"/>
                  </a:cubicBezTo>
                  <a:cubicBezTo>
                    <a:pt x="7" y="12"/>
                    <a:pt x="7" y="12"/>
                    <a:pt x="7" y="11"/>
                  </a:cubicBezTo>
                  <a:cubicBezTo>
                    <a:pt x="7" y="11"/>
                    <a:pt x="7" y="11"/>
                    <a:pt x="7" y="11"/>
                  </a:cubicBezTo>
                  <a:cubicBezTo>
                    <a:pt x="7" y="11"/>
                    <a:pt x="7" y="10"/>
                    <a:pt x="7" y="9"/>
                  </a:cubicBezTo>
                  <a:cubicBezTo>
                    <a:pt x="7" y="9"/>
                    <a:pt x="7" y="9"/>
                    <a:pt x="7" y="9"/>
                  </a:cubicBezTo>
                  <a:cubicBezTo>
                    <a:pt x="8" y="9"/>
                    <a:pt x="8" y="8"/>
                    <a:pt x="8" y="7"/>
                  </a:cubicBezTo>
                  <a:cubicBezTo>
                    <a:pt x="8" y="7"/>
                    <a:pt x="8" y="7"/>
                    <a:pt x="8" y="7"/>
                  </a:cubicBezTo>
                  <a:cubicBezTo>
                    <a:pt x="8" y="7"/>
                    <a:pt x="8" y="6"/>
                    <a:pt x="8" y="6"/>
                  </a:cubicBezTo>
                  <a:cubicBezTo>
                    <a:pt x="8" y="6"/>
                    <a:pt x="8" y="6"/>
                    <a:pt x="8" y="6"/>
                  </a:cubicBezTo>
                  <a:cubicBezTo>
                    <a:pt x="8" y="5"/>
                    <a:pt x="8" y="4"/>
                    <a:pt x="8" y="3"/>
                  </a:cubicBezTo>
                  <a:cubicBezTo>
                    <a:pt x="8" y="1"/>
                    <a:pt x="6" y="0"/>
                    <a:pt x="5" y="0"/>
                  </a:cubicBezTo>
                  <a:cubicBezTo>
                    <a:pt x="5" y="0"/>
                    <a:pt x="4" y="0"/>
                    <a:pt x="3" y="0"/>
                  </a:cubicBezTo>
                  <a:cubicBezTo>
                    <a:pt x="3" y="0"/>
                    <a:pt x="2" y="0"/>
                    <a:pt x="2" y="0"/>
                  </a:cubicBezTo>
                  <a:cubicBezTo>
                    <a:pt x="1" y="1"/>
                    <a:pt x="1" y="2"/>
                    <a:pt x="1" y="3"/>
                  </a:cubicBezTo>
                  <a:cubicBezTo>
                    <a:pt x="1" y="4"/>
                    <a:pt x="1" y="5"/>
                    <a:pt x="1" y="5"/>
                  </a:cubicBezTo>
                  <a:cubicBezTo>
                    <a:pt x="1" y="5"/>
                    <a:pt x="1" y="5"/>
                    <a:pt x="1" y="5"/>
                  </a:cubicBezTo>
                  <a:cubicBezTo>
                    <a:pt x="1" y="5"/>
                    <a:pt x="1" y="5"/>
                    <a:pt x="1" y="5"/>
                  </a:cubicBezTo>
                  <a:cubicBezTo>
                    <a:pt x="0" y="6"/>
                    <a:pt x="0" y="6"/>
                    <a:pt x="0" y="6"/>
                  </a:cubicBezTo>
                  <a:cubicBezTo>
                    <a:pt x="0" y="6"/>
                    <a:pt x="0" y="6"/>
                    <a:pt x="0" y="6"/>
                  </a:cubicBezTo>
                  <a:cubicBezTo>
                    <a:pt x="1" y="7"/>
                    <a:pt x="1" y="7"/>
                    <a:pt x="1" y="7"/>
                  </a:cubicBezTo>
                  <a:cubicBezTo>
                    <a:pt x="1" y="8"/>
                    <a:pt x="1" y="8"/>
                    <a:pt x="1" y="8"/>
                  </a:cubicBezTo>
                  <a:cubicBezTo>
                    <a:pt x="1" y="9"/>
                    <a:pt x="1" y="9"/>
                    <a:pt x="2" y="10"/>
                  </a:cubicBezTo>
                  <a:cubicBezTo>
                    <a:pt x="2" y="10"/>
                    <a:pt x="2" y="10"/>
                    <a:pt x="2" y="10"/>
                  </a:cubicBezTo>
                  <a:cubicBezTo>
                    <a:pt x="2" y="11"/>
                    <a:pt x="2" y="11"/>
                    <a:pt x="1" y="11"/>
                  </a:cubicBezTo>
                  <a:cubicBezTo>
                    <a:pt x="1" y="11"/>
                    <a:pt x="1" y="11"/>
                    <a:pt x="1" y="11"/>
                  </a:cubicBezTo>
                  <a:cubicBezTo>
                    <a:pt x="1" y="12"/>
                    <a:pt x="1" y="12"/>
                    <a:pt x="1" y="12"/>
                  </a:cubicBezTo>
                  <a:cubicBezTo>
                    <a:pt x="1" y="13"/>
                    <a:pt x="1" y="13"/>
                    <a:pt x="1" y="13"/>
                  </a:cubicBezTo>
                  <a:cubicBezTo>
                    <a:pt x="1" y="13"/>
                    <a:pt x="1" y="13"/>
                    <a:pt x="1" y="13"/>
                  </a:cubicBezTo>
                  <a:cubicBezTo>
                    <a:pt x="0" y="13"/>
                    <a:pt x="0" y="13"/>
                    <a:pt x="0" y="13"/>
                  </a:cubicBezTo>
                  <a:cubicBezTo>
                    <a:pt x="2" y="14"/>
                    <a:pt x="4" y="15"/>
                    <a:pt x="5" y="15"/>
                  </a:cubicBezTo>
                  <a:cubicBezTo>
                    <a:pt x="5" y="16"/>
                    <a:pt x="6" y="16"/>
                    <a:pt x="6" y="17"/>
                  </a:cubicBezTo>
                  <a:cubicBezTo>
                    <a:pt x="6" y="17"/>
                    <a:pt x="6" y="17"/>
                    <a:pt x="6" y="17"/>
                  </a:cubicBezTo>
                  <a:cubicBezTo>
                    <a:pt x="6" y="17"/>
                    <a:pt x="6" y="17"/>
                    <a:pt x="6" y="17"/>
                  </a:cubicBezTo>
                  <a:cubicBezTo>
                    <a:pt x="7" y="19"/>
                    <a:pt x="7" y="19"/>
                    <a:pt x="7" y="19"/>
                  </a:cubicBezTo>
                  <a:cubicBezTo>
                    <a:pt x="7" y="19"/>
                    <a:pt x="7" y="20"/>
                    <a:pt x="7" y="20"/>
                  </a:cubicBezTo>
                  <a:cubicBezTo>
                    <a:pt x="11" y="19"/>
                    <a:pt x="14" y="19"/>
                    <a:pt x="14" y="18"/>
                  </a:cubicBezTo>
                  <a:lnTo>
                    <a:pt x="13"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8">
              <a:extLst>
                <a:ext uri="{FF2B5EF4-FFF2-40B4-BE49-F238E27FC236}">
                  <a16:creationId xmlns:a16="http://schemas.microsoft.com/office/drawing/2014/main" id="{4A3D426E-B582-4D84-8EEF-4DA7EAF2D104}"/>
                </a:ext>
              </a:extLst>
            </p:cNvPr>
            <p:cNvSpPr>
              <a:spLocks/>
            </p:cNvSpPr>
            <p:nvPr/>
          </p:nvSpPr>
          <p:spPr bwMode="auto">
            <a:xfrm>
              <a:off x="2712" y="1226"/>
              <a:ext cx="766" cy="825"/>
            </a:xfrm>
            <a:custGeom>
              <a:avLst/>
              <a:gdLst>
                <a:gd name="T0" fmla="*/ 23 w 24"/>
                <a:gd name="T1" fmla="*/ 19 h 25"/>
                <a:gd name="T2" fmla="*/ 17 w 24"/>
                <a:gd name="T3" fmla="*/ 16 h 25"/>
                <a:gd name="T4" fmla="*/ 16 w 24"/>
                <a:gd name="T5" fmla="*/ 16 h 25"/>
                <a:gd name="T6" fmla="*/ 16 w 24"/>
                <a:gd name="T7" fmla="*/ 15 h 25"/>
                <a:gd name="T8" fmla="*/ 16 w 24"/>
                <a:gd name="T9" fmla="*/ 14 h 25"/>
                <a:gd name="T10" fmla="*/ 16 w 24"/>
                <a:gd name="T11" fmla="*/ 14 h 25"/>
                <a:gd name="T12" fmla="*/ 16 w 24"/>
                <a:gd name="T13" fmla="*/ 12 h 25"/>
                <a:gd name="T14" fmla="*/ 16 w 24"/>
                <a:gd name="T15" fmla="*/ 12 h 25"/>
                <a:gd name="T16" fmla="*/ 17 w 24"/>
                <a:gd name="T17" fmla="*/ 9 h 25"/>
                <a:gd name="T18" fmla="*/ 17 w 24"/>
                <a:gd name="T19" fmla="*/ 9 h 25"/>
                <a:gd name="T20" fmla="*/ 17 w 24"/>
                <a:gd name="T21" fmla="*/ 8 h 25"/>
                <a:gd name="T22" fmla="*/ 17 w 24"/>
                <a:gd name="T23" fmla="*/ 8 h 25"/>
                <a:gd name="T24" fmla="*/ 17 w 24"/>
                <a:gd name="T25" fmla="*/ 4 h 25"/>
                <a:gd name="T26" fmla="*/ 14 w 24"/>
                <a:gd name="T27" fmla="*/ 1 h 25"/>
                <a:gd name="T28" fmla="*/ 11 w 24"/>
                <a:gd name="T29" fmla="*/ 1 h 25"/>
                <a:gd name="T30" fmla="*/ 10 w 24"/>
                <a:gd name="T31" fmla="*/ 1 h 25"/>
                <a:gd name="T32" fmla="*/ 8 w 24"/>
                <a:gd name="T33" fmla="*/ 4 h 25"/>
                <a:gd name="T34" fmla="*/ 8 w 24"/>
                <a:gd name="T35" fmla="*/ 7 h 25"/>
                <a:gd name="T36" fmla="*/ 8 w 24"/>
                <a:gd name="T37" fmla="*/ 7 h 25"/>
                <a:gd name="T38" fmla="*/ 8 w 24"/>
                <a:gd name="T39" fmla="*/ 7 h 25"/>
                <a:gd name="T40" fmla="*/ 8 w 24"/>
                <a:gd name="T41" fmla="*/ 8 h 25"/>
                <a:gd name="T42" fmla="*/ 8 w 24"/>
                <a:gd name="T43" fmla="*/ 8 h 25"/>
                <a:gd name="T44" fmla="*/ 8 w 24"/>
                <a:gd name="T45" fmla="*/ 9 h 25"/>
                <a:gd name="T46" fmla="*/ 9 w 24"/>
                <a:gd name="T47" fmla="*/ 10 h 25"/>
                <a:gd name="T48" fmla="*/ 9 w 24"/>
                <a:gd name="T49" fmla="*/ 12 h 25"/>
                <a:gd name="T50" fmla="*/ 10 w 24"/>
                <a:gd name="T51" fmla="*/ 13 h 25"/>
                <a:gd name="T52" fmla="*/ 9 w 24"/>
                <a:gd name="T53" fmla="*/ 14 h 25"/>
                <a:gd name="T54" fmla="*/ 9 w 24"/>
                <a:gd name="T55" fmla="*/ 14 h 25"/>
                <a:gd name="T56" fmla="*/ 9 w 24"/>
                <a:gd name="T57" fmla="*/ 15 h 25"/>
                <a:gd name="T58" fmla="*/ 8 w 24"/>
                <a:gd name="T59" fmla="*/ 16 h 25"/>
                <a:gd name="T60" fmla="*/ 8 w 24"/>
                <a:gd name="T61" fmla="*/ 16 h 25"/>
                <a:gd name="T62" fmla="*/ 6 w 24"/>
                <a:gd name="T63" fmla="*/ 17 h 25"/>
                <a:gd name="T64" fmla="*/ 4 w 24"/>
                <a:gd name="T65" fmla="*/ 18 h 25"/>
                <a:gd name="T66" fmla="*/ 2 w 24"/>
                <a:gd name="T67" fmla="*/ 19 h 25"/>
                <a:gd name="T68" fmla="*/ 1 w 24"/>
                <a:gd name="T69" fmla="*/ 20 h 25"/>
                <a:gd name="T70" fmla="*/ 0 w 24"/>
                <a:gd name="T71" fmla="*/ 22 h 25"/>
                <a:gd name="T72" fmla="*/ 12 w 24"/>
                <a:gd name="T73" fmla="*/ 25 h 25"/>
                <a:gd name="T74" fmla="*/ 24 w 24"/>
                <a:gd name="T75" fmla="*/ 22 h 25"/>
                <a:gd name="T76" fmla="*/ 24 w 24"/>
                <a:gd name="T77" fmla="*/ 20 h 25"/>
                <a:gd name="T78" fmla="*/ 23 w 24"/>
                <a:gd name="T79" fmla="*/ 1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 h="25">
                  <a:moveTo>
                    <a:pt x="23" y="19"/>
                  </a:moveTo>
                  <a:cubicBezTo>
                    <a:pt x="21" y="18"/>
                    <a:pt x="19" y="17"/>
                    <a:pt x="17" y="16"/>
                  </a:cubicBezTo>
                  <a:cubicBezTo>
                    <a:pt x="16" y="16"/>
                    <a:pt x="16" y="16"/>
                    <a:pt x="16" y="16"/>
                  </a:cubicBezTo>
                  <a:cubicBezTo>
                    <a:pt x="16" y="16"/>
                    <a:pt x="16" y="16"/>
                    <a:pt x="16" y="15"/>
                  </a:cubicBezTo>
                  <a:cubicBezTo>
                    <a:pt x="16" y="15"/>
                    <a:pt x="16" y="14"/>
                    <a:pt x="16" y="14"/>
                  </a:cubicBezTo>
                  <a:cubicBezTo>
                    <a:pt x="16" y="14"/>
                    <a:pt x="16" y="14"/>
                    <a:pt x="16" y="14"/>
                  </a:cubicBezTo>
                  <a:cubicBezTo>
                    <a:pt x="16" y="14"/>
                    <a:pt x="16" y="12"/>
                    <a:pt x="16" y="12"/>
                  </a:cubicBezTo>
                  <a:cubicBezTo>
                    <a:pt x="16" y="12"/>
                    <a:pt x="16" y="12"/>
                    <a:pt x="16" y="12"/>
                  </a:cubicBezTo>
                  <a:cubicBezTo>
                    <a:pt x="16" y="10"/>
                    <a:pt x="16" y="10"/>
                    <a:pt x="17" y="9"/>
                  </a:cubicBezTo>
                  <a:cubicBezTo>
                    <a:pt x="17" y="9"/>
                    <a:pt x="17" y="9"/>
                    <a:pt x="17" y="9"/>
                  </a:cubicBezTo>
                  <a:cubicBezTo>
                    <a:pt x="17" y="8"/>
                    <a:pt x="17" y="8"/>
                    <a:pt x="17" y="8"/>
                  </a:cubicBezTo>
                  <a:cubicBezTo>
                    <a:pt x="17" y="8"/>
                    <a:pt x="17" y="8"/>
                    <a:pt x="17" y="8"/>
                  </a:cubicBezTo>
                  <a:cubicBezTo>
                    <a:pt x="17" y="6"/>
                    <a:pt x="17" y="5"/>
                    <a:pt x="17" y="4"/>
                  </a:cubicBezTo>
                  <a:cubicBezTo>
                    <a:pt x="17" y="2"/>
                    <a:pt x="15" y="1"/>
                    <a:pt x="14" y="1"/>
                  </a:cubicBezTo>
                  <a:cubicBezTo>
                    <a:pt x="13" y="0"/>
                    <a:pt x="12" y="1"/>
                    <a:pt x="11" y="1"/>
                  </a:cubicBezTo>
                  <a:cubicBezTo>
                    <a:pt x="11" y="1"/>
                    <a:pt x="10" y="1"/>
                    <a:pt x="10" y="1"/>
                  </a:cubicBezTo>
                  <a:cubicBezTo>
                    <a:pt x="9" y="1"/>
                    <a:pt x="8" y="2"/>
                    <a:pt x="8" y="4"/>
                  </a:cubicBezTo>
                  <a:cubicBezTo>
                    <a:pt x="8" y="5"/>
                    <a:pt x="8" y="6"/>
                    <a:pt x="8" y="7"/>
                  </a:cubicBezTo>
                  <a:cubicBezTo>
                    <a:pt x="8" y="7"/>
                    <a:pt x="8" y="7"/>
                    <a:pt x="8" y="7"/>
                  </a:cubicBezTo>
                  <a:cubicBezTo>
                    <a:pt x="8" y="7"/>
                    <a:pt x="8" y="7"/>
                    <a:pt x="8" y="7"/>
                  </a:cubicBezTo>
                  <a:cubicBezTo>
                    <a:pt x="8" y="7"/>
                    <a:pt x="8" y="8"/>
                    <a:pt x="8" y="8"/>
                  </a:cubicBezTo>
                  <a:cubicBezTo>
                    <a:pt x="8" y="8"/>
                    <a:pt x="8" y="8"/>
                    <a:pt x="8" y="8"/>
                  </a:cubicBezTo>
                  <a:cubicBezTo>
                    <a:pt x="8" y="8"/>
                    <a:pt x="8" y="9"/>
                    <a:pt x="8" y="9"/>
                  </a:cubicBezTo>
                  <a:cubicBezTo>
                    <a:pt x="8" y="10"/>
                    <a:pt x="9" y="10"/>
                    <a:pt x="9" y="10"/>
                  </a:cubicBezTo>
                  <a:cubicBezTo>
                    <a:pt x="9" y="11"/>
                    <a:pt x="9" y="12"/>
                    <a:pt x="9" y="12"/>
                  </a:cubicBezTo>
                  <a:cubicBezTo>
                    <a:pt x="10" y="12"/>
                    <a:pt x="10" y="13"/>
                    <a:pt x="10" y="13"/>
                  </a:cubicBezTo>
                  <a:cubicBezTo>
                    <a:pt x="10" y="13"/>
                    <a:pt x="10" y="14"/>
                    <a:pt x="9" y="14"/>
                  </a:cubicBezTo>
                  <a:cubicBezTo>
                    <a:pt x="9" y="14"/>
                    <a:pt x="9" y="14"/>
                    <a:pt x="9" y="14"/>
                  </a:cubicBezTo>
                  <a:cubicBezTo>
                    <a:pt x="9" y="14"/>
                    <a:pt x="9" y="15"/>
                    <a:pt x="9" y="15"/>
                  </a:cubicBezTo>
                  <a:cubicBezTo>
                    <a:pt x="9" y="16"/>
                    <a:pt x="8" y="16"/>
                    <a:pt x="8" y="16"/>
                  </a:cubicBezTo>
                  <a:cubicBezTo>
                    <a:pt x="8" y="16"/>
                    <a:pt x="8" y="16"/>
                    <a:pt x="8" y="16"/>
                  </a:cubicBezTo>
                  <a:cubicBezTo>
                    <a:pt x="7" y="17"/>
                    <a:pt x="7" y="17"/>
                    <a:pt x="6" y="17"/>
                  </a:cubicBezTo>
                  <a:cubicBezTo>
                    <a:pt x="5" y="17"/>
                    <a:pt x="5" y="18"/>
                    <a:pt x="4" y="18"/>
                  </a:cubicBezTo>
                  <a:cubicBezTo>
                    <a:pt x="3" y="18"/>
                    <a:pt x="3" y="19"/>
                    <a:pt x="2" y="19"/>
                  </a:cubicBezTo>
                  <a:cubicBezTo>
                    <a:pt x="2" y="20"/>
                    <a:pt x="1" y="20"/>
                    <a:pt x="1" y="20"/>
                  </a:cubicBezTo>
                  <a:cubicBezTo>
                    <a:pt x="0" y="22"/>
                    <a:pt x="0" y="22"/>
                    <a:pt x="0" y="22"/>
                  </a:cubicBezTo>
                  <a:cubicBezTo>
                    <a:pt x="0" y="23"/>
                    <a:pt x="5" y="25"/>
                    <a:pt x="12" y="25"/>
                  </a:cubicBezTo>
                  <a:cubicBezTo>
                    <a:pt x="19" y="25"/>
                    <a:pt x="24" y="23"/>
                    <a:pt x="24" y="22"/>
                  </a:cubicBezTo>
                  <a:cubicBezTo>
                    <a:pt x="24" y="20"/>
                    <a:pt x="24" y="20"/>
                    <a:pt x="24" y="20"/>
                  </a:cubicBezTo>
                  <a:cubicBezTo>
                    <a:pt x="23" y="20"/>
                    <a:pt x="23" y="19"/>
                    <a:pt x="2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1" name="Freeform 116">
            <a:extLst>
              <a:ext uri="{FF2B5EF4-FFF2-40B4-BE49-F238E27FC236}">
                <a16:creationId xmlns:a16="http://schemas.microsoft.com/office/drawing/2014/main" id="{93154F8D-2630-41E8-A737-6506E8684821}"/>
              </a:ext>
            </a:extLst>
          </p:cNvPr>
          <p:cNvSpPr>
            <a:spLocks noChangeArrowheads="1"/>
          </p:cNvSpPr>
          <p:nvPr/>
        </p:nvSpPr>
        <p:spPr bwMode="auto">
          <a:xfrm>
            <a:off x="6550025" y="2723618"/>
            <a:ext cx="703262" cy="730761"/>
          </a:xfrm>
          <a:custGeom>
            <a:avLst/>
            <a:gdLst>
              <a:gd name="T0" fmla="*/ 478864 w 445"/>
              <a:gd name="T1" fmla="*/ 190604 h 462"/>
              <a:gd name="T2" fmla="*/ 478864 w 445"/>
              <a:gd name="T3" fmla="*/ 190604 h 462"/>
              <a:gd name="T4" fmla="*/ 318444 w 445"/>
              <a:gd name="T5" fmla="*/ 9590 h 462"/>
              <a:gd name="T6" fmla="*/ 43098 w 445"/>
              <a:gd name="T7" fmla="*/ 297294 h 462"/>
              <a:gd name="T8" fmla="*/ 10774 w 445"/>
              <a:gd name="T9" fmla="*/ 382406 h 462"/>
              <a:gd name="T10" fmla="*/ 96970 w 445"/>
              <a:gd name="T11" fmla="*/ 425562 h 462"/>
              <a:gd name="T12" fmla="*/ 117322 w 445"/>
              <a:gd name="T13" fmla="*/ 414773 h 462"/>
              <a:gd name="T14" fmla="*/ 160419 w 445"/>
              <a:gd name="T15" fmla="*/ 445941 h 462"/>
              <a:gd name="T16" fmla="*/ 191546 w 445"/>
              <a:gd name="T17" fmla="*/ 520265 h 462"/>
              <a:gd name="T18" fmla="*/ 223869 w 445"/>
              <a:gd name="T19" fmla="*/ 541842 h 462"/>
              <a:gd name="T20" fmla="*/ 287318 w 445"/>
              <a:gd name="T21" fmla="*/ 520265 h 462"/>
              <a:gd name="T22" fmla="*/ 298093 w 445"/>
              <a:gd name="T23" fmla="*/ 498687 h 462"/>
              <a:gd name="T24" fmla="*/ 276544 w 445"/>
              <a:gd name="T25" fmla="*/ 467519 h 462"/>
              <a:gd name="T26" fmla="*/ 244221 w 445"/>
              <a:gd name="T27" fmla="*/ 403984 h 462"/>
              <a:gd name="T28" fmla="*/ 276544 w 445"/>
              <a:gd name="T29" fmla="*/ 371618 h 462"/>
              <a:gd name="T30" fmla="*/ 499216 w 445"/>
              <a:gd name="T31" fmla="*/ 425562 h 462"/>
              <a:gd name="T32" fmla="*/ 478864 w 445"/>
              <a:gd name="T33" fmla="*/ 190604 h 462"/>
              <a:gd name="T34" fmla="*/ 466892 w 445"/>
              <a:gd name="T35" fmla="*/ 371618 h 462"/>
              <a:gd name="T36" fmla="*/ 466892 w 445"/>
              <a:gd name="T37" fmla="*/ 371618 h 462"/>
              <a:gd name="T38" fmla="*/ 361542 w 445"/>
              <a:gd name="T39" fmla="*/ 244548 h 462"/>
              <a:gd name="T40" fmla="*/ 339993 w 445"/>
              <a:gd name="T41" fmla="*/ 74324 h 462"/>
              <a:gd name="T42" fmla="*/ 435766 w 445"/>
              <a:gd name="T43" fmla="*/ 212182 h 462"/>
              <a:gd name="T44" fmla="*/ 466892 w 445"/>
              <a:gd name="T45" fmla="*/ 371618 h 4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rgbClr val="FFDF07"/>
          </a:solidFill>
          <a:ln>
            <a:noFill/>
          </a:ln>
          <a:effectLst/>
        </p:spPr>
        <p:txBody>
          <a:bodyPr wrap="none" anchor="ctr"/>
          <a:lstStyle/>
          <a:p>
            <a:endParaRPr lang="es-MX"/>
          </a:p>
        </p:txBody>
      </p:sp>
      <p:sp>
        <p:nvSpPr>
          <p:cNvPr id="32" name="Freeform 142">
            <a:extLst>
              <a:ext uri="{FF2B5EF4-FFF2-40B4-BE49-F238E27FC236}">
                <a16:creationId xmlns:a16="http://schemas.microsoft.com/office/drawing/2014/main" id="{04D70C55-6FA6-439B-849B-EB034EB63BE6}"/>
              </a:ext>
            </a:extLst>
          </p:cNvPr>
          <p:cNvSpPr>
            <a:spLocks noChangeArrowheads="1"/>
          </p:cNvSpPr>
          <p:nvPr/>
        </p:nvSpPr>
        <p:spPr bwMode="auto">
          <a:xfrm>
            <a:off x="4768849" y="4443950"/>
            <a:ext cx="805068" cy="850941"/>
          </a:xfrm>
          <a:custGeom>
            <a:avLst/>
            <a:gdLst>
              <a:gd name="T0" fmla="*/ 489278 w 604"/>
              <a:gd name="T1" fmla="*/ 0 h 634"/>
              <a:gd name="T2" fmla="*/ 489278 w 604"/>
              <a:gd name="T3" fmla="*/ 0 h 634"/>
              <a:gd name="T4" fmla="*/ 68314 w 604"/>
              <a:gd name="T5" fmla="*/ 0 h 634"/>
              <a:gd name="T6" fmla="*/ 0 w 604"/>
              <a:gd name="T7" fmla="*/ 68649 h 634"/>
              <a:gd name="T8" fmla="*/ 0 w 604"/>
              <a:gd name="T9" fmla="*/ 396126 h 634"/>
              <a:gd name="T10" fmla="*/ 68314 w 604"/>
              <a:gd name="T11" fmla="*/ 478691 h 634"/>
              <a:gd name="T12" fmla="*/ 217867 w 604"/>
              <a:gd name="T13" fmla="*/ 478691 h 634"/>
              <a:gd name="T14" fmla="*/ 217867 w 604"/>
              <a:gd name="T15" fmla="*/ 546413 h 634"/>
              <a:gd name="T16" fmla="*/ 176325 w 604"/>
              <a:gd name="T17" fmla="*/ 546413 h 634"/>
              <a:gd name="T18" fmla="*/ 163400 w 604"/>
              <a:gd name="T19" fmla="*/ 560328 h 634"/>
              <a:gd name="T20" fmla="*/ 176325 w 604"/>
              <a:gd name="T21" fmla="*/ 587231 h 634"/>
              <a:gd name="T22" fmla="*/ 394192 w 604"/>
              <a:gd name="T23" fmla="*/ 587231 h 634"/>
              <a:gd name="T24" fmla="*/ 407116 w 604"/>
              <a:gd name="T25" fmla="*/ 560328 h 634"/>
              <a:gd name="T26" fmla="*/ 394192 w 604"/>
              <a:gd name="T27" fmla="*/ 546413 h 634"/>
              <a:gd name="T28" fmla="*/ 353572 w 604"/>
              <a:gd name="T29" fmla="*/ 546413 h 634"/>
              <a:gd name="T30" fmla="*/ 353572 w 604"/>
              <a:gd name="T31" fmla="*/ 478691 h 634"/>
              <a:gd name="T32" fmla="*/ 489278 w 604"/>
              <a:gd name="T33" fmla="*/ 478691 h 634"/>
              <a:gd name="T34" fmla="*/ 556669 w 604"/>
              <a:gd name="T35" fmla="*/ 396126 h 634"/>
              <a:gd name="T36" fmla="*/ 556669 w 604"/>
              <a:gd name="T37" fmla="*/ 68649 h 634"/>
              <a:gd name="T38" fmla="*/ 489278 w 604"/>
              <a:gd name="T39" fmla="*/ 0 h 634"/>
              <a:gd name="T40" fmla="*/ 325877 w 604"/>
              <a:gd name="T41" fmla="*/ 546413 h 634"/>
              <a:gd name="T42" fmla="*/ 325877 w 604"/>
              <a:gd name="T43" fmla="*/ 546413 h 634"/>
              <a:gd name="T44" fmla="*/ 244639 w 604"/>
              <a:gd name="T45" fmla="*/ 546413 h 634"/>
              <a:gd name="T46" fmla="*/ 244639 w 604"/>
              <a:gd name="T47" fmla="*/ 478691 h 634"/>
              <a:gd name="T48" fmla="*/ 325877 w 604"/>
              <a:gd name="T49" fmla="*/ 478691 h 634"/>
              <a:gd name="T50" fmla="*/ 325877 w 604"/>
              <a:gd name="T51" fmla="*/ 546413 h 634"/>
              <a:gd name="T52" fmla="*/ 516050 w 604"/>
              <a:gd name="T53" fmla="*/ 396126 h 634"/>
              <a:gd name="T54" fmla="*/ 516050 w 604"/>
              <a:gd name="T55" fmla="*/ 396126 h 634"/>
              <a:gd name="T56" fmla="*/ 489278 w 604"/>
              <a:gd name="T57" fmla="*/ 436945 h 634"/>
              <a:gd name="T58" fmla="*/ 68314 w 604"/>
              <a:gd name="T59" fmla="*/ 436945 h 634"/>
              <a:gd name="T60" fmla="*/ 26772 w 604"/>
              <a:gd name="T61" fmla="*/ 396126 h 634"/>
              <a:gd name="T62" fmla="*/ 26772 w 604"/>
              <a:gd name="T63" fmla="*/ 369223 h 634"/>
              <a:gd name="T64" fmla="*/ 516050 w 604"/>
              <a:gd name="T65" fmla="*/ 369223 h 634"/>
              <a:gd name="T66" fmla="*/ 516050 w 604"/>
              <a:gd name="T67" fmla="*/ 396126 h 634"/>
              <a:gd name="T68" fmla="*/ 516050 w 604"/>
              <a:gd name="T69" fmla="*/ 328404 h 634"/>
              <a:gd name="T70" fmla="*/ 516050 w 604"/>
              <a:gd name="T71" fmla="*/ 328404 h 634"/>
              <a:gd name="T72" fmla="*/ 26772 w 604"/>
              <a:gd name="T73" fmla="*/ 328404 h 634"/>
              <a:gd name="T74" fmla="*/ 26772 w 604"/>
              <a:gd name="T75" fmla="*/ 68649 h 634"/>
              <a:gd name="T76" fmla="*/ 68314 w 604"/>
              <a:gd name="T77" fmla="*/ 40819 h 634"/>
              <a:gd name="T78" fmla="*/ 489278 w 604"/>
              <a:gd name="T79" fmla="*/ 40819 h 634"/>
              <a:gd name="T80" fmla="*/ 516050 w 604"/>
              <a:gd name="T81" fmla="*/ 68649 h 634"/>
              <a:gd name="T82" fmla="*/ 516050 w 604"/>
              <a:gd name="T83" fmla="*/ 328404 h 63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04" h="634">
                <a:moveTo>
                  <a:pt x="530" y="0"/>
                </a:moveTo>
                <a:lnTo>
                  <a:pt x="530" y="0"/>
                </a:lnTo>
                <a:cubicBezTo>
                  <a:pt x="74" y="0"/>
                  <a:pt x="74" y="0"/>
                  <a:pt x="74" y="0"/>
                </a:cubicBezTo>
                <a:cubicBezTo>
                  <a:pt x="29" y="0"/>
                  <a:pt x="0" y="30"/>
                  <a:pt x="0" y="74"/>
                </a:cubicBezTo>
                <a:cubicBezTo>
                  <a:pt x="0" y="427"/>
                  <a:pt x="0" y="427"/>
                  <a:pt x="0" y="427"/>
                </a:cubicBezTo>
                <a:cubicBezTo>
                  <a:pt x="0" y="471"/>
                  <a:pt x="29" y="516"/>
                  <a:pt x="74" y="516"/>
                </a:cubicBezTo>
                <a:cubicBezTo>
                  <a:pt x="236" y="516"/>
                  <a:pt x="236" y="516"/>
                  <a:pt x="236" y="516"/>
                </a:cubicBezTo>
                <a:cubicBezTo>
                  <a:pt x="236" y="589"/>
                  <a:pt x="236" y="589"/>
                  <a:pt x="236" y="589"/>
                </a:cubicBezTo>
                <a:cubicBezTo>
                  <a:pt x="191" y="589"/>
                  <a:pt x="191" y="589"/>
                  <a:pt x="191" y="589"/>
                </a:cubicBezTo>
                <a:cubicBezTo>
                  <a:pt x="177" y="589"/>
                  <a:pt x="177" y="604"/>
                  <a:pt x="177" y="604"/>
                </a:cubicBezTo>
                <a:cubicBezTo>
                  <a:pt x="177" y="619"/>
                  <a:pt x="177" y="633"/>
                  <a:pt x="191" y="633"/>
                </a:cubicBezTo>
                <a:cubicBezTo>
                  <a:pt x="427" y="633"/>
                  <a:pt x="427" y="633"/>
                  <a:pt x="427" y="633"/>
                </a:cubicBezTo>
                <a:cubicBezTo>
                  <a:pt x="441" y="633"/>
                  <a:pt x="441" y="619"/>
                  <a:pt x="441" y="604"/>
                </a:cubicBezTo>
                <a:cubicBezTo>
                  <a:pt x="441" y="604"/>
                  <a:pt x="441" y="589"/>
                  <a:pt x="427" y="589"/>
                </a:cubicBezTo>
                <a:cubicBezTo>
                  <a:pt x="383" y="589"/>
                  <a:pt x="383" y="589"/>
                  <a:pt x="383" y="589"/>
                </a:cubicBezTo>
                <a:cubicBezTo>
                  <a:pt x="383" y="516"/>
                  <a:pt x="383" y="516"/>
                  <a:pt x="383" y="516"/>
                </a:cubicBezTo>
                <a:cubicBezTo>
                  <a:pt x="530" y="516"/>
                  <a:pt x="530" y="516"/>
                  <a:pt x="530" y="516"/>
                </a:cubicBezTo>
                <a:cubicBezTo>
                  <a:pt x="574" y="516"/>
                  <a:pt x="603" y="471"/>
                  <a:pt x="603" y="427"/>
                </a:cubicBezTo>
                <a:cubicBezTo>
                  <a:pt x="603" y="74"/>
                  <a:pt x="603" y="74"/>
                  <a:pt x="603" y="74"/>
                </a:cubicBezTo>
                <a:cubicBezTo>
                  <a:pt x="603" y="30"/>
                  <a:pt x="574" y="0"/>
                  <a:pt x="530" y="0"/>
                </a:cubicBezTo>
                <a:close/>
                <a:moveTo>
                  <a:pt x="353" y="589"/>
                </a:moveTo>
                <a:lnTo>
                  <a:pt x="353" y="589"/>
                </a:lnTo>
                <a:cubicBezTo>
                  <a:pt x="265" y="589"/>
                  <a:pt x="265" y="589"/>
                  <a:pt x="265" y="589"/>
                </a:cubicBezTo>
                <a:cubicBezTo>
                  <a:pt x="265" y="516"/>
                  <a:pt x="265" y="516"/>
                  <a:pt x="265" y="516"/>
                </a:cubicBezTo>
                <a:cubicBezTo>
                  <a:pt x="353" y="516"/>
                  <a:pt x="353" y="516"/>
                  <a:pt x="353" y="516"/>
                </a:cubicBezTo>
                <a:lnTo>
                  <a:pt x="353" y="589"/>
                </a:lnTo>
                <a:close/>
                <a:moveTo>
                  <a:pt x="559" y="427"/>
                </a:moveTo>
                <a:lnTo>
                  <a:pt x="559" y="427"/>
                </a:lnTo>
                <a:cubicBezTo>
                  <a:pt x="559" y="457"/>
                  <a:pt x="545" y="471"/>
                  <a:pt x="530" y="471"/>
                </a:cubicBezTo>
                <a:cubicBezTo>
                  <a:pt x="74" y="471"/>
                  <a:pt x="74" y="471"/>
                  <a:pt x="74" y="471"/>
                </a:cubicBezTo>
                <a:cubicBezTo>
                  <a:pt x="59" y="471"/>
                  <a:pt x="29" y="457"/>
                  <a:pt x="29" y="427"/>
                </a:cubicBezTo>
                <a:cubicBezTo>
                  <a:pt x="29" y="398"/>
                  <a:pt x="29" y="398"/>
                  <a:pt x="29" y="398"/>
                </a:cubicBezTo>
                <a:cubicBezTo>
                  <a:pt x="559" y="398"/>
                  <a:pt x="559" y="398"/>
                  <a:pt x="559" y="398"/>
                </a:cubicBezTo>
                <a:lnTo>
                  <a:pt x="559" y="427"/>
                </a:lnTo>
                <a:close/>
                <a:moveTo>
                  <a:pt x="559" y="354"/>
                </a:moveTo>
                <a:lnTo>
                  <a:pt x="559" y="354"/>
                </a:lnTo>
                <a:cubicBezTo>
                  <a:pt x="29" y="354"/>
                  <a:pt x="29" y="354"/>
                  <a:pt x="29" y="354"/>
                </a:cubicBezTo>
                <a:cubicBezTo>
                  <a:pt x="29" y="74"/>
                  <a:pt x="29" y="74"/>
                  <a:pt x="29" y="74"/>
                </a:cubicBezTo>
                <a:cubicBezTo>
                  <a:pt x="29" y="59"/>
                  <a:pt x="59" y="44"/>
                  <a:pt x="74" y="44"/>
                </a:cubicBezTo>
                <a:cubicBezTo>
                  <a:pt x="530" y="44"/>
                  <a:pt x="530" y="44"/>
                  <a:pt x="530" y="44"/>
                </a:cubicBezTo>
                <a:cubicBezTo>
                  <a:pt x="545" y="44"/>
                  <a:pt x="559" y="59"/>
                  <a:pt x="559" y="74"/>
                </a:cubicBezTo>
                <a:lnTo>
                  <a:pt x="559" y="354"/>
                </a:lnTo>
                <a:close/>
              </a:path>
            </a:pathLst>
          </a:custGeom>
          <a:solidFill>
            <a:srgbClr val="FFDF07"/>
          </a:solidFill>
          <a:ln>
            <a:noFill/>
          </a:ln>
        </p:spPr>
        <p:txBody>
          <a:bodyPr wrap="none" lIns="243797" tIns="121899" rIns="243797" bIns="121899" anchor="ctr"/>
          <a:lstStyle/>
          <a:p>
            <a:endParaRPr lang="es-MX"/>
          </a:p>
        </p:txBody>
      </p:sp>
      <p:sp>
        <p:nvSpPr>
          <p:cNvPr id="33" name="Freeform 71">
            <a:extLst>
              <a:ext uri="{FF2B5EF4-FFF2-40B4-BE49-F238E27FC236}">
                <a16:creationId xmlns:a16="http://schemas.microsoft.com/office/drawing/2014/main" id="{857F2864-85E4-44FB-9828-8D8F35E54928}"/>
              </a:ext>
            </a:extLst>
          </p:cNvPr>
          <p:cNvSpPr>
            <a:spLocks noEditPoints="1"/>
          </p:cNvSpPr>
          <p:nvPr/>
        </p:nvSpPr>
        <p:spPr bwMode="auto">
          <a:xfrm>
            <a:off x="6500812" y="4540293"/>
            <a:ext cx="741362" cy="695325"/>
          </a:xfrm>
          <a:custGeom>
            <a:avLst/>
            <a:gdLst>
              <a:gd name="T0" fmla="*/ 602453794 w 127"/>
              <a:gd name="T1" fmla="*/ 203958185 h 119"/>
              <a:gd name="T2" fmla="*/ 240980350 w 127"/>
              <a:gd name="T3" fmla="*/ 417184276 h 119"/>
              <a:gd name="T4" fmla="*/ 0 w 127"/>
              <a:gd name="T5" fmla="*/ 241041491 h 119"/>
              <a:gd name="T6" fmla="*/ 361473444 w 127"/>
              <a:gd name="T7" fmla="*/ 0 h 119"/>
              <a:gd name="T8" fmla="*/ 602453794 w 127"/>
              <a:gd name="T9" fmla="*/ 203958185 h 119"/>
              <a:gd name="T10" fmla="*/ 602453794 w 127"/>
              <a:gd name="T11" fmla="*/ 639684114 h 119"/>
              <a:gd name="T12" fmla="*/ 361473444 w 127"/>
              <a:gd name="T13" fmla="*/ 843642298 h 119"/>
              <a:gd name="T14" fmla="*/ 0 w 127"/>
              <a:gd name="T15" fmla="*/ 621142461 h 119"/>
              <a:gd name="T16" fmla="*/ 240980350 w 127"/>
              <a:gd name="T17" fmla="*/ 417184276 h 119"/>
              <a:gd name="T18" fmla="*/ 602453794 w 127"/>
              <a:gd name="T19" fmla="*/ 639684114 h 119"/>
              <a:gd name="T20" fmla="*/ 936118894 w 127"/>
              <a:gd name="T21" fmla="*/ 899267258 h 119"/>
              <a:gd name="T22" fmla="*/ 602453794 w 127"/>
              <a:gd name="T23" fmla="*/ 1103225443 h 119"/>
              <a:gd name="T24" fmla="*/ 602453794 w 127"/>
              <a:gd name="T25" fmla="*/ 1103225443 h 119"/>
              <a:gd name="T26" fmla="*/ 602453794 w 127"/>
              <a:gd name="T27" fmla="*/ 1103225443 h 119"/>
              <a:gd name="T28" fmla="*/ 602453794 w 127"/>
              <a:gd name="T29" fmla="*/ 1103225443 h 119"/>
              <a:gd name="T30" fmla="*/ 602453794 w 127"/>
              <a:gd name="T31" fmla="*/ 1103225443 h 119"/>
              <a:gd name="T32" fmla="*/ 240980350 w 127"/>
              <a:gd name="T33" fmla="*/ 899267258 h 119"/>
              <a:gd name="T34" fmla="*/ 240980350 w 127"/>
              <a:gd name="T35" fmla="*/ 825100645 h 119"/>
              <a:gd name="T36" fmla="*/ 361473444 w 127"/>
              <a:gd name="T37" fmla="*/ 880725605 h 119"/>
              <a:gd name="T38" fmla="*/ 602453794 w 127"/>
              <a:gd name="T39" fmla="*/ 686041167 h 119"/>
              <a:gd name="T40" fmla="*/ 602453794 w 127"/>
              <a:gd name="T41" fmla="*/ 686041167 h 119"/>
              <a:gd name="T42" fmla="*/ 602453794 w 127"/>
              <a:gd name="T43" fmla="*/ 686041167 h 119"/>
              <a:gd name="T44" fmla="*/ 602453794 w 127"/>
              <a:gd name="T45" fmla="*/ 686041167 h 119"/>
              <a:gd name="T46" fmla="*/ 602453794 w 127"/>
              <a:gd name="T47" fmla="*/ 686041167 h 119"/>
              <a:gd name="T48" fmla="*/ 843434144 w 127"/>
              <a:gd name="T49" fmla="*/ 880725605 h 119"/>
              <a:gd name="T50" fmla="*/ 936118894 w 127"/>
              <a:gd name="T51" fmla="*/ 825100645 h 119"/>
              <a:gd name="T52" fmla="*/ 936118894 w 127"/>
              <a:gd name="T53" fmla="*/ 899267258 h 119"/>
              <a:gd name="T54" fmla="*/ 1177099244 w 127"/>
              <a:gd name="T55" fmla="*/ 241041491 h 119"/>
              <a:gd name="T56" fmla="*/ 936118894 w 127"/>
              <a:gd name="T57" fmla="*/ 417184276 h 119"/>
              <a:gd name="T58" fmla="*/ 602453794 w 127"/>
              <a:gd name="T59" fmla="*/ 203958185 h 119"/>
              <a:gd name="T60" fmla="*/ 843434144 w 127"/>
              <a:gd name="T61" fmla="*/ 0 h 119"/>
              <a:gd name="T62" fmla="*/ 1177099244 w 127"/>
              <a:gd name="T63" fmla="*/ 241041491 h 119"/>
              <a:gd name="T64" fmla="*/ 1177099244 w 127"/>
              <a:gd name="T65" fmla="*/ 621142461 h 119"/>
              <a:gd name="T66" fmla="*/ 843434144 w 127"/>
              <a:gd name="T67" fmla="*/ 843642298 h 119"/>
              <a:gd name="T68" fmla="*/ 602453794 w 127"/>
              <a:gd name="T69" fmla="*/ 639684114 h 119"/>
              <a:gd name="T70" fmla="*/ 936118894 w 127"/>
              <a:gd name="T71" fmla="*/ 417184276 h 119"/>
              <a:gd name="T72" fmla="*/ 1177099244 w 127"/>
              <a:gd name="T73" fmla="*/ 621142461 h 1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26" y="97"/>
                </a:lnTo>
                <a:lnTo>
                  <a:pt x="26" y="89"/>
                </a:lnTo>
                <a:lnTo>
                  <a:pt x="39" y="95"/>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FFDF07"/>
          </a:solidFill>
          <a:ln>
            <a:noFill/>
          </a:ln>
        </p:spPr>
        <p:txBody>
          <a:bodyPr lIns="243797" tIns="121899" rIns="243797" bIns="121899"/>
          <a:lstStyle/>
          <a:p>
            <a:endParaRPr lang="es-MX"/>
          </a:p>
        </p:txBody>
      </p:sp>
      <p:sp>
        <p:nvSpPr>
          <p:cNvPr id="34" name="CuadroTexto 33">
            <a:extLst>
              <a:ext uri="{FF2B5EF4-FFF2-40B4-BE49-F238E27FC236}">
                <a16:creationId xmlns:a16="http://schemas.microsoft.com/office/drawing/2014/main" id="{710D7C5F-CCF1-4D9D-A58D-15DE899591D9}"/>
              </a:ext>
            </a:extLst>
          </p:cNvPr>
          <p:cNvSpPr txBox="1"/>
          <p:nvPr/>
        </p:nvSpPr>
        <p:spPr>
          <a:xfrm>
            <a:off x="4308475" y="3480881"/>
            <a:ext cx="1543050" cy="461665"/>
          </a:xfrm>
          <a:prstGeom prst="rect">
            <a:avLst/>
          </a:prstGeom>
          <a:noFill/>
        </p:spPr>
        <p:txBody>
          <a:bodyPr wrap="square" rtlCol="0">
            <a:spAutoFit/>
          </a:bodyPr>
          <a:lstStyle/>
          <a:p>
            <a:pPr algn="ctr"/>
            <a:r>
              <a:rPr lang="en-US" sz="2400" dirty="0">
                <a:solidFill>
                  <a:schemeClr val="bg1"/>
                </a:solidFill>
              </a:rPr>
              <a:t>Title</a:t>
            </a:r>
          </a:p>
        </p:txBody>
      </p:sp>
      <p:sp>
        <p:nvSpPr>
          <p:cNvPr id="35" name="CuadroTexto 34">
            <a:extLst>
              <a:ext uri="{FF2B5EF4-FFF2-40B4-BE49-F238E27FC236}">
                <a16:creationId xmlns:a16="http://schemas.microsoft.com/office/drawing/2014/main" id="{FDD3D643-4BE7-4FEF-A126-4FA418ECBABC}"/>
              </a:ext>
            </a:extLst>
          </p:cNvPr>
          <p:cNvSpPr txBox="1"/>
          <p:nvPr/>
        </p:nvSpPr>
        <p:spPr>
          <a:xfrm>
            <a:off x="6151563" y="3491452"/>
            <a:ext cx="1543050" cy="461665"/>
          </a:xfrm>
          <a:prstGeom prst="rect">
            <a:avLst/>
          </a:prstGeom>
          <a:noFill/>
        </p:spPr>
        <p:txBody>
          <a:bodyPr wrap="square" rtlCol="0">
            <a:spAutoFit/>
          </a:bodyPr>
          <a:lstStyle/>
          <a:p>
            <a:pPr algn="ctr"/>
            <a:r>
              <a:rPr lang="en-US" sz="2400" dirty="0">
                <a:solidFill>
                  <a:schemeClr val="bg1"/>
                </a:solidFill>
              </a:rPr>
              <a:t>Title</a:t>
            </a:r>
          </a:p>
        </p:txBody>
      </p:sp>
      <p:sp>
        <p:nvSpPr>
          <p:cNvPr id="36" name="CuadroTexto 35">
            <a:extLst>
              <a:ext uri="{FF2B5EF4-FFF2-40B4-BE49-F238E27FC236}">
                <a16:creationId xmlns:a16="http://schemas.microsoft.com/office/drawing/2014/main" id="{A4F20DEC-11E6-4328-80A9-6D92EBCCF1AD}"/>
              </a:ext>
            </a:extLst>
          </p:cNvPr>
          <p:cNvSpPr txBox="1"/>
          <p:nvPr/>
        </p:nvSpPr>
        <p:spPr>
          <a:xfrm>
            <a:off x="4476750" y="5349021"/>
            <a:ext cx="1543050" cy="461665"/>
          </a:xfrm>
          <a:prstGeom prst="rect">
            <a:avLst/>
          </a:prstGeom>
          <a:noFill/>
        </p:spPr>
        <p:txBody>
          <a:bodyPr wrap="square" rtlCol="0">
            <a:spAutoFit/>
          </a:bodyPr>
          <a:lstStyle/>
          <a:p>
            <a:pPr algn="ctr"/>
            <a:r>
              <a:rPr lang="en-US" sz="2400" dirty="0">
                <a:solidFill>
                  <a:schemeClr val="bg1"/>
                </a:solidFill>
              </a:rPr>
              <a:t>Title</a:t>
            </a:r>
          </a:p>
        </p:txBody>
      </p:sp>
      <p:sp>
        <p:nvSpPr>
          <p:cNvPr id="37" name="CuadroTexto 36">
            <a:extLst>
              <a:ext uri="{FF2B5EF4-FFF2-40B4-BE49-F238E27FC236}">
                <a16:creationId xmlns:a16="http://schemas.microsoft.com/office/drawing/2014/main" id="{49A912CE-22FB-4034-A912-0FA919EAF582}"/>
              </a:ext>
            </a:extLst>
          </p:cNvPr>
          <p:cNvSpPr txBox="1"/>
          <p:nvPr/>
        </p:nvSpPr>
        <p:spPr>
          <a:xfrm>
            <a:off x="6137480" y="5330846"/>
            <a:ext cx="1543050" cy="461665"/>
          </a:xfrm>
          <a:prstGeom prst="rect">
            <a:avLst/>
          </a:prstGeom>
          <a:noFill/>
        </p:spPr>
        <p:txBody>
          <a:bodyPr wrap="square" rtlCol="0">
            <a:spAutoFit/>
          </a:bodyPr>
          <a:lstStyle/>
          <a:p>
            <a:pPr algn="ctr"/>
            <a:r>
              <a:rPr lang="en-US" sz="2400" dirty="0">
                <a:solidFill>
                  <a:schemeClr val="bg1"/>
                </a:solidFill>
              </a:rPr>
              <a:t>Title</a:t>
            </a:r>
          </a:p>
        </p:txBody>
      </p:sp>
      <p:sp>
        <p:nvSpPr>
          <p:cNvPr id="38" name="Título 37">
            <a:extLst>
              <a:ext uri="{FF2B5EF4-FFF2-40B4-BE49-F238E27FC236}">
                <a16:creationId xmlns:a16="http://schemas.microsoft.com/office/drawing/2014/main" id="{A24D0D69-7576-4D93-9060-A387E8BA2412}"/>
              </a:ext>
            </a:extLst>
          </p:cNvPr>
          <p:cNvSpPr>
            <a:spLocks noGrp="1"/>
          </p:cNvSpPr>
          <p:nvPr>
            <p:ph type="title"/>
          </p:nvPr>
        </p:nvSpPr>
        <p:spPr/>
        <p:txBody>
          <a:bodyPr/>
          <a:lstStyle/>
          <a:p>
            <a:endParaRPr lang="en-US" dirty="0"/>
          </a:p>
        </p:txBody>
      </p:sp>
      <p:sp>
        <p:nvSpPr>
          <p:cNvPr id="39" name="TextBox 10">
            <a:extLst>
              <a:ext uri="{FF2B5EF4-FFF2-40B4-BE49-F238E27FC236}">
                <a16:creationId xmlns:a16="http://schemas.microsoft.com/office/drawing/2014/main" id="{68E16801-C3A0-43D6-B9BC-7BDF7BA4B397}"/>
              </a:ext>
            </a:extLst>
          </p:cNvPr>
          <p:cNvSpPr txBox="1">
            <a:spLocks noChangeArrowheads="1"/>
          </p:cNvSpPr>
          <p:nvPr/>
        </p:nvSpPr>
        <p:spPr bwMode="auto">
          <a:xfrm>
            <a:off x="1293813" y="2028744"/>
            <a:ext cx="2720975" cy="1200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800" b="1" dirty="0">
                <a:latin typeface="+mj-lt"/>
              </a:rPr>
              <a:t>Lorem ipsum </a:t>
            </a:r>
            <a:r>
              <a:rPr lang="es-CO" sz="1800" dirty="0">
                <a:latin typeface="+mj-lt"/>
              </a:rPr>
              <a:t>dolor sit amet, consectetur adipiscing elit. Fusce convallis magna non</a:t>
            </a:r>
          </a:p>
        </p:txBody>
      </p:sp>
      <p:sp>
        <p:nvSpPr>
          <p:cNvPr id="40" name="TextBox 10">
            <a:extLst>
              <a:ext uri="{FF2B5EF4-FFF2-40B4-BE49-F238E27FC236}">
                <a16:creationId xmlns:a16="http://schemas.microsoft.com/office/drawing/2014/main" id="{E1745D0C-3891-43AB-9376-6F66A1B5FE39}"/>
              </a:ext>
            </a:extLst>
          </p:cNvPr>
          <p:cNvSpPr txBox="1">
            <a:spLocks noChangeArrowheads="1"/>
          </p:cNvSpPr>
          <p:nvPr/>
        </p:nvSpPr>
        <p:spPr bwMode="auto">
          <a:xfrm>
            <a:off x="1293813" y="4821168"/>
            <a:ext cx="2720975" cy="1200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800" b="1" dirty="0">
                <a:latin typeface="+mj-lt"/>
              </a:rPr>
              <a:t>Lorem ipsum </a:t>
            </a:r>
            <a:r>
              <a:rPr lang="es-CO" sz="1800" dirty="0">
                <a:latin typeface="+mj-lt"/>
              </a:rPr>
              <a:t>dolor sit amet, consectetur adipiscing elit. Fusce convallis magna non</a:t>
            </a:r>
          </a:p>
        </p:txBody>
      </p:sp>
      <p:sp>
        <p:nvSpPr>
          <p:cNvPr id="41" name="TextBox 10">
            <a:extLst>
              <a:ext uri="{FF2B5EF4-FFF2-40B4-BE49-F238E27FC236}">
                <a16:creationId xmlns:a16="http://schemas.microsoft.com/office/drawing/2014/main" id="{863A5278-CA0F-4E5B-9D76-D17339726450}"/>
              </a:ext>
            </a:extLst>
          </p:cNvPr>
          <p:cNvSpPr txBox="1">
            <a:spLocks noChangeArrowheads="1"/>
          </p:cNvSpPr>
          <p:nvPr/>
        </p:nvSpPr>
        <p:spPr bwMode="auto">
          <a:xfrm>
            <a:off x="8183563" y="2028744"/>
            <a:ext cx="2720975" cy="1200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800" b="1" dirty="0">
                <a:latin typeface="+mj-lt"/>
              </a:rPr>
              <a:t>Lorem ipsum </a:t>
            </a:r>
            <a:r>
              <a:rPr lang="es-CO" sz="1800" dirty="0">
                <a:latin typeface="+mj-lt"/>
              </a:rPr>
              <a:t>dolor sit amet, consectetur adipiscing elit. Fusce convallis magna non</a:t>
            </a:r>
          </a:p>
        </p:txBody>
      </p:sp>
    </p:spTree>
    <p:extLst>
      <p:ext uri="{BB962C8B-B14F-4D97-AF65-F5344CB8AC3E}">
        <p14:creationId xmlns:p14="http://schemas.microsoft.com/office/powerpoint/2010/main" val="1539378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a:extLst>
              <a:ext uri="{FF2B5EF4-FFF2-40B4-BE49-F238E27FC236}">
                <a16:creationId xmlns:a16="http://schemas.microsoft.com/office/drawing/2014/main" id="{F2715DC9-6327-465D-99E0-9C6AA67D6A34}"/>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647" b="7647"/>
          <a:stretch>
            <a:fillRect/>
          </a:stretch>
        </p:blipFill>
        <p:spPr/>
      </p:pic>
      <p:sp>
        <p:nvSpPr>
          <p:cNvPr id="5" name="Elipse 4">
            <a:extLst>
              <a:ext uri="{FF2B5EF4-FFF2-40B4-BE49-F238E27FC236}">
                <a16:creationId xmlns:a16="http://schemas.microsoft.com/office/drawing/2014/main" id="{ED477327-AE01-4B16-9ADF-EF4879A56B6C}"/>
              </a:ext>
            </a:extLst>
          </p:cNvPr>
          <p:cNvSpPr/>
          <p:nvPr/>
        </p:nvSpPr>
        <p:spPr>
          <a:xfrm>
            <a:off x="400050" y="285750"/>
            <a:ext cx="6286500" cy="6286500"/>
          </a:xfrm>
          <a:prstGeom prst="ellipse">
            <a:avLst/>
          </a:prstGeom>
          <a:solidFill>
            <a:srgbClr val="FFD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uadroTexto 5">
            <a:extLst>
              <a:ext uri="{FF2B5EF4-FFF2-40B4-BE49-F238E27FC236}">
                <a16:creationId xmlns:a16="http://schemas.microsoft.com/office/drawing/2014/main" id="{334EC147-EE7F-4783-893A-856D813297D9}"/>
              </a:ext>
            </a:extLst>
          </p:cNvPr>
          <p:cNvSpPr txBox="1"/>
          <p:nvPr/>
        </p:nvSpPr>
        <p:spPr>
          <a:xfrm>
            <a:off x="1543050" y="1647230"/>
            <a:ext cx="4000500" cy="923330"/>
          </a:xfrm>
          <a:prstGeom prst="rect">
            <a:avLst/>
          </a:prstGeom>
          <a:noFill/>
        </p:spPr>
        <p:txBody>
          <a:bodyPr wrap="square" rtlCol="0">
            <a:spAutoFit/>
          </a:bodyPr>
          <a:lstStyle/>
          <a:p>
            <a:pPr algn="ctr"/>
            <a:r>
              <a:rPr lang="en-US" sz="5400" b="1" dirty="0"/>
              <a:t>YOUR TITLE </a:t>
            </a:r>
          </a:p>
        </p:txBody>
      </p:sp>
      <p:sp>
        <p:nvSpPr>
          <p:cNvPr id="7" name="TextBox 10">
            <a:extLst>
              <a:ext uri="{FF2B5EF4-FFF2-40B4-BE49-F238E27FC236}">
                <a16:creationId xmlns:a16="http://schemas.microsoft.com/office/drawing/2014/main" id="{651200AD-8490-48AD-953B-5802003F79EC}"/>
              </a:ext>
            </a:extLst>
          </p:cNvPr>
          <p:cNvSpPr txBox="1">
            <a:spLocks noChangeArrowheads="1"/>
          </p:cNvSpPr>
          <p:nvPr/>
        </p:nvSpPr>
        <p:spPr bwMode="auto">
          <a:xfrm>
            <a:off x="1562100" y="2570560"/>
            <a:ext cx="4268787" cy="2585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800" b="1" dirty="0">
                <a:latin typeface="+mj-lt"/>
              </a:rPr>
              <a:t>Lorem ipsum </a:t>
            </a:r>
            <a:r>
              <a:rPr lang="es-CO" sz="1800" dirty="0">
                <a:latin typeface="+mj-lt"/>
              </a:rPr>
              <a:t>dolor sit amet, consectetur adipiscing elit. Fusce convallis magna non</a:t>
            </a:r>
          </a:p>
          <a:p>
            <a:endParaRPr lang="es-CO" sz="1800" dirty="0">
              <a:latin typeface="+mj-lt"/>
            </a:endParaRPr>
          </a:p>
          <a:p>
            <a:r>
              <a:rPr lang="es-CO" sz="1800" b="1" dirty="0"/>
              <a:t>Lorem ipsum </a:t>
            </a:r>
            <a:r>
              <a:rPr lang="es-CO" sz="1800" dirty="0"/>
              <a:t>dolor sit amet, consectetur adipiscing elit. Fusce convallis magna non</a:t>
            </a:r>
          </a:p>
          <a:p>
            <a:endParaRPr lang="es-CO" sz="1800" dirty="0"/>
          </a:p>
          <a:p>
            <a:r>
              <a:rPr lang="es-CO" sz="1800" b="1" dirty="0"/>
              <a:t>Lorem ipsum </a:t>
            </a:r>
            <a:r>
              <a:rPr lang="es-CO" sz="1800" dirty="0"/>
              <a:t>dolor sit amet, consectetur adipiscing elit. Fusce convallis magna non</a:t>
            </a:r>
          </a:p>
          <a:p>
            <a:endParaRPr lang="es-CO" sz="1800" dirty="0">
              <a:latin typeface="+mj-lt"/>
            </a:endParaRPr>
          </a:p>
        </p:txBody>
      </p:sp>
      <p:sp>
        <p:nvSpPr>
          <p:cNvPr id="8" name="Elipse 7">
            <a:extLst>
              <a:ext uri="{FF2B5EF4-FFF2-40B4-BE49-F238E27FC236}">
                <a16:creationId xmlns:a16="http://schemas.microsoft.com/office/drawing/2014/main" id="{A190C667-A216-4D39-9A67-9A182A19705B}"/>
              </a:ext>
            </a:extLst>
          </p:cNvPr>
          <p:cNvSpPr/>
          <p:nvPr/>
        </p:nvSpPr>
        <p:spPr>
          <a:xfrm>
            <a:off x="619125" y="485775"/>
            <a:ext cx="5886449" cy="5886449"/>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upo 8">
            <a:extLst>
              <a:ext uri="{FF2B5EF4-FFF2-40B4-BE49-F238E27FC236}">
                <a16:creationId xmlns:a16="http://schemas.microsoft.com/office/drawing/2014/main" id="{424CF9C2-F8C4-45B7-89F4-16C33350341C}"/>
              </a:ext>
            </a:extLst>
          </p:cNvPr>
          <p:cNvGrpSpPr/>
          <p:nvPr/>
        </p:nvGrpSpPr>
        <p:grpSpPr>
          <a:xfrm>
            <a:off x="2967635" y="337620"/>
            <a:ext cx="1151329" cy="992179"/>
            <a:chOff x="2693988" y="4708411"/>
            <a:chExt cx="1151329" cy="992179"/>
          </a:xfrm>
        </p:grpSpPr>
        <p:grpSp>
          <p:nvGrpSpPr>
            <p:cNvPr id="10" name="Group 5">
              <a:extLst>
                <a:ext uri="{FF2B5EF4-FFF2-40B4-BE49-F238E27FC236}">
                  <a16:creationId xmlns:a16="http://schemas.microsoft.com/office/drawing/2014/main" id="{8C76F3EC-7209-4470-A429-744546B0FF09}"/>
                </a:ext>
              </a:extLst>
            </p:cNvPr>
            <p:cNvGrpSpPr>
              <a:grpSpLocks noChangeAspect="1"/>
            </p:cNvGrpSpPr>
            <p:nvPr/>
          </p:nvGrpSpPr>
          <p:grpSpPr bwMode="auto">
            <a:xfrm>
              <a:off x="2693988" y="4708411"/>
              <a:ext cx="473075" cy="992179"/>
              <a:chOff x="854" y="1772"/>
              <a:chExt cx="370" cy="776"/>
            </a:xfrm>
          </p:grpSpPr>
          <p:sp>
            <p:nvSpPr>
              <p:cNvPr id="14" name="AutoShape 4">
                <a:extLst>
                  <a:ext uri="{FF2B5EF4-FFF2-40B4-BE49-F238E27FC236}">
                    <a16:creationId xmlns:a16="http://schemas.microsoft.com/office/drawing/2014/main" id="{93FD43B2-7910-433A-B389-B03D5170A515}"/>
                  </a:ext>
                </a:extLst>
              </p:cNvPr>
              <p:cNvSpPr>
                <a:spLocks noChangeAspect="1" noChangeArrowheads="1" noTextEdit="1"/>
              </p:cNvSpPr>
              <p:nvPr/>
            </p:nvSpPr>
            <p:spPr bwMode="auto">
              <a:xfrm>
                <a:off x="854" y="1772"/>
                <a:ext cx="370" cy="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4726F502-5EE6-485F-86AA-073F23862C8C}"/>
                  </a:ext>
                </a:extLst>
              </p:cNvPr>
              <p:cNvSpPr>
                <a:spLocks/>
              </p:cNvSpPr>
              <p:nvPr/>
            </p:nvSpPr>
            <p:spPr bwMode="auto">
              <a:xfrm>
                <a:off x="854" y="1772"/>
                <a:ext cx="368" cy="776"/>
              </a:xfrm>
              <a:custGeom>
                <a:avLst/>
                <a:gdLst>
                  <a:gd name="T0" fmla="*/ 0 w 368"/>
                  <a:gd name="T1" fmla="*/ 0 h 776"/>
                  <a:gd name="T2" fmla="*/ 0 w 368"/>
                  <a:gd name="T3" fmla="*/ 364 h 776"/>
                  <a:gd name="T4" fmla="*/ 155 w 368"/>
                  <a:gd name="T5" fmla="*/ 364 h 776"/>
                  <a:gd name="T6" fmla="*/ 0 w 368"/>
                  <a:gd name="T7" fmla="*/ 776 h 776"/>
                  <a:gd name="T8" fmla="*/ 155 w 368"/>
                  <a:gd name="T9" fmla="*/ 776 h 776"/>
                  <a:gd name="T10" fmla="*/ 368 w 368"/>
                  <a:gd name="T11" fmla="*/ 388 h 776"/>
                  <a:gd name="T12" fmla="*/ 368 w 368"/>
                  <a:gd name="T13" fmla="*/ 0 h 776"/>
                  <a:gd name="T14" fmla="*/ 0 w 368"/>
                  <a:gd name="T15" fmla="*/ 0 h 7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8" h="776">
                    <a:moveTo>
                      <a:pt x="0" y="0"/>
                    </a:moveTo>
                    <a:lnTo>
                      <a:pt x="0" y="364"/>
                    </a:lnTo>
                    <a:lnTo>
                      <a:pt x="155" y="364"/>
                    </a:lnTo>
                    <a:lnTo>
                      <a:pt x="0" y="776"/>
                    </a:lnTo>
                    <a:lnTo>
                      <a:pt x="155" y="776"/>
                    </a:lnTo>
                    <a:lnTo>
                      <a:pt x="368" y="388"/>
                    </a:lnTo>
                    <a:lnTo>
                      <a:pt x="368"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 name="Group 5">
              <a:extLst>
                <a:ext uri="{FF2B5EF4-FFF2-40B4-BE49-F238E27FC236}">
                  <a16:creationId xmlns:a16="http://schemas.microsoft.com/office/drawing/2014/main" id="{2FBE1CCB-1BDD-49CA-ABD4-51666C1A5409}"/>
                </a:ext>
              </a:extLst>
            </p:cNvPr>
            <p:cNvGrpSpPr>
              <a:grpSpLocks noChangeAspect="1"/>
            </p:cNvGrpSpPr>
            <p:nvPr/>
          </p:nvGrpSpPr>
          <p:grpSpPr bwMode="auto">
            <a:xfrm>
              <a:off x="3372242" y="4708411"/>
              <a:ext cx="473075" cy="992179"/>
              <a:chOff x="854" y="1772"/>
              <a:chExt cx="370" cy="776"/>
            </a:xfrm>
          </p:grpSpPr>
          <p:sp>
            <p:nvSpPr>
              <p:cNvPr id="12" name="AutoShape 4">
                <a:extLst>
                  <a:ext uri="{FF2B5EF4-FFF2-40B4-BE49-F238E27FC236}">
                    <a16:creationId xmlns:a16="http://schemas.microsoft.com/office/drawing/2014/main" id="{576B8671-D6D2-4DD1-A8B6-918CC8D4C8BF}"/>
                  </a:ext>
                </a:extLst>
              </p:cNvPr>
              <p:cNvSpPr>
                <a:spLocks noChangeAspect="1" noChangeArrowheads="1" noTextEdit="1"/>
              </p:cNvSpPr>
              <p:nvPr/>
            </p:nvSpPr>
            <p:spPr bwMode="auto">
              <a:xfrm>
                <a:off x="854" y="1772"/>
                <a:ext cx="370" cy="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8A95D9DB-0A77-444D-9EE7-11071F7E6041}"/>
                  </a:ext>
                </a:extLst>
              </p:cNvPr>
              <p:cNvSpPr>
                <a:spLocks/>
              </p:cNvSpPr>
              <p:nvPr/>
            </p:nvSpPr>
            <p:spPr bwMode="auto">
              <a:xfrm>
                <a:off x="854" y="1772"/>
                <a:ext cx="368" cy="776"/>
              </a:xfrm>
              <a:custGeom>
                <a:avLst/>
                <a:gdLst>
                  <a:gd name="T0" fmla="*/ 0 w 368"/>
                  <a:gd name="T1" fmla="*/ 0 h 776"/>
                  <a:gd name="T2" fmla="*/ 0 w 368"/>
                  <a:gd name="T3" fmla="*/ 364 h 776"/>
                  <a:gd name="T4" fmla="*/ 155 w 368"/>
                  <a:gd name="T5" fmla="*/ 364 h 776"/>
                  <a:gd name="T6" fmla="*/ 0 w 368"/>
                  <a:gd name="T7" fmla="*/ 776 h 776"/>
                  <a:gd name="T8" fmla="*/ 155 w 368"/>
                  <a:gd name="T9" fmla="*/ 776 h 776"/>
                  <a:gd name="T10" fmla="*/ 368 w 368"/>
                  <a:gd name="T11" fmla="*/ 388 h 776"/>
                  <a:gd name="T12" fmla="*/ 368 w 368"/>
                  <a:gd name="T13" fmla="*/ 0 h 776"/>
                  <a:gd name="T14" fmla="*/ 0 w 368"/>
                  <a:gd name="T15" fmla="*/ 0 h 7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8" h="776">
                    <a:moveTo>
                      <a:pt x="0" y="0"/>
                    </a:moveTo>
                    <a:lnTo>
                      <a:pt x="0" y="364"/>
                    </a:lnTo>
                    <a:lnTo>
                      <a:pt x="155" y="364"/>
                    </a:lnTo>
                    <a:lnTo>
                      <a:pt x="0" y="776"/>
                    </a:lnTo>
                    <a:lnTo>
                      <a:pt x="155" y="776"/>
                    </a:lnTo>
                    <a:lnTo>
                      <a:pt x="368" y="388"/>
                    </a:lnTo>
                    <a:lnTo>
                      <a:pt x="368"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2926849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6" name="Marcador de posición de imagen 2175">
            <a:extLst>
              <a:ext uri="{FF2B5EF4-FFF2-40B4-BE49-F238E27FC236}">
                <a16:creationId xmlns:a16="http://schemas.microsoft.com/office/drawing/2014/main" id="{D3DEBD49-6819-4AA5-85EB-C9D5B8FC584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796" b="7796"/>
          <a:stretch>
            <a:fillRect/>
          </a:stretch>
        </p:blipFill>
        <p:spPr/>
      </p:pic>
      <p:sp>
        <p:nvSpPr>
          <p:cNvPr id="2177" name="Rectángulo 2176">
            <a:extLst>
              <a:ext uri="{FF2B5EF4-FFF2-40B4-BE49-F238E27FC236}">
                <a16:creationId xmlns:a16="http://schemas.microsoft.com/office/drawing/2014/main" id="{463C300A-50E5-4117-9719-C291AD53642F}"/>
              </a:ext>
            </a:extLst>
          </p:cNvPr>
          <p:cNvSpPr/>
          <p:nvPr/>
        </p:nvSpPr>
        <p:spPr>
          <a:xfrm>
            <a:off x="0" y="0"/>
            <a:ext cx="12192000" cy="6858000"/>
          </a:xfrm>
          <a:prstGeom prst="rect">
            <a:avLst/>
          </a:prstGeom>
          <a:solidFill>
            <a:srgbClr val="000000">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8" name="CuadroTexto 2177">
            <a:extLst>
              <a:ext uri="{FF2B5EF4-FFF2-40B4-BE49-F238E27FC236}">
                <a16:creationId xmlns:a16="http://schemas.microsoft.com/office/drawing/2014/main" id="{A17CD9E0-E3DE-49D5-8F76-1B6AECF7946D}"/>
              </a:ext>
            </a:extLst>
          </p:cNvPr>
          <p:cNvSpPr txBox="1"/>
          <p:nvPr/>
        </p:nvSpPr>
        <p:spPr>
          <a:xfrm>
            <a:off x="2514600" y="723900"/>
            <a:ext cx="7067550" cy="1107996"/>
          </a:xfrm>
          <a:prstGeom prst="rect">
            <a:avLst/>
          </a:prstGeom>
          <a:noFill/>
        </p:spPr>
        <p:txBody>
          <a:bodyPr wrap="square" rtlCol="0">
            <a:spAutoFit/>
          </a:bodyPr>
          <a:lstStyle/>
          <a:p>
            <a:pPr algn="ctr"/>
            <a:r>
              <a:rPr lang="en-US" sz="6600" b="1" dirty="0">
                <a:solidFill>
                  <a:schemeClr val="bg1"/>
                </a:solidFill>
              </a:rPr>
              <a:t>Your Title</a:t>
            </a:r>
          </a:p>
        </p:txBody>
      </p:sp>
      <p:grpSp>
        <p:nvGrpSpPr>
          <p:cNvPr id="2180" name="Group 180">
            <a:extLst>
              <a:ext uri="{FF2B5EF4-FFF2-40B4-BE49-F238E27FC236}">
                <a16:creationId xmlns:a16="http://schemas.microsoft.com/office/drawing/2014/main" id="{E053AC7D-D244-4AC9-A108-06372AA05112}"/>
              </a:ext>
            </a:extLst>
          </p:cNvPr>
          <p:cNvGrpSpPr>
            <a:grpSpLocks noChangeAspect="1"/>
          </p:cNvGrpSpPr>
          <p:nvPr/>
        </p:nvGrpSpPr>
        <p:grpSpPr bwMode="auto">
          <a:xfrm>
            <a:off x="1131375" y="2005039"/>
            <a:ext cx="1210978" cy="1992302"/>
            <a:chOff x="929" y="1390"/>
            <a:chExt cx="823" cy="1354"/>
          </a:xfrm>
        </p:grpSpPr>
        <p:sp>
          <p:nvSpPr>
            <p:cNvPr id="2183" name="Freeform 182">
              <a:extLst>
                <a:ext uri="{FF2B5EF4-FFF2-40B4-BE49-F238E27FC236}">
                  <a16:creationId xmlns:a16="http://schemas.microsoft.com/office/drawing/2014/main" id="{C90EF825-D90B-4FEF-91FB-E1AD434E65BA}"/>
                </a:ext>
              </a:extLst>
            </p:cNvPr>
            <p:cNvSpPr>
              <a:spLocks/>
            </p:cNvSpPr>
            <p:nvPr/>
          </p:nvSpPr>
          <p:spPr bwMode="auto">
            <a:xfrm>
              <a:off x="1736" y="1390"/>
              <a:ext cx="16" cy="1354"/>
            </a:xfrm>
            <a:custGeom>
              <a:avLst/>
              <a:gdLst>
                <a:gd name="T0" fmla="*/ 16 w 16"/>
                <a:gd name="T1" fmla="*/ 0 h 1354"/>
                <a:gd name="T2" fmla="*/ 0 w 16"/>
                <a:gd name="T3" fmla="*/ 0 h 1354"/>
                <a:gd name="T4" fmla="*/ 0 w 16"/>
                <a:gd name="T5" fmla="*/ 973 h 1354"/>
                <a:gd name="T6" fmla="*/ 0 w 16"/>
                <a:gd name="T7" fmla="*/ 973 h 1354"/>
                <a:gd name="T8" fmla="*/ 0 w 16"/>
                <a:gd name="T9" fmla="*/ 1354 h 1354"/>
                <a:gd name="T10" fmla="*/ 0 w 16"/>
                <a:gd name="T11" fmla="*/ 1354 h 1354"/>
                <a:gd name="T12" fmla="*/ 16 w 16"/>
                <a:gd name="T13" fmla="*/ 1354 h 1354"/>
                <a:gd name="T14" fmla="*/ 16 w 16"/>
                <a:gd name="T15" fmla="*/ 0 h 13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354">
                  <a:moveTo>
                    <a:pt x="16" y="0"/>
                  </a:moveTo>
                  <a:lnTo>
                    <a:pt x="0" y="0"/>
                  </a:lnTo>
                  <a:lnTo>
                    <a:pt x="0" y="973"/>
                  </a:lnTo>
                  <a:lnTo>
                    <a:pt x="0" y="973"/>
                  </a:lnTo>
                  <a:lnTo>
                    <a:pt x="0" y="1354"/>
                  </a:lnTo>
                  <a:lnTo>
                    <a:pt x="0" y="1354"/>
                  </a:lnTo>
                  <a:lnTo>
                    <a:pt x="16" y="1354"/>
                  </a:lnTo>
                  <a:lnTo>
                    <a:pt x="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4" name="Freeform 183">
              <a:extLst>
                <a:ext uri="{FF2B5EF4-FFF2-40B4-BE49-F238E27FC236}">
                  <a16:creationId xmlns:a16="http://schemas.microsoft.com/office/drawing/2014/main" id="{0FDE3C44-6C4C-4C32-AA4F-DCCA99ED1C4C}"/>
                </a:ext>
              </a:extLst>
            </p:cNvPr>
            <p:cNvSpPr>
              <a:spLocks/>
            </p:cNvSpPr>
            <p:nvPr/>
          </p:nvSpPr>
          <p:spPr bwMode="auto">
            <a:xfrm>
              <a:off x="1588" y="2289"/>
              <a:ext cx="148" cy="455"/>
            </a:xfrm>
            <a:custGeom>
              <a:avLst/>
              <a:gdLst>
                <a:gd name="T0" fmla="*/ 0 w 81"/>
                <a:gd name="T1" fmla="*/ 251 h 251"/>
                <a:gd name="T2" fmla="*/ 0 w 81"/>
                <a:gd name="T3" fmla="*/ 41 h 251"/>
                <a:gd name="T4" fmla="*/ 41 w 81"/>
                <a:gd name="T5" fmla="*/ 0 h 251"/>
                <a:gd name="T6" fmla="*/ 81 w 81"/>
                <a:gd name="T7" fmla="*/ 41 h 251"/>
                <a:gd name="T8" fmla="*/ 81 w 81"/>
                <a:gd name="T9" fmla="*/ 251 h 251"/>
                <a:gd name="T10" fmla="*/ 0 w 81"/>
                <a:gd name="T11" fmla="*/ 251 h 251"/>
              </a:gdLst>
              <a:ahLst/>
              <a:cxnLst>
                <a:cxn ang="0">
                  <a:pos x="T0" y="T1"/>
                </a:cxn>
                <a:cxn ang="0">
                  <a:pos x="T2" y="T3"/>
                </a:cxn>
                <a:cxn ang="0">
                  <a:pos x="T4" y="T5"/>
                </a:cxn>
                <a:cxn ang="0">
                  <a:pos x="T6" y="T7"/>
                </a:cxn>
                <a:cxn ang="0">
                  <a:pos x="T8" y="T9"/>
                </a:cxn>
                <a:cxn ang="0">
                  <a:pos x="T10" y="T11"/>
                </a:cxn>
              </a:cxnLst>
              <a:rect l="0" t="0" r="r" b="b"/>
              <a:pathLst>
                <a:path w="81" h="251">
                  <a:moveTo>
                    <a:pt x="0" y="251"/>
                  </a:moveTo>
                  <a:cubicBezTo>
                    <a:pt x="0" y="41"/>
                    <a:pt x="0" y="41"/>
                    <a:pt x="0" y="41"/>
                  </a:cubicBezTo>
                  <a:cubicBezTo>
                    <a:pt x="0" y="19"/>
                    <a:pt x="18" y="0"/>
                    <a:pt x="41" y="0"/>
                  </a:cubicBezTo>
                  <a:cubicBezTo>
                    <a:pt x="63" y="0"/>
                    <a:pt x="81" y="19"/>
                    <a:pt x="81" y="41"/>
                  </a:cubicBezTo>
                  <a:cubicBezTo>
                    <a:pt x="81" y="251"/>
                    <a:pt x="81" y="251"/>
                    <a:pt x="81" y="251"/>
                  </a:cubicBezTo>
                  <a:cubicBezTo>
                    <a:pt x="52" y="251"/>
                    <a:pt x="34" y="251"/>
                    <a:pt x="0" y="251"/>
                  </a:cubicBezTo>
                </a:path>
              </a:pathLst>
            </a:custGeom>
            <a:solidFill>
              <a:srgbClr val="F795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6" name="Freeform 185">
              <a:extLst>
                <a:ext uri="{FF2B5EF4-FFF2-40B4-BE49-F238E27FC236}">
                  <a16:creationId xmlns:a16="http://schemas.microsoft.com/office/drawing/2014/main" id="{FCC11D73-35B3-44C9-B31F-199D9152646F}"/>
                </a:ext>
              </a:extLst>
            </p:cNvPr>
            <p:cNvSpPr>
              <a:spLocks/>
            </p:cNvSpPr>
            <p:nvPr/>
          </p:nvSpPr>
          <p:spPr bwMode="auto">
            <a:xfrm>
              <a:off x="1570" y="1390"/>
              <a:ext cx="17" cy="1354"/>
            </a:xfrm>
            <a:custGeom>
              <a:avLst/>
              <a:gdLst>
                <a:gd name="T0" fmla="*/ 17 w 17"/>
                <a:gd name="T1" fmla="*/ 0 h 1354"/>
                <a:gd name="T2" fmla="*/ 0 w 17"/>
                <a:gd name="T3" fmla="*/ 0 h 1354"/>
                <a:gd name="T4" fmla="*/ 0 w 17"/>
                <a:gd name="T5" fmla="*/ 667 h 1354"/>
                <a:gd name="T6" fmla="*/ 0 w 17"/>
                <a:gd name="T7" fmla="*/ 667 h 1354"/>
                <a:gd name="T8" fmla="*/ 0 w 17"/>
                <a:gd name="T9" fmla="*/ 1354 h 1354"/>
                <a:gd name="T10" fmla="*/ 0 w 17"/>
                <a:gd name="T11" fmla="*/ 1354 h 1354"/>
                <a:gd name="T12" fmla="*/ 17 w 17"/>
                <a:gd name="T13" fmla="*/ 1354 h 1354"/>
                <a:gd name="T14" fmla="*/ 17 w 17"/>
                <a:gd name="T15" fmla="*/ 0 h 13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354">
                  <a:moveTo>
                    <a:pt x="17" y="0"/>
                  </a:moveTo>
                  <a:lnTo>
                    <a:pt x="0" y="0"/>
                  </a:lnTo>
                  <a:lnTo>
                    <a:pt x="0" y="667"/>
                  </a:lnTo>
                  <a:lnTo>
                    <a:pt x="0" y="667"/>
                  </a:lnTo>
                  <a:lnTo>
                    <a:pt x="0" y="1354"/>
                  </a:lnTo>
                  <a:lnTo>
                    <a:pt x="0" y="1354"/>
                  </a:lnTo>
                  <a:lnTo>
                    <a:pt x="17" y="1354"/>
                  </a:lnTo>
                  <a:lnTo>
                    <a:pt x="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7" name="Freeform 186">
              <a:extLst>
                <a:ext uri="{FF2B5EF4-FFF2-40B4-BE49-F238E27FC236}">
                  <a16:creationId xmlns:a16="http://schemas.microsoft.com/office/drawing/2014/main" id="{9B6581D6-411F-4B3B-B904-BC849BE0D0E6}"/>
                </a:ext>
              </a:extLst>
            </p:cNvPr>
            <p:cNvSpPr>
              <a:spLocks/>
            </p:cNvSpPr>
            <p:nvPr/>
          </p:nvSpPr>
          <p:spPr bwMode="auto">
            <a:xfrm>
              <a:off x="1421" y="1983"/>
              <a:ext cx="149" cy="761"/>
            </a:xfrm>
            <a:custGeom>
              <a:avLst/>
              <a:gdLst>
                <a:gd name="T0" fmla="*/ 0 w 82"/>
                <a:gd name="T1" fmla="*/ 420 h 420"/>
                <a:gd name="T2" fmla="*/ 0 w 82"/>
                <a:gd name="T3" fmla="*/ 41 h 420"/>
                <a:gd name="T4" fmla="*/ 41 w 82"/>
                <a:gd name="T5" fmla="*/ 0 h 420"/>
                <a:gd name="T6" fmla="*/ 82 w 82"/>
                <a:gd name="T7" fmla="*/ 41 h 420"/>
                <a:gd name="T8" fmla="*/ 82 w 82"/>
                <a:gd name="T9" fmla="*/ 420 h 420"/>
                <a:gd name="T10" fmla="*/ 0 w 82"/>
                <a:gd name="T11" fmla="*/ 420 h 420"/>
              </a:gdLst>
              <a:ahLst/>
              <a:cxnLst>
                <a:cxn ang="0">
                  <a:pos x="T0" y="T1"/>
                </a:cxn>
                <a:cxn ang="0">
                  <a:pos x="T2" y="T3"/>
                </a:cxn>
                <a:cxn ang="0">
                  <a:pos x="T4" y="T5"/>
                </a:cxn>
                <a:cxn ang="0">
                  <a:pos x="T6" y="T7"/>
                </a:cxn>
                <a:cxn ang="0">
                  <a:pos x="T8" y="T9"/>
                </a:cxn>
                <a:cxn ang="0">
                  <a:pos x="T10" y="T11"/>
                </a:cxn>
              </a:cxnLst>
              <a:rect l="0" t="0" r="r" b="b"/>
              <a:pathLst>
                <a:path w="82" h="420">
                  <a:moveTo>
                    <a:pt x="0" y="420"/>
                  </a:moveTo>
                  <a:cubicBezTo>
                    <a:pt x="0" y="41"/>
                    <a:pt x="0" y="41"/>
                    <a:pt x="0" y="41"/>
                  </a:cubicBezTo>
                  <a:cubicBezTo>
                    <a:pt x="0" y="18"/>
                    <a:pt x="19" y="0"/>
                    <a:pt x="41" y="0"/>
                  </a:cubicBezTo>
                  <a:cubicBezTo>
                    <a:pt x="64" y="0"/>
                    <a:pt x="82" y="18"/>
                    <a:pt x="82" y="41"/>
                  </a:cubicBezTo>
                  <a:cubicBezTo>
                    <a:pt x="82" y="420"/>
                    <a:pt x="82" y="420"/>
                    <a:pt x="82" y="420"/>
                  </a:cubicBezTo>
                  <a:cubicBezTo>
                    <a:pt x="52" y="420"/>
                    <a:pt x="35" y="420"/>
                    <a:pt x="0" y="420"/>
                  </a:cubicBezTo>
                </a:path>
              </a:pathLst>
            </a:custGeom>
            <a:solidFill>
              <a:srgbClr val="96D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9" name="Freeform 188">
              <a:extLst>
                <a:ext uri="{FF2B5EF4-FFF2-40B4-BE49-F238E27FC236}">
                  <a16:creationId xmlns:a16="http://schemas.microsoft.com/office/drawing/2014/main" id="{5BDF38AE-A9E4-4F42-B2E0-FF0AC7CBA737}"/>
                </a:ext>
              </a:extLst>
            </p:cNvPr>
            <p:cNvSpPr>
              <a:spLocks/>
            </p:cNvSpPr>
            <p:nvPr/>
          </p:nvSpPr>
          <p:spPr bwMode="auto">
            <a:xfrm>
              <a:off x="1405" y="1390"/>
              <a:ext cx="16" cy="1354"/>
            </a:xfrm>
            <a:custGeom>
              <a:avLst/>
              <a:gdLst>
                <a:gd name="T0" fmla="*/ 16 w 16"/>
                <a:gd name="T1" fmla="*/ 0 h 1354"/>
                <a:gd name="T2" fmla="*/ 0 w 16"/>
                <a:gd name="T3" fmla="*/ 0 h 1354"/>
                <a:gd name="T4" fmla="*/ 0 w 16"/>
                <a:gd name="T5" fmla="*/ 299 h 1354"/>
                <a:gd name="T6" fmla="*/ 0 w 16"/>
                <a:gd name="T7" fmla="*/ 299 h 1354"/>
                <a:gd name="T8" fmla="*/ 0 w 16"/>
                <a:gd name="T9" fmla="*/ 1354 h 1354"/>
                <a:gd name="T10" fmla="*/ 0 w 16"/>
                <a:gd name="T11" fmla="*/ 1354 h 1354"/>
                <a:gd name="T12" fmla="*/ 16 w 16"/>
                <a:gd name="T13" fmla="*/ 1354 h 1354"/>
                <a:gd name="T14" fmla="*/ 16 w 16"/>
                <a:gd name="T15" fmla="*/ 667 h 1354"/>
                <a:gd name="T16" fmla="*/ 16 w 16"/>
                <a:gd name="T17" fmla="*/ 667 h 1354"/>
                <a:gd name="T18" fmla="*/ 16 w 16"/>
                <a:gd name="T19" fmla="*/ 0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354">
                  <a:moveTo>
                    <a:pt x="16" y="0"/>
                  </a:moveTo>
                  <a:lnTo>
                    <a:pt x="0" y="0"/>
                  </a:lnTo>
                  <a:lnTo>
                    <a:pt x="0" y="299"/>
                  </a:lnTo>
                  <a:lnTo>
                    <a:pt x="0" y="299"/>
                  </a:lnTo>
                  <a:lnTo>
                    <a:pt x="0" y="1354"/>
                  </a:lnTo>
                  <a:lnTo>
                    <a:pt x="0" y="1354"/>
                  </a:lnTo>
                  <a:lnTo>
                    <a:pt x="16" y="1354"/>
                  </a:lnTo>
                  <a:lnTo>
                    <a:pt x="16" y="667"/>
                  </a:lnTo>
                  <a:lnTo>
                    <a:pt x="16" y="667"/>
                  </a:lnTo>
                  <a:lnTo>
                    <a:pt x="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0" name="Freeform 189">
              <a:extLst>
                <a:ext uri="{FF2B5EF4-FFF2-40B4-BE49-F238E27FC236}">
                  <a16:creationId xmlns:a16="http://schemas.microsoft.com/office/drawing/2014/main" id="{AFCAC592-1762-443D-B7C2-990285361F68}"/>
                </a:ext>
              </a:extLst>
            </p:cNvPr>
            <p:cNvSpPr>
              <a:spLocks/>
            </p:cNvSpPr>
            <p:nvPr/>
          </p:nvSpPr>
          <p:spPr bwMode="auto">
            <a:xfrm>
              <a:off x="1258" y="1615"/>
              <a:ext cx="147" cy="1129"/>
            </a:xfrm>
            <a:custGeom>
              <a:avLst/>
              <a:gdLst>
                <a:gd name="T0" fmla="*/ 0 w 81"/>
                <a:gd name="T1" fmla="*/ 623 h 623"/>
                <a:gd name="T2" fmla="*/ 0 w 81"/>
                <a:gd name="T3" fmla="*/ 41 h 623"/>
                <a:gd name="T4" fmla="*/ 41 w 81"/>
                <a:gd name="T5" fmla="*/ 0 h 623"/>
                <a:gd name="T6" fmla="*/ 81 w 81"/>
                <a:gd name="T7" fmla="*/ 41 h 623"/>
                <a:gd name="T8" fmla="*/ 81 w 81"/>
                <a:gd name="T9" fmla="*/ 623 h 623"/>
                <a:gd name="T10" fmla="*/ 0 w 81"/>
                <a:gd name="T11" fmla="*/ 623 h 623"/>
              </a:gdLst>
              <a:ahLst/>
              <a:cxnLst>
                <a:cxn ang="0">
                  <a:pos x="T0" y="T1"/>
                </a:cxn>
                <a:cxn ang="0">
                  <a:pos x="T2" y="T3"/>
                </a:cxn>
                <a:cxn ang="0">
                  <a:pos x="T4" y="T5"/>
                </a:cxn>
                <a:cxn ang="0">
                  <a:pos x="T6" y="T7"/>
                </a:cxn>
                <a:cxn ang="0">
                  <a:pos x="T8" y="T9"/>
                </a:cxn>
                <a:cxn ang="0">
                  <a:pos x="T10" y="T11"/>
                </a:cxn>
              </a:cxnLst>
              <a:rect l="0" t="0" r="r" b="b"/>
              <a:pathLst>
                <a:path w="81" h="623">
                  <a:moveTo>
                    <a:pt x="0" y="623"/>
                  </a:moveTo>
                  <a:cubicBezTo>
                    <a:pt x="0" y="41"/>
                    <a:pt x="0" y="41"/>
                    <a:pt x="0" y="41"/>
                  </a:cubicBezTo>
                  <a:cubicBezTo>
                    <a:pt x="0" y="18"/>
                    <a:pt x="18" y="0"/>
                    <a:pt x="41" y="0"/>
                  </a:cubicBezTo>
                  <a:cubicBezTo>
                    <a:pt x="63" y="0"/>
                    <a:pt x="81" y="18"/>
                    <a:pt x="81" y="41"/>
                  </a:cubicBezTo>
                  <a:cubicBezTo>
                    <a:pt x="81" y="623"/>
                    <a:pt x="81" y="623"/>
                    <a:pt x="81" y="623"/>
                  </a:cubicBezTo>
                  <a:cubicBezTo>
                    <a:pt x="52" y="623"/>
                    <a:pt x="34" y="623"/>
                    <a:pt x="0" y="623"/>
                  </a:cubicBezTo>
                </a:path>
              </a:pathLst>
            </a:custGeom>
            <a:solidFill>
              <a:srgbClr val="F2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3" name="Freeform 192">
              <a:extLst>
                <a:ext uri="{FF2B5EF4-FFF2-40B4-BE49-F238E27FC236}">
                  <a16:creationId xmlns:a16="http://schemas.microsoft.com/office/drawing/2014/main" id="{6F64CDDC-30DF-44A5-B409-5AF35265B8FA}"/>
                </a:ext>
              </a:extLst>
            </p:cNvPr>
            <p:cNvSpPr>
              <a:spLocks/>
            </p:cNvSpPr>
            <p:nvPr/>
          </p:nvSpPr>
          <p:spPr bwMode="auto">
            <a:xfrm>
              <a:off x="1093" y="2137"/>
              <a:ext cx="149" cy="607"/>
            </a:xfrm>
            <a:custGeom>
              <a:avLst/>
              <a:gdLst>
                <a:gd name="T0" fmla="*/ 0 w 82"/>
                <a:gd name="T1" fmla="*/ 335 h 335"/>
                <a:gd name="T2" fmla="*/ 0 w 82"/>
                <a:gd name="T3" fmla="*/ 40 h 335"/>
                <a:gd name="T4" fmla="*/ 41 w 82"/>
                <a:gd name="T5" fmla="*/ 0 h 335"/>
                <a:gd name="T6" fmla="*/ 82 w 82"/>
                <a:gd name="T7" fmla="*/ 40 h 335"/>
                <a:gd name="T8" fmla="*/ 82 w 82"/>
                <a:gd name="T9" fmla="*/ 335 h 335"/>
                <a:gd name="T10" fmla="*/ 0 w 82"/>
                <a:gd name="T11" fmla="*/ 335 h 335"/>
              </a:gdLst>
              <a:ahLst/>
              <a:cxnLst>
                <a:cxn ang="0">
                  <a:pos x="T0" y="T1"/>
                </a:cxn>
                <a:cxn ang="0">
                  <a:pos x="T2" y="T3"/>
                </a:cxn>
                <a:cxn ang="0">
                  <a:pos x="T4" y="T5"/>
                </a:cxn>
                <a:cxn ang="0">
                  <a:pos x="T6" y="T7"/>
                </a:cxn>
                <a:cxn ang="0">
                  <a:pos x="T8" y="T9"/>
                </a:cxn>
                <a:cxn ang="0">
                  <a:pos x="T10" y="T11"/>
                </a:cxn>
              </a:cxnLst>
              <a:rect l="0" t="0" r="r" b="b"/>
              <a:pathLst>
                <a:path w="82" h="335">
                  <a:moveTo>
                    <a:pt x="0" y="335"/>
                  </a:moveTo>
                  <a:cubicBezTo>
                    <a:pt x="0" y="40"/>
                    <a:pt x="0" y="40"/>
                    <a:pt x="0" y="40"/>
                  </a:cubicBezTo>
                  <a:cubicBezTo>
                    <a:pt x="0" y="18"/>
                    <a:pt x="19" y="0"/>
                    <a:pt x="41" y="0"/>
                  </a:cubicBezTo>
                  <a:cubicBezTo>
                    <a:pt x="64" y="0"/>
                    <a:pt x="82" y="18"/>
                    <a:pt x="82" y="40"/>
                  </a:cubicBezTo>
                  <a:cubicBezTo>
                    <a:pt x="82" y="335"/>
                    <a:pt x="82" y="335"/>
                    <a:pt x="82" y="335"/>
                  </a:cubicBezTo>
                  <a:cubicBezTo>
                    <a:pt x="52" y="335"/>
                    <a:pt x="35" y="335"/>
                    <a:pt x="0" y="335"/>
                  </a:cubicBezTo>
                </a:path>
              </a:pathLst>
            </a:custGeom>
            <a:solidFill>
              <a:srgbClr val="FCD5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6" name="Freeform 195">
              <a:extLst>
                <a:ext uri="{FF2B5EF4-FFF2-40B4-BE49-F238E27FC236}">
                  <a16:creationId xmlns:a16="http://schemas.microsoft.com/office/drawing/2014/main" id="{B8CF30E1-4440-4E8F-ACDE-CBD0A42CC3B9}"/>
                </a:ext>
              </a:extLst>
            </p:cNvPr>
            <p:cNvSpPr>
              <a:spLocks/>
            </p:cNvSpPr>
            <p:nvPr/>
          </p:nvSpPr>
          <p:spPr bwMode="auto">
            <a:xfrm>
              <a:off x="929" y="1798"/>
              <a:ext cx="147" cy="946"/>
            </a:xfrm>
            <a:custGeom>
              <a:avLst/>
              <a:gdLst>
                <a:gd name="T0" fmla="*/ 0 w 81"/>
                <a:gd name="T1" fmla="*/ 522 h 522"/>
                <a:gd name="T2" fmla="*/ 0 w 81"/>
                <a:gd name="T3" fmla="*/ 41 h 522"/>
                <a:gd name="T4" fmla="*/ 41 w 81"/>
                <a:gd name="T5" fmla="*/ 0 h 522"/>
                <a:gd name="T6" fmla="*/ 81 w 81"/>
                <a:gd name="T7" fmla="*/ 41 h 522"/>
                <a:gd name="T8" fmla="*/ 81 w 81"/>
                <a:gd name="T9" fmla="*/ 522 h 522"/>
                <a:gd name="T10" fmla="*/ 0 w 81"/>
                <a:gd name="T11" fmla="*/ 522 h 522"/>
              </a:gdLst>
              <a:ahLst/>
              <a:cxnLst>
                <a:cxn ang="0">
                  <a:pos x="T0" y="T1"/>
                </a:cxn>
                <a:cxn ang="0">
                  <a:pos x="T2" y="T3"/>
                </a:cxn>
                <a:cxn ang="0">
                  <a:pos x="T4" y="T5"/>
                </a:cxn>
                <a:cxn ang="0">
                  <a:pos x="T6" y="T7"/>
                </a:cxn>
                <a:cxn ang="0">
                  <a:pos x="T8" y="T9"/>
                </a:cxn>
                <a:cxn ang="0">
                  <a:pos x="T10" y="T11"/>
                </a:cxn>
              </a:cxnLst>
              <a:rect l="0" t="0" r="r" b="b"/>
              <a:pathLst>
                <a:path w="81" h="522">
                  <a:moveTo>
                    <a:pt x="0" y="522"/>
                  </a:moveTo>
                  <a:cubicBezTo>
                    <a:pt x="0" y="41"/>
                    <a:pt x="0" y="41"/>
                    <a:pt x="0" y="41"/>
                  </a:cubicBezTo>
                  <a:cubicBezTo>
                    <a:pt x="0" y="18"/>
                    <a:pt x="18" y="0"/>
                    <a:pt x="41" y="0"/>
                  </a:cubicBezTo>
                  <a:cubicBezTo>
                    <a:pt x="63" y="0"/>
                    <a:pt x="81" y="18"/>
                    <a:pt x="81" y="41"/>
                  </a:cubicBezTo>
                  <a:cubicBezTo>
                    <a:pt x="81" y="522"/>
                    <a:pt x="81" y="522"/>
                    <a:pt x="81" y="522"/>
                  </a:cubicBezTo>
                  <a:cubicBezTo>
                    <a:pt x="52" y="522"/>
                    <a:pt x="34" y="522"/>
                    <a:pt x="0" y="522"/>
                  </a:cubicBezTo>
                </a:path>
              </a:pathLst>
            </a:custGeom>
            <a:solidFill>
              <a:srgbClr val="24C2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9" name="Rectangle 198">
              <a:extLst>
                <a:ext uri="{FF2B5EF4-FFF2-40B4-BE49-F238E27FC236}">
                  <a16:creationId xmlns:a16="http://schemas.microsoft.com/office/drawing/2014/main" id="{938F0746-D038-49D0-B23C-59470193C2F0}"/>
                </a:ext>
              </a:extLst>
            </p:cNvPr>
            <p:cNvSpPr>
              <a:spLocks noChangeArrowheads="1"/>
            </p:cNvSpPr>
            <p:nvPr/>
          </p:nvSpPr>
          <p:spPr bwMode="auto">
            <a:xfrm>
              <a:off x="1588" y="2289"/>
              <a:ext cx="148" cy="455"/>
            </a:xfrm>
            <a:prstGeom prst="rect">
              <a:avLst/>
            </a:prstGeom>
            <a:solidFill>
              <a:srgbClr val="F7951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0" name="Rectangle 199">
              <a:extLst>
                <a:ext uri="{FF2B5EF4-FFF2-40B4-BE49-F238E27FC236}">
                  <a16:creationId xmlns:a16="http://schemas.microsoft.com/office/drawing/2014/main" id="{60041BE0-80CE-4448-B42B-B211F3FECA5E}"/>
                </a:ext>
              </a:extLst>
            </p:cNvPr>
            <p:cNvSpPr>
              <a:spLocks noChangeArrowheads="1"/>
            </p:cNvSpPr>
            <p:nvPr/>
          </p:nvSpPr>
          <p:spPr bwMode="auto">
            <a:xfrm>
              <a:off x="1421" y="1983"/>
              <a:ext cx="149" cy="761"/>
            </a:xfrm>
            <a:prstGeom prst="rect">
              <a:avLst/>
            </a:prstGeom>
            <a:solidFill>
              <a:schemeClr val="accent4">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1" name="Rectangle 200">
              <a:extLst>
                <a:ext uri="{FF2B5EF4-FFF2-40B4-BE49-F238E27FC236}">
                  <a16:creationId xmlns:a16="http://schemas.microsoft.com/office/drawing/2014/main" id="{EF202824-29D1-49AE-95E4-778F0CB862F9}"/>
                </a:ext>
              </a:extLst>
            </p:cNvPr>
            <p:cNvSpPr>
              <a:spLocks noChangeArrowheads="1"/>
            </p:cNvSpPr>
            <p:nvPr/>
          </p:nvSpPr>
          <p:spPr bwMode="auto">
            <a:xfrm>
              <a:off x="1258" y="1615"/>
              <a:ext cx="147" cy="1129"/>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2" name="Rectangle 201">
              <a:extLst>
                <a:ext uri="{FF2B5EF4-FFF2-40B4-BE49-F238E27FC236}">
                  <a16:creationId xmlns:a16="http://schemas.microsoft.com/office/drawing/2014/main" id="{88893BAF-C6CA-4F19-8845-E9C412F3BE73}"/>
                </a:ext>
              </a:extLst>
            </p:cNvPr>
            <p:cNvSpPr>
              <a:spLocks noChangeArrowheads="1"/>
            </p:cNvSpPr>
            <p:nvPr/>
          </p:nvSpPr>
          <p:spPr bwMode="auto">
            <a:xfrm>
              <a:off x="1093" y="2137"/>
              <a:ext cx="149" cy="607"/>
            </a:xfrm>
            <a:prstGeom prst="rect">
              <a:avLst/>
            </a:prstGeom>
            <a:solidFill>
              <a:srgbClr val="FCD53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3" name="Rectangle 202">
              <a:extLst>
                <a:ext uri="{FF2B5EF4-FFF2-40B4-BE49-F238E27FC236}">
                  <a16:creationId xmlns:a16="http://schemas.microsoft.com/office/drawing/2014/main" id="{7550B333-4F64-430E-AAF4-664FA00238D3}"/>
                </a:ext>
              </a:extLst>
            </p:cNvPr>
            <p:cNvSpPr>
              <a:spLocks noChangeArrowheads="1"/>
            </p:cNvSpPr>
            <p:nvPr/>
          </p:nvSpPr>
          <p:spPr bwMode="auto">
            <a:xfrm>
              <a:off x="929" y="1798"/>
              <a:ext cx="147" cy="946"/>
            </a:xfrm>
            <a:prstGeom prst="rect">
              <a:avLst/>
            </a:prstGeom>
            <a:solidFill>
              <a:srgbClr val="FFDF0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35" name="Grupo 2234">
            <a:extLst>
              <a:ext uri="{FF2B5EF4-FFF2-40B4-BE49-F238E27FC236}">
                <a16:creationId xmlns:a16="http://schemas.microsoft.com/office/drawing/2014/main" id="{4944FF9C-00D8-45AD-9456-AFB5300AFD18}"/>
              </a:ext>
            </a:extLst>
          </p:cNvPr>
          <p:cNvGrpSpPr/>
          <p:nvPr/>
        </p:nvGrpSpPr>
        <p:grpSpPr>
          <a:xfrm>
            <a:off x="5089180" y="2398643"/>
            <a:ext cx="1755519" cy="1661234"/>
            <a:chOff x="4845867" y="2280255"/>
            <a:chExt cx="1755519" cy="1661234"/>
          </a:xfrm>
        </p:grpSpPr>
        <p:grpSp>
          <p:nvGrpSpPr>
            <p:cNvPr id="2205" name="Group 205">
              <a:extLst>
                <a:ext uri="{FF2B5EF4-FFF2-40B4-BE49-F238E27FC236}">
                  <a16:creationId xmlns:a16="http://schemas.microsoft.com/office/drawing/2014/main" id="{A9FD8D58-D369-4441-8432-F639E6E0C0E1}"/>
                </a:ext>
              </a:extLst>
            </p:cNvPr>
            <p:cNvGrpSpPr>
              <a:grpSpLocks noChangeAspect="1"/>
            </p:cNvGrpSpPr>
            <p:nvPr/>
          </p:nvGrpSpPr>
          <p:grpSpPr bwMode="auto">
            <a:xfrm>
              <a:off x="4845867" y="2280255"/>
              <a:ext cx="1686520" cy="1661234"/>
              <a:chOff x="3064" y="1606"/>
              <a:chExt cx="1534" cy="1511"/>
            </a:xfrm>
          </p:grpSpPr>
          <p:sp>
            <p:nvSpPr>
              <p:cNvPr id="2207" name="Freeform 206">
                <a:extLst>
                  <a:ext uri="{FF2B5EF4-FFF2-40B4-BE49-F238E27FC236}">
                    <a16:creationId xmlns:a16="http://schemas.microsoft.com/office/drawing/2014/main" id="{E708CA00-9498-4440-ABC7-3BC4F44E21AE}"/>
                  </a:ext>
                </a:extLst>
              </p:cNvPr>
              <p:cNvSpPr>
                <a:spLocks/>
              </p:cNvSpPr>
              <p:nvPr/>
            </p:nvSpPr>
            <p:spPr bwMode="auto">
              <a:xfrm>
                <a:off x="4190" y="2362"/>
                <a:ext cx="408" cy="525"/>
              </a:xfrm>
              <a:custGeom>
                <a:avLst/>
                <a:gdLst>
                  <a:gd name="T0" fmla="*/ 100 w 209"/>
                  <a:gd name="T1" fmla="*/ 269 h 269"/>
                  <a:gd name="T2" fmla="*/ 0 w 209"/>
                  <a:gd name="T3" fmla="*/ 172 h 269"/>
                  <a:gd name="T4" fmla="*/ 51 w 209"/>
                  <a:gd name="T5" fmla="*/ 93 h 269"/>
                  <a:gd name="T6" fmla="*/ 69 w 209"/>
                  <a:gd name="T7" fmla="*/ 0 h 269"/>
                  <a:gd name="T8" fmla="*/ 209 w 209"/>
                  <a:gd name="T9" fmla="*/ 0 h 269"/>
                  <a:gd name="T10" fmla="*/ 181 w 209"/>
                  <a:gd name="T11" fmla="*/ 145 h 269"/>
                  <a:gd name="T12" fmla="*/ 100 w 209"/>
                  <a:gd name="T13" fmla="*/ 269 h 269"/>
                </a:gdLst>
                <a:ahLst/>
                <a:cxnLst>
                  <a:cxn ang="0">
                    <a:pos x="T0" y="T1"/>
                  </a:cxn>
                  <a:cxn ang="0">
                    <a:pos x="T2" y="T3"/>
                  </a:cxn>
                  <a:cxn ang="0">
                    <a:pos x="T4" y="T5"/>
                  </a:cxn>
                  <a:cxn ang="0">
                    <a:pos x="T6" y="T7"/>
                  </a:cxn>
                  <a:cxn ang="0">
                    <a:pos x="T8" y="T9"/>
                  </a:cxn>
                  <a:cxn ang="0">
                    <a:pos x="T10" y="T11"/>
                  </a:cxn>
                  <a:cxn ang="0">
                    <a:pos x="T12" y="T13"/>
                  </a:cxn>
                </a:cxnLst>
                <a:rect l="0" t="0" r="r" b="b"/>
                <a:pathLst>
                  <a:path w="209" h="269">
                    <a:moveTo>
                      <a:pt x="100" y="269"/>
                    </a:moveTo>
                    <a:cubicBezTo>
                      <a:pt x="0" y="172"/>
                      <a:pt x="0" y="172"/>
                      <a:pt x="0" y="172"/>
                    </a:cubicBezTo>
                    <a:cubicBezTo>
                      <a:pt x="22" y="149"/>
                      <a:pt x="39" y="122"/>
                      <a:pt x="51" y="93"/>
                    </a:cubicBezTo>
                    <a:cubicBezTo>
                      <a:pt x="63" y="63"/>
                      <a:pt x="69" y="32"/>
                      <a:pt x="69" y="0"/>
                    </a:cubicBezTo>
                    <a:cubicBezTo>
                      <a:pt x="209" y="0"/>
                      <a:pt x="209" y="0"/>
                      <a:pt x="209" y="0"/>
                    </a:cubicBezTo>
                    <a:cubicBezTo>
                      <a:pt x="209" y="50"/>
                      <a:pt x="199" y="99"/>
                      <a:pt x="181" y="145"/>
                    </a:cubicBezTo>
                    <a:cubicBezTo>
                      <a:pt x="162" y="191"/>
                      <a:pt x="135" y="233"/>
                      <a:pt x="100" y="269"/>
                    </a:cubicBezTo>
                    <a:close/>
                  </a:path>
                </a:pathLst>
              </a:custGeom>
              <a:solidFill>
                <a:srgbClr val="F795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8" name="Freeform 207">
                <a:extLst>
                  <a:ext uri="{FF2B5EF4-FFF2-40B4-BE49-F238E27FC236}">
                    <a16:creationId xmlns:a16="http://schemas.microsoft.com/office/drawing/2014/main" id="{16181693-E562-4F81-A582-6B949CABCC74}"/>
                  </a:ext>
                </a:extLst>
              </p:cNvPr>
              <p:cNvSpPr>
                <a:spLocks/>
              </p:cNvSpPr>
              <p:nvPr/>
            </p:nvSpPr>
            <p:spPr bwMode="auto">
              <a:xfrm>
                <a:off x="3686" y="2697"/>
                <a:ext cx="699" cy="420"/>
              </a:xfrm>
              <a:custGeom>
                <a:avLst/>
                <a:gdLst>
                  <a:gd name="T0" fmla="*/ 80 w 358"/>
                  <a:gd name="T1" fmla="*/ 215 h 215"/>
                  <a:gd name="T2" fmla="*/ 0 w 358"/>
                  <a:gd name="T3" fmla="*/ 207 h 215"/>
                  <a:gd name="T4" fmla="*/ 29 w 358"/>
                  <a:gd name="T5" fmla="*/ 70 h 215"/>
                  <a:gd name="T6" fmla="*/ 152 w 358"/>
                  <a:gd name="T7" fmla="*/ 64 h 215"/>
                  <a:gd name="T8" fmla="*/ 258 w 358"/>
                  <a:gd name="T9" fmla="*/ 0 h 215"/>
                  <a:gd name="T10" fmla="*/ 358 w 358"/>
                  <a:gd name="T11" fmla="*/ 97 h 215"/>
                  <a:gd name="T12" fmla="*/ 193 w 358"/>
                  <a:gd name="T13" fmla="*/ 198 h 215"/>
                  <a:gd name="T14" fmla="*/ 80 w 358"/>
                  <a:gd name="T15" fmla="*/ 215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8" h="215">
                    <a:moveTo>
                      <a:pt x="80" y="215"/>
                    </a:moveTo>
                    <a:cubicBezTo>
                      <a:pt x="53" y="215"/>
                      <a:pt x="26" y="212"/>
                      <a:pt x="0" y="207"/>
                    </a:cubicBezTo>
                    <a:cubicBezTo>
                      <a:pt x="29" y="70"/>
                      <a:pt x="29" y="70"/>
                      <a:pt x="29" y="70"/>
                    </a:cubicBezTo>
                    <a:cubicBezTo>
                      <a:pt x="70" y="78"/>
                      <a:pt x="112" y="76"/>
                      <a:pt x="152" y="64"/>
                    </a:cubicBezTo>
                    <a:cubicBezTo>
                      <a:pt x="192" y="52"/>
                      <a:pt x="229" y="30"/>
                      <a:pt x="258" y="0"/>
                    </a:cubicBezTo>
                    <a:cubicBezTo>
                      <a:pt x="358" y="97"/>
                      <a:pt x="358" y="97"/>
                      <a:pt x="358" y="97"/>
                    </a:cubicBezTo>
                    <a:cubicBezTo>
                      <a:pt x="313" y="144"/>
                      <a:pt x="256" y="179"/>
                      <a:pt x="193" y="198"/>
                    </a:cubicBezTo>
                    <a:cubicBezTo>
                      <a:pt x="156" y="209"/>
                      <a:pt x="118" y="215"/>
                      <a:pt x="80" y="215"/>
                    </a:cubicBezTo>
                    <a:close/>
                  </a:path>
                </a:pathLst>
              </a:custGeom>
              <a:solidFill>
                <a:srgbClr val="FCD5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9" name="Freeform 208">
                <a:extLst>
                  <a:ext uri="{FF2B5EF4-FFF2-40B4-BE49-F238E27FC236}">
                    <a16:creationId xmlns:a16="http://schemas.microsoft.com/office/drawing/2014/main" id="{A1B655C3-2119-4009-9046-2B261038270D}"/>
                  </a:ext>
                </a:extLst>
              </p:cNvPr>
              <p:cNvSpPr>
                <a:spLocks/>
              </p:cNvSpPr>
              <p:nvPr/>
            </p:nvSpPr>
            <p:spPr bwMode="auto">
              <a:xfrm>
                <a:off x="3098" y="2446"/>
                <a:ext cx="644" cy="655"/>
              </a:xfrm>
              <a:custGeom>
                <a:avLst/>
                <a:gdLst>
                  <a:gd name="T0" fmla="*/ 301 w 330"/>
                  <a:gd name="T1" fmla="*/ 336 h 336"/>
                  <a:gd name="T2" fmla="*/ 103 w 330"/>
                  <a:gd name="T3" fmla="*/ 226 h 336"/>
                  <a:gd name="T4" fmla="*/ 0 w 330"/>
                  <a:gd name="T5" fmla="*/ 24 h 336"/>
                  <a:gd name="T6" fmla="*/ 138 w 330"/>
                  <a:gd name="T7" fmla="*/ 0 h 336"/>
                  <a:gd name="T8" fmla="*/ 204 w 330"/>
                  <a:gd name="T9" fmla="*/ 129 h 336"/>
                  <a:gd name="T10" fmla="*/ 330 w 330"/>
                  <a:gd name="T11" fmla="*/ 199 h 336"/>
                  <a:gd name="T12" fmla="*/ 301 w 330"/>
                  <a:gd name="T13" fmla="*/ 336 h 336"/>
                </a:gdLst>
                <a:ahLst/>
                <a:cxnLst>
                  <a:cxn ang="0">
                    <a:pos x="T0" y="T1"/>
                  </a:cxn>
                  <a:cxn ang="0">
                    <a:pos x="T2" y="T3"/>
                  </a:cxn>
                  <a:cxn ang="0">
                    <a:pos x="T4" y="T5"/>
                  </a:cxn>
                  <a:cxn ang="0">
                    <a:pos x="T6" y="T7"/>
                  </a:cxn>
                  <a:cxn ang="0">
                    <a:pos x="T8" y="T9"/>
                  </a:cxn>
                  <a:cxn ang="0">
                    <a:pos x="T10" y="T11"/>
                  </a:cxn>
                  <a:cxn ang="0">
                    <a:pos x="T12" y="T13"/>
                  </a:cxn>
                </a:cxnLst>
                <a:rect l="0" t="0" r="r" b="b"/>
                <a:pathLst>
                  <a:path w="330" h="336">
                    <a:moveTo>
                      <a:pt x="301" y="336"/>
                    </a:moveTo>
                    <a:cubicBezTo>
                      <a:pt x="225" y="319"/>
                      <a:pt x="157" y="282"/>
                      <a:pt x="103" y="226"/>
                    </a:cubicBezTo>
                    <a:cubicBezTo>
                      <a:pt x="49" y="170"/>
                      <a:pt x="14" y="101"/>
                      <a:pt x="0" y="24"/>
                    </a:cubicBezTo>
                    <a:cubicBezTo>
                      <a:pt x="138" y="0"/>
                      <a:pt x="138" y="0"/>
                      <a:pt x="138" y="0"/>
                    </a:cubicBezTo>
                    <a:cubicBezTo>
                      <a:pt x="147" y="49"/>
                      <a:pt x="169" y="93"/>
                      <a:pt x="204" y="129"/>
                    </a:cubicBezTo>
                    <a:cubicBezTo>
                      <a:pt x="238" y="164"/>
                      <a:pt x="282" y="188"/>
                      <a:pt x="330" y="199"/>
                    </a:cubicBezTo>
                    <a:lnTo>
                      <a:pt x="301" y="336"/>
                    </a:lnTo>
                    <a:close/>
                  </a:path>
                </a:pathLst>
              </a:custGeom>
              <a:solidFill>
                <a:srgbClr val="7F6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0" name="Freeform 209">
                <a:extLst>
                  <a:ext uri="{FF2B5EF4-FFF2-40B4-BE49-F238E27FC236}">
                    <a16:creationId xmlns:a16="http://schemas.microsoft.com/office/drawing/2014/main" id="{30CF9BD6-78DD-4940-B07A-BDE53D2143CD}"/>
                  </a:ext>
                </a:extLst>
              </p:cNvPr>
              <p:cNvSpPr>
                <a:spLocks/>
              </p:cNvSpPr>
              <p:nvPr/>
            </p:nvSpPr>
            <p:spPr bwMode="auto">
              <a:xfrm>
                <a:off x="3064" y="1627"/>
                <a:ext cx="661" cy="862"/>
              </a:xfrm>
              <a:custGeom>
                <a:avLst/>
                <a:gdLst>
                  <a:gd name="T0" fmla="*/ 17 w 338"/>
                  <a:gd name="T1" fmla="*/ 442 h 442"/>
                  <a:gd name="T2" fmla="*/ 74 w 338"/>
                  <a:gd name="T3" fmla="*/ 165 h 442"/>
                  <a:gd name="T4" fmla="*/ 305 w 338"/>
                  <a:gd name="T5" fmla="*/ 0 h 442"/>
                  <a:gd name="T6" fmla="*/ 338 w 338"/>
                  <a:gd name="T7" fmla="*/ 136 h 442"/>
                  <a:gd name="T8" fmla="*/ 191 w 338"/>
                  <a:gd name="T9" fmla="*/ 241 h 442"/>
                  <a:gd name="T10" fmla="*/ 155 w 338"/>
                  <a:gd name="T11" fmla="*/ 418 h 442"/>
                  <a:gd name="T12" fmla="*/ 17 w 338"/>
                  <a:gd name="T13" fmla="*/ 442 h 442"/>
                </a:gdLst>
                <a:ahLst/>
                <a:cxnLst>
                  <a:cxn ang="0">
                    <a:pos x="T0" y="T1"/>
                  </a:cxn>
                  <a:cxn ang="0">
                    <a:pos x="T2" y="T3"/>
                  </a:cxn>
                  <a:cxn ang="0">
                    <a:pos x="T4" y="T5"/>
                  </a:cxn>
                  <a:cxn ang="0">
                    <a:pos x="T6" y="T7"/>
                  </a:cxn>
                  <a:cxn ang="0">
                    <a:pos x="T8" y="T9"/>
                  </a:cxn>
                  <a:cxn ang="0">
                    <a:pos x="T10" y="T11"/>
                  </a:cxn>
                  <a:cxn ang="0">
                    <a:pos x="T12" y="T13"/>
                  </a:cxn>
                </a:cxnLst>
                <a:rect l="0" t="0" r="r" b="b"/>
                <a:pathLst>
                  <a:path w="338" h="442">
                    <a:moveTo>
                      <a:pt x="17" y="442"/>
                    </a:moveTo>
                    <a:cubicBezTo>
                      <a:pt x="0" y="346"/>
                      <a:pt x="20" y="247"/>
                      <a:pt x="74" y="165"/>
                    </a:cubicBezTo>
                    <a:cubicBezTo>
                      <a:pt x="127" y="82"/>
                      <a:pt x="209" y="24"/>
                      <a:pt x="305" y="0"/>
                    </a:cubicBezTo>
                    <a:cubicBezTo>
                      <a:pt x="338" y="136"/>
                      <a:pt x="338" y="136"/>
                      <a:pt x="338" y="136"/>
                    </a:cubicBezTo>
                    <a:cubicBezTo>
                      <a:pt x="278" y="151"/>
                      <a:pt x="225" y="188"/>
                      <a:pt x="191" y="241"/>
                    </a:cubicBezTo>
                    <a:cubicBezTo>
                      <a:pt x="157" y="293"/>
                      <a:pt x="144" y="356"/>
                      <a:pt x="155" y="418"/>
                    </a:cubicBezTo>
                    <a:lnTo>
                      <a:pt x="17" y="442"/>
                    </a:lnTo>
                    <a:close/>
                  </a:path>
                </a:pathLst>
              </a:custGeom>
              <a:solidFill>
                <a:srgbClr val="FFDF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1" name="Freeform 210">
                <a:extLst>
                  <a:ext uri="{FF2B5EF4-FFF2-40B4-BE49-F238E27FC236}">
                    <a16:creationId xmlns:a16="http://schemas.microsoft.com/office/drawing/2014/main" id="{585A8B53-6A63-4D28-9ACC-7DD856D80E02}"/>
                  </a:ext>
                </a:extLst>
              </p:cNvPr>
              <p:cNvSpPr>
                <a:spLocks/>
              </p:cNvSpPr>
              <p:nvPr/>
            </p:nvSpPr>
            <p:spPr bwMode="auto">
              <a:xfrm>
                <a:off x="3660" y="1606"/>
                <a:ext cx="938" cy="756"/>
              </a:xfrm>
              <a:custGeom>
                <a:avLst/>
                <a:gdLst>
                  <a:gd name="T0" fmla="*/ 480 w 480"/>
                  <a:gd name="T1" fmla="*/ 387 h 387"/>
                  <a:gd name="T2" fmla="*/ 340 w 480"/>
                  <a:gd name="T3" fmla="*/ 387 h 387"/>
                  <a:gd name="T4" fmla="*/ 93 w 480"/>
                  <a:gd name="T5" fmla="*/ 140 h 387"/>
                  <a:gd name="T6" fmla="*/ 33 w 480"/>
                  <a:gd name="T7" fmla="*/ 148 h 387"/>
                  <a:gd name="T8" fmla="*/ 0 w 480"/>
                  <a:gd name="T9" fmla="*/ 12 h 387"/>
                  <a:gd name="T10" fmla="*/ 93 w 480"/>
                  <a:gd name="T11" fmla="*/ 0 h 387"/>
                  <a:gd name="T12" fmla="*/ 366 w 480"/>
                  <a:gd name="T13" fmla="*/ 114 h 387"/>
                  <a:gd name="T14" fmla="*/ 480 w 480"/>
                  <a:gd name="T15" fmla="*/ 387 h 3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0" h="387">
                    <a:moveTo>
                      <a:pt x="480" y="387"/>
                    </a:moveTo>
                    <a:cubicBezTo>
                      <a:pt x="340" y="387"/>
                      <a:pt x="340" y="387"/>
                      <a:pt x="340" y="387"/>
                    </a:cubicBezTo>
                    <a:cubicBezTo>
                      <a:pt x="340" y="251"/>
                      <a:pt x="229" y="140"/>
                      <a:pt x="93" y="140"/>
                    </a:cubicBezTo>
                    <a:cubicBezTo>
                      <a:pt x="73" y="140"/>
                      <a:pt x="53" y="143"/>
                      <a:pt x="33" y="148"/>
                    </a:cubicBezTo>
                    <a:cubicBezTo>
                      <a:pt x="0" y="12"/>
                      <a:pt x="0" y="12"/>
                      <a:pt x="0" y="12"/>
                    </a:cubicBezTo>
                    <a:cubicBezTo>
                      <a:pt x="30" y="4"/>
                      <a:pt x="62" y="0"/>
                      <a:pt x="93" y="0"/>
                    </a:cubicBezTo>
                    <a:cubicBezTo>
                      <a:pt x="196" y="0"/>
                      <a:pt x="293" y="41"/>
                      <a:pt x="366" y="114"/>
                    </a:cubicBezTo>
                    <a:cubicBezTo>
                      <a:pt x="439" y="187"/>
                      <a:pt x="480" y="284"/>
                      <a:pt x="480" y="387"/>
                    </a:cubicBezTo>
                    <a:close/>
                  </a:path>
                </a:pathLst>
              </a:custGeom>
              <a:solidFill>
                <a:srgbClr val="FCD5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234" name="CuadroTexto 2233">
              <a:extLst>
                <a:ext uri="{FF2B5EF4-FFF2-40B4-BE49-F238E27FC236}">
                  <a16:creationId xmlns:a16="http://schemas.microsoft.com/office/drawing/2014/main" id="{D62E998C-6280-4ECD-BC6F-E14FD04B5FB3}"/>
                </a:ext>
              </a:extLst>
            </p:cNvPr>
            <p:cNvSpPr txBox="1"/>
            <p:nvPr/>
          </p:nvSpPr>
          <p:spPr>
            <a:xfrm>
              <a:off x="4911726" y="2647950"/>
              <a:ext cx="428624" cy="230832"/>
            </a:xfrm>
            <a:prstGeom prst="rect">
              <a:avLst/>
            </a:prstGeom>
            <a:noFill/>
          </p:spPr>
          <p:txBody>
            <a:bodyPr wrap="square" rtlCol="0">
              <a:spAutoFit/>
            </a:bodyPr>
            <a:lstStyle/>
            <a:p>
              <a:r>
                <a:rPr lang="en-US" sz="900" dirty="0"/>
                <a:t>24%</a:t>
              </a:r>
            </a:p>
          </p:txBody>
        </p:sp>
        <p:sp>
          <p:nvSpPr>
            <p:cNvPr id="315" name="CuadroTexto 314">
              <a:extLst>
                <a:ext uri="{FF2B5EF4-FFF2-40B4-BE49-F238E27FC236}">
                  <a16:creationId xmlns:a16="http://schemas.microsoft.com/office/drawing/2014/main" id="{361AC877-EA30-461C-8A59-9A5451BEE710}"/>
                </a:ext>
              </a:extLst>
            </p:cNvPr>
            <p:cNvSpPr txBox="1"/>
            <p:nvPr/>
          </p:nvSpPr>
          <p:spPr>
            <a:xfrm>
              <a:off x="5968966" y="2468181"/>
              <a:ext cx="428624" cy="230832"/>
            </a:xfrm>
            <a:prstGeom prst="rect">
              <a:avLst/>
            </a:prstGeom>
            <a:noFill/>
          </p:spPr>
          <p:txBody>
            <a:bodyPr wrap="square" rtlCol="0">
              <a:spAutoFit/>
            </a:bodyPr>
            <a:lstStyle/>
            <a:p>
              <a:r>
                <a:rPr lang="en-US" sz="900" dirty="0"/>
                <a:t>29%</a:t>
              </a:r>
            </a:p>
          </p:txBody>
        </p:sp>
        <p:sp>
          <p:nvSpPr>
            <p:cNvPr id="316" name="CuadroTexto 315">
              <a:extLst>
                <a:ext uri="{FF2B5EF4-FFF2-40B4-BE49-F238E27FC236}">
                  <a16:creationId xmlns:a16="http://schemas.microsoft.com/office/drawing/2014/main" id="{AED9F70E-6D29-48D9-B927-6E99D58C4EE9}"/>
                </a:ext>
              </a:extLst>
            </p:cNvPr>
            <p:cNvSpPr txBox="1"/>
            <p:nvPr/>
          </p:nvSpPr>
          <p:spPr>
            <a:xfrm>
              <a:off x="4987500" y="3394173"/>
              <a:ext cx="428624" cy="230832"/>
            </a:xfrm>
            <a:prstGeom prst="rect">
              <a:avLst/>
            </a:prstGeom>
            <a:noFill/>
          </p:spPr>
          <p:txBody>
            <a:bodyPr wrap="square" rtlCol="0">
              <a:spAutoFit/>
            </a:bodyPr>
            <a:lstStyle/>
            <a:p>
              <a:r>
                <a:rPr lang="en-US" sz="900" dirty="0"/>
                <a:t>20%</a:t>
              </a:r>
            </a:p>
          </p:txBody>
        </p:sp>
        <p:sp>
          <p:nvSpPr>
            <p:cNvPr id="317" name="CuadroTexto 316">
              <a:extLst>
                <a:ext uri="{FF2B5EF4-FFF2-40B4-BE49-F238E27FC236}">
                  <a16:creationId xmlns:a16="http://schemas.microsoft.com/office/drawing/2014/main" id="{17EB9431-729B-4FE5-949C-0C6CA79F3304}"/>
                </a:ext>
              </a:extLst>
            </p:cNvPr>
            <p:cNvSpPr txBox="1"/>
            <p:nvPr/>
          </p:nvSpPr>
          <p:spPr>
            <a:xfrm>
              <a:off x="6172762" y="3226336"/>
              <a:ext cx="428624" cy="230832"/>
            </a:xfrm>
            <a:prstGeom prst="rect">
              <a:avLst/>
            </a:prstGeom>
            <a:noFill/>
          </p:spPr>
          <p:txBody>
            <a:bodyPr wrap="square" rtlCol="0">
              <a:spAutoFit/>
            </a:bodyPr>
            <a:lstStyle/>
            <a:p>
              <a:r>
                <a:rPr lang="en-US" sz="900" dirty="0"/>
                <a:t>12%</a:t>
              </a:r>
            </a:p>
          </p:txBody>
        </p:sp>
        <p:sp>
          <p:nvSpPr>
            <p:cNvPr id="318" name="CuadroTexto 317">
              <a:extLst>
                <a:ext uri="{FF2B5EF4-FFF2-40B4-BE49-F238E27FC236}">
                  <a16:creationId xmlns:a16="http://schemas.microsoft.com/office/drawing/2014/main" id="{6B825881-4E13-42B7-94BD-172AF2601110}"/>
                </a:ext>
              </a:extLst>
            </p:cNvPr>
            <p:cNvSpPr txBox="1"/>
            <p:nvPr/>
          </p:nvSpPr>
          <p:spPr>
            <a:xfrm>
              <a:off x="5711951" y="3625005"/>
              <a:ext cx="428624" cy="230832"/>
            </a:xfrm>
            <a:prstGeom prst="rect">
              <a:avLst/>
            </a:prstGeom>
            <a:noFill/>
          </p:spPr>
          <p:txBody>
            <a:bodyPr wrap="square" rtlCol="0">
              <a:spAutoFit/>
            </a:bodyPr>
            <a:lstStyle/>
            <a:p>
              <a:r>
                <a:rPr lang="en-US" sz="900" dirty="0"/>
                <a:t>17%</a:t>
              </a:r>
            </a:p>
          </p:txBody>
        </p:sp>
      </p:grpSp>
      <p:sp>
        <p:nvSpPr>
          <p:cNvPr id="328" name="TextBox 61">
            <a:extLst>
              <a:ext uri="{FF2B5EF4-FFF2-40B4-BE49-F238E27FC236}">
                <a16:creationId xmlns:a16="http://schemas.microsoft.com/office/drawing/2014/main" id="{AE10F7CB-B017-40C1-A7D5-08207DC2D705}"/>
              </a:ext>
            </a:extLst>
          </p:cNvPr>
          <p:cNvSpPr txBox="1"/>
          <p:nvPr/>
        </p:nvSpPr>
        <p:spPr>
          <a:xfrm>
            <a:off x="546253" y="4173046"/>
            <a:ext cx="2264071" cy="1107996"/>
          </a:xfrm>
          <a:prstGeom prst="rect">
            <a:avLst/>
          </a:prstGeom>
          <a:noFill/>
        </p:spPr>
        <p:txBody>
          <a:bodyPr wrap="square" lIns="91422" tIns="45711" rIns="91422" bIns="45711">
            <a:spAutoFit/>
          </a:bodyPr>
          <a:lstStyle/>
          <a:p>
            <a:pPr algn="ctr"/>
            <a:r>
              <a:rPr lang="es-CO" sz="1600" dirty="0">
                <a:solidFill>
                  <a:schemeClr val="bg1"/>
                </a:solidFill>
                <a:latin typeface="+mj-lt"/>
                <a:ea typeface="MS PGothic" panose="020B0600070205080204" pitchFamily="34" charset="-128"/>
              </a:rPr>
              <a:t>Lorem ipsum dolor sit amet, consectetur adipiscing elit. Fusce convallis magna non</a:t>
            </a:r>
          </a:p>
        </p:txBody>
      </p:sp>
      <p:sp>
        <p:nvSpPr>
          <p:cNvPr id="329" name="TextBox 61">
            <a:extLst>
              <a:ext uri="{FF2B5EF4-FFF2-40B4-BE49-F238E27FC236}">
                <a16:creationId xmlns:a16="http://schemas.microsoft.com/office/drawing/2014/main" id="{70B441F3-84BC-4FC8-9CBC-B6D2EEC94465}"/>
              </a:ext>
            </a:extLst>
          </p:cNvPr>
          <p:cNvSpPr txBox="1"/>
          <p:nvPr/>
        </p:nvSpPr>
        <p:spPr>
          <a:xfrm>
            <a:off x="8801456" y="4143661"/>
            <a:ext cx="2264071" cy="1107996"/>
          </a:xfrm>
          <a:prstGeom prst="rect">
            <a:avLst/>
          </a:prstGeom>
          <a:noFill/>
        </p:spPr>
        <p:txBody>
          <a:bodyPr wrap="square" lIns="91422" tIns="45711" rIns="91422" bIns="45711">
            <a:spAutoFit/>
          </a:bodyPr>
          <a:lstStyle/>
          <a:p>
            <a:pPr algn="ctr"/>
            <a:r>
              <a:rPr lang="es-CO" sz="1600" dirty="0">
                <a:solidFill>
                  <a:schemeClr val="bg1"/>
                </a:solidFill>
                <a:latin typeface="+mj-lt"/>
                <a:ea typeface="MS PGothic" panose="020B0600070205080204" pitchFamily="34" charset="-128"/>
              </a:rPr>
              <a:t>Lorem ipsum dolor sit amet, consectetur adipiscing elit. Fusce convallis magna non</a:t>
            </a:r>
          </a:p>
        </p:txBody>
      </p:sp>
      <p:sp>
        <p:nvSpPr>
          <p:cNvPr id="330" name="TextBox 61">
            <a:extLst>
              <a:ext uri="{FF2B5EF4-FFF2-40B4-BE49-F238E27FC236}">
                <a16:creationId xmlns:a16="http://schemas.microsoft.com/office/drawing/2014/main" id="{D8AA4B35-3BE5-4154-8C59-D12758D92C7F}"/>
              </a:ext>
            </a:extLst>
          </p:cNvPr>
          <p:cNvSpPr txBox="1"/>
          <p:nvPr/>
        </p:nvSpPr>
        <p:spPr>
          <a:xfrm>
            <a:off x="4702555" y="4296061"/>
            <a:ext cx="2264071" cy="1107996"/>
          </a:xfrm>
          <a:prstGeom prst="rect">
            <a:avLst/>
          </a:prstGeom>
          <a:noFill/>
        </p:spPr>
        <p:txBody>
          <a:bodyPr wrap="square" lIns="91422" tIns="45711" rIns="91422" bIns="45711">
            <a:spAutoFit/>
          </a:bodyPr>
          <a:lstStyle/>
          <a:p>
            <a:pPr algn="ctr"/>
            <a:r>
              <a:rPr lang="es-CO" sz="1600" dirty="0">
                <a:solidFill>
                  <a:schemeClr val="bg1"/>
                </a:solidFill>
                <a:latin typeface="+mj-lt"/>
                <a:ea typeface="MS PGothic" panose="020B0600070205080204" pitchFamily="34" charset="-128"/>
              </a:rPr>
              <a:t>Lorem ipsum dolor sit amet, consectetur adipiscing elit. Fusce convallis magna non</a:t>
            </a:r>
          </a:p>
        </p:txBody>
      </p:sp>
      <p:grpSp>
        <p:nvGrpSpPr>
          <p:cNvPr id="261" name="Grupo 260">
            <a:extLst>
              <a:ext uri="{FF2B5EF4-FFF2-40B4-BE49-F238E27FC236}">
                <a16:creationId xmlns:a16="http://schemas.microsoft.com/office/drawing/2014/main" id="{0B2DB0C6-C4F6-447E-AD51-96386FD2AD46}"/>
              </a:ext>
            </a:extLst>
          </p:cNvPr>
          <p:cNvGrpSpPr/>
          <p:nvPr/>
        </p:nvGrpSpPr>
        <p:grpSpPr>
          <a:xfrm>
            <a:off x="8541728" y="2470177"/>
            <a:ext cx="2814958" cy="1499752"/>
            <a:chOff x="8122778" y="2470177"/>
            <a:chExt cx="2814958" cy="1499752"/>
          </a:xfrm>
        </p:grpSpPr>
        <p:grpSp>
          <p:nvGrpSpPr>
            <p:cNvPr id="2237" name="Group 234">
              <a:extLst>
                <a:ext uri="{FF2B5EF4-FFF2-40B4-BE49-F238E27FC236}">
                  <a16:creationId xmlns:a16="http://schemas.microsoft.com/office/drawing/2014/main" id="{5D94B296-C59B-4DEF-8FF2-F3A1C6B30493}"/>
                </a:ext>
              </a:extLst>
            </p:cNvPr>
            <p:cNvGrpSpPr>
              <a:grpSpLocks noChangeAspect="1"/>
            </p:cNvGrpSpPr>
            <p:nvPr/>
          </p:nvGrpSpPr>
          <p:grpSpPr bwMode="auto">
            <a:xfrm>
              <a:off x="8743811" y="2532063"/>
              <a:ext cx="2193925" cy="1387475"/>
              <a:chOff x="5319" y="1595"/>
              <a:chExt cx="1382" cy="874"/>
            </a:xfrm>
          </p:grpSpPr>
          <p:sp>
            <p:nvSpPr>
              <p:cNvPr id="2239" name="Freeform 235">
                <a:extLst>
                  <a:ext uri="{FF2B5EF4-FFF2-40B4-BE49-F238E27FC236}">
                    <a16:creationId xmlns:a16="http://schemas.microsoft.com/office/drawing/2014/main" id="{2F355F4E-3389-4CC5-9120-D40D12E1F79B}"/>
                  </a:ext>
                </a:extLst>
              </p:cNvPr>
              <p:cNvSpPr>
                <a:spLocks/>
              </p:cNvSpPr>
              <p:nvPr/>
            </p:nvSpPr>
            <p:spPr bwMode="auto">
              <a:xfrm>
                <a:off x="5319" y="1595"/>
                <a:ext cx="555" cy="113"/>
              </a:xfrm>
              <a:custGeom>
                <a:avLst/>
                <a:gdLst>
                  <a:gd name="T0" fmla="*/ 107 w 119"/>
                  <a:gd name="T1" fmla="*/ 24 h 24"/>
                  <a:gd name="T2" fmla="*/ 0 w 119"/>
                  <a:gd name="T3" fmla="*/ 24 h 24"/>
                  <a:gd name="T4" fmla="*/ 0 w 119"/>
                  <a:gd name="T5" fmla="*/ 0 h 24"/>
                  <a:gd name="T6" fmla="*/ 107 w 119"/>
                  <a:gd name="T7" fmla="*/ 0 h 24"/>
                  <a:gd name="T8" fmla="*/ 119 w 119"/>
                  <a:gd name="T9" fmla="*/ 12 h 24"/>
                  <a:gd name="T10" fmla="*/ 107 w 119"/>
                  <a:gd name="T11" fmla="*/ 24 h 24"/>
                </a:gdLst>
                <a:ahLst/>
                <a:cxnLst>
                  <a:cxn ang="0">
                    <a:pos x="T0" y="T1"/>
                  </a:cxn>
                  <a:cxn ang="0">
                    <a:pos x="T2" y="T3"/>
                  </a:cxn>
                  <a:cxn ang="0">
                    <a:pos x="T4" y="T5"/>
                  </a:cxn>
                  <a:cxn ang="0">
                    <a:pos x="T6" y="T7"/>
                  </a:cxn>
                  <a:cxn ang="0">
                    <a:pos x="T8" y="T9"/>
                  </a:cxn>
                  <a:cxn ang="0">
                    <a:pos x="T10" y="T11"/>
                  </a:cxn>
                </a:cxnLst>
                <a:rect l="0" t="0" r="r" b="b"/>
                <a:pathLst>
                  <a:path w="119" h="24">
                    <a:moveTo>
                      <a:pt x="107" y="24"/>
                    </a:moveTo>
                    <a:cubicBezTo>
                      <a:pt x="0" y="24"/>
                      <a:pt x="0" y="24"/>
                      <a:pt x="0" y="24"/>
                    </a:cubicBezTo>
                    <a:cubicBezTo>
                      <a:pt x="0" y="0"/>
                      <a:pt x="0" y="0"/>
                      <a:pt x="0" y="0"/>
                    </a:cubicBezTo>
                    <a:cubicBezTo>
                      <a:pt x="107" y="0"/>
                      <a:pt x="107" y="0"/>
                      <a:pt x="107" y="0"/>
                    </a:cubicBezTo>
                    <a:cubicBezTo>
                      <a:pt x="113" y="0"/>
                      <a:pt x="119" y="5"/>
                      <a:pt x="119" y="12"/>
                    </a:cubicBezTo>
                    <a:cubicBezTo>
                      <a:pt x="119" y="18"/>
                      <a:pt x="113" y="24"/>
                      <a:pt x="107" y="24"/>
                    </a:cubicBezTo>
                    <a:close/>
                  </a:path>
                </a:pathLst>
              </a:custGeom>
              <a:solidFill>
                <a:srgbClr val="FFDF0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 name="Freeform 236">
                <a:extLst>
                  <a:ext uri="{FF2B5EF4-FFF2-40B4-BE49-F238E27FC236}">
                    <a16:creationId xmlns:a16="http://schemas.microsoft.com/office/drawing/2014/main" id="{8582EF18-4DF9-458B-A51C-D389C752E604}"/>
                  </a:ext>
                </a:extLst>
              </p:cNvPr>
              <p:cNvSpPr>
                <a:spLocks/>
              </p:cNvSpPr>
              <p:nvPr/>
            </p:nvSpPr>
            <p:spPr bwMode="auto">
              <a:xfrm>
                <a:off x="5319" y="1787"/>
                <a:ext cx="971" cy="108"/>
              </a:xfrm>
              <a:custGeom>
                <a:avLst/>
                <a:gdLst>
                  <a:gd name="T0" fmla="*/ 196 w 208"/>
                  <a:gd name="T1" fmla="*/ 23 h 23"/>
                  <a:gd name="T2" fmla="*/ 0 w 208"/>
                  <a:gd name="T3" fmla="*/ 23 h 23"/>
                  <a:gd name="T4" fmla="*/ 0 w 208"/>
                  <a:gd name="T5" fmla="*/ 0 h 23"/>
                  <a:gd name="T6" fmla="*/ 196 w 208"/>
                  <a:gd name="T7" fmla="*/ 0 h 23"/>
                  <a:gd name="T8" fmla="*/ 208 w 208"/>
                  <a:gd name="T9" fmla="*/ 11 h 23"/>
                  <a:gd name="T10" fmla="*/ 196 w 208"/>
                  <a:gd name="T11" fmla="*/ 23 h 23"/>
                </a:gdLst>
                <a:ahLst/>
                <a:cxnLst>
                  <a:cxn ang="0">
                    <a:pos x="T0" y="T1"/>
                  </a:cxn>
                  <a:cxn ang="0">
                    <a:pos x="T2" y="T3"/>
                  </a:cxn>
                  <a:cxn ang="0">
                    <a:pos x="T4" y="T5"/>
                  </a:cxn>
                  <a:cxn ang="0">
                    <a:pos x="T6" y="T7"/>
                  </a:cxn>
                  <a:cxn ang="0">
                    <a:pos x="T8" y="T9"/>
                  </a:cxn>
                  <a:cxn ang="0">
                    <a:pos x="T10" y="T11"/>
                  </a:cxn>
                </a:cxnLst>
                <a:rect l="0" t="0" r="r" b="b"/>
                <a:pathLst>
                  <a:path w="208" h="23">
                    <a:moveTo>
                      <a:pt x="196" y="23"/>
                    </a:moveTo>
                    <a:cubicBezTo>
                      <a:pt x="0" y="23"/>
                      <a:pt x="0" y="23"/>
                      <a:pt x="0" y="23"/>
                    </a:cubicBezTo>
                    <a:cubicBezTo>
                      <a:pt x="0" y="0"/>
                      <a:pt x="0" y="0"/>
                      <a:pt x="0" y="0"/>
                    </a:cubicBezTo>
                    <a:cubicBezTo>
                      <a:pt x="196" y="0"/>
                      <a:pt x="196" y="0"/>
                      <a:pt x="196" y="0"/>
                    </a:cubicBezTo>
                    <a:cubicBezTo>
                      <a:pt x="202" y="0"/>
                      <a:pt x="208" y="5"/>
                      <a:pt x="208" y="11"/>
                    </a:cubicBezTo>
                    <a:cubicBezTo>
                      <a:pt x="208" y="18"/>
                      <a:pt x="202" y="23"/>
                      <a:pt x="196" y="23"/>
                    </a:cubicBezTo>
                    <a:close/>
                  </a:path>
                </a:pathLst>
              </a:custGeom>
              <a:solidFill>
                <a:srgbClr val="FCD53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7" name="Freeform 237">
                <a:extLst>
                  <a:ext uri="{FF2B5EF4-FFF2-40B4-BE49-F238E27FC236}">
                    <a16:creationId xmlns:a16="http://schemas.microsoft.com/office/drawing/2014/main" id="{55B2F355-E5BD-470E-B02C-7F74D878FF03}"/>
                  </a:ext>
                </a:extLst>
              </p:cNvPr>
              <p:cNvSpPr>
                <a:spLocks/>
              </p:cNvSpPr>
              <p:nvPr/>
            </p:nvSpPr>
            <p:spPr bwMode="auto">
              <a:xfrm>
                <a:off x="5319" y="1975"/>
                <a:ext cx="607" cy="113"/>
              </a:xfrm>
              <a:custGeom>
                <a:avLst/>
                <a:gdLst>
                  <a:gd name="T0" fmla="*/ 118 w 130"/>
                  <a:gd name="T1" fmla="*/ 24 h 24"/>
                  <a:gd name="T2" fmla="*/ 0 w 130"/>
                  <a:gd name="T3" fmla="*/ 24 h 24"/>
                  <a:gd name="T4" fmla="*/ 0 w 130"/>
                  <a:gd name="T5" fmla="*/ 0 h 24"/>
                  <a:gd name="T6" fmla="*/ 118 w 130"/>
                  <a:gd name="T7" fmla="*/ 0 h 24"/>
                  <a:gd name="T8" fmla="*/ 130 w 130"/>
                  <a:gd name="T9" fmla="*/ 12 h 24"/>
                  <a:gd name="T10" fmla="*/ 118 w 130"/>
                  <a:gd name="T11" fmla="*/ 24 h 24"/>
                </a:gdLst>
                <a:ahLst/>
                <a:cxnLst>
                  <a:cxn ang="0">
                    <a:pos x="T0" y="T1"/>
                  </a:cxn>
                  <a:cxn ang="0">
                    <a:pos x="T2" y="T3"/>
                  </a:cxn>
                  <a:cxn ang="0">
                    <a:pos x="T4" y="T5"/>
                  </a:cxn>
                  <a:cxn ang="0">
                    <a:pos x="T6" y="T7"/>
                  </a:cxn>
                  <a:cxn ang="0">
                    <a:pos x="T8" y="T9"/>
                  </a:cxn>
                  <a:cxn ang="0">
                    <a:pos x="T10" y="T11"/>
                  </a:cxn>
                </a:cxnLst>
                <a:rect l="0" t="0" r="r" b="b"/>
                <a:pathLst>
                  <a:path w="130" h="24">
                    <a:moveTo>
                      <a:pt x="118" y="24"/>
                    </a:moveTo>
                    <a:cubicBezTo>
                      <a:pt x="0" y="24"/>
                      <a:pt x="0" y="24"/>
                      <a:pt x="0" y="24"/>
                    </a:cubicBezTo>
                    <a:cubicBezTo>
                      <a:pt x="0" y="0"/>
                      <a:pt x="0" y="0"/>
                      <a:pt x="0" y="0"/>
                    </a:cubicBezTo>
                    <a:cubicBezTo>
                      <a:pt x="118" y="0"/>
                      <a:pt x="118" y="0"/>
                      <a:pt x="118" y="0"/>
                    </a:cubicBezTo>
                    <a:cubicBezTo>
                      <a:pt x="124" y="0"/>
                      <a:pt x="130" y="5"/>
                      <a:pt x="130" y="12"/>
                    </a:cubicBezTo>
                    <a:cubicBezTo>
                      <a:pt x="130" y="19"/>
                      <a:pt x="124" y="24"/>
                      <a:pt x="118" y="24"/>
                    </a:cubicBezTo>
                    <a:close/>
                  </a:path>
                </a:pathLst>
              </a:custGeom>
              <a:solidFill>
                <a:srgbClr val="FFC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 name="Freeform 238">
                <a:extLst>
                  <a:ext uri="{FF2B5EF4-FFF2-40B4-BE49-F238E27FC236}">
                    <a16:creationId xmlns:a16="http://schemas.microsoft.com/office/drawing/2014/main" id="{CAD8C883-826A-4E52-9BD2-9986BA207C41}"/>
                  </a:ext>
                </a:extLst>
              </p:cNvPr>
              <p:cNvSpPr>
                <a:spLocks/>
              </p:cNvSpPr>
              <p:nvPr/>
            </p:nvSpPr>
            <p:spPr bwMode="auto">
              <a:xfrm>
                <a:off x="5319" y="2168"/>
                <a:ext cx="1382" cy="108"/>
              </a:xfrm>
              <a:custGeom>
                <a:avLst/>
                <a:gdLst>
                  <a:gd name="T0" fmla="*/ 284 w 296"/>
                  <a:gd name="T1" fmla="*/ 23 h 23"/>
                  <a:gd name="T2" fmla="*/ 0 w 296"/>
                  <a:gd name="T3" fmla="*/ 23 h 23"/>
                  <a:gd name="T4" fmla="*/ 0 w 296"/>
                  <a:gd name="T5" fmla="*/ 0 h 23"/>
                  <a:gd name="T6" fmla="*/ 284 w 296"/>
                  <a:gd name="T7" fmla="*/ 0 h 23"/>
                  <a:gd name="T8" fmla="*/ 296 w 296"/>
                  <a:gd name="T9" fmla="*/ 12 h 23"/>
                  <a:gd name="T10" fmla="*/ 284 w 296"/>
                  <a:gd name="T11" fmla="*/ 23 h 23"/>
                </a:gdLst>
                <a:ahLst/>
                <a:cxnLst>
                  <a:cxn ang="0">
                    <a:pos x="T0" y="T1"/>
                  </a:cxn>
                  <a:cxn ang="0">
                    <a:pos x="T2" y="T3"/>
                  </a:cxn>
                  <a:cxn ang="0">
                    <a:pos x="T4" y="T5"/>
                  </a:cxn>
                  <a:cxn ang="0">
                    <a:pos x="T6" y="T7"/>
                  </a:cxn>
                  <a:cxn ang="0">
                    <a:pos x="T8" y="T9"/>
                  </a:cxn>
                  <a:cxn ang="0">
                    <a:pos x="T10" y="T11"/>
                  </a:cxn>
                </a:cxnLst>
                <a:rect l="0" t="0" r="r" b="b"/>
                <a:pathLst>
                  <a:path w="296" h="23">
                    <a:moveTo>
                      <a:pt x="284" y="23"/>
                    </a:moveTo>
                    <a:cubicBezTo>
                      <a:pt x="0" y="23"/>
                      <a:pt x="0" y="23"/>
                      <a:pt x="0" y="23"/>
                    </a:cubicBezTo>
                    <a:cubicBezTo>
                      <a:pt x="0" y="0"/>
                      <a:pt x="0" y="0"/>
                      <a:pt x="0" y="0"/>
                    </a:cubicBezTo>
                    <a:cubicBezTo>
                      <a:pt x="284" y="0"/>
                      <a:pt x="284" y="0"/>
                      <a:pt x="284" y="0"/>
                    </a:cubicBezTo>
                    <a:cubicBezTo>
                      <a:pt x="290" y="0"/>
                      <a:pt x="296" y="5"/>
                      <a:pt x="296" y="12"/>
                    </a:cubicBezTo>
                    <a:cubicBezTo>
                      <a:pt x="296" y="18"/>
                      <a:pt x="290" y="23"/>
                      <a:pt x="284" y="23"/>
                    </a:cubicBezTo>
                    <a:close/>
                  </a:path>
                </a:pathLst>
              </a:custGeom>
              <a:solidFill>
                <a:srgbClr val="7F6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9" name="Freeform 239">
                <a:extLst>
                  <a:ext uri="{FF2B5EF4-FFF2-40B4-BE49-F238E27FC236}">
                    <a16:creationId xmlns:a16="http://schemas.microsoft.com/office/drawing/2014/main" id="{06AC531A-7217-4B00-A1F8-72338DB89590}"/>
                  </a:ext>
                </a:extLst>
              </p:cNvPr>
              <p:cNvSpPr>
                <a:spLocks/>
              </p:cNvSpPr>
              <p:nvPr/>
            </p:nvSpPr>
            <p:spPr bwMode="auto">
              <a:xfrm>
                <a:off x="5319" y="2356"/>
                <a:ext cx="1078" cy="113"/>
              </a:xfrm>
              <a:custGeom>
                <a:avLst/>
                <a:gdLst>
                  <a:gd name="T0" fmla="*/ 219 w 231"/>
                  <a:gd name="T1" fmla="*/ 24 h 24"/>
                  <a:gd name="T2" fmla="*/ 0 w 231"/>
                  <a:gd name="T3" fmla="*/ 24 h 24"/>
                  <a:gd name="T4" fmla="*/ 0 w 231"/>
                  <a:gd name="T5" fmla="*/ 0 h 24"/>
                  <a:gd name="T6" fmla="*/ 219 w 231"/>
                  <a:gd name="T7" fmla="*/ 0 h 24"/>
                  <a:gd name="T8" fmla="*/ 231 w 231"/>
                  <a:gd name="T9" fmla="*/ 12 h 24"/>
                  <a:gd name="T10" fmla="*/ 219 w 231"/>
                  <a:gd name="T11" fmla="*/ 24 h 24"/>
                </a:gdLst>
                <a:ahLst/>
                <a:cxnLst>
                  <a:cxn ang="0">
                    <a:pos x="T0" y="T1"/>
                  </a:cxn>
                  <a:cxn ang="0">
                    <a:pos x="T2" y="T3"/>
                  </a:cxn>
                  <a:cxn ang="0">
                    <a:pos x="T4" y="T5"/>
                  </a:cxn>
                  <a:cxn ang="0">
                    <a:pos x="T6" y="T7"/>
                  </a:cxn>
                  <a:cxn ang="0">
                    <a:pos x="T8" y="T9"/>
                  </a:cxn>
                  <a:cxn ang="0">
                    <a:pos x="T10" y="T11"/>
                  </a:cxn>
                </a:cxnLst>
                <a:rect l="0" t="0" r="r" b="b"/>
                <a:pathLst>
                  <a:path w="231" h="24">
                    <a:moveTo>
                      <a:pt x="219" y="24"/>
                    </a:moveTo>
                    <a:cubicBezTo>
                      <a:pt x="0" y="24"/>
                      <a:pt x="0" y="24"/>
                      <a:pt x="0" y="24"/>
                    </a:cubicBezTo>
                    <a:cubicBezTo>
                      <a:pt x="0" y="0"/>
                      <a:pt x="0" y="0"/>
                      <a:pt x="0" y="0"/>
                    </a:cubicBezTo>
                    <a:cubicBezTo>
                      <a:pt x="219" y="0"/>
                      <a:pt x="219" y="0"/>
                      <a:pt x="219" y="0"/>
                    </a:cubicBezTo>
                    <a:cubicBezTo>
                      <a:pt x="226" y="0"/>
                      <a:pt x="231" y="6"/>
                      <a:pt x="231" y="12"/>
                    </a:cubicBezTo>
                    <a:cubicBezTo>
                      <a:pt x="231" y="19"/>
                      <a:pt x="226" y="24"/>
                      <a:pt x="219" y="24"/>
                    </a:cubicBezTo>
                    <a:close/>
                  </a:path>
                </a:pathLst>
              </a:custGeom>
              <a:solidFill>
                <a:srgbClr val="F7951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60" name="CuadroTexto 259">
              <a:extLst>
                <a:ext uri="{FF2B5EF4-FFF2-40B4-BE49-F238E27FC236}">
                  <a16:creationId xmlns:a16="http://schemas.microsoft.com/office/drawing/2014/main" id="{08470279-441F-4B3F-ACB7-6C067C0B6747}"/>
                </a:ext>
              </a:extLst>
            </p:cNvPr>
            <p:cNvSpPr txBox="1"/>
            <p:nvPr/>
          </p:nvSpPr>
          <p:spPr>
            <a:xfrm>
              <a:off x="8134823" y="2470177"/>
              <a:ext cx="608988" cy="276999"/>
            </a:xfrm>
            <a:prstGeom prst="rect">
              <a:avLst/>
            </a:prstGeom>
            <a:noFill/>
          </p:spPr>
          <p:txBody>
            <a:bodyPr wrap="square" rtlCol="0">
              <a:spAutoFit/>
            </a:bodyPr>
            <a:lstStyle/>
            <a:p>
              <a:r>
                <a:rPr lang="en-US" sz="1200" b="1" dirty="0">
                  <a:solidFill>
                    <a:schemeClr val="bg1"/>
                  </a:solidFill>
                </a:rPr>
                <a:t>Lorem</a:t>
              </a:r>
              <a:r>
                <a:rPr lang="en-US" sz="1200" dirty="0">
                  <a:solidFill>
                    <a:schemeClr val="bg1"/>
                  </a:solidFill>
                </a:rPr>
                <a:t> </a:t>
              </a:r>
            </a:p>
          </p:txBody>
        </p:sp>
        <p:sp>
          <p:nvSpPr>
            <p:cNvPr id="332" name="CuadroTexto 331">
              <a:extLst>
                <a:ext uri="{FF2B5EF4-FFF2-40B4-BE49-F238E27FC236}">
                  <a16:creationId xmlns:a16="http://schemas.microsoft.com/office/drawing/2014/main" id="{D9F568FD-D4A3-4BD8-BA57-42DFBE0C7747}"/>
                </a:ext>
              </a:extLst>
            </p:cNvPr>
            <p:cNvSpPr txBox="1"/>
            <p:nvPr/>
          </p:nvSpPr>
          <p:spPr>
            <a:xfrm>
              <a:off x="8126574" y="2766338"/>
              <a:ext cx="608988" cy="276999"/>
            </a:xfrm>
            <a:prstGeom prst="rect">
              <a:avLst/>
            </a:prstGeom>
            <a:noFill/>
          </p:spPr>
          <p:txBody>
            <a:bodyPr wrap="square" rtlCol="0">
              <a:spAutoFit/>
            </a:bodyPr>
            <a:lstStyle/>
            <a:p>
              <a:r>
                <a:rPr lang="en-US" sz="1200" b="1" dirty="0">
                  <a:solidFill>
                    <a:schemeClr val="bg1"/>
                  </a:solidFill>
                </a:rPr>
                <a:t>Lorem</a:t>
              </a:r>
              <a:r>
                <a:rPr lang="en-US" sz="1200" dirty="0">
                  <a:solidFill>
                    <a:schemeClr val="bg1"/>
                  </a:solidFill>
                </a:rPr>
                <a:t> </a:t>
              </a:r>
            </a:p>
          </p:txBody>
        </p:sp>
        <p:sp>
          <p:nvSpPr>
            <p:cNvPr id="333" name="CuadroTexto 332">
              <a:extLst>
                <a:ext uri="{FF2B5EF4-FFF2-40B4-BE49-F238E27FC236}">
                  <a16:creationId xmlns:a16="http://schemas.microsoft.com/office/drawing/2014/main" id="{4D00B95C-B19D-4DAC-BA09-80D00F583F30}"/>
                </a:ext>
              </a:extLst>
            </p:cNvPr>
            <p:cNvSpPr txBox="1"/>
            <p:nvPr/>
          </p:nvSpPr>
          <p:spPr>
            <a:xfrm>
              <a:off x="8131027" y="3069271"/>
              <a:ext cx="608988" cy="276999"/>
            </a:xfrm>
            <a:prstGeom prst="rect">
              <a:avLst/>
            </a:prstGeom>
            <a:noFill/>
          </p:spPr>
          <p:txBody>
            <a:bodyPr wrap="square" rtlCol="0">
              <a:spAutoFit/>
            </a:bodyPr>
            <a:lstStyle/>
            <a:p>
              <a:r>
                <a:rPr lang="en-US" sz="1200" b="1" dirty="0">
                  <a:solidFill>
                    <a:schemeClr val="bg1"/>
                  </a:solidFill>
                </a:rPr>
                <a:t>Lorem</a:t>
              </a:r>
              <a:r>
                <a:rPr lang="en-US" sz="1200" dirty="0">
                  <a:solidFill>
                    <a:schemeClr val="bg1"/>
                  </a:solidFill>
                </a:rPr>
                <a:t> </a:t>
              </a:r>
            </a:p>
          </p:txBody>
        </p:sp>
        <p:sp>
          <p:nvSpPr>
            <p:cNvPr id="334" name="CuadroTexto 333">
              <a:extLst>
                <a:ext uri="{FF2B5EF4-FFF2-40B4-BE49-F238E27FC236}">
                  <a16:creationId xmlns:a16="http://schemas.microsoft.com/office/drawing/2014/main" id="{0C66EF84-73C3-427B-9044-B0426E0ECCD9}"/>
                </a:ext>
              </a:extLst>
            </p:cNvPr>
            <p:cNvSpPr txBox="1"/>
            <p:nvPr/>
          </p:nvSpPr>
          <p:spPr>
            <a:xfrm>
              <a:off x="8122778" y="3365432"/>
              <a:ext cx="608988" cy="276999"/>
            </a:xfrm>
            <a:prstGeom prst="rect">
              <a:avLst/>
            </a:prstGeom>
            <a:noFill/>
          </p:spPr>
          <p:txBody>
            <a:bodyPr wrap="square" rtlCol="0">
              <a:spAutoFit/>
            </a:bodyPr>
            <a:lstStyle/>
            <a:p>
              <a:r>
                <a:rPr lang="en-US" sz="1200" b="1" dirty="0">
                  <a:solidFill>
                    <a:schemeClr val="bg1"/>
                  </a:solidFill>
                </a:rPr>
                <a:t>Lorem</a:t>
              </a:r>
              <a:r>
                <a:rPr lang="en-US" sz="1200" dirty="0">
                  <a:solidFill>
                    <a:schemeClr val="bg1"/>
                  </a:solidFill>
                </a:rPr>
                <a:t> </a:t>
              </a:r>
            </a:p>
          </p:txBody>
        </p:sp>
        <p:sp>
          <p:nvSpPr>
            <p:cNvPr id="335" name="CuadroTexto 334">
              <a:extLst>
                <a:ext uri="{FF2B5EF4-FFF2-40B4-BE49-F238E27FC236}">
                  <a16:creationId xmlns:a16="http://schemas.microsoft.com/office/drawing/2014/main" id="{B13FDF05-1D15-4D93-8855-85B714A6E3F4}"/>
                </a:ext>
              </a:extLst>
            </p:cNvPr>
            <p:cNvSpPr txBox="1"/>
            <p:nvPr/>
          </p:nvSpPr>
          <p:spPr>
            <a:xfrm>
              <a:off x="8122778" y="3692930"/>
              <a:ext cx="608988" cy="276999"/>
            </a:xfrm>
            <a:prstGeom prst="rect">
              <a:avLst/>
            </a:prstGeom>
            <a:noFill/>
          </p:spPr>
          <p:txBody>
            <a:bodyPr wrap="square" rtlCol="0">
              <a:spAutoFit/>
            </a:bodyPr>
            <a:lstStyle/>
            <a:p>
              <a:r>
                <a:rPr lang="en-US" sz="1200" b="1" dirty="0">
                  <a:solidFill>
                    <a:schemeClr val="bg1"/>
                  </a:solidFill>
                </a:rPr>
                <a:t>Lorem</a:t>
              </a:r>
              <a:r>
                <a:rPr lang="en-US" sz="1200" dirty="0">
                  <a:solidFill>
                    <a:schemeClr val="bg1"/>
                  </a:solidFill>
                </a:rPr>
                <a:t> </a:t>
              </a:r>
            </a:p>
          </p:txBody>
        </p:sp>
      </p:grpSp>
    </p:spTree>
    <p:extLst>
      <p:ext uri="{BB962C8B-B14F-4D97-AF65-F5344CB8AC3E}">
        <p14:creationId xmlns:p14="http://schemas.microsoft.com/office/powerpoint/2010/main" val="3263242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1" name="Group 1"/>
          <p:cNvGrpSpPr>
            <a:grpSpLocks/>
          </p:cNvGrpSpPr>
          <p:nvPr/>
        </p:nvGrpSpPr>
        <p:grpSpPr bwMode="auto">
          <a:xfrm>
            <a:off x="1134269" y="1631157"/>
            <a:ext cx="3314700" cy="3314700"/>
            <a:chOff x="2310042" y="3997423"/>
            <a:chExt cx="6161182" cy="6161182"/>
          </a:xfrm>
        </p:grpSpPr>
        <p:grpSp>
          <p:nvGrpSpPr>
            <p:cNvPr id="25631" name="Group 59"/>
            <p:cNvGrpSpPr>
              <a:grpSpLocks/>
            </p:cNvGrpSpPr>
            <p:nvPr/>
          </p:nvGrpSpPr>
          <p:grpSpPr bwMode="auto">
            <a:xfrm>
              <a:off x="2310042" y="3997423"/>
              <a:ext cx="6161182" cy="6161182"/>
              <a:chOff x="652452" y="1752600"/>
              <a:chExt cx="2743200" cy="2743200"/>
            </a:xfrm>
          </p:grpSpPr>
          <p:sp>
            <p:nvSpPr>
              <p:cNvPr id="61" name="Oval 60"/>
              <p:cNvSpPr/>
              <p:nvPr/>
            </p:nvSpPr>
            <p:spPr>
              <a:xfrm>
                <a:off x="652452" y="1752600"/>
                <a:ext cx="2743200" cy="2743200"/>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a:latin typeface="Calibri Light"/>
                </a:endParaRPr>
              </a:p>
            </p:txBody>
          </p:sp>
          <p:sp>
            <p:nvSpPr>
              <p:cNvPr id="62" name="Pie 3"/>
              <p:cNvSpPr/>
              <p:nvPr/>
            </p:nvSpPr>
            <p:spPr>
              <a:xfrm>
                <a:off x="1757352" y="2398986"/>
                <a:ext cx="1638300" cy="1850477"/>
              </a:xfrm>
              <a:custGeom>
                <a:avLst/>
                <a:gdLst>
                  <a:gd name="connsiteX0" fmla="*/ 2692275 w 2743200"/>
                  <a:gd name="connsiteY0" fmla="*/ 1001324 h 2743200"/>
                  <a:gd name="connsiteX1" fmla="*/ 2155489 w 2743200"/>
                  <a:gd name="connsiteY1" fmla="*/ 2497124 h 2743200"/>
                  <a:gd name="connsiteX2" fmla="*/ 1371600 w 2743200"/>
                  <a:gd name="connsiteY2" fmla="*/ 1371600 h 2743200"/>
                  <a:gd name="connsiteX3" fmla="*/ 2692275 w 2743200"/>
                  <a:gd name="connsiteY3" fmla="*/ 1001324 h 2743200"/>
                  <a:gd name="connsiteX0" fmla="*/ 1320675 w 1371688"/>
                  <a:gd name="connsiteY0" fmla="*/ 0 h 1495800"/>
                  <a:gd name="connsiteX1" fmla="*/ 783889 w 1371688"/>
                  <a:gd name="connsiteY1" fmla="*/ 1495800 h 1495800"/>
                  <a:gd name="connsiteX2" fmla="*/ 0 w 1371688"/>
                  <a:gd name="connsiteY2" fmla="*/ 370276 h 1495800"/>
                  <a:gd name="connsiteX3" fmla="*/ 457891 w 1371688"/>
                  <a:gd name="connsiteY3" fmla="*/ 206990 h 1495800"/>
                  <a:gd name="connsiteX4" fmla="*/ 1320675 w 1371688"/>
                  <a:gd name="connsiteY4" fmla="*/ 0 h 1495800"/>
                  <a:gd name="connsiteX0" fmla="*/ 1320675 w 1371688"/>
                  <a:gd name="connsiteY0" fmla="*/ 354985 h 1850785"/>
                  <a:gd name="connsiteX1" fmla="*/ 783889 w 1371688"/>
                  <a:gd name="connsiteY1" fmla="*/ 1850785 h 1850785"/>
                  <a:gd name="connsiteX2" fmla="*/ 0 w 1371688"/>
                  <a:gd name="connsiteY2" fmla="*/ 725261 h 1850785"/>
                  <a:gd name="connsiteX3" fmla="*/ 667441 w 1371688"/>
                  <a:gd name="connsiteY3" fmla="*/ 0 h 1850785"/>
                  <a:gd name="connsiteX4" fmla="*/ 1320675 w 1371688"/>
                  <a:gd name="connsiteY4" fmla="*/ 354985 h 1850785"/>
                  <a:gd name="connsiteX0" fmla="*/ 1587375 w 1638388"/>
                  <a:gd name="connsiteY0" fmla="*/ 354985 h 1850785"/>
                  <a:gd name="connsiteX1" fmla="*/ 1050589 w 1638388"/>
                  <a:gd name="connsiteY1" fmla="*/ 1850785 h 1850785"/>
                  <a:gd name="connsiteX2" fmla="*/ 0 w 1638388"/>
                  <a:gd name="connsiteY2" fmla="*/ 953861 h 1850785"/>
                  <a:gd name="connsiteX3" fmla="*/ 934141 w 1638388"/>
                  <a:gd name="connsiteY3" fmla="*/ 0 h 1850785"/>
                  <a:gd name="connsiteX4" fmla="*/ 1587375 w 1638388"/>
                  <a:gd name="connsiteY4" fmla="*/ 354985 h 1850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8388" h="1850785">
                    <a:moveTo>
                      <a:pt x="1587375" y="354985"/>
                    </a:moveTo>
                    <a:cubicBezTo>
                      <a:pt x="1744949" y="917010"/>
                      <a:pt x="1529566" y="1517194"/>
                      <a:pt x="1050589" y="1850785"/>
                    </a:cubicBezTo>
                    <a:lnTo>
                      <a:pt x="0" y="953861"/>
                    </a:lnTo>
                    <a:lnTo>
                      <a:pt x="934141" y="0"/>
                    </a:lnTo>
                    <a:lnTo>
                      <a:pt x="1587375" y="354985"/>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a:solidFill>
                    <a:schemeClr val="tx1"/>
                  </a:solidFill>
                  <a:latin typeface="Calibri Light"/>
                </a:endParaRPr>
              </a:p>
            </p:txBody>
          </p:sp>
          <p:sp>
            <p:nvSpPr>
              <p:cNvPr id="63" name="Oval 62"/>
              <p:cNvSpPr/>
              <p:nvPr/>
            </p:nvSpPr>
            <p:spPr>
              <a:xfrm>
                <a:off x="1018343" y="2118491"/>
                <a:ext cx="2011417" cy="2011417"/>
              </a:xfrm>
              <a:prstGeom prst="ellipse">
                <a:avLst/>
              </a:prstGeom>
              <a:solidFill>
                <a:srgbClr val="FCD5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a:latin typeface="Calibri Light"/>
                </a:endParaRPr>
              </a:p>
            </p:txBody>
          </p:sp>
        </p:grpSp>
        <p:sp>
          <p:nvSpPr>
            <p:cNvPr id="25632" name="Content Placeholder 2"/>
            <p:cNvSpPr txBox="1">
              <a:spLocks/>
            </p:cNvSpPr>
            <p:nvPr/>
          </p:nvSpPr>
          <p:spPr bwMode="auto">
            <a:xfrm>
              <a:off x="3868306" y="5542259"/>
              <a:ext cx="2986130" cy="28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defTabSz="457200">
                <a:spcBef>
                  <a:spcPct val="20000"/>
                </a:spcBef>
              </a:pPr>
              <a:r>
                <a:rPr lang="en-US" altLang="es-MX" sz="6000" b="1" dirty="0">
                  <a:solidFill>
                    <a:schemeClr val="bg1"/>
                  </a:solidFill>
                  <a:latin typeface="Source Sans Pro" panose="020B0503030403020204" pitchFamily="34" charset="0"/>
                </a:rPr>
                <a:t>1.7</a:t>
              </a:r>
              <a:r>
                <a:rPr lang="en-US" altLang="es-MX" sz="2700" b="1" dirty="0">
                  <a:solidFill>
                    <a:schemeClr val="bg1"/>
                  </a:solidFill>
                  <a:latin typeface="Source Sans Pro" panose="020B0503030403020204" pitchFamily="34" charset="0"/>
                </a:rPr>
                <a:t> </a:t>
              </a:r>
            </a:p>
            <a:p>
              <a:pPr algn="ctr" defTabSz="457200">
                <a:spcBef>
                  <a:spcPct val="20000"/>
                </a:spcBef>
              </a:pPr>
              <a:r>
                <a:rPr lang="en-US" altLang="es-MX" sz="2700" b="1" dirty="0">
                  <a:solidFill>
                    <a:schemeClr val="bg1"/>
                  </a:solidFill>
                  <a:latin typeface="Source Sans Pro" panose="020B0503030403020204" pitchFamily="34" charset="0"/>
                </a:rPr>
                <a:t>BILLION+</a:t>
              </a:r>
            </a:p>
          </p:txBody>
        </p:sp>
      </p:grpSp>
      <p:grpSp>
        <p:nvGrpSpPr>
          <p:cNvPr id="25602" name="Group 65"/>
          <p:cNvGrpSpPr>
            <a:grpSpLocks/>
          </p:cNvGrpSpPr>
          <p:nvPr/>
        </p:nvGrpSpPr>
        <p:grpSpPr bwMode="auto">
          <a:xfrm>
            <a:off x="5241132" y="2209007"/>
            <a:ext cx="2703513" cy="2703513"/>
            <a:chOff x="2310042" y="3997423"/>
            <a:chExt cx="6161182" cy="6161182"/>
          </a:xfrm>
        </p:grpSpPr>
        <p:grpSp>
          <p:nvGrpSpPr>
            <p:cNvPr id="25626" name="Group 66"/>
            <p:cNvGrpSpPr>
              <a:grpSpLocks/>
            </p:cNvGrpSpPr>
            <p:nvPr/>
          </p:nvGrpSpPr>
          <p:grpSpPr bwMode="auto">
            <a:xfrm>
              <a:off x="2310042" y="3997423"/>
              <a:ext cx="6161182" cy="6161182"/>
              <a:chOff x="652452" y="1752600"/>
              <a:chExt cx="2743200" cy="2743200"/>
            </a:xfrm>
          </p:grpSpPr>
          <p:sp>
            <p:nvSpPr>
              <p:cNvPr id="69" name="Oval 68"/>
              <p:cNvSpPr/>
              <p:nvPr/>
            </p:nvSpPr>
            <p:spPr>
              <a:xfrm>
                <a:off x="652452" y="1752600"/>
                <a:ext cx="2743200" cy="27432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a:latin typeface="Calibri Light"/>
                </a:endParaRPr>
              </a:p>
            </p:txBody>
          </p:sp>
          <p:sp>
            <p:nvSpPr>
              <p:cNvPr id="70" name="Pie 3"/>
              <p:cNvSpPr/>
              <p:nvPr/>
            </p:nvSpPr>
            <p:spPr>
              <a:xfrm>
                <a:off x="1757464" y="2399338"/>
                <a:ext cx="1638188" cy="1850009"/>
              </a:xfrm>
              <a:custGeom>
                <a:avLst/>
                <a:gdLst>
                  <a:gd name="connsiteX0" fmla="*/ 2692275 w 2743200"/>
                  <a:gd name="connsiteY0" fmla="*/ 1001324 h 2743200"/>
                  <a:gd name="connsiteX1" fmla="*/ 2155489 w 2743200"/>
                  <a:gd name="connsiteY1" fmla="*/ 2497124 h 2743200"/>
                  <a:gd name="connsiteX2" fmla="*/ 1371600 w 2743200"/>
                  <a:gd name="connsiteY2" fmla="*/ 1371600 h 2743200"/>
                  <a:gd name="connsiteX3" fmla="*/ 2692275 w 2743200"/>
                  <a:gd name="connsiteY3" fmla="*/ 1001324 h 2743200"/>
                  <a:gd name="connsiteX0" fmla="*/ 1320675 w 1371688"/>
                  <a:gd name="connsiteY0" fmla="*/ 0 h 1495800"/>
                  <a:gd name="connsiteX1" fmla="*/ 783889 w 1371688"/>
                  <a:gd name="connsiteY1" fmla="*/ 1495800 h 1495800"/>
                  <a:gd name="connsiteX2" fmla="*/ 0 w 1371688"/>
                  <a:gd name="connsiteY2" fmla="*/ 370276 h 1495800"/>
                  <a:gd name="connsiteX3" fmla="*/ 457891 w 1371688"/>
                  <a:gd name="connsiteY3" fmla="*/ 206990 h 1495800"/>
                  <a:gd name="connsiteX4" fmla="*/ 1320675 w 1371688"/>
                  <a:gd name="connsiteY4" fmla="*/ 0 h 1495800"/>
                  <a:gd name="connsiteX0" fmla="*/ 1320675 w 1371688"/>
                  <a:gd name="connsiteY0" fmla="*/ 354985 h 1850785"/>
                  <a:gd name="connsiteX1" fmla="*/ 783889 w 1371688"/>
                  <a:gd name="connsiteY1" fmla="*/ 1850785 h 1850785"/>
                  <a:gd name="connsiteX2" fmla="*/ 0 w 1371688"/>
                  <a:gd name="connsiteY2" fmla="*/ 725261 h 1850785"/>
                  <a:gd name="connsiteX3" fmla="*/ 667441 w 1371688"/>
                  <a:gd name="connsiteY3" fmla="*/ 0 h 1850785"/>
                  <a:gd name="connsiteX4" fmla="*/ 1320675 w 1371688"/>
                  <a:gd name="connsiteY4" fmla="*/ 354985 h 1850785"/>
                  <a:gd name="connsiteX0" fmla="*/ 1587375 w 1638388"/>
                  <a:gd name="connsiteY0" fmla="*/ 354985 h 1850785"/>
                  <a:gd name="connsiteX1" fmla="*/ 1050589 w 1638388"/>
                  <a:gd name="connsiteY1" fmla="*/ 1850785 h 1850785"/>
                  <a:gd name="connsiteX2" fmla="*/ 0 w 1638388"/>
                  <a:gd name="connsiteY2" fmla="*/ 953861 h 1850785"/>
                  <a:gd name="connsiteX3" fmla="*/ 934141 w 1638388"/>
                  <a:gd name="connsiteY3" fmla="*/ 0 h 1850785"/>
                  <a:gd name="connsiteX4" fmla="*/ 1587375 w 1638388"/>
                  <a:gd name="connsiteY4" fmla="*/ 354985 h 1850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8388" h="1850785">
                    <a:moveTo>
                      <a:pt x="1587375" y="354985"/>
                    </a:moveTo>
                    <a:cubicBezTo>
                      <a:pt x="1744949" y="917010"/>
                      <a:pt x="1529566" y="1517194"/>
                      <a:pt x="1050589" y="1850785"/>
                    </a:cubicBezTo>
                    <a:lnTo>
                      <a:pt x="0" y="953861"/>
                    </a:lnTo>
                    <a:lnTo>
                      <a:pt x="934141" y="0"/>
                    </a:lnTo>
                    <a:lnTo>
                      <a:pt x="1587375" y="354985"/>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a:solidFill>
                    <a:schemeClr val="tx1"/>
                  </a:solidFill>
                  <a:latin typeface="Calibri Light"/>
                </a:endParaRPr>
              </a:p>
            </p:txBody>
          </p:sp>
          <p:sp>
            <p:nvSpPr>
              <p:cNvPr id="71" name="Oval 70"/>
              <p:cNvSpPr/>
              <p:nvPr/>
            </p:nvSpPr>
            <p:spPr>
              <a:xfrm>
                <a:off x="1018105" y="2118253"/>
                <a:ext cx="2011895" cy="2011895"/>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a:latin typeface="Calibri Light"/>
                </a:endParaRPr>
              </a:p>
            </p:txBody>
          </p:sp>
        </p:grpSp>
        <p:sp>
          <p:nvSpPr>
            <p:cNvPr id="25627" name="Content Placeholder 2"/>
            <p:cNvSpPr txBox="1">
              <a:spLocks/>
            </p:cNvSpPr>
            <p:nvPr/>
          </p:nvSpPr>
          <p:spPr bwMode="auto">
            <a:xfrm>
              <a:off x="4056822" y="5542260"/>
              <a:ext cx="2609095" cy="2595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defTabSz="457200">
                <a:spcBef>
                  <a:spcPct val="20000"/>
                </a:spcBef>
              </a:pPr>
              <a:r>
                <a:rPr lang="en-US" altLang="es-MX" sz="4400" b="1">
                  <a:solidFill>
                    <a:schemeClr val="bg1"/>
                  </a:solidFill>
                  <a:latin typeface="Source Sans Pro" panose="020B0503030403020204" pitchFamily="34" charset="0"/>
                </a:rPr>
                <a:t>324</a:t>
              </a:r>
              <a:r>
                <a:rPr lang="en-US" altLang="es-MX" sz="2000" b="1">
                  <a:solidFill>
                    <a:schemeClr val="bg1"/>
                  </a:solidFill>
                  <a:latin typeface="Source Sans Pro" panose="020B0503030403020204" pitchFamily="34" charset="0"/>
                </a:rPr>
                <a:t> </a:t>
              </a:r>
            </a:p>
            <a:p>
              <a:pPr algn="ctr" defTabSz="457200">
                <a:spcBef>
                  <a:spcPct val="20000"/>
                </a:spcBef>
              </a:pPr>
              <a:r>
                <a:rPr lang="en-US" altLang="es-MX" sz="2000" b="1">
                  <a:solidFill>
                    <a:schemeClr val="bg1"/>
                  </a:solidFill>
                  <a:latin typeface="Source Sans Pro" panose="020B0503030403020204" pitchFamily="34" charset="0"/>
                </a:rPr>
                <a:t>MILLION</a:t>
              </a:r>
            </a:p>
          </p:txBody>
        </p:sp>
      </p:grpSp>
      <p:grpSp>
        <p:nvGrpSpPr>
          <p:cNvPr id="25603" name="Group 71"/>
          <p:cNvGrpSpPr>
            <a:grpSpLocks/>
          </p:cNvGrpSpPr>
          <p:nvPr/>
        </p:nvGrpSpPr>
        <p:grpSpPr bwMode="auto">
          <a:xfrm>
            <a:off x="8894763" y="3144838"/>
            <a:ext cx="1787525" cy="1786732"/>
            <a:chOff x="2310042" y="3997423"/>
            <a:chExt cx="6161182" cy="6161182"/>
          </a:xfrm>
        </p:grpSpPr>
        <p:grpSp>
          <p:nvGrpSpPr>
            <p:cNvPr id="25621" name="Group 72"/>
            <p:cNvGrpSpPr>
              <a:grpSpLocks/>
            </p:cNvGrpSpPr>
            <p:nvPr/>
          </p:nvGrpSpPr>
          <p:grpSpPr bwMode="auto">
            <a:xfrm>
              <a:off x="2310042" y="3997423"/>
              <a:ext cx="6161182" cy="6161182"/>
              <a:chOff x="652452" y="1752600"/>
              <a:chExt cx="2743200" cy="2743200"/>
            </a:xfrm>
          </p:grpSpPr>
          <p:sp>
            <p:nvSpPr>
              <p:cNvPr id="75" name="Oval 74"/>
              <p:cNvSpPr/>
              <p:nvPr/>
            </p:nvSpPr>
            <p:spPr>
              <a:xfrm>
                <a:off x="652452" y="1752600"/>
                <a:ext cx="2743200" cy="27432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a:latin typeface="Calibri Light"/>
                </a:endParaRPr>
              </a:p>
            </p:txBody>
          </p:sp>
          <p:sp>
            <p:nvSpPr>
              <p:cNvPr id="76" name="Pie 3"/>
              <p:cNvSpPr/>
              <p:nvPr/>
            </p:nvSpPr>
            <p:spPr>
              <a:xfrm>
                <a:off x="1757285" y="2398489"/>
                <a:ext cx="1638367" cy="1851142"/>
              </a:xfrm>
              <a:custGeom>
                <a:avLst/>
                <a:gdLst>
                  <a:gd name="connsiteX0" fmla="*/ 2692275 w 2743200"/>
                  <a:gd name="connsiteY0" fmla="*/ 1001324 h 2743200"/>
                  <a:gd name="connsiteX1" fmla="*/ 2155489 w 2743200"/>
                  <a:gd name="connsiteY1" fmla="*/ 2497124 h 2743200"/>
                  <a:gd name="connsiteX2" fmla="*/ 1371600 w 2743200"/>
                  <a:gd name="connsiteY2" fmla="*/ 1371600 h 2743200"/>
                  <a:gd name="connsiteX3" fmla="*/ 2692275 w 2743200"/>
                  <a:gd name="connsiteY3" fmla="*/ 1001324 h 2743200"/>
                  <a:gd name="connsiteX0" fmla="*/ 1320675 w 1371688"/>
                  <a:gd name="connsiteY0" fmla="*/ 0 h 1495800"/>
                  <a:gd name="connsiteX1" fmla="*/ 783889 w 1371688"/>
                  <a:gd name="connsiteY1" fmla="*/ 1495800 h 1495800"/>
                  <a:gd name="connsiteX2" fmla="*/ 0 w 1371688"/>
                  <a:gd name="connsiteY2" fmla="*/ 370276 h 1495800"/>
                  <a:gd name="connsiteX3" fmla="*/ 457891 w 1371688"/>
                  <a:gd name="connsiteY3" fmla="*/ 206990 h 1495800"/>
                  <a:gd name="connsiteX4" fmla="*/ 1320675 w 1371688"/>
                  <a:gd name="connsiteY4" fmla="*/ 0 h 1495800"/>
                  <a:gd name="connsiteX0" fmla="*/ 1320675 w 1371688"/>
                  <a:gd name="connsiteY0" fmla="*/ 354985 h 1850785"/>
                  <a:gd name="connsiteX1" fmla="*/ 783889 w 1371688"/>
                  <a:gd name="connsiteY1" fmla="*/ 1850785 h 1850785"/>
                  <a:gd name="connsiteX2" fmla="*/ 0 w 1371688"/>
                  <a:gd name="connsiteY2" fmla="*/ 725261 h 1850785"/>
                  <a:gd name="connsiteX3" fmla="*/ 667441 w 1371688"/>
                  <a:gd name="connsiteY3" fmla="*/ 0 h 1850785"/>
                  <a:gd name="connsiteX4" fmla="*/ 1320675 w 1371688"/>
                  <a:gd name="connsiteY4" fmla="*/ 354985 h 1850785"/>
                  <a:gd name="connsiteX0" fmla="*/ 1587375 w 1638388"/>
                  <a:gd name="connsiteY0" fmla="*/ 354985 h 1850785"/>
                  <a:gd name="connsiteX1" fmla="*/ 1050589 w 1638388"/>
                  <a:gd name="connsiteY1" fmla="*/ 1850785 h 1850785"/>
                  <a:gd name="connsiteX2" fmla="*/ 0 w 1638388"/>
                  <a:gd name="connsiteY2" fmla="*/ 953861 h 1850785"/>
                  <a:gd name="connsiteX3" fmla="*/ 934141 w 1638388"/>
                  <a:gd name="connsiteY3" fmla="*/ 0 h 1850785"/>
                  <a:gd name="connsiteX4" fmla="*/ 1587375 w 1638388"/>
                  <a:gd name="connsiteY4" fmla="*/ 354985 h 1850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8388" h="1850785">
                    <a:moveTo>
                      <a:pt x="1587375" y="354985"/>
                    </a:moveTo>
                    <a:cubicBezTo>
                      <a:pt x="1744949" y="917010"/>
                      <a:pt x="1529566" y="1517194"/>
                      <a:pt x="1050589" y="1850785"/>
                    </a:cubicBezTo>
                    <a:lnTo>
                      <a:pt x="0" y="953861"/>
                    </a:lnTo>
                    <a:lnTo>
                      <a:pt x="934141" y="0"/>
                    </a:lnTo>
                    <a:lnTo>
                      <a:pt x="1587375" y="354985"/>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a:solidFill>
                    <a:schemeClr val="tx1"/>
                  </a:solidFill>
                  <a:latin typeface="Calibri Light"/>
                </a:endParaRPr>
              </a:p>
            </p:txBody>
          </p:sp>
          <p:sp>
            <p:nvSpPr>
              <p:cNvPr id="77" name="Oval 76"/>
              <p:cNvSpPr/>
              <p:nvPr/>
            </p:nvSpPr>
            <p:spPr>
              <a:xfrm>
                <a:off x="1017887" y="2118197"/>
                <a:ext cx="2012330" cy="20120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a:latin typeface="Calibri Light"/>
                </a:endParaRPr>
              </a:p>
            </p:txBody>
          </p:sp>
        </p:grpSp>
        <p:sp>
          <p:nvSpPr>
            <p:cNvPr id="25622" name="Content Placeholder 2"/>
            <p:cNvSpPr txBox="1">
              <a:spLocks/>
            </p:cNvSpPr>
            <p:nvPr/>
          </p:nvSpPr>
          <p:spPr bwMode="auto">
            <a:xfrm>
              <a:off x="3725364" y="5388621"/>
              <a:ext cx="3272012" cy="3247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defTabSz="457200">
                <a:spcBef>
                  <a:spcPct val="20000"/>
                </a:spcBef>
              </a:pPr>
              <a:r>
                <a:rPr lang="en-US" altLang="es-MX" b="1" dirty="0">
                  <a:solidFill>
                    <a:schemeClr val="bg1"/>
                  </a:solidFill>
                  <a:latin typeface="Source Sans Pro" panose="020B0503030403020204" pitchFamily="34" charset="0"/>
                </a:rPr>
                <a:t>13</a:t>
              </a:r>
              <a:endParaRPr lang="en-US" altLang="es-MX" sz="1600" b="1" dirty="0">
                <a:solidFill>
                  <a:schemeClr val="bg1"/>
                </a:solidFill>
                <a:latin typeface="Source Sans Pro" panose="020B0503030403020204" pitchFamily="34" charset="0"/>
              </a:endParaRPr>
            </a:p>
            <a:p>
              <a:pPr algn="ctr" defTabSz="457200">
                <a:spcBef>
                  <a:spcPct val="20000"/>
                </a:spcBef>
              </a:pPr>
              <a:r>
                <a:rPr lang="en-US" altLang="es-MX" sz="1600" b="1" dirty="0">
                  <a:solidFill>
                    <a:schemeClr val="bg1"/>
                  </a:solidFill>
                  <a:latin typeface="Source Sans Pro" panose="020B0503030403020204" pitchFamily="34" charset="0"/>
                </a:rPr>
                <a:t>MILLION</a:t>
              </a:r>
            </a:p>
          </p:txBody>
        </p:sp>
      </p:grpSp>
      <p:grpSp>
        <p:nvGrpSpPr>
          <p:cNvPr id="25604" name="Group 77"/>
          <p:cNvGrpSpPr>
            <a:grpSpLocks/>
          </p:cNvGrpSpPr>
          <p:nvPr/>
        </p:nvGrpSpPr>
        <p:grpSpPr bwMode="auto">
          <a:xfrm>
            <a:off x="5356225" y="5051426"/>
            <a:ext cx="2450307" cy="752621"/>
            <a:chOff x="10973517" y="5000599"/>
            <a:chExt cx="4899634" cy="1505712"/>
          </a:xfrm>
        </p:grpSpPr>
        <p:sp>
          <p:nvSpPr>
            <p:cNvPr id="25619" name="TextBox 78"/>
            <p:cNvSpPr txBox="1">
              <a:spLocks noChangeArrowheads="1"/>
            </p:cNvSpPr>
            <p:nvPr/>
          </p:nvSpPr>
          <p:spPr bwMode="auto">
            <a:xfrm>
              <a:off x="10973517" y="5582729"/>
              <a:ext cx="4899634" cy="923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1200" b="1">
                  <a:solidFill>
                    <a:schemeClr val="tx2"/>
                  </a:solidFill>
                  <a:latin typeface="+mj-lt"/>
                  <a:ea typeface="Open Sans Light" panose="020B0306030504020204" pitchFamily="34" charset="0"/>
                </a:rPr>
                <a:t>Lorem Ipsum </a:t>
              </a:r>
              <a:r>
                <a:rPr lang="en-US" altLang="es-MX" sz="1200">
                  <a:solidFill>
                    <a:schemeClr val="tx2"/>
                  </a:solidFill>
                  <a:latin typeface="+mj-lt"/>
                  <a:ea typeface="Open Sans Light" panose="020B0306030504020204" pitchFamily="34" charset="0"/>
                </a:rPr>
                <a:t>has two main data statistical this methodologies.</a:t>
              </a:r>
            </a:p>
          </p:txBody>
        </p:sp>
        <p:sp>
          <p:nvSpPr>
            <p:cNvPr id="25620" name="TextBox 79"/>
            <p:cNvSpPr txBox="1">
              <a:spLocks noChangeArrowheads="1"/>
            </p:cNvSpPr>
            <p:nvPr/>
          </p:nvSpPr>
          <p:spPr bwMode="auto">
            <a:xfrm>
              <a:off x="12363399" y="5000599"/>
              <a:ext cx="2209064" cy="677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id-ID" altLang="es-MX" sz="1600" b="1" dirty="0">
                  <a:solidFill>
                    <a:schemeClr val="tx2"/>
                  </a:solidFill>
                  <a:latin typeface="+mj-lt"/>
                </a:rPr>
                <a:t>Worldwide</a:t>
              </a:r>
            </a:p>
          </p:txBody>
        </p:sp>
      </p:grpSp>
      <p:grpSp>
        <p:nvGrpSpPr>
          <p:cNvPr id="25605" name="Group 83"/>
          <p:cNvGrpSpPr>
            <a:grpSpLocks/>
          </p:cNvGrpSpPr>
          <p:nvPr/>
        </p:nvGrpSpPr>
        <p:grpSpPr bwMode="auto">
          <a:xfrm>
            <a:off x="8553450" y="5051426"/>
            <a:ext cx="2450307" cy="752621"/>
            <a:chOff x="10973517" y="5000599"/>
            <a:chExt cx="4899634" cy="1505712"/>
          </a:xfrm>
        </p:grpSpPr>
        <p:sp>
          <p:nvSpPr>
            <p:cNvPr id="25617" name="TextBox 85"/>
            <p:cNvSpPr txBox="1">
              <a:spLocks noChangeArrowheads="1"/>
            </p:cNvSpPr>
            <p:nvPr/>
          </p:nvSpPr>
          <p:spPr bwMode="auto">
            <a:xfrm>
              <a:off x="10973517" y="5582729"/>
              <a:ext cx="4899634" cy="923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1200" b="1">
                  <a:solidFill>
                    <a:schemeClr val="tx2"/>
                  </a:solidFill>
                  <a:latin typeface="+mj-lt"/>
                  <a:ea typeface="Open Sans Light" panose="020B0306030504020204" pitchFamily="34" charset="0"/>
                </a:rPr>
                <a:t>Lorem Ipsum </a:t>
              </a:r>
              <a:r>
                <a:rPr lang="en-US" altLang="es-MX" sz="1200">
                  <a:solidFill>
                    <a:schemeClr val="tx2"/>
                  </a:solidFill>
                  <a:latin typeface="+mj-lt"/>
                  <a:ea typeface="Open Sans Light" panose="020B0306030504020204" pitchFamily="34" charset="0"/>
                </a:rPr>
                <a:t>has two main data statistical this methodologies.</a:t>
              </a:r>
            </a:p>
          </p:txBody>
        </p:sp>
        <p:sp>
          <p:nvSpPr>
            <p:cNvPr id="25618" name="TextBox 87"/>
            <p:cNvSpPr txBox="1">
              <a:spLocks noChangeArrowheads="1"/>
            </p:cNvSpPr>
            <p:nvPr/>
          </p:nvSpPr>
          <p:spPr bwMode="auto">
            <a:xfrm>
              <a:off x="11945733" y="5000599"/>
              <a:ext cx="3044383" cy="677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id-ID" altLang="es-MX" sz="1600" b="1" dirty="0">
                  <a:solidFill>
                    <a:schemeClr val="tx2"/>
                  </a:solidFill>
                  <a:latin typeface="+mj-lt"/>
                </a:rPr>
                <a:t>Share of Market</a:t>
              </a:r>
            </a:p>
          </p:txBody>
        </p:sp>
      </p:grpSp>
      <p:grpSp>
        <p:nvGrpSpPr>
          <p:cNvPr id="25606" name="Group 88"/>
          <p:cNvGrpSpPr>
            <a:grpSpLocks/>
          </p:cNvGrpSpPr>
          <p:nvPr/>
        </p:nvGrpSpPr>
        <p:grpSpPr bwMode="auto">
          <a:xfrm>
            <a:off x="1544638" y="5051426"/>
            <a:ext cx="2449513" cy="752621"/>
            <a:chOff x="10973517" y="5000599"/>
            <a:chExt cx="4899634" cy="1505712"/>
          </a:xfrm>
        </p:grpSpPr>
        <p:sp>
          <p:nvSpPr>
            <p:cNvPr id="25615" name="TextBox 90"/>
            <p:cNvSpPr txBox="1">
              <a:spLocks noChangeArrowheads="1"/>
            </p:cNvSpPr>
            <p:nvPr/>
          </p:nvSpPr>
          <p:spPr bwMode="auto">
            <a:xfrm>
              <a:off x="10973517" y="5582729"/>
              <a:ext cx="4899634" cy="923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1200" b="1" dirty="0">
                  <a:solidFill>
                    <a:schemeClr val="tx2"/>
                  </a:solidFill>
                  <a:latin typeface="+mj-lt"/>
                  <a:ea typeface="Open Sans Light" panose="020B0306030504020204" pitchFamily="34" charset="0"/>
                </a:rPr>
                <a:t>Lorem Ipsum </a:t>
              </a:r>
              <a:r>
                <a:rPr lang="en-US" altLang="es-MX" sz="1200" dirty="0">
                  <a:solidFill>
                    <a:schemeClr val="tx2"/>
                  </a:solidFill>
                  <a:latin typeface="+mj-lt"/>
                  <a:ea typeface="Open Sans Light" panose="020B0306030504020204" pitchFamily="34" charset="0"/>
                </a:rPr>
                <a:t>has two main data statistical this methodologies.</a:t>
              </a:r>
            </a:p>
          </p:txBody>
        </p:sp>
        <p:sp>
          <p:nvSpPr>
            <p:cNvPr id="25616" name="TextBox 92"/>
            <p:cNvSpPr txBox="1">
              <a:spLocks noChangeArrowheads="1"/>
            </p:cNvSpPr>
            <p:nvPr/>
          </p:nvSpPr>
          <p:spPr bwMode="auto">
            <a:xfrm>
              <a:off x="11504037" y="5000599"/>
              <a:ext cx="3927771" cy="677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id-ID" altLang="es-MX" sz="1600" b="1" dirty="0">
                  <a:solidFill>
                    <a:schemeClr val="tx2"/>
                  </a:solidFill>
                  <a:latin typeface="+mj-lt"/>
                </a:rPr>
                <a:t>Total Available Market</a:t>
              </a:r>
            </a:p>
          </p:txBody>
        </p:sp>
      </p:grpSp>
      <p:sp>
        <p:nvSpPr>
          <p:cNvPr id="5" name="Título 4">
            <a:extLst>
              <a:ext uri="{FF2B5EF4-FFF2-40B4-BE49-F238E27FC236}">
                <a16:creationId xmlns:a16="http://schemas.microsoft.com/office/drawing/2014/main" id="{DFF657AA-D860-4CEB-81E7-FE98D886564C}"/>
              </a:ext>
            </a:extLst>
          </p:cNvPr>
          <p:cNvSpPr>
            <a:spLocks noGrp="1"/>
          </p:cNvSpPr>
          <p:nvPr>
            <p:ph type="title"/>
          </p:nvPr>
        </p:nvSpPr>
        <p:spPr/>
        <p:txBody>
          <a:bodyPr/>
          <a:lstStyle/>
          <a:p>
            <a:r>
              <a:rPr lang="en-US" dirty="0"/>
              <a:t>WRITE YOUR </a:t>
            </a:r>
            <a:r>
              <a:rPr lang="en-US" b="1" dirty="0">
                <a:solidFill>
                  <a:srgbClr val="FFC000"/>
                </a:solidFill>
              </a:rPr>
              <a:t>TITLE HERE</a:t>
            </a:r>
          </a:p>
        </p:txBody>
      </p:sp>
    </p:spTree>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Marcador de posición de imagen 8">
            <a:extLst>
              <a:ext uri="{FF2B5EF4-FFF2-40B4-BE49-F238E27FC236}">
                <a16:creationId xmlns:a16="http://schemas.microsoft.com/office/drawing/2014/main" id="{C853533F-E510-4910-82FF-EFE47042421B}"/>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5" name="CuadroTexto 4">
            <a:extLst>
              <a:ext uri="{FF2B5EF4-FFF2-40B4-BE49-F238E27FC236}">
                <a16:creationId xmlns:a16="http://schemas.microsoft.com/office/drawing/2014/main" id="{A8357A5B-A023-4C29-866A-EDAD9F1DFED2}"/>
              </a:ext>
            </a:extLst>
          </p:cNvPr>
          <p:cNvSpPr txBox="1"/>
          <p:nvPr/>
        </p:nvSpPr>
        <p:spPr>
          <a:xfrm>
            <a:off x="563994" y="1190765"/>
            <a:ext cx="3098042" cy="1638397"/>
          </a:xfrm>
          <a:prstGeom prst="rect">
            <a:avLst/>
          </a:prstGeom>
          <a:noFill/>
        </p:spPr>
        <p:txBody>
          <a:bodyPr wrap="square" rtlCol="0">
            <a:spAutoFit/>
          </a:bodyPr>
          <a:lstStyle/>
          <a:p>
            <a:pPr algn="ctr">
              <a:lnSpc>
                <a:spcPts val="4000"/>
              </a:lnSpc>
            </a:pPr>
            <a:r>
              <a:rPr lang="en-US" sz="4000" dirty="0"/>
              <a:t>WRITE </a:t>
            </a:r>
          </a:p>
          <a:p>
            <a:pPr algn="ctr">
              <a:lnSpc>
                <a:spcPts val="4000"/>
              </a:lnSpc>
            </a:pPr>
            <a:r>
              <a:rPr lang="en-US" sz="4000" b="1" dirty="0">
                <a:solidFill>
                  <a:srgbClr val="FFC000"/>
                </a:solidFill>
              </a:rPr>
              <a:t>YOUR  TITLE </a:t>
            </a:r>
          </a:p>
          <a:p>
            <a:pPr algn="ctr">
              <a:lnSpc>
                <a:spcPts val="4000"/>
              </a:lnSpc>
            </a:pPr>
            <a:r>
              <a:rPr lang="en-US" sz="4000" dirty="0"/>
              <a:t>HERE</a:t>
            </a:r>
          </a:p>
        </p:txBody>
      </p:sp>
      <p:sp>
        <p:nvSpPr>
          <p:cNvPr id="6" name="TextBox 10">
            <a:extLst>
              <a:ext uri="{FF2B5EF4-FFF2-40B4-BE49-F238E27FC236}">
                <a16:creationId xmlns:a16="http://schemas.microsoft.com/office/drawing/2014/main" id="{8CF87750-2FE0-4B81-A181-2B3F1A8519DA}"/>
              </a:ext>
            </a:extLst>
          </p:cNvPr>
          <p:cNvSpPr txBox="1">
            <a:spLocks noChangeArrowheads="1"/>
          </p:cNvSpPr>
          <p:nvPr/>
        </p:nvSpPr>
        <p:spPr bwMode="auto">
          <a:xfrm>
            <a:off x="543509" y="3256141"/>
            <a:ext cx="3350539" cy="2862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800" b="1" dirty="0">
                <a:latin typeface="+mj-lt"/>
              </a:rPr>
              <a:t>Lorem ipsum </a:t>
            </a:r>
            <a:r>
              <a:rPr lang="es-CO" sz="1800" dirty="0">
                <a:latin typeface="+mj-lt"/>
              </a:rPr>
              <a:t>dolor sit amet, consectetur adipiscing elit. Fusce convallis magna non</a:t>
            </a:r>
          </a:p>
          <a:p>
            <a:endParaRPr lang="es-CO" sz="1800" dirty="0">
              <a:latin typeface="+mj-lt"/>
            </a:endParaRPr>
          </a:p>
          <a:p>
            <a:r>
              <a:rPr lang="es-CO" sz="1800" b="1" dirty="0"/>
              <a:t>Lorem ipsum </a:t>
            </a:r>
            <a:r>
              <a:rPr lang="es-CO" sz="1800" dirty="0"/>
              <a:t>dolor sit amet, consectetur adipiscing elit. Fusce convallis magna non</a:t>
            </a:r>
          </a:p>
          <a:p>
            <a:endParaRPr lang="es-CO" sz="1800" dirty="0">
              <a:latin typeface="+mj-lt"/>
            </a:endParaRPr>
          </a:p>
          <a:p>
            <a:endParaRPr lang="es-CO" sz="1800" dirty="0">
              <a:latin typeface="+mj-lt"/>
            </a:endParaRPr>
          </a:p>
          <a:p>
            <a:endParaRPr lang="es-CO" sz="1800" dirty="0">
              <a:latin typeface="+mj-lt"/>
            </a:endParaRPr>
          </a:p>
        </p:txBody>
      </p:sp>
      <p:grpSp>
        <p:nvGrpSpPr>
          <p:cNvPr id="12" name="Grupo 11">
            <a:extLst>
              <a:ext uri="{FF2B5EF4-FFF2-40B4-BE49-F238E27FC236}">
                <a16:creationId xmlns:a16="http://schemas.microsoft.com/office/drawing/2014/main" id="{64A7BA20-CB3D-45AF-AFF4-AA9B888715FA}"/>
              </a:ext>
            </a:extLst>
          </p:cNvPr>
          <p:cNvGrpSpPr/>
          <p:nvPr/>
        </p:nvGrpSpPr>
        <p:grpSpPr>
          <a:xfrm>
            <a:off x="8884692" y="1023582"/>
            <a:ext cx="2227997" cy="2227997"/>
            <a:chOff x="8884692" y="1023582"/>
            <a:chExt cx="2227997" cy="2227997"/>
          </a:xfrm>
        </p:grpSpPr>
        <p:sp>
          <p:nvSpPr>
            <p:cNvPr id="10" name="Elipse 9">
              <a:extLst>
                <a:ext uri="{FF2B5EF4-FFF2-40B4-BE49-F238E27FC236}">
                  <a16:creationId xmlns:a16="http://schemas.microsoft.com/office/drawing/2014/main" id="{DB633986-B1A0-4F59-9D91-D2E01D0B9EE0}"/>
                </a:ext>
              </a:extLst>
            </p:cNvPr>
            <p:cNvSpPr/>
            <p:nvPr/>
          </p:nvSpPr>
          <p:spPr>
            <a:xfrm>
              <a:off x="8884692" y="1023582"/>
              <a:ext cx="2227997" cy="222799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Elipse 10">
              <a:extLst>
                <a:ext uri="{FF2B5EF4-FFF2-40B4-BE49-F238E27FC236}">
                  <a16:creationId xmlns:a16="http://schemas.microsoft.com/office/drawing/2014/main" id="{5BB26375-AD24-4C8C-9300-F423405C8B57}"/>
                </a:ext>
              </a:extLst>
            </p:cNvPr>
            <p:cNvSpPr/>
            <p:nvPr/>
          </p:nvSpPr>
          <p:spPr>
            <a:xfrm>
              <a:off x="9054150" y="1190765"/>
              <a:ext cx="1889079" cy="18890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upo 12">
            <a:extLst>
              <a:ext uri="{FF2B5EF4-FFF2-40B4-BE49-F238E27FC236}">
                <a16:creationId xmlns:a16="http://schemas.microsoft.com/office/drawing/2014/main" id="{E2406834-FB22-465D-A83A-FC23A96F6C31}"/>
              </a:ext>
            </a:extLst>
          </p:cNvPr>
          <p:cNvGrpSpPr/>
          <p:nvPr/>
        </p:nvGrpSpPr>
        <p:grpSpPr>
          <a:xfrm>
            <a:off x="8915967" y="3606422"/>
            <a:ext cx="2227997" cy="2227997"/>
            <a:chOff x="8884692" y="1023582"/>
            <a:chExt cx="2227997" cy="2227997"/>
          </a:xfrm>
        </p:grpSpPr>
        <p:sp>
          <p:nvSpPr>
            <p:cNvPr id="14" name="Elipse 13">
              <a:extLst>
                <a:ext uri="{FF2B5EF4-FFF2-40B4-BE49-F238E27FC236}">
                  <a16:creationId xmlns:a16="http://schemas.microsoft.com/office/drawing/2014/main" id="{40A5EB0E-34E7-46A6-97F4-9A58997D59A1}"/>
                </a:ext>
              </a:extLst>
            </p:cNvPr>
            <p:cNvSpPr/>
            <p:nvPr/>
          </p:nvSpPr>
          <p:spPr>
            <a:xfrm>
              <a:off x="8884692" y="1023582"/>
              <a:ext cx="2227997" cy="222799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Elipse 14">
              <a:extLst>
                <a:ext uri="{FF2B5EF4-FFF2-40B4-BE49-F238E27FC236}">
                  <a16:creationId xmlns:a16="http://schemas.microsoft.com/office/drawing/2014/main" id="{DAE58189-9D22-4482-A966-A979BE97B1BC}"/>
                </a:ext>
              </a:extLst>
            </p:cNvPr>
            <p:cNvSpPr/>
            <p:nvPr/>
          </p:nvSpPr>
          <p:spPr>
            <a:xfrm>
              <a:off x="9054150" y="1195316"/>
              <a:ext cx="1889079" cy="18890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CuadroTexto 17">
            <a:extLst>
              <a:ext uri="{FF2B5EF4-FFF2-40B4-BE49-F238E27FC236}">
                <a16:creationId xmlns:a16="http://schemas.microsoft.com/office/drawing/2014/main" id="{B15837E1-E14E-43BC-99EB-454BB2BAACF1}"/>
              </a:ext>
            </a:extLst>
          </p:cNvPr>
          <p:cNvSpPr txBox="1"/>
          <p:nvPr/>
        </p:nvSpPr>
        <p:spPr>
          <a:xfrm>
            <a:off x="9460173" y="1487604"/>
            <a:ext cx="1187355" cy="769441"/>
          </a:xfrm>
          <a:prstGeom prst="rect">
            <a:avLst/>
          </a:prstGeom>
          <a:noFill/>
        </p:spPr>
        <p:txBody>
          <a:bodyPr wrap="square" rtlCol="0">
            <a:spAutoFit/>
          </a:bodyPr>
          <a:lstStyle/>
          <a:p>
            <a:r>
              <a:rPr lang="en-US" sz="4400" b="1" dirty="0"/>
              <a:t>35%</a:t>
            </a:r>
          </a:p>
        </p:txBody>
      </p:sp>
      <p:sp>
        <p:nvSpPr>
          <p:cNvPr id="19" name="CuadroTexto 18">
            <a:extLst>
              <a:ext uri="{FF2B5EF4-FFF2-40B4-BE49-F238E27FC236}">
                <a16:creationId xmlns:a16="http://schemas.microsoft.com/office/drawing/2014/main" id="{2F4AD367-2FA4-44A1-A03D-285B461932F3}"/>
              </a:ext>
            </a:extLst>
          </p:cNvPr>
          <p:cNvSpPr txBox="1"/>
          <p:nvPr/>
        </p:nvSpPr>
        <p:spPr>
          <a:xfrm>
            <a:off x="9585277" y="3975928"/>
            <a:ext cx="1187355" cy="769441"/>
          </a:xfrm>
          <a:prstGeom prst="rect">
            <a:avLst/>
          </a:prstGeom>
          <a:noFill/>
        </p:spPr>
        <p:txBody>
          <a:bodyPr wrap="square" rtlCol="0">
            <a:spAutoFit/>
          </a:bodyPr>
          <a:lstStyle/>
          <a:p>
            <a:r>
              <a:rPr lang="en-US" sz="4400" b="1" dirty="0"/>
              <a:t>65%</a:t>
            </a:r>
          </a:p>
        </p:txBody>
      </p:sp>
      <p:sp>
        <p:nvSpPr>
          <p:cNvPr id="21" name="Rectángulo 20">
            <a:extLst>
              <a:ext uri="{FF2B5EF4-FFF2-40B4-BE49-F238E27FC236}">
                <a16:creationId xmlns:a16="http://schemas.microsoft.com/office/drawing/2014/main" id="{A40CBEAE-2498-41C8-8C06-4567ABF9E761}"/>
              </a:ext>
            </a:extLst>
          </p:cNvPr>
          <p:cNvSpPr/>
          <p:nvPr/>
        </p:nvSpPr>
        <p:spPr>
          <a:xfrm>
            <a:off x="9225533" y="2163884"/>
            <a:ext cx="1554184" cy="710707"/>
          </a:xfrm>
          <a:prstGeom prst="rect">
            <a:avLst/>
          </a:prstGeom>
        </p:spPr>
        <p:txBody>
          <a:bodyPr wrap="square">
            <a:spAutoFit/>
          </a:bodyPr>
          <a:lstStyle/>
          <a:p>
            <a:pPr algn="ctr">
              <a:lnSpc>
                <a:spcPts val="1600"/>
              </a:lnSpc>
            </a:pPr>
            <a:r>
              <a:rPr lang="en-US" altLang="es-MX" sz="1600" b="1" dirty="0">
                <a:solidFill>
                  <a:schemeClr val="tx2"/>
                </a:solidFill>
                <a:ea typeface="Open Sans Light" panose="020B0306030504020204" pitchFamily="34" charset="0"/>
              </a:rPr>
              <a:t>Lorem Ipsum </a:t>
            </a:r>
            <a:r>
              <a:rPr lang="en-US" altLang="es-MX" sz="1600" dirty="0">
                <a:solidFill>
                  <a:schemeClr val="tx2"/>
                </a:solidFill>
                <a:ea typeface="Open Sans Light" panose="020B0306030504020204" pitchFamily="34" charset="0"/>
              </a:rPr>
              <a:t>has two main data</a:t>
            </a:r>
          </a:p>
        </p:txBody>
      </p:sp>
      <p:sp>
        <p:nvSpPr>
          <p:cNvPr id="22" name="Rectángulo 21">
            <a:extLst>
              <a:ext uri="{FF2B5EF4-FFF2-40B4-BE49-F238E27FC236}">
                <a16:creationId xmlns:a16="http://schemas.microsoft.com/office/drawing/2014/main" id="{6E1B88A9-03FF-412F-81AB-95B8D6CAD232}"/>
              </a:ext>
            </a:extLst>
          </p:cNvPr>
          <p:cNvSpPr/>
          <p:nvPr/>
        </p:nvSpPr>
        <p:spPr>
          <a:xfrm>
            <a:off x="9276758" y="4745369"/>
            <a:ext cx="1554184" cy="710707"/>
          </a:xfrm>
          <a:prstGeom prst="rect">
            <a:avLst/>
          </a:prstGeom>
        </p:spPr>
        <p:txBody>
          <a:bodyPr wrap="square">
            <a:spAutoFit/>
          </a:bodyPr>
          <a:lstStyle/>
          <a:p>
            <a:pPr algn="ctr">
              <a:lnSpc>
                <a:spcPts val="1600"/>
              </a:lnSpc>
            </a:pPr>
            <a:r>
              <a:rPr lang="en-US" altLang="es-MX" sz="1600" b="1" dirty="0">
                <a:solidFill>
                  <a:schemeClr val="tx2"/>
                </a:solidFill>
                <a:ea typeface="Open Sans Light" panose="020B0306030504020204" pitchFamily="34" charset="0"/>
              </a:rPr>
              <a:t>Lorem Ipsum </a:t>
            </a:r>
            <a:r>
              <a:rPr lang="en-US" altLang="es-MX" sz="1600" dirty="0">
                <a:solidFill>
                  <a:schemeClr val="tx2"/>
                </a:solidFill>
                <a:ea typeface="Open Sans Light" panose="020B0306030504020204" pitchFamily="34" charset="0"/>
              </a:rPr>
              <a:t>has two main data</a:t>
            </a:r>
          </a:p>
        </p:txBody>
      </p:sp>
    </p:spTree>
    <p:extLst>
      <p:ext uri="{BB962C8B-B14F-4D97-AF65-F5344CB8AC3E}">
        <p14:creationId xmlns:p14="http://schemas.microsoft.com/office/powerpoint/2010/main" val="2417780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87080CF0-CD34-44FF-9EAF-33C7B8E57619}"/>
              </a:ext>
            </a:extLst>
          </p:cNvPr>
          <p:cNvSpPr/>
          <p:nvPr/>
        </p:nvSpPr>
        <p:spPr>
          <a:xfrm>
            <a:off x="0" y="0"/>
            <a:ext cx="121920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Elipse 29">
            <a:extLst>
              <a:ext uri="{FF2B5EF4-FFF2-40B4-BE49-F238E27FC236}">
                <a16:creationId xmlns:a16="http://schemas.microsoft.com/office/drawing/2014/main" id="{059BDD8C-4DBC-448B-BEFC-915719ED5192}"/>
              </a:ext>
            </a:extLst>
          </p:cNvPr>
          <p:cNvSpPr/>
          <p:nvPr/>
        </p:nvSpPr>
        <p:spPr>
          <a:xfrm>
            <a:off x="7772591" y="1908274"/>
            <a:ext cx="3041445" cy="3041445"/>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Elipse 20">
            <a:extLst>
              <a:ext uri="{FF2B5EF4-FFF2-40B4-BE49-F238E27FC236}">
                <a16:creationId xmlns:a16="http://schemas.microsoft.com/office/drawing/2014/main" id="{35D03ABC-065B-492E-A3EB-66D271E7E9D9}"/>
              </a:ext>
            </a:extLst>
          </p:cNvPr>
          <p:cNvSpPr/>
          <p:nvPr/>
        </p:nvSpPr>
        <p:spPr>
          <a:xfrm>
            <a:off x="1581355" y="1866901"/>
            <a:ext cx="3041445" cy="3041445"/>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Elipse 28">
            <a:extLst>
              <a:ext uri="{FF2B5EF4-FFF2-40B4-BE49-F238E27FC236}">
                <a16:creationId xmlns:a16="http://schemas.microsoft.com/office/drawing/2014/main" id="{310A1F1F-B570-4755-979C-98CBC23E682D}"/>
              </a:ext>
            </a:extLst>
          </p:cNvPr>
          <p:cNvSpPr/>
          <p:nvPr/>
        </p:nvSpPr>
        <p:spPr>
          <a:xfrm>
            <a:off x="4705792" y="1880760"/>
            <a:ext cx="3041445" cy="3041445"/>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9">
            <a:extLst>
              <a:ext uri="{FF2B5EF4-FFF2-40B4-BE49-F238E27FC236}">
                <a16:creationId xmlns:a16="http://schemas.microsoft.com/office/drawing/2014/main" id="{033C614E-6A66-41EA-809E-2C8C673330DC}"/>
              </a:ext>
            </a:extLst>
          </p:cNvPr>
          <p:cNvSpPr/>
          <p:nvPr/>
        </p:nvSpPr>
        <p:spPr>
          <a:xfrm>
            <a:off x="0" y="3397780"/>
            <a:ext cx="121920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ángulo 22">
            <a:extLst>
              <a:ext uri="{FF2B5EF4-FFF2-40B4-BE49-F238E27FC236}">
                <a16:creationId xmlns:a16="http://schemas.microsoft.com/office/drawing/2014/main" id="{DC90F52A-4EB5-4E8A-A14E-321757DECCF6}"/>
              </a:ext>
            </a:extLst>
          </p:cNvPr>
          <p:cNvSpPr/>
          <p:nvPr/>
        </p:nvSpPr>
        <p:spPr>
          <a:xfrm>
            <a:off x="1746585" y="4913528"/>
            <a:ext cx="2688609" cy="1200329"/>
          </a:xfrm>
          <a:prstGeom prst="rect">
            <a:avLst/>
          </a:prstGeom>
        </p:spPr>
        <p:txBody>
          <a:bodyPr wrap="square">
            <a:spAutoFit/>
          </a:bodyPr>
          <a:lstStyle/>
          <a:p>
            <a:pPr algn="ctr"/>
            <a:r>
              <a:rPr lang="es-CO" b="1" dirty="0"/>
              <a:t>Lorem ipsum </a:t>
            </a:r>
            <a:r>
              <a:rPr lang="es-CO" dirty="0"/>
              <a:t>dolor sit amet, consectetur adipiscing elit. Fusce convallis magna non</a:t>
            </a:r>
          </a:p>
        </p:txBody>
      </p:sp>
      <p:sp>
        <p:nvSpPr>
          <p:cNvPr id="24" name="Rectángulo 23">
            <a:extLst>
              <a:ext uri="{FF2B5EF4-FFF2-40B4-BE49-F238E27FC236}">
                <a16:creationId xmlns:a16="http://schemas.microsoft.com/office/drawing/2014/main" id="{CC871818-B6D4-4E3E-A4BF-64ACE44E93EA}"/>
              </a:ext>
            </a:extLst>
          </p:cNvPr>
          <p:cNvSpPr/>
          <p:nvPr/>
        </p:nvSpPr>
        <p:spPr>
          <a:xfrm>
            <a:off x="4892720" y="4913528"/>
            <a:ext cx="2688609" cy="1200329"/>
          </a:xfrm>
          <a:prstGeom prst="rect">
            <a:avLst/>
          </a:prstGeom>
        </p:spPr>
        <p:txBody>
          <a:bodyPr wrap="square">
            <a:spAutoFit/>
          </a:bodyPr>
          <a:lstStyle/>
          <a:p>
            <a:pPr algn="ctr"/>
            <a:r>
              <a:rPr lang="es-CO" b="1" dirty="0"/>
              <a:t>Lorem ipsum </a:t>
            </a:r>
            <a:r>
              <a:rPr lang="es-CO" dirty="0"/>
              <a:t>dolor sit amet, consectetur adipiscing elit. Fusce convallis magna non</a:t>
            </a:r>
          </a:p>
        </p:txBody>
      </p:sp>
      <p:sp>
        <p:nvSpPr>
          <p:cNvPr id="25" name="Rectángulo 24">
            <a:extLst>
              <a:ext uri="{FF2B5EF4-FFF2-40B4-BE49-F238E27FC236}">
                <a16:creationId xmlns:a16="http://schemas.microsoft.com/office/drawing/2014/main" id="{2CEB29D0-3266-4440-9BE7-B9CCD135DC9E}"/>
              </a:ext>
            </a:extLst>
          </p:cNvPr>
          <p:cNvSpPr/>
          <p:nvPr/>
        </p:nvSpPr>
        <p:spPr>
          <a:xfrm>
            <a:off x="8198185" y="4913527"/>
            <a:ext cx="2688609" cy="1200329"/>
          </a:xfrm>
          <a:prstGeom prst="rect">
            <a:avLst/>
          </a:prstGeom>
        </p:spPr>
        <p:txBody>
          <a:bodyPr wrap="square">
            <a:spAutoFit/>
          </a:bodyPr>
          <a:lstStyle/>
          <a:p>
            <a:pPr algn="ctr"/>
            <a:r>
              <a:rPr lang="es-CO" b="1" dirty="0"/>
              <a:t>Lorem ipsum </a:t>
            </a:r>
            <a:r>
              <a:rPr lang="es-CO" dirty="0"/>
              <a:t>dolor sit amet, consectetur adipiscing elit. Fusce convallis magna non</a:t>
            </a:r>
          </a:p>
        </p:txBody>
      </p:sp>
      <p:sp>
        <p:nvSpPr>
          <p:cNvPr id="5" name="Elipse 4">
            <a:extLst>
              <a:ext uri="{FF2B5EF4-FFF2-40B4-BE49-F238E27FC236}">
                <a16:creationId xmlns:a16="http://schemas.microsoft.com/office/drawing/2014/main" id="{B50EA649-DAD8-459F-A035-DFA4A6A134C3}"/>
              </a:ext>
            </a:extLst>
          </p:cNvPr>
          <p:cNvSpPr/>
          <p:nvPr/>
        </p:nvSpPr>
        <p:spPr>
          <a:xfrm>
            <a:off x="1757772" y="2057177"/>
            <a:ext cx="2688609" cy="268860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lipse 12">
            <a:extLst>
              <a:ext uri="{FF2B5EF4-FFF2-40B4-BE49-F238E27FC236}">
                <a16:creationId xmlns:a16="http://schemas.microsoft.com/office/drawing/2014/main" id="{EFFDE6AC-BCAB-4FB2-9E89-A1F9790FBB20}"/>
              </a:ext>
            </a:extLst>
          </p:cNvPr>
          <p:cNvSpPr/>
          <p:nvPr/>
        </p:nvSpPr>
        <p:spPr>
          <a:xfrm>
            <a:off x="4882209" y="2084694"/>
            <a:ext cx="2688609" cy="268860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Elipse 13">
            <a:extLst>
              <a:ext uri="{FF2B5EF4-FFF2-40B4-BE49-F238E27FC236}">
                <a16:creationId xmlns:a16="http://schemas.microsoft.com/office/drawing/2014/main" id="{ACBD12A5-7097-4937-83C7-CEE30C79EEBE}"/>
              </a:ext>
            </a:extLst>
          </p:cNvPr>
          <p:cNvSpPr/>
          <p:nvPr/>
        </p:nvSpPr>
        <p:spPr>
          <a:xfrm>
            <a:off x="7949008" y="2122793"/>
            <a:ext cx="2688609" cy="268860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uadroTexto 35">
            <a:extLst>
              <a:ext uri="{FF2B5EF4-FFF2-40B4-BE49-F238E27FC236}">
                <a16:creationId xmlns:a16="http://schemas.microsoft.com/office/drawing/2014/main" id="{0394C76F-A621-49EE-BFC3-4BC2CF62CB51}"/>
              </a:ext>
            </a:extLst>
          </p:cNvPr>
          <p:cNvSpPr txBox="1"/>
          <p:nvPr/>
        </p:nvSpPr>
        <p:spPr>
          <a:xfrm>
            <a:off x="2086076" y="3778881"/>
            <a:ext cx="2032000" cy="646331"/>
          </a:xfrm>
          <a:prstGeom prst="rect">
            <a:avLst/>
          </a:prstGeom>
          <a:noFill/>
        </p:spPr>
        <p:txBody>
          <a:bodyPr wrap="square" rtlCol="0">
            <a:spAutoFit/>
          </a:bodyPr>
          <a:lstStyle/>
          <a:p>
            <a:pPr algn="ctr"/>
            <a:r>
              <a:rPr lang="en-US" sz="3600" dirty="0">
                <a:solidFill>
                  <a:schemeClr val="bg1"/>
                </a:solidFill>
              </a:rPr>
              <a:t>Title</a:t>
            </a:r>
          </a:p>
        </p:txBody>
      </p:sp>
      <p:sp>
        <p:nvSpPr>
          <p:cNvPr id="37" name="CuadroTexto 36">
            <a:extLst>
              <a:ext uri="{FF2B5EF4-FFF2-40B4-BE49-F238E27FC236}">
                <a16:creationId xmlns:a16="http://schemas.microsoft.com/office/drawing/2014/main" id="{C1EA8EE3-9CE2-423A-B9FD-7EDD819E4E3D}"/>
              </a:ext>
            </a:extLst>
          </p:cNvPr>
          <p:cNvSpPr txBox="1"/>
          <p:nvPr/>
        </p:nvSpPr>
        <p:spPr>
          <a:xfrm>
            <a:off x="5245615" y="3782506"/>
            <a:ext cx="2032000" cy="646331"/>
          </a:xfrm>
          <a:prstGeom prst="rect">
            <a:avLst/>
          </a:prstGeom>
          <a:noFill/>
        </p:spPr>
        <p:txBody>
          <a:bodyPr wrap="square" rtlCol="0">
            <a:spAutoFit/>
          </a:bodyPr>
          <a:lstStyle/>
          <a:p>
            <a:pPr algn="ctr"/>
            <a:r>
              <a:rPr lang="en-US" sz="3600" dirty="0">
                <a:solidFill>
                  <a:schemeClr val="bg1"/>
                </a:solidFill>
              </a:rPr>
              <a:t>Title</a:t>
            </a:r>
          </a:p>
        </p:txBody>
      </p:sp>
      <p:sp>
        <p:nvSpPr>
          <p:cNvPr id="38" name="CuadroTexto 37">
            <a:extLst>
              <a:ext uri="{FF2B5EF4-FFF2-40B4-BE49-F238E27FC236}">
                <a16:creationId xmlns:a16="http://schemas.microsoft.com/office/drawing/2014/main" id="{D17E0867-E0D9-4223-8759-9DF467983500}"/>
              </a:ext>
            </a:extLst>
          </p:cNvPr>
          <p:cNvSpPr txBox="1"/>
          <p:nvPr/>
        </p:nvSpPr>
        <p:spPr>
          <a:xfrm>
            <a:off x="8312592" y="3749390"/>
            <a:ext cx="2032000" cy="646331"/>
          </a:xfrm>
          <a:prstGeom prst="rect">
            <a:avLst/>
          </a:prstGeom>
          <a:noFill/>
        </p:spPr>
        <p:txBody>
          <a:bodyPr wrap="square" rtlCol="0">
            <a:spAutoFit/>
          </a:bodyPr>
          <a:lstStyle/>
          <a:p>
            <a:pPr algn="ctr"/>
            <a:r>
              <a:rPr lang="en-US" sz="3600" dirty="0">
                <a:solidFill>
                  <a:schemeClr val="bg1"/>
                </a:solidFill>
              </a:rPr>
              <a:t>Title</a:t>
            </a:r>
          </a:p>
        </p:txBody>
      </p:sp>
      <p:sp>
        <p:nvSpPr>
          <p:cNvPr id="31" name="Freeform 5">
            <a:extLst>
              <a:ext uri="{FF2B5EF4-FFF2-40B4-BE49-F238E27FC236}">
                <a16:creationId xmlns:a16="http://schemas.microsoft.com/office/drawing/2014/main" id="{A7CA74A2-F3AB-4818-8C90-DC0EBCE92EE5}"/>
              </a:ext>
            </a:extLst>
          </p:cNvPr>
          <p:cNvSpPr>
            <a:spLocks noEditPoints="1"/>
          </p:cNvSpPr>
          <p:nvPr/>
        </p:nvSpPr>
        <p:spPr bwMode="auto">
          <a:xfrm>
            <a:off x="2781659" y="2697298"/>
            <a:ext cx="618459" cy="1052092"/>
          </a:xfrm>
          <a:custGeom>
            <a:avLst/>
            <a:gdLst>
              <a:gd name="T0" fmla="*/ 60 w 68"/>
              <a:gd name="T1" fmla="*/ 0 h 118"/>
              <a:gd name="T2" fmla="*/ 8 w 68"/>
              <a:gd name="T3" fmla="*/ 0 h 118"/>
              <a:gd name="T4" fmla="*/ 0 w 68"/>
              <a:gd name="T5" fmla="*/ 8 h 118"/>
              <a:gd name="T6" fmla="*/ 0 w 68"/>
              <a:gd name="T7" fmla="*/ 111 h 118"/>
              <a:gd name="T8" fmla="*/ 8 w 68"/>
              <a:gd name="T9" fmla="*/ 118 h 118"/>
              <a:gd name="T10" fmla="*/ 60 w 68"/>
              <a:gd name="T11" fmla="*/ 118 h 118"/>
              <a:gd name="T12" fmla="*/ 68 w 68"/>
              <a:gd name="T13" fmla="*/ 111 h 118"/>
              <a:gd name="T14" fmla="*/ 68 w 68"/>
              <a:gd name="T15" fmla="*/ 8 h 118"/>
              <a:gd name="T16" fmla="*/ 60 w 68"/>
              <a:gd name="T17" fmla="*/ 0 h 118"/>
              <a:gd name="T18" fmla="*/ 23 w 68"/>
              <a:gd name="T19" fmla="*/ 8 h 118"/>
              <a:gd name="T20" fmla="*/ 45 w 68"/>
              <a:gd name="T21" fmla="*/ 8 h 118"/>
              <a:gd name="T22" fmla="*/ 45 w 68"/>
              <a:gd name="T23" fmla="*/ 11 h 118"/>
              <a:gd name="T24" fmla="*/ 23 w 68"/>
              <a:gd name="T25" fmla="*/ 11 h 118"/>
              <a:gd name="T26" fmla="*/ 23 w 68"/>
              <a:gd name="T27" fmla="*/ 8 h 118"/>
              <a:gd name="T28" fmla="*/ 34 w 68"/>
              <a:gd name="T29" fmla="*/ 113 h 118"/>
              <a:gd name="T30" fmla="*/ 30 w 68"/>
              <a:gd name="T31" fmla="*/ 109 h 118"/>
              <a:gd name="T32" fmla="*/ 34 w 68"/>
              <a:gd name="T33" fmla="*/ 105 h 118"/>
              <a:gd name="T34" fmla="*/ 38 w 68"/>
              <a:gd name="T35" fmla="*/ 109 h 118"/>
              <a:gd name="T36" fmla="*/ 34 w 68"/>
              <a:gd name="T37" fmla="*/ 113 h 118"/>
              <a:gd name="T38" fmla="*/ 63 w 68"/>
              <a:gd name="T39" fmla="*/ 99 h 118"/>
              <a:gd name="T40" fmla="*/ 6 w 68"/>
              <a:gd name="T41" fmla="*/ 99 h 118"/>
              <a:gd name="T42" fmla="*/ 6 w 68"/>
              <a:gd name="T43" fmla="*/ 19 h 118"/>
              <a:gd name="T44" fmla="*/ 63 w 68"/>
              <a:gd name="T45" fmla="*/ 19 h 118"/>
              <a:gd name="T46" fmla="*/ 63 w 68"/>
              <a:gd name="T47" fmla="*/ 9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 h="118">
                <a:moveTo>
                  <a:pt x="60" y="0"/>
                </a:moveTo>
                <a:cubicBezTo>
                  <a:pt x="8" y="0"/>
                  <a:pt x="8" y="0"/>
                  <a:pt x="8" y="0"/>
                </a:cubicBezTo>
                <a:cubicBezTo>
                  <a:pt x="4" y="0"/>
                  <a:pt x="0" y="4"/>
                  <a:pt x="0" y="8"/>
                </a:cubicBezTo>
                <a:cubicBezTo>
                  <a:pt x="0" y="111"/>
                  <a:pt x="0" y="111"/>
                  <a:pt x="0" y="111"/>
                </a:cubicBezTo>
                <a:cubicBezTo>
                  <a:pt x="0" y="115"/>
                  <a:pt x="4" y="118"/>
                  <a:pt x="8" y="118"/>
                </a:cubicBezTo>
                <a:cubicBezTo>
                  <a:pt x="60" y="118"/>
                  <a:pt x="60" y="118"/>
                  <a:pt x="60" y="118"/>
                </a:cubicBezTo>
                <a:cubicBezTo>
                  <a:pt x="65" y="118"/>
                  <a:pt x="68" y="115"/>
                  <a:pt x="68" y="111"/>
                </a:cubicBezTo>
                <a:cubicBezTo>
                  <a:pt x="68" y="8"/>
                  <a:pt x="68" y="8"/>
                  <a:pt x="68" y="8"/>
                </a:cubicBezTo>
                <a:cubicBezTo>
                  <a:pt x="68" y="4"/>
                  <a:pt x="65" y="0"/>
                  <a:pt x="60" y="0"/>
                </a:cubicBezTo>
                <a:close/>
                <a:moveTo>
                  <a:pt x="23" y="8"/>
                </a:moveTo>
                <a:cubicBezTo>
                  <a:pt x="45" y="8"/>
                  <a:pt x="45" y="8"/>
                  <a:pt x="45" y="8"/>
                </a:cubicBezTo>
                <a:cubicBezTo>
                  <a:pt x="45" y="11"/>
                  <a:pt x="45" y="11"/>
                  <a:pt x="45" y="11"/>
                </a:cubicBezTo>
                <a:cubicBezTo>
                  <a:pt x="23" y="11"/>
                  <a:pt x="23" y="11"/>
                  <a:pt x="23" y="11"/>
                </a:cubicBezTo>
                <a:lnTo>
                  <a:pt x="23" y="8"/>
                </a:lnTo>
                <a:close/>
                <a:moveTo>
                  <a:pt x="34" y="113"/>
                </a:moveTo>
                <a:cubicBezTo>
                  <a:pt x="32" y="113"/>
                  <a:pt x="30" y="112"/>
                  <a:pt x="30" y="109"/>
                </a:cubicBezTo>
                <a:cubicBezTo>
                  <a:pt x="30" y="107"/>
                  <a:pt x="32" y="105"/>
                  <a:pt x="34" y="105"/>
                </a:cubicBezTo>
                <a:cubicBezTo>
                  <a:pt x="36" y="105"/>
                  <a:pt x="38" y="107"/>
                  <a:pt x="38" y="109"/>
                </a:cubicBezTo>
                <a:cubicBezTo>
                  <a:pt x="38" y="112"/>
                  <a:pt x="36" y="113"/>
                  <a:pt x="34" y="113"/>
                </a:cubicBezTo>
                <a:close/>
                <a:moveTo>
                  <a:pt x="63" y="99"/>
                </a:moveTo>
                <a:cubicBezTo>
                  <a:pt x="6" y="99"/>
                  <a:pt x="6" y="99"/>
                  <a:pt x="6" y="99"/>
                </a:cubicBezTo>
                <a:cubicBezTo>
                  <a:pt x="6" y="19"/>
                  <a:pt x="6" y="19"/>
                  <a:pt x="6" y="19"/>
                </a:cubicBezTo>
                <a:cubicBezTo>
                  <a:pt x="63" y="19"/>
                  <a:pt x="63" y="19"/>
                  <a:pt x="63" y="19"/>
                </a:cubicBezTo>
                <a:lnTo>
                  <a:pt x="63" y="9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41" name="Group 8">
            <a:extLst>
              <a:ext uri="{FF2B5EF4-FFF2-40B4-BE49-F238E27FC236}">
                <a16:creationId xmlns:a16="http://schemas.microsoft.com/office/drawing/2014/main" id="{11AEEA22-7E8C-45A2-9122-4E5229AD8E0E}"/>
              </a:ext>
            </a:extLst>
          </p:cNvPr>
          <p:cNvGrpSpPr>
            <a:grpSpLocks noChangeAspect="1"/>
          </p:cNvGrpSpPr>
          <p:nvPr/>
        </p:nvGrpSpPr>
        <p:grpSpPr bwMode="auto">
          <a:xfrm>
            <a:off x="5788434" y="2610956"/>
            <a:ext cx="955674" cy="1024417"/>
            <a:chOff x="3568" y="1584"/>
            <a:chExt cx="709" cy="760"/>
          </a:xfrm>
        </p:grpSpPr>
        <p:sp>
          <p:nvSpPr>
            <p:cNvPr id="43" name="Freeform 9">
              <a:extLst>
                <a:ext uri="{FF2B5EF4-FFF2-40B4-BE49-F238E27FC236}">
                  <a16:creationId xmlns:a16="http://schemas.microsoft.com/office/drawing/2014/main" id="{A706E636-3FC1-4EB8-B032-C403926B890D}"/>
                </a:ext>
              </a:extLst>
            </p:cNvPr>
            <p:cNvSpPr>
              <a:spLocks/>
            </p:cNvSpPr>
            <p:nvPr/>
          </p:nvSpPr>
          <p:spPr bwMode="auto">
            <a:xfrm>
              <a:off x="3568" y="1584"/>
              <a:ext cx="644" cy="427"/>
            </a:xfrm>
            <a:custGeom>
              <a:avLst/>
              <a:gdLst>
                <a:gd name="T0" fmla="*/ 83 w 89"/>
                <a:gd name="T1" fmla="*/ 19 h 59"/>
                <a:gd name="T2" fmla="*/ 16 w 89"/>
                <a:gd name="T3" fmla="*/ 19 h 59"/>
                <a:gd name="T4" fmla="*/ 2 w 89"/>
                <a:gd name="T5" fmla="*/ 59 h 59"/>
                <a:gd name="T6" fmla="*/ 13 w 89"/>
                <a:gd name="T7" fmla="*/ 38 h 59"/>
                <a:gd name="T8" fmla="*/ 67 w 89"/>
                <a:gd name="T9" fmla="*/ 35 h 59"/>
                <a:gd name="T10" fmla="*/ 62 w 89"/>
                <a:gd name="T11" fmla="*/ 40 h 59"/>
                <a:gd name="T12" fmla="*/ 89 w 89"/>
                <a:gd name="T13" fmla="*/ 40 h 59"/>
                <a:gd name="T14" fmla="*/ 89 w 89"/>
                <a:gd name="T15" fmla="*/ 13 h 59"/>
                <a:gd name="T16" fmla="*/ 83 w 89"/>
                <a:gd name="T17" fmla="*/ 1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59">
                  <a:moveTo>
                    <a:pt x="83" y="19"/>
                  </a:moveTo>
                  <a:cubicBezTo>
                    <a:pt x="64" y="0"/>
                    <a:pt x="34" y="0"/>
                    <a:pt x="16" y="19"/>
                  </a:cubicBezTo>
                  <a:cubicBezTo>
                    <a:pt x="5" y="29"/>
                    <a:pt x="0" y="44"/>
                    <a:pt x="2" y="59"/>
                  </a:cubicBezTo>
                  <a:cubicBezTo>
                    <a:pt x="4" y="51"/>
                    <a:pt x="7" y="44"/>
                    <a:pt x="13" y="38"/>
                  </a:cubicBezTo>
                  <a:cubicBezTo>
                    <a:pt x="28" y="23"/>
                    <a:pt x="51" y="22"/>
                    <a:pt x="67" y="35"/>
                  </a:cubicBezTo>
                  <a:cubicBezTo>
                    <a:pt x="62" y="40"/>
                    <a:pt x="62" y="40"/>
                    <a:pt x="62" y="40"/>
                  </a:cubicBezTo>
                  <a:cubicBezTo>
                    <a:pt x="89" y="40"/>
                    <a:pt x="89" y="40"/>
                    <a:pt x="89" y="40"/>
                  </a:cubicBezTo>
                  <a:cubicBezTo>
                    <a:pt x="89" y="13"/>
                    <a:pt x="89" y="13"/>
                    <a:pt x="89" y="13"/>
                  </a:cubicBezTo>
                  <a:lnTo>
                    <a:pt x="83"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0">
              <a:extLst>
                <a:ext uri="{FF2B5EF4-FFF2-40B4-BE49-F238E27FC236}">
                  <a16:creationId xmlns:a16="http://schemas.microsoft.com/office/drawing/2014/main" id="{6EE20320-BEA9-4EE0-9253-FB71AB8664BE}"/>
                </a:ext>
              </a:extLst>
            </p:cNvPr>
            <p:cNvSpPr>
              <a:spLocks/>
            </p:cNvSpPr>
            <p:nvPr/>
          </p:nvSpPr>
          <p:spPr bwMode="auto">
            <a:xfrm>
              <a:off x="3640" y="1917"/>
              <a:ext cx="637" cy="427"/>
            </a:xfrm>
            <a:custGeom>
              <a:avLst/>
              <a:gdLst>
                <a:gd name="T0" fmla="*/ 6 w 88"/>
                <a:gd name="T1" fmla="*/ 40 h 59"/>
                <a:gd name="T2" fmla="*/ 73 w 88"/>
                <a:gd name="T3" fmla="*/ 40 h 59"/>
                <a:gd name="T4" fmla="*/ 87 w 88"/>
                <a:gd name="T5" fmla="*/ 0 h 59"/>
                <a:gd name="T6" fmla="*/ 76 w 88"/>
                <a:gd name="T7" fmla="*/ 21 h 59"/>
                <a:gd name="T8" fmla="*/ 22 w 88"/>
                <a:gd name="T9" fmla="*/ 24 h 59"/>
                <a:gd name="T10" fmla="*/ 27 w 88"/>
                <a:gd name="T11" fmla="*/ 19 h 59"/>
                <a:gd name="T12" fmla="*/ 0 w 88"/>
                <a:gd name="T13" fmla="*/ 19 h 59"/>
                <a:gd name="T14" fmla="*/ 0 w 88"/>
                <a:gd name="T15" fmla="*/ 46 h 59"/>
                <a:gd name="T16" fmla="*/ 6 w 88"/>
                <a:gd name="T17" fmla="*/ 4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59">
                  <a:moveTo>
                    <a:pt x="6" y="40"/>
                  </a:moveTo>
                  <a:cubicBezTo>
                    <a:pt x="24" y="59"/>
                    <a:pt x="54" y="59"/>
                    <a:pt x="73" y="40"/>
                  </a:cubicBezTo>
                  <a:cubicBezTo>
                    <a:pt x="84" y="29"/>
                    <a:pt x="88" y="14"/>
                    <a:pt x="87" y="0"/>
                  </a:cubicBezTo>
                  <a:cubicBezTo>
                    <a:pt x="85" y="8"/>
                    <a:pt x="81" y="15"/>
                    <a:pt x="76" y="21"/>
                  </a:cubicBezTo>
                  <a:cubicBezTo>
                    <a:pt x="61" y="35"/>
                    <a:pt x="38" y="36"/>
                    <a:pt x="22" y="24"/>
                  </a:cubicBezTo>
                  <a:cubicBezTo>
                    <a:pt x="27" y="19"/>
                    <a:pt x="27" y="19"/>
                    <a:pt x="27" y="19"/>
                  </a:cubicBezTo>
                  <a:cubicBezTo>
                    <a:pt x="0" y="19"/>
                    <a:pt x="0" y="19"/>
                    <a:pt x="0" y="19"/>
                  </a:cubicBezTo>
                  <a:cubicBezTo>
                    <a:pt x="0" y="46"/>
                    <a:pt x="0" y="46"/>
                    <a:pt x="0" y="46"/>
                  </a:cubicBezTo>
                  <a:lnTo>
                    <a:pt x="6"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6" name="Group 13">
            <a:extLst>
              <a:ext uri="{FF2B5EF4-FFF2-40B4-BE49-F238E27FC236}">
                <a16:creationId xmlns:a16="http://schemas.microsoft.com/office/drawing/2014/main" id="{9EE0AA8B-BA68-47ED-83D0-058090812186}"/>
              </a:ext>
            </a:extLst>
          </p:cNvPr>
          <p:cNvGrpSpPr>
            <a:grpSpLocks noChangeAspect="1"/>
          </p:cNvGrpSpPr>
          <p:nvPr/>
        </p:nvGrpSpPr>
        <p:grpSpPr bwMode="auto">
          <a:xfrm>
            <a:off x="8631681" y="2896331"/>
            <a:ext cx="1393822" cy="747188"/>
            <a:chOff x="5401" y="1742"/>
            <a:chExt cx="901" cy="483"/>
          </a:xfrm>
        </p:grpSpPr>
        <p:sp>
          <p:nvSpPr>
            <p:cNvPr id="48" name="Oval 14">
              <a:extLst>
                <a:ext uri="{FF2B5EF4-FFF2-40B4-BE49-F238E27FC236}">
                  <a16:creationId xmlns:a16="http://schemas.microsoft.com/office/drawing/2014/main" id="{E26CF088-DDB3-45C3-860C-802A71307602}"/>
                </a:ext>
              </a:extLst>
            </p:cNvPr>
            <p:cNvSpPr>
              <a:spLocks noChangeArrowheads="1"/>
            </p:cNvSpPr>
            <p:nvPr/>
          </p:nvSpPr>
          <p:spPr bwMode="auto">
            <a:xfrm>
              <a:off x="5525" y="2054"/>
              <a:ext cx="167" cy="17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5">
              <a:extLst>
                <a:ext uri="{FF2B5EF4-FFF2-40B4-BE49-F238E27FC236}">
                  <a16:creationId xmlns:a16="http://schemas.microsoft.com/office/drawing/2014/main" id="{E2127291-5BB9-4FD3-9371-61D614FDF825}"/>
                </a:ext>
              </a:extLst>
            </p:cNvPr>
            <p:cNvSpPr>
              <a:spLocks/>
            </p:cNvSpPr>
            <p:nvPr/>
          </p:nvSpPr>
          <p:spPr bwMode="auto">
            <a:xfrm>
              <a:off x="5401" y="1742"/>
              <a:ext cx="901" cy="401"/>
            </a:xfrm>
            <a:custGeom>
              <a:avLst/>
              <a:gdLst>
                <a:gd name="T0" fmla="*/ 118 w 124"/>
                <a:gd name="T1" fmla="*/ 29 h 54"/>
                <a:gd name="T2" fmla="*/ 104 w 124"/>
                <a:gd name="T3" fmla="*/ 24 h 54"/>
                <a:gd name="T4" fmla="*/ 95 w 124"/>
                <a:gd name="T5" fmla="*/ 15 h 54"/>
                <a:gd name="T6" fmla="*/ 92 w 124"/>
                <a:gd name="T7" fmla="*/ 6 h 54"/>
                <a:gd name="T8" fmla="*/ 83 w 124"/>
                <a:gd name="T9" fmla="*/ 0 h 54"/>
                <a:gd name="T10" fmla="*/ 39 w 124"/>
                <a:gd name="T11" fmla="*/ 0 h 54"/>
                <a:gd name="T12" fmla="*/ 28 w 124"/>
                <a:gd name="T13" fmla="*/ 5 h 54"/>
                <a:gd name="T14" fmla="*/ 5 w 124"/>
                <a:gd name="T15" fmla="*/ 30 h 54"/>
                <a:gd name="T16" fmla="*/ 0 w 124"/>
                <a:gd name="T17" fmla="*/ 41 h 54"/>
                <a:gd name="T18" fmla="*/ 0 w 124"/>
                <a:gd name="T19" fmla="*/ 47 h 54"/>
                <a:gd name="T20" fmla="*/ 7 w 124"/>
                <a:gd name="T21" fmla="*/ 54 h 54"/>
                <a:gd name="T22" fmla="*/ 13 w 124"/>
                <a:gd name="T23" fmla="*/ 54 h 54"/>
                <a:gd name="T24" fmla="*/ 28 w 124"/>
                <a:gd name="T25" fmla="*/ 38 h 54"/>
                <a:gd name="T26" fmla="*/ 44 w 124"/>
                <a:gd name="T27" fmla="*/ 54 h 54"/>
                <a:gd name="T28" fmla="*/ 76 w 124"/>
                <a:gd name="T29" fmla="*/ 54 h 54"/>
                <a:gd name="T30" fmla="*/ 92 w 124"/>
                <a:gd name="T31" fmla="*/ 38 h 54"/>
                <a:gd name="T32" fmla="*/ 108 w 124"/>
                <a:gd name="T33" fmla="*/ 54 h 54"/>
                <a:gd name="T34" fmla="*/ 118 w 124"/>
                <a:gd name="T35" fmla="*/ 54 h 54"/>
                <a:gd name="T36" fmla="*/ 124 w 124"/>
                <a:gd name="T37" fmla="*/ 47 h 54"/>
                <a:gd name="T38" fmla="*/ 124 w 124"/>
                <a:gd name="T39" fmla="*/ 38 h 54"/>
                <a:gd name="T40" fmla="*/ 118 w 124"/>
                <a:gd name="T41" fmla="*/ 2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54">
                  <a:moveTo>
                    <a:pt x="118" y="29"/>
                  </a:moveTo>
                  <a:cubicBezTo>
                    <a:pt x="104" y="24"/>
                    <a:pt x="104" y="24"/>
                    <a:pt x="104" y="24"/>
                  </a:cubicBezTo>
                  <a:cubicBezTo>
                    <a:pt x="101" y="23"/>
                    <a:pt x="97" y="19"/>
                    <a:pt x="95" y="15"/>
                  </a:cubicBezTo>
                  <a:cubicBezTo>
                    <a:pt x="92" y="6"/>
                    <a:pt x="92" y="6"/>
                    <a:pt x="92" y="6"/>
                  </a:cubicBezTo>
                  <a:cubicBezTo>
                    <a:pt x="90" y="3"/>
                    <a:pt x="86" y="0"/>
                    <a:pt x="83" y="0"/>
                  </a:cubicBezTo>
                  <a:cubicBezTo>
                    <a:pt x="39" y="0"/>
                    <a:pt x="39" y="0"/>
                    <a:pt x="39" y="0"/>
                  </a:cubicBezTo>
                  <a:cubicBezTo>
                    <a:pt x="36" y="0"/>
                    <a:pt x="31" y="2"/>
                    <a:pt x="28" y="5"/>
                  </a:cubicBezTo>
                  <a:cubicBezTo>
                    <a:pt x="5" y="30"/>
                    <a:pt x="5" y="30"/>
                    <a:pt x="5" y="30"/>
                  </a:cubicBezTo>
                  <a:cubicBezTo>
                    <a:pt x="2" y="32"/>
                    <a:pt x="0" y="37"/>
                    <a:pt x="0" y="41"/>
                  </a:cubicBezTo>
                  <a:cubicBezTo>
                    <a:pt x="0" y="47"/>
                    <a:pt x="0" y="47"/>
                    <a:pt x="0" y="47"/>
                  </a:cubicBezTo>
                  <a:cubicBezTo>
                    <a:pt x="0" y="51"/>
                    <a:pt x="3" y="54"/>
                    <a:pt x="7" y="54"/>
                  </a:cubicBezTo>
                  <a:cubicBezTo>
                    <a:pt x="13" y="54"/>
                    <a:pt x="13" y="54"/>
                    <a:pt x="13" y="54"/>
                  </a:cubicBezTo>
                  <a:cubicBezTo>
                    <a:pt x="13" y="45"/>
                    <a:pt x="20" y="38"/>
                    <a:pt x="28" y="38"/>
                  </a:cubicBezTo>
                  <a:cubicBezTo>
                    <a:pt x="37" y="38"/>
                    <a:pt x="44" y="45"/>
                    <a:pt x="44" y="54"/>
                  </a:cubicBezTo>
                  <a:cubicBezTo>
                    <a:pt x="76" y="54"/>
                    <a:pt x="76" y="54"/>
                    <a:pt x="76" y="54"/>
                  </a:cubicBezTo>
                  <a:cubicBezTo>
                    <a:pt x="76" y="45"/>
                    <a:pt x="83" y="38"/>
                    <a:pt x="92" y="38"/>
                  </a:cubicBezTo>
                  <a:cubicBezTo>
                    <a:pt x="100" y="38"/>
                    <a:pt x="108" y="45"/>
                    <a:pt x="108" y="54"/>
                  </a:cubicBezTo>
                  <a:cubicBezTo>
                    <a:pt x="118" y="54"/>
                    <a:pt x="118" y="54"/>
                    <a:pt x="118" y="54"/>
                  </a:cubicBezTo>
                  <a:cubicBezTo>
                    <a:pt x="121" y="54"/>
                    <a:pt x="124" y="51"/>
                    <a:pt x="124" y="47"/>
                  </a:cubicBezTo>
                  <a:cubicBezTo>
                    <a:pt x="124" y="38"/>
                    <a:pt x="124" y="38"/>
                    <a:pt x="124" y="38"/>
                  </a:cubicBezTo>
                  <a:cubicBezTo>
                    <a:pt x="124" y="35"/>
                    <a:pt x="121" y="31"/>
                    <a:pt x="118"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Oval 16">
              <a:extLst>
                <a:ext uri="{FF2B5EF4-FFF2-40B4-BE49-F238E27FC236}">
                  <a16:creationId xmlns:a16="http://schemas.microsoft.com/office/drawing/2014/main" id="{C7C2DB0E-AA25-49E1-8E4E-82D0705F601E}"/>
                </a:ext>
              </a:extLst>
            </p:cNvPr>
            <p:cNvSpPr>
              <a:spLocks noChangeArrowheads="1"/>
            </p:cNvSpPr>
            <p:nvPr/>
          </p:nvSpPr>
          <p:spPr bwMode="auto">
            <a:xfrm>
              <a:off x="5982" y="2054"/>
              <a:ext cx="175" cy="17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1" name="CuadroTexto 50">
            <a:extLst>
              <a:ext uri="{FF2B5EF4-FFF2-40B4-BE49-F238E27FC236}">
                <a16:creationId xmlns:a16="http://schemas.microsoft.com/office/drawing/2014/main" id="{BA486B39-A404-47B2-AB99-45A6767E41E7}"/>
              </a:ext>
            </a:extLst>
          </p:cNvPr>
          <p:cNvSpPr txBox="1"/>
          <p:nvPr/>
        </p:nvSpPr>
        <p:spPr>
          <a:xfrm>
            <a:off x="1746584" y="632055"/>
            <a:ext cx="8598007" cy="707886"/>
          </a:xfrm>
          <a:prstGeom prst="rect">
            <a:avLst/>
          </a:prstGeom>
          <a:noFill/>
        </p:spPr>
        <p:txBody>
          <a:bodyPr wrap="square" rtlCol="0">
            <a:spAutoFit/>
          </a:bodyPr>
          <a:lstStyle/>
          <a:p>
            <a:pPr algn="ctr"/>
            <a:r>
              <a:rPr lang="en-US" sz="4000" dirty="0">
                <a:solidFill>
                  <a:schemeClr val="bg1"/>
                </a:solidFill>
              </a:rPr>
              <a:t>Write your </a:t>
            </a:r>
            <a:r>
              <a:rPr lang="en-US" sz="4000" dirty="0">
                <a:solidFill>
                  <a:srgbClr val="FFC000"/>
                </a:solidFill>
              </a:rPr>
              <a:t>title here</a:t>
            </a:r>
          </a:p>
        </p:txBody>
      </p:sp>
    </p:spTree>
    <p:extLst>
      <p:ext uri="{BB962C8B-B14F-4D97-AF65-F5344CB8AC3E}">
        <p14:creationId xmlns:p14="http://schemas.microsoft.com/office/powerpoint/2010/main" val="281576036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ipse 1">
            <a:extLst>
              <a:ext uri="{FF2B5EF4-FFF2-40B4-BE49-F238E27FC236}">
                <a16:creationId xmlns:a16="http://schemas.microsoft.com/office/drawing/2014/main" id="{FF389CA6-C039-43FD-84D1-4B4F55069110}"/>
              </a:ext>
            </a:extLst>
          </p:cNvPr>
          <p:cNvSpPr/>
          <p:nvPr/>
        </p:nvSpPr>
        <p:spPr>
          <a:xfrm>
            <a:off x="5316366" y="1476041"/>
            <a:ext cx="856343" cy="85634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Elipse 40">
            <a:extLst>
              <a:ext uri="{FF2B5EF4-FFF2-40B4-BE49-F238E27FC236}">
                <a16:creationId xmlns:a16="http://schemas.microsoft.com/office/drawing/2014/main" id="{521A027E-4FD5-441C-86E7-89A60E45DBE2}"/>
              </a:ext>
            </a:extLst>
          </p:cNvPr>
          <p:cNvSpPr/>
          <p:nvPr/>
        </p:nvSpPr>
        <p:spPr>
          <a:xfrm>
            <a:off x="-1107083" y="2212027"/>
            <a:ext cx="5770165" cy="577016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Marcador de posición de imagen 6">
            <a:extLst>
              <a:ext uri="{FF2B5EF4-FFF2-40B4-BE49-F238E27FC236}">
                <a16:creationId xmlns:a16="http://schemas.microsoft.com/office/drawing/2014/main" id="{98A5F3DB-31D9-483E-ADCF-BBC24ECD87B9}"/>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l="5660" r="5660"/>
          <a:stretch>
            <a:fillRect/>
          </a:stretch>
        </p:blipFill>
        <p:spPr/>
      </p:pic>
      <p:grpSp>
        <p:nvGrpSpPr>
          <p:cNvPr id="22" name="Grupo 21">
            <a:extLst>
              <a:ext uri="{FF2B5EF4-FFF2-40B4-BE49-F238E27FC236}">
                <a16:creationId xmlns:a16="http://schemas.microsoft.com/office/drawing/2014/main" id="{5AB581B2-D8F3-4818-B70D-EE1654DCB57A}"/>
              </a:ext>
            </a:extLst>
          </p:cNvPr>
          <p:cNvGrpSpPr/>
          <p:nvPr/>
        </p:nvGrpSpPr>
        <p:grpSpPr>
          <a:xfrm>
            <a:off x="257878" y="5600245"/>
            <a:ext cx="1160644" cy="1061813"/>
            <a:chOff x="914400" y="304801"/>
            <a:chExt cx="1561734" cy="1428749"/>
          </a:xfrm>
        </p:grpSpPr>
        <p:sp>
          <p:nvSpPr>
            <p:cNvPr id="23" name="Rombo 22">
              <a:extLst>
                <a:ext uri="{FF2B5EF4-FFF2-40B4-BE49-F238E27FC236}">
                  <a16:creationId xmlns:a16="http://schemas.microsoft.com/office/drawing/2014/main" id="{B09122F3-7E1C-4916-92E2-E9B87CD4CAAD}"/>
                </a:ext>
              </a:extLst>
            </p:cNvPr>
            <p:cNvSpPr/>
            <p:nvPr/>
          </p:nvSpPr>
          <p:spPr>
            <a:xfrm>
              <a:off x="1047385" y="304801"/>
              <a:ext cx="1428749" cy="1428749"/>
            </a:xfrm>
            <a:prstGeom prst="diamond">
              <a:avLst/>
            </a:prstGeom>
            <a:noFill/>
            <a:ln>
              <a:solidFill>
                <a:srgbClr val="4860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mbo 23">
              <a:extLst>
                <a:ext uri="{FF2B5EF4-FFF2-40B4-BE49-F238E27FC236}">
                  <a16:creationId xmlns:a16="http://schemas.microsoft.com/office/drawing/2014/main" id="{9EEF525B-6C90-4CBD-B447-525A60CF35D0}"/>
                </a:ext>
              </a:extLst>
            </p:cNvPr>
            <p:cNvSpPr/>
            <p:nvPr/>
          </p:nvSpPr>
          <p:spPr>
            <a:xfrm>
              <a:off x="914400" y="381000"/>
              <a:ext cx="1314450" cy="1314450"/>
            </a:xfrm>
            <a:prstGeom prst="diamond">
              <a:avLst/>
            </a:prstGeom>
            <a:solidFill>
              <a:srgbClr val="1DBA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115">
            <a:extLst>
              <a:ext uri="{FF2B5EF4-FFF2-40B4-BE49-F238E27FC236}">
                <a16:creationId xmlns:a16="http://schemas.microsoft.com/office/drawing/2014/main" id="{82165E2C-6CFA-46BF-A2DD-5FBDCD29D7A7}"/>
              </a:ext>
            </a:extLst>
          </p:cNvPr>
          <p:cNvSpPr txBox="1">
            <a:spLocks noChangeArrowheads="1"/>
          </p:cNvSpPr>
          <p:nvPr/>
        </p:nvSpPr>
        <p:spPr bwMode="auto">
          <a:xfrm>
            <a:off x="5744538" y="1681563"/>
            <a:ext cx="598205" cy="3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s-CO" altLang="es-MX" sz="1600" b="1" dirty="0">
                <a:latin typeface="Source Sans Pro" panose="020B0503030403020204" pitchFamily="34" charset="0"/>
              </a:rPr>
              <a:t>Title</a:t>
            </a:r>
            <a:endParaRPr lang="id-ID" altLang="es-MX" sz="1600" b="1" dirty="0">
              <a:latin typeface="Source Sans Pro" panose="020B0503030403020204" pitchFamily="34" charset="0"/>
            </a:endParaRPr>
          </a:p>
        </p:txBody>
      </p:sp>
      <p:sp>
        <p:nvSpPr>
          <p:cNvPr id="26" name="TextBox 116">
            <a:extLst>
              <a:ext uri="{FF2B5EF4-FFF2-40B4-BE49-F238E27FC236}">
                <a16:creationId xmlns:a16="http://schemas.microsoft.com/office/drawing/2014/main" id="{C8DE6ED3-70C5-41D1-9B88-70B16554DCA6}"/>
              </a:ext>
            </a:extLst>
          </p:cNvPr>
          <p:cNvSpPr txBox="1">
            <a:spLocks noChangeArrowheads="1"/>
          </p:cNvSpPr>
          <p:nvPr/>
        </p:nvSpPr>
        <p:spPr bwMode="auto">
          <a:xfrm>
            <a:off x="5744538" y="2020099"/>
            <a:ext cx="2791852" cy="1046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s-CO" sz="1400" dirty="0"/>
              <a:t>Lorem ipsum dolor sit amet, consectetur adipiscing elit. </a:t>
            </a:r>
          </a:p>
          <a:p>
            <a:pPr>
              <a:lnSpc>
                <a:spcPct val="110000"/>
              </a:lnSpc>
            </a:pPr>
            <a:r>
              <a:rPr lang="es-CO" sz="1400" dirty="0"/>
              <a:t>Lorem ipsum dolor sit amet,. </a:t>
            </a:r>
            <a:endParaRPr lang="en-US" altLang="es-MX" sz="1400" dirty="0">
              <a:latin typeface="Calibri Light" panose="020F0302020204030204" pitchFamily="34" charset="0"/>
              <a:cs typeface="Calibri Light" panose="020F0302020204030204" pitchFamily="34" charset="0"/>
            </a:endParaRPr>
          </a:p>
          <a:p>
            <a:pPr>
              <a:lnSpc>
                <a:spcPct val="110000"/>
              </a:lnSpc>
            </a:pPr>
            <a:endParaRPr lang="en-US" altLang="es-MX" sz="1400" dirty="0">
              <a:latin typeface="Calibri Light" panose="020F0302020204030204" pitchFamily="34" charset="0"/>
              <a:cs typeface="Calibri Light" panose="020F0302020204030204" pitchFamily="34" charset="0"/>
            </a:endParaRPr>
          </a:p>
        </p:txBody>
      </p:sp>
      <p:sp>
        <p:nvSpPr>
          <p:cNvPr id="43" name="Elipse 42">
            <a:extLst>
              <a:ext uri="{FF2B5EF4-FFF2-40B4-BE49-F238E27FC236}">
                <a16:creationId xmlns:a16="http://schemas.microsoft.com/office/drawing/2014/main" id="{5FD17DB5-44E3-419E-ABFF-8FFB5D9ACC45}"/>
              </a:ext>
            </a:extLst>
          </p:cNvPr>
          <p:cNvSpPr/>
          <p:nvPr/>
        </p:nvSpPr>
        <p:spPr>
          <a:xfrm>
            <a:off x="5316366" y="3597702"/>
            <a:ext cx="856343" cy="85634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115">
            <a:extLst>
              <a:ext uri="{FF2B5EF4-FFF2-40B4-BE49-F238E27FC236}">
                <a16:creationId xmlns:a16="http://schemas.microsoft.com/office/drawing/2014/main" id="{BD0F4F24-4E60-4BF8-B357-6DF5A4AD7547}"/>
              </a:ext>
            </a:extLst>
          </p:cNvPr>
          <p:cNvSpPr txBox="1">
            <a:spLocks noChangeArrowheads="1"/>
          </p:cNvSpPr>
          <p:nvPr/>
        </p:nvSpPr>
        <p:spPr bwMode="auto">
          <a:xfrm>
            <a:off x="5744538" y="3803224"/>
            <a:ext cx="598205" cy="3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s-CO" altLang="es-MX" sz="1600" b="1" dirty="0">
                <a:latin typeface="Source Sans Pro" panose="020B0503030403020204" pitchFamily="34" charset="0"/>
              </a:rPr>
              <a:t>Title</a:t>
            </a:r>
            <a:endParaRPr lang="id-ID" altLang="es-MX" sz="1600" b="1" dirty="0">
              <a:latin typeface="Source Sans Pro" panose="020B0503030403020204" pitchFamily="34" charset="0"/>
            </a:endParaRPr>
          </a:p>
        </p:txBody>
      </p:sp>
      <p:sp>
        <p:nvSpPr>
          <p:cNvPr id="45" name="TextBox 116">
            <a:extLst>
              <a:ext uri="{FF2B5EF4-FFF2-40B4-BE49-F238E27FC236}">
                <a16:creationId xmlns:a16="http://schemas.microsoft.com/office/drawing/2014/main" id="{31D3D386-1822-4400-921F-1DEB985F23AD}"/>
              </a:ext>
            </a:extLst>
          </p:cNvPr>
          <p:cNvSpPr txBox="1">
            <a:spLocks noChangeArrowheads="1"/>
          </p:cNvSpPr>
          <p:nvPr/>
        </p:nvSpPr>
        <p:spPr bwMode="auto">
          <a:xfrm>
            <a:off x="5744538" y="4141760"/>
            <a:ext cx="2791852" cy="1046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s-CO" sz="1400" dirty="0"/>
              <a:t>Lorem ipsum dolor sit amet, consectetur adipiscing elit. </a:t>
            </a:r>
          </a:p>
          <a:p>
            <a:pPr>
              <a:lnSpc>
                <a:spcPct val="110000"/>
              </a:lnSpc>
            </a:pPr>
            <a:r>
              <a:rPr lang="es-CO" sz="1400" dirty="0"/>
              <a:t>Lorem ipsum dolor sit amet,. </a:t>
            </a:r>
            <a:endParaRPr lang="en-US" altLang="es-MX" sz="1400" dirty="0">
              <a:latin typeface="Calibri Light" panose="020F0302020204030204" pitchFamily="34" charset="0"/>
              <a:cs typeface="Calibri Light" panose="020F0302020204030204" pitchFamily="34" charset="0"/>
            </a:endParaRPr>
          </a:p>
          <a:p>
            <a:pPr>
              <a:lnSpc>
                <a:spcPct val="110000"/>
              </a:lnSpc>
            </a:pPr>
            <a:endParaRPr lang="en-US" altLang="es-MX" sz="1400" dirty="0">
              <a:latin typeface="Calibri Light" panose="020F0302020204030204" pitchFamily="34" charset="0"/>
              <a:cs typeface="Calibri Light" panose="020F0302020204030204" pitchFamily="34" charset="0"/>
            </a:endParaRPr>
          </a:p>
        </p:txBody>
      </p:sp>
      <p:sp>
        <p:nvSpPr>
          <p:cNvPr id="46" name="Elipse 45">
            <a:extLst>
              <a:ext uri="{FF2B5EF4-FFF2-40B4-BE49-F238E27FC236}">
                <a16:creationId xmlns:a16="http://schemas.microsoft.com/office/drawing/2014/main" id="{7CB8F04B-3AB1-4DD4-ADB9-88FBB78BE32E}"/>
              </a:ext>
            </a:extLst>
          </p:cNvPr>
          <p:cNvSpPr/>
          <p:nvPr/>
        </p:nvSpPr>
        <p:spPr>
          <a:xfrm>
            <a:off x="8400651" y="1469378"/>
            <a:ext cx="856343" cy="85634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115">
            <a:extLst>
              <a:ext uri="{FF2B5EF4-FFF2-40B4-BE49-F238E27FC236}">
                <a16:creationId xmlns:a16="http://schemas.microsoft.com/office/drawing/2014/main" id="{68FC1BCD-4802-4B17-AE7F-B64127E40FAB}"/>
              </a:ext>
            </a:extLst>
          </p:cNvPr>
          <p:cNvSpPr txBox="1">
            <a:spLocks noChangeArrowheads="1"/>
          </p:cNvSpPr>
          <p:nvPr/>
        </p:nvSpPr>
        <p:spPr bwMode="auto">
          <a:xfrm>
            <a:off x="8828823" y="1674900"/>
            <a:ext cx="598205" cy="3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s-CO" altLang="es-MX" sz="1600" b="1" dirty="0">
                <a:latin typeface="Source Sans Pro" panose="020B0503030403020204" pitchFamily="34" charset="0"/>
              </a:rPr>
              <a:t>Title</a:t>
            </a:r>
            <a:endParaRPr lang="id-ID" altLang="es-MX" sz="1600" b="1" dirty="0">
              <a:latin typeface="Source Sans Pro" panose="020B0503030403020204" pitchFamily="34" charset="0"/>
            </a:endParaRPr>
          </a:p>
        </p:txBody>
      </p:sp>
      <p:sp>
        <p:nvSpPr>
          <p:cNvPr id="48" name="TextBox 116">
            <a:extLst>
              <a:ext uri="{FF2B5EF4-FFF2-40B4-BE49-F238E27FC236}">
                <a16:creationId xmlns:a16="http://schemas.microsoft.com/office/drawing/2014/main" id="{0AA83DCB-1B86-4250-B250-C90119364C36}"/>
              </a:ext>
            </a:extLst>
          </p:cNvPr>
          <p:cNvSpPr txBox="1">
            <a:spLocks noChangeArrowheads="1"/>
          </p:cNvSpPr>
          <p:nvPr/>
        </p:nvSpPr>
        <p:spPr bwMode="auto">
          <a:xfrm>
            <a:off x="8828823" y="2013436"/>
            <a:ext cx="2791852" cy="1046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s-CO" sz="1400" dirty="0"/>
              <a:t>Lorem ipsum dolor sit amet, consectetur adipiscing elit. </a:t>
            </a:r>
          </a:p>
          <a:p>
            <a:pPr>
              <a:lnSpc>
                <a:spcPct val="110000"/>
              </a:lnSpc>
            </a:pPr>
            <a:r>
              <a:rPr lang="es-CO" sz="1400" dirty="0"/>
              <a:t>Lorem ipsum dolor sit amet,. </a:t>
            </a:r>
            <a:endParaRPr lang="en-US" altLang="es-MX" sz="1400" dirty="0">
              <a:latin typeface="Calibri Light" panose="020F0302020204030204" pitchFamily="34" charset="0"/>
              <a:cs typeface="Calibri Light" panose="020F0302020204030204" pitchFamily="34" charset="0"/>
            </a:endParaRPr>
          </a:p>
          <a:p>
            <a:pPr>
              <a:lnSpc>
                <a:spcPct val="110000"/>
              </a:lnSpc>
            </a:pPr>
            <a:endParaRPr lang="en-US" altLang="es-MX" sz="1400" dirty="0">
              <a:latin typeface="Calibri Light" panose="020F0302020204030204" pitchFamily="34" charset="0"/>
              <a:cs typeface="Calibri Light" panose="020F0302020204030204" pitchFamily="34" charset="0"/>
            </a:endParaRPr>
          </a:p>
        </p:txBody>
      </p:sp>
      <p:sp>
        <p:nvSpPr>
          <p:cNvPr id="49" name="Elipse 48">
            <a:extLst>
              <a:ext uri="{FF2B5EF4-FFF2-40B4-BE49-F238E27FC236}">
                <a16:creationId xmlns:a16="http://schemas.microsoft.com/office/drawing/2014/main" id="{ABCBABF8-BCD9-475D-B7E2-A056158A1FA1}"/>
              </a:ext>
            </a:extLst>
          </p:cNvPr>
          <p:cNvSpPr/>
          <p:nvPr/>
        </p:nvSpPr>
        <p:spPr>
          <a:xfrm>
            <a:off x="8647395" y="3604365"/>
            <a:ext cx="856343" cy="85634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115">
            <a:extLst>
              <a:ext uri="{FF2B5EF4-FFF2-40B4-BE49-F238E27FC236}">
                <a16:creationId xmlns:a16="http://schemas.microsoft.com/office/drawing/2014/main" id="{A640BD0F-7E77-4A3A-966F-F11D25BDA392}"/>
              </a:ext>
            </a:extLst>
          </p:cNvPr>
          <p:cNvSpPr txBox="1">
            <a:spLocks noChangeArrowheads="1"/>
          </p:cNvSpPr>
          <p:nvPr/>
        </p:nvSpPr>
        <p:spPr bwMode="auto">
          <a:xfrm>
            <a:off x="9075567" y="3809887"/>
            <a:ext cx="598205" cy="3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s-CO" altLang="es-MX" sz="1600" b="1" dirty="0">
                <a:latin typeface="Source Sans Pro" panose="020B0503030403020204" pitchFamily="34" charset="0"/>
              </a:rPr>
              <a:t>Title</a:t>
            </a:r>
            <a:endParaRPr lang="id-ID" altLang="es-MX" sz="1600" b="1" dirty="0">
              <a:latin typeface="Source Sans Pro" panose="020B0503030403020204" pitchFamily="34" charset="0"/>
            </a:endParaRPr>
          </a:p>
        </p:txBody>
      </p:sp>
      <p:sp>
        <p:nvSpPr>
          <p:cNvPr id="51" name="TextBox 116">
            <a:extLst>
              <a:ext uri="{FF2B5EF4-FFF2-40B4-BE49-F238E27FC236}">
                <a16:creationId xmlns:a16="http://schemas.microsoft.com/office/drawing/2014/main" id="{9771E719-EB59-42D2-99FE-73362C4AF77E}"/>
              </a:ext>
            </a:extLst>
          </p:cNvPr>
          <p:cNvSpPr txBox="1">
            <a:spLocks noChangeArrowheads="1"/>
          </p:cNvSpPr>
          <p:nvPr/>
        </p:nvSpPr>
        <p:spPr bwMode="auto">
          <a:xfrm>
            <a:off x="9075567" y="4148423"/>
            <a:ext cx="2791852" cy="1046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s-CO" sz="1400" dirty="0"/>
              <a:t>Lorem ipsum dolor sit amet, consectetur adipiscing elit. </a:t>
            </a:r>
          </a:p>
          <a:p>
            <a:pPr>
              <a:lnSpc>
                <a:spcPct val="110000"/>
              </a:lnSpc>
            </a:pPr>
            <a:r>
              <a:rPr lang="es-CO" sz="1400" dirty="0"/>
              <a:t>Lorem ipsum dolor sit amet,. </a:t>
            </a:r>
            <a:endParaRPr lang="en-US" altLang="es-MX" sz="1400" dirty="0">
              <a:latin typeface="Calibri Light" panose="020F0302020204030204" pitchFamily="34" charset="0"/>
              <a:cs typeface="Calibri Light" panose="020F0302020204030204" pitchFamily="34" charset="0"/>
            </a:endParaRPr>
          </a:p>
          <a:p>
            <a:pPr>
              <a:lnSpc>
                <a:spcPct val="110000"/>
              </a:lnSpc>
            </a:pPr>
            <a:endParaRPr lang="en-US" altLang="es-MX" sz="1400" dirty="0">
              <a:latin typeface="Calibri Light" panose="020F0302020204030204" pitchFamily="34" charset="0"/>
              <a:cs typeface="Calibri Light" panose="020F0302020204030204" pitchFamily="34" charset="0"/>
            </a:endParaRPr>
          </a:p>
        </p:txBody>
      </p:sp>
      <p:sp>
        <p:nvSpPr>
          <p:cNvPr id="52" name="CuadroTexto 51">
            <a:extLst>
              <a:ext uri="{FF2B5EF4-FFF2-40B4-BE49-F238E27FC236}">
                <a16:creationId xmlns:a16="http://schemas.microsoft.com/office/drawing/2014/main" id="{1358FE0D-1CBE-44DA-813E-A38260165A26}"/>
              </a:ext>
            </a:extLst>
          </p:cNvPr>
          <p:cNvSpPr txBox="1"/>
          <p:nvPr/>
        </p:nvSpPr>
        <p:spPr>
          <a:xfrm>
            <a:off x="746312" y="581815"/>
            <a:ext cx="4098042" cy="1125436"/>
          </a:xfrm>
          <a:prstGeom prst="rect">
            <a:avLst/>
          </a:prstGeom>
          <a:noFill/>
        </p:spPr>
        <p:txBody>
          <a:bodyPr wrap="square" rtlCol="0">
            <a:spAutoFit/>
          </a:bodyPr>
          <a:lstStyle/>
          <a:p>
            <a:pPr>
              <a:lnSpc>
                <a:spcPts val="4000"/>
              </a:lnSpc>
            </a:pPr>
            <a:r>
              <a:rPr lang="en-US" sz="4000" dirty="0"/>
              <a:t>WRITE </a:t>
            </a:r>
          </a:p>
          <a:p>
            <a:pPr>
              <a:lnSpc>
                <a:spcPts val="4000"/>
              </a:lnSpc>
            </a:pPr>
            <a:r>
              <a:rPr lang="en-US" sz="4000" b="1" dirty="0">
                <a:solidFill>
                  <a:srgbClr val="FFC000"/>
                </a:solidFill>
              </a:rPr>
              <a:t>YOUR  TITLE </a:t>
            </a:r>
            <a:r>
              <a:rPr lang="en-US" sz="4000" dirty="0"/>
              <a:t>HERE</a:t>
            </a:r>
          </a:p>
        </p:txBody>
      </p:sp>
      <p:grpSp>
        <p:nvGrpSpPr>
          <p:cNvPr id="4" name="Grupo 3">
            <a:extLst>
              <a:ext uri="{FF2B5EF4-FFF2-40B4-BE49-F238E27FC236}">
                <a16:creationId xmlns:a16="http://schemas.microsoft.com/office/drawing/2014/main" id="{BAC72225-9BF4-4FDE-AE25-B1AC0782E3A3}"/>
              </a:ext>
            </a:extLst>
          </p:cNvPr>
          <p:cNvGrpSpPr/>
          <p:nvPr/>
        </p:nvGrpSpPr>
        <p:grpSpPr>
          <a:xfrm>
            <a:off x="-2418735" y="-206477"/>
            <a:ext cx="14610735" cy="9229006"/>
            <a:chOff x="-2418735" y="-206477"/>
            <a:chExt cx="14610735" cy="9229006"/>
          </a:xfrm>
        </p:grpSpPr>
        <p:sp>
          <p:nvSpPr>
            <p:cNvPr id="3" name="Rectángulo 2">
              <a:extLst>
                <a:ext uri="{FF2B5EF4-FFF2-40B4-BE49-F238E27FC236}">
                  <a16:creationId xmlns:a16="http://schemas.microsoft.com/office/drawing/2014/main" id="{3C0013FD-EE7F-4500-8332-208277DA52BE}"/>
                </a:ext>
              </a:extLst>
            </p:cNvPr>
            <p:cNvSpPr/>
            <p:nvPr/>
          </p:nvSpPr>
          <p:spPr>
            <a:xfrm>
              <a:off x="-2418735" y="-206477"/>
              <a:ext cx="2418735" cy="778714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ángulo 53">
              <a:extLst>
                <a:ext uri="{FF2B5EF4-FFF2-40B4-BE49-F238E27FC236}">
                  <a16:creationId xmlns:a16="http://schemas.microsoft.com/office/drawing/2014/main" id="{3C6C5359-9757-4B8D-A639-1D4F13AAF411}"/>
                </a:ext>
              </a:extLst>
            </p:cNvPr>
            <p:cNvSpPr/>
            <p:nvPr/>
          </p:nvSpPr>
          <p:spPr>
            <a:xfrm>
              <a:off x="-1421860" y="6845611"/>
              <a:ext cx="13613860" cy="217691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606232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3934</TotalTime>
  <Words>821</Words>
  <Application>Microsoft Office PowerPoint</Application>
  <PresentationFormat>Widescreen</PresentationFormat>
  <Paragraphs>125</Paragraphs>
  <Slides>14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Arial Black</vt:lpstr>
      <vt:lpstr>Calibri</vt:lpstr>
      <vt:lpstr>Calibri Light</vt:lpstr>
      <vt:lpstr>Gill Sans</vt:lpstr>
      <vt:lpstr>Lato Black</vt:lpstr>
      <vt:lpstr>Lato Light</vt:lpstr>
      <vt:lpstr>Open Sans Light</vt:lpstr>
      <vt:lpstr>Source Sans Pro</vt:lpstr>
      <vt:lpstr>Tema de Office</vt:lpstr>
      <vt:lpstr>PowerPoint Presentation</vt:lpstr>
      <vt:lpstr>PowerPoint Presentation</vt:lpstr>
      <vt:lpstr>PowerPoint Presentation</vt:lpstr>
      <vt:lpstr>PowerPoint Presentation</vt:lpstr>
      <vt:lpstr>PowerPoint Presentation</vt:lpstr>
      <vt:lpstr>WRITE YOUR TITLE HERE</vt:lpstr>
      <vt:lpstr>PowerPoint Presentation</vt:lpstr>
      <vt:lpstr>PowerPoint Presentation</vt:lpstr>
      <vt:lpstr>PowerPoint Presentation</vt:lpstr>
      <vt:lpstr>PowerPoint Presentation</vt:lpstr>
      <vt:lpstr>Click to add Title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Jolie Nayibe Serrano</dc:creator>
  <cp:lastModifiedBy>Jolie Serrano Delgado</cp:lastModifiedBy>
  <cp:revision>265</cp:revision>
  <dcterms:created xsi:type="dcterms:W3CDTF">2020-03-21T22:03:23Z</dcterms:created>
  <dcterms:modified xsi:type="dcterms:W3CDTF">2025-06-15T20:20:16Z</dcterms:modified>
</cp:coreProperties>
</file>